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media/image7.jpg" ContentType="image/jpeg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4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comments/modernComment_64B_2335BF54.xml" ContentType="application/vnd.ms-powerpoint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modernComment_6BB_9F1D743D.xml" ContentType="application/vnd.ms-powerpoint.comment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omments/modernComment_12D_0.xml" ContentType="application/vnd.ms-powerpoint.comments+xml"/>
  <Override PartName="/ppt/comments/modernComment_12E_0.xml" ContentType="application/vnd.ms-powerpoint.comments+xml"/>
  <Override PartName="/ppt/comments/modernComment_82C_E0E2BB53.xml" ContentType="application/vnd.ms-powerpoint.comments+xml"/>
  <Override PartName="/ppt/comments/modernComment_82D_D9790569.xml" ContentType="application/vnd.ms-powerpoint.comments+xml"/>
  <Override PartName="/ppt/comments/modernComment_82E_5ABE2B7A.xml" ContentType="application/vnd.ms-powerpoint.comments+xml"/>
  <Override PartName="/ppt/comments/modernComment_82F_AC4EF685.xml" ContentType="application/vnd.ms-powerpoint.comments+xml"/>
  <Override PartName="/ppt/comments/modernComment_830_5C55882A.xml" ContentType="application/vnd.ms-powerpoint.comments+xml"/>
  <Override PartName="/ppt/comments/modernComment_831_3276221E.xml" ContentType="application/vnd.ms-powerpoint.comments+xml"/>
  <Override PartName="/ppt/comments/modernComment_106_0.xml" ContentType="application/vnd.ms-powerpoint.comments+xml"/>
  <Override PartName="/ppt/comments/modernComment_853_6D7E1527.xml" ContentType="application/vnd.ms-powerpoint.comments+xml"/>
  <Override PartName="/ppt/comments/modernComment_147_A41C3000.xml" ContentType="application/vnd.ms-powerpoint.comments+xml"/>
  <Override PartName="/ppt/comments/modernComment_68D_E89C09EC.xml" ContentType="application/vnd.ms-powerpoint.comments+xml"/>
  <Override PartName="/ppt/notesSlides/notesSlide7.xml" ContentType="application/vnd.openxmlformats-officedocument.presentationml.notesSlide+xml"/>
  <Override PartName="/ppt/comments/modernComment_6B7_441997F5.xml" ContentType="application/vnd.ms-powerpoint.comments+xml"/>
  <Override PartName="/ppt/notesSlides/notesSlide8.xml" ContentType="application/vnd.openxmlformats-officedocument.presentationml.notesSlide+xml"/>
  <Override PartName="/ppt/comments/modernComment_7FA_DDC1F69D.xml" ContentType="application/vnd.ms-powerpoint.comment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omments/modernComment_840_9E95688A.xml" ContentType="application/vnd.ms-powerpoint.comment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omments/modernComment_6A4_FF13DBB7.xml" ContentType="application/vnd.ms-powerpoint.comments+xml"/>
  <Override PartName="/ppt/comments/modernComment_841_EDDCBD55.xml" ContentType="application/vnd.ms-powerpoint.comment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omments/modernComment_7C7_7A0CACD3.xml" ContentType="application/vnd.ms-powerpoint.comments+xml"/>
  <Override PartName="/ppt/comments/modernComment_7DD_5F9D9714.xml" ContentType="application/vnd.ms-powerpoint.comments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  <p:sldMasterId id="2147483695" r:id="rId2"/>
    <p:sldMasterId id="2147483710" r:id="rId3"/>
    <p:sldMasterId id="2147483721" r:id="rId4"/>
    <p:sldMasterId id="2147483751" r:id="rId5"/>
  </p:sldMasterIdLst>
  <p:notesMasterIdLst>
    <p:notesMasterId r:id="rId168"/>
  </p:notesMasterIdLst>
  <p:sldIdLst>
    <p:sldId id="1795" r:id="rId6"/>
    <p:sldId id="2038" r:id="rId7"/>
    <p:sldId id="1600" r:id="rId8"/>
    <p:sldId id="312" r:id="rId9"/>
    <p:sldId id="2039" r:id="rId10"/>
    <p:sldId id="320" r:id="rId11"/>
    <p:sldId id="2066" r:id="rId12"/>
    <p:sldId id="1596" r:id="rId13"/>
    <p:sldId id="1601" r:id="rId14"/>
    <p:sldId id="1968" r:id="rId15"/>
    <p:sldId id="1969" r:id="rId16"/>
    <p:sldId id="1605" r:id="rId17"/>
    <p:sldId id="1741" r:id="rId18"/>
    <p:sldId id="1610" r:id="rId19"/>
    <p:sldId id="1611" r:id="rId20"/>
    <p:sldId id="1612" r:id="rId21"/>
    <p:sldId id="1613" r:id="rId22"/>
    <p:sldId id="2149" r:id="rId23"/>
    <p:sldId id="2150" r:id="rId24"/>
    <p:sldId id="1630" r:id="rId25"/>
    <p:sldId id="1606" r:id="rId26"/>
    <p:sldId id="592" r:id="rId27"/>
    <p:sldId id="1619" r:id="rId28"/>
    <p:sldId id="2151" r:id="rId29"/>
    <p:sldId id="1620" r:id="rId30"/>
    <p:sldId id="1722" r:id="rId31"/>
    <p:sldId id="1727" r:id="rId32"/>
    <p:sldId id="2070" r:id="rId33"/>
    <p:sldId id="2071" r:id="rId34"/>
    <p:sldId id="2047" r:id="rId35"/>
    <p:sldId id="2064" r:id="rId36"/>
    <p:sldId id="2130" r:id="rId37"/>
    <p:sldId id="1723" r:id="rId38"/>
    <p:sldId id="1724" r:id="rId39"/>
    <p:sldId id="1726" r:id="rId40"/>
    <p:sldId id="301" r:id="rId41"/>
    <p:sldId id="2088" r:id="rId42"/>
    <p:sldId id="302" r:id="rId43"/>
    <p:sldId id="2092" r:id="rId44"/>
    <p:sldId id="2093" r:id="rId45"/>
    <p:sldId id="2094" r:id="rId46"/>
    <p:sldId id="2095" r:id="rId47"/>
    <p:sldId id="2096" r:id="rId48"/>
    <p:sldId id="2097" r:id="rId49"/>
    <p:sldId id="261" r:id="rId50"/>
    <p:sldId id="262" r:id="rId51"/>
    <p:sldId id="263" r:id="rId52"/>
    <p:sldId id="264" r:id="rId53"/>
    <p:sldId id="265" r:id="rId54"/>
    <p:sldId id="2131" r:id="rId55"/>
    <p:sldId id="2082" r:id="rId56"/>
    <p:sldId id="2101" r:id="rId57"/>
    <p:sldId id="2103" r:id="rId58"/>
    <p:sldId id="2102" r:id="rId59"/>
    <p:sldId id="2104" r:id="rId60"/>
    <p:sldId id="2099" r:id="rId61"/>
    <p:sldId id="318" r:id="rId62"/>
    <p:sldId id="319" r:id="rId63"/>
    <p:sldId id="2077" r:id="rId64"/>
    <p:sldId id="321" r:id="rId65"/>
    <p:sldId id="322" r:id="rId66"/>
    <p:sldId id="323" r:id="rId67"/>
    <p:sldId id="324" r:id="rId68"/>
    <p:sldId id="325" r:id="rId69"/>
    <p:sldId id="326" r:id="rId70"/>
    <p:sldId id="327" r:id="rId71"/>
    <p:sldId id="2100" r:id="rId72"/>
    <p:sldId id="2040" r:id="rId73"/>
    <p:sldId id="332" r:id="rId74"/>
    <p:sldId id="2118" r:id="rId75"/>
    <p:sldId id="1677" r:id="rId76"/>
    <p:sldId id="1678" r:id="rId77"/>
    <p:sldId id="1729" r:id="rId78"/>
    <p:sldId id="1730" r:id="rId79"/>
    <p:sldId id="1731" r:id="rId80"/>
    <p:sldId id="1976" r:id="rId81"/>
    <p:sldId id="1679" r:id="rId82"/>
    <p:sldId id="1719" r:id="rId83"/>
    <p:sldId id="1978" r:id="rId84"/>
    <p:sldId id="1628" r:id="rId85"/>
    <p:sldId id="2120" r:id="rId86"/>
    <p:sldId id="2042" r:id="rId87"/>
    <p:sldId id="2119" r:id="rId88"/>
    <p:sldId id="2027" r:id="rId89"/>
    <p:sldId id="1684" r:id="rId90"/>
    <p:sldId id="305" r:id="rId91"/>
    <p:sldId id="2112" r:id="rId92"/>
    <p:sldId id="288" r:id="rId93"/>
    <p:sldId id="289" r:id="rId94"/>
    <p:sldId id="290" r:id="rId95"/>
    <p:sldId id="291" r:id="rId96"/>
    <p:sldId id="1691" r:id="rId97"/>
    <p:sldId id="1692" r:id="rId98"/>
    <p:sldId id="293" r:id="rId99"/>
    <p:sldId id="308" r:id="rId100"/>
    <p:sldId id="1702" r:id="rId101"/>
    <p:sldId id="1693" r:id="rId102"/>
    <p:sldId id="1696" r:id="rId103"/>
    <p:sldId id="1697" r:id="rId104"/>
    <p:sldId id="1694" r:id="rId105"/>
    <p:sldId id="1695" r:id="rId106"/>
    <p:sldId id="1698" r:id="rId107"/>
    <p:sldId id="1699" r:id="rId108"/>
    <p:sldId id="1700" r:id="rId109"/>
    <p:sldId id="1701" r:id="rId110"/>
    <p:sldId id="2116" r:id="rId111"/>
    <p:sldId id="1703" r:id="rId112"/>
    <p:sldId id="1707" r:id="rId113"/>
    <p:sldId id="1981" r:id="rId114"/>
    <p:sldId id="1751" r:id="rId115"/>
    <p:sldId id="1752" r:id="rId116"/>
    <p:sldId id="1736" r:id="rId117"/>
    <p:sldId id="2113" r:id="rId118"/>
    <p:sldId id="1738" r:id="rId119"/>
    <p:sldId id="1740" r:id="rId120"/>
    <p:sldId id="1705" r:id="rId121"/>
    <p:sldId id="307" r:id="rId122"/>
    <p:sldId id="298" r:id="rId123"/>
    <p:sldId id="297" r:id="rId124"/>
    <p:sldId id="2117" r:id="rId125"/>
    <p:sldId id="1689" r:id="rId126"/>
    <p:sldId id="1747" r:id="rId127"/>
    <p:sldId id="2122" r:id="rId128"/>
    <p:sldId id="2030" r:id="rId129"/>
    <p:sldId id="1714" r:id="rId130"/>
    <p:sldId id="1991" r:id="rId131"/>
    <p:sldId id="2109" r:id="rId132"/>
    <p:sldId id="2132" r:id="rId133"/>
    <p:sldId id="1754" r:id="rId134"/>
    <p:sldId id="2000" r:id="rId135"/>
    <p:sldId id="2013" r:id="rId136"/>
    <p:sldId id="2135" r:id="rId137"/>
    <p:sldId id="2136" r:id="rId138"/>
    <p:sldId id="1971" r:id="rId139"/>
    <p:sldId id="2138" r:id="rId140"/>
    <p:sldId id="2139" r:id="rId141"/>
    <p:sldId id="2147" r:id="rId142"/>
    <p:sldId id="2110" r:id="rId143"/>
    <p:sldId id="2005" r:id="rId144"/>
    <p:sldId id="2143" r:id="rId145"/>
    <p:sldId id="2015" r:id="rId146"/>
    <p:sldId id="2016" r:id="rId147"/>
    <p:sldId id="2017" r:id="rId148"/>
    <p:sldId id="2018" r:id="rId149"/>
    <p:sldId id="2019" r:id="rId150"/>
    <p:sldId id="2020" r:id="rId151"/>
    <p:sldId id="2021" r:id="rId152"/>
    <p:sldId id="2022" r:id="rId153"/>
    <p:sldId id="2023" r:id="rId154"/>
    <p:sldId id="2024" r:id="rId155"/>
    <p:sldId id="2025" r:id="rId156"/>
    <p:sldId id="2144" r:id="rId157"/>
    <p:sldId id="2111" r:id="rId158"/>
    <p:sldId id="2121" r:id="rId159"/>
    <p:sldId id="2003" r:id="rId160"/>
    <p:sldId id="2011" r:id="rId161"/>
    <p:sldId id="2145" r:id="rId162"/>
    <p:sldId id="2142" r:id="rId163"/>
    <p:sldId id="2134" r:id="rId164"/>
    <p:sldId id="2133" r:id="rId165"/>
    <p:sldId id="2146" r:id="rId166"/>
    <p:sldId id="2141" r:id="rId167"/>
  </p:sldIdLst>
  <p:sldSz cx="9144000" cy="5143500" type="screen16x9"/>
  <p:notesSz cx="6858000" cy="9144000"/>
  <p:embeddedFontLst>
    <p:embeddedFont>
      <p:font typeface="Avenir" panose="02000503020000020003" pitchFamily="2" charset="0"/>
      <p:regular r:id="rId169"/>
      <p:italic r:id="rId170"/>
    </p:embeddedFont>
    <p:embeddedFont>
      <p:font typeface="Cambria" panose="02040503050406030204" pitchFamily="18" charset="0"/>
      <p:regular r:id="rId171"/>
      <p:bold r:id="rId172"/>
      <p:italic r:id="rId173"/>
      <p:boldItalic r:id="rId174"/>
    </p:embeddedFont>
    <p:embeddedFont>
      <p:font typeface="Cambria Math" panose="02040503050406030204" pitchFamily="18" charset="0"/>
      <p:regular r:id="rId175"/>
    </p:embeddedFont>
    <p:embeddedFont>
      <p:font typeface="Consolas" panose="020B0609020204030204" pitchFamily="49" charset="0"/>
      <p:regular r:id="rId176"/>
      <p:bold r:id="rId177"/>
      <p:italic r:id="rId178"/>
      <p:boldItalic r:id="rId179"/>
    </p:embeddedFont>
    <p:embeddedFont>
      <p:font typeface="Corbel" panose="020B0503020204020204" pitchFamily="34" charset="0"/>
      <p:regular r:id="rId180"/>
      <p:bold r:id="rId181"/>
      <p:italic r:id="rId182"/>
      <p:boldItalic r:id="rId183"/>
    </p:embeddedFont>
    <p:embeddedFont>
      <p:font typeface="Lucida Sans Unicode" panose="020B0602030504020204" pitchFamily="34" charset="0"/>
      <p:regular r:id="rId184"/>
    </p:embeddedFont>
    <p:embeddedFont>
      <p:font typeface="Roboto" panose="02000000000000000000" pitchFamily="2" charset="0"/>
      <p:regular r:id="rId185"/>
      <p:bold r:id="rId186"/>
      <p:italic r:id="rId187"/>
      <p:boldItalic r:id="rId188"/>
    </p:embeddedFont>
    <p:embeddedFont>
      <p:font typeface="Source Sans Pro" panose="020B0503030403020204" pitchFamily="34" charset="0"/>
      <p:regular r:id="rId189"/>
      <p:bold r:id="rId190"/>
      <p:italic r:id="rId191"/>
      <p:boldItalic r:id="rId192"/>
    </p:embeddedFont>
    <p:embeddedFont>
      <p:font typeface="Source Serif Pro" panose="02040603050405020204" pitchFamily="18" charset="0"/>
      <p:regular r:id="rId193"/>
      <p:bold r:id="rId194"/>
      <p:italic r:id="rId195"/>
      <p:boldItalic r:id="rId196"/>
    </p:embeddedFont>
    <p:embeddedFont>
      <p:font typeface="Tahoma" panose="020B0604030504040204" pitchFamily="34" charset="0"/>
      <p:regular r:id="rId197"/>
      <p:bold r:id="rId198"/>
    </p:embeddedFont>
    <p:embeddedFont>
      <p:font typeface="Trebuchet MS" panose="020B0703020202090204" pitchFamily="34" charset="0"/>
      <p:regular r:id="rId199"/>
      <p:bold r:id="rId200"/>
      <p:italic r:id="rId20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C97BE05-7214-46BD-569F-A0959E827800}" name="Daniel Khashabi" initials="DK" userId="S::dkhasha1@jh.edu::62390808-c838-45e6-be59-d6fd0d208bc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1AFE6"/>
    <a:srgbClr val="DDE4F5"/>
    <a:srgbClr val="6E67CB"/>
    <a:srgbClr val="68CA6D"/>
    <a:srgbClr val="CB6D67"/>
    <a:srgbClr val="D1EDC6"/>
    <a:srgbClr val="56C2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4E3B256-41C7-B54A-AE70-854DE63BC6E6}" v="51" dt="2024-02-20T13:56:32.0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64"/>
    <p:restoredTop sz="83741"/>
  </p:normalViewPr>
  <p:slideViewPr>
    <p:cSldViewPr snapToGrid="0">
      <p:cViewPr varScale="1">
        <p:scale>
          <a:sx n="136" d="100"/>
          <a:sy n="136" d="100"/>
        </p:scale>
        <p:origin x="1312" y="1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2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63" Type="http://schemas.openxmlformats.org/officeDocument/2006/relationships/slide" Target="slides/slide58.xml"/><Relationship Id="rId84" Type="http://schemas.openxmlformats.org/officeDocument/2006/relationships/slide" Target="slides/slide79.xml"/><Relationship Id="rId138" Type="http://schemas.openxmlformats.org/officeDocument/2006/relationships/slide" Target="slides/slide133.xml"/><Relationship Id="rId159" Type="http://schemas.openxmlformats.org/officeDocument/2006/relationships/slide" Target="slides/slide154.xml"/><Relationship Id="rId170" Type="http://schemas.openxmlformats.org/officeDocument/2006/relationships/font" Target="fonts/font2.fntdata"/><Relationship Id="rId191" Type="http://schemas.openxmlformats.org/officeDocument/2006/relationships/font" Target="fonts/font23.fntdata"/><Relationship Id="rId205" Type="http://schemas.openxmlformats.org/officeDocument/2006/relationships/tableStyles" Target="tableStyles.xml"/><Relationship Id="rId107" Type="http://schemas.openxmlformats.org/officeDocument/2006/relationships/slide" Target="slides/slide102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53" Type="http://schemas.openxmlformats.org/officeDocument/2006/relationships/slide" Target="slides/slide48.xml"/><Relationship Id="rId74" Type="http://schemas.openxmlformats.org/officeDocument/2006/relationships/slide" Target="slides/slide69.xml"/><Relationship Id="rId128" Type="http://schemas.openxmlformats.org/officeDocument/2006/relationships/slide" Target="slides/slide123.xml"/><Relationship Id="rId149" Type="http://schemas.openxmlformats.org/officeDocument/2006/relationships/slide" Target="slides/slide144.xml"/><Relationship Id="rId5" Type="http://schemas.openxmlformats.org/officeDocument/2006/relationships/slideMaster" Target="slideMasters/slideMaster5.xml"/><Relationship Id="rId95" Type="http://schemas.openxmlformats.org/officeDocument/2006/relationships/slide" Target="slides/slide90.xml"/><Relationship Id="rId160" Type="http://schemas.openxmlformats.org/officeDocument/2006/relationships/slide" Target="slides/slide155.xml"/><Relationship Id="rId181" Type="http://schemas.openxmlformats.org/officeDocument/2006/relationships/font" Target="fonts/font13.fntdata"/><Relationship Id="rId22" Type="http://schemas.openxmlformats.org/officeDocument/2006/relationships/slide" Target="slides/slide17.xml"/><Relationship Id="rId43" Type="http://schemas.openxmlformats.org/officeDocument/2006/relationships/slide" Target="slides/slide38.xml"/><Relationship Id="rId64" Type="http://schemas.openxmlformats.org/officeDocument/2006/relationships/slide" Target="slides/slide59.xml"/><Relationship Id="rId118" Type="http://schemas.openxmlformats.org/officeDocument/2006/relationships/slide" Target="slides/slide113.xml"/><Relationship Id="rId139" Type="http://schemas.openxmlformats.org/officeDocument/2006/relationships/slide" Target="slides/slide134.xml"/><Relationship Id="rId85" Type="http://schemas.openxmlformats.org/officeDocument/2006/relationships/slide" Target="slides/slide80.xml"/><Relationship Id="rId150" Type="http://schemas.openxmlformats.org/officeDocument/2006/relationships/slide" Target="slides/slide145.xml"/><Relationship Id="rId171" Type="http://schemas.openxmlformats.org/officeDocument/2006/relationships/font" Target="fonts/font3.fntdata"/><Relationship Id="rId192" Type="http://schemas.openxmlformats.org/officeDocument/2006/relationships/font" Target="fonts/font24.fntdata"/><Relationship Id="rId206" Type="http://schemas.microsoft.com/office/2016/11/relationships/changesInfo" Target="changesInfos/changesInfo1.xml"/><Relationship Id="rId12" Type="http://schemas.openxmlformats.org/officeDocument/2006/relationships/slide" Target="slides/slide7.xml"/><Relationship Id="rId33" Type="http://schemas.openxmlformats.org/officeDocument/2006/relationships/slide" Target="slides/slide28.xml"/><Relationship Id="rId108" Type="http://schemas.openxmlformats.org/officeDocument/2006/relationships/slide" Target="slides/slide103.xml"/><Relationship Id="rId129" Type="http://schemas.openxmlformats.org/officeDocument/2006/relationships/slide" Target="slides/slide124.xml"/><Relationship Id="rId54" Type="http://schemas.openxmlformats.org/officeDocument/2006/relationships/slide" Target="slides/slide49.xml"/><Relationship Id="rId75" Type="http://schemas.openxmlformats.org/officeDocument/2006/relationships/slide" Target="slides/slide70.xml"/><Relationship Id="rId96" Type="http://schemas.openxmlformats.org/officeDocument/2006/relationships/slide" Target="slides/slide91.xml"/><Relationship Id="rId140" Type="http://schemas.openxmlformats.org/officeDocument/2006/relationships/slide" Target="slides/slide135.xml"/><Relationship Id="rId161" Type="http://schemas.openxmlformats.org/officeDocument/2006/relationships/slide" Target="slides/slide156.xml"/><Relationship Id="rId182" Type="http://schemas.openxmlformats.org/officeDocument/2006/relationships/font" Target="fonts/font14.fntdata"/><Relationship Id="rId6" Type="http://schemas.openxmlformats.org/officeDocument/2006/relationships/slide" Target="slides/slide1.xml"/><Relationship Id="rId23" Type="http://schemas.openxmlformats.org/officeDocument/2006/relationships/slide" Target="slides/slide18.xml"/><Relationship Id="rId119" Type="http://schemas.openxmlformats.org/officeDocument/2006/relationships/slide" Target="slides/slide114.xml"/><Relationship Id="rId44" Type="http://schemas.openxmlformats.org/officeDocument/2006/relationships/slide" Target="slides/slide39.xml"/><Relationship Id="rId65" Type="http://schemas.openxmlformats.org/officeDocument/2006/relationships/slide" Target="slides/slide60.xml"/><Relationship Id="rId86" Type="http://schemas.openxmlformats.org/officeDocument/2006/relationships/slide" Target="slides/slide81.xml"/><Relationship Id="rId130" Type="http://schemas.openxmlformats.org/officeDocument/2006/relationships/slide" Target="slides/slide125.xml"/><Relationship Id="rId151" Type="http://schemas.openxmlformats.org/officeDocument/2006/relationships/slide" Target="slides/slide146.xml"/><Relationship Id="rId172" Type="http://schemas.openxmlformats.org/officeDocument/2006/relationships/font" Target="fonts/font4.fntdata"/><Relationship Id="rId193" Type="http://schemas.openxmlformats.org/officeDocument/2006/relationships/font" Target="fonts/font25.fntdata"/><Relationship Id="rId207" Type="http://schemas.microsoft.com/office/2015/10/relationships/revisionInfo" Target="revisionInfo.xml"/><Relationship Id="rId13" Type="http://schemas.openxmlformats.org/officeDocument/2006/relationships/slide" Target="slides/slide8.xml"/><Relationship Id="rId109" Type="http://schemas.openxmlformats.org/officeDocument/2006/relationships/slide" Target="slides/slide104.xml"/><Relationship Id="rId34" Type="http://schemas.openxmlformats.org/officeDocument/2006/relationships/slide" Target="slides/slide29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20" Type="http://schemas.openxmlformats.org/officeDocument/2006/relationships/slide" Target="slides/slide115.xml"/><Relationship Id="rId141" Type="http://schemas.openxmlformats.org/officeDocument/2006/relationships/slide" Target="slides/slide136.xml"/><Relationship Id="rId7" Type="http://schemas.openxmlformats.org/officeDocument/2006/relationships/slide" Target="slides/slide2.xml"/><Relationship Id="rId162" Type="http://schemas.openxmlformats.org/officeDocument/2006/relationships/slide" Target="slides/slide157.xml"/><Relationship Id="rId183" Type="http://schemas.openxmlformats.org/officeDocument/2006/relationships/font" Target="fonts/font15.fntdata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110" Type="http://schemas.openxmlformats.org/officeDocument/2006/relationships/slide" Target="slides/slide105.xml"/><Relationship Id="rId115" Type="http://schemas.openxmlformats.org/officeDocument/2006/relationships/slide" Target="slides/slide110.xml"/><Relationship Id="rId131" Type="http://schemas.openxmlformats.org/officeDocument/2006/relationships/slide" Target="slides/slide126.xml"/><Relationship Id="rId136" Type="http://schemas.openxmlformats.org/officeDocument/2006/relationships/slide" Target="slides/slide131.xml"/><Relationship Id="rId157" Type="http://schemas.openxmlformats.org/officeDocument/2006/relationships/slide" Target="slides/slide152.xml"/><Relationship Id="rId178" Type="http://schemas.openxmlformats.org/officeDocument/2006/relationships/font" Target="fonts/font10.fntdata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52" Type="http://schemas.openxmlformats.org/officeDocument/2006/relationships/slide" Target="slides/slide147.xml"/><Relationship Id="rId173" Type="http://schemas.openxmlformats.org/officeDocument/2006/relationships/font" Target="fonts/font5.fntdata"/><Relationship Id="rId194" Type="http://schemas.openxmlformats.org/officeDocument/2006/relationships/font" Target="fonts/font26.fntdata"/><Relationship Id="rId199" Type="http://schemas.openxmlformats.org/officeDocument/2006/relationships/font" Target="fonts/font31.fntdata"/><Relationship Id="rId203" Type="http://schemas.openxmlformats.org/officeDocument/2006/relationships/viewProps" Target="viewProps.xml"/><Relationship Id="rId208" Type="http://schemas.microsoft.com/office/2018/10/relationships/authors" Target="authors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105" Type="http://schemas.openxmlformats.org/officeDocument/2006/relationships/slide" Target="slides/slide100.xml"/><Relationship Id="rId126" Type="http://schemas.openxmlformats.org/officeDocument/2006/relationships/slide" Target="slides/slide121.xml"/><Relationship Id="rId147" Type="http://schemas.openxmlformats.org/officeDocument/2006/relationships/slide" Target="slides/slide142.xml"/><Relationship Id="rId168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121" Type="http://schemas.openxmlformats.org/officeDocument/2006/relationships/slide" Target="slides/slide116.xml"/><Relationship Id="rId142" Type="http://schemas.openxmlformats.org/officeDocument/2006/relationships/slide" Target="slides/slide137.xml"/><Relationship Id="rId163" Type="http://schemas.openxmlformats.org/officeDocument/2006/relationships/slide" Target="slides/slide158.xml"/><Relationship Id="rId184" Type="http://schemas.openxmlformats.org/officeDocument/2006/relationships/font" Target="fonts/font16.fntdata"/><Relationship Id="rId189" Type="http://schemas.openxmlformats.org/officeDocument/2006/relationships/font" Target="fonts/font21.fntdata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0.xml"/><Relationship Id="rId46" Type="http://schemas.openxmlformats.org/officeDocument/2006/relationships/slide" Target="slides/slide41.xml"/><Relationship Id="rId67" Type="http://schemas.openxmlformats.org/officeDocument/2006/relationships/slide" Target="slides/slide62.xml"/><Relationship Id="rId116" Type="http://schemas.openxmlformats.org/officeDocument/2006/relationships/slide" Target="slides/slide111.xml"/><Relationship Id="rId137" Type="http://schemas.openxmlformats.org/officeDocument/2006/relationships/slide" Target="slides/slide132.xml"/><Relationship Id="rId158" Type="http://schemas.openxmlformats.org/officeDocument/2006/relationships/slide" Target="slides/slide153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62" Type="http://schemas.openxmlformats.org/officeDocument/2006/relationships/slide" Target="slides/slide57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111" Type="http://schemas.openxmlformats.org/officeDocument/2006/relationships/slide" Target="slides/slide106.xml"/><Relationship Id="rId132" Type="http://schemas.openxmlformats.org/officeDocument/2006/relationships/slide" Target="slides/slide127.xml"/><Relationship Id="rId153" Type="http://schemas.openxmlformats.org/officeDocument/2006/relationships/slide" Target="slides/slide148.xml"/><Relationship Id="rId174" Type="http://schemas.openxmlformats.org/officeDocument/2006/relationships/font" Target="fonts/font6.fntdata"/><Relationship Id="rId179" Type="http://schemas.openxmlformats.org/officeDocument/2006/relationships/font" Target="fonts/font11.fntdata"/><Relationship Id="rId195" Type="http://schemas.openxmlformats.org/officeDocument/2006/relationships/font" Target="fonts/font27.fntdata"/><Relationship Id="rId190" Type="http://schemas.openxmlformats.org/officeDocument/2006/relationships/font" Target="fonts/font22.fntdata"/><Relationship Id="rId204" Type="http://schemas.openxmlformats.org/officeDocument/2006/relationships/theme" Target="theme/theme1.xml"/><Relationship Id="rId15" Type="http://schemas.openxmlformats.org/officeDocument/2006/relationships/slide" Target="slides/slide10.xml"/><Relationship Id="rId36" Type="http://schemas.openxmlformats.org/officeDocument/2006/relationships/slide" Target="slides/slide31.xml"/><Relationship Id="rId57" Type="http://schemas.openxmlformats.org/officeDocument/2006/relationships/slide" Target="slides/slide52.xml"/><Relationship Id="rId106" Type="http://schemas.openxmlformats.org/officeDocument/2006/relationships/slide" Target="slides/slide101.xml"/><Relationship Id="rId127" Type="http://schemas.openxmlformats.org/officeDocument/2006/relationships/slide" Target="slides/slide12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52" Type="http://schemas.openxmlformats.org/officeDocument/2006/relationships/slide" Target="slides/slide47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122" Type="http://schemas.openxmlformats.org/officeDocument/2006/relationships/slide" Target="slides/slide117.xml"/><Relationship Id="rId143" Type="http://schemas.openxmlformats.org/officeDocument/2006/relationships/slide" Target="slides/slide138.xml"/><Relationship Id="rId148" Type="http://schemas.openxmlformats.org/officeDocument/2006/relationships/slide" Target="slides/slide143.xml"/><Relationship Id="rId164" Type="http://schemas.openxmlformats.org/officeDocument/2006/relationships/slide" Target="slides/slide159.xml"/><Relationship Id="rId169" Type="http://schemas.openxmlformats.org/officeDocument/2006/relationships/font" Target="fonts/font1.fntdata"/><Relationship Id="rId185" Type="http://schemas.openxmlformats.org/officeDocument/2006/relationships/font" Target="fonts/font17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80" Type="http://schemas.openxmlformats.org/officeDocument/2006/relationships/font" Target="fonts/font12.fntdata"/><Relationship Id="rId26" Type="http://schemas.openxmlformats.org/officeDocument/2006/relationships/slide" Target="slides/slide21.xml"/><Relationship Id="rId47" Type="http://schemas.openxmlformats.org/officeDocument/2006/relationships/slide" Target="slides/slide42.xml"/><Relationship Id="rId68" Type="http://schemas.openxmlformats.org/officeDocument/2006/relationships/slide" Target="slides/slide63.xml"/><Relationship Id="rId89" Type="http://schemas.openxmlformats.org/officeDocument/2006/relationships/slide" Target="slides/slide84.xml"/><Relationship Id="rId112" Type="http://schemas.openxmlformats.org/officeDocument/2006/relationships/slide" Target="slides/slide107.xml"/><Relationship Id="rId133" Type="http://schemas.openxmlformats.org/officeDocument/2006/relationships/slide" Target="slides/slide128.xml"/><Relationship Id="rId154" Type="http://schemas.openxmlformats.org/officeDocument/2006/relationships/slide" Target="slides/slide149.xml"/><Relationship Id="rId175" Type="http://schemas.openxmlformats.org/officeDocument/2006/relationships/font" Target="fonts/font7.fntdata"/><Relationship Id="rId196" Type="http://schemas.openxmlformats.org/officeDocument/2006/relationships/font" Target="fonts/font28.fntdata"/><Relationship Id="rId200" Type="http://schemas.openxmlformats.org/officeDocument/2006/relationships/font" Target="fonts/font32.fntdata"/><Relationship Id="rId16" Type="http://schemas.openxmlformats.org/officeDocument/2006/relationships/slide" Target="slides/slide11.xml"/><Relationship Id="rId37" Type="http://schemas.openxmlformats.org/officeDocument/2006/relationships/slide" Target="slides/slide32.xml"/><Relationship Id="rId58" Type="http://schemas.openxmlformats.org/officeDocument/2006/relationships/slide" Target="slides/slide53.xml"/><Relationship Id="rId79" Type="http://schemas.openxmlformats.org/officeDocument/2006/relationships/slide" Target="slides/slide74.xml"/><Relationship Id="rId102" Type="http://schemas.openxmlformats.org/officeDocument/2006/relationships/slide" Target="slides/slide97.xml"/><Relationship Id="rId123" Type="http://schemas.openxmlformats.org/officeDocument/2006/relationships/slide" Target="slides/slide118.xml"/><Relationship Id="rId144" Type="http://schemas.openxmlformats.org/officeDocument/2006/relationships/slide" Target="slides/slide139.xml"/><Relationship Id="rId90" Type="http://schemas.openxmlformats.org/officeDocument/2006/relationships/slide" Target="slides/slide85.xml"/><Relationship Id="rId165" Type="http://schemas.openxmlformats.org/officeDocument/2006/relationships/slide" Target="slides/slide160.xml"/><Relationship Id="rId186" Type="http://schemas.openxmlformats.org/officeDocument/2006/relationships/font" Target="fonts/font18.fntdata"/><Relationship Id="rId27" Type="http://schemas.openxmlformats.org/officeDocument/2006/relationships/slide" Target="slides/slide22.xml"/><Relationship Id="rId48" Type="http://schemas.openxmlformats.org/officeDocument/2006/relationships/slide" Target="slides/slide43.xml"/><Relationship Id="rId69" Type="http://schemas.openxmlformats.org/officeDocument/2006/relationships/slide" Target="slides/slide64.xml"/><Relationship Id="rId113" Type="http://schemas.openxmlformats.org/officeDocument/2006/relationships/slide" Target="slides/slide108.xml"/><Relationship Id="rId134" Type="http://schemas.openxmlformats.org/officeDocument/2006/relationships/slide" Target="slides/slide129.xml"/><Relationship Id="rId80" Type="http://schemas.openxmlformats.org/officeDocument/2006/relationships/slide" Target="slides/slide75.xml"/><Relationship Id="rId155" Type="http://schemas.openxmlformats.org/officeDocument/2006/relationships/slide" Target="slides/slide150.xml"/><Relationship Id="rId176" Type="http://schemas.openxmlformats.org/officeDocument/2006/relationships/font" Target="fonts/font8.fntdata"/><Relationship Id="rId197" Type="http://schemas.openxmlformats.org/officeDocument/2006/relationships/font" Target="fonts/font29.fntdata"/><Relationship Id="rId201" Type="http://schemas.openxmlformats.org/officeDocument/2006/relationships/font" Target="fonts/font33.fntdata"/><Relationship Id="rId17" Type="http://schemas.openxmlformats.org/officeDocument/2006/relationships/slide" Target="slides/slide12.xml"/><Relationship Id="rId38" Type="http://schemas.openxmlformats.org/officeDocument/2006/relationships/slide" Target="slides/slide33.xml"/><Relationship Id="rId59" Type="http://schemas.openxmlformats.org/officeDocument/2006/relationships/slide" Target="slides/slide54.xml"/><Relationship Id="rId103" Type="http://schemas.openxmlformats.org/officeDocument/2006/relationships/slide" Target="slides/slide98.xml"/><Relationship Id="rId124" Type="http://schemas.openxmlformats.org/officeDocument/2006/relationships/slide" Target="slides/slide119.xml"/><Relationship Id="rId70" Type="http://schemas.openxmlformats.org/officeDocument/2006/relationships/slide" Target="slides/slide65.xml"/><Relationship Id="rId91" Type="http://schemas.openxmlformats.org/officeDocument/2006/relationships/slide" Target="slides/slide86.xml"/><Relationship Id="rId145" Type="http://schemas.openxmlformats.org/officeDocument/2006/relationships/slide" Target="slides/slide140.xml"/><Relationship Id="rId166" Type="http://schemas.openxmlformats.org/officeDocument/2006/relationships/slide" Target="slides/slide161.xml"/><Relationship Id="rId187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3.xml"/><Relationship Id="rId49" Type="http://schemas.openxmlformats.org/officeDocument/2006/relationships/slide" Target="slides/slide44.xml"/><Relationship Id="rId114" Type="http://schemas.openxmlformats.org/officeDocument/2006/relationships/slide" Target="slides/slide109.xml"/><Relationship Id="rId60" Type="http://schemas.openxmlformats.org/officeDocument/2006/relationships/slide" Target="slides/slide55.xml"/><Relationship Id="rId81" Type="http://schemas.openxmlformats.org/officeDocument/2006/relationships/slide" Target="slides/slide76.xml"/><Relationship Id="rId135" Type="http://schemas.openxmlformats.org/officeDocument/2006/relationships/slide" Target="slides/slide130.xml"/><Relationship Id="rId156" Type="http://schemas.openxmlformats.org/officeDocument/2006/relationships/slide" Target="slides/slide151.xml"/><Relationship Id="rId177" Type="http://schemas.openxmlformats.org/officeDocument/2006/relationships/font" Target="fonts/font9.fntdata"/><Relationship Id="rId198" Type="http://schemas.openxmlformats.org/officeDocument/2006/relationships/font" Target="fonts/font30.fntdata"/><Relationship Id="rId202" Type="http://schemas.openxmlformats.org/officeDocument/2006/relationships/presProps" Target="presProps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50" Type="http://schemas.openxmlformats.org/officeDocument/2006/relationships/slide" Target="slides/slide45.xml"/><Relationship Id="rId104" Type="http://schemas.openxmlformats.org/officeDocument/2006/relationships/slide" Target="slides/slide99.xml"/><Relationship Id="rId125" Type="http://schemas.openxmlformats.org/officeDocument/2006/relationships/slide" Target="slides/slide120.xml"/><Relationship Id="rId146" Type="http://schemas.openxmlformats.org/officeDocument/2006/relationships/slide" Target="slides/slide141.xml"/><Relationship Id="rId167" Type="http://schemas.openxmlformats.org/officeDocument/2006/relationships/slide" Target="slides/slide162.xml"/><Relationship Id="rId188" Type="http://schemas.openxmlformats.org/officeDocument/2006/relationships/font" Target="fonts/font20.fntdata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iel Khashabi" userId="62390808-c838-45e6-be59-d6fd0d208bc8" providerId="ADAL" clId="{84E3B256-41C7-B54A-AE70-854DE63BC6E6}"/>
    <pc:docChg chg="undo redo custSel addSld delSld modSld sldOrd">
      <pc:chgData name="Daniel Khashabi" userId="62390808-c838-45e6-be59-d6fd0d208bc8" providerId="ADAL" clId="{84E3B256-41C7-B54A-AE70-854DE63BC6E6}" dt="2024-02-26T15:36:27.962" v="8583" actId="1076"/>
      <pc:docMkLst>
        <pc:docMk/>
      </pc:docMkLst>
      <pc:sldChg chg="addSp modSp mod">
        <pc:chgData name="Daniel Khashabi" userId="62390808-c838-45e6-be59-d6fd0d208bc8" providerId="ADAL" clId="{84E3B256-41C7-B54A-AE70-854DE63BC6E6}" dt="2024-02-22T13:44:38.206" v="999" actId="1037"/>
        <pc:sldMkLst>
          <pc:docMk/>
          <pc:sldMk cId="0" sldId="261"/>
        </pc:sldMkLst>
        <pc:spChg chg="add mod">
          <ac:chgData name="Daniel Khashabi" userId="62390808-c838-45e6-be59-d6fd0d208bc8" providerId="ADAL" clId="{84E3B256-41C7-B54A-AE70-854DE63BC6E6}" dt="2024-02-22T13:44:05.272" v="939" actId="208"/>
          <ac:spMkLst>
            <pc:docMk/>
            <pc:sldMk cId="0" sldId="261"/>
            <ac:spMk id="7" creationId="{B2DDD093-980D-A7D8-1A45-F4F084621B7C}"/>
          </ac:spMkLst>
        </pc:spChg>
        <pc:spChg chg="add mod">
          <ac:chgData name="Daniel Khashabi" userId="62390808-c838-45e6-be59-d6fd0d208bc8" providerId="ADAL" clId="{84E3B256-41C7-B54A-AE70-854DE63BC6E6}" dt="2024-02-22T13:44:18.511" v="964" actId="20577"/>
          <ac:spMkLst>
            <pc:docMk/>
            <pc:sldMk cId="0" sldId="261"/>
            <ac:spMk id="8" creationId="{5F74349B-5DD1-5745-6A72-731DB06204A4}"/>
          </ac:spMkLst>
        </pc:spChg>
        <pc:spChg chg="add mod">
          <ac:chgData name="Daniel Khashabi" userId="62390808-c838-45e6-be59-d6fd0d208bc8" providerId="ADAL" clId="{84E3B256-41C7-B54A-AE70-854DE63BC6E6}" dt="2024-02-22T13:44:38.206" v="999" actId="1037"/>
          <ac:spMkLst>
            <pc:docMk/>
            <pc:sldMk cId="0" sldId="261"/>
            <ac:spMk id="10" creationId="{17BCCEC8-00C3-17E9-02EB-6F67D8E081DF}"/>
          </ac:spMkLst>
        </pc:spChg>
        <pc:picChg chg="add mod modCrop">
          <ac:chgData name="Daniel Khashabi" userId="62390808-c838-45e6-be59-d6fd0d208bc8" providerId="ADAL" clId="{84E3B256-41C7-B54A-AE70-854DE63BC6E6}" dt="2024-02-22T13:43:45.872" v="911" actId="1076"/>
          <ac:picMkLst>
            <pc:docMk/>
            <pc:sldMk cId="0" sldId="261"/>
            <ac:picMk id="2" creationId="{01E424AF-AAD3-5B06-5704-859213C1923A}"/>
          </ac:picMkLst>
        </pc:picChg>
        <pc:picChg chg="add mod">
          <ac:chgData name="Daniel Khashabi" userId="62390808-c838-45e6-be59-d6fd0d208bc8" providerId="ADAL" clId="{84E3B256-41C7-B54A-AE70-854DE63BC6E6}" dt="2024-02-22T13:43:21.164" v="905"/>
          <ac:picMkLst>
            <pc:docMk/>
            <pc:sldMk cId="0" sldId="261"/>
            <ac:picMk id="4" creationId="{E2031D2F-7772-C509-D655-67CBD289502E}"/>
          </ac:picMkLst>
        </pc:picChg>
        <pc:picChg chg="add mod modCrop">
          <ac:chgData name="Daniel Khashabi" userId="62390808-c838-45e6-be59-d6fd0d208bc8" providerId="ADAL" clId="{84E3B256-41C7-B54A-AE70-854DE63BC6E6}" dt="2024-02-22T13:43:49.085" v="922" actId="1037"/>
          <ac:picMkLst>
            <pc:docMk/>
            <pc:sldMk cId="0" sldId="261"/>
            <ac:picMk id="5" creationId="{034E2C11-82DB-7A5E-D7DF-79E0812EFBED}"/>
          </ac:picMkLst>
        </pc:picChg>
      </pc:sldChg>
      <pc:sldChg chg="addSp delSp modSp mod addCm">
        <pc:chgData name="Daniel Khashabi" userId="62390808-c838-45e6-be59-d6fd0d208bc8" providerId="ADAL" clId="{84E3B256-41C7-B54A-AE70-854DE63BC6E6}" dt="2024-02-25T13:41:58.562" v="1666"/>
        <pc:sldMkLst>
          <pc:docMk/>
          <pc:sldMk cId="0" sldId="262"/>
        </pc:sldMkLst>
        <pc:spChg chg="add mod">
          <ac:chgData name="Daniel Khashabi" userId="62390808-c838-45e6-be59-d6fd0d208bc8" providerId="ADAL" clId="{84E3B256-41C7-B54A-AE70-854DE63BC6E6}" dt="2024-02-22T13:41:12.807" v="888" actId="1036"/>
          <ac:spMkLst>
            <pc:docMk/>
            <pc:sldMk cId="0" sldId="262"/>
            <ac:spMk id="2" creationId="{369266B7-A683-A974-939F-C13F465D4A73}"/>
          </ac:spMkLst>
        </pc:spChg>
        <pc:spChg chg="add mod">
          <ac:chgData name="Daniel Khashabi" userId="62390808-c838-45e6-be59-d6fd0d208bc8" providerId="ADAL" clId="{84E3B256-41C7-B54A-AE70-854DE63BC6E6}" dt="2024-02-22T13:44:46.191" v="1000"/>
          <ac:spMkLst>
            <pc:docMk/>
            <pc:sldMk cId="0" sldId="262"/>
            <ac:spMk id="8" creationId="{33DACCB1-58F1-E918-66BC-A13C8FB8A984}"/>
          </ac:spMkLst>
        </pc:spChg>
        <pc:spChg chg="add mod">
          <ac:chgData name="Daniel Khashabi" userId="62390808-c838-45e6-be59-d6fd0d208bc8" providerId="ADAL" clId="{84E3B256-41C7-B54A-AE70-854DE63BC6E6}" dt="2024-02-22T13:44:58.431" v="1004" actId="1076"/>
          <ac:spMkLst>
            <pc:docMk/>
            <pc:sldMk cId="0" sldId="262"/>
            <ac:spMk id="9" creationId="{E8BA43C6-538C-C17D-A5C8-E533980B79B0}"/>
          </ac:spMkLst>
        </pc:spChg>
        <pc:picChg chg="add del mod modCrop">
          <ac:chgData name="Daniel Khashabi" userId="62390808-c838-45e6-be59-d6fd0d208bc8" providerId="ADAL" clId="{84E3B256-41C7-B54A-AE70-854DE63BC6E6}" dt="2024-02-22T13:42:49.838" v="899" actId="21"/>
          <ac:picMkLst>
            <pc:docMk/>
            <pc:sldMk cId="0" sldId="262"/>
            <ac:picMk id="5" creationId="{CB38FD4F-7A1A-6D1F-54CC-815BCCFC2909}"/>
          </ac:picMkLst>
        </pc:picChg>
        <pc:picChg chg="add mod">
          <ac:chgData name="Daniel Khashabi" userId="62390808-c838-45e6-be59-d6fd0d208bc8" providerId="ADAL" clId="{84E3B256-41C7-B54A-AE70-854DE63BC6E6}" dt="2024-02-22T13:44:58.431" v="1004" actId="1076"/>
          <ac:picMkLst>
            <pc:docMk/>
            <pc:sldMk cId="0" sldId="262"/>
            <ac:picMk id="6" creationId="{0EE31F35-EF13-4FCF-75F3-F2224ABBDFA3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Daniel Khashabi" userId="62390808-c838-45e6-be59-d6fd0d208bc8" providerId="ADAL" clId="{84E3B256-41C7-B54A-AE70-854DE63BC6E6}" dt="2024-02-25T13:41:58.562" v="1666"/>
              <pc2:cmMkLst xmlns:pc2="http://schemas.microsoft.com/office/powerpoint/2019/9/main/command">
                <pc:docMk/>
                <pc:sldMk cId="0" sldId="262"/>
                <pc2:cmMk id="{B5A6FF90-B9CA-D74B-9420-C7A8AAFB8717}"/>
              </pc2:cmMkLst>
            </pc226:cmChg>
          </p:ext>
        </pc:extLst>
      </pc:sldChg>
      <pc:sldChg chg="addSp modSp mod">
        <pc:chgData name="Daniel Khashabi" userId="62390808-c838-45e6-be59-d6fd0d208bc8" providerId="ADAL" clId="{84E3B256-41C7-B54A-AE70-854DE63BC6E6}" dt="2024-02-22T13:46:11.288" v="1040" actId="14100"/>
        <pc:sldMkLst>
          <pc:docMk/>
          <pc:sldMk cId="0" sldId="263"/>
        </pc:sldMkLst>
        <pc:spChg chg="add mod">
          <ac:chgData name="Daniel Khashabi" userId="62390808-c838-45e6-be59-d6fd0d208bc8" providerId="ADAL" clId="{84E3B256-41C7-B54A-AE70-854DE63BC6E6}" dt="2024-02-22T13:41:18.507" v="889"/>
          <ac:spMkLst>
            <pc:docMk/>
            <pc:sldMk cId="0" sldId="263"/>
            <ac:spMk id="2" creationId="{AD6B8A09-1E07-FF93-252C-B478D206D126}"/>
          </ac:spMkLst>
        </pc:spChg>
        <pc:spChg chg="add mod">
          <ac:chgData name="Daniel Khashabi" userId="62390808-c838-45e6-be59-d6fd0d208bc8" providerId="ADAL" clId="{84E3B256-41C7-B54A-AE70-854DE63BC6E6}" dt="2024-02-22T13:45:00.512" v="1005"/>
          <ac:spMkLst>
            <pc:docMk/>
            <pc:sldMk cId="0" sldId="263"/>
            <ac:spMk id="7" creationId="{B57B0094-54B0-AE6E-C6E9-23C9653484A7}"/>
          </ac:spMkLst>
        </pc:spChg>
        <pc:spChg chg="add mod">
          <ac:chgData name="Daniel Khashabi" userId="62390808-c838-45e6-be59-d6fd0d208bc8" providerId="ADAL" clId="{84E3B256-41C7-B54A-AE70-854DE63BC6E6}" dt="2024-02-22T13:46:11.288" v="1040" actId="14100"/>
          <ac:spMkLst>
            <pc:docMk/>
            <pc:sldMk cId="0" sldId="263"/>
            <ac:spMk id="8" creationId="{A022AA5B-BE50-B5B5-2508-C63AEF8235A0}"/>
          </ac:spMkLst>
        </pc:spChg>
        <pc:picChg chg="add mod">
          <ac:chgData name="Daniel Khashabi" userId="62390808-c838-45e6-be59-d6fd0d208bc8" providerId="ADAL" clId="{84E3B256-41C7-B54A-AE70-854DE63BC6E6}" dt="2024-02-22T13:45:00.512" v="1005"/>
          <ac:picMkLst>
            <pc:docMk/>
            <pc:sldMk cId="0" sldId="263"/>
            <ac:picMk id="6" creationId="{0FD047B3-C3CD-1235-5DAE-7251DAA43B79}"/>
          </ac:picMkLst>
        </pc:picChg>
      </pc:sldChg>
      <pc:sldChg chg="addSp modSp mod">
        <pc:chgData name="Daniel Khashabi" userId="62390808-c838-45e6-be59-d6fd0d208bc8" providerId="ADAL" clId="{84E3B256-41C7-B54A-AE70-854DE63BC6E6}" dt="2024-02-22T13:45:09.822" v="1008" actId="14100"/>
        <pc:sldMkLst>
          <pc:docMk/>
          <pc:sldMk cId="0" sldId="264"/>
        </pc:sldMkLst>
        <pc:spChg chg="add mod">
          <ac:chgData name="Daniel Khashabi" userId="62390808-c838-45e6-be59-d6fd0d208bc8" providerId="ADAL" clId="{84E3B256-41C7-B54A-AE70-854DE63BC6E6}" dt="2024-02-22T13:45:01.392" v="1006"/>
          <ac:spMkLst>
            <pc:docMk/>
            <pc:sldMk cId="0" sldId="264"/>
            <ac:spMk id="9" creationId="{6182A491-1B96-87EF-D5F7-A346BFE5F38A}"/>
          </ac:spMkLst>
        </pc:spChg>
        <pc:picChg chg="add mod">
          <ac:chgData name="Daniel Khashabi" userId="62390808-c838-45e6-be59-d6fd0d208bc8" providerId="ADAL" clId="{84E3B256-41C7-B54A-AE70-854DE63BC6E6}" dt="2024-02-22T13:45:01.392" v="1006"/>
          <ac:picMkLst>
            <pc:docMk/>
            <pc:sldMk cId="0" sldId="264"/>
            <ac:picMk id="2" creationId="{9853487A-0140-A677-06F3-F8B3A96BD1E2}"/>
          </ac:picMkLst>
        </pc:picChg>
        <pc:picChg chg="mod">
          <ac:chgData name="Daniel Khashabi" userId="62390808-c838-45e6-be59-d6fd0d208bc8" providerId="ADAL" clId="{84E3B256-41C7-B54A-AE70-854DE63BC6E6}" dt="2024-02-22T13:45:09.822" v="1008" actId="14100"/>
          <ac:picMkLst>
            <pc:docMk/>
            <pc:sldMk cId="0" sldId="264"/>
            <ac:picMk id="7" creationId="{00000000-0000-0000-0000-000000000000}"/>
          </ac:picMkLst>
        </pc:picChg>
      </pc:sldChg>
      <pc:sldChg chg="modSp mod">
        <pc:chgData name="Daniel Khashabi" userId="62390808-c838-45e6-be59-d6fd0d208bc8" providerId="ADAL" clId="{84E3B256-41C7-B54A-AE70-854DE63BC6E6}" dt="2024-02-22T13:46:21.079" v="1043" actId="1076"/>
        <pc:sldMkLst>
          <pc:docMk/>
          <pc:sldMk cId="0" sldId="265"/>
        </pc:sldMkLst>
        <pc:spChg chg="mod">
          <ac:chgData name="Daniel Khashabi" userId="62390808-c838-45e6-be59-d6fd0d208bc8" providerId="ADAL" clId="{84E3B256-41C7-B54A-AE70-854DE63BC6E6}" dt="2024-02-22T13:46:21.079" v="1043" actId="1076"/>
          <ac:spMkLst>
            <pc:docMk/>
            <pc:sldMk cId="0" sldId="265"/>
            <ac:spMk id="17" creationId="{F67CFC33-24AA-EAB3-4711-2BEFE9D1CDFF}"/>
          </ac:spMkLst>
        </pc:spChg>
      </pc:sldChg>
      <pc:sldChg chg="del">
        <pc:chgData name="Daniel Khashabi" userId="62390808-c838-45e6-be59-d6fd0d208bc8" providerId="ADAL" clId="{84E3B256-41C7-B54A-AE70-854DE63BC6E6}" dt="2024-02-22T13:53:46.656" v="1233" actId="2696"/>
        <pc:sldMkLst>
          <pc:docMk/>
          <pc:sldMk cId="1941674593" sldId="270"/>
        </pc:sldMkLst>
      </pc:sldChg>
      <pc:sldChg chg="del">
        <pc:chgData name="Daniel Khashabi" userId="62390808-c838-45e6-be59-d6fd0d208bc8" providerId="ADAL" clId="{84E3B256-41C7-B54A-AE70-854DE63BC6E6}" dt="2024-02-25T15:31:12.939" v="1667" actId="2696"/>
        <pc:sldMkLst>
          <pc:docMk/>
          <pc:sldMk cId="0" sldId="272"/>
        </pc:sldMkLst>
      </pc:sldChg>
      <pc:sldChg chg="del">
        <pc:chgData name="Daniel Khashabi" userId="62390808-c838-45e6-be59-d6fd0d208bc8" providerId="ADAL" clId="{84E3B256-41C7-B54A-AE70-854DE63BC6E6}" dt="2024-02-25T15:31:12.939" v="1667" actId="2696"/>
        <pc:sldMkLst>
          <pc:docMk/>
          <pc:sldMk cId="0" sldId="273"/>
        </pc:sldMkLst>
      </pc:sldChg>
      <pc:sldChg chg="del">
        <pc:chgData name="Daniel Khashabi" userId="62390808-c838-45e6-be59-d6fd0d208bc8" providerId="ADAL" clId="{84E3B256-41C7-B54A-AE70-854DE63BC6E6}" dt="2024-02-25T15:31:12.939" v="1667" actId="2696"/>
        <pc:sldMkLst>
          <pc:docMk/>
          <pc:sldMk cId="0" sldId="274"/>
        </pc:sldMkLst>
      </pc:sldChg>
      <pc:sldChg chg="del">
        <pc:chgData name="Daniel Khashabi" userId="62390808-c838-45e6-be59-d6fd0d208bc8" providerId="ADAL" clId="{84E3B256-41C7-B54A-AE70-854DE63BC6E6}" dt="2024-02-25T15:31:12.939" v="1667" actId="2696"/>
        <pc:sldMkLst>
          <pc:docMk/>
          <pc:sldMk cId="0" sldId="275"/>
        </pc:sldMkLst>
      </pc:sldChg>
      <pc:sldChg chg="del">
        <pc:chgData name="Daniel Khashabi" userId="62390808-c838-45e6-be59-d6fd0d208bc8" providerId="ADAL" clId="{84E3B256-41C7-B54A-AE70-854DE63BC6E6}" dt="2024-02-25T15:31:12.939" v="1667" actId="2696"/>
        <pc:sldMkLst>
          <pc:docMk/>
          <pc:sldMk cId="0" sldId="277"/>
        </pc:sldMkLst>
      </pc:sldChg>
      <pc:sldChg chg="del">
        <pc:chgData name="Daniel Khashabi" userId="62390808-c838-45e6-be59-d6fd0d208bc8" providerId="ADAL" clId="{84E3B256-41C7-B54A-AE70-854DE63BC6E6}" dt="2024-02-25T15:31:12.939" v="1667" actId="2696"/>
        <pc:sldMkLst>
          <pc:docMk/>
          <pc:sldMk cId="0" sldId="278"/>
        </pc:sldMkLst>
      </pc:sldChg>
      <pc:sldChg chg="del">
        <pc:chgData name="Daniel Khashabi" userId="62390808-c838-45e6-be59-d6fd0d208bc8" providerId="ADAL" clId="{84E3B256-41C7-B54A-AE70-854DE63BC6E6}" dt="2024-02-25T15:31:12.939" v="1667" actId="2696"/>
        <pc:sldMkLst>
          <pc:docMk/>
          <pc:sldMk cId="0" sldId="279"/>
        </pc:sldMkLst>
      </pc:sldChg>
      <pc:sldChg chg="del">
        <pc:chgData name="Daniel Khashabi" userId="62390808-c838-45e6-be59-d6fd0d208bc8" providerId="ADAL" clId="{84E3B256-41C7-B54A-AE70-854DE63BC6E6}" dt="2024-02-25T15:31:12.939" v="1667" actId="2696"/>
        <pc:sldMkLst>
          <pc:docMk/>
          <pc:sldMk cId="0" sldId="280"/>
        </pc:sldMkLst>
      </pc:sldChg>
      <pc:sldChg chg="del">
        <pc:chgData name="Daniel Khashabi" userId="62390808-c838-45e6-be59-d6fd0d208bc8" providerId="ADAL" clId="{84E3B256-41C7-B54A-AE70-854DE63BC6E6}" dt="2024-02-25T15:31:12.939" v="1667" actId="2696"/>
        <pc:sldMkLst>
          <pc:docMk/>
          <pc:sldMk cId="0" sldId="281"/>
        </pc:sldMkLst>
      </pc:sldChg>
      <pc:sldChg chg="del">
        <pc:chgData name="Daniel Khashabi" userId="62390808-c838-45e6-be59-d6fd0d208bc8" providerId="ADAL" clId="{84E3B256-41C7-B54A-AE70-854DE63BC6E6}" dt="2024-02-25T15:31:12.939" v="1667" actId="2696"/>
        <pc:sldMkLst>
          <pc:docMk/>
          <pc:sldMk cId="0" sldId="282"/>
        </pc:sldMkLst>
      </pc:sldChg>
      <pc:sldChg chg="del">
        <pc:chgData name="Daniel Khashabi" userId="62390808-c838-45e6-be59-d6fd0d208bc8" providerId="ADAL" clId="{84E3B256-41C7-B54A-AE70-854DE63BC6E6}" dt="2024-02-25T15:31:12.939" v="1667" actId="2696"/>
        <pc:sldMkLst>
          <pc:docMk/>
          <pc:sldMk cId="0" sldId="283"/>
        </pc:sldMkLst>
      </pc:sldChg>
      <pc:sldChg chg="del">
        <pc:chgData name="Daniel Khashabi" userId="62390808-c838-45e6-be59-d6fd0d208bc8" providerId="ADAL" clId="{84E3B256-41C7-B54A-AE70-854DE63BC6E6}" dt="2024-02-25T15:31:12.939" v="1667" actId="2696"/>
        <pc:sldMkLst>
          <pc:docMk/>
          <pc:sldMk cId="0" sldId="284"/>
        </pc:sldMkLst>
      </pc:sldChg>
      <pc:sldChg chg="del">
        <pc:chgData name="Daniel Khashabi" userId="62390808-c838-45e6-be59-d6fd0d208bc8" providerId="ADAL" clId="{84E3B256-41C7-B54A-AE70-854DE63BC6E6}" dt="2024-02-25T15:31:12.939" v="1667" actId="2696"/>
        <pc:sldMkLst>
          <pc:docMk/>
          <pc:sldMk cId="0" sldId="285"/>
        </pc:sldMkLst>
      </pc:sldChg>
      <pc:sldChg chg="del">
        <pc:chgData name="Daniel Khashabi" userId="62390808-c838-45e6-be59-d6fd0d208bc8" providerId="ADAL" clId="{84E3B256-41C7-B54A-AE70-854DE63BC6E6}" dt="2024-02-25T15:31:12.939" v="1667" actId="2696"/>
        <pc:sldMkLst>
          <pc:docMk/>
          <pc:sldMk cId="0" sldId="286"/>
        </pc:sldMkLst>
      </pc:sldChg>
      <pc:sldChg chg="del">
        <pc:chgData name="Daniel Khashabi" userId="62390808-c838-45e6-be59-d6fd0d208bc8" providerId="ADAL" clId="{84E3B256-41C7-B54A-AE70-854DE63BC6E6}" dt="2024-02-25T15:31:12.939" v="1667" actId="2696"/>
        <pc:sldMkLst>
          <pc:docMk/>
          <pc:sldMk cId="0" sldId="287"/>
        </pc:sldMkLst>
      </pc:sldChg>
      <pc:sldChg chg="del">
        <pc:chgData name="Daniel Khashabi" userId="62390808-c838-45e6-be59-d6fd0d208bc8" providerId="ADAL" clId="{84E3B256-41C7-B54A-AE70-854DE63BC6E6}" dt="2024-02-25T15:31:12.939" v="1667" actId="2696"/>
        <pc:sldMkLst>
          <pc:docMk/>
          <pc:sldMk cId="0" sldId="292"/>
        </pc:sldMkLst>
      </pc:sldChg>
      <pc:sldChg chg="add del mod modShow">
        <pc:chgData name="Daniel Khashabi" userId="62390808-c838-45e6-be59-d6fd0d208bc8" providerId="ADAL" clId="{84E3B256-41C7-B54A-AE70-854DE63BC6E6}" dt="2024-02-26T13:35:14.252" v="7160" actId="2696"/>
        <pc:sldMkLst>
          <pc:docMk/>
          <pc:sldMk cId="0" sldId="295"/>
        </pc:sldMkLst>
      </pc:sldChg>
      <pc:sldChg chg="modSp add del mod">
        <pc:chgData name="Daniel Khashabi" userId="62390808-c838-45e6-be59-d6fd0d208bc8" providerId="ADAL" clId="{84E3B256-41C7-B54A-AE70-854DE63BC6E6}" dt="2024-02-25T22:49:12.082" v="5534" actId="2696"/>
        <pc:sldMkLst>
          <pc:docMk/>
          <pc:sldMk cId="0" sldId="296"/>
        </pc:sldMkLst>
        <pc:picChg chg="mod">
          <ac:chgData name="Daniel Khashabi" userId="62390808-c838-45e6-be59-d6fd0d208bc8" providerId="ADAL" clId="{84E3B256-41C7-B54A-AE70-854DE63BC6E6}" dt="2024-02-25T22:46:31.789" v="5533" actId="1076"/>
          <ac:picMkLst>
            <pc:docMk/>
            <pc:sldMk cId="0" sldId="296"/>
            <ac:picMk id="2" creationId="{00000000-0000-0000-0000-000000000000}"/>
          </ac:picMkLst>
        </pc:picChg>
      </pc:sldChg>
      <pc:sldChg chg="addCm">
        <pc:chgData name="Daniel Khashabi" userId="62390808-c838-45e6-be59-d6fd0d208bc8" providerId="ADAL" clId="{84E3B256-41C7-B54A-AE70-854DE63BC6E6}" dt="2024-02-25T13:41:39.331" v="1665"/>
        <pc:sldMkLst>
          <pc:docMk/>
          <pc:sldMk cId="0" sldId="30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Daniel Khashabi" userId="62390808-c838-45e6-be59-d6fd0d208bc8" providerId="ADAL" clId="{84E3B256-41C7-B54A-AE70-854DE63BC6E6}" dt="2024-02-25T13:41:39.331" v="1665"/>
              <pc2:cmMkLst xmlns:pc2="http://schemas.microsoft.com/office/powerpoint/2019/9/main/command">
                <pc:docMk/>
                <pc:sldMk cId="0" sldId="301"/>
                <pc2:cmMk id="{ECF3C34F-B5B2-6242-B88C-208EA5A9CD0B}"/>
              </pc2:cmMkLst>
            </pc226:cmChg>
          </p:ext>
        </pc:extLst>
      </pc:sldChg>
      <pc:sldChg chg="addSp modSp mod modAnim">
        <pc:chgData name="Daniel Khashabi" userId="62390808-c838-45e6-be59-d6fd0d208bc8" providerId="ADAL" clId="{84E3B256-41C7-B54A-AE70-854DE63BC6E6}" dt="2024-02-22T13:53:33.419" v="1232" actId="14100"/>
        <pc:sldMkLst>
          <pc:docMk/>
          <pc:sldMk cId="1404065401" sldId="305"/>
        </pc:sldMkLst>
        <pc:spChg chg="add mod">
          <ac:chgData name="Daniel Khashabi" userId="62390808-c838-45e6-be59-d6fd0d208bc8" providerId="ADAL" clId="{84E3B256-41C7-B54A-AE70-854DE63BC6E6}" dt="2024-02-22T13:53:33.419" v="1232" actId="14100"/>
          <ac:spMkLst>
            <pc:docMk/>
            <pc:sldMk cId="1404065401" sldId="305"/>
            <ac:spMk id="2" creationId="{B0D42EFB-63B1-FB8E-CF76-D0131D0ACDDA}"/>
          </ac:spMkLst>
        </pc:spChg>
        <pc:spChg chg="mod">
          <ac:chgData name="Daniel Khashabi" userId="62390808-c838-45e6-be59-d6fd0d208bc8" providerId="ADAL" clId="{84E3B256-41C7-B54A-AE70-854DE63BC6E6}" dt="2024-02-22T13:52:51.867" v="1158" actId="20577"/>
          <ac:spMkLst>
            <pc:docMk/>
            <pc:sldMk cId="1404065401" sldId="305"/>
            <ac:spMk id="113" creationId="{00000000-0000-0000-0000-000000000000}"/>
          </ac:spMkLst>
        </pc:spChg>
        <pc:picChg chg="mod">
          <ac:chgData name="Daniel Khashabi" userId="62390808-c838-45e6-be59-d6fd0d208bc8" providerId="ADAL" clId="{84E3B256-41C7-B54A-AE70-854DE63BC6E6}" dt="2024-02-22T13:53:12.071" v="1161" actId="1076"/>
          <ac:picMkLst>
            <pc:docMk/>
            <pc:sldMk cId="1404065401" sldId="305"/>
            <ac:picMk id="112" creationId="{00000000-0000-0000-0000-000000000000}"/>
          </ac:picMkLst>
        </pc:picChg>
      </pc:sldChg>
      <pc:sldChg chg="mod modShow">
        <pc:chgData name="Daniel Khashabi" userId="62390808-c838-45e6-be59-d6fd0d208bc8" providerId="ADAL" clId="{84E3B256-41C7-B54A-AE70-854DE63BC6E6}" dt="2024-02-20T13:50:20.369" v="103" actId="729"/>
        <pc:sldMkLst>
          <pc:docMk/>
          <pc:sldMk cId="0" sldId="309"/>
        </pc:sldMkLst>
      </pc:sldChg>
      <pc:sldChg chg="modSp mod">
        <pc:chgData name="Daniel Khashabi" userId="62390808-c838-45e6-be59-d6fd0d208bc8" providerId="ADAL" clId="{84E3B256-41C7-B54A-AE70-854DE63BC6E6}" dt="2024-02-22T05:57:11.158" v="677" actId="113"/>
        <pc:sldMkLst>
          <pc:docMk/>
          <pc:sldMk cId="3260301037" sldId="312"/>
        </pc:sldMkLst>
        <pc:spChg chg="mod">
          <ac:chgData name="Daniel Khashabi" userId="62390808-c838-45e6-be59-d6fd0d208bc8" providerId="ADAL" clId="{84E3B256-41C7-B54A-AE70-854DE63BC6E6}" dt="2024-02-22T05:57:11.158" v="677" actId="113"/>
          <ac:spMkLst>
            <pc:docMk/>
            <pc:sldMk cId="3260301037" sldId="312"/>
            <ac:spMk id="3" creationId="{2BAE67F7-BFC3-5C68-93F5-C23BA66F363E}"/>
          </ac:spMkLst>
        </pc:spChg>
      </pc:sldChg>
      <pc:sldChg chg="del">
        <pc:chgData name="Daniel Khashabi" userId="62390808-c838-45e6-be59-d6fd0d208bc8" providerId="ADAL" clId="{84E3B256-41C7-B54A-AE70-854DE63BC6E6}" dt="2024-02-25T15:52:40.913" v="2418" actId="2696"/>
        <pc:sldMkLst>
          <pc:docMk/>
          <pc:sldMk cId="1688804349" sldId="315"/>
        </pc:sldMkLst>
      </pc:sldChg>
      <pc:sldChg chg="del">
        <pc:chgData name="Daniel Khashabi" userId="62390808-c838-45e6-be59-d6fd0d208bc8" providerId="ADAL" clId="{84E3B256-41C7-B54A-AE70-854DE63BC6E6}" dt="2024-02-25T15:52:40.913" v="2418" actId="2696"/>
        <pc:sldMkLst>
          <pc:docMk/>
          <pc:sldMk cId="1617834202" sldId="316"/>
        </pc:sldMkLst>
      </pc:sldChg>
      <pc:sldChg chg="del">
        <pc:chgData name="Daniel Khashabi" userId="62390808-c838-45e6-be59-d6fd0d208bc8" providerId="ADAL" clId="{84E3B256-41C7-B54A-AE70-854DE63BC6E6}" dt="2024-02-25T15:52:40.913" v="2418" actId="2696"/>
        <pc:sldMkLst>
          <pc:docMk/>
          <pc:sldMk cId="1660016623" sldId="317"/>
        </pc:sldMkLst>
      </pc:sldChg>
      <pc:sldChg chg="modSp add del mod">
        <pc:chgData name="Daniel Khashabi" userId="62390808-c838-45e6-be59-d6fd0d208bc8" providerId="ADAL" clId="{84E3B256-41C7-B54A-AE70-854DE63BC6E6}" dt="2024-02-22T06:15:15.625" v="775" actId="2696"/>
        <pc:sldMkLst>
          <pc:docMk/>
          <pc:sldMk cId="1484167327" sldId="318"/>
        </pc:sldMkLst>
        <pc:spChg chg="mod">
          <ac:chgData name="Daniel Khashabi" userId="62390808-c838-45e6-be59-d6fd0d208bc8" providerId="ADAL" clId="{84E3B256-41C7-B54A-AE70-854DE63BC6E6}" dt="2024-02-22T05:54:28.657" v="468" actId="27636"/>
          <ac:spMkLst>
            <pc:docMk/>
            <pc:sldMk cId="1484167327" sldId="318"/>
            <ac:spMk id="23" creationId="{EF1652DF-9DBC-BFDC-10DC-E3FDEA3B10F4}"/>
          </ac:spMkLst>
        </pc:spChg>
      </pc:sldChg>
      <pc:sldChg chg="del">
        <pc:chgData name="Daniel Khashabi" userId="62390808-c838-45e6-be59-d6fd0d208bc8" providerId="ADAL" clId="{84E3B256-41C7-B54A-AE70-854DE63BC6E6}" dt="2024-02-22T05:54:11.375" v="465" actId="2696"/>
        <pc:sldMkLst>
          <pc:docMk/>
          <pc:sldMk cId="1661569526" sldId="318"/>
        </pc:sldMkLst>
      </pc:sldChg>
      <pc:sldChg chg="add">
        <pc:chgData name="Daniel Khashabi" userId="62390808-c838-45e6-be59-d6fd0d208bc8" providerId="ADAL" clId="{84E3B256-41C7-B54A-AE70-854DE63BC6E6}" dt="2024-02-22T06:15:28.371" v="776"/>
        <pc:sldMkLst>
          <pc:docMk/>
          <pc:sldMk cId="1778731098" sldId="318"/>
        </pc:sldMkLst>
      </pc:sldChg>
      <pc:sldChg chg="add">
        <pc:chgData name="Daniel Khashabi" userId="62390808-c838-45e6-be59-d6fd0d208bc8" providerId="ADAL" clId="{84E3B256-41C7-B54A-AE70-854DE63BC6E6}" dt="2024-02-20T13:51:00.746" v="105"/>
        <pc:sldMkLst>
          <pc:docMk/>
          <pc:sldMk cId="2880676249" sldId="319"/>
        </pc:sldMkLst>
      </pc:sldChg>
      <pc:sldChg chg="modSp add del mod">
        <pc:chgData name="Daniel Khashabi" userId="62390808-c838-45e6-be59-d6fd0d208bc8" providerId="ADAL" clId="{84E3B256-41C7-B54A-AE70-854DE63BC6E6}" dt="2024-02-22T06:15:15.625" v="775" actId="2696"/>
        <pc:sldMkLst>
          <pc:docMk/>
          <pc:sldMk cId="3546074580" sldId="319"/>
        </pc:sldMkLst>
        <pc:spChg chg="mod">
          <ac:chgData name="Daniel Khashabi" userId="62390808-c838-45e6-be59-d6fd0d208bc8" providerId="ADAL" clId="{84E3B256-41C7-B54A-AE70-854DE63BC6E6}" dt="2024-02-22T05:54:28.666" v="469" actId="27636"/>
          <ac:spMkLst>
            <pc:docMk/>
            <pc:sldMk cId="3546074580" sldId="319"/>
            <ac:spMk id="26" creationId="{5FD49CEE-E62A-B205-B055-506FFCA61DFF}"/>
          </ac:spMkLst>
        </pc:spChg>
      </pc:sldChg>
      <pc:sldChg chg="add">
        <pc:chgData name="Daniel Khashabi" userId="62390808-c838-45e6-be59-d6fd0d208bc8" providerId="ADAL" clId="{84E3B256-41C7-B54A-AE70-854DE63BC6E6}" dt="2024-02-22T06:15:28.371" v="776"/>
        <pc:sldMkLst>
          <pc:docMk/>
          <pc:sldMk cId="3845685245" sldId="319"/>
        </pc:sldMkLst>
      </pc:sldChg>
      <pc:sldChg chg="modSp mod">
        <pc:chgData name="Daniel Khashabi" userId="62390808-c838-45e6-be59-d6fd0d208bc8" providerId="ADAL" clId="{84E3B256-41C7-B54A-AE70-854DE63BC6E6}" dt="2024-02-20T13:51:43.590" v="108" actId="207"/>
        <pc:sldMkLst>
          <pc:docMk/>
          <pc:sldMk cId="617374293" sldId="320"/>
        </pc:sldMkLst>
        <pc:spChg chg="mod">
          <ac:chgData name="Daniel Khashabi" userId="62390808-c838-45e6-be59-d6fd0d208bc8" providerId="ADAL" clId="{84E3B256-41C7-B54A-AE70-854DE63BC6E6}" dt="2024-02-20T13:51:43.590" v="108" actId="207"/>
          <ac:spMkLst>
            <pc:docMk/>
            <pc:sldMk cId="617374293" sldId="320"/>
            <ac:spMk id="84" creationId="{AAA65024-A512-EADF-8E72-23741A0B523D}"/>
          </ac:spMkLst>
        </pc:spChg>
      </pc:sldChg>
      <pc:sldChg chg="add">
        <pc:chgData name="Daniel Khashabi" userId="62390808-c838-45e6-be59-d6fd0d208bc8" providerId="ADAL" clId="{84E3B256-41C7-B54A-AE70-854DE63BC6E6}" dt="2024-02-22T06:15:28.371" v="776"/>
        <pc:sldMkLst>
          <pc:docMk/>
          <pc:sldMk cId="275843175" sldId="321"/>
        </pc:sldMkLst>
      </pc:sldChg>
      <pc:sldChg chg="modSp add del mod">
        <pc:chgData name="Daniel Khashabi" userId="62390808-c838-45e6-be59-d6fd0d208bc8" providerId="ADAL" clId="{84E3B256-41C7-B54A-AE70-854DE63BC6E6}" dt="2024-02-22T06:15:15.625" v="775" actId="2696"/>
        <pc:sldMkLst>
          <pc:docMk/>
          <pc:sldMk cId="2848623898" sldId="321"/>
        </pc:sldMkLst>
        <pc:spChg chg="mod">
          <ac:chgData name="Daniel Khashabi" userId="62390808-c838-45e6-be59-d6fd0d208bc8" providerId="ADAL" clId="{84E3B256-41C7-B54A-AE70-854DE63BC6E6}" dt="2024-02-22T05:54:28.679" v="471" actId="27636"/>
          <ac:spMkLst>
            <pc:docMk/>
            <pc:sldMk cId="2848623898" sldId="321"/>
            <ac:spMk id="20" creationId="{8495113E-35C9-D0BC-1DCF-847A4D3AD0B6}"/>
          </ac:spMkLst>
        </pc:spChg>
      </pc:sldChg>
      <pc:sldChg chg="add">
        <pc:chgData name="Daniel Khashabi" userId="62390808-c838-45e6-be59-d6fd0d208bc8" providerId="ADAL" clId="{84E3B256-41C7-B54A-AE70-854DE63BC6E6}" dt="2024-02-20T13:51:00.746" v="105"/>
        <pc:sldMkLst>
          <pc:docMk/>
          <pc:sldMk cId="4173342748" sldId="321"/>
        </pc:sldMkLst>
      </pc:sldChg>
      <pc:sldChg chg="add">
        <pc:chgData name="Daniel Khashabi" userId="62390808-c838-45e6-be59-d6fd0d208bc8" providerId="ADAL" clId="{84E3B256-41C7-B54A-AE70-854DE63BC6E6}" dt="2024-02-22T06:15:28.371" v="776"/>
        <pc:sldMkLst>
          <pc:docMk/>
          <pc:sldMk cId="154780765" sldId="322"/>
        </pc:sldMkLst>
      </pc:sldChg>
      <pc:sldChg chg="modSp add del mod">
        <pc:chgData name="Daniel Khashabi" userId="62390808-c838-45e6-be59-d6fd0d208bc8" providerId="ADAL" clId="{84E3B256-41C7-B54A-AE70-854DE63BC6E6}" dt="2024-02-22T06:15:15.625" v="775" actId="2696"/>
        <pc:sldMkLst>
          <pc:docMk/>
          <pc:sldMk cId="301610681" sldId="322"/>
        </pc:sldMkLst>
        <pc:spChg chg="mod">
          <ac:chgData name="Daniel Khashabi" userId="62390808-c838-45e6-be59-d6fd0d208bc8" providerId="ADAL" clId="{84E3B256-41C7-B54A-AE70-854DE63BC6E6}" dt="2024-02-22T05:54:28.686" v="472" actId="27636"/>
          <ac:spMkLst>
            <pc:docMk/>
            <pc:sldMk cId="301610681" sldId="322"/>
            <ac:spMk id="20" creationId="{7EFEF533-269B-9ED2-6B48-33C9F95B52F4}"/>
          </ac:spMkLst>
        </pc:spChg>
      </pc:sldChg>
      <pc:sldChg chg="add">
        <pc:chgData name="Daniel Khashabi" userId="62390808-c838-45e6-be59-d6fd0d208bc8" providerId="ADAL" clId="{84E3B256-41C7-B54A-AE70-854DE63BC6E6}" dt="2024-02-20T13:51:00.746" v="105"/>
        <pc:sldMkLst>
          <pc:docMk/>
          <pc:sldMk cId="4039646758" sldId="322"/>
        </pc:sldMkLst>
      </pc:sldChg>
      <pc:sldChg chg="add">
        <pc:chgData name="Daniel Khashabi" userId="62390808-c838-45e6-be59-d6fd0d208bc8" providerId="ADAL" clId="{84E3B256-41C7-B54A-AE70-854DE63BC6E6}" dt="2024-02-20T13:51:00.746" v="105"/>
        <pc:sldMkLst>
          <pc:docMk/>
          <pc:sldMk cId="56857128" sldId="323"/>
        </pc:sldMkLst>
      </pc:sldChg>
      <pc:sldChg chg="add">
        <pc:chgData name="Daniel Khashabi" userId="62390808-c838-45e6-be59-d6fd0d208bc8" providerId="ADAL" clId="{84E3B256-41C7-B54A-AE70-854DE63BC6E6}" dt="2024-02-22T06:15:28.371" v="776"/>
        <pc:sldMkLst>
          <pc:docMk/>
          <pc:sldMk cId="2981830630" sldId="323"/>
        </pc:sldMkLst>
      </pc:sldChg>
      <pc:sldChg chg="modSp add del mod">
        <pc:chgData name="Daniel Khashabi" userId="62390808-c838-45e6-be59-d6fd0d208bc8" providerId="ADAL" clId="{84E3B256-41C7-B54A-AE70-854DE63BC6E6}" dt="2024-02-22T06:15:15.625" v="775" actId="2696"/>
        <pc:sldMkLst>
          <pc:docMk/>
          <pc:sldMk cId="3331596902" sldId="323"/>
        </pc:sldMkLst>
        <pc:spChg chg="mod">
          <ac:chgData name="Daniel Khashabi" userId="62390808-c838-45e6-be59-d6fd0d208bc8" providerId="ADAL" clId="{84E3B256-41C7-B54A-AE70-854DE63BC6E6}" dt="2024-02-22T05:54:28.693" v="473" actId="27636"/>
          <ac:spMkLst>
            <pc:docMk/>
            <pc:sldMk cId="3331596902" sldId="323"/>
            <ac:spMk id="20" creationId="{4E2BA07F-F4A2-A650-4A5A-ADCB3E37C720}"/>
          </ac:spMkLst>
        </pc:spChg>
      </pc:sldChg>
      <pc:sldChg chg="modSp add del mod">
        <pc:chgData name="Daniel Khashabi" userId="62390808-c838-45e6-be59-d6fd0d208bc8" providerId="ADAL" clId="{84E3B256-41C7-B54A-AE70-854DE63BC6E6}" dt="2024-02-22T06:15:15.625" v="775" actId="2696"/>
        <pc:sldMkLst>
          <pc:docMk/>
          <pc:sldMk cId="1008677843" sldId="324"/>
        </pc:sldMkLst>
        <pc:spChg chg="mod">
          <ac:chgData name="Daniel Khashabi" userId="62390808-c838-45e6-be59-d6fd0d208bc8" providerId="ADAL" clId="{84E3B256-41C7-B54A-AE70-854DE63BC6E6}" dt="2024-02-22T05:54:28.700" v="474" actId="27636"/>
          <ac:spMkLst>
            <pc:docMk/>
            <pc:sldMk cId="1008677843" sldId="324"/>
            <ac:spMk id="20" creationId="{34B0B444-17E7-089F-D17A-655C057B720B}"/>
          </ac:spMkLst>
        </pc:spChg>
      </pc:sldChg>
      <pc:sldChg chg="del">
        <pc:chgData name="Daniel Khashabi" userId="62390808-c838-45e6-be59-d6fd0d208bc8" providerId="ADAL" clId="{84E3B256-41C7-B54A-AE70-854DE63BC6E6}" dt="2024-02-22T05:54:11.375" v="465" actId="2696"/>
        <pc:sldMkLst>
          <pc:docMk/>
          <pc:sldMk cId="3188242053" sldId="324"/>
        </pc:sldMkLst>
      </pc:sldChg>
      <pc:sldChg chg="add">
        <pc:chgData name="Daniel Khashabi" userId="62390808-c838-45e6-be59-d6fd0d208bc8" providerId="ADAL" clId="{84E3B256-41C7-B54A-AE70-854DE63BC6E6}" dt="2024-02-22T06:15:28.371" v="776"/>
        <pc:sldMkLst>
          <pc:docMk/>
          <pc:sldMk cId="3202795325" sldId="324"/>
        </pc:sldMkLst>
      </pc:sldChg>
      <pc:sldChg chg="modSp add del mod">
        <pc:chgData name="Daniel Khashabi" userId="62390808-c838-45e6-be59-d6fd0d208bc8" providerId="ADAL" clId="{84E3B256-41C7-B54A-AE70-854DE63BC6E6}" dt="2024-02-22T06:15:15.625" v="775" actId="2696"/>
        <pc:sldMkLst>
          <pc:docMk/>
          <pc:sldMk cId="1088206118" sldId="325"/>
        </pc:sldMkLst>
        <pc:spChg chg="mod">
          <ac:chgData name="Daniel Khashabi" userId="62390808-c838-45e6-be59-d6fd0d208bc8" providerId="ADAL" clId="{84E3B256-41C7-B54A-AE70-854DE63BC6E6}" dt="2024-02-22T05:54:28.707" v="475" actId="27636"/>
          <ac:spMkLst>
            <pc:docMk/>
            <pc:sldMk cId="1088206118" sldId="325"/>
            <ac:spMk id="19" creationId="{1E3030FD-79A5-43FC-AE87-3F7B515D0F9E}"/>
          </ac:spMkLst>
        </pc:spChg>
      </pc:sldChg>
      <pc:sldChg chg="add">
        <pc:chgData name="Daniel Khashabi" userId="62390808-c838-45e6-be59-d6fd0d208bc8" providerId="ADAL" clId="{84E3B256-41C7-B54A-AE70-854DE63BC6E6}" dt="2024-02-22T06:15:28.371" v="776"/>
        <pc:sldMkLst>
          <pc:docMk/>
          <pc:sldMk cId="1490287942" sldId="325"/>
        </pc:sldMkLst>
      </pc:sldChg>
      <pc:sldChg chg="del">
        <pc:chgData name="Daniel Khashabi" userId="62390808-c838-45e6-be59-d6fd0d208bc8" providerId="ADAL" clId="{84E3B256-41C7-B54A-AE70-854DE63BC6E6}" dt="2024-02-22T05:54:11.375" v="465" actId="2696"/>
        <pc:sldMkLst>
          <pc:docMk/>
          <pc:sldMk cId="2818858610" sldId="325"/>
        </pc:sldMkLst>
      </pc:sldChg>
      <pc:sldChg chg="modSp add del mod">
        <pc:chgData name="Daniel Khashabi" userId="62390808-c838-45e6-be59-d6fd0d208bc8" providerId="ADAL" clId="{84E3B256-41C7-B54A-AE70-854DE63BC6E6}" dt="2024-02-22T06:15:15.625" v="775" actId="2696"/>
        <pc:sldMkLst>
          <pc:docMk/>
          <pc:sldMk cId="491389032" sldId="326"/>
        </pc:sldMkLst>
        <pc:spChg chg="mod">
          <ac:chgData name="Daniel Khashabi" userId="62390808-c838-45e6-be59-d6fd0d208bc8" providerId="ADAL" clId="{84E3B256-41C7-B54A-AE70-854DE63BC6E6}" dt="2024-02-22T05:54:28.713" v="476" actId="27636"/>
          <ac:spMkLst>
            <pc:docMk/>
            <pc:sldMk cId="491389032" sldId="326"/>
            <ac:spMk id="34" creationId="{6049456A-A0FB-7737-9475-2F03898EB2E8}"/>
          </ac:spMkLst>
        </pc:spChg>
      </pc:sldChg>
      <pc:sldChg chg="add">
        <pc:chgData name="Daniel Khashabi" userId="62390808-c838-45e6-be59-d6fd0d208bc8" providerId="ADAL" clId="{84E3B256-41C7-B54A-AE70-854DE63BC6E6}" dt="2024-02-22T06:15:28.371" v="776"/>
        <pc:sldMkLst>
          <pc:docMk/>
          <pc:sldMk cId="2297509739" sldId="326"/>
        </pc:sldMkLst>
      </pc:sldChg>
      <pc:sldChg chg="del">
        <pc:chgData name="Daniel Khashabi" userId="62390808-c838-45e6-be59-d6fd0d208bc8" providerId="ADAL" clId="{84E3B256-41C7-B54A-AE70-854DE63BC6E6}" dt="2024-02-22T05:54:11.375" v="465" actId="2696"/>
        <pc:sldMkLst>
          <pc:docMk/>
          <pc:sldMk cId="2897910362" sldId="326"/>
        </pc:sldMkLst>
      </pc:sldChg>
      <pc:sldChg chg="del">
        <pc:chgData name="Daniel Khashabi" userId="62390808-c838-45e6-be59-d6fd0d208bc8" providerId="ADAL" clId="{84E3B256-41C7-B54A-AE70-854DE63BC6E6}" dt="2024-02-22T05:54:11.375" v="465" actId="2696"/>
        <pc:sldMkLst>
          <pc:docMk/>
          <pc:sldMk cId="474894553" sldId="327"/>
        </pc:sldMkLst>
      </pc:sldChg>
      <pc:sldChg chg="modSp add del mod modCm">
        <pc:chgData name="Daniel Khashabi" userId="62390808-c838-45e6-be59-d6fd0d208bc8" providerId="ADAL" clId="{84E3B256-41C7-B54A-AE70-854DE63BC6E6}" dt="2024-02-22T06:15:15.625" v="775" actId="2696"/>
        <pc:sldMkLst>
          <pc:docMk/>
          <pc:sldMk cId="1727084500" sldId="327"/>
        </pc:sldMkLst>
        <pc:spChg chg="mod">
          <ac:chgData name="Daniel Khashabi" userId="62390808-c838-45e6-be59-d6fd0d208bc8" providerId="ADAL" clId="{84E3B256-41C7-B54A-AE70-854DE63BC6E6}" dt="2024-02-22T05:54:28.721" v="477" actId="27636"/>
          <ac:spMkLst>
            <pc:docMk/>
            <pc:sldMk cId="1727084500" sldId="327"/>
            <ac:spMk id="40" creationId="{358AF8BE-6233-1F83-4FB3-6AEA5B0A1AA6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Daniel Khashabi" userId="62390808-c838-45e6-be59-d6fd0d208bc8" providerId="ADAL" clId="{84E3B256-41C7-B54A-AE70-854DE63BC6E6}" dt="2024-02-22T06:14:40.507" v="774"/>
              <pc2:cmMkLst xmlns:pc2="http://schemas.microsoft.com/office/powerpoint/2019/9/main/command">
                <pc:docMk/>
                <pc:sldMk cId="1727084500" sldId="327"/>
                <pc2:cmMk id="{7193792F-E897-594B-B304-E17FCD939D4F}"/>
              </pc2:cmMkLst>
            </pc226:cmChg>
          </p:ext>
        </pc:extLst>
      </pc:sldChg>
      <pc:sldChg chg="add">
        <pc:chgData name="Daniel Khashabi" userId="62390808-c838-45e6-be59-d6fd0d208bc8" providerId="ADAL" clId="{84E3B256-41C7-B54A-AE70-854DE63BC6E6}" dt="2024-02-22T06:15:28.371" v="776"/>
        <pc:sldMkLst>
          <pc:docMk/>
          <pc:sldMk cId="2753310720" sldId="327"/>
        </pc:sldMkLst>
      </pc:sldChg>
      <pc:sldChg chg="del">
        <pc:chgData name="Daniel Khashabi" userId="62390808-c838-45e6-be59-d6fd0d208bc8" providerId="ADAL" clId="{84E3B256-41C7-B54A-AE70-854DE63BC6E6}" dt="2024-02-25T15:52:40.913" v="2418" actId="2696"/>
        <pc:sldMkLst>
          <pc:docMk/>
          <pc:sldMk cId="4273894766" sldId="328"/>
        </pc:sldMkLst>
      </pc:sldChg>
      <pc:sldChg chg="del">
        <pc:chgData name="Daniel Khashabi" userId="62390808-c838-45e6-be59-d6fd0d208bc8" providerId="ADAL" clId="{84E3B256-41C7-B54A-AE70-854DE63BC6E6}" dt="2024-02-25T15:52:40.913" v="2418" actId="2696"/>
        <pc:sldMkLst>
          <pc:docMk/>
          <pc:sldMk cId="1170892755" sldId="329"/>
        </pc:sldMkLst>
      </pc:sldChg>
      <pc:sldChg chg="del">
        <pc:chgData name="Daniel Khashabi" userId="62390808-c838-45e6-be59-d6fd0d208bc8" providerId="ADAL" clId="{84E3B256-41C7-B54A-AE70-854DE63BC6E6}" dt="2024-02-25T15:52:40.913" v="2418" actId="2696"/>
        <pc:sldMkLst>
          <pc:docMk/>
          <pc:sldMk cId="1536739513" sldId="330"/>
        </pc:sldMkLst>
      </pc:sldChg>
      <pc:sldChg chg="del">
        <pc:chgData name="Daniel Khashabi" userId="62390808-c838-45e6-be59-d6fd0d208bc8" providerId="ADAL" clId="{84E3B256-41C7-B54A-AE70-854DE63BC6E6}" dt="2024-02-25T15:52:40.913" v="2418" actId="2696"/>
        <pc:sldMkLst>
          <pc:docMk/>
          <pc:sldMk cId="3545075296" sldId="331"/>
        </pc:sldMkLst>
      </pc:sldChg>
      <pc:sldChg chg="delSp mod">
        <pc:chgData name="Daniel Khashabi" userId="62390808-c838-45e6-be59-d6fd0d208bc8" providerId="ADAL" clId="{84E3B256-41C7-B54A-AE70-854DE63BC6E6}" dt="2024-02-20T05:36:43.970" v="1" actId="478"/>
        <pc:sldMkLst>
          <pc:docMk/>
          <pc:sldMk cId="277184893" sldId="1596"/>
        </pc:sldMkLst>
        <pc:spChg chg="del">
          <ac:chgData name="Daniel Khashabi" userId="62390808-c838-45e6-be59-d6fd0d208bc8" providerId="ADAL" clId="{84E3B256-41C7-B54A-AE70-854DE63BC6E6}" dt="2024-02-20T05:36:43.970" v="1" actId="478"/>
          <ac:spMkLst>
            <pc:docMk/>
            <pc:sldMk cId="277184893" sldId="1596"/>
            <ac:spMk id="4" creationId="{1EE58D85-0E11-2558-C94E-6F7D361B79D0}"/>
          </ac:spMkLst>
        </pc:spChg>
      </pc:sldChg>
      <pc:sldChg chg="delSp mod">
        <pc:chgData name="Daniel Khashabi" userId="62390808-c838-45e6-be59-d6fd0d208bc8" providerId="ADAL" clId="{84E3B256-41C7-B54A-AE70-854DE63BC6E6}" dt="2024-02-20T05:36:49.521" v="2" actId="478"/>
        <pc:sldMkLst>
          <pc:docMk/>
          <pc:sldMk cId="977812050" sldId="1601"/>
        </pc:sldMkLst>
        <pc:spChg chg="del">
          <ac:chgData name="Daniel Khashabi" userId="62390808-c838-45e6-be59-d6fd0d208bc8" providerId="ADAL" clId="{84E3B256-41C7-B54A-AE70-854DE63BC6E6}" dt="2024-02-20T05:36:49.521" v="2" actId="478"/>
          <ac:spMkLst>
            <pc:docMk/>
            <pc:sldMk cId="977812050" sldId="1601"/>
            <ac:spMk id="4" creationId="{54267B65-D057-A842-4998-BBA539AFE4D3}"/>
          </ac:spMkLst>
        </pc:spChg>
      </pc:sldChg>
      <pc:sldChg chg="delSp mod">
        <pc:chgData name="Daniel Khashabi" userId="62390808-c838-45e6-be59-d6fd0d208bc8" providerId="ADAL" clId="{84E3B256-41C7-B54A-AE70-854DE63BC6E6}" dt="2024-02-20T05:37:14.632" v="5" actId="478"/>
        <pc:sldMkLst>
          <pc:docMk/>
          <pc:sldMk cId="3048726238" sldId="1605"/>
        </pc:sldMkLst>
        <pc:spChg chg="del">
          <ac:chgData name="Daniel Khashabi" userId="62390808-c838-45e6-be59-d6fd0d208bc8" providerId="ADAL" clId="{84E3B256-41C7-B54A-AE70-854DE63BC6E6}" dt="2024-02-20T05:37:14.632" v="5" actId="478"/>
          <ac:spMkLst>
            <pc:docMk/>
            <pc:sldMk cId="3048726238" sldId="1605"/>
            <ac:spMk id="2" creationId="{905AB810-3D7D-65ED-BA58-504F065A446C}"/>
          </ac:spMkLst>
        </pc:spChg>
      </pc:sldChg>
      <pc:sldChg chg="addSp delSp modSp mod modCm">
        <pc:chgData name="Daniel Khashabi" userId="62390808-c838-45e6-be59-d6fd0d208bc8" providerId="ADAL" clId="{84E3B256-41C7-B54A-AE70-854DE63BC6E6}" dt="2024-02-20T13:54:16.843" v="169"/>
        <pc:sldMkLst>
          <pc:docMk/>
          <pc:sldMk cId="590724948" sldId="1611"/>
        </pc:sldMkLst>
        <pc:spChg chg="add mod">
          <ac:chgData name="Daniel Khashabi" userId="62390808-c838-45e6-be59-d6fd0d208bc8" providerId="ADAL" clId="{84E3B256-41C7-B54A-AE70-854DE63BC6E6}" dt="2024-02-20T13:52:52.011" v="110"/>
          <ac:spMkLst>
            <pc:docMk/>
            <pc:sldMk cId="590724948" sldId="1611"/>
            <ac:spMk id="55" creationId="{8146ECA2-3341-DD3B-73D5-0DA9AF5A9E56}"/>
          </ac:spMkLst>
        </pc:spChg>
        <pc:spChg chg="del">
          <ac:chgData name="Daniel Khashabi" userId="62390808-c838-45e6-be59-d6fd0d208bc8" providerId="ADAL" clId="{84E3B256-41C7-B54A-AE70-854DE63BC6E6}" dt="2024-02-20T13:52:51.496" v="109" actId="478"/>
          <ac:spMkLst>
            <pc:docMk/>
            <pc:sldMk cId="590724948" sldId="1611"/>
            <ac:spMk id="74" creationId="{1162C052-9858-2BBA-884D-1F77AD757806}"/>
          </ac:spMkLst>
        </pc:spChg>
        <pc:spChg chg="mod">
          <ac:chgData name="Daniel Khashabi" userId="62390808-c838-45e6-be59-d6fd0d208bc8" providerId="ADAL" clId="{84E3B256-41C7-B54A-AE70-854DE63BC6E6}" dt="2024-02-20T13:53:48.097" v="142" actId="1037"/>
          <ac:spMkLst>
            <pc:docMk/>
            <pc:sldMk cId="590724948" sldId="1611"/>
            <ac:spMk id="75" creationId="{41F57A2F-70C1-70F7-C14F-E523CD8D7FDA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Daniel Khashabi" userId="62390808-c838-45e6-be59-d6fd0d208bc8" providerId="ADAL" clId="{84E3B256-41C7-B54A-AE70-854DE63BC6E6}" dt="2024-02-20T13:54:16.843" v="169"/>
              <pc2:cmMkLst xmlns:pc2="http://schemas.microsoft.com/office/powerpoint/2019/9/main/command">
                <pc:docMk/>
                <pc:sldMk cId="590724948" sldId="1611"/>
                <pc2:cmMk id="{15AF4DC6-34D6-AF48-A4FB-D3B3AB9713AF}"/>
              </pc2:cmMkLst>
            </pc226:cmChg>
          </p:ext>
        </pc:extLst>
      </pc:sldChg>
      <pc:sldChg chg="modSp">
        <pc:chgData name="Daniel Khashabi" userId="62390808-c838-45e6-be59-d6fd0d208bc8" providerId="ADAL" clId="{84E3B256-41C7-B54A-AE70-854DE63BC6E6}" dt="2024-02-20T13:54:10.539" v="168" actId="114"/>
        <pc:sldMkLst>
          <pc:docMk/>
          <pc:sldMk cId="3169511776" sldId="1612"/>
        </pc:sldMkLst>
        <pc:spChg chg="mod">
          <ac:chgData name="Daniel Khashabi" userId="62390808-c838-45e6-be59-d6fd0d208bc8" providerId="ADAL" clId="{84E3B256-41C7-B54A-AE70-854DE63BC6E6}" dt="2024-02-20T13:54:10.539" v="168" actId="114"/>
          <ac:spMkLst>
            <pc:docMk/>
            <pc:sldMk cId="3169511776" sldId="1612"/>
            <ac:spMk id="83" creationId="{225716CA-EC32-9765-8761-81D9A056D5BF}"/>
          </ac:spMkLst>
        </pc:spChg>
      </pc:sldChg>
      <pc:sldChg chg="modSp del mod">
        <pc:chgData name="Daniel Khashabi" userId="62390808-c838-45e6-be59-d6fd0d208bc8" providerId="ADAL" clId="{84E3B256-41C7-B54A-AE70-854DE63BC6E6}" dt="2024-02-22T05:53:07.354" v="448" actId="2696"/>
        <pc:sldMkLst>
          <pc:docMk/>
          <pc:sldMk cId="1576146767" sldId="1614"/>
        </pc:sldMkLst>
        <pc:spChg chg="mod">
          <ac:chgData name="Daniel Khashabi" userId="62390808-c838-45e6-be59-d6fd0d208bc8" providerId="ADAL" clId="{84E3B256-41C7-B54A-AE70-854DE63BC6E6}" dt="2024-02-22T05:53:05.077" v="447" actId="21"/>
          <ac:spMkLst>
            <pc:docMk/>
            <pc:sldMk cId="1576146767" sldId="1614"/>
            <ac:spMk id="3" creationId="{5DA94EF0-6A4A-602C-77B3-66F207075CB8}"/>
          </ac:spMkLst>
        </pc:spChg>
      </pc:sldChg>
      <pc:sldChg chg="modSp">
        <pc:chgData name="Daniel Khashabi" userId="62390808-c838-45e6-be59-d6fd0d208bc8" providerId="ADAL" clId="{84E3B256-41C7-B54A-AE70-854DE63BC6E6}" dt="2024-02-26T15:34:59.556" v="8568" actId="1076"/>
        <pc:sldMkLst>
          <pc:docMk/>
          <pc:sldMk cId="3536256777" sldId="1619"/>
        </pc:sldMkLst>
        <pc:picChg chg="mod">
          <ac:chgData name="Daniel Khashabi" userId="62390808-c838-45e6-be59-d6fd0d208bc8" providerId="ADAL" clId="{84E3B256-41C7-B54A-AE70-854DE63BC6E6}" dt="2024-02-26T15:34:59.556" v="8568" actId="1076"/>
          <ac:picMkLst>
            <pc:docMk/>
            <pc:sldMk cId="3536256777" sldId="1619"/>
            <ac:picMk id="47106" creationId="{5606411D-3567-D278-A8CB-B2E29B5FD37F}"/>
          </ac:picMkLst>
        </pc:picChg>
      </pc:sldChg>
      <pc:sldChg chg="modSp add del">
        <pc:chgData name="Daniel Khashabi" userId="62390808-c838-45e6-be59-d6fd0d208bc8" providerId="ADAL" clId="{84E3B256-41C7-B54A-AE70-854DE63BC6E6}" dt="2024-02-22T06:13:19.434" v="772" actId="2696"/>
        <pc:sldMkLst>
          <pc:docMk/>
          <pc:sldMk cId="401455586" sldId="1627"/>
        </pc:sldMkLst>
        <pc:spChg chg="mod">
          <ac:chgData name="Daniel Khashabi" userId="62390808-c838-45e6-be59-d6fd0d208bc8" providerId="ADAL" clId="{84E3B256-41C7-B54A-AE70-854DE63BC6E6}" dt="2024-02-22T05:54:28.551" v="466"/>
          <ac:spMkLst>
            <pc:docMk/>
            <pc:sldMk cId="401455586" sldId="1627"/>
            <ac:spMk id="28" creationId="{91DDE18E-B1A3-4CB0-1DCE-CE6B4E269CD7}"/>
          </ac:spMkLst>
        </pc:spChg>
      </pc:sldChg>
      <pc:sldChg chg="del mod modShow">
        <pc:chgData name="Daniel Khashabi" userId="62390808-c838-45e6-be59-d6fd0d208bc8" providerId="ADAL" clId="{84E3B256-41C7-B54A-AE70-854DE63BC6E6}" dt="2024-02-22T05:54:01.134" v="463" actId="2696"/>
        <pc:sldMkLst>
          <pc:docMk/>
          <pc:sldMk cId="1422955403" sldId="1627"/>
        </pc:sldMkLst>
      </pc:sldChg>
      <pc:sldChg chg="add del">
        <pc:chgData name="Daniel Khashabi" userId="62390808-c838-45e6-be59-d6fd0d208bc8" providerId="ADAL" clId="{84E3B256-41C7-B54A-AE70-854DE63BC6E6}" dt="2024-02-22T05:54:11.375" v="465" actId="2696"/>
        <pc:sldMkLst>
          <pc:docMk/>
          <pc:sldMk cId="2282010085" sldId="1627"/>
        </pc:sldMkLst>
      </pc:sldChg>
      <pc:sldChg chg="modSp mod modClrScheme chgLayout">
        <pc:chgData name="Daniel Khashabi" userId="62390808-c838-45e6-be59-d6fd0d208bc8" providerId="ADAL" clId="{84E3B256-41C7-B54A-AE70-854DE63BC6E6}" dt="2024-02-26T15:32:10.003" v="8471" actId="14100"/>
        <pc:sldMkLst>
          <pc:docMk/>
          <pc:sldMk cId="601207151" sldId="1630"/>
        </pc:sldMkLst>
        <pc:spChg chg="mod ord">
          <ac:chgData name="Daniel Khashabi" userId="62390808-c838-45e6-be59-d6fd0d208bc8" providerId="ADAL" clId="{84E3B256-41C7-B54A-AE70-854DE63BC6E6}" dt="2024-02-26T15:31:58.203" v="8468" actId="27636"/>
          <ac:spMkLst>
            <pc:docMk/>
            <pc:sldMk cId="601207151" sldId="1630"/>
            <ac:spMk id="2" creationId="{657EBAC9-7D38-53DD-75E6-D0D3C3A06240}"/>
          </ac:spMkLst>
        </pc:spChg>
        <pc:spChg chg="mod ord">
          <ac:chgData name="Daniel Khashabi" userId="62390808-c838-45e6-be59-d6fd0d208bc8" providerId="ADAL" clId="{84E3B256-41C7-B54A-AE70-854DE63BC6E6}" dt="2024-02-26T15:32:10.003" v="8471" actId="14100"/>
          <ac:spMkLst>
            <pc:docMk/>
            <pc:sldMk cId="601207151" sldId="1630"/>
            <ac:spMk id="3" creationId="{D5A1A784-09B0-3BFB-1ADC-94EBAC152458}"/>
          </ac:spMkLst>
        </pc:spChg>
        <pc:spChg chg="mod ord">
          <ac:chgData name="Daniel Khashabi" userId="62390808-c838-45e6-be59-d6fd0d208bc8" providerId="ADAL" clId="{84E3B256-41C7-B54A-AE70-854DE63BC6E6}" dt="2024-02-26T15:31:58.201" v="8467" actId="700"/>
          <ac:spMkLst>
            <pc:docMk/>
            <pc:sldMk cId="601207151" sldId="1630"/>
            <ac:spMk id="40" creationId="{4BEE174F-D5C0-C7D5-94A8-87892E1A8F75}"/>
          </ac:spMkLst>
        </pc:spChg>
      </pc:sldChg>
      <pc:sldChg chg="del ord">
        <pc:chgData name="Daniel Khashabi" userId="62390808-c838-45e6-be59-d6fd0d208bc8" providerId="ADAL" clId="{84E3B256-41C7-B54A-AE70-854DE63BC6E6}" dt="2024-02-22T05:53:09.522" v="449" actId="2696"/>
        <pc:sldMkLst>
          <pc:docMk/>
          <pc:sldMk cId="295670356" sldId="1634"/>
        </pc:sldMkLst>
      </pc:sldChg>
      <pc:sldChg chg="modSp mod">
        <pc:chgData name="Daniel Khashabi" userId="62390808-c838-45e6-be59-d6fd0d208bc8" providerId="ADAL" clId="{84E3B256-41C7-B54A-AE70-854DE63BC6E6}" dt="2024-02-25T17:55:41.190" v="2473" actId="113"/>
        <pc:sldMkLst>
          <pc:docMk/>
          <pc:sldMk cId="3902540268" sldId="1677"/>
        </pc:sldMkLst>
        <pc:spChg chg="mod">
          <ac:chgData name="Daniel Khashabi" userId="62390808-c838-45e6-be59-d6fd0d208bc8" providerId="ADAL" clId="{84E3B256-41C7-B54A-AE70-854DE63BC6E6}" dt="2024-02-25T17:55:41.190" v="2473" actId="113"/>
          <ac:spMkLst>
            <pc:docMk/>
            <pc:sldMk cId="3902540268" sldId="1677"/>
            <ac:spMk id="2" creationId="{0E2E5F0B-58B1-5210-F2E8-99FAAEA698C1}"/>
          </ac:spMkLst>
        </pc:spChg>
      </pc:sldChg>
      <pc:sldChg chg="addSp delSp modSp mod">
        <pc:chgData name="Daniel Khashabi" userId="62390808-c838-45e6-be59-d6fd0d208bc8" providerId="ADAL" clId="{84E3B256-41C7-B54A-AE70-854DE63BC6E6}" dt="2024-02-25T17:58:06.586" v="2524" actId="14100"/>
        <pc:sldMkLst>
          <pc:docMk/>
          <pc:sldMk cId="307258681" sldId="1678"/>
        </pc:sldMkLst>
        <pc:spChg chg="mod">
          <ac:chgData name="Daniel Khashabi" userId="62390808-c838-45e6-be59-d6fd0d208bc8" providerId="ADAL" clId="{84E3B256-41C7-B54A-AE70-854DE63BC6E6}" dt="2024-02-25T17:55:38.626" v="2472" actId="113"/>
          <ac:spMkLst>
            <pc:docMk/>
            <pc:sldMk cId="307258681" sldId="1678"/>
            <ac:spMk id="2" creationId="{0E2E5F0B-58B1-5210-F2E8-99FAAEA698C1}"/>
          </ac:spMkLst>
        </pc:spChg>
        <pc:spChg chg="add del">
          <ac:chgData name="Daniel Khashabi" userId="62390808-c838-45e6-be59-d6fd0d208bc8" providerId="ADAL" clId="{84E3B256-41C7-B54A-AE70-854DE63BC6E6}" dt="2024-02-25T17:57:39.473" v="2519" actId="478"/>
          <ac:spMkLst>
            <pc:docMk/>
            <pc:sldMk cId="307258681" sldId="1678"/>
            <ac:spMk id="7" creationId="{8A1B24EA-BBC4-2907-26FA-884563D1A4EC}"/>
          </ac:spMkLst>
        </pc:spChg>
        <pc:spChg chg="mod">
          <ac:chgData name="Daniel Khashabi" userId="62390808-c838-45e6-be59-d6fd0d208bc8" providerId="ADAL" clId="{84E3B256-41C7-B54A-AE70-854DE63BC6E6}" dt="2024-02-25T17:55:01.304" v="2449" actId="1035"/>
          <ac:spMkLst>
            <pc:docMk/>
            <pc:sldMk cId="307258681" sldId="1678"/>
            <ac:spMk id="9" creationId="{677B11AC-44A2-2559-0BA9-FBBBAB4C784C}"/>
          </ac:spMkLst>
        </pc:spChg>
        <pc:picChg chg="del">
          <ac:chgData name="Daniel Khashabi" userId="62390808-c838-45e6-be59-d6fd0d208bc8" providerId="ADAL" clId="{84E3B256-41C7-B54A-AE70-854DE63BC6E6}" dt="2024-02-25T17:54:40.026" v="2435" actId="478"/>
          <ac:picMkLst>
            <pc:docMk/>
            <pc:sldMk cId="307258681" sldId="1678"/>
            <ac:picMk id="5" creationId="{A7AF120A-4C12-08B3-FFB9-C7F74556C5DC}"/>
          </ac:picMkLst>
        </pc:picChg>
        <pc:picChg chg="add mod">
          <ac:chgData name="Daniel Khashabi" userId="62390808-c838-45e6-be59-d6fd0d208bc8" providerId="ADAL" clId="{84E3B256-41C7-B54A-AE70-854DE63BC6E6}" dt="2024-02-25T17:55:29.067" v="2470" actId="1038"/>
          <ac:picMkLst>
            <pc:docMk/>
            <pc:sldMk cId="307258681" sldId="1678"/>
            <ac:picMk id="6" creationId="{36641F52-55DC-8DCD-3E04-770782C17B63}"/>
          </ac:picMkLst>
        </pc:picChg>
        <pc:cxnChg chg="add mod">
          <ac:chgData name="Daniel Khashabi" userId="62390808-c838-45e6-be59-d6fd0d208bc8" providerId="ADAL" clId="{84E3B256-41C7-B54A-AE70-854DE63BC6E6}" dt="2024-02-25T17:58:06.586" v="2524" actId="14100"/>
          <ac:cxnSpMkLst>
            <pc:docMk/>
            <pc:sldMk cId="307258681" sldId="1678"/>
            <ac:cxnSpMk id="11" creationId="{29B2EA8F-D838-B21C-8EFB-3A61A37B1BEE}"/>
          </ac:cxnSpMkLst>
        </pc:cxnChg>
      </pc:sldChg>
      <pc:sldChg chg="modSp mod">
        <pc:chgData name="Daniel Khashabi" userId="62390808-c838-45e6-be59-d6fd0d208bc8" providerId="ADAL" clId="{84E3B256-41C7-B54A-AE70-854DE63BC6E6}" dt="2024-02-22T13:54:30.815" v="1253" actId="1038"/>
        <pc:sldMkLst>
          <pc:docMk/>
          <pc:sldMk cId="339189038" sldId="1696"/>
        </pc:sldMkLst>
        <pc:spChg chg="mod">
          <ac:chgData name="Daniel Khashabi" userId="62390808-c838-45e6-be59-d6fd0d208bc8" providerId="ADAL" clId="{84E3B256-41C7-B54A-AE70-854DE63BC6E6}" dt="2024-02-22T13:54:27.823" v="1237" actId="20577"/>
          <ac:spMkLst>
            <pc:docMk/>
            <pc:sldMk cId="339189038" sldId="1696"/>
            <ac:spMk id="3" creationId="{E2A117A0-4485-230A-7D11-BB43A0049A6E}"/>
          </ac:spMkLst>
        </pc:spChg>
        <pc:spChg chg="mod">
          <ac:chgData name="Daniel Khashabi" userId="62390808-c838-45e6-be59-d6fd0d208bc8" providerId="ADAL" clId="{84E3B256-41C7-B54A-AE70-854DE63BC6E6}" dt="2024-02-22T13:54:30.815" v="1253" actId="1038"/>
          <ac:spMkLst>
            <pc:docMk/>
            <pc:sldMk cId="339189038" sldId="1696"/>
            <ac:spMk id="7" creationId="{EEEA1015-034D-5AFB-92F5-ABE7D3DB0C42}"/>
          </ac:spMkLst>
        </pc:spChg>
      </pc:sldChg>
      <pc:sldChg chg="modCm">
        <pc:chgData name="Daniel Khashabi" userId="62390808-c838-45e6-be59-d6fd0d208bc8" providerId="ADAL" clId="{84E3B256-41C7-B54A-AE70-854DE63BC6E6}" dt="2024-02-22T13:55:48.630" v="1254"/>
        <pc:sldMkLst>
          <pc:docMk/>
          <pc:sldMk cId="4279491511" sldId="170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Daniel Khashabi" userId="62390808-c838-45e6-be59-d6fd0d208bc8" providerId="ADAL" clId="{84E3B256-41C7-B54A-AE70-854DE63BC6E6}" dt="2024-02-22T13:55:48.630" v="1254"/>
              <pc2:cmMkLst xmlns:pc2="http://schemas.microsoft.com/office/powerpoint/2019/9/main/command">
                <pc:docMk/>
                <pc:sldMk cId="4279491511" sldId="1700"/>
                <pc2:cmMk id="{699D8DBE-4882-6545-B4EF-B0151B5E5D9D}"/>
              </pc2:cmMkLst>
            </pc226:cmChg>
          </p:ext>
        </pc:extLst>
      </pc:sldChg>
      <pc:sldChg chg="addSp delSp modSp mod modClrScheme chgLayout">
        <pc:chgData name="Daniel Khashabi" userId="62390808-c838-45e6-be59-d6fd0d208bc8" providerId="ADAL" clId="{84E3B256-41C7-B54A-AE70-854DE63BC6E6}" dt="2024-02-22T13:58:58.201" v="1650" actId="20577"/>
        <pc:sldMkLst>
          <pc:docMk/>
          <pc:sldMk cId="1715798551" sldId="1714"/>
        </pc:sldMkLst>
        <pc:spChg chg="mod ord">
          <ac:chgData name="Daniel Khashabi" userId="62390808-c838-45e6-be59-d6fd0d208bc8" providerId="ADAL" clId="{84E3B256-41C7-B54A-AE70-854DE63BC6E6}" dt="2024-02-22T13:58:58.201" v="1650" actId="20577"/>
          <ac:spMkLst>
            <pc:docMk/>
            <pc:sldMk cId="1715798551" sldId="1714"/>
            <ac:spMk id="2" creationId="{3236F16B-85ED-8D39-B1FC-DDD15A243D13}"/>
          </ac:spMkLst>
        </pc:spChg>
        <pc:spChg chg="del mod ord">
          <ac:chgData name="Daniel Khashabi" userId="62390808-c838-45e6-be59-d6fd0d208bc8" providerId="ADAL" clId="{84E3B256-41C7-B54A-AE70-854DE63BC6E6}" dt="2024-02-22T13:58:07.446" v="1604" actId="700"/>
          <ac:spMkLst>
            <pc:docMk/>
            <pc:sldMk cId="1715798551" sldId="1714"/>
            <ac:spMk id="3" creationId="{CA530395-95AF-4396-7A90-86CF91237030}"/>
          </ac:spMkLst>
        </pc:spChg>
        <pc:spChg chg="del mod">
          <ac:chgData name="Daniel Khashabi" userId="62390808-c838-45e6-be59-d6fd0d208bc8" providerId="ADAL" clId="{84E3B256-41C7-B54A-AE70-854DE63BC6E6}" dt="2024-02-22T13:58:38.499" v="1627" actId="478"/>
          <ac:spMkLst>
            <pc:docMk/>
            <pc:sldMk cId="1715798551" sldId="1714"/>
            <ac:spMk id="4" creationId="{82417BA5-4669-BDE7-F7D4-1FDEC2B918A2}"/>
          </ac:spMkLst>
        </pc:spChg>
        <pc:spChg chg="add mod ord">
          <ac:chgData name="Daniel Khashabi" userId="62390808-c838-45e6-be59-d6fd0d208bc8" providerId="ADAL" clId="{84E3B256-41C7-B54A-AE70-854DE63BC6E6}" dt="2024-02-22T13:58:07.446" v="1604" actId="700"/>
          <ac:spMkLst>
            <pc:docMk/>
            <pc:sldMk cId="1715798551" sldId="1714"/>
            <ac:spMk id="5" creationId="{08D1C6C2-0B36-55F9-9DFF-9720CDFB98E0}"/>
          </ac:spMkLst>
        </pc:spChg>
        <pc:picChg chg="add mod">
          <ac:chgData name="Daniel Khashabi" userId="62390808-c838-45e6-be59-d6fd0d208bc8" providerId="ADAL" clId="{84E3B256-41C7-B54A-AE70-854DE63BC6E6}" dt="2024-02-22T13:58:46.039" v="1635" actId="1037"/>
          <ac:picMkLst>
            <pc:docMk/>
            <pc:sldMk cId="1715798551" sldId="1714"/>
            <ac:picMk id="7" creationId="{EDED1A80-75B3-5E1A-900A-E949055D2CF6}"/>
          </ac:picMkLst>
        </pc:picChg>
        <pc:picChg chg="del">
          <ac:chgData name="Daniel Khashabi" userId="62390808-c838-45e6-be59-d6fd0d208bc8" providerId="ADAL" clId="{84E3B256-41C7-B54A-AE70-854DE63BC6E6}" dt="2024-02-22T13:58:38.499" v="1627" actId="478"/>
          <ac:picMkLst>
            <pc:docMk/>
            <pc:sldMk cId="1715798551" sldId="1714"/>
            <ac:picMk id="9218" creationId="{2AAECD28-EB00-1099-46DC-E40BF60CE077}"/>
          </ac:picMkLst>
        </pc:picChg>
      </pc:sldChg>
      <pc:sldChg chg="modCm">
        <pc:chgData name="Daniel Khashabi" userId="62390808-c838-45e6-be59-d6fd0d208bc8" providerId="ADAL" clId="{84E3B256-41C7-B54A-AE70-854DE63BC6E6}" dt="2024-02-25T13:41:14.775" v="1664"/>
        <pc:sldMkLst>
          <pc:docMk/>
          <pc:sldMk cId="2669507645" sldId="172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Daniel Khashabi" userId="62390808-c838-45e6-be59-d6fd0d208bc8" providerId="ADAL" clId="{84E3B256-41C7-B54A-AE70-854DE63BC6E6}" dt="2024-02-25T13:41:14.775" v="1664"/>
              <pc2:cmMkLst xmlns:pc2="http://schemas.microsoft.com/office/powerpoint/2019/9/main/command">
                <pc:docMk/>
                <pc:sldMk cId="2669507645" sldId="1723"/>
                <pc2:cmMk id="{A1D573BD-0477-E74A-8578-16DDDA237181}"/>
              </pc2:cmMkLst>
            </pc226:cmChg>
          </p:ext>
        </pc:extLst>
      </pc:sldChg>
      <pc:sldChg chg="addSp modSp mod modShow">
        <pc:chgData name="Daniel Khashabi" userId="62390808-c838-45e6-be59-d6fd0d208bc8" providerId="ADAL" clId="{84E3B256-41C7-B54A-AE70-854DE63BC6E6}" dt="2024-02-26T15:36:27.962" v="8583" actId="1076"/>
        <pc:sldMkLst>
          <pc:docMk/>
          <pc:sldMk cId="2082538060" sldId="1726"/>
        </pc:sldMkLst>
        <pc:picChg chg="add mod">
          <ac:chgData name="Daniel Khashabi" userId="62390808-c838-45e6-be59-d6fd0d208bc8" providerId="ADAL" clId="{84E3B256-41C7-B54A-AE70-854DE63BC6E6}" dt="2024-02-26T15:36:27.962" v="8583" actId="1076"/>
          <ac:picMkLst>
            <pc:docMk/>
            <pc:sldMk cId="2082538060" sldId="1726"/>
            <ac:picMk id="3" creationId="{E1D0EE8D-3CE2-C5D0-AA8F-AB285A686E18}"/>
          </ac:picMkLst>
        </pc:picChg>
      </pc:sldChg>
      <pc:sldChg chg="addSp delSp modSp mod">
        <pc:chgData name="Daniel Khashabi" userId="62390808-c838-45e6-be59-d6fd0d208bc8" providerId="ADAL" clId="{84E3B256-41C7-B54A-AE70-854DE63BC6E6}" dt="2024-02-25T17:58:15.481" v="2527" actId="14100"/>
        <pc:sldMkLst>
          <pc:docMk/>
          <pc:sldMk cId="3414470684" sldId="1729"/>
        </pc:sldMkLst>
        <pc:spChg chg="mod">
          <ac:chgData name="Daniel Khashabi" userId="62390808-c838-45e6-be59-d6fd0d208bc8" providerId="ADAL" clId="{84E3B256-41C7-B54A-AE70-854DE63BC6E6}" dt="2024-02-25T17:55:54.348" v="2476" actId="20577"/>
          <ac:spMkLst>
            <pc:docMk/>
            <pc:sldMk cId="3414470684" sldId="1729"/>
            <ac:spMk id="3" creationId="{8E8092CD-FBA9-B26F-643E-3A0AA279711C}"/>
          </ac:spMkLst>
        </pc:spChg>
        <pc:spChg chg="del">
          <ac:chgData name="Daniel Khashabi" userId="62390808-c838-45e6-be59-d6fd0d208bc8" providerId="ADAL" clId="{84E3B256-41C7-B54A-AE70-854DE63BC6E6}" dt="2024-02-25T17:55:04.960" v="2450" actId="478"/>
          <ac:spMkLst>
            <pc:docMk/>
            <pc:sldMk cId="3414470684" sldId="1729"/>
            <ac:spMk id="6" creationId="{8C270C2E-6A6D-0D64-53BD-71940CE322EF}"/>
          </ac:spMkLst>
        </pc:spChg>
        <pc:spChg chg="add mod">
          <ac:chgData name="Daniel Khashabi" userId="62390808-c838-45e6-be59-d6fd0d208bc8" providerId="ADAL" clId="{84E3B256-41C7-B54A-AE70-854DE63BC6E6}" dt="2024-02-25T17:55:05.254" v="2451"/>
          <ac:spMkLst>
            <pc:docMk/>
            <pc:sldMk cId="3414470684" sldId="1729"/>
            <ac:spMk id="8" creationId="{E8A7BFB2-E14B-CC1F-EBDE-B1A9D60B9F8F}"/>
          </ac:spMkLst>
        </pc:spChg>
        <pc:picChg chg="del">
          <ac:chgData name="Daniel Khashabi" userId="62390808-c838-45e6-be59-d6fd0d208bc8" providerId="ADAL" clId="{84E3B256-41C7-B54A-AE70-854DE63BC6E6}" dt="2024-02-25T17:55:48.715" v="2474" actId="478"/>
          <ac:picMkLst>
            <pc:docMk/>
            <pc:sldMk cId="3414470684" sldId="1729"/>
            <ac:picMk id="5" creationId="{A7AF120A-4C12-08B3-FFB9-C7F74556C5DC}"/>
          </ac:picMkLst>
        </pc:picChg>
        <pc:picChg chg="add mod">
          <ac:chgData name="Daniel Khashabi" userId="62390808-c838-45e6-be59-d6fd0d208bc8" providerId="ADAL" clId="{84E3B256-41C7-B54A-AE70-854DE63BC6E6}" dt="2024-02-25T17:55:49.059" v="2475"/>
          <ac:picMkLst>
            <pc:docMk/>
            <pc:sldMk cId="3414470684" sldId="1729"/>
            <ac:picMk id="9" creationId="{F33D072B-0B8B-B6C7-2C1E-D16EB087DBF6}"/>
          </ac:picMkLst>
        </pc:picChg>
        <pc:cxnChg chg="add mod">
          <ac:chgData name="Daniel Khashabi" userId="62390808-c838-45e6-be59-d6fd0d208bc8" providerId="ADAL" clId="{84E3B256-41C7-B54A-AE70-854DE63BC6E6}" dt="2024-02-25T17:58:15.481" v="2527" actId="14100"/>
          <ac:cxnSpMkLst>
            <pc:docMk/>
            <pc:sldMk cId="3414470684" sldId="1729"/>
            <ac:cxnSpMk id="10" creationId="{04760F3F-52B5-288B-786A-98FFAAC3CDA2}"/>
          </ac:cxnSpMkLst>
        </pc:cxnChg>
      </pc:sldChg>
      <pc:sldChg chg="addSp delSp modSp mod">
        <pc:chgData name="Daniel Khashabi" userId="62390808-c838-45e6-be59-d6fd0d208bc8" providerId="ADAL" clId="{84E3B256-41C7-B54A-AE70-854DE63BC6E6}" dt="2024-02-25T17:58:57.248" v="2536" actId="1076"/>
        <pc:sldMkLst>
          <pc:docMk/>
          <pc:sldMk cId="3160390091" sldId="1730"/>
        </pc:sldMkLst>
        <pc:spChg chg="mod">
          <ac:chgData name="Daniel Khashabi" userId="62390808-c838-45e6-be59-d6fd0d208bc8" providerId="ADAL" clId="{84E3B256-41C7-B54A-AE70-854DE63BC6E6}" dt="2024-02-25T17:56:22.622" v="2491" actId="20577"/>
          <ac:spMkLst>
            <pc:docMk/>
            <pc:sldMk cId="3160390091" sldId="1730"/>
            <ac:spMk id="3" creationId="{8E8092CD-FBA9-B26F-643E-3A0AA279711C}"/>
          </ac:spMkLst>
        </pc:spChg>
        <pc:spChg chg="del">
          <ac:chgData name="Daniel Khashabi" userId="62390808-c838-45e6-be59-d6fd0d208bc8" providerId="ADAL" clId="{84E3B256-41C7-B54A-AE70-854DE63BC6E6}" dt="2024-02-25T17:55:08.008" v="2452" actId="478"/>
          <ac:spMkLst>
            <pc:docMk/>
            <pc:sldMk cId="3160390091" sldId="1730"/>
            <ac:spMk id="8" creationId="{BCA40919-AB36-DC51-5C86-CB7F38AA55AD}"/>
          </ac:spMkLst>
        </pc:spChg>
        <pc:spChg chg="add mod">
          <ac:chgData name="Daniel Khashabi" userId="62390808-c838-45e6-be59-d6fd0d208bc8" providerId="ADAL" clId="{84E3B256-41C7-B54A-AE70-854DE63BC6E6}" dt="2024-02-25T17:55:08.221" v="2453"/>
          <ac:spMkLst>
            <pc:docMk/>
            <pc:sldMk cId="3160390091" sldId="1730"/>
            <ac:spMk id="9" creationId="{53D296AC-CC23-6FFA-3FC5-AAB31F91D417}"/>
          </ac:spMkLst>
        </pc:spChg>
        <pc:picChg chg="del">
          <ac:chgData name="Daniel Khashabi" userId="62390808-c838-45e6-be59-d6fd0d208bc8" providerId="ADAL" clId="{84E3B256-41C7-B54A-AE70-854DE63BC6E6}" dt="2024-02-25T17:56:06.646" v="2481" actId="478"/>
          <ac:picMkLst>
            <pc:docMk/>
            <pc:sldMk cId="3160390091" sldId="1730"/>
            <ac:picMk id="5" creationId="{A7AF120A-4C12-08B3-FFB9-C7F74556C5DC}"/>
          </ac:picMkLst>
        </pc:picChg>
        <pc:picChg chg="mod modCrop">
          <ac:chgData name="Daniel Khashabi" userId="62390808-c838-45e6-be59-d6fd0d208bc8" providerId="ADAL" clId="{84E3B256-41C7-B54A-AE70-854DE63BC6E6}" dt="2024-02-25T17:58:47.336" v="2534" actId="732"/>
          <ac:picMkLst>
            <pc:docMk/>
            <pc:sldMk cId="3160390091" sldId="1730"/>
            <ac:picMk id="6" creationId="{4212318E-E76D-12DB-985F-1EE0067CA1F1}"/>
          </ac:picMkLst>
        </pc:picChg>
        <pc:picChg chg="add del mod">
          <ac:chgData name="Daniel Khashabi" userId="62390808-c838-45e6-be59-d6fd0d208bc8" providerId="ADAL" clId="{84E3B256-41C7-B54A-AE70-854DE63BC6E6}" dt="2024-02-25T17:56:40.328" v="2499" actId="21"/>
          <ac:picMkLst>
            <pc:docMk/>
            <pc:sldMk cId="3160390091" sldId="1730"/>
            <ac:picMk id="7" creationId="{0937ABCB-25A4-C604-553C-808BA91CDFEF}"/>
          </ac:picMkLst>
        </pc:picChg>
        <pc:picChg chg="add mod">
          <ac:chgData name="Daniel Khashabi" userId="62390808-c838-45e6-be59-d6fd0d208bc8" providerId="ADAL" clId="{84E3B256-41C7-B54A-AE70-854DE63BC6E6}" dt="2024-02-25T17:56:14.459" v="2489" actId="1076"/>
          <ac:picMkLst>
            <pc:docMk/>
            <pc:sldMk cId="3160390091" sldId="1730"/>
            <ac:picMk id="10" creationId="{5605DF7E-F122-8DBC-4C71-BEB4187E4763}"/>
          </ac:picMkLst>
        </pc:picChg>
        <pc:picChg chg="add mod">
          <ac:chgData name="Daniel Khashabi" userId="62390808-c838-45e6-be59-d6fd0d208bc8" providerId="ADAL" clId="{84E3B256-41C7-B54A-AE70-854DE63BC6E6}" dt="2024-02-25T17:56:29.399" v="2493"/>
          <ac:picMkLst>
            <pc:docMk/>
            <pc:sldMk cId="3160390091" sldId="1730"/>
            <ac:picMk id="11" creationId="{21BDEA9F-2D20-749E-B9F2-14C69E6410BA}"/>
          </ac:picMkLst>
        </pc:picChg>
        <pc:picChg chg="add mod">
          <ac:chgData name="Daniel Khashabi" userId="62390808-c838-45e6-be59-d6fd0d208bc8" providerId="ADAL" clId="{84E3B256-41C7-B54A-AE70-854DE63BC6E6}" dt="2024-02-25T17:58:57.248" v="2536" actId="1076"/>
          <ac:picMkLst>
            <pc:docMk/>
            <pc:sldMk cId="3160390091" sldId="1730"/>
            <ac:picMk id="12" creationId="{2A4E2DD7-21E6-B391-BC5F-7F64F5F2D99B}"/>
          </ac:picMkLst>
        </pc:picChg>
        <pc:cxnChg chg="add mod">
          <ac:chgData name="Daniel Khashabi" userId="62390808-c838-45e6-be59-d6fd0d208bc8" providerId="ADAL" clId="{84E3B256-41C7-B54A-AE70-854DE63BC6E6}" dt="2024-02-25T17:58:54.387" v="2535" actId="14100"/>
          <ac:cxnSpMkLst>
            <pc:docMk/>
            <pc:sldMk cId="3160390091" sldId="1730"/>
            <ac:cxnSpMk id="13" creationId="{62C59992-1228-03D4-A8DA-5B0F2400118B}"/>
          </ac:cxnSpMkLst>
        </pc:cxnChg>
      </pc:sldChg>
      <pc:sldChg chg="addSp delSp modSp mod">
        <pc:chgData name="Daniel Khashabi" userId="62390808-c838-45e6-be59-d6fd0d208bc8" providerId="ADAL" clId="{84E3B256-41C7-B54A-AE70-854DE63BC6E6}" dt="2024-02-25T17:57:20.764" v="2517" actId="20577"/>
        <pc:sldMkLst>
          <pc:docMk/>
          <pc:sldMk cId="3145848906" sldId="1731"/>
        </pc:sldMkLst>
        <pc:spChg chg="mod">
          <ac:chgData name="Daniel Khashabi" userId="62390808-c838-45e6-be59-d6fd0d208bc8" providerId="ADAL" clId="{84E3B256-41C7-B54A-AE70-854DE63BC6E6}" dt="2024-02-25T17:57:20.764" v="2517" actId="20577"/>
          <ac:spMkLst>
            <pc:docMk/>
            <pc:sldMk cId="3145848906" sldId="1731"/>
            <ac:spMk id="3" creationId="{8E8092CD-FBA9-B26F-643E-3A0AA279711C}"/>
          </ac:spMkLst>
        </pc:spChg>
        <pc:spChg chg="add mod">
          <ac:chgData name="Daniel Khashabi" userId="62390808-c838-45e6-be59-d6fd0d208bc8" providerId="ADAL" clId="{84E3B256-41C7-B54A-AE70-854DE63BC6E6}" dt="2024-02-25T17:55:10.647" v="2455"/>
          <ac:spMkLst>
            <pc:docMk/>
            <pc:sldMk cId="3145848906" sldId="1731"/>
            <ac:spMk id="6" creationId="{A8B0F4CE-718A-3DAE-5A48-33516E0C5718}"/>
          </ac:spMkLst>
        </pc:spChg>
        <pc:spChg chg="del">
          <ac:chgData name="Daniel Khashabi" userId="62390808-c838-45e6-be59-d6fd0d208bc8" providerId="ADAL" clId="{84E3B256-41C7-B54A-AE70-854DE63BC6E6}" dt="2024-02-25T17:55:10.381" v="2454" actId="478"/>
          <ac:spMkLst>
            <pc:docMk/>
            <pc:sldMk cId="3145848906" sldId="1731"/>
            <ac:spMk id="7" creationId="{9DF5BC11-F95E-5A3F-C1A7-05C2AC9D06FB}"/>
          </ac:spMkLst>
        </pc:spChg>
        <pc:picChg chg="del">
          <ac:chgData name="Daniel Khashabi" userId="62390808-c838-45e6-be59-d6fd0d208bc8" providerId="ADAL" clId="{84E3B256-41C7-B54A-AE70-854DE63BC6E6}" dt="2024-02-25T17:56:55.572" v="2502" actId="478"/>
          <ac:picMkLst>
            <pc:docMk/>
            <pc:sldMk cId="3145848906" sldId="1731"/>
            <ac:picMk id="5" creationId="{A7AF120A-4C12-08B3-FFB9-C7F74556C5DC}"/>
          </ac:picMkLst>
        </pc:picChg>
        <pc:picChg chg="add mod">
          <ac:chgData name="Daniel Khashabi" userId="62390808-c838-45e6-be59-d6fd0d208bc8" providerId="ADAL" clId="{84E3B256-41C7-B54A-AE70-854DE63BC6E6}" dt="2024-02-25T17:57:15.565" v="2514" actId="171"/>
          <ac:picMkLst>
            <pc:docMk/>
            <pc:sldMk cId="3145848906" sldId="1731"/>
            <ac:picMk id="8" creationId="{4447DC67-A668-3CBB-9057-A1F73B83EEA5}"/>
          </ac:picMkLst>
        </pc:picChg>
      </pc:sldChg>
      <pc:sldChg chg="del">
        <pc:chgData name="Daniel Khashabi" userId="62390808-c838-45e6-be59-d6fd0d208bc8" providerId="ADAL" clId="{84E3B256-41C7-B54A-AE70-854DE63BC6E6}" dt="2024-02-20T05:34:26.210" v="0" actId="2696"/>
        <pc:sldMkLst>
          <pc:docMk/>
          <pc:sldMk cId="1446965755" sldId="1732"/>
        </pc:sldMkLst>
      </pc:sldChg>
      <pc:sldChg chg="addSp delSp modSp mod">
        <pc:chgData name="Daniel Khashabi" userId="62390808-c838-45e6-be59-d6fd0d208bc8" providerId="ADAL" clId="{84E3B256-41C7-B54A-AE70-854DE63BC6E6}" dt="2024-02-25T22:35:53.274" v="5077" actId="1076"/>
        <pc:sldMkLst>
          <pc:docMk/>
          <pc:sldMk cId="237558940" sldId="1754"/>
        </pc:sldMkLst>
        <pc:spChg chg="mod">
          <ac:chgData name="Daniel Khashabi" userId="62390808-c838-45e6-be59-d6fd0d208bc8" providerId="ADAL" clId="{84E3B256-41C7-B54A-AE70-854DE63BC6E6}" dt="2024-02-25T22:31:50.345" v="4984" actId="20577"/>
          <ac:spMkLst>
            <pc:docMk/>
            <pc:sldMk cId="237558940" sldId="1754"/>
            <ac:spMk id="3" creationId="{49ED8F0B-7B83-5BFF-404A-C643779F2A22}"/>
          </ac:spMkLst>
        </pc:spChg>
        <pc:spChg chg="add del mod">
          <ac:chgData name="Daniel Khashabi" userId="62390808-c838-45e6-be59-d6fd0d208bc8" providerId="ADAL" clId="{84E3B256-41C7-B54A-AE70-854DE63BC6E6}" dt="2024-02-25T22:35:21.901" v="5073" actId="478"/>
          <ac:spMkLst>
            <pc:docMk/>
            <pc:sldMk cId="237558940" sldId="1754"/>
            <ac:spMk id="4" creationId="{44636561-5707-A0F1-415F-77DD74592C90}"/>
          </ac:spMkLst>
        </pc:spChg>
        <pc:spChg chg="add mod">
          <ac:chgData name="Daniel Khashabi" userId="62390808-c838-45e6-be59-d6fd0d208bc8" providerId="ADAL" clId="{84E3B256-41C7-B54A-AE70-854DE63BC6E6}" dt="2024-02-25T22:35:19.844" v="5072"/>
          <ac:spMkLst>
            <pc:docMk/>
            <pc:sldMk cId="237558940" sldId="1754"/>
            <ac:spMk id="6" creationId="{6DDC12D8-7765-E699-7EAF-F2457552869D}"/>
          </ac:spMkLst>
        </pc:spChg>
        <pc:spChg chg="add mod">
          <ac:chgData name="Daniel Khashabi" userId="62390808-c838-45e6-be59-d6fd0d208bc8" providerId="ADAL" clId="{84E3B256-41C7-B54A-AE70-854DE63BC6E6}" dt="2024-02-25T22:35:22.324" v="5074"/>
          <ac:spMkLst>
            <pc:docMk/>
            <pc:sldMk cId="237558940" sldId="1754"/>
            <ac:spMk id="7" creationId="{C6AFE317-A61D-4327-DF15-DAB78AFAEF63}"/>
          </ac:spMkLst>
        </pc:spChg>
        <pc:picChg chg="add mod modCrop">
          <ac:chgData name="Daniel Khashabi" userId="62390808-c838-45e6-be59-d6fd0d208bc8" providerId="ADAL" clId="{84E3B256-41C7-B54A-AE70-854DE63BC6E6}" dt="2024-02-25T22:35:53.274" v="5077" actId="1076"/>
          <ac:picMkLst>
            <pc:docMk/>
            <pc:sldMk cId="237558940" sldId="1754"/>
            <ac:picMk id="5" creationId="{B7481979-F213-6EDE-D27E-7920550A6EBB}"/>
          </ac:picMkLst>
        </pc:picChg>
        <pc:picChg chg="del">
          <ac:chgData name="Daniel Khashabi" userId="62390808-c838-45e6-be59-d6fd0d208bc8" providerId="ADAL" clId="{84E3B256-41C7-B54A-AE70-854DE63BC6E6}" dt="2024-02-25T22:31:46.758" v="4982" actId="478"/>
          <ac:picMkLst>
            <pc:docMk/>
            <pc:sldMk cId="237558940" sldId="1754"/>
            <ac:picMk id="1026" creationId="{15168387-F736-31EE-DC68-5A9F9AB2739A}"/>
          </ac:picMkLst>
        </pc:picChg>
      </pc:sldChg>
      <pc:sldChg chg="add del mod modShow">
        <pc:chgData name="Daniel Khashabi" userId="62390808-c838-45e6-be59-d6fd0d208bc8" providerId="ADAL" clId="{84E3B256-41C7-B54A-AE70-854DE63BC6E6}" dt="2024-02-25T17:59:51.168" v="2538" actId="2696"/>
        <pc:sldMkLst>
          <pc:docMk/>
          <pc:sldMk cId="0" sldId="1871"/>
        </pc:sldMkLst>
      </pc:sldChg>
      <pc:sldChg chg="delSp mod">
        <pc:chgData name="Daniel Khashabi" userId="62390808-c838-45e6-be59-d6fd0d208bc8" providerId="ADAL" clId="{84E3B256-41C7-B54A-AE70-854DE63BC6E6}" dt="2024-02-20T05:36:53.249" v="3" actId="478"/>
        <pc:sldMkLst>
          <pc:docMk/>
          <pc:sldMk cId="4186629334" sldId="1968"/>
        </pc:sldMkLst>
        <pc:spChg chg="del">
          <ac:chgData name="Daniel Khashabi" userId="62390808-c838-45e6-be59-d6fd0d208bc8" providerId="ADAL" clId="{84E3B256-41C7-B54A-AE70-854DE63BC6E6}" dt="2024-02-20T05:36:53.249" v="3" actId="478"/>
          <ac:spMkLst>
            <pc:docMk/>
            <pc:sldMk cId="4186629334" sldId="1968"/>
            <ac:spMk id="4" creationId="{54267B65-D057-A842-4998-BBA539AFE4D3}"/>
          </ac:spMkLst>
        </pc:spChg>
      </pc:sldChg>
      <pc:sldChg chg="delSp mod">
        <pc:chgData name="Daniel Khashabi" userId="62390808-c838-45e6-be59-d6fd0d208bc8" providerId="ADAL" clId="{84E3B256-41C7-B54A-AE70-854DE63BC6E6}" dt="2024-02-20T05:36:57.328" v="4" actId="478"/>
        <pc:sldMkLst>
          <pc:docMk/>
          <pc:sldMk cId="895824458" sldId="1969"/>
        </pc:sldMkLst>
        <pc:spChg chg="del">
          <ac:chgData name="Daniel Khashabi" userId="62390808-c838-45e6-be59-d6fd0d208bc8" providerId="ADAL" clId="{84E3B256-41C7-B54A-AE70-854DE63BC6E6}" dt="2024-02-20T05:36:57.328" v="4" actId="478"/>
          <ac:spMkLst>
            <pc:docMk/>
            <pc:sldMk cId="895824458" sldId="1969"/>
            <ac:spMk id="4" creationId="{54267B65-D057-A842-4998-BBA539AFE4D3}"/>
          </ac:spMkLst>
        </pc:spChg>
      </pc:sldChg>
      <pc:sldChg chg="modSp del mod">
        <pc:chgData name="Daniel Khashabi" userId="62390808-c838-45e6-be59-d6fd0d208bc8" providerId="ADAL" clId="{84E3B256-41C7-B54A-AE70-854DE63BC6E6}" dt="2024-02-25T17:53:31.238" v="2423" actId="2696"/>
        <pc:sldMkLst>
          <pc:docMk/>
          <pc:sldMk cId="2370193454" sldId="1970"/>
        </pc:sldMkLst>
        <pc:spChg chg="mod">
          <ac:chgData name="Daniel Khashabi" userId="62390808-c838-45e6-be59-d6fd0d208bc8" providerId="ADAL" clId="{84E3B256-41C7-B54A-AE70-854DE63BC6E6}" dt="2024-02-25T17:50:33.772" v="2422" actId="21"/>
          <ac:spMkLst>
            <pc:docMk/>
            <pc:sldMk cId="2370193454" sldId="1970"/>
            <ac:spMk id="3" creationId="{33954BB4-84FC-F27C-9641-7A06737BB372}"/>
          </ac:spMkLst>
        </pc:spChg>
      </pc:sldChg>
      <pc:sldChg chg="addSp modSp add del mod modClrScheme chgLayout">
        <pc:chgData name="Daniel Khashabi" userId="62390808-c838-45e6-be59-d6fd0d208bc8" providerId="ADAL" clId="{84E3B256-41C7-B54A-AE70-854DE63BC6E6}" dt="2024-02-25T22:12:16.682" v="4355" actId="2696"/>
        <pc:sldMkLst>
          <pc:docMk/>
          <pc:sldMk cId="1423513254" sldId="1971"/>
        </pc:sldMkLst>
        <pc:spChg chg="mod ord">
          <ac:chgData name="Daniel Khashabi" userId="62390808-c838-45e6-be59-d6fd0d208bc8" providerId="ADAL" clId="{84E3B256-41C7-B54A-AE70-854DE63BC6E6}" dt="2024-02-25T15:44:30.075" v="2169" actId="20577"/>
          <ac:spMkLst>
            <pc:docMk/>
            <pc:sldMk cId="1423513254" sldId="1971"/>
            <ac:spMk id="2" creationId="{882F0D86-FB4E-434B-D1F8-A5274EE0C6BE}"/>
          </ac:spMkLst>
        </pc:spChg>
        <pc:spChg chg="add mod ord">
          <ac:chgData name="Daniel Khashabi" userId="62390808-c838-45e6-be59-d6fd0d208bc8" providerId="ADAL" clId="{84E3B256-41C7-B54A-AE70-854DE63BC6E6}" dt="2024-02-25T15:44:18.741" v="2130" actId="700"/>
          <ac:spMkLst>
            <pc:docMk/>
            <pc:sldMk cId="1423513254" sldId="1971"/>
            <ac:spMk id="3" creationId="{C78A8ADB-B837-ED6E-1A8C-B87F71F72DFB}"/>
          </ac:spMkLst>
        </pc:spChg>
        <pc:picChg chg="mod ord">
          <ac:chgData name="Daniel Khashabi" userId="62390808-c838-45e6-be59-d6fd0d208bc8" providerId="ADAL" clId="{84E3B256-41C7-B54A-AE70-854DE63BC6E6}" dt="2024-02-25T15:44:18.741" v="2130" actId="700"/>
          <ac:picMkLst>
            <pc:docMk/>
            <pc:sldMk cId="1423513254" sldId="1971"/>
            <ac:picMk id="1028" creationId="{30DD0B14-64DA-2722-B0A1-721F64A07580}"/>
          </ac:picMkLst>
        </pc:picChg>
      </pc:sldChg>
      <pc:sldChg chg="addSp delSp modSp add mod delAnim modAnim">
        <pc:chgData name="Daniel Khashabi" userId="62390808-c838-45e6-be59-d6fd0d208bc8" providerId="ADAL" clId="{84E3B256-41C7-B54A-AE70-854DE63BC6E6}" dt="2024-02-26T14:15:43.948" v="8276" actId="1035"/>
        <pc:sldMkLst>
          <pc:docMk/>
          <pc:sldMk cId="2796569779" sldId="1971"/>
        </pc:sldMkLst>
        <pc:spChg chg="mod">
          <ac:chgData name="Daniel Khashabi" userId="62390808-c838-45e6-be59-d6fd0d208bc8" providerId="ADAL" clId="{84E3B256-41C7-B54A-AE70-854DE63BC6E6}" dt="2024-02-25T22:20:34.178" v="4853" actId="20577"/>
          <ac:spMkLst>
            <pc:docMk/>
            <pc:sldMk cId="2796569779" sldId="1971"/>
            <ac:spMk id="2" creationId="{882F0D86-FB4E-434B-D1F8-A5274EE0C6BE}"/>
          </ac:spMkLst>
        </pc:spChg>
        <pc:spChg chg="del">
          <ac:chgData name="Daniel Khashabi" userId="62390808-c838-45e6-be59-d6fd0d208bc8" providerId="ADAL" clId="{84E3B256-41C7-B54A-AE70-854DE63BC6E6}" dt="2024-02-25T22:22:27.449" v="4890" actId="478"/>
          <ac:spMkLst>
            <pc:docMk/>
            <pc:sldMk cId="2796569779" sldId="1971"/>
            <ac:spMk id="3" creationId="{C78A8ADB-B837-ED6E-1A8C-B87F71F72DFB}"/>
          </ac:spMkLst>
        </pc:spChg>
        <pc:spChg chg="add del mod">
          <ac:chgData name="Daniel Khashabi" userId="62390808-c838-45e6-be59-d6fd0d208bc8" providerId="ADAL" clId="{84E3B256-41C7-B54A-AE70-854DE63BC6E6}" dt="2024-02-25T22:18:18.601" v="4819" actId="478"/>
          <ac:spMkLst>
            <pc:docMk/>
            <pc:sldMk cId="2796569779" sldId="1971"/>
            <ac:spMk id="4" creationId="{4CD8CC6E-CDE0-402E-4695-F9D4EA2F29DB}"/>
          </ac:spMkLst>
        </pc:spChg>
        <pc:spChg chg="mod">
          <ac:chgData name="Daniel Khashabi" userId="62390808-c838-45e6-be59-d6fd0d208bc8" providerId="ADAL" clId="{84E3B256-41C7-B54A-AE70-854DE63BC6E6}" dt="2024-02-25T22:15:38.761" v="4749" actId="1076"/>
          <ac:spMkLst>
            <pc:docMk/>
            <pc:sldMk cId="2796569779" sldId="1971"/>
            <ac:spMk id="5" creationId="{5C9236D4-2FFF-44B7-4846-8A2CC91A52D9}"/>
          </ac:spMkLst>
        </pc:spChg>
        <pc:spChg chg="add del mod">
          <ac:chgData name="Daniel Khashabi" userId="62390808-c838-45e6-be59-d6fd0d208bc8" providerId="ADAL" clId="{84E3B256-41C7-B54A-AE70-854DE63BC6E6}" dt="2024-02-25T22:37:42.805" v="5130" actId="21"/>
          <ac:spMkLst>
            <pc:docMk/>
            <pc:sldMk cId="2796569779" sldId="1971"/>
            <ac:spMk id="6" creationId="{FBC7B955-3F51-3073-AAF8-3A9E59F5D6BD}"/>
          </ac:spMkLst>
        </pc:spChg>
        <pc:spChg chg="add del mod">
          <ac:chgData name="Daniel Khashabi" userId="62390808-c838-45e6-be59-d6fd0d208bc8" providerId="ADAL" clId="{84E3B256-41C7-B54A-AE70-854DE63BC6E6}" dt="2024-02-25T22:20:23.956" v="4842" actId="478"/>
          <ac:spMkLst>
            <pc:docMk/>
            <pc:sldMk cId="2796569779" sldId="1971"/>
            <ac:spMk id="7" creationId="{FAD269F4-EF59-742B-AB7F-2A15099F69F4}"/>
          </ac:spMkLst>
        </pc:spChg>
        <pc:spChg chg="add del mod">
          <ac:chgData name="Daniel Khashabi" userId="62390808-c838-45e6-be59-d6fd0d208bc8" providerId="ADAL" clId="{84E3B256-41C7-B54A-AE70-854DE63BC6E6}" dt="2024-02-25T22:20:23.956" v="4842" actId="478"/>
          <ac:spMkLst>
            <pc:docMk/>
            <pc:sldMk cId="2796569779" sldId="1971"/>
            <ac:spMk id="8" creationId="{BCBB0B76-8C86-B835-41F6-C40234024DF0}"/>
          </ac:spMkLst>
        </pc:spChg>
        <pc:spChg chg="add del mod">
          <ac:chgData name="Daniel Khashabi" userId="62390808-c838-45e6-be59-d6fd0d208bc8" providerId="ADAL" clId="{84E3B256-41C7-B54A-AE70-854DE63BC6E6}" dt="2024-02-25T22:20:23.956" v="4842" actId="478"/>
          <ac:spMkLst>
            <pc:docMk/>
            <pc:sldMk cId="2796569779" sldId="1971"/>
            <ac:spMk id="9" creationId="{80121F22-0612-251E-77F5-B7D738FD49F6}"/>
          </ac:spMkLst>
        </pc:spChg>
        <pc:spChg chg="add del mod">
          <ac:chgData name="Daniel Khashabi" userId="62390808-c838-45e6-be59-d6fd0d208bc8" providerId="ADAL" clId="{84E3B256-41C7-B54A-AE70-854DE63BC6E6}" dt="2024-02-25T22:20:23.956" v="4842" actId="478"/>
          <ac:spMkLst>
            <pc:docMk/>
            <pc:sldMk cId="2796569779" sldId="1971"/>
            <ac:spMk id="10" creationId="{172D9061-B46B-EA83-BC98-5F85DED40F04}"/>
          </ac:spMkLst>
        </pc:spChg>
        <pc:spChg chg="add del mod">
          <ac:chgData name="Daniel Khashabi" userId="62390808-c838-45e6-be59-d6fd0d208bc8" providerId="ADAL" clId="{84E3B256-41C7-B54A-AE70-854DE63BC6E6}" dt="2024-02-26T14:15:25.115" v="8247" actId="21"/>
          <ac:spMkLst>
            <pc:docMk/>
            <pc:sldMk cId="2796569779" sldId="1971"/>
            <ac:spMk id="13" creationId="{55CA5034-6168-BA5C-2611-93956B1F2E51}"/>
          </ac:spMkLst>
        </pc:spChg>
        <pc:spChg chg="add mod">
          <ac:chgData name="Daniel Khashabi" userId="62390808-c838-45e6-be59-d6fd0d208bc8" providerId="ADAL" clId="{84E3B256-41C7-B54A-AE70-854DE63BC6E6}" dt="2024-02-26T14:15:43.948" v="8276" actId="1035"/>
          <ac:spMkLst>
            <pc:docMk/>
            <pc:sldMk cId="2796569779" sldId="1971"/>
            <ac:spMk id="15" creationId="{C9CF11A6-AADC-E515-70F7-F6FF04D25CD0}"/>
          </ac:spMkLst>
        </pc:spChg>
        <pc:picChg chg="add mod">
          <ac:chgData name="Daniel Khashabi" userId="62390808-c838-45e6-be59-d6fd0d208bc8" providerId="ADAL" clId="{84E3B256-41C7-B54A-AE70-854DE63BC6E6}" dt="2024-02-25T22:37:39.301" v="5127"/>
          <ac:picMkLst>
            <pc:docMk/>
            <pc:sldMk cId="2796569779" sldId="1971"/>
            <ac:picMk id="11" creationId="{BABBF4C7-A458-9EA9-450C-58EA05FD64E6}"/>
          </ac:picMkLst>
        </pc:picChg>
        <pc:picChg chg="add del mod">
          <ac:chgData name="Daniel Khashabi" userId="62390808-c838-45e6-be59-d6fd0d208bc8" providerId="ADAL" clId="{84E3B256-41C7-B54A-AE70-854DE63BC6E6}" dt="2024-02-26T14:15:23.553" v="8245" actId="478"/>
          <ac:picMkLst>
            <pc:docMk/>
            <pc:sldMk cId="2796569779" sldId="1971"/>
            <ac:picMk id="12" creationId="{BC901E36-7CC2-9AC5-7BB2-23F03DBF88B9}"/>
          </ac:picMkLst>
        </pc:picChg>
        <pc:picChg chg="add mod">
          <ac:chgData name="Daniel Khashabi" userId="62390808-c838-45e6-be59-d6fd0d208bc8" providerId="ADAL" clId="{84E3B256-41C7-B54A-AE70-854DE63BC6E6}" dt="2024-02-26T14:15:23.721" v="8246"/>
          <ac:picMkLst>
            <pc:docMk/>
            <pc:sldMk cId="2796569779" sldId="1971"/>
            <ac:picMk id="14" creationId="{0A90BBA5-0522-0484-906D-EBE4D0C67FBC}"/>
          </ac:picMkLst>
        </pc:picChg>
        <pc:picChg chg="del mod">
          <ac:chgData name="Daniel Khashabi" userId="62390808-c838-45e6-be59-d6fd0d208bc8" providerId="ADAL" clId="{84E3B256-41C7-B54A-AE70-854DE63BC6E6}" dt="2024-02-25T22:37:40.432" v="5128" actId="478"/>
          <ac:picMkLst>
            <pc:docMk/>
            <pc:sldMk cId="2796569779" sldId="1971"/>
            <ac:picMk id="1028" creationId="{30DD0B14-64DA-2722-B0A1-721F64A07580}"/>
          </ac:picMkLst>
        </pc:picChg>
      </pc:sldChg>
      <pc:sldChg chg="del">
        <pc:chgData name="Daniel Khashabi" userId="62390808-c838-45e6-be59-d6fd0d208bc8" providerId="ADAL" clId="{84E3B256-41C7-B54A-AE70-854DE63BC6E6}" dt="2024-02-25T15:44:08.467" v="2128" actId="2696"/>
        <pc:sldMkLst>
          <pc:docMk/>
          <pc:sldMk cId="3016538219" sldId="1971"/>
        </pc:sldMkLst>
      </pc:sldChg>
      <pc:sldChg chg="addSp delSp modSp mod">
        <pc:chgData name="Daniel Khashabi" userId="62390808-c838-45e6-be59-d6fd0d208bc8" providerId="ADAL" clId="{84E3B256-41C7-B54A-AE70-854DE63BC6E6}" dt="2024-02-25T17:55:18.171" v="2463" actId="1035"/>
        <pc:sldMkLst>
          <pc:docMk/>
          <pc:sldMk cId="4106413083" sldId="1976"/>
        </pc:sldMkLst>
        <pc:spChg chg="mod">
          <ac:chgData name="Daniel Khashabi" userId="62390808-c838-45e6-be59-d6fd0d208bc8" providerId="ADAL" clId="{84E3B256-41C7-B54A-AE70-854DE63BC6E6}" dt="2024-02-22T05:53:31.947" v="455" actId="20577"/>
          <ac:spMkLst>
            <pc:docMk/>
            <pc:sldMk cId="4106413083" sldId="1976"/>
            <ac:spMk id="2" creationId="{0E2E5F0B-58B1-5210-F2E8-99FAAEA698C1}"/>
          </ac:spMkLst>
        </pc:spChg>
        <pc:spChg chg="mod">
          <ac:chgData name="Daniel Khashabi" userId="62390808-c838-45e6-be59-d6fd0d208bc8" providerId="ADAL" clId="{84E3B256-41C7-B54A-AE70-854DE63BC6E6}" dt="2024-02-22T05:53:39.170" v="462" actId="20577"/>
          <ac:spMkLst>
            <pc:docMk/>
            <pc:sldMk cId="4106413083" sldId="1976"/>
            <ac:spMk id="3" creationId="{8E8092CD-FBA9-B26F-643E-3A0AA279711C}"/>
          </ac:spMkLst>
        </pc:spChg>
        <pc:spChg chg="del">
          <ac:chgData name="Daniel Khashabi" userId="62390808-c838-45e6-be59-d6fd0d208bc8" providerId="ADAL" clId="{84E3B256-41C7-B54A-AE70-854DE63BC6E6}" dt="2024-02-25T17:55:14.636" v="2456" actId="478"/>
          <ac:spMkLst>
            <pc:docMk/>
            <pc:sldMk cId="4106413083" sldId="1976"/>
            <ac:spMk id="5" creationId="{F4C6E731-2E0D-DC67-66EE-2BFCF1DAA16B}"/>
          </ac:spMkLst>
        </pc:spChg>
        <pc:spChg chg="add mod">
          <ac:chgData name="Daniel Khashabi" userId="62390808-c838-45e6-be59-d6fd0d208bc8" providerId="ADAL" clId="{84E3B256-41C7-B54A-AE70-854DE63BC6E6}" dt="2024-02-25T17:55:14.942" v="2457"/>
          <ac:spMkLst>
            <pc:docMk/>
            <pc:sldMk cId="4106413083" sldId="1976"/>
            <ac:spMk id="6" creationId="{4A4CF2A2-53C9-8295-4EEE-5BC4D63D4A8F}"/>
          </ac:spMkLst>
        </pc:spChg>
        <pc:spChg chg="add del">
          <ac:chgData name="Daniel Khashabi" userId="62390808-c838-45e6-be59-d6fd0d208bc8" providerId="ADAL" clId="{84E3B256-41C7-B54A-AE70-854DE63BC6E6}" dt="2024-02-22T05:53:34.453" v="457" actId="22"/>
          <ac:spMkLst>
            <pc:docMk/>
            <pc:sldMk cId="4106413083" sldId="1976"/>
            <ac:spMk id="8" creationId="{3CF81269-EB86-CA01-BE71-08170C414985}"/>
          </ac:spMkLst>
        </pc:spChg>
        <pc:picChg chg="mod">
          <ac:chgData name="Daniel Khashabi" userId="62390808-c838-45e6-be59-d6fd0d208bc8" providerId="ADAL" clId="{84E3B256-41C7-B54A-AE70-854DE63BC6E6}" dt="2024-02-22T05:53:29.598" v="454" actId="14100"/>
          <ac:picMkLst>
            <pc:docMk/>
            <pc:sldMk cId="4106413083" sldId="1976"/>
            <ac:picMk id="7" creationId="{0B1B48BF-FBEF-CDB9-75CD-8B6AB014AF48}"/>
          </ac:picMkLst>
        </pc:picChg>
        <pc:picChg chg="mod">
          <ac:chgData name="Daniel Khashabi" userId="62390808-c838-45e6-be59-d6fd0d208bc8" providerId="ADAL" clId="{84E3B256-41C7-B54A-AE70-854DE63BC6E6}" dt="2024-02-25T17:55:18.171" v="2463" actId="1035"/>
          <ac:picMkLst>
            <pc:docMk/>
            <pc:sldMk cId="4106413083" sldId="1976"/>
            <ac:picMk id="9" creationId="{8FD20E9E-4D76-4733-880B-80885E2744DF}"/>
          </ac:picMkLst>
        </pc:picChg>
        <pc:picChg chg="mod">
          <ac:chgData name="Daniel Khashabi" userId="62390808-c838-45e6-be59-d6fd0d208bc8" providerId="ADAL" clId="{84E3B256-41C7-B54A-AE70-854DE63BC6E6}" dt="2024-02-25T17:55:18.171" v="2463" actId="1035"/>
          <ac:picMkLst>
            <pc:docMk/>
            <pc:sldMk cId="4106413083" sldId="1976"/>
            <ac:picMk id="10" creationId="{7F5C5D7D-5C40-F1E2-88C8-8518653E810C}"/>
          </ac:picMkLst>
        </pc:picChg>
      </pc:sldChg>
      <pc:sldChg chg="del">
        <pc:chgData name="Daniel Khashabi" userId="62390808-c838-45e6-be59-d6fd0d208bc8" providerId="ADAL" clId="{84E3B256-41C7-B54A-AE70-854DE63BC6E6}" dt="2024-02-22T05:53:19.507" v="450" actId="2696"/>
        <pc:sldMkLst>
          <pc:docMk/>
          <pc:sldMk cId="2787734292" sldId="1977"/>
        </pc:sldMkLst>
      </pc:sldChg>
      <pc:sldChg chg="addSp delSp modSp mod addCm modCm">
        <pc:chgData name="Daniel Khashabi" userId="62390808-c838-45e6-be59-d6fd0d208bc8" providerId="ADAL" clId="{84E3B256-41C7-B54A-AE70-854DE63BC6E6}" dt="2024-02-25T15:41:36.793" v="1988"/>
        <pc:sldMkLst>
          <pc:docMk/>
          <pc:sldMk cId="2047651027" sldId="1991"/>
        </pc:sldMkLst>
        <pc:spChg chg="mod">
          <ac:chgData name="Daniel Khashabi" userId="62390808-c838-45e6-be59-d6fd0d208bc8" providerId="ADAL" clId="{84E3B256-41C7-B54A-AE70-854DE63BC6E6}" dt="2024-02-25T15:41:20.109" v="1987" actId="122"/>
          <ac:spMkLst>
            <pc:docMk/>
            <pc:sldMk cId="2047651027" sldId="1991"/>
            <ac:spMk id="4" creationId="{C22A6682-09E6-7C42-36B1-2A9E75AE7599}"/>
          </ac:spMkLst>
        </pc:spChg>
        <pc:spChg chg="add del mod">
          <ac:chgData name="Daniel Khashabi" userId="62390808-c838-45e6-be59-d6fd0d208bc8" providerId="ADAL" clId="{84E3B256-41C7-B54A-AE70-854DE63BC6E6}" dt="2024-02-25T15:41:07.729" v="1980" actId="478"/>
          <ac:spMkLst>
            <pc:docMk/>
            <pc:sldMk cId="2047651027" sldId="1991"/>
            <ac:spMk id="5" creationId="{280D0BAA-C276-18AC-1F52-4260F0D352C2}"/>
          </ac:spMkLst>
        </pc:spChg>
        <pc:spChg chg="del mod">
          <ac:chgData name="Daniel Khashabi" userId="62390808-c838-45e6-be59-d6fd0d208bc8" providerId="ADAL" clId="{84E3B256-41C7-B54A-AE70-854DE63BC6E6}" dt="2024-02-25T15:41:00.079" v="1972" actId="478"/>
          <ac:spMkLst>
            <pc:docMk/>
            <pc:sldMk cId="2047651027" sldId="1991"/>
            <ac:spMk id="8" creationId="{DE4DE76E-15A3-E35F-81A0-AD2FBC3B27E5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Daniel Khashabi" userId="62390808-c838-45e6-be59-d6fd0d208bc8" providerId="ADAL" clId="{84E3B256-41C7-B54A-AE70-854DE63BC6E6}" dt="2024-02-25T15:41:36.793" v="1988"/>
              <pc2:cmMkLst xmlns:pc2="http://schemas.microsoft.com/office/powerpoint/2019/9/main/command">
                <pc:docMk/>
                <pc:sldMk cId="2047651027" sldId="1991"/>
                <pc2:cmMk id="{B7D2A077-9239-E74D-8EF9-34ADE792F5A6}"/>
              </pc2:cmMkLst>
            </pc226:cmChg>
          </p:ext>
        </pc:extLst>
      </pc:sldChg>
      <pc:sldChg chg="addSp delSp modSp del mod chgLayout">
        <pc:chgData name="Daniel Khashabi" userId="62390808-c838-45e6-be59-d6fd0d208bc8" providerId="ADAL" clId="{84E3B256-41C7-B54A-AE70-854DE63BC6E6}" dt="2024-02-25T21:36:25.377" v="3655" actId="2696"/>
        <pc:sldMkLst>
          <pc:docMk/>
          <pc:sldMk cId="1680631134" sldId="1999"/>
        </pc:sldMkLst>
        <pc:spChg chg="mod ord">
          <ac:chgData name="Daniel Khashabi" userId="62390808-c838-45e6-be59-d6fd0d208bc8" providerId="ADAL" clId="{84E3B256-41C7-B54A-AE70-854DE63BC6E6}" dt="2024-02-25T21:36:14.644" v="3654" actId="700"/>
          <ac:spMkLst>
            <pc:docMk/>
            <pc:sldMk cId="1680631134" sldId="1999"/>
            <ac:spMk id="2" creationId="{521A83E5-080A-BCA3-5A79-FA2F94703974}"/>
          </ac:spMkLst>
        </pc:spChg>
        <pc:spChg chg="del">
          <ac:chgData name="Daniel Khashabi" userId="62390808-c838-45e6-be59-d6fd0d208bc8" providerId="ADAL" clId="{84E3B256-41C7-B54A-AE70-854DE63BC6E6}" dt="2024-02-25T21:36:14.644" v="3654" actId="700"/>
          <ac:spMkLst>
            <pc:docMk/>
            <pc:sldMk cId="1680631134" sldId="1999"/>
            <ac:spMk id="3" creationId="{80715440-78A3-D194-673F-6ADC25C48C34}"/>
          </ac:spMkLst>
        </pc:spChg>
        <pc:spChg chg="add mod ord">
          <ac:chgData name="Daniel Khashabi" userId="62390808-c838-45e6-be59-d6fd0d208bc8" providerId="ADAL" clId="{84E3B256-41C7-B54A-AE70-854DE63BC6E6}" dt="2024-02-25T21:36:14.644" v="3654" actId="700"/>
          <ac:spMkLst>
            <pc:docMk/>
            <pc:sldMk cId="1680631134" sldId="1999"/>
            <ac:spMk id="4" creationId="{0FAA9270-BC5F-D5E0-43C6-A0055D2E6E69}"/>
          </ac:spMkLst>
        </pc:spChg>
        <pc:picChg chg="mod ord">
          <ac:chgData name="Daniel Khashabi" userId="62390808-c838-45e6-be59-d6fd0d208bc8" providerId="ADAL" clId="{84E3B256-41C7-B54A-AE70-854DE63BC6E6}" dt="2024-02-25T21:36:14.644" v="3654" actId="700"/>
          <ac:picMkLst>
            <pc:docMk/>
            <pc:sldMk cId="1680631134" sldId="1999"/>
            <ac:picMk id="8" creationId="{3EEA7D5B-9C9C-593B-C785-334C595BA907}"/>
          </ac:picMkLst>
        </pc:picChg>
      </pc:sldChg>
      <pc:sldChg chg="addSp modSp mod modAnim">
        <pc:chgData name="Daniel Khashabi" userId="62390808-c838-45e6-be59-d6fd0d208bc8" providerId="ADAL" clId="{84E3B256-41C7-B54A-AE70-854DE63BC6E6}" dt="2024-02-25T22:34:55.322" v="5067"/>
        <pc:sldMkLst>
          <pc:docMk/>
          <pc:sldMk cId="29295403" sldId="2000"/>
        </pc:sldMkLst>
        <pc:spChg chg="add mod">
          <ac:chgData name="Daniel Khashabi" userId="62390808-c838-45e6-be59-d6fd0d208bc8" providerId="ADAL" clId="{84E3B256-41C7-B54A-AE70-854DE63BC6E6}" dt="2024-02-25T22:33:07.458" v="5023" actId="179"/>
          <ac:spMkLst>
            <pc:docMk/>
            <pc:sldMk cId="29295403" sldId="2000"/>
            <ac:spMk id="4" creationId="{83277770-35DA-B89A-5FAF-16DD1969D7CC}"/>
          </ac:spMkLst>
        </pc:spChg>
        <pc:spChg chg="add mod">
          <ac:chgData name="Daniel Khashabi" userId="62390808-c838-45e6-be59-d6fd0d208bc8" providerId="ADAL" clId="{84E3B256-41C7-B54A-AE70-854DE63BC6E6}" dt="2024-02-25T22:34:22.366" v="5060" actId="14100"/>
          <ac:spMkLst>
            <pc:docMk/>
            <pc:sldMk cId="29295403" sldId="2000"/>
            <ac:spMk id="5" creationId="{F6E71AEA-0685-5D26-E2A8-07AC6FB60F03}"/>
          </ac:spMkLst>
        </pc:spChg>
        <pc:spChg chg="mod">
          <ac:chgData name="Daniel Khashabi" userId="62390808-c838-45e6-be59-d6fd0d208bc8" providerId="ADAL" clId="{84E3B256-41C7-B54A-AE70-854DE63BC6E6}" dt="2024-02-25T21:36:38.117" v="3658" actId="1076"/>
          <ac:spMkLst>
            <pc:docMk/>
            <pc:sldMk cId="29295403" sldId="2000"/>
            <ac:spMk id="6" creationId="{317B591E-E776-AC77-6A77-BACFBE6CFB2E}"/>
          </ac:spMkLst>
        </pc:spChg>
        <pc:picChg chg="mod">
          <ac:chgData name="Daniel Khashabi" userId="62390808-c838-45e6-be59-d6fd0d208bc8" providerId="ADAL" clId="{84E3B256-41C7-B54A-AE70-854DE63BC6E6}" dt="2024-02-25T22:34:32.665" v="5062" actId="1076"/>
          <ac:picMkLst>
            <pc:docMk/>
            <pc:sldMk cId="29295403" sldId="2000"/>
            <ac:picMk id="10" creationId="{26FE99A4-B980-A02C-419D-36F6ED0BA55A}"/>
          </ac:picMkLst>
        </pc:picChg>
      </pc:sldChg>
      <pc:sldChg chg="delSp del mod">
        <pc:chgData name="Daniel Khashabi" userId="62390808-c838-45e6-be59-d6fd0d208bc8" providerId="ADAL" clId="{84E3B256-41C7-B54A-AE70-854DE63BC6E6}" dt="2024-02-25T22:35:26.006" v="5075" actId="2696"/>
        <pc:sldMkLst>
          <pc:docMk/>
          <pc:sldMk cId="651872160" sldId="2001"/>
        </pc:sldMkLst>
        <pc:picChg chg="del">
          <ac:chgData name="Daniel Khashabi" userId="62390808-c838-45e6-be59-d6fd0d208bc8" providerId="ADAL" clId="{84E3B256-41C7-B54A-AE70-854DE63BC6E6}" dt="2024-02-25T22:35:12.348" v="5069" actId="21"/>
          <ac:picMkLst>
            <pc:docMk/>
            <pc:sldMk cId="651872160" sldId="2001"/>
            <ac:picMk id="5" creationId="{49B793E1-CA01-8923-40C2-4583A09EC257}"/>
          </ac:picMkLst>
        </pc:picChg>
      </pc:sldChg>
      <pc:sldChg chg="modSp mod">
        <pc:chgData name="Daniel Khashabi" userId="62390808-c838-45e6-be59-d6fd0d208bc8" providerId="ADAL" clId="{84E3B256-41C7-B54A-AE70-854DE63BC6E6}" dt="2024-02-26T12:37:29.161" v="6241" actId="2711"/>
        <pc:sldMkLst>
          <pc:docMk/>
          <pc:sldMk cId="416260398" sldId="2003"/>
        </pc:sldMkLst>
        <pc:spChg chg="mod">
          <ac:chgData name="Daniel Khashabi" userId="62390808-c838-45e6-be59-d6fd0d208bc8" providerId="ADAL" clId="{84E3B256-41C7-B54A-AE70-854DE63BC6E6}" dt="2024-02-26T12:37:29.161" v="6241" actId="2711"/>
          <ac:spMkLst>
            <pc:docMk/>
            <pc:sldMk cId="416260398" sldId="2003"/>
            <ac:spMk id="3" creationId="{E22743D9-9D95-EADA-59F4-6DBAA1155097}"/>
          </ac:spMkLst>
        </pc:spChg>
        <pc:spChg chg="mod">
          <ac:chgData name="Daniel Khashabi" userId="62390808-c838-45e6-be59-d6fd0d208bc8" providerId="ADAL" clId="{84E3B256-41C7-B54A-AE70-854DE63BC6E6}" dt="2024-02-25T21:46:04.818" v="3704" actId="2711"/>
          <ac:spMkLst>
            <pc:docMk/>
            <pc:sldMk cId="416260398" sldId="2003"/>
            <ac:spMk id="6" creationId="{2B7BEC4B-BA03-F7D4-1D0D-BE8C6CFA1CC0}"/>
          </ac:spMkLst>
        </pc:spChg>
      </pc:sldChg>
      <pc:sldChg chg="addSp modSp add del">
        <pc:chgData name="Daniel Khashabi" userId="62390808-c838-45e6-be59-d6fd0d208bc8" providerId="ADAL" clId="{84E3B256-41C7-B54A-AE70-854DE63BC6E6}" dt="2024-02-26T12:24:42.558" v="5716"/>
        <pc:sldMkLst>
          <pc:docMk/>
          <pc:sldMk cId="2133668616" sldId="2005"/>
        </pc:sldMkLst>
        <pc:picChg chg="add mod">
          <ac:chgData name="Daniel Khashabi" userId="62390808-c838-45e6-be59-d6fd0d208bc8" providerId="ADAL" clId="{84E3B256-41C7-B54A-AE70-854DE63BC6E6}" dt="2024-02-26T12:23:29.868" v="5677"/>
          <ac:picMkLst>
            <pc:docMk/>
            <pc:sldMk cId="2133668616" sldId="2005"/>
            <ac:picMk id="5" creationId="{88E868F8-7EBB-6735-EA57-A92C5F2A09AB}"/>
          </ac:picMkLst>
        </pc:picChg>
      </pc:sldChg>
      <pc:sldChg chg="add del ord">
        <pc:chgData name="Daniel Khashabi" userId="62390808-c838-45e6-be59-d6fd0d208bc8" providerId="ADAL" clId="{84E3B256-41C7-B54A-AE70-854DE63BC6E6}" dt="2024-02-26T12:25:03.755" v="5731" actId="20578"/>
        <pc:sldMkLst>
          <pc:docMk/>
          <pc:sldMk cId="2218406525" sldId="2005"/>
        </pc:sldMkLst>
      </pc:sldChg>
      <pc:sldChg chg="add del">
        <pc:chgData name="Daniel Khashabi" userId="62390808-c838-45e6-be59-d6fd0d208bc8" providerId="ADAL" clId="{84E3B256-41C7-B54A-AE70-854DE63BC6E6}" dt="2024-02-26T12:24:49.444" v="5729" actId="2696"/>
        <pc:sldMkLst>
          <pc:docMk/>
          <pc:sldMk cId="1674827514" sldId="2006"/>
        </pc:sldMkLst>
      </pc:sldChg>
      <pc:sldChg chg="addSp modSp add del mod">
        <pc:chgData name="Daniel Khashabi" userId="62390808-c838-45e6-be59-d6fd0d208bc8" providerId="ADAL" clId="{84E3B256-41C7-B54A-AE70-854DE63BC6E6}" dt="2024-02-26T12:24:42.558" v="5716"/>
        <pc:sldMkLst>
          <pc:docMk/>
          <pc:sldMk cId="3243778016" sldId="2006"/>
        </pc:sldMkLst>
        <pc:spChg chg="mod">
          <ac:chgData name="Daniel Khashabi" userId="62390808-c838-45e6-be59-d6fd0d208bc8" providerId="ADAL" clId="{84E3B256-41C7-B54A-AE70-854DE63BC6E6}" dt="2024-02-26T12:24:40.620" v="5711" actId="1035"/>
          <ac:spMkLst>
            <pc:docMk/>
            <pc:sldMk cId="3243778016" sldId="2006"/>
            <ac:spMk id="7" creationId="{EEDC8CBD-2662-FB92-C4AB-651E4B263740}"/>
          </ac:spMkLst>
        </pc:spChg>
        <pc:picChg chg="add mod">
          <ac:chgData name="Daniel Khashabi" userId="62390808-c838-45e6-be59-d6fd0d208bc8" providerId="ADAL" clId="{84E3B256-41C7-B54A-AE70-854DE63BC6E6}" dt="2024-02-26T12:24:41.738" v="5715" actId="14100"/>
          <ac:picMkLst>
            <pc:docMk/>
            <pc:sldMk cId="3243778016" sldId="2006"/>
            <ac:picMk id="4" creationId="{D204A740-EE0E-655C-DF50-694E45F43C2C}"/>
          </ac:picMkLst>
        </pc:picChg>
        <pc:picChg chg="mod">
          <ac:chgData name="Daniel Khashabi" userId="62390808-c838-45e6-be59-d6fd0d208bc8" providerId="ADAL" clId="{84E3B256-41C7-B54A-AE70-854DE63BC6E6}" dt="2024-02-26T12:24:41.026" v="5713" actId="1076"/>
          <ac:picMkLst>
            <pc:docMk/>
            <pc:sldMk cId="3243778016" sldId="2006"/>
            <ac:picMk id="8" creationId="{30861F03-B631-2B25-262E-22370CB2D504}"/>
          </ac:picMkLst>
        </pc:picChg>
      </pc:sldChg>
      <pc:sldChg chg="addSp modSp mod">
        <pc:chgData name="Daniel Khashabi" userId="62390808-c838-45e6-be59-d6fd0d208bc8" providerId="ADAL" clId="{84E3B256-41C7-B54A-AE70-854DE63BC6E6}" dt="2024-02-26T12:22:02.634" v="5660" actId="1076"/>
        <pc:sldMkLst>
          <pc:docMk/>
          <pc:sldMk cId="359007980" sldId="2011"/>
        </pc:sldMkLst>
        <pc:spChg chg="add mod">
          <ac:chgData name="Daniel Khashabi" userId="62390808-c838-45e6-be59-d6fd0d208bc8" providerId="ADAL" clId="{84E3B256-41C7-B54A-AE70-854DE63BC6E6}" dt="2024-02-26T12:22:02.634" v="5660" actId="1076"/>
          <ac:spMkLst>
            <pc:docMk/>
            <pc:sldMk cId="359007980" sldId="2011"/>
            <ac:spMk id="4" creationId="{4B118CB0-6560-D6EA-B8E4-9E79356EE7F9}"/>
          </ac:spMkLst>
        </pc:spChg>
      </pc:sldChg>
      <pc:sldChg chg="del">
        <pc:chgData name="Daniel Khashabi" userId="62390808-c838-45e6-be59-d6fd0d208bc8" providerId="ADAL" clId="{84E3B256-41C7-B54A-AE70-854DE63BC6E6}" dt="2024-02-26T12:35:46.735" v="6209" actId="2696"/>
        <pc:sldMkLst>
          <pc:docMk/>
          <pc:sldMk cId="2899764878" sldId="2012"/>
        </pc:sldMkLst>
      </pc:sldChg>
      <pc:sldChg chg="modSp mod addCm">
        <pc:chgData name="Daniel Khashabi" userId="62390808-c838-45e6-be59-d6fd0d208bc8" providerId="ADAL" clId="{84E3B256-41C7-B54A-AE70-854DE63BC6E6}" dt="2024-02-26T13:49:44.404" v="7648" actId="732"/>
        <pc:sldMkLst>
          <pc:docMk/>
          <pc:sldMk cId="1604163348" sldId="2013"/>
        </pc:sldMkLst>
        <pc:picChg chg="mod modCrop">
          <ac:chgData name="Daniel Khashabi" userId="62390808-c838-45e6-be59-d6fd0d208bc8" providerId="ADAL" clId="{84E3B256-41C7-B54A-AE70-854DE63BC6E6}" dt="2024-02-26T13:49:44.404" v="7648" actId="732"/>
          <ac:picMkLst>
            <pc:docMk/>
            <pc:sldMk cId="1604163348" sldId="2013"/>
            <ac:picMk id="8" creationId="{5DFF8FB8-BE69-0918-35FA-DC9F0B984A21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Daniel Khashabi" userId="62390808-c838-45e6-be59-d6fd0d208bc8" providerId="ADAL" clId="{84E3B256-41C7-B54A-AE70-854DE63BC6E6}" dt="2024-02-25T22:36:47.322" v="5111"/>
              <pc2:cmMkLst xmlns:pc2="http://schemas.microsoft.com/office/powerpoint/2019/9/main/command">
                <pc:docMk/>
                <pc:sldMk cId="1604163348" sldId="2013"/>
                <pc2:cmMk id="{49A1ADBF-B3A2-0446-8ED6-B222B354A8C6}"/>
              </pc2:cmMkLst>
            </pc226:cmChg>
          </p:ext>
        </pc:extLst>
      </pc:sldChg>
      <pc:sldChg chg="modSp del mod">
        <pc:chgData name="Daniel Khashabi" userId="62390808-c838-45e6-be59-d6fd0d208bc8" providerId="ADAL" clId="{84E3B256-41C7-B54A-AE70-854DE63BC6E6}" dt="2024-02-25T22:36:33.701" v="5110" actId="2696"/>
        <pc:sldMkLst>
          <pc:docMk/>
          <pc:sldMk cId="456734497" sldId="2014"/>
        </pc:sldMkLst>
        <pc:spChg chg="mod">
          <ac:chgData name="Daniel Khashabi" userId="62390808-c838-45e6-be59-d6fd0d208bc8" providerId="ADAL" clId="{84E3B256-41C7-B54A-AE70-854DE63BC6E6}" dt="2024-02-25T22:36:28.844" v="5109" actId="20577"/>
          <ac:spMkLst>
            <pc:docMk/>
            <pc:sldMk cId="456734497" sldId="2014"/>
            <ac:spMk id="2" creationId="{31C03A56-3726-8E5F-40FF-CB7DD2612A6F}"/>
          </ac:spMkLst>
        </pc:spChg>
        <pc:picChg chg="mod">
          <ac:chgData name="Daniel Khashabi" userId="62390808-c838-45e6-be59-d6fd0d208bc8" providerId="ADAL" clId="{84E3B256-41C7-B54A-AE70-854DE63BC6E6}" dt="2024-02-25T22:36:20.097" v="5080" actId="1076"/>
          <ac:picMkLst>
            <pc:docMk/>
            <pc:sldMk cId="456734497" sldId="2014"/>
            <ac:picMk id="6" creationId="{D036F778-00CF-6CC0-84E4-12AD0A9D5FD2}"/>
          </ac:picMkLst>
        </pc:picChg>
      </pc:sldChg>
      <pc:sldChg chg="addSp modSp add del ord">
        <pc:chgData name="Daniel Khashabi" userId="62390808-c838-45e6-be59-d6fd0d208bc8" providerId="ADAL" clId="{84E3B256-41C7-B54A-AE70-854DE63BC6E6}" dt="2024-02-26T12:36:35.119" v="6230"/>
        <pc:sldMkLst>
          <pc:docMk/>
          <pc:sldMk cId="1058418357" sldId="2015"/>
        </pc:sldMkLst>
        <pc:spChg chg="add mod">
          <ac:chgData name="Daniel Khashabi" userId="62390808-c838-45e6-be59-d6fd0d208bc8" providerId="ADAL" clId="{84E3B256-41C7-B54A-AE70-854DE63BC6E6}" dt="2024-02-26T12:36:35.119" v="6230"/>
          <ac:spMkLst>
            <pc:docMk/>
            <pc:sldMk cId="1058418357" sldId="2015"/>
            <ac:spMk id="9" creationId="{B7D9DB52-D99C-AE75-91DB-310695ACE7AF}"/>
          </ac:spMkLst>
        </pc:spChg>
      </pc:sldChg>
      <pc:sldChg chg="addSp modSp add del ord">
        <pc:chgData name="Daniel Khashabi" userId="62390808-c838-45e6-be59-d6fd0d208bc8" providerId="ADAL" clId="{84E3B256-41C7-B54A-AE70-854DE63BC6E6}" dt="2024-02-26T12:36:31.798" v="6229"/>
        <pc:sldMkLst>
          <pc:docMk/>
          <pc:sldMk cId="1459814430" sldId="2016"/>
        </pc:sldMkLst>
        <pc:spChg chg="add mod">
          <ac:chgData name="Daniel Khashabi" userId="62390808-c838-45e6-be59-d6fd0d208bc8" providerId="ADAL" clId="{84E3B256-41C7-B54A-AE70-854DE63BC6E6}" dt="2024-02-26T12:36:31.798" v="6229"/>
          <ac:spMkLst>
            <pc:docMk/>
            <pc:sldMk cId="1459814430" sldId="2016"/>
            <ac:spMk id="14" creationId="{CB76A6D1-0FC9-4C2F-35C4-17692DE40AE8}"/>
          </ac:spMkLst>
        </pc:spChg>
      </pc:sldChg>
      <pc:sldChg chg="addSp modSp add del ord">
        <pc:chgData name="Daniel Khashabi" userId="62390808-c838-45e6-be59-d6fd0d208bc8" providerId="ADAL" clId="{84E3B256-41C7-B54A-AE70-854DE63BC6E6}" dt="2024-02-26T12:36:30.374" v="6228"/>
        <pc:sldMkLst>
          <pc:docMk/>
          <pc:sldMk cId="4174717378" sldId="2017"/>
        </pc:sldMkLst>
        <pc:spChg chg="add mod">
          <ac:chgData name="Daniel Khashabi" userId="62390808-c838-45e6-be59-d6fd0d208bc8" providerId="ADAL" clId="{84E3B256-41C7-B54A-AE70-854DE63BC6E6}" dt="2024-02-26T12:36:30.374" v="6228"/>
          <ac:spMkLst>
            <pc:docMk/>
            <pc:sldMk cId="4174717378" sldId="2017"/>
            <ac:spMk id="14" creationId="{8D4627C0-A108-A27A-2305-661AEAF0C62C}"/>
          </ac:spMkLst>
        </pc:spChg>
      </pc:sldChg>
      <pc:sldChg chg="addSp modSp add del ord">
        <pc:chgData name="Daniel Khashabi" userId="62390808-c838-45e6-be59-d6fd0d208bc8" providerId="ADAL" clId="{84E3B256-41C7-B54A-AE70-854DE63BC6E6}" dt="2024-02-26T12:36:28.886" v="6227"/>
        <pc:sldMkLst>
          <pc:docMk/>
          <pc:sldMk cId="3112195494" sldId="2018"/>
        </pc:sldMkLst>
        <pc:spChg chg="add mod">
          <ac:chgData name="Daniel Khashabi" userId="62390808-c838-45e6-be59-d6fd0d208bc8" providerId="ADAL" clId="{84E3B256-41C7-B54A-AE70-854DE63BC6E6}" dt="2024-02-26T12:36:28.886" v="6227"/>
          <ac:spMkLst>
            <pc:docMk/>
            <pc:sldMk cId="3112195494" sldId="2018"/>
            <ac:spMk id="14" creationId="{7BB32086-DB69-442F-1F20-FBF24073255A}"/>
          </ac:spMkLst>
        </pc:spChg>
      </pc:sldChg>
      <pc:sldChg chg="addSp modSp add del ord">
        <pc:chgData name="Daniel Khashabi" userId="62390808-c838-45e6-be59-d6fd0d208bc8" providerId="ADAL" clId="{84E3B256-41C7-B54A-AE70-854DE63BC6E6}" dt="2024-02-26T12:36:27.628" v="6226"/>
        <pc:sldMkLst>
          <pc:docMk/>
          <pc:sldMk cId="3969208955" sldId="2019"/>
        </pc:sldMkLst>
        <pc:spChg chg="add mod">
          <ac:chgData name="Daniel Khashabi" userId="62390808-c838-45e6-be59-d6fd0d208bc8" providerId="ADAL" clId="{84E3B256-41C7-B54A-AE70-854DE63BC6E6}" dt="2024-02-26T12:36:27.628" v="6226"/>
          <ac:spMkLst>
            <pc:docMk/>
            <pc:sldMk cId="3969208955" sldId="2019"/>
            <ac:spMk id="16" creationId="{667396B0-2D7A-B10E-E553-AE359B7F22AA}"/>
          </ac:spMkLst>
        </pc:spChg>
      </pc:sldChg>
      <pc:sldChg chg="addSp modSp add del ord">
        <pc:chgData name="Daniel Khashabi" userId="62390808-c838-45e6-be59-d6fd0d208bc8" providerId="ADAL" clId="{84E3B256-41C7-B54A-AE70-854DE63BC6E6}" dt="2024-02-26T12:36:25.629" v="6225"/>
        <pc:sldMkLst>
          <pc:docMk/>
          <pc:sldMk cId="153949087" sldId="2020"/>
        </pc:sldMkLst>
        <pc:spChg chg="add mod">
          <ac:chgData name="Daniel Khashabi" userId="62390808-c838-45e6-be59-d6fd0d208bc8" providerId="ADAL" clId="{84E3B256-41C7-B54A-AE70-854DE63BC6E6}" dt="2024-02-26T12:36:25.629" v="6225"/>
          <ac:spMkLst>
            <pc:docMk/>
            <pc:sldMk cId="153949087" sldId="2020"/>
            <ac:spMk id="16" creationId="{47FEE086-27D9-CB5E-8696-B398E47D2DD6}"/>
          </ac:spMkLst>
        </pc:spChg>
      </pc:sldChg>
      <pc:sldChg chg="addSp modSp add del ord">
        <pc:chgData name="Daniel Khashabi" userId="62390808-c838-45e6-be59-d6fd0d208bc8" providerId="ADAL" clId="{84E3B256-41C7-B54A-AE70-854DE63BC6E6}" dt="2024-02-26T12:36:24.098" v="6224"/>
        <pc:sldMkLst>
          <pc:docMk/>
          <pc:sldMk cId="1527181319" sldId="2021"/>
        </pc:sldMkLst>
        <pc:spChg chg="add mod">
          <ac:chgData name="Daniel Khashabi" userId="62390808-c838-45e6-be59-d6fd0d208bc8" providerId="ADAL" clId="{84E3B256-41C7-B54A-AE70-854DE63BC6E6}" dt="2024-02-26T12:36:24.098" v="6224"/>
          <ac:spMkLst>
            <pc:docMk/>
            <pc:sldMk cId="1527181319" sldId="2021"/>
            <ac:spMk id="9" creationId="{F1539484-3957-E48C-DD1E-399F81845597}"/>
          </ac:spMkLst>
        </pc:spChg>
      </pc:sldChg>
      <pc:sldChg chg="addSp modSp add del ord">
        <pc:chgData name="Daniel Khashabi" userId="62390808-c838-45e6-be59-d6fd0d208bc8" providerId="ADAL" clId="{84E3B256-41C7-B54A-AE70-854DE63BC6E6}" dt="2024-02-26T12:36:22.951" v="6223"/>
        <pc:sldMkLst>
          <pc:docMk/>
          <pc:sldMk cId="1188714908" sldId="2022"/>
        </pc:sldMkLst>
        <pc:spChg chg="add mod">
          <ac:chgData name="Daniel Khashabi" userId="62390808-c838-45e6-be59-d6fd0d208bc8" providerId="ADAL" clId="{84E3B256-41C7-B54A-AE70-854DE63BC6E6}" dt="2024-02-26T12:36:22.951" v="6223"/>
          <ac:spMkLst>
            <pc:docMk/>
            <pc:sldMk cId="1188714908" sldId="2022"/>
            <ac:spMk id="13" creationId="{6BCE74A4-BA1B-A851-D11B-31635AC130D3}"/>
          </ac:spMkLst>
        </pc:spChg>
      </pc:sldChg>
      <pc:sldChg chg="addSp delSp modSp add del mod ord">
        <pc:chgData name="Daniel Khashabi" userId="62390808-c838-45e6-be59-d6fd0d208bc8" providerId="ADAL" clId="{84E3B256-41C7-B54A-AE70-854DE63BC6E6}" dt="2024-02-26T12:36:21.744" v="6222"/>
        <pc:sldMkLst>
          <pc:docMk/>
          <pc:sldMk cId="2930580255" sldId="2023"/>
        </pc:sldMkLst>
        <pc:spChg chg="add mod">
          <ac:chgData name="Daniel Khashabi" userId="62390808-c838-45e6-be59-d6fd0d208bc8" providerId="ADAL" clId="{84E3B256-41C7-B54A-AE70-854DE63BC6E6}" dt="2024-02-26T12:36:21.744" v="6222"/>
          <ac:spMkLst>
            <pc:docMk/>
            <pc:sldMk cId="2930580255" sldId="2023"/>
            <ac:spMk id="16" creationId="{BA0B88CB-92EC-A7DF-7442-1121CE840DE8}"/>
          </ac:spMkLst>
        </pc:spChg>
        <pc:grpChg chg="add del">
          <ac:chgData name="Daniel Khashabi" userId="62390808-c838-45e6-be59-d6fd0d208bc8" providerId="ADAL" clId="{84E3B256-41C7-B54A-AE70-854DE63BC6E6}" dt="2024-02-26T12:33:42.171" v="5986" actId="478"/>
          <ac:grpSpMkLst>
            <pc:docMk/>
            <pc:sldMk cId="2930580255" sldId="2023"/>
            <ac:grpSpMk id="3" creationId="{00000000-0000-0000-0000-000000000000}"/>
          </ac:grpSpMkLst>
        </pc:grpChg>
      </pc:sldChg>
      <pc:sldChg chg="addSp delSp modSp add del mod ord">
        <pc:chgData name="Daniel Khashabi" userId="62390808-c838-45e6-be59-d6fd0d208bc8" providerId="ADAL" clId="{84E3B256-41C7-B54A-AE70-854DE63BC6E6}" dt="2024-02-26T12:36:20.593" v="6221"/>
        <pc:sldMkLst>
          <pc:docMk/>
          <pc:sldMk cId="1175052053" sldId="2024"/>
        </pc:sldMkLst>
        <pc:spChg chg="add mod">
          <ac:chgData name="Daniel Khashabi" userId="62390808-c838-45e6-be59-d6fd0d208bc8" providerId="ADAL" clId="{84E3B256-41C7-B54A-AE70-854DE63BC6E6}" dt="2024-02-26T12:36:20.593" v="6221"/>
          <ac:spMkLst>
            <pc:docMk/>
            <pc:sldMk cId="1175052053" sldId="2024"/>
            <ac:spMk id="8" creationId="{D6EA8444-851B-518C-62F1-FA9423DBA457}"/>
          </ac:spMkLst>
        </pc:spChg>
        <pc:picChg chg="del">
          <ac:chgData name="Daniel Khashabi" userId="62390808-c838-45e6-be59-d6fd0d208bc8" providerId="ADAL" clId="{84E3B256-41C7-B54A-AE70-854DE63BC6E6}" dt="2024-02-26T12:33:39.432" v="5983" actId="478"/>
          <ac:picMkLst>
            <pc:docMk/>
            <pc:sldMk cId="1175052053" sldId="2024"/>
            <ac:picMk id="3" creationId="{00000000-0000-0000-0000-000000000000}"/>
          </ac:picMkLst>
        </pc:picChg>
        <pc:picChg chg="add mod">
          <ac:chgData name="Daniel Khashabi" userId="62390808-c838-45e6-be59-d6fd0d208bc8" providerId="ADAL" clId="{84E3B256-41C7-B54A-AE70-854DE63BC6E6}" dt="2024-02-26T12:33:39.769" v="5984"/>
          <ac:picMkLst>
            <pc:docMk/>
            <pc:sldMk cId="1175052053" sldId="2024"/>
            <ac:picMk id="7" creationId="{C9FD4F3E-D565-65EA-71EB-9D6070CC23B8}"/>
          </ac:picMkLst>
        </pc:picChg>
      </pc:sldChg>
      <pc:sldChg chg="addSp delSp modSp add del mod ord">
        <pc:chgData name="Daniel Khashabi" userId="62390808-c838-45e6-be59-d6fd0d208bc8" providerId="ADAL" clId="{84E3B256-41C7-B54A-AE70-854DE63BC6E6}" dt="2024-02-26T12:36:19.749" v="6220"/>
        <pc:sldMkLst>
          <pc:docMk/>
          <pc:sldMk cId="693503070" sldId="2025"/>
        </pc:sldMkLst>
        <pc:spChg chg="mod">
          <ac:chgData name="Daniel Khashabi" userId="62390808-c838-45e6-be59-d6fd0d208bc8" providerId="ADAL" clId="{84E3B256-41C7-B54A-AE70-854DE63BC6E6}" dt="2024-02-26T12:31:07.966" v="5863" actId="20577"/>
          <ac:spMkLst>
            <pc:docMk/>
            <pc:sldMk cId="693503070" sldId="2025"/>
            <ac:spMk id="6" creationId="{BB2D7D99-F015-0597-90B3-433F07CE3A2F}"/>
          </ac:spMkLst>
        </pc:spChg>
        <pc:spChg chg="add mod">
          <ac:chgData name="Daniel Khashabi" userId="62390808-c838-45e6-be59-d6fd0d208bc8" providerId="ADAL" clId="{84E3B256-41C7-B54A-AE70-854DE63BC6E6}" dt="2024-02-26T12:30:49.032" v="5856" actId="1035"/>
          <ac:spMkLst>
            <pc:docMk/>
            <pc:sldMk cId="693503070" sldId="2025"/>
            <ac:spMk id="10" creationId="{E82112DD-FC14-1FF1-8D63-155140BB423C}"/>
          </ac:spMkLst>
        </pc:spChg>
        <pc:spChg chg="add mod">
          <ac:chgData name="Daniel Khashabi" userId="62390808-c838-45e6-be59-d6fd0d208bc8" providerId="ADAL" clId="{84E3B256-41C7-B54A-AE70-854DE63BC6E6}" dt="2024-02-26T12:36:19.749" v="6220"/>
          <ac:spMkLst>
            <pc:docMk/>
            <pc:sldMk cId="693503070" sldId="2025"/>
            <ac:spMk id="11" creationId="{F7916F02-C360-9602-6BD8-DCB61BAF1F02}"/>
          </ac:spMkLst>
        </pc:spChg>
        <pc:picChg chg="mod modCrop">
          <ac:chgData name="Daniel Khashabi" userId="62390808-c838-45e6-be59-d6fd0d208bc8" providerId="ADAL" clId="{84E3B256-41C7-B54A-AE70-854DE63BC6E6}" dt="2024-02-26T12:30:38.519" v="5847" actId="732"/>
          <ac:picMkLst>
            <pc:docMk/>
            <pc:sldMk cId="693503070" sldId="2025"/>
            <ac:picMk id="3" creationId="{00000000-0000-0000-0000-000000000000}"/>
          </ac:picMkLst>
        </pc:picChg>
        <pc:cxnChg chg="add del mod">
          <ac:chgData name="Daniel Khashabi" userId="62390808-c838-45e6-be59-d6fd0d208bc8" providerId="ADAL" clId="{84E3B256-41C7-B54A-AE70-854DE63BC6E6}" dt="2024-02-26T12:29:38.509" v="5835" actId="478"/>
          <ac:cxnSpMkLst>
            <pc:docMk/>
            <pc:sldMk cId="693503070" sldId="2025"/>
            <ac:cxnSpMk id="7" creationId="{6FC93F44-B765-1BDF-1D80-1F01DF96156E}"/>
          </ac:cxnSpMkLst>
        </pc:cxnChg>
      </pc:sldChg>
      <pc:sldChg chg="modSp add del mod">
        <pc:chgData name="Daniel Khashabi" userId="62390808-c838-45e6-be59-d6fd0d208bc8" providerId="ADAL" clId="{84E3B256-41C7-B54A-AE70-854DE63BC6E6}" dt="2024-02-26T12:24:42.558" v="5716"/>
        <pc:sldMkLst>
          <pc:docMk/>
          <pc:sldMk cId="3886433010" sldId="2025"/>
        </pc:sldMkLst>
        <pc:spChg chg="mod">
          <ac:chgData name="Daniel Khashabi" userId="62390808-c838-45e6-be59-d6fd0d208bc8" providerId="ADAL" clId="{84E3B256-41C7-B54A-AE70-854DE63BC6E6}" dt="2024-02-26T12:24:36.977" v="5704" actId="20577"/>
          <ac:spMkLst>
            <pc:docMk/>
            <pc:sldMk cId="3886433010" sldId="2025"/>
            <ac:spMk id="6" creationId="{BB2D7D99-F015-0597-90B3-433F07CE3A2F}"/>
          </ac:spMkLst>
        </pc:spChg>
      </pc:sldChg>
      <pc:sldChg chg="modSp mod">
        <pc:chgData name="Daniel Khashabi" userId="62390808-c838-45e6-be59-d6fd0d208bc8" providerId="ADAL" clId="{84E3B256-41C7-B54A-AE70-854DE63BC6E6}" dt="2024-02-22T13:51:08.746" v="1151" actId="1035"/>
        <pc:sldMkLst>
          <pc:docMk/>
          <pc:sldMk cId="2438342104" sldId="2027"/>
        </pc:sldMkLst>
        <pc:spChg chg="mod">
          <ac:chgData name="Daniel Khashabi" userId="62390808-c838-45e6-be59-d6fd0d208bc8" providerId="ADAL" clId="{84E3B256-41C7-B54A-AE70-854DE63BC6E6}" dt="2024-02-22T13:51:00.111" v="1141" actId="20577"/>
          <ac:spMkLst>
            <pc:docMk/>
            <pc:sldMk cId="2438342104" sldId="2027"/>
            <ac:spMk id="2" creationId="{1519C29B-62E8-AC32-EE57-67D592AD9B02}"/>
          </ac:spMkLst>
        </pc:spChg>
        <pc:spChg chg="mod">
          <ac:chgData name="Daniel Khashabi" userId="62390808-c838-45e6-be59-d6fd0d208bc8" providerId="ADAL" clId="{84E3B256-41C7-B54A-AE70-854DE63BC6E6}" dt="2024-02-22T13:51:08.746" v="1151" actId="1035"/>
          <ac:spMkLst>
            <pc:docMk/>
            <pc:sldMk cId="2438342104" sldId="2027"/>
            <ac:spMk id="4" creationId="{A275C721-3022-5E25-5486-E017832B68D1}"/>
          </ac:spMkLst>
        </pc:spChg>
      </pc:sldChg>
      <pc:sldChg chg="addSp modSp mod">
        <pc:chgData name="Daniel Khashabi" userId="62390808-c838-45e6-be59-d6fd0d208bc8" providerId="ADAL" clId="{84E3B256-41C7-B54A-AE70-854DE63BC6E6}" dt="2024-02-25T15:37:06.139" v="1901" actId="1035"/>
        <pc:sldMkLst>
          <pc:docMk/>
          <pc:sldMk cId="2970304630" sldId="2030"/>
        </pc:sldMkLst>
        <pc:spChg chg="mod">
          <ac:chgData name="Daniel Khashabi" userId="62390808-c838-45e6-be59-d6fd0d208bc8" providerId="ADAL" clId="{84E3B256-41C7-B54A-AE70-854DE63BC6E6}" dt="2024-02-25T15:36:30.548" v="1881" actId="20577"/>
          <ac:spMkLst>
            <pc:docMk/>
            <pc:sldMk cId="2970304630" sldId="2030"/>
            <ac:spMk id="4" creationId="{0E5CA191-0637-B863-CF38-226BE0C79654}"/>
          </ac:spMkLst>
        </pc:spChg>
        <pc:spChg chg="add mod">
          <ac:chgData name="Daniel Khashabi" userId="62390808-c838-45e6-be59-d6fd0d208bc8" providerId="ADAL" clId="{84E3B256-41C7-B54A-AE70-854DE63BC6E6}" dt="2024-02-25T15:37:06.139" v="1901" actId="1035"/>
          <ac:spMkLst>
            <pc:docMk/>
            <pc:sldMk cId="2970304630" sldId="2030"/>
            <ac:spMk id="9" creationId="{B7F330AC-3584-FFCB-FE36-D278CE6C5B2B}"/>
          </ac:spMkLst>
        </pc:spChg>
        <pc:picChg chg="add mod">
          <ac:chgData name="Daniel Khashabi" userId="62390808-c838-45e6-be59-d6fd0d208bc8" providerId="ADAL" clId="{84E3B256-41C7-B54A-AE70-854DE63BC6E6}" dt="2024-02-25T15:35:48.325" v="1862" actId="1037"/>
          <ac:picMkLst>
            <pc:docMk/>
            <pc:sldMk cId="2970304630" sldId="2030"/>
            <ac:picMk id="5" creationId="{984186A5-1265-86C0-347C-36931C07E70A}"/>
          </ac:picMkLst>
        </pc:picChg>
        <pc:picChg chg="add mod">
          <ac:chgData name="Daniel Khashabi" userId="62390808-c838-45e6-be59-d6fd0d208bc8" providerId="ADAL" clId="{84E3B256-41C7-B54A-AE70-854DE63BC6E6}" dt="2024-02-25T15:35:48.325" v="1862" actId="1037"/>
          <ac:picMkLst>
            <pc:docMk/>
            <pc:sldMk cId="2970304630" sldId="2030"/>
            <ac:picMk id="7" creationId="{BCB5F61F-8EC1-786B-DECA-892E952F3EFD}"/>
          </ac:picMkLst>
        </pc:picChg>
      </pc:sldChg>
      <pc:sldChg chg="del">
        <pc:chgData name="Daniel Khashabi" userId="62390808-c838-45e6-be59-d6fd0d208bc8" providerId="ADAL" clId="{84E3B256-41C7-B54A-AE70-854DE63BC6E6}" dt="2024-02-25T15:36:42.374" v="1882" actId="2696"/>
        <pc:sldMkLst>
          <pc:docMk/>
          <pc:sldMk cId="1832312971" sldId="2032"/>
        </pc:sldMkLst>
      </pc:sldChg>
      <pc:sldChg chg="addSp delSp modSp del mod modClrScheme chgLayout">
        <pc:chgData name="Daniel Khashabi" userId="62390808-c838-45e6-be59-d6fd0d208bc8" providerId="ADAL" clId="{84E3B256-41C7-B54A-AE70-854DE63BC6E6}" dt="2024-02-25T20:51:14.154" v="3446" actId="2696"/>
        <pc:sldMkLst>
          <pc:docMk/>
          <pc:sldMk cId="1943729285" sldId="2044"/>
        </pc:sldMkLst>
        <pc:spChg chg="del mod ord">
          <ac:chgData name="Daniel Khashabi" userId="62390808-c838-45e6-be59-d6fd0d208bc8" providerId="ADAL" clId="{84E3B256-41C7-B54A-AE70-854DE63BC6E6}" dt="2024-02-25T15:53:36.298" v="2419" actId="700"/>
          <ac:spMkLst>
            <pc:docMk/>
            <pc:sldMk cId="1943729285" sldId="2044"/>
            <ac:spMk id="2" creationId="{D00CD811-F833-12EB-EB9E-8A5A0FEC7027}"/>
          </ac:spMkLst>
        </pc:spChg>
        <pc:spChg chg="mod ord">
          <ac:chgData name="Daniel Khashabi" userId="62390808-c838-45e6-be59-d6fd0d208bc8" providerId="ADAL" clId="{84E3B256-41C7-B54A-AE70-854DE63BC6E6}" dt="2024-02-25T15:53:36.298" v="2419" actId="700"/>
          <ac:spMkLst>
            <pc:docMk/>
            <pc:sldMk cId="1943729285" sldId="2044"/>
            <ac:spMk id="3" creationId="{282AB0A8-E398-8A59-9BDA-0F6B16A32A1B}"/>
          </ac:spMkLst>
        </pc:spChg>
        <pc:spChg chg="add mod ord">
          <ac:chgData name="Daniel Khashabi" userId="62390808-c838-45e6-be59-d6fd0d208bc8" providerId="ADAL" clId="{84E3B256-41C7-B54A-AE70-854DE63BC6E6}" dt="2024-02-25T15:53:36.298" v="2419" actId="700"/>
          <ac:spMkLst>
            <pc:docMk/>
            <pc:sldMk cId="1943729285" sldId="2044"/>
            <ac:spMk id="4" creationId="{8753F6AF-A5E6-D618-4863-5D9B2B0BCE30}"/>
          </ac:spMkLst>
        </pc:spChg>
      </pc:sldChg>
      <pc:sldChg chg="addSp delSp modSp add del mod">
        <pc:chgData name="Daniel Khashabi" userId="62390808-c838-45e6-be59-d6fd0d208bc8" providerId="ADAL" clId="{84E3B256-41C7-B54A-AE70-854DE63BC6E6}" dt="2024-02-25T15:47:55.373" v="2417" actId="2696"/>
        <pc:sldMkLst>
          <pc:docMk/>
          <pc:sldMk cId="3313986994" sldId="2045"/>
        </pc:sldMkLst>
        <pc:spChg chg="add mod">
          <ac:chgData name="Daniel Khashabi" userId="62390808-c838-45e6-be59-d6fd0d208bc8" providerId="ADAL" clId="{84E3B256-41C7-B54A-AE70-854DE63BC6E6}" dt="2024-02-25T15:47:38.389" v="2416" actId="21"/>
          <ac:spMkLst>
            <pc:docMk/>
            <pc:sldMk cId="3313986994" sldId="2045"/>
            <ac:spMk id="6" creationId="{8CDAA73A-0B52-37A8-8DD2-84418FDC5811}"/>
          </ac:spMkLst>
        </pc:spChg>
        <pc:picChg chg="del">
          <ac:chgData name="Daniel Khashabi" userId="62390808-c838-45e6-be59-d6fd0d208bc8" providerId="ADAL" clId="{84E3B256-41C7-B54A-AE70-854DE63BC6E6}" dt="2024-02-25T15:47:38.389" v="2416" actId="21"/>
          <ac:picMkLst>
            <pc:docMk/>
            <pc:sldMk cId="3313986994" sldId="2045"/>
            <ac:picMk id="5" creationId="{FBEAB33B-3EAB-6A6E-6A75-64A1759B6240}"/>
          </ac:picMkLst>
        </pc:picChg>
      </pc:sldChg>
      <pc:sldChg chg="add del">
        <pc:chgData name="Daniel Khashabi" userId="62390808-c838-45e6-be59-d6fd0d208bc8" providerId="ADAL" clId="{84E3B256-41C7-B54A-AE70-854DE63BC6E6}" dt="2024-02-22T05:54:11.375" v="465" actId="2696"/>
        <pc:sldMkLst>
          <pc:docMk/>
          <pc:sldMk cId="273586180" sldId="2046"/>
        </pc:sldMkLst>
      </pc:sldChg>
      <pc:sldChg chg="del mod modShow">
        <pc:chgData name="Daniel Khashabi" userId="62390808-c838-45e6-be59-d6fd0d208bc8" providerId="ADAL" clId="{84E3B256-41C7-B54A-AE70-854DE63BC6E6}" dt="2024-02-22T05:54:01.134" v="463" actId="2696"/>
        <pc:sldMkLst>
          <pc:docMk/>
          <pc:sldMk cId="1203289003" sldId="2046"/>
        </pc:sldMkLst>
      </pc:sldChg>
      <pc:sldChg chg="add del">
        <pc:chgData name="Daniel Khashabi" userId="62390808-c838-45e6-be59-d6fd0d208bc8" providerId="ADAL" clId="{84E3B256-41C7-B54A-AE70-854DE63BC6E6}" dt="2024-02-22T06:15:15.625" v="775" actId="2696"/>
        <pc:sldMkLst>
          <pc:docMk/>
          <pc:sldMk cId="1625161331" sldId="2046"/>
        </pc:sldMkLst>
      </pc:sldChg>
      <pc:sldChg chg="add addCm">
        <pc:chgData name="Daniel Khashabi" userId="62390808-c838-45e6-be59-d6fd0d208bc8" providerId="ADAL" clId="{84E3B256-41C7-B54A-AE70-854DE63BC6E6}" dt="2024-02-22T06:17:11.965" v="845"/>
        <pc:sldMkLst>
          <pc:docMk/>
          <pc:sldMk cId="3349636382" sldId="204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Daniel Khashabi" userId="62390808-c838-45e6-be59-d6fd0d208bc8" providerId="ADAL" clId="{84E3B256-41C7-B54A-AE70-854DE63BC6E6}" dt="2024-02-22T06:17:11.965" v="845"/>
              <pc2:cmMkLst xmlns:pc2="http://schemas.microsoft.com/office/powerpoint/2019/9/main/command">
                <pc:docMk/>
                <pc:sldMk cId="3349636382" sldId="2046"/>
                <pc2:cmMk id="{EB97E680-B504-664E-9EE5-1492436A0BA4}"/>
              </pc2:cmMkLst>
            </pc226:cmChg>
          </p:ext>
        </pc:extLst>
      </pc:sldChg>
      <pc:sldChg chg="addSp modSp mod modAnim">
        <pc:chgData name="Daniel Khashabi" userId="62390808-c838-45e6-be59-d6fd0d208bc8" providerId="ADAL" clId="{84E3B256-41C7-B54A-AE70-854DE63BC6E6}" dt="2024-02-20T13:56:32.022" v="208"/>
        <pc:sldMkLst>
          <pc:docMk/>
          <pc:sldMk cId="1705523791" sldId="2047"/>
        </pc:sldMkLst>
        <pc:spChg chg="add mod">
          <ac:chgData name="Daniel Khashabi" userId="62390808-c838-45e6-be59-d6fd0d208bc8" providerId="ADAL" clId="{84E3B256-41C7-B54A-AE70-854DE63BC6E6}" dt="2024-02-20T13:56:27.657" v="207" actId="1076"/>
          <ac:spMkLst>
            <pc:docMk/>
            <pc:sldMk cId="1705523791" sldId="2047"/>
            <ac:spMk id="10" creationId="{7F573C1C-F0CB-61F3-E742-7E2833E7B207}"/>
          </ac:spMkLst>
        </pc:spChg>
        <pc:grpChg chg="add mod">
          <ac:chgData name="Daniel Khashabi" userId="62390808-c838-45e6-be59-d6fd0d208bc8" providerId="ADAL" clId="{84E3B256-41C7-B54A-AE70-854DE63BC6E6}" dt="2024-02-20T13:56:12.446" v="204" actId="1035"/>
          <ac:grpSpMkLst>
            <pc:docMk/>
            <pc:sldMk cId="1705523791" sldId="2047"/>
            <ac:grpSpMk id="6" creationId="{321B84F8-F7D2-E46F-B0AE-628042F6C046}"/>
          </ac:grpSpMkLst>
        </pc:grpChg>
        <pc:picChg chg="mod">
          <ac:chgData name="Daniel Khashabi" userId="62390808-c838-45e6-be59-d6fd0d208bc8" providerId="ADAL" clId="{84E3B256-41C7-B54A-AE70-854DE63BC6E6}" dt="2024-02-20T13:55:59.383" v="180"/>
          <ac:picMkLst>
            <pc:docMk/>
            <pc:sldMk cId="1705523791" sldId="2047"/>
            <ac:picMk id="7" creationId="{4D832FF3-9010-8BD4-E7C2-7EC1107DECB9}"/>
          </ac:picMkLst>
        </pc:picChg>
        <pc:picChg chg="mod">
          <ac:chgData name="Daniel Khashabi" userId="62390808-c838-45e6-be59-d6fd0d208bc8" providerId="ADAL" clId="{84E3B256-41C7-B54A-AE70-854DE63BC6E6}" dt="2024-02-20T13:55:59.383" v="180"/>
          <ac:picMkLst>
            <pc:docMk/>
            <pc:sldMk cId="1705523791" sldId="2047"/>
            <ac:picMk id="8" creationId="{D9F32A08-7206-D8D4-F45B-FCF70DA8EB54}"/>
          </ac:picMkLst>
        </pc:picChg>
        <pc:picChg chg="mod">
          <ac:chgData name="Daniel Khashabi" userId="62390808-c838-45e6-be59-d6fd0d208bc8" providerId="ADAL" clId="{84E3B256-41C7-B54A-AE70-854DE63BC6E6}" dt="2024-02-20T13:56:16.528" v="205" actId="1076"/>
          <ac:picMkLst>
            <pc:docMk/>
            <pc:sldMk cId="1705523791" sldId="2047"/>
            <ac:picMk id="9" creationId="{853AE016-7461-CF7F-622E-666D7D0DA566}"/>
          </ac:picMkLst>
        </pc:picChg>
      </pc:sldChg>
      <pc:sldChg chg="mod modShow">
        <pc:chgData name="Daniel Khashabi" userId="62390808-c838-45e6-be59-d6fd0d208bc8" providerId="ADAL" clId="{84E3B256-41C7-B54A-AE70-854DE63BC6E6}" dt="2024-02-20T13:47:58.791" v="6" actId="729"/>
        <pc:sldMkLst>
          <pc:docMk/>
          <pc:sldMk cId="4255797805" sldId="2050"/>
        </pc:sldMkLst>
      </pc:sldChg>
      <pc:sldChg chg="del">
        <pc:chgData name="Daniel Khashabi" userId="62390808-c838-45e6-be59-d6fd0d208bc8" providerId="ADAL" clId="{84E3B256-41C7-B54A-AE70-854DE63BC6E6}" dt="2024-02-25T15:31:12.939" v="1667" actId="2696"/>
        <pc:sldMkLst>
          <pc:docMk/>
          <pc:sldMk cId="3213070454" sldId="2052"/>
        </pc:sldMkLst>
      </pc:sldChg>
      <pc:sldChg chg="del">
        <pc:chgData name="Daniel Khashabi" userId="62390808-c838-45e6-be59-d6fd0d208bc8" providerId="ADAL" clId="{84E3B256-41C7-B54A-AE70-854DE63BC6E6}" dt="2024-02-25T15:31:12.939" v="1667" actId="2696"/>
        <pc:sldMkLst>
          <pc:docMk/>
          <pc:sldMk cId="0" sldId="2054"/>
        </pc:sldMkLst>
      </pc:sldChg>
      <pc:sldChg chg="del">
        <pc:chgData name="Daniel Khashabi" userId="62390808-c838-45e6-be59-d6fd0d208bc8" providerId="ADAL" clId="{84E3B256-41C7-B54A-AE70-854DE63BC6E6}" dt="2024-02-25T15:31:12.939" v="1667" actId="2696"/>
        <pc:sldMkLst>
          <pc:docMk/>
          <pc:sldMk cId="0" sldId="2055"/>
        </pc:sldMkLst>
      </pc:sldChg>
      <pc:sldChg chg="del">
        <pc:chgData name="Daniel Khashabi" userId="62390808-c838-45e6-be59-d6fd0d208bc8" providerId="ADAL" clId="{84E3B256-41C7-B54A-AE70-854DE63BC6E6}" dt="2024-02-25T15:31:12.939" v="1667" actId="2696"/>
        <pc:sldMkLst>
          <pc:docMk/>
          <pc:sldMk cId="0" sldId="2056"/>
        </pc:sldMkLst>
      </pc:sldChg>
      <pc:sldChg chg="del">
        <pc:chgData name="Daniel Khashabi" userId="62390808-c838-45e6-be59-d6fd0d208bc8" providerId="ADAL" clId="{84E3B256-41C7-B54A-AE70-854DE63BC6E6}" dt="2024-02-25T15:31:12.939" v="1667" actId="2696"/>
        <pc:sldMkLst>
          <pc:docMk/>
          <pc:sldMk cId="0" sldId="2057"/>
        </pc:sldMkLst>
      </pc:sldChg>
      <pc:sldChg chg="del">
        <pc:chgData name="Daniel Khashabi" userId="62390808-c838-45e6-be59-d6fd0d208bc8" providerId="ADAL" clId="{84E3B256-41C7-B54A-AE70-854DE63BC6E6}" dt="2024-02-25T15:31:12.939" v="1667" actId="2696"/>
        <pc:sldMkLst>
          <pc:docMk/>
          <pc:sldMk cId="0" sldId="2058"/>
        </pc:sldMkLst>
      </pc:sldChg>
      <pc:sldChg chg="del">
        <pc:chgData name="Daniel Khashabi" userId="62390808-c838-45e6-be59-d6fd0d208bc8" providerId="ADAL" clId="{84E3B256-41C7-B54A-AE70-854DE63BC6E6}" dt="2024-02-25T15:31:12.939" v="1667" actId="2696"/>
        <pc:sldMkLst>
          <pc:docMk/>
          <pc:sldMk cId="0" sldId="2059"/>
        </pc:sldMkLst>
      </pc:sldChg>
      <pc:sldChg chg="del">
        <pc:chgData name="Daniel Khashabi" userId="62390808-c838-45e6-be59-d6fd0d208bc8" providerId="ADAL" clId="{84E3B256-41C7-B54A-AE70-854DE63BC6E6}" dt="2024-02-25T15:31:12.939" v="1667" actId="2696"/>
        <pc:sldMkLst>
          <pc:docMk/>
          <pc:sldMk cId="0" sldId="2060"/>
        </pc:sldMkLst>
      </pc:sldChg>
      <pc:sldChg chg="del">
        <pc:chgData name="Daniel Khashabi" userId="62390808-c838-45e6-be59-d6fd0d208bc8" providerId="ADAL" clId="{84E3B256-41C7-B54A-AE70-854DE63BC6E6}" dt="2024-02-25T15:31:12.939" v="1667" actId="2696"/>
        <pc:sldMkLst>
          <pc:docMk/>
          <pc:sldMk cId="0" sldId="2061"/>
        </pc:sldMkLst>
      </pc:sldChg>
      <pc:sldChg chg="del">
        <pc:chgData name="Daniel Khashabi" userId="62390808-c838-45e6-be59-d6fd0d208bc8" providerId="ADAL" clId="{84E3B256-41C7-B54A-AE70-854DE63BC6E6}" dt="2024-02-25T15:31:12.939" v="1667" actId="2696"/>
        <pc:sldMkLst>
          <pc:docMk/>
          <pc:sldMk cId="0" sldId="2062"/>
        </pc:sldMkLst>
      </pc:sldChg>
      <pc:sldChg chg="del">
        <pc:chgData name="Daniel Khashabi" userId="62390808-c838-45e6-be59-d6fd0d208bc8" providerId="ADAL" clId="{84E3B256-41C7-B54A-AE70-854DE63BC6E6}" dt="2024-02-25T15:31:12.939" v="1667" actId="2696"/>
        <pc:sldMkLst>
          <pc:docMk/>
          <pc:sldMk cId="0" sldId="2063"/>
        </pc:sldMkLst>
      </pc:sldChg>
      <pc:sldChg chg="modSp mod ord">
        <pc:chgData name="Daniel Khashabi" userId="62390808-c838-45e6-be59-d6fd0d208bc8" providerId="ADAL" clId="{84E3B256-41C7-B54A-AE70-854DE63BC6E6}" dt="2024-02-20T13:57:00.253" v="210" actId="20578"/>
        <pc:sldMkLst>
          <pc:docMk/>
          <pc:sldMk cId="780922530" sldId="2064"/>
        </pc:sldMkLst>
        <pc:grpChg chg="mod">
          <ac:chgData name="Daniel Khashabi" userId="62390808-c838-45e6-be59-d6fd0d208bc8" providerId="ADAL" clId="{84E3B256-41C7-B54A-AE70-854DE63BC6E6}" dt="2024-02-20T13:55:43.384" v="172" actId="1076"/>
          <ac:grpSpMkLst>
            <pc:docMk/>
            <pc:sldMk cId="780922530" sldId="2064"/>
            <ac:grpSpMk id="4" creationId="{08422502-CB40-207A-1AE0-D3EEF2AB4F25}"/>
          </ac:grpSpMkLst>
        </pc:grpChg>
      </pc:sldChg>
      <pc:sldChg chg="modSp del mod">
        <pc:chgData name="Daniel Khashabi" userId="62390808-c838-45e6-be59-d6fd0d208bc8" providerId="ADAL" clId="{84E3B256-41C7-B54A-AE70-854DE63BC6E6}" dt="2024-02-25T15:43:03.208" v="2126" actId="2696"/>
        <pc:sldMkLst>
          <pc:docMk/>
          <pc:sldMk cId="1221997933" sldId="2067"/>
        </pc:sldMkLst>
        <pc:spChg chg="mod">
          <ac:chgData name="Daniel Khashabi" userId="62390808-c838-45e6-be59-d6fd0d208bc8" providerId="ADAL" clId="{84E3B256-41C7-B54A-AE70-854DE63BC6E6}" dt="2024-02-25T15:41:55.973" v="2015" actId="403"/>
          <ac:spMkLst>
            <pc:docMk/>
            <pc:sldMk cId="1221997933" sldId="2067"/>
            <ac:spMk id="2" creationId="{7D92E452-54C1-138A-37DB-8ED26D780CC5}"/>
          </ac:spMkLst>
        </pc:spChg>
      </pc:sldChg>
      <pc:sldChg chg="modSp add del mod">
        <pc:chgData name="Daniel Khashabi" userId="62390808-c838-45e6-be59-d6fd0d208bc8" providerId="ADAL" clId="{84E3B256-41C7-B54A-AE70-854DE63BC6E6}" dt="2024-02-25T22:30:25.889" v="4977" actId="2696"/>
        <pc:sldMkLst>
          <pc:docMk/>
          <pc:sldMk cId="760828708" sldId="2068"/>
        </pc:sldMkLst>
        <pc:spChg chg="mod">
          <ac:chgData name="Daniel Khashabi" userId="62390808-c838-45e6-be59-d6fd0d208bc8" providerId="ADAL" clId="{84E3B256-41C7-B54A-AE70-854DE63BC6E6}" dt="2024-02-25T22:30:23.252" v="4976" actId="20577"/>
          <ac:spMkLst>
            <pc:docMk/>
            <pc:sldMk cId="760828708" sldId="2068"/>
            <ac:spMk id="3" creationId="{2801D9EE-9EFC-DEFE-0D39-68731CF852C4}"/>
          </ac:spMkLst>
        </pc:spChg>
      </pc:sldChg>
      <pc:sldChg chg="del ord">
        <pc:chgData name="Daniel Khashabi" userId="62390808-c838-45e6-be59-d6fd0d208bc8" providerId="ADAL" clId="{84E3B256-41C7-B54A-AE70-854DE63BC6E6}" dt="2024-02-25T22:14:12.699" v="4734" actId="2696"/>
        <pc:sldMkLst>
          <pc:docMk/>
          <pc:sldMk cId="1529656016" sldId="2068"/>
        </pc:sldMkLst>
      </pc:sldChg>
      <pc:sldChg chg="add del mod modShow">
        <pc:chgData name="Daniel Khashabi" userId="62390808-c838-45e6-be59-d6fd0d208bc8" providerId="ADAL" clId="{84E3B256-41C7-B54A-AE70-854DE63BC6E6}" dt="2024-02-25T22:30:15.252" v="4973" actId="2696"/>
        <pc:sldMkLst>
          <pc:docMk/>
          <pc:sldMk cId="3207852045" sldId="2068"/>
        </pc:sldMkLst>
      </pc:sldChg>
      <pc:sldChg chg="del">
        <pc:chgData name="Daniel Khashabi" userId="62390808-c838-45e6-be59-d6fd0d208bc8" providerId="ADAL" clId="{84E3B256-41C7-B54A-AE70-854DE63BC6E6}" dt="2024-02-22T05:55:47.170" v="479" actId="2696"/>
        <pc:sldMkLst>
          <pc:docMk/>
          <pc:sldMk cId="758909855" sldId="2069"/>
        </pc:sldMkLst>
      </pc:sldChg>
      <pc:sldChg chg="modSp mod">
        <pc:chgData name="Daniel Khashabi" userId="62390808-c838-45e6-be59-d6fd0d208bc8" providerId="ADAL" clId="{84E3B256-41C7-B54A-AE70-854DE63BC6E6}" dt="2024-02-20T13:49:29.324" v="101" actId="20577"/>
        <pc:sldMkLst>
          <pc:docMk/>
          <pc:sldMk cId="3368292074" sldId="2070"/>
        </pc:sldMkLst>
        <pc:spChg chg="mod">
          <ac:chgData name="Daniel Khashabi" userId="62390808-c838-45e6-be59-d6fd0d208bc8" providerId="ADAL" clId="{84E3B256-41C7-B54A-AE70-854DE63BC6E6}" dt="2024-02-20T13:49:29.324" v="101" actId="20577"/>
          <ac:spMkLst>
            <pc:docMk/>
            <pc:sldMk cId="3368292074" sldId="2070"/>
            <ac:spMk id="3" creationId="{143D625C-5CC5-722E-A0BB-730F3B01A7B0}"/>
          </ac:spMkLst>
        </pc:spChg>
      </pc:sldChg>
      <pc:sldChg chg="mod modShow">
        <pc:chgData name="Daniel Khashabi" userId="62390808-c838-45e6-be59-d6fd0d208bc8" providerId="ADAL" clId="{84E3B256-41C7-B54A-AE70-854DE63BC6E6}" dt="2024-02-20T13:50:20.369" v="103" actId="729"/>
        <pc:sldMkLst>
          <pc:docMk/>
          <pc:sldMk cId="0" sldId="2075"/>
        </pc:sldMkLst>
      </pc:sldChg>
      <pc:sldChg chg="modSp add del mod">
        <pc:chgData name="Daniel Khashabi" userId="62390808-c838-45e6-be59-d6fd0d208bc8" providerId="ADAL" clId="{84E3B256-41C7-B54A-AE70-854DE63BC6E6}" dt="2024-02-22T06:15:15.625" v="775" actId="2696"/>
        <pc:sldMkLst>
          <pc:docMk/>
          <pc:sldMk cId="162185055" sldId="2077"/>
        </pc:sldMkLst>
        <pc:spChg chg="mod">
          <ac:chgData name="Daniel Khashabi" userId="62390808-c838-45e6-be59-d6fd0d208bc8" providerId="ADAL" clId="{84E3B256-41C7-B54A-AE70-854DE63BC6E6}" dt="2024-02-22T05:54:28.673" v="470" actId="27636"/>
          <ac:spMkLst>
            <pc:docMk/>
            <pc:sldMk cId="162185055" sldId="2077"/>
            <ac:spMk id="20" creationId="{B8E48D94-3028-B986-3392-248883FE9749}"/>
          </ac:spMkLst>
        </pc:spChg>
      </pc:sldChg>
      <pc:sldChg chg="del">
        <pc:chgData name="Daniel Khashabi" userId="62390808-c838-45e6-be59-d6fd0d208bc8" providerId="ADAL" clId="{84E3B256-41C7-B54A-AE70-854DE63BC6E6}" dt="2024-02-22T05:54:11.375" v="465" actId="2696"/>
        <pc:sldMkLst>
          <pc:docMk/>
          <pc:sldMk cId="339401859" sldId="2077"/>
        </pc:sldMkLst>
      </pc:sldChg>
      <pc:sldChg chg="add">
        <pc:chgData name="Daniel Khashabi" userId="62390808-c838-45e6-be59-d6fd0d208bc8" providerId="ADAL" clId="{84E3B256-41C7-B54A-AE70-854DE63BC6E6}" dt="2024-02-22T06:15:28.371" v="776"/>
        <pc:sldMkLst>
          <pc:docMk/>
          <pc:sldMk cId="3307555091" sldId="2077"/>
        </pc:sldMkLst>
      </pc:sldChg>
      <pc:sldChg chg="del">
        <pc:chgData name="Daniel Khashabi" userId="62390808-c838-45e6-be59-d6fd0d208bc8" providerId="ADAL" clId="{84E3B256-41C7-B54A-AE70-854DE63BC6E6}" dt="2024-02-25T15:31:12.939" v="1667" actId="2696"/>
        <pc:sldMkLst>
          <pc:docMk/>
          <pc:sldMk cId="3456432180" sldId="2078"/>
        </pc:sldMkLst>
      </pc:sldChg>
      <pc:sldChg chg="del">
        <pc:chgData name="Daniel Khashabi" userId="62390808-c838-45e6-be59-d6fd0d208bc8" providerId="ADAL" clId="{84E3B256-41C7-B54A-AE70-854DE63BC6E6}" dt="2024-02-25T15:31:12.939" v="1667" actId="2696"/>
        <pc:sldMkLst>
          <pc:docMk/>
          <pc:sldMk cId="413213458" sldId="2080"/>
        </pc:sldMkLst>
      </pc:sldChg>
      <pc:sldChg chg="del">
        <pc:chgData name="Daniel Khashabi" userId="62390808-c838-45e6-be59-d6fd0d208bc8" providerId="ADAL" clId="{84E3B256-41C7-B54A-AE70-854DE63BC6E6}" dt="2024-02-25T15:31:12.939" v="1667" actId="2696"/>
        <pc:sldMkLst>
          <pc:docMk/>
          <pc:sldMk cId="2613256332" sldId="2081"/>
        </pc:sldMkLst>
      </pc:sldChg>
      <pc:sldChg chg="addSp delSp mod addAnim delAnim modAnim">
        <pc:chgData name="Daniel Khashabi" userId="62390808-c838-45e6-be59-d6fd0d208bc8" providerId="ADAL" clId="{84E3B256-41C7-B54A-AE70-854DE63BC6E6}" dt="2024-02-22T13:39:21.336" v="850"/>
        <pc:sldMkLst>
          <pc:docMk/>
          <pc:sldMk cId="1656315428" sldId="2088"/>
        </pc:sldMkLst>
        <pc:spChg chg="add del">
          <ac:chgData name="Daniel Khashabi" userId="62390808-c838-45e6-be59-d6fd0d208bc8" providerId="ADAL" clId="{84E3B256-41C7-B54A-AE70-854DE63BC6E6}" dt="2024-02-22T13:39:14.350" v="848" actId="478"/>
          <ac:spMkLst>
            <pc:docMk/>
            <pc:sldMk cId="1656315428" sldId="2088"/>
            <ac:spMk id="7" creationId="{4220A80A-9C62-A72E-FC0D-56C4AF3E8B0A}"/>
          </ac:spMkLst>
        </pc:spChg>
      </pc:sldChg>
      <pc:sldChg chg="del">
        <pc:chgData name="Daniel Khashabi" userId="62390808-c838-45e6-be59-d6fd0d208bc8" providerId="ADAL" clId="{84E3B256-41C7-B54A-AE70-854DE63BC6E6}" dt="2024-02-25T15:52:40.913" v="2418" actId="2696"/>
        <pc:sldMkLst>
          <pc:docMk/>
          <pc:sldMk cId="1564393" sldId="2098"/>
        </pc:sldMkLst>
      </pc:sldChg>
      <pc:sldChg chg="modSp add del mod">
        <pc:chgData name="Daniel Khashabi" userId="62390808-c838-45e6-be59-d6fd0d208bc8" providerId="ADAL" clId="{84E3B256-41C7-B54A-AE70-854DE63BC6E6}" dt="2024-02-22T06:15:15.625" v="775" actId="2696"/>
        <pc:sldMkLst>
          <pc:docMk/>
          <pc:sldMk cId="58682178" sldId="2099"/>
        </pc:sldMkLst>
        <pc:spChg chg="mod">
          <ac:chgData name="Daniel Khashabi" userId="62390808-c838-45e6-be59-d6fd0d208bc8" providerId="ADAL" clId="{84E3B256-41C7-B54A-AE70-854DE63BC6E6}" dt="2024-02-22T05:54:28.648" v="467" actId="27636"/>
          <ac:spMkLst>
            <pc:docMk/>
            <pc:sldMk cId="58682178" sldId="2099"/>
            <ac:spMk id="3" creationId="{CB40B030-CAD1-C7D8-E7EA-FAEF888E6C1F}"/>
          </ac:spMkLst>
        </pc:spChg>
      </pc:sldChg>
      <pc:sldChg chg="modSp add del mod">
        <pc:chgData name="Daniel Khashabi" userId="62390808-c838-45e6-be59-d6fd0d208bc8" providerId="ADAL" clId="{84E3B256-41C7-B54A-AE70-854DE63BC6E6}" dt="2024-02-22T05:54:11.375" v="465" actId="2696"/>
        <pc:sldMkLst>
          <pc:docMk/>
          <pc:sldMk cId="676852608" sldId="2099"/>
        </pc:sldMkLst>
        <pc:spChg chg="mod">
          <ac:chgData name="Daniel Khashabi" userId="62390808-c838-45e6-be59-d6fd0d208bc8" providerId="ADAL" clId="{84E3B256-41C7-B54A-AE70-854DE63BC6E6}" dt="2024-02-20T13:51:00.977" v="106" actId="27636"/>
          <ac:spMkLst>
            <pc:docMk/>
            <pc:sldMk cId="676852608" sldId="2099"/>
            <ac:spMk id="3" creationId="{CB40B030-CAD1-C7D8-E7EA-FAEF888E6C1F}"/>
          </ac:spMkLst>
        </pc:spChg>
      </pc:sldChg>
      <pc:sldChg chg="delSp modSp add mod modClrScheme chgLayout">
        <pc:chgData name="Daniel Khashabi" userId="62390808-c838-45e6-be59-d6fd0d208bc8" providerId="ADAL" clId="{84E3B256-41C7-B54A-AE70-854DE63BC6E6}" dt="2024-02-22T13:48:53.930" v="1134" actId="20577"/>
        <pc:sldMkLst>
          <pc:docMk/>
          <pc:sldMk cId="2481122153" sldId="2099"/>
        </pc:sldMkLst>
        <pc:spChg chg="mod ord">
          <ac:chgData name="Daniel Khashabi" userId="62390808-c838-45e6-be59-d6fd0d208bc8" providerId="ADAL" clId="{84E3B256-41C7-B54A-AE70-854DE63BC6E6}" dt="2024-02-22T13:48:53.930" v="1134" actId="20577"/>
          <ac:spMkLst>
            <pc:docMk/>
            <pc:sldMk cId="2481122153" sldId="2099"/>
            <ac:spMk id="2" creationId="{3F35303F-B7AB-E313-21D3-CC581228B191}"/>
          </ac:spMkLst>
        </pc:spChg>
        <pc:spChg chg="del">
          <ac:chgData name="Daniel Khashabi" userId="62390808-c838-45e6-be59-d6fd0d208bc8" providerId="ADAL" clId="{84E3B256-41C7-B54A-AE70-854DE63BC6E6}" dt="2024-02-22T06:15:36.202" v="777" actId="700"/>
          <ac:spMkLst>
            <pc:docMk/>
            <pc:sldMk cId="2481122153" sldId="2099"/>
            <ac:spMk id="3" creationId="{CB40B030-CAD1-C7D8-E7EA-FAEF888E6C1F}"/>
          </ac:spMkLst>
        </pc:spChg>
        <pc:picChg chg="del">
          <ac:chgData name="Daniel Khashabi" userId="62390808-c838-45e6-be59-d6fd0d208bc8" providerId="ADAL" clId="{84E3B256-41C7-B54A-AE70-854DE63BC6E6}" dt="2024-02-22T06:15:38.482" v="779" actId="478"/>
          <ac:picMkLst>
            <pc:docMk/>
            <pc:sldMk cId="2481122153" sldId="2099"/>
            <ac:picMk id="5" creationId="{958F3142-09C2-CB4C-0A97-85515A1E722B}"/>
          </ac:picMkLst>
        </pc:picChg>
      </pc:sldChg>
      <pc:sldChg chg="del">
        <pc:chgData name="Daniel Khashabi" userId="62390808-c838-45e6-be59-d6fd0d208bc8" providerId="ADAL" clId="{84E3B256-41C7-B54A-AE70-854DE63BC6E6}" dt="2024-02-20T13:50:45.353" v="104" actId="2696"/>
        <pc:sldMkLst>
          <pc:docMk/>
          <pc:sldMk cId="3600382126" sldId="2099"/>
        </pc:sldMkLst>
      </pc:sldChg>
      <pc:sldChg chg="add">
        <pc:chgData name="Daniel Khashabi" userId="62390808-c838-45e6-be59-d6fd0d208bc8" providerId="ADAL" clId="{84E3B256-41C7-B54A-AE70-854DE63BC6E6}" dt="2024-02-22T06:16:50.481" v="844"/>
        <pc:sldMkLst>
          <pc:docMk/>
          <pc:sldMk cId="1739501084" sldId="2100"/>
        </pc:sldMkLst>
      </pc:sldChg>
      <pc:sldChg chg="modSp del mod">
        <pc:chgData name="Daniel Khashabi" userId="62390808-c838-45e6-be59-d6fd0d208bc8" providerId="ADAL" clId="{84E3B256-41C7-B54A-AE70-854DE63BC6E6}" dt="2024-02-22T06:16:47.775" v="843" actId="2696"/>
        <pc:sldMkLst>
          <pc:docMk/>
          <pc:sldMk cId="4220496007" sldId="2100"/>
        </pc:sldMkLst>
        <pc:spChg chg="mod">
          <ac:chgData name="Daniel Khashabi" userId="62390808-c838-45e6-be59-d6fd0d208bc8" providerId="ADAL" clId="{84E3B256-41C7-B54A-AE70-854DE63BC6E6}" dt="2024-02-22T06:16:39.572" v="842" actId="20577"/>
          <ac:spMkLst>
            <pc:docMk/>
            <pc:sldMk cId="4220496007" sldId="2100"/>
            <ac:spMk id="3" creationId="{2EDF6EF6-A3F0-CBFA-F7BC-EE1CE87E9BEB}"/>
          </ac:spMkLst>
        </pc:spChg>
      </pc:sldChg>
      <pc:sldChg chg="modAnim">
        <pc:chgData name="Daniel Khashabi" userId="62390808-c838-45e6-be59-d6fd0d208bc8" providerId="ADAL" clId="{84E3B256-41C7-B54A-AE70-854DE63BC6E6}" dt="2024-02-22T13:47:48.822" v="1068"/>
        <pc:sldMkLst>
          <pc:docMk/>
          <pc:sldMk cId="2503063983" sldId="2102"/>
        </pc:sldMkLst>
      </pc:sldChg>
      <pc:sldChg chg="modAnim">
        <pc:chgData name="Daniel Khashabi" userId="62390808-c838-45e6-be59-d6fd0d208bc8" providerId="ADAL" clId="{84E3B256-41C7-B54A-AE70-854DE63BC6E6}" dt="2024-02-22T13:47:46.520" v="1067"/>
        <pc:sldMkLst>
          <pc:docMk/>
          <pc:sldMk cId="2958153919" sldId="2103"/>
        </pc:sldMkLst>
      </pc:sldChg>
      <pc:sldChg chg="modAnim">
        <pc:chgData name="Daniel Khashabi" userId="62390808-c838-45e6-be59-d6fd0d208bc8" providerId="ADAL" clId="{84E3B256-41C7-B54A-AE70-854DE63BC6E6}" dt="2024-02-22T13:47:51.378" v="1069"/>
        <pc:sldMkLst>
          <pc:docMk/>
          <pc:sldMk cId="2194471880" sldId="2104"/>
        </pc:sldMkLst>
      </pc:sldChg>
      <pc:sldChg chg="del">
        <pc:chgData name="Daniel Khashabi" userId="62390808-c838-45e6-be59-d6fd0d208bc8" providerId="ADAL" clId="{84E3B256-41C7-B54A-AE70-854DE63BC6E6}" dt="2024-02-25T15:31:12.939" v="1667" actId="2696"/>
        <pc:sldMkLst>
          <pc:docMk/>
          <pc:sldMk cId="2970694529" sldId="2105"/>
        </pc:sldMkLst>
      </pc:sldChg>
      <pc:sldChg chg="del">
        <pc:chgData name="Daniel Khashabi" userId="62390808-c838-45e6-be59-d6fd0d208bc8" providerId="ADAL" clId="{84E3B256-41C7-B54A-AE70-854DE63BC6E6}" dt="2024-02-25T15:31:12.939" v="1667" actId="2696"/>
        <pc:sldMkLst>
          <pc:docMk/>
          <pc:sldMk cId="2480688123" sldId="2106"/>
        </pc:sldMkLst>
      </pc:sldChg>
      <pc:sldChg chg="del">
        <pc:chgData name="Daniel Khashabi" userId="62390808-c838-45e6-be59-d6fd0d208bc8" providerId="ADAL" clId="{84E3B256-41C7-B54A-AE70-854DE63BC6E6}" dt="2024-02-25T15:43:30.696" v="2127" actId="2696"/>
        <pc:sldMkLst>
          <pc:docMk/>
          <pc:sldMk cId="348186756" sldId="2107"/>
        </pc:sldMkLst>
      </pc:sldChg>
      <pc:sldChg chg="del">
        <pc:chgData name="Daniel Khashabi" userId="62390808-c838-45e6-be59-d6fd0d208bc8" providerId="ADAL" clId="{84E3B256-41C7-B54A-AE70-854DE63BC6E6}" dt="2024-02-25T22:14:21.929" v="4737" actId="2696"/>
        <pc:sldMkLst>
          <pc:docMk/>
          <pc:sldMk cId="939616159" sldId="2108"/>
        </pc:sldMkLst>
      </pc:sldChg>
      <pc:sldChg chg="addSp modSp add mod">
        <pc:chgData name="Daniel Khashabi" userId="62390808-c838-45e6-be59-d6fd0d208bc8" providerId="ADAL" clId="{84E3B256-41C7-B54A-AE70-854DE63BC6E6}" dt="2024-02-26T12:38:29.936" v="6244" actId="20577"/>
        <pc:sldMkLst>
          <pc:docMk/>
          <pc:sldMk cId="2407276259" sldId="2108"/>
        </pc:sldMkLst>
        <pc:spChg chg="mod">
          <ac:chgData name="Daniel Khashabi" userId="62390808-c838-45e6-be59-d6fd0d208bc8" providerId="ADAL" clId="{84E3B256-41C7-B54A-AE70-854DE63BC6E6}" dt="2024-02-26T12:38:29.936" v="6244" actId="20577"/>
          <ac:spMkLst>
            <pc:docMk/>
            <pc:sldMk cId="2407276259" sldId="2108"/>
            <ac:spMk id="3" creationId="{2801D9EE-9EFC-DEFE-0D39-68731CF852C4}"/>
          </ac:spMkLst>
        </pc:spChg>
        <pc:spChg chg="add mod">
          <ac:chgData name="Daniel Khashabi" userId="62390808-c838-45e6-be59-d6fd0d208bc8" providerId="ADAL" clId="{84E3B256-41C7-B54A-AE70-854DE63BC6E6}" dt="2024-02-26T12:37:38.901" v="6243"/>
          <ac:spMkLst>
            <pc:docMk/>
            <pc:sldMk cId="2407276259" sldId="2108"/>
            <ac:spMk id="4" creationId="{829F8A47-A4A6-1DDB-64DD-AF046F7DB6CE}"/>
          </ac:spMkLst>
        </pc:spChg>
      </pc:sldChg>
      <pc:sldChg chg="add del mod modShow">
        <pc:chgData name="Daniel Khashabi" userId="62390808-c838-45e6-be59-d6fd0d208bc8" providerId="ADAL" clId="{84E3B256-41C7-B54A-AE70-854DE63BC6E6}" dt="2024-02-25T22:37:57.946" v="5132" actId="2696"/>
        <pc:sldMkLst>
          <pc:docMk/>
          <pc:sldMk cId="2848892636" sldId="2108"/>
        </pc:sldMkLst>
      </pc:sldChg>
      <pc:sldChg chg="modSp add del mod ord">
        <pc:chgData name="Daniel Khashabi" userId="62390808-c838-45e6-be59-d6fd0d208bc8" providerId="ADAL" clId="{84E3B256-41C7-B54A-AE70-854DE63BC6E6}" dt="2024-02-25T22:37:04.263" v="5123" actId="20577"/>
        <pc:sldMkLst>
          <pc:docMk/>
          <pc:sldMk cId="2159704940" sldId="2109"/>
        </pc:sldMkLst>
        <pc:spChg chg="mod">
          <ac:chgData name="Daniel Khashabi" userId="62390808-c838-45e6-be59-d6fd0d208bc8" providerId="ADAL" clId="{84E3B256-41C7-B54A-AE70-854DE63BC6E6}" dt="2024-02-25T22:37:04.263" v="5123" actId="20577"/>
          <ac:spMkLst>
            <pc:docMk/>
            <pc:sldMk cId="2159704940" sldId="2109"/>
            <ac:spMk id="2" creationId="{7D92E452-54C1-138A-37DB-8ED26D780CC5}"/>
          </ac:spMkLst>
        </pc:spChg>
      </pc:sldChg>
      <pc:sldChg chg="add del ord">
        <pc:chgData name="Daniel Khashabi" userId="62390808-c838-45e6-be59-d6fd0d208bc8" providerId="ADAL" clId="{84E3B256-41C7-B54A-AE70-854DE63BC6E6}" dt="2024-02-26T12:25:03.755" v="5731" actId="20578"/>
        <pc:sldMkLst>
          <pc:docMk/>
          <pc:sldMk cId="1350588904" sldId="2110"/>
        </pc:sldMkLst>
      </pc:sldChg>
      <pc:sldChg chg="add del">
        <pc:chgData name="Daniel Khashabi" userId="62390808-c838-45e6-be59-d6fd0d208bc8" providerId="ADAL" clId="{84E3B256-41C7-B54A-AE70-854DE63BC6E6}" dt="2024-02-26T12:24:42.558" v="5716"/>
        <pc:sldMkLst>
          <pc:docMk/>
          <pc:sldMk cId="3008777593" sldId="2110"/>
        </pc:sldMkLst>
      </pc:sldChg>
      <pc:sldChg chg="del">
        <pc:chgData name="Daniel Khashabi" userId="62390808-c838-45e6-be59-d6fd0d208bc8" providerId="ADAL" clId="{84E3B256-41C7-B54A-AE70-854DE63BC6E6}" dt="2024-02-25T15:52:40.913" v="2418" actId="2696"/>
        <pc:sldMkLst>
          <pc:docMk/>
          <pc:sldMk cId="3259858336" sldId="2114"/>
        </pc:sldMkLst>
      </pc:sldChg>
      <pc:sldChg chg="del">
        <pc:chgData name="Daniel Khashabi" userId="62390808-c838-45e6-be59-d6fd0d208bc8" providerId="ADAL" clId="{84E3B256-41C7-B54A-AE70-854DE63BC6E6}" dt="2024-02-25T15:52:40.913" v="2418" actId="2696"/>
        <pc:sldMkLst>
          <pc:docMk/>
          <pc:sldMk cId="193953545" sldId="2115"/>
        </pc:sldMkLst>
      </pc:sldChg>
      <pc:sldChg chg="add">
        <pc:chgData name="Daniel Khashabi" userId="62390808-c838-45e6-be59-d6fd0d208bc8" providerId="ADAL" clId="{84E3B256-41C7-B54A-AE70-854DE63BC6E6}" dt="2024-02-22T13:50:35.403" v="1136"/>
        <pc:sldMkLst>
          <pc:docMk/>
          <pc:sldMk cId="335890511" sldId="2118"/>
        </pc:sldMkLst>
      </pc:sldChg>
      <pc:sldChg chg="del">
        <pc:chgData name="Daniel Khashabi" userId="62390808-c838-45e6-be59-d6fd0d208bc8" providerId="ADAL" clId="{84E3B256-41C7-B54A-AE70-854DE63BC6E6}" dt="2024-02-22T13:50:26.602" v="1135" actId="2696"/>
        <pc:sldMkLst>
          <pc:docMk/>
          <pc:sldMk cId="2317672027" sldId="2118"/>
        </pc:sldMkLst>
      </pc:sldChg>
      <pc:sldChg chg="modSp mod">
        <pc:chgData name="Daniel Khashabi" userId="62390808-c838-45e6-be59-d6fd0d208bc8" providerId="ADAL" clId="{84E3B256-41C7-B54A-AE70-854DE63BC6E6}" dt="2024-02-22T13:50:48.049" v="1137" actId="20577"/>
        <pc:sldMkLst>
          <pc:docMk/>
          <pc:sldMk cId="0" sldId="2119"/>
        </pc:sldMkLst>
        <pc:spChg chg="mod">
          <ac:chgData name="Daniel Khashabi" userId="62390808-c838-45e6-be59-d6fd0d208bc8" providerId="ADAL" clId="{84E3B256-41C7-B54A-AE70-854DE63BC6E6}" dt="2024-02-22T13:50:48.049" v="1137" actId="20577"/>
          <ac:spMkLst>
            <pc:docMk/>
            <pc:sldMk cId="0" sldId="2119"/>
            <ac:spMk id="2" creationId="{00000000-0000-0000-0000-000000000000}"/>
          </ac:spMkLst>
        </pc:spChg>
      </pc:sldChg>
      <pc:sldChg chg="modSp mod">
        <pc:chgData name="Daniel Khashabi" userId="62390808-c838-45e6-be59-d6fd0d208bc8" providerId="ADAL" clId="{84E3B256-41C7-B54A-AE70-854DE63BC6E6}" dt="2024-02-22T05:58:17.841" v="729" actId="403"/>
        <pc:sldMkLst>
          <pc:docMk/>
          <pc:sldMk cId="1558850776" sldId="2120"/>
        </pc:sldMkLst>
        <pc:spChg chg="mod">
          <ac:chgData name="Daniel Khashabi" userId="62390808-c838-45e6-be59-d6fd0d208bc8" providerId="ADAL" clId="{84E3B256-41C7-B54A-AE70-854DE63BC6E6}" dt="2024-02-22T05:58:17.841" v="729" actId="403"/>
          <ac:spMkLst>
            <pc:docMk/>
            <pc:sldMk cId="1558850776" sldId="2120"/>
            <ac:spMk id="2" creationId="{9C8604F4-C856-657D-CD64-B182A756E07B}"/>
          </ac:spMkLst>
        </pc:spChg>
      </pc:sldChg>
      <pc:sldChg chg="delSp modSp add mod">
        <pc:chgData name="Daniel Khashabi" userId="62390808-c838-45e6-be59-d6fd0d208bc8" providerId="ADAL" clId="{84E3B256-41C7-B54A-AE70-854DE63BC6E6}" dt="2024-02-26T12:37:37.138" v="6242" actId="21"/>
        <pc:sldMkLst>
          <pc:docMk/>
          <pc:sldMk cId="1569498443" sldId="2121"/>
        </pc:sldMkLst>
        <pc:spChg chg="mod">
          <ac:chgData name="Daniel Khashabi" userId="62390808-c838-45e6-be59-d6fd0d208bc8" providerId="ADAL" clId="{84E3B256-41C7-B54A-AE70-854DE63BC6E6}" dt="2024-02-26T12:36:48.139" v="6231" actId="20577"/>
          <ac:spMkLst>
            <pc:docMk/>
            <pc:sldMk cId="1569498443" sldId="2121"/>
            <ac:spMk id="3" creationId="{583DC991-5DC5-98AD-6ACE-F76AB1E275A4}"/>
          </ac:spMkLst>
        </pc:spChg>
        <pc:spChg chg="del">
          <ac:chgData name="Daniel Khashabi" userId="62390808-c838-45e6-be59-d6fd0d208bc8" providerId="ADAL" clId="{84E3B256-41C7-B54A-AE70-854DE63BC6E6}" dt="2024-02-26T12:37:37.138" v="6242" actId="21"/>
          <ac:spMkLst>
            <pc:docMk/>
            <pc:sldMk cId="1569498443" sldId="2121"/>
            <ac:spMk id="5" creationId="{BC6B061C-FA6D-0D5F-B9E7-3F4C12068B8F}"/>
          </ac:spMkLst>
        </pc:spChg>
      </pc:sldChg>
      <pc:sldChg chg="del">
        <pc:chgData name="Daniel Khashabi" userId="62390808-c838-45e6-be59-d6fd0d208bc8" providerId="ADAL" clId="{84E3B256-41C7-B54A-AE70-854DE63BC6E6}" dt="2024-02-25T21:28:17.762" v="3598" actId="2696"/>
        <pc:sldMkLst>
          <pc:docMk/>
          <pc:sldMk cId="2064135483" sldId="2121"/>
        </pc:sldMkLst>
      </pc:sldChg>
      <pc:sldChg chg="modSp add del mod">
        <pc:chgData name="Daniel Khashabi" userId="62390808-c838-45e6-be59-d6fd0d208bc8" providerId="ADAL" clId="{84E3B256-41C7-B54A-AE70-854DE63BC6E6}" dt="2024-02-25T21:30:12.309" v="3653" actId="2696"/>
        <pc:sldMkLst>
          <pc:docMk/>
          <pc:sldMk cId="554734844" sldId="2123"/>
        </pc:sldMkLst>
        <pc:spChg chg="mod">
          <ac:chgData name="Daniel Khashabi" userId="62390808-c838-45e6-be59-d6fd0d208bc8" providerId="ADAL" clId="{84E3B256-41C7-B54A-AE70-854DE63BC6E6}" dt="2024-02-25T21:29:39.722" v="3650" actId="20577"/>
          <ac:spMkLst>
            <pc:docMk/>
            <pc:sldMk cId="554734844" sldId="2123"/>
            <ac:spMk id="3" creationId="{BD002533-9EC1-CFC3-0967-F603D4E7B7A8}"/>
          </ac:spMkLst>
        </pc:spChg>
      </pc:sldChg>
      <pc:sldChg chg="del">
        <pc:chgData name="Daniel Khashabi" userId="62390808-c838-45e6-be59-d6fd0d208bc8" providerId="ADAL" clId="{84E3B256-41C7-B54A-AE70-854DE63BC6E6}" dt="2024-02-22T05:54:54.906" v="478" actId="2696"/>
        <pc:sldMkLst>
          <pc:docMk/>
          <pc:sldMk cId="741137923" sldId="2124"/>
        </pc:sldMkLst>
      </pc:sldChg>
      <pc:sldChg chg="add del mod ord modShow">
        <pc:chgData name="Daniel Khashabi" userId="62390808-c838-45e6-be59-d6fd0d208bc8" providerId="ADAL" clId="{84E3B256-41C7-B54A-AE70-854DE63BC6E6}" dt="2024-02-25T15:31:12.939" v="1667" actId="2696"/>
        <pc:sldMkLst>
          <pc:docMk/>
          <pc:sldMk cId="132951109" sldId="2125"/>
        </pc:sldMkLst>
      </pc:sldChg>
      <pc:sldChg chg="del">
        <pc:chgData name="Daniel Khashabi" userId="62390808-c838-45e6-be59-d6fd0d208bc8" providerId="ADAL" clId="{84E3B256-41C7-B54A-AE70-854DE63BC6E6}" dt="2024-02-20T13:50:45.353" v="104" actId="2696"/>
        <pc:sldMkLst>
          <pc:docMk/>
          <pc:sldMk cId="2708079127" sldId="2125"/>
        </pc:sldMkLst>
      </pc:sldChg>
      <pc:sldChg chg="add del">
        <pc:chgData name="Daniel Khashabi" userId="62390808-c838-45e6-be59-d6fd0d208bc8" providerId="ADAL" clId="{84E3B256-41C7-B54A-AE70-854DE63BC6E6}" dt="2024-02-22T05:54:11.375" v="465" actId="2696"/>
        <pc:sldMkLst>
          <pc:docMk/>
          <pc:sldMk cId="2785785371" sldId="2125"/>
        </pc:sldMkLst>
      </pc:sldChg>
      <pc:sldChg chg="add del">
        <pc:chgData name="Daniel Khashabi" userId="62390808-c838-45e6-be59-d6fd0d208bc8" providerId="ADAL" clId="{84E3B256-41C7-B54A-AE70-854DE63BC6E6}" dt="2024-02-25T22:30:59.966" v="4978" actId="2696"/>
        <pc:sldMkLst>
          <pc:docMk/>
          <pc:sldMk cId="2902032930" sldId="2126"/>
        </pc:sldMkLst>
      </pc:sldChg>
      <pc:sldChg chg="del">
        <pc:chgData name="Daniel Khashabi" userId="62390808-c838-45e6-be59-d6fd0d208bc8" providerId="ADAL" clId="{84E3B256-41C7-B54A-AE70-854DE63BC6E6}" dt="2024-02-25T22:30:15.252" v="4973" actId="2696"/>
        <pc:sldMkLst>
          <pc:docMk/>
          <pc:sldMk cId="3238374669" sldId="2126"/>
        </pc:sldMkLst>
      </pc:sldChg>
      <pc:sldChg chg="del">
        <pc:chgData name="Daniel Khashabi" userId="62390808-c838-45e6-be59-d6fd0d208bc8" providerId="ADAL" clId="{84E3B256-41C7-B54A-AE70-854DE63BC6E6}" dt="2024-02-25T15:45:56.803" v="2413" actId="2696"/>
        <pc:sldMkLst>
          <pc:docMk/>
          <pc:sldMk cId="976383653" sldId="2127"/>
        </pc:sldMkLst>
      </pc:sldChg>
      <pc:sldChg chg="del">
        <pc:chgData name="Daniel Khashabi" userId="62390808-c838-45e6-be59-d6fd0d208bc8" providerId="ADAL" clId="{84E3B256-41C7-B54A-AE70-854DE63BC6E6}" dt="2024-02-25T15:52:40.913" v="2418" actId="2696"/>
        <pc:sldMkLst>
          <pc:docMk/>
          <pc:sldMk cId="2255818399" sldId="2128"/>
        </pc:sldMkLst>
      </pc:sldChg>
      <pc:sldChg chg="del">
        <pc:chgData name="Daniel Khashabi" userId="62390808-c838-45e6-be59-d6fd0d208bc8" providerId="ADAL" clId="{84E3B256-41C7-B54A-AE70-854DE63BC6E6}" dt="2024-02-25T15:31:12.939" v="1667" actId="2696"/>
        <pc:sldMkLst>
          <pc:docMk/>
          <pc:sldMk cId="2669153032" sldId="2129"/>
        </pc:sldMkLst>
      </pc:sldChg>
      <pc:sldChg chg="addSp delSp modSp add del mod">
        <pc:chgData name="Daniel Khashabi" userId="62390808-c838-45e6-be59-d6fd0d208bc8" providerId="ADAL" clId="{84E3B256-41C7-B54A-AE70-854DE63BC6E6}" dt="2024-02-20T13:56:34.352" v="209" actId="2696"/>
        <pc:sldMkLst>
          <pc:docMk/>
          <pc:sldMk cId="188299818" sldId="2130"/>
        </pc:sldMkLst>
        <pc:spChg chg="del mod">
          <ac:chgData name="Daniel Khashabi" userId="62390808-c838-45e6-be59-d6fd0d208bc8" providerId="ADAL" clId="{84E3B256-41C7-B54A-AE70-854DE63BC6E6}" dt="2024-02-20T13:55:49.476" v="175" actId="478"/>
          <ac:spMkLst>
            <pc:docMk/>
            <pc:sldMk cId="188299818" sldId="2130"/>
            <ac:spMk id="10" creationId="{F9E05E99-4952-916D-9AB1-9AE2623F0C7B}"/>
          </ac:spMkLst>
        </pc:spChg>
        <pc:grpChg chg="add del mod">
          <ac:chgData name="Daniel Khashabi" userId="62390808-c838-45e6-be59-d6fd0d208bc8" providerId="ADAL" clId="{84E3B256-41C7-B54A-AE70-854DE63BC6E6}" dt="2024-02-20T13:55:58.671" v="179" actId="21"/>
          <ac:grpSpMkLst>
            <pc:docMk/>
            <pc:sldMk cId="188299818" sldId="2130"/>
            <ac:grpSpMk id="6" creationId="{E7B5A702-30E2-833B-57EC-D8C1B1291E73}"/>
          </ac:grpSpMkLst>
        </pc:grpChg>
        <pc:picChg chg="mod">
          <ac:chgData name="Daniel Khashabi" userId="62390808-c838-45e6-be59-d6fd0d208bc8" providerId="ADAL" clId="{84E3B256-41C7-B54A-AE70-854DE63BC6E6}" dt="2024-02-20T13:55:47.946" v="174"/>
          <ac:picMkLst>
            <pc:docMk/>
            <pc:sldMk cId="188299818" sldId="2130"/>
            <ac:picMk id="7" creationId="{5C838063-C660-50A2-8755-BA1BF301DEFA}"/>
          </ac:picMkLst>
        </pc:picChg>
        <pc:picChg chg="mod">
          <ac:chgData name="Daniel Khashabi" userId="62390808-c838-45e6-be59-d6fd0d208bc8" providerId="ADAL" clId="{84E3B256-41C7-B54A-AE70-854DE63BC6E6}" dt="2024-02-20T13:55:47.946" v="174"/>
          <ac:picMkLst>
            <pc:docMk/>
            <pc:sldMk cId="188299818" sldId="2130"/>
            <ac:picMk id="8" creationId="{AA7ACC14-FAE0-D95A-FE8E-DED53DAD6828}"/>
          </ac:picMkLst>
        </pc:picChg>
        <pc:picChg chg="del">
          <ac:chgData name="Daniel Khashabi" userId="62390808-c838-45e6-be59-d6fd0d208bc8" providerId="ADAL" clId="{84E3B256-41C7-B54A-AE70-854DE63BC6E6}" dt="2024-02-20T13:55:47.746" v="173" actId="478"/>
          <ac:picMkLst>
            <pc:docMk/>
            <pc:sldMk cId="188299818" sldId="2130"/>
            <ac:picMk id="9" creationId="{59094AAE-77DE-AE6C-3819-2FA5ED82E81D}"/>
          </ac:picMkLst>
        </pc:picChg>
      </pc:sldChg>
      <pc:sldChg chg="modSp new mod">
        <pc:chgData name="Daniel Khashabi" userId="62390808-c838-45e6-be59-d6fd0d208bc8" providerId="ADAL" clId="{84E3B256-41C7-B54A-AE70-854DE63BC6E6}" dt="2024-02-20T13:57:21.339" v="252" actId="403"/>
        <pc:sldMkLst>
          <pc:docMk/>
          <pc:sldMk cId="215614812" sldId="2130"/>
        </pc:sldMkLst>
        <pc:spChg chg="mod">
          <ac:chgData name="Daniel Khashabi" userId="62390808-c838-45e6-be59-d6fd0d208bc8" providerId="ADAL" clId="{84E3B256-41C7-B54A-AE70-854DE63BC6E6}" dt="2024-02-20T13:57:21.339" v="252" actId="403"/>
          <ac:spMkLst>
            <pc:docMk/>
            <pc:sldMk cId="215614812" sldId="2130"/>
            <ac:spMk id="2" creationId="{32720BC5-183C-0638-4ED5-8EFE17F2E40B}"/>
          </ac:spMkLst>
        </pc:spChg>
      </pc:sldChg>
      <pc:sldChg chg="new del">
        <pc:chgData name="Daniel Khashabi" userId="62390808-c838-45e6-be59-d6fd0d208bc8" providerId="ADAL" clId="{84E3B256-41C7-B54A-AE70-854DE63BC6E6}" dt="2024-02-22T05:51:24.873" v="437" actId="2696"/>
        <pc:sldMkLst>
          <pc:docMk/>
          <pc:sldMk cId="1507297398" sldId="2131"/>
        </pc:sldMkLst>
      </pc:sldChg>
      <pc:sldChg chg="addSp modSp add mod">
        <pc:chgData name="Daniel Khashabi" userId="62390808-c838-45e6-be59-d6fd0d208bc8" providerId="ADAL" clId="{84E3B256-41C7-B54A-AE70-854DE63BC6E6}" dt="2024-02-22T13:47:14.736" v="1066" actId="1076"/>
        <pc:sldMkLst>
          <pc:docMk/>
          <pc:sldMk cId="1836979495" sldId="2131"/>
        </pc:sldMkLst>
        <pc:spChg chg="add mod">
          <ac:chgData name="Daniel Khashabi" userId="62390808-c838-45e6-be59-d6fd0d208bc8" providerId="ADAL" clId="{84E3B256-41C7-B54A-AE70-854DE63BC6E6}" dt="2024-02-22T13:47:14.736" v="1066" actId="1076"/>
          <ac:spMkLst>
            <pc:docMk/>
            <pc:sldMk cId="1836979495" sldId="2131"/>
            <ac:spMk id="30" creationId="{E4F813BC-939E-6AF1-4644-7430EBC8A911}"/>
          </ac:spMkLst>
        </pc:spChg>
      </pc:sldChg>
      <pc:sldChg chg="modSp new mod ord">
        <pc:chgData name="Daniel Khashabi" userId="62390808-c838-45e6-be59-d6fd0d208bc8" providerId="ADAL" clId="{84E3B256-41C7-B54A-AE70-854DE63BC6E6}" dt="2024-02-25T22:14:04.369" v="4733" actId="5793"/>
        <pc:sldMkLst>
          <pc:docMk/>
          <pc:sldMk cId="2645026740" sldId="2132"/>
        </pc:sldMkLst>
        <pc:spChg chg="mod">
          <ac:chgData name="Daniel Khashabi" userId="62390808-c838-45e6-be59-d6fd0d208bc8" providerId="ADAL" clId="{84E3B256-41C7-B54A-AE70-854DE63BC6E6}" dt="2024-02-25T15:44:50.474" v="2221" actId="20577"/>
          <ac:spMkLst>
            <pc:docMk/>
            <pc:sldMk cId="2645026740" sldId="2132"/>
            <ac:spMk id="2" creationId="{62B12D83-3C11-D059-1F75-D9DBD25AAB73}"/>
          </ac:spMkLst>
        </pc:spChg>
        <pc:spChg chg="mod">
          <ac:chgData name="Daniel Khashabi" userId="62390808-c838-45e6-be59-d6fd0d208bc8" providerId="ADAL" clId="{84E3B256-41C7-B54A-AE70-854DE63BC6E6}" dt="2024-02-25T22:14:04.369" v="4733" actId="5793"/>
          <ac:spMkLst>
            <pc:docMk/>
            <pc:sldMk cId="2645026740" sldId="2132"/>
            <ac:spMk id="3" creationId="{4A9C1D6B-C1C6-5316-FB4C-36487CE066FA}"/>
          </ac:spMkLst>
        </pc:spChg>
      </pc:sldChg>
      <pc:sldChg chg="addSp modSp new mod">
        <pc:chgData name="Daniel Khashabi" userId="62390808-c838-45e6-be59-d6fd0d208bc8" providerId="ADAL" clId="{84E3B256-41C7-B54A-AE70-854DE63BC6E6}" dt="2024-02-26T14:46:06.526" v="8415" actId="20577"/>
        <pc:sldMkLst>
          <pc:docMk/>
          <pc:sldMk cId="76719043" sldId="2133"/>
        </pc:sldMkLst>
        <pc:spChg chg="mod">
          <ac:chgData name="Daniel Khashabi" userId="62390808-c838-45e6-be59-d6fd0d208bc8" providerId="ADAL" clId="{84E3B256-41C7-B54A-AE70-854DE63BC6E6}" dt="2024-02-25T20:40:14.337" v="2580" actId="20577"/>
          <ac:spMkLst>
            <pc:docMk/>
            <pc:sldMk cId="76719043" sldId="2133"/>
            <ac:spMk id="2" creationId="{A268C020-2E27-F0DF-113C-0B2EDB1D0575}"/>
          </ac:spMkLst>
        </pc:spChg>
        <pc:spChg chg="mod">
          <ac:chgData name="Daniel Khashabi" userId="62390808-c838-45e6-be59-d6fd0d208bc8" providerId="ADAL" clId="{84E3B256-41C7-B54A-AE70-854DE63BC6E6}" dt="2024-02-26T14:46:06.526" v="8415" actId="20577"/>
          <ac:spMkLst>
            <pc:docMk/>
            <pc:sldMk cId="76719043" sldId="2133"/>
            <ac:spMk id="3" creationId="{EFDF2A2C-16E0-25D7-D687-9C5F14E4F307}"/>
          </ac:spMkLst>
        </pc:spChg>
        <pc:spChg chg="add mod">
          <ac:chgData name="Daniel Khashabi" userId="62390808-c838-45e6-be59-d6fd0d208bc8" providerId="ADAL" clId="{84E3B256-41C7-B54A-AE70-854DE63BC6E6}" dt="2024-02-25T20:45:22.316" v="2949" actId="20577"/>
          <ac:spMkLst>
            <pc:docMk/>
            <pc:sldMk cId="76719043" sldId="2133"/>
            <ac:spMk id="6" creationId="{14C0E88B-F370-5C5A-A62F-42A4655F8258}"/>
          </ac:spMkLst>
        </pc:spChg>
        <pc:picChg chg="add mod">
          <ac:chgData name="Daniel Khashabi" userId="62390808-c838-45e6-be59-d6fd0d208bc8" providerId="ADAL" clId="{84E3B256-41C7-B54A-AE70-854DE63BC6E6}" dt="2024-02-25T20:51:05.651" v="3445" actId="1035"/>
          <ac:picMkLst>
            <pc:docMk/>
            <pc:sldMk cId="76719043" sldId="2133"/>
            <ac:picMk id="5" creationId="{D5C96C32-F12D-4CC1-E6D8-BBDFC9D0900E}"/>
          </ac:picMkLst>
        </pc:picChg>
      </pc:sldChg>
      <pc:sldChg chg="addSp modSp new mod">
        <pc:chgData name="Daniel Khashabi" userId="62390808-c838-45e6-be59-d6fd0d208bc8" providerId="ADAL" clId="{84E3B256-41C7-B54A-AE70-854DE63BC6E6}" dt="2024-02-25T20:50:59.469" v="3430" actId="20577"/>
        <pc:sldMkLst>
          <pc:docMk/>
          <pc:sldMk cId="1582394843" sldId="2134"/>
        </pc:sldMkLst>
        <pc:spChg chg="mod">
          <ac:chgData name="Daniel Khashabi" userId="62390808-c838-45e6-be59-d6fd0d208bc8" providerId="ADAL" clId="{84E3B256-41C7-B54A-AE70-854DE63BC6E6}" dt="2024-02-25T20:50:59.469" v="3430" actId="20577"/>
          <ac:spMkLst>
            <pc:docMk/>
            <pc:sldMk cId="1582394843" sldId="2134"/>
            <ac:spMk id="2" creationId="{5F9D3362-9CE0-0E5C-F521-8A1A1CC5F73F}"/>
          </ac:spMkLst>
        </pc:spChg>
        <pc:spChg chg="mod">
          <ac:chgData name="Daniel Khashabi" userId="62390808-c838-45e6-be59-d6fd0d208bc8" providerId="ADAL" clId="{84E3B256-41C7-B54A-AE70-854DE63BC6E6}" dt="2024-02-25T20:50:05.562" v="3395" actId="14100"/>
          <ac:spMkLst>
            <pc:docMk/>
            <pc:sldMk cId="1582394843" sldId="2134"/>
            <ac:spMk id="3" creationId="{EC34C285-C914-BC6E-3229-061315E199B0}"/>
          </ac:spMkLst>
        </pc:spChg>
        <pc:spChg chg="add mod">
          <ac:chgData name="Daniel Khashabi" userId="62390808-c838-45e6-be59-d6fd0d208bc8" providerId="ADAL" clId="{84E3B256-41C7-B54A-AE70-854DE63BC6E6}" dt="2024-02-25T20:50:48.294" v="3425" actId="1076"/>
          <ac:spMkLst>
            <pc:docMk/>
            <pc:sldMk cId="1582394843" sldId="2134"/>
            <ac:spMk id="7" creationId="{7BF4BC2C-54A0-905F-7B0C-C11C9A62C582}"/>
          </ac:spMkLst>
        </pc:spChg>
        <pc:spChg chg="add mod">
          <ac:chgData name="Daniel Khashabi" userId="62390808-c838-45e6-be59-d6fd0d208bc8" providerId="ADAL" clId="{84E3B256-41C7-B54A-AE70-854DE63BC6E6}" dt="2024-02-25T20:50:51.535" v="3426"/>
          <ac:spMkLst>
            <pc:docMk/>
            <pc:sldMk cId="1582394843" sldId="2134"/>
            <ac:spMk id="8" creationId="{FCA4E5A0-82EC-F042-8B85-27FEBA81C7AE}"/>
          </ac:spMkLst>
        </pc:spChg>
        <pc:picChg chg="add mod">
          <ac:chgData name="Daniel Khashabi" userId="62390808-c838-45e6-be59-d6fd0d208bc8" providerId="ADAL" clId="{84E3B256-41C7-B54A-AE70-854DE63BC6E6}" dt="2024-02-25T20:50:08.502" v="3397" actId="1076"/>
          <ac:picMkLst>
            <pc:docMk/>
            <pc:sldMk cId="1582394843" sldId="2134"/>
            <ac:picMk id="5" creationId="{2E3E6340-4673-2733-EC0A-50D50985B9B7}"/>
          </ac:picMkLst>
        </pc:picChg>
      </pc:sldChg>
      <pc:sldChg chg="addSp modSp new mod">
        <pc:chgData name="Daniel Khashabi" userId="62390808-c838-45e6-be59-d6fd0d208bc8" providerId="ADAL" clId="{84E3B256-41C7-B54A-AE70-854DE63BC6E6}" dt="2024-02-25T22:37:16.014" v="5125" actId="20577"/>
        <pc:sldMkLst>
          <pc:docMk/>
          <pc:sldMk cId="2654733493" sldId="2135"/>
        </pc:sldMkLst>
        <pc:spChg chg="mod">
          <ac:chgData name="Daniel Khashabi" userId="62390808-c838-45e6-be59-d6fd0d208bc8" providerId="ADAL" clId="{84E3B256-41C7-B54A-AE70-854DE63BC6E6}" dt="2024-02-25T21:45:47.291" v="3699" actId="20577"/>
          <ac:spMkLst>
            <pc:docMk/>
            <pc:sldMk cId="2654733493" sldId="2135"/>
            <ac:spMk id="2" creationId="{6CF1E3CC-9A32-C6E5-6AE6-BFDCC6EB224E}"/>
          </ac:spMkLst>
        </pc:spChg>
        <pc:spChg chg="mod">
          <ac:chgData name="Daniel Khashabi" userId="62390808-c838-45e6-be59-d6fd0d208bc8" providerId="ADAL" clId="{84E3B256-41C7-B54A-AE70-854DE63BC6E6}" dt="2024-02-25T22:37:16.014" v="5125" actId="20577"/>
          <ac:spMkLst>
            <pc:docMk/>
            <pc:sldMk cId="2654733493" sldId="2135"/>
            <ac:spMk id="3" creationId="{2AB76243-A945-D27D-1B30-651C1F2ADD48}"/>
          </ac:spMkLst>
        </pc:spChg>
        <pc:spChg chg="add mod">
          <ac:chgData name="Daniel Khashabi" userId="62390808-c838-45e6-be59-d6fd0d208bc8" providerId="ADAL" clId="{84E3B256-41C7-B54A-AE70-854DE63BC6E6}" dt="2024-02-25T21:46:28.036" v="3715" actId="1036"/>
          <ac:spMkLst>
            <pc:docMk/>
            <pc:sldMk cId="2654733493" sldId="2135"/>
            <ac:spMk id="6" creationId="{3130D537-EF28-E2D8-A0F2-D1072E8FF6D8}"/>
          </ac:spMkLst>
        </pc:spChg>
        <pc:picChg chg="add mod">
          <ac:chgData name="Daniel Khashabi" userId="62390808-c838-45e6-be59-d6fd0d208bc8" providerId="ADAL" clId="{84E3B256-41C7-B54A-AE70-854DE63BC6E6}" dt="2024-02-25T21:49:03.375" v="3738" actId="1038"/>
          <ac:picMkLst>
            <pc:docMk/>
            <pc:sldMk cId="2654733493" sldId="2135"/>
            <ac:picMk id="5" creationId="{2E15390D-4B60-294E-329D-9FC5E245EABE}"/>
          </ac:picMkLst>
        </pc:picChg>
        <pc:picChg chg="add mod">
          <ac:chgData name="Daniel Khashabi" userId="62390808-c838-45e6-be59-d6fd0d208bc8" providerId="ADAL" clId="{84E3B256-41C7-B54A-AE70-854DE63BC6E6}" dt="2024-02-25T21:49:09.079" v="3747" actId="1037"/>
          <ac:picMkLst>
            <pc:docMk/>
            <pc:sldMk cId="2654733493" sldId="2135"/>
            <ac:picMk id="8" creationId="{36793E02-2E92-15CB-239C-FD489C417751}"/>
          </ac:picMkLst>
        </pc:picChg>
      </pc:sldChg>
      <pc:sldChg chg="addSp modSp new mod modAnim">
        <pc:chgData name="Daniel Khashabi" userId="62390808-c838-45e6-be59-d6fd0d208bc8" providerId="ADAL" clId="{84E3B256-41C7-B54A-AE70-854DE63BC6E6}" dt="2024-02-25T22:11:52.855" v="4354"/>
        <pc:sldMkLst>
          <pc:docMk/>
          <pc:sldMk cId="194642585" sldId="2136"/>
        </pc:sldMkLst>
        <pc:spChg chg="mod">
          <ac:chgData name="Daniel Khashabi" userId="62390808-c838-45e6-be59-d6fd0d208bc8" providerId="ADAL" clId="{84E3B256-41C7-B54A-AE70-854DE63BC6E6}" dt="2024-02-25T22:02:45.699" v="4038" actId="20577"/>
          <ac:spMkLst>
            <pc:docMk/>
            <pc:sldMk cId="194642585" sldId="2136"/>
            <ac:spMk id="2" creationId="{2BDD7287-B5EF-9FE7-5DAC-9D33D06EE9FA}"/>
          </ac:spMkLst>
        </pc:spChg>
        <pc:spChg chg="mod">
          <ac:chgData name="Daniel Khashabi" userId="62390808-c838-45e6-be59-d6fd0d208bc8" providerId="ADAL" clId="{84E3B256-41C7-B54A-AE70-854DE63BC6E6}" dt="2024-02-25T22:11:15.505" v="4336" actId="20577"/>
          <ac:spMkLst>
            <pc:docMk/>
            <pc:sldMk cId="194642585" sldId="2136"/>
            <ac:spMk id="3" creationId="{6F9BC62C-DDE6-4AC6-54A6-7A699A59116F}"/>
          </ac:spMkLst>
        </pc:spChg>
        <pc:spChg chg="add mod">
          <ac:chgData name="Daniel Khashabi" userId="62390808-c838-45e6-be59-d6fd0d208bc8" providerId="ADAL" clId="{84E3B256-41C7-B54A-AE70-854DE63BC6E6}" dt="2024-02-25T21:59:47.609" v="3922"/>
          <ac:spMkLst>
            <pc:docMk/>
            <pc:sldMk cId="194642585" sldId="2136"/>
            <ac:spMk id="6" creationId="{13E3EDC6-4E19-D2E5-9B6C-9FBC2DCBE0DC}"/>
          </ac:spMkLst>
        </pc:spChg>
        <pc:spChg chg="add mod">
          <ac:chgData name="Daniel Khashabi" userId="62390808-c838-45e6-be59-d6fd0d208bc8" providerId="ADAL" clId="{84E3B256-41C7-B54A-AE70-854DE63BC6E6}" dt="2024-02-25T22:11:30.411" v="4345" actId="14100"/>
          <ac:spMkLst>
            <pc:docMk/>
            <pc:sldMk cId="194642585" sldId="2136"/>
            <ac:spMk id="7" creationId="{52FA4355-6DA7-A195-C546-5531FD968320}"/>
          </ac:spMkLst>
        </pc:spChg>
        <pc:spChg chg="add mod">
          <ac:chgData name="Daniel Khashabi" userId="62390808-c838-45e6-be59-d6fd0d208bc8" providerId="ADAL" clId="{84E3B256-41C7-B54A-AE70-854DE63BC6E6}" dt="2024-02-25T22:11:36.371" v="4351" actId="1036"/>
          <ac:spMkLst>
            <pc:docMk/>
            <pc:sldMk cId="194642585" sldId="2136"/>
            <ac:spMk id="8" creationId="{851D8EAB-74F1-3992-D232-441C819F1955}"/>
          </ac:spMkLst>
        </pc:spChg>
        <pc:picChg chg="add mod">
          <ac:chgData name="Daniel Khashabi" userId="62390808-c838-45e6-be59-d6fd0d208bc8" providerId="ADAL" clId="{84E3B256-41C7-B54A-AE70-854DE63BC6E6}" dt="2024-02-25T22:11:19.752" v="4341" actId="1036"/>
          <ac:picMkLst>
            <pc:docMk/>
            <pc:sldMk cId="194642585" sldId="2136"/>
            <ac:picMk id="5" creationId="{B5896F3B-D796-8DDC-C4A0-F94AAA6F6A2F}"/>
          </ac:picMkLst>
        </pc:picChg>
      </pc:sldChg>
      <pc:sldChg chg="delSp modSp add del mod">
        <pc:chgData name="Daniel Khashabi" userId="62390808-c838-45e6-be59-d6fd0d208bc8" providerId="ADAL" clId="{84E3B256-41C7-B54A-AE70-854DE63BC6E6}" dt="2024-02-25T22:29:32.811" v="4972" actId="2696"/>
        <pc:sldMkLst>
          <pc:docMk/>
          <pc:sldMk cId="2323748515" sldId="2137"/>
        </pc:sldMkLst>
        <pc:spChg chg="del">
          <ac:chgData name="Daniel Khashabi" userId="62390808-c838-45e6-be59-d6fd0d208bc8" providerId="ADAL" clId="{84E3B256-41C7-B54A-AE70-854DE63BC6E6}" dt="2024-02-25T22:22:39.376" v="4892" actId="478"/>
          <ac:spMkLst>
            <pc:docMk/>
            <pc:sldMk cId="2323748515" sldId="2137"/>
            <ac:spMk id="6" creationId="{FBC7B955-3F51-3073-AAF8-3A9E59F5D6BD}"/>
          </ac:spMkLst>
        </pc:spChg>
        <pc:spChg chg="del mod">
          <ac:chgData name="Daniel Khashabi" userId="62390808-c838-45e6-be59-d6fd0d208bc8" providerId="ADAL" clId="{84E3B256-41C7-B54A-AE70-854DE63BC6E6}" dt="2024-02-25T22:23:54.540" v="4911" actId="478"/>
          <ac:spMkLst>
            <pc:docMk/>
            <pc:sldMk cId="2323748515" sldId="2137"/>
            <ac:spMk id="7" creationId="{FAD269F4-EF59-742B-AB7F-2A15099F69F4}"/>
          </ac:spMkLst>
        </pc:spChg>
        <pc:spChg chg="del">
          <ac:chgData name="Daniel Khashabi" userId="62390808-c838-45e6-be59-d6fd0d208bc8" providerId="ADAL" clId="{84E3B256-41C7-B54A-AE70-854DE63BC6E6}" dt="2024-02-25T22:26:41.552" v="4930" actId="478"/>
          <ac:spMkLst>
            <pc:docMk/>
            <pc:sldMk cId="2323748515" sldId="2137"/>
            <ac:spMk id="8" creationId="{BCBB0B76-8C86-B835-41F6-C40234024DF0}"/>
          </ac:spMkLst>
        </pc:spChg>
        <pc:spChg chg="del">
          <ac:chgData name="Daniel Khashabi" userId="62390808-c838-45e6-be59-d6fd0d208bc8" providerId="ADAL" clId="{84E3B256-41C7-B54A-AE70-854DE63BC6E6}" dt="2024-02-25T22:26:44.545" v="4931" actId="21"/>
          <ac:spMkLst>
            <pc:docMk/>
            <pc:sldMk cId="2323748515" sldId="2137"/>
            <ac:spMk id="9" creationId="{80121F22-0612-251E-77F5-B7D738FD49F6}"/>
          </ac:spMkLst>
        </pc:spChg>
      </pc:sldChg>
      <pc:sldChg chg="addSp delSp modSp add mod">
        <pc:chgData name="Daniel Khashabi" userId="62390808-c838-45e6-be59-d6fd0d208bc8" providerId="ADAL" clId="{84E3B256-41C7-B54A-AE70-854DE63BC6E6}" dt="2024-02-26T14:15:36.865" v="8260" actId="14100"/>
        <pc:sldMkLst>
          <pc:docMk/>
          <pc:sldMk cId="2792917517" sldId="2138"/>
        </pc:sldMkLst>
        <pc:spChg chg="add del mod">
          <ac:chgData name="Daniel Khashabi" userId="62390808-c838-45e6-be59-d6fd0d208bc8" providerId="ADAL" clId="{84E3B256-41C7-B54A-AE70-854DE63BC6E6}" dt="2024-02-26T14:15:27.862" v="8249" actId="21"/>
          <ac:spMkLst>
            <pc:docMk/>
            <pc:sldMk cId="2792917517" sldId="2138"/>
            <ac:spMk id="3" creationId="{4D3EADA0-A696-1DF3-0AD4-46718E7DF2B8}"/>
          </ac:spMkLst>
        </pc:spChg>
        <pc:spChg chg="del">
          <ac:chgData name="Daniel Khashabi" userId="62390808-c838-45e6-be59-d6fd0d208bc8" providerId="ADAL" clId="{84E3B256-41C7-B54A-AE70-854DE63BC6E6}" dt="2024-02-25T22:22:42.860" v="4893" actId="478"/>
          <ac:spMkLst>
            <pc:docMk/>
            <pc:sldMk cId="2792917517" sldId="2138"/>
            <ac:spMk id="6" creationId="{FBC7B955-3F51-3073-AAF8-3A9E59F5D6BD}"/>
          </ac:spMkLst>
        </pc:spChg>
        <pc:spChg chg="add mod">
          <ac:chgData name="Daniel Khashabi" userId="62390808-c838-45e6-be59-d6fd0d208bc8" providerId="ADAL" clId="{84E3B256-41C7-B54A-AE70-854DE63BC6E6}" dt="2024-02-26T14:15:36.865" v="8260" actId="14100"/>
          <ac:spMkLst>
            <pc:docMk/>
            <pc:sldMk cId="2792917517" sldId="2138"/>
            <ac:spMk id="7" creationId="{ABB1580E-9A28-744B-122E-695416675CEB}"/>
          </ac:spMkLst>
        </pc:spChg>
        <pc:picChg chg="add mod">
          <ac:chgData name="Daniel Khashabi" userId="62390808-c838-45e6-be59-d6fd0d208bc8" providerId="ADAL" clId="{84E3B256-41C7-B54A-AE70-854DE63BC6E6}" dt="2024-02-26T14:15:21.539" v="8244"/>
          <ac:picMkLst>
            <pc:docMk/>
            <pc:sldMk cId="2792917517" sldId="2138"/>
            <ac:picMk id="4" creationId="{8EE2B188-A197-9C07-50C8-335D471F73CF}"/>
          </ac:picMkLst>
        </pc:picChg>
        <pc:picChg chg="del mod">
          <ac:chgData name="Daniel Khashabi" userId="62390808-c838-45e6-be59-d6fd0d208bc8" providerId="ADAL" clId="{84E3B256-41C7-B54A-AE70-854DE63BC6E6}" dt="2024-02-26T14:15:21.057" v="8243" actId="478"/>
          <ac:picMkLst>
            <pc:docMk/>
            <pc:sldMk cId="2792917517" sldId="2138"/>
            <ac:picMk id="1028" creationId="{30DD0B14-64DA-2722-B0A1-721F64A07580}"/>
          </ac:picMkLst>
        </pc:picChg>
      </pc:sldChg>
      <pc:sldChg chg="addSp delSp modSp add mod">
        <pc:chgData name="Daniel Khashabi" userId="62390808-c838-45e6-be59-d6fd0d208bc8" providerId="ADAL" clId="{84E3B256-41C7-B54A-AE70-854DE63BC6E6}" dt="2024-02-26T14:15:52.291" v="8291" actId="1036"/>
        <pc:sldMkLst>
          <pc:docMk/>
          <pc:sldMk cId="2672555521" sldId="2139"/>
        </pc:sldMkLst>
        <pc:spChg chg="del">
          <ac:chgData name="Daniel Khashabi" userId="62390808-c838-45e6-be59-d6fd0d208bc8" providerId="ADAL" clId="{84E3B256-41C7-B54A-AE70-854DE63BC6E6}" dt="2024-02-25T22:24:03.484" v="4912" actId="478"/>
          <ac:spMkLst>
            <pc:docMk/>
            <pc:sldMk cId="2672555521" sldId="2139"/>
            <ac:spMk id="3" creationId="{4D3EADA0-A696-1DF3-0AD4-46718E7DF2B8}"/>
          </ac:spMkLst>
        </pc:spChg>
        <pc:spChg chg="add del mod">
          <ac:chgData name="Daniel Khashabi" userId="62390808-c838-45e6-be59-d6fd0d208bc8" providerId="ADAL" clId="{84E3B256-41C7-B54A-AE70-854DE63BC6E6}" dt="2024-02-26T14:15:48.001" v="8277" actId="21"/>
          <ac:spMkLst>
            <pc:docMk/>
            <pc:sldMk cId="2672555521" sldId="2139"/>
            <ac:spMk id="4" creationId="{D4764FB2-5B1D-9428-8104-9ECCAF7E5543}"/>
          </ac:spMkLst>
        </pc:spChg>
        <pc:spChg chg="add mod">
          <ac:chgData name="Daniel Khashabi" userId="62390808-c838-45e6-be59-d6fd0d208bc8" providerId="ADAL" clId="{84E3B256-41C7-B54A-AE70-854DE63BC6E6}" dt="2024-02-26T14:15:52.291" v="8291" actId="1036"/>
          <ac:spMkLst>
            <pc:docMk/>
            <pc:sldMk cId="2672555521" sldId="2139"/>
            <ac:spMk id="7" creationId="{26D44023-882B-AB52-B672-ABB2EE68CC8D}"/>
          </ac:spMkLst>
        </pc:spChg>
        <pc:picChg chg="add mod">
          <ac:chgData name="Daniel Khashabi" userId="62390808-c838-45e6-be59-d6fd0d208bc8" providerId="ADAL" clId="{84E3B256-41C7-B54A-AE70-854DE63BC6E6}" dt="2024-02-26T14:15:18.943" v="8242"/>
          <ac:picMkLst>
            <pc:docMk/>
            <pc:sldMk cId="2672555521" sldId="2139"/>
            <ac:picMk id="6" creationId="{0F5FEE65-CF99-C5E9-B149-5FF7C0D85393}"/>
          </ac:picMkLst>
        </pc:picChg>
        <pc:picChg chg="del">
          <ac:chgData name="Daniel Khashabi" userId="62390808-c838-45e6-be59-d6fd0d208bc8" providerId="ADAL" clId="{84E3B256-41C7-B54A-AE70-854DE63BC6E6}" dt="2024-02-26T14:15:18.611" v="8241" actId="478"/>
          <ac:picMkLst>
            <pc:docMk/>
            <pc:sldMk cId="2672555521" sldId="2139"/>
            <ac:picMk id="1028" creationId="{30DD0B14-64DA-2722-B0A1-721F64A07580}"/>
          </ac:picMkLst>
        </pc:picChg>
      </pc:sldChg>
      <pc:sldChg chg="addSp delSp modSp add del mod">
        <pc:chgData name="Daniel Khashabi" userId="62390808-c838-45e6-be59-d6fd0d208bc8" providerId="ADAL" clId="{84E3B256-41C7-B54A-AE70-854DE63BC6E6}" dt="2024-02-26T14:16:11.647" v="8327" actId="2696"/>
        <pc:sldMkLst>
          <pc:docMk/>
          <pc:sldMk cId="2366015008" sldId="2140"/>
        </pc:sldMkLst>
        <pc:spChg chg="add del mod">
          <ac:chgData name="Daniel Khashabi" userId="62390808-c838-45e6-be59-d6fd0d208bc8" providerId="ADAL" clId="{84E3B256-41C7-B54A-AE70-854DE63BC6E6}" dt="2024-02-25T22:28:36.523" v="4963" actId="478"/>
          <ac:spMkLst>
            <pc:docMk/>
            <pc:sldMk cId="2366015008" sldId="2140"/>
            <ac:spMk id="3" creationId="{1DE77B11-DB6E-AEE2-8C68-0E2A4E56658F}"/>
          </ac:spMkLst>
        </pc:spChg>
        <pc:spChg chg="del">
          <ac:chgData name="Daniel Khashabi" userId="62390808-c838-45e6-be59-d6fd0d208bc8" providerId="ADAL" clId="{84E3B256-41C7-B54A-AE70-854DE63BC6E6}" dt="2024-02-25T22:26:46.145" v="4932" actId="478"/>
          <ac:spMkLst>
            <pc:docMk/>
            <pc:sldMk cId="2366015008" sldId="2140"/>
            <ac:spMk id="4" creationId="{D4764FB2-5B1D-9428-8104-9ECCAF7E5543}"/>
          </ac:spMkLst>
        </pc:spChg>
        <pc:spChg chg="add del mod">
          <ac:chgData name="Daniel Khashabi" userId="62390808-c838-45e6-be59-d6fd0d208bc8" providerId="ADAL" clId="{84E3B256-41C7-B54A-AE70-854DE63BC6E6}" dt="2024-02-26T14:14:45.606" v="8216" actId="478"/>
          <ac:spMkLst>
            <pc:docMk/>
            <pc:sldMk cId="2366015008" sldId="2140"/>
            <ac:spMk id="6" creationId="{454E0FA9-3373-1EF2-89F7-54B6F6D3D4C0}"/>
          </ac:spMkLst>
        </pc:spChg>
        <pc:picChg chg="mod">
          <ac:chgData name="Daniel Khashabi" userId="62390808-c838-45e6-be59-d6fd0d208bc8" providerId="ADAL" clId="{84E3B256-41C7-B54A-AE70-854DE63BC6E6}" dt="2024-02-26T14:15:11.354" v="8238" actId="1037"/>
          <ac:picMkLst>
            <pc:docMk/>
            <pc:sldMk cId="2366015008" sldId="2140"/>
            <ac:picMk id="1028" creationId="{30DD0B14-64DA-2722-B0A1-721F64A07580}"/>
          </ac:picMkLst>
        </pc:picChg>
      </pc:sldChg>
      <pc:sldChg chg="modSp new mod">
        <pc:chgData name="Daniel Khashabi" userId="62390808-c838-45e6-be59-d6fd0d208bc8" providerId="ADAL" clId="{84E3B256-41C7-B54A-AE70-854DE63BC6E6}" dt="2024-02-26T14:14:09.709" v="8213" actId="404"/>
        <pc:sldMkLst>
          <pc:docMk/>
          <pc:sldMk cId="43509432" sldId="2141"/>
        </pc:sldMkLst>
        <pc:spChg chg="mod">
          <ac:chgData name="Daniel Khashabi" userId="62390808-c838-45e6-be59-d6fd0d208bc8" providerId="ADAL" clId="{84E3B256-41C7-B54A-AE70-854DE63BC6E6}" dt="2024-02-25T22:38:23.288" v="5144" actId="20577"/>
          <ac:spMkLst>
            <pc:docMk/>
            <pc:sldMk cId="43509432" sldId="2141"/>
            <ac:spMk id="2" creationId="{9680D21B-F286-36A2-3F62-BA34F9A41B82}"/>
          </ac:spMkLst>
        </pc:spChg>
        <pc:spChg chg="mod">
          <ac:chgData name="Daniel Khashabi" userId="62390808-c838-45e6-be59-d6fd0d208bc8" providerId="ADAL" clId="{84E3B256-41C7-B54A-AE70-854DE63BC6E6}" dt="2024-02-26T14:14:09.709" v="8213" actId="404"/>
          <ac:spMkLst>
            <pc:docMk/>
            <pc:sldMk cId="43509432" sldId="2141"/>
            <ac:spMk id="3" creationId="{2B7F8464-2DF4-2336-9A18-C678C9CC099F}"/>
          </ac:spMkLst>
        </pc:spChg>
      </pc:sldChg>
      <pc:sldChg chg="add del">
        <pc:chgData name="Daniel Khashabi" userId="62390808-c838-45e6-be59-d6fd0d208bc8" providerId="ADAL" clId="{84E3B256-41C7-B54A-AE70-854DE63BC6E6}" dt="2024-02-25T22:28:29.598" v="4960"/>
        <pc:sldMkLst>
          <pc:docMk/>
          <pc:sldMk cId="1664173774" sldId="2141"/>
        </pc:sldMkLst>
      </pc:sldChg>
      <pc:sldChg chg="modSp add del mod">
        <pc:chgData name="Daniel Khashabi" userId="62390808-c838-45e6-be59-d6fd0d208bc8" providerId="ADAL" clId="{84E3B256-41C7-B54A-AE70-854DE63BC6E6}" dt="2024-02-25T22:35:03.930" v="5068" actId="2696"/>
        <pc:sldMkLst>
          <pc:docMk/>
          <pc:sldMk cId="3872613007" sldId="2141"/>
        </pc:sldMkLst>
        <pc:spChg chg="mod">
          <ac:chgData name="Daniel Khashabi" userId="62390808-c838-45e6-be59-d6fd0d208bc8" providerId="ADAL" clId="{84E3B256-41C7-B54A-AE70-854DE63BC6E6}" dt="2024-02-25T22:33:25.705" v="5030" actId="21"/>
          <ac:spMkLst>
            <pc:docMk/>
            <pc:sldMk cId="3872613007" sldId="2141"/>
            <ac:spMk id="3" creationId="{49ED8F0B-7B83-5BFF-404A-C643779F2A22}"/>
          </ac:spMkLst>
        </pc:spChg>
      </pc:sldChg>
      <pc:sldChg chg="addSp modSp new mod">
        <pc:chgData name="Daniel Khashabi" userId="62390808-c838-45e6-be59-d6fd0d208bc8" providerId="ADAL" clId="{84E3B256-41C7-B54A-AE70-854DE63BC6E6}" dt="2024-02-26T13:35:32.631" v="7174" actId="20577"/>
        <pc:sldMkLst>
          <pc:docMk/>
          <pc:sldMk cId="2375444893" sldId="2142"/>
        </pc:sldMkLst>
        <pc:spChg chg="mod">
          <ac:chgData name="Daniel Khashabi" userId="62390808-c838-45e6-be59-d6fd0d208bc8" providerId="ADAL" clId="{84E3B256-41C7-B54A-AE70-854DE63BC6E6}" dt="2024-02-26T12:47:30.684" v="6634" actId="20577"/>
          <ac:spMkLst>
            <pc:docMk/>
            <pc:sldMk cId="2375444893" sldId="2142"/>
            <ac:spMk id="2" creationId="{C114CD91-6509-339C-6167-E910543A1609}"/>
          </ac:spMkLst>
        </pc:spChg>
        <pc:spChg chg="mod">
          <ac:chgData name="Daniel Khashabi" userId="62390808-c838-45e6-be59-d6fd0d208bc8" providerId="ADAL" clId="{84E3B256-41C7-B54A-AE70-854DE63BC6E6}" dt="2024-02-26T13:35:32.631" v="7174" actId="20577"/>
          <ac:spMkLst>
            <pc:docMk/>
            <pc:sldMk cId="2375444893" sldId="2142"/>
            <ac:spMk id="3" creationId="{35BCFAE0-BAC7-A823-C1DF-9F62C100D63A}"/>
          </ac:spMkLst>
        </pc:spChg>
        <pc:spChg chg="add mod">
          <ac:chgData name="Daniel Khashabi" userId="62390808-c838-45e6-be59-d6fd0d208bc8" providerId="ADAL" clId="{84E3B256-41C7-B54A-AE70-854DE63BC6E6}" dt="2024-02-26T13:34:29.803" v="7065" actId="20577"/>
          <ac:spMkLst>
            <pc:docMk/>
            <pc:sldMk cId="2375444893" sldId="2142"/>
            <ac:spMk id="5" creationId="{FC4EBFF0-2989-0C19-E1C9-992A71782D71}"/>
          </ac:spMkLst>
        </pc:spChg>
        <pc:picChg chg="add mod">
          <ac:chgData name="Daniel Khashabi" userId="62390808-c838-45e6-be59-d6fd0d208bc8" providerId="ADAL" clId="{84E3B256-41C7-B54A-AE70-854DE63BC6E6}" dt="2024-02-26T13:23:27.167" v="6831" actId="1076"/>
          <ac:picMkLst>
            <pc:docMk/>
            <pc:sldMk cId="2375444893" sldId="2142"/>
            <ac:picMk id="1026" creationId="{511733C4-2D8F-98C8-5EB0-FEA0AF333BDD}"/>
          </ac:picMkLst>
        </pc:picChg>
      </pc:sldChg>
      <pc:sldChg chg="new del">
        <pc:chgData name="Daniel Khashabi" userId="62390808-c838-45e6-be59-d6fd0d208bc8" providerId="ADAL" clId="{84E3B256-41C7-B54A-AE70-854DE63BC6E6}" dt="2024-02-25T22:49:21.989" v="5536" actId="680"/>
        <pc:sldMkLst>
          <pc:docMk/>
          <pc:sldMk cId="3344519825" sldId="2142"/>
        </pc:sldMkLst>
      </pc:sldChg>
      <pc:sldChg chg="add ord">
        <pc:chgData name="Daniel Khashabi" userId="62390808-c838-45e6-be59-d6fd0d208bc8" providerId="ADAL" clId="{84E3B256-41C7-B54A-AE70-854DE63BC6E6}" dt="2024-02-26T12:25:03.755" v="5731" actId="20578"/>
        <pc:sldMkLst>
          <pc:docMk/>
          <pc:sldMk cId="2212293555" sldId="2143"/>
        </pc:sldMkLst>
      </pc:sldChg>
      <pc:sldChg chg="addSp modSp add mod">
        <pc:chgData name="Daniel Khashabi" userId="62390808-c838-45e6-be59-d6fd0d208bc8" providerId="ADAL" clId="{84E3B256-41C7-B54A-AE70-854DE63BC6E6}" dt="2024-02-26T12:36:13.286" v="6219" actId="1076"/>
        <pc:sldMkLst>
          <pc:docMk/>
          <pc:sldMk cId="1806488387" sldId="2144"/>
        </pc:sldMkLst>
        <pc:spChg chg="add mod">
          <ac:chgData name="Daniel Khashabi" userId="62390808-c838-45e6-be59-d6fd0d208bc8" providerId="ADAL" clId="{84E3B256-41C7-B54A-AE70-854DE63BC6E6}" dt="2024-02-26T12:36:13.286" v="6219" actId="1076"/>
          <ac:spMkLst>
            <pc:docMk/>
            <pc:sldMk cId="1806488387" sldId="2144"/>
            <ac:spMk id="5" creationId="{5E1402CE-DA32-18A3-DE47-CA72222D7366}"/>
          </ac:spMkLst>
        </pc:spChg>
        <pc:spChg chg="mod">
          <ac:chgData name="Daniel Khashabi" userId="62390808-c838-45e6-be59-d6fd0d208bc8" providerId="ADAL" clId="{84E3B256-41C7-B54A-AE70-854DE63BC6E6}" dt="2024-02-26T12:33:27.157" v="5981" actId="20577"/>
          <ac:spMkLst>
            <pc:docMk/>
            <pc:sldMk cId="1806488387" sldId="2144"/>
            <ac:spMk id="6" creationId="{BB2D7D99-F015-0597-90B3-433F07CE3A2F}"/>
          </ac:spMkLst>
        </pc:spChg>
        <pc:spChg chg="mod">
          <ac:chgData name="Daniel Khashabi" userId="62390808-c838-45e6-be59-d6fd0d208bc8" providerId="ADAL" clId="{84E3B256-41C7-B54A-AE70-854DE63BC6E6}" dt="2024-02-26T12:32:39.666" v="5947" actId="1035"/>
          <ac:spMkLst>
            <pc:docMk/>
            <pc:sldMk cId="1806488387" sldId="2144"/>
            <ac:spMk id="10" creationId="{E82112DD-FC14-1FF1-8D63-155140BB423C}"/>
          </ac:spMkLst>
        </pc:spChg>
        <pc:picChg chg="mod">
          <ac:chgData name="Daniel Khashabi" userId="62390808-c838-45e6-be59-d6fd0d208bc8" providerId="ADAL" clId="{84E3B256-41C7-B54A-AE70-854DE63BC6E6}" dt="2024-02-26T12:36:09.768" v="6218" actId="1076"/>
          <ac:picMkLst>
            <pc:docMk/>
            <pc:sldMk cId="1806488387" sldId="2144"/>
            <ac:picMk id="3" creationId="{00000000-0000-0000-0000-000000000000}"/>
          </ac:picMkLst>
        </pc:picChg>
      </pc:sldChg>
      <pc:sldChg chg="modSp add del mod">
        <pc:chgData name="Daniel Khashabi" userId="62390808-c838-45e6-be59-d6fd0d208bc8" providerId="ADAL" clId="{84E3B256-41C7-B54A-AE70-854DE63BC6E6}" dt="2024-02-26T12:33:29.384" v="5982" actId="2696"/>
        <pc:sldMkLst>
          <pc:docMk/>
          <pc:sldMk cId="2398646487" sldId="2145"/>
        </pc:sldMkLst>
        <pc:spChg chg="mod">
          <ac:chgData name="Daniel Khashabi" userId="62390808-c838-45e6-be59-d6fd0d208bc8" providerId="ADAL" clId="{84E3B256-41C7-B54A-AE70-854DE63BC6E6}" dt="2024-02-26T12:31:13.643" v="5869" actId="27636"/>
          <ac:spMkLst>
            <pc:docMk/>
            <pc:sldMk cId="2398646487" sldId="2145"/>
            <ac:spMk id="6" creationId="{BB2D7D99-F015-0597-90B3-433F07CE3A2F}"/>
          </ac:spMkLst>
        </pc:spChg>
      </pc:sldChg>
      <pc:sldChg chg="addSp modSp new add del mod ord">
        <pc:chgData name="Daniel Khashabi" userId="62390808-c838-45e6-be59-d6fd0d208bc8" providerId="ADAL" clId="{84E3B256-41C7-B54A-AE70-854DE63BC6E6}" dt="2024-02-26T12:47:02.060" v="6620" actId="2696"/>
        <pc:sldMkLst>
          <pc:docMk/>
          <pc:sldMk cId="4009651536" sldId="2145"/>
        </pc:sldMkLst>
        <pc:spChg chg="mod">
          <ac:chgData name="Daniel Khashabi" userId="62390808-c838-45e6-be59-d6fd0d208bc8" providerId="ADAL" clId="{84E3B256-41C7-B54A-AE70-854DE63BC6E6}" dt="2024-02-26T12:39:19.076" v="6274" actId="20577"/>
          <ac:spMkLst>
            <pc:docMk/>
            <pc:sldMk cId="4009651536" sldId="2145"/>
            <ac:spMk id="2" creationId="{CA01424F-3BE9-54EB-0219-03917C58516C}"/>
          </ac:spMkLst>
        </pc:spChg>
        <pc:spChg chg="mod">
          <ac:chgData name="Daniel Khashabi" userId="62390808-c838-45e6-be59-d6fd0d208bc8" providerId="ADAL" clId="{84E3B256-41C7-B54A-AE70-854DE63BC6E6}" dt="2024-02-26T12:44:09.349" v="6541" actId="20577"/>
          <ac:spMkLst>
            <pc:docMk/>
            <pc:sldMk cId="4009651536" sldId="2145"/>
            <ac:spMk id="3" creationId="{2480B6BE-B754-0FEF-C41B-092CAA721D57}"/>
          </ac:spMkLst>
        </pc:spChg>
        <pc:spChg chg="add mod">
          <ac:chgData name="Daniel Khashabi" userId="62390808-c838-45e6-be59-d6fd0d208bc8" providerId="ADAL" clId="{84E3B256-41C7-B54A-AE70-854DE63BC6E6}" dt="2024-02-26T12:44:32.070" v="6551" actId="207"/>
          <ac:spMkLst>
            <pc:docMk/>
            <pc:sldMk cId="4009651536" sldId="2145"/>
            <ac:spMk id="5" creationId="{C5DE5F96-5336-0D16-987C-630E19303BA5}"/>
          </ac:spMkLst>
        </pc:spChg>
        <pc:picChg chg="add mod modCrop">
          <ac:chgData name="Daniel Khashabi" userId="62390808-c838-45e6-be59-d6fd0d208bc8" providerId="ADAL" clId="{84E3B256-41C7-B54A-AE70-854DE63BC6E6}" dt="2024-02-26T12:46:04.781" v="6617" actId="1037"/>
          <ac:picMkLst>
            <pc:docMk/>
            <pc:sldMk cId="4009651536" sldId="2145"/>
            <ac:picMk id="7" creationId="{02D47272-C884-1AB4-4155-5ABF16DCC5D1}"/>
          </ac:picMkLst>
        </pc:picChg>
        <pc:picChg chg="add mod">
          <ac:chgData name="Daniel Khashabi" userId="62390808-c838-45e6-be59-d6fd0d208bc8" providerId="ADAL" clId="{84E3B256-41C7-B54A-AE70-854DE63BC6E6}" dt="2024-02-26T12:45:53.324" v="6590" actId="1037"/>
          <ac:picMkLst>
            <pc:docMk/>
            <pc:sldMk cId="4009651536" sldId="2145"/>
            <ac:picMk id="9" creationId="{F27DA4EA-7925-3ED8-0B0B-FA5D46E8C9AD}"/>
          </ac:picMkLst>
        </pc:picChg>
      </pc:sldChg>
      <pc:sldChg chg="addSp modSp add mod">
        <pc:chgData name="Daniel Khashabi" userId="62390808-c838-45e6-be59-d6fd0d208bc8" providerId="ADAL" clId="{84E3B256-41C7-B54A-AE70-854DE63BC6E6}" dt="2024-02-26T14:44:15.187" v="8330" actId="20577"/>
        <pc:sldMkLst>
          <pc:docMk/>
          <pc:sldMk cId="113189053" sldId="2146"/>
        </pc:sldMkLst>
        <pc:spChg chg="mod">
          <ac:chgData name="Daniel Khashabi" userId="62390808-c838-45e6-be59-d6fd0d208bc8" providerId="ADAL" clId="{84E3B256-41C7-B54A-AE70-854DE63BC6E6}" dt="2024-02-26T14:44:15.187" v="8330" actId="20577"/>
          <ac:spMkLst>
            <pc:docMk/>
            <pc:sldMk cId="113189053" sldId="2146"/>
            <ac:spMk id="3" creationId="{35BCFAE0-BAC7-A823-C1DF-9F62C100D63A}"/>
          </ac:spMkLst>
        </pc:spChg>
        <pc:picChg chg="add mod modCrop">
          <ac:chgData name="Daniel Khashabi" userId="62390808-c838-45e6-be59-d6fd0d208bc8" providerId="ADAL" clId="{84E3B256-41C7-B54A-AE70-854DE63BC6E6}" dt="2024-02-26T14:12:38.177" v="8186" actId="1076"/>
          <ac:picMkLst>
            <pc:docMk/>
            <pc:sldMk cId="113189053" sldId="2146"/>
            <ac:picMk id="5" creationId="{5842111D-AAAC-E7C0-317A-9E0FB02F7C65}"/>
          </ac:picMkLst>
        </pc:picChg>
        <pc:picChg chg="add mod">
          <ac:chgData name="Daniel Khashabi" userId="62390808-c838-45e6-be59-d6fd0d208bc8" providerId="ADAL" clId="{84E3B256-41C7-B54A-AE70-854DE63BC6E6}" dt="2024-02-26T14:13:26.096" v="8202" actId="14100"/>
          <ac:picMkLst>
            <pc:docMk/>
            <pc:sldMk cId="113189053" sldId="2146"/>
            <ac:picMk id="7" creationId="{42B93287-FD9A-5C7E-D823-23033D9B7A47}"/>
          </ac:picMkLst>
        </pc:picChg>
      </pc:sldChg>
      <pc:sldChg chg="add del">
        <pc:chgData name="Daniel Khashabi" userId="62390808-c838-45e6-be59-d6fd0d208bc8" providerId="ADAL" clId="{84E3B256-41C7-B54A-AE70-854DE63BC6E6}" dt="2024-02-26T12:47:14.873" v="6631" actId="2696"/>
        <pc:sldMkLst>
          <pc:docMk/>
          <pc:sldMk cId="2454301010" sldId="2146"/>
        </pc:sldMkLst>
      </pc:sldChg>
      <pc:sldChg chg="modSp new del mod">
        <pc:chgData name="Daniel Khashabi" userId="62390808-c838-45e6-be59-d6fd0d208bc8" providerId="ADAL" clId="{84E3B256-41C7-B54A-AE70-854DE63BC6E6}" dt="2024-02-26T12:55:20.087" v="6798" actId="2696"/>
        <pc:sldMkLst>
          <pc:docMk/>
          <pc:sldMk cId="422147" sldId="2147"/>
        </pc:sldMkLst>
        <pc:spChg chg="mod">
          <ac:chgData name="Daniel Khashabi" userId="62390808-c838-45e6-be59-d6fd0d208bc8" providerId="ADAL" clId="{84E3B256-41C7-B54A-AE70-854DE63BC6E6}" dt="2024-02-26T12:55:15.623" v="6787" actId="20577"/>
          <ac:spMkLst>
            <pc:docMk/>
            <pc:sldMk cId="422147" sldId="2147"/>
            <ac:spMk id="2" creationId="{9EA434DA-0820-BDAD-D997-78457FFCE8FE}"/>
          </ac:spMkLst>
        </pc:spChg>
        <pc:spChg chg="mod">
          <ac:chgData name="Daniel Khashabi" userId="62390808-c838-45e6-be59-d6fd0d208bc8" providerId="ADAL" clId="{84E3B256-41C7-B54A-AE70-854DE63BC6E6}" dt="2024-02-26T12:55:19.131" v="6797" actId="20577"/>
          <ac:spMkLst>
            <pc:docMk/>
            <pc:sldMk cId="422147" sldId="2147"/>
            <ac:spMk id="3" creationId="{3FB9D5C7-E34A-B66C-563B-25DCF8D0CE83}"/>
          </ac:spMkLst>
        </pc:spChg>
      </pc:sldChg>
      <pc:sldChg chg="addSp delSp modSp add mod">
        <pc:chgData name="Daniel Khashabi" userId="62390808-c838-45e6-be59-d6fd0d208bc8" providerId="ADAL" clId="{84E3B256-41C7-B54A-AE70-854DE63BC6E6}" dt="2024-02-26T14:16:09.714" v="8326" actId="14100"/>
        <pc:sldMkLst>
          <pc:docMk/>
          <pc:sldMk cId="2838082606" sldId="2147"/>
        </pc:sldMkLst>
        <pc:spChg chg="del mod">
          <ac:chgData name="Daniel Khashabi" userId="62390808-c838-45e6-be59-d6fd0d208bc8" providerId="ADAL" clId="{84E3B256-41C7-B54A-AE70-854DE63BC6E6}" dt="2024-02-26T14:15:55.522" v="8292" actId="21"/>
          <ac:spMkLst>
            <pc:docMk/>
            <pc:sldMk cId="2838082606" sldId="2147"/>
            <ac:spMk id="4" creationId="{D4764FB2-5B1D-9428-8104-9ECCAF7E5543}"/>
          </ac:spMkLst>
        </pc:spChg>
        <pc:spChg chg="mod">
          <ac:chgData name="Daniel Khashabi" userId="62390808-c838-45e6-be59-d6fd0d208bc8" providerId="ADAL" clId="{84E3B256-41C7-B54A-AE70-854DE63BC6E6}" dt="2024-02-26T13:56:30.962" v="7687" actId="207"/>
          <ac:spMkLst>
            <pc:docMk/>
            <pc:sldMk cId="2838082606" sldId="2147"/>
            <ac:spMk id="5" creationId="{5C9236D4-2FFF-44B7-4846-8A2CC91A52D9}"/>
          </ac:spMkLst>
        </pc:spChg>
        <pc:spChg chg="add del mod">
          <ac:chgData name="Daniel Khashabi" userId="62390808-c838-45e6-be59-d6fd0d208bc8" providerId="ADAL" clId="{84E3B256-41C7-B54A-AE70-854DE63BC6E6}" dt="2024-02-26T13:54:45.386" v="7681" actId="478"/>
          <ac:spMkLst>
            <pc:docMk/>
            <pc:sldMk cId="2838082606" sldId="2147"/>
            <ac:spMk id="6" creationId="{96E4DAE4-ABB0-88BB-A6E3-77BC4D7CA9C1}"/>
          </ac:spMkLst>
        </pc:spChg>
        <pc:spChg chg="add mod">
          <ac:chgData name="Daniel Khashabi" userId="62390808-c838-45e6-be59-d6fd0d208bc8" providerId="ADAL" clId="{84E3B256-41C7-B54A-AE70-854DE63BC6E6}" dt="2024-02-26T14:16:09.714" v="8326" actId="14100"/>
          <ac:spMkLst>
            <pc:docMk/>
            <pc:sldMk cId="2838082606" sldId="2147"/>
            <ac:spMk id="8" creationId="{8B3F0C11-8AF7-7D53-9AAE-AE24395BBBD1}"/>
          </ac:spMkLst>
        </pc:spChg>
        <pc:picChg chg="add mod">
          <ac:chgData name="Daniel Khashabi" userId="62390808-c838-45e6-be59-d6fd0d208bc8" providerId="ADAL" clId="{84E3B256-41C7-B54A-AE70-854DE63BC6E6}" dt="2024-02-26T14:15:15.888" v="8240"/>
          <ac:picMkLst>
            <pc:docMk/>
            <pc:sldMk cId="2838082606" sldId="2147"/>
            <ac:picMk id="7" creationId="{751E39CF-CDED-1D9F-7FA0-9746A626DF66}"/>
          </ac:picMkLst>
        </pc:picChg>
        <pc:picChg chg="del">
          <ac:chgData name="Daniel Khashabi" userId="62390808-c838-45e6-be59-d6fd0d208bc8" providerId="ADAL" clId="{84E3B256-41C7-B54A-AE70-854DE63BC6E6}" dt="2024-02-26T14:15:15.316" v="8239" actId="478"/>
          <ac:picMkLst>
            <pc:docMk/>
            <pc:sldMk cId="2838082606" sldId="2147"/>
            <ac:picMk id="1028" creationId="{30DD0B14-64DA-2722-B0A1-721F64A07580}"/>
          </ac:picMkLst>
        </pc:picChg>
      </pc:sldChg>
      <pc:sldChg chg="addSp delSp modSp new del mod">
        <pc:chgData name="Daniel Khashabi" userId="62390808-c838-45e6-be59-d6fd0d208bc8" providerId="ADAL" clId="{84E3B256-41C7-B54A-AE70-854DE63BC6E6}" dt="2024-02-26T15:30:42.459" v="8424" actId="2696"/>
        <pc:sldMkLst>
          <pc:docMk/>
          <pc:sldMk cId="3876524984" sldId="2148"/>
        </pc:sldMkLst>
        <pc:spChg chg="mod">
          <ac:chgData name="Daniel Khashabi" userId="62390808-c838-45e6-be59-d6fd0d208bc8" providerId="ADAL" clId="{84E3B256-41C7-B54A-AE70-854DE63BC6E6}" dt="2024-02-26T15:30:33.571" v="8418" actId="27636"/>
          <ac:spMkLst>
            <pc:docMk/>
            <pc:sldMk cId="3876524984" sldId="2148"/>
            <ac:spMk id="2" creationId="{B4A3EA86-A716-D8D5-6356-D8299DF4B1A8}"/>
          </ac:spMkLst>
        </pc:spChg>
        <pc:spChg chg="del">
          <ac:chgData name="Daniel Khashabi" userId="62390808-c838-45e6-be59-d6fd0d208bc8" providerId="ADAL" clId="{84E3B256-41C7-B54A-AE70-854DE63BC6E6}" dt="2024-02-26T15:30:33.416" v="8417"/>
          <ac:spMkLst>
            <pc:docMk/>
            <pc:sldMk cId="3876524984" sldId="2148"/>
            <ac:spMk id="3" creationId="{41CF602E-77EB-BDB8-B3DE-D9BBEE18F4CD}"/>
          </ac:spMkLst>
        </pc:spChg>
        <pc:spChg chg="add mod">
          <ac:chgData name="Daniel Khashabi" userId="62390808-c838-45e6-be59-d6fd0d208bc8" providerId="ADAL" clId="{84E3B256-41C7-B54A-AE70-854DE63BC6E6}" dt="2024-02-26T15:30:41.407" v="8423" actId="21"/>
          <ac:spMkLst>
            <pc:docMk/>
            <pc:sldMk cId="3876524984" sldId="2148"/>
            <ac:spMk id="7" creationId="{85E27B67-35B3-2589-34B6-0B920AC96684}"/>
          </ac:spMkLst>
        </pc:spChg>
        <pc:picChg chg="add del mod">
          <ac:chgData name="Daniel Khashabi" userId="62390808-c838-45e6-be59-d6fd0d208bc8" providerId="ADAL" clId="{84E3B256-41C7-B54A-AE70-854DE63BC6E6}" dt="2024-02-26T15:30:41.407" v="8423" actId="21"/>
          <ac:picMkLst>
            <pc:docMk/>
            <pc:sldMk cId="3876524984" sldId="2148"/>
            <ac:picMk id="5" creationId="{3255B1AF-9398-FF93-6CA1-393C266489E3}"/>
          </ac:picMkLst>
        </pc:picChg>
      </pc:sldChg>
      <pc:sldChg chg="addSp delSp modSp new mod modNotesTx">
        <pc:chgData name="Daniel Khashabi" userId="62390808-c838-45e6-be59-d6fd0d208bc8" providerId="ADAL" clId="{84E3B256-41C7-B54A-AE70-854DE63BC6E6}" dt="2024-02-26T15:35:15.431" v="8576"/>
        <pc:sldMkLst>
          <pc:docMk/>
          <pc:sldMk cId="3039066728" sldId="2149"/>
        </pc:sldMkLst>
        <pc:spChg chg="mod">
          <ac:chgData name="Daniel Khashabi" userId="62390808-c838-45e6-be59-d6fd0d208bc8" providerId="ADAL" clId="{84E3B256-41C7-B54A-AE70-854DE63BC6E6}" dt="2024-02-26T15:30:56.639" v="8456" actId="20577"/>
          <ac:spMkLst>
            <pc:docMk/>
            <pc:sldMk cId="3039066728" sldId="2149"/>
            <ac:spMk id="2" creationId="{29D86C04-38B5-95C5-AD61-2B1CAD8DA021}"/>
          </ac:spMkLst>
        </pc:spChg>
        <pc:spChg chg="mod">
          <ac:chgData name="Daniel Khashabi" userId="62390808-c838-45e6-be59-d6fd0d208bc8" providerId="ADAL" clId="{84E3B256-41C7-B54A-AE70-854DE63BC6E6}" dt="2024-02-26T15:31:14.803" v="8459" actId="20577"/>
          <ac:spMkLst>
            <pc:docMk/>
            <pc:sldMk cId="3039066728" sldId="2149"/>
            <ac:spMk id="3" creationId="{E3A1B143-8479-07D5-27B0-B57118DE3C04}"/>
          </ac:spMkLst>
        </pc:spChg>
        <pc:spChg chg="add del mod">
          <ac:chgData name="Daniel Khashabi" userId="62390808-c838-45e6-be59-d6fd0d208bc8" providerId="ADAL" clId="{84E3B256-41C7-B54A-AE70-854DE63BC6E6}" dt="2024-02-26T15:35:15.128" v="8575" actId="478"/>
          <ac:spMkLst>
            <pc:docMk/>
            <pc:sldMk cId="3039066728" sldId="2149"/>
            <ac:spMk id="7" creationId="{06A5E392-ED1E-7245-B79D-188D268A0F1E}"/>
          </ac:spMkLst>
        </pc:spChg>
        <pc:spChg chg="add mod">
          <ac:chgData name="Daniel Khashabi" userId="62390808-c838-45e6-be59-d6fd0d208bc8" providerId="ADAL" clId="{84E3B256-41C7-B54A-AE70-854DE63BC6E6}" dt="2024-02-26T15:35:15.431" v="8576"/>
          <ac:spMkLst>
            <pc:docMk/>
            <pc:sldMk cId="3039066728" sldId="2149"/>
            <ac:spMk id="8" creationId="{09C4F197-88A8-1723-3ADE-A177A8442A51}"/>
          </ac:spMkLst>
        </pc:spChg>
        <pc:picChg chg="add mod">
          <ac:chgData name="Daniel Khashabi" userId="62390808-c838-45e6-be59-d6fd0d208bc8" providerId="ADAL" clId="{84E3B256-41C7-B54A-AE70-854DE63BC6E6}" dt="2024-02-26T15:30:43.047" v="8425"/>
          <ac:picMkLst>
            <pc:docMk/>
            <pc:sldMk cId="3039066728" sldId="2149"/>
            <ac:picMk id="4" creationId="{E4909D61-1804-3C77-6C4E-D00B21573B24}"/>
          </ac:picMkLst>
        </pc:picChg>
        <pc:picChg chg="add mod">
          <ac:chgData name="Daniel Khashabi" userId="62390808-c838-45e6-be59-d6fd0d208bc8" providerId="ADAL" clId="{84E3B256-41C7-B54A-AE70-854DE63BC6E6}" dt="2024-02-26T15:31:23.790" v="8465" actId="1076"/>
          <ac:picMkLst>
            <pc:docMk/>
            <pc:sldMk cId="3039066728" sldId="2149"/>
            <ac:picMk id="6" creationId="{3580CAAC-5B9D-292A-979C-14E58DE56E8A}"/>
          </ac:picMkLst>
        </pc:picChg>
      </pc:sldChg>
      <pc:sldChg chg="addSp modSp new mod ord">
        <pc:chgData name="Daniel Khashabi" userId="62390808-c838-45e6-be59-d6fd0d208bc8" providerId="ADAL" clId="{84E3B256-41C7-B54A-AE70-854DE63BC6E6}" dt="2024-02-26T15:35:12.783" v="8574" actId="1036"/>
        <pc:sldMkLst>
          <pc:docMk/>
          <pc:sldMk cId="3454404631" sldId="2150"/>
        </pc:sldMkLst>
        <pc:spChg chg="mod">
          <ac:chgData name="Daniel Khashabi" userId="62390808-c838-45e6-be59-d6fd0d208bc8" providerId="ADAL" clId="{84E3B256-41C7-B54A-AE70-854DE63BC6E6}" dt="2024-02-26T15:32:29.372" v="8518" actId="20577"/>
          <ac:spMkLst>
            <pc:docMk/>
            <pc:sldMk cId="3454404631" sldId="2150"/>
            <ac:spMk id="2" creationId="{F7285BD6-A11F-0F92-E232-EE79ABC74C2B}"/>
          </ac:spMkLst>
        </pc:spChg>
        <pc:spChg chg="add mod">
          <ac:chgData name="Daniel Khashabi" userId="62390808-c838-45e6-be59-d6fd0d208bc8" providerId="ADAL" clId="{84E3B256-41C7-B54A-AE70-854DE63BC6E6}" dt="2024-02-26T15:35:12.783" v="8574" actId="1036"/>
          <ac:spMkLst>
            <pc:docMk/>
            <pc:sldMk cId="3454404631" sldId="2150"/>
            <ac:spMk id="6" creationId="{4ED7D46C-AB1C-4244-C1B8-46CDBB7A3B59}"/>
          </ac:spMkLst>
        </pc:spChg>
        <pc:picChg chg="add mod">
          <ac:chgData name="Daniel Khashabi" userId="62390808-c838-45e6-be59-d6fd0d208bc8" providerId="ADAL" clId="{84E3B256-41C7-B54A-AE70-854DE63BC6E6}" dt="2024-02-26T15:32:41.191" v="8523" actId="1076"/>
          <ac:picMkLst>
            <pc:docMk/>
            <pc:sldMk cId="3454404631" sldId="2150"/>
            <ac:picMk id="5" creationId="{280F7758-6206-CE1D-EC4B-BB54D75B4024}"/>
          </ac:picMkLst>
        </pc:picChg>
      </pc:sldChg>
      <pc:sldChg chg="addSp delSp modSp add mod delAnim">
        <pc:chgData name="Daniel Khashabi" userId="62390808-c838-45e6-be59-d6fd0d208bc8" providerId="ADAL" clId="{84E3B256-41C7-B54A-AE70-854DE63BC6E6}" dt="2024-02-26T15:35:53.135" v="8578"/>
        <pc:sldMkLst>
          <pc:docMk/>
          <pc:sldMk cId="3028537112" sldId="2151"/>
        </pc:sldMkLst>
        <pc:spChg chg="mod">
          <ac:chgData name="Daniel Khashabi" userId="62390808-c838-45e6-be59-d6fd0d208bc8" providerId="ADAL" clId="{84E3B256-41C7-B54A-AE70-854DE63BC6E6}" dt="2024-02-26T15:34:43.587" v="8566" actId="20577"/>
          <ac:spMkLst>
            <pc:docMk/>
            <pc:sldMk cId="3028537112" sldId="2151"/>
            <ac:spMk id="3" creationId="{58B57376-83E0-E507-151B-591DA026DE82}"/>
          </ac:spMkLst>
        </pc:spChg>
        <pc:spChg chg="add mod">
          <ac:chgData name="Daniel Khashabi" userId="62390808-c838-45e6-be59-d6fd0d208bc8" providerId="ADAL" clId="{84E3B256-41C7-B54A-AE70-854DE63BC6E6}" dt="2024-02-26T15:35:53.135" v="8578"/>
          <ac:spMkLst>
            <pc:docMk/>
            <pc:sldMk cId="3028537112" sldId="2151"/>
            <ac:spMk id="34" creationId="{170D3CF8-060F-81E2-B842-0DBAF8C623EA}"/>
          </ac:spMkLst>
        </pc:spChg>
        <pc:spChg chg="del">
          <ac:chgData name="Daniel Khashabi" userId="62390808-c838-45e6-be59-d6fd0d208bc8" providerId="ADAL" clId="{84E3B256-41C7-B54A-AE70-854DE63BC6E6}" dt="2024-02-26T15:33:59.807" v="8559" actId="478"/>
          <ac:spMkLst>
            <pc:docMk/>
            <pc:sldMk cId="3028537112" sldId="2151"/>
            <ac:spMk id="55" creationId="{78ECC4B6-6FE1-A49A-3F79-8BF23F6251D8}"/>
          </ac:spMkLst>
        </pc:spChg>
        <pc:spChg chg="del">
          <ac:chgData name="Daniel Khashabi" userId="62390808-c838-45e6-be59-d6fd0d208bc8" providerId="ADAL" clId="{84E3B256-41C7-B54A-AE70-854DE63BC6E6}" dt="2024-02-26T15:33:59.807" v="8559" actId="478"/>
          <ac:spMkLst>
            <pc:docMk/>
            <pc:sldMk cId="3028537112" sldId="2151"/>
            <ac:spMk id="47165" creationId="{89CCE0CD-6A40-33A3-0085-A20D92BA29D6}"/>
          </ac:spMkLst>
        </pc:spChg>
        <pc:spChg chg="del">
          <ac:chgData name="Daniel Khashabi" userId="62390808-c838-45e6-be59-d6fd0d208bc8" providerId="ADAL" clId="{84E3B256-41C7-B54A-AE70-854DE63BC6E6}" dt="2024-02-26T15:33:59.807" v="8559" actId="478"/>
          <ac:spMkLst>
            <pc:docMk/>
            <pc:sldMk cId="3028537112" sldId="2151"/>
            <ac:spMk id="47166" creationId="{1A815EED-F0BC-AC41-83A7-EC1321A7C890}"/>
          </ac:spMkLst>
        </pc:spChg>
        <pc:spChg chg="del">
          <ac:chgData name="Daniel Khashabi" userId="62390808-c838-45e6-be59-d6fd0d208bc8" providerId="ADAL" clId="{84E3B256-41C7-B54A-AE70-854DE63BC6E6}" dt="2024-02-26T15:33:59.807" v="8559" actId="478"/>
          <ac:spMkLst>
            <pc:docMk/>
            <pc:sldMk cId="3028537112" sldId="2151"/>
            <ac:spMk id="47167" creationId="{FFF33400-EA34-2B83-1D88-365C2BDEEF7C}"/>
          </ac:spMkLst>
        </pc:spChg>
        <pc:spChg chg="del">
          <ac:chgData name="Daniel Khashabi" userId="62390808-c838-45e6-be59-d6fd0d208bc8" providerId="ADAL" clId="{84E3B256-41C7-B54A-AE70-854DE63BC6E6}" dt="2024-02-26T15:33:59.807" v="8559" actId="478"/>
          <ac:spMkLst>
            <pc:docMk/>
            <pc:sldMk cId="3028537112" sldId="2151"/>
            <ac:spMk id="47168" creationId="{E2F949D0-5A00-E9B8-6A2A-D2676F8D9551}"/>
          </ac:spMkLst>
        </pc:spChg>
        <pc:spChg chg="del">
          <ac:chgData name="Daniel Khashabi" userId="62390808-c838-45e6-be59-d6fd0d208bc8" providerId="ADAL" clId="{84E3B256-41C7-B54A-AE70-854DE63BC6E6}" dt="2024-02-26T15:35:52.794" v="8577" actId="478"/>
          <ac:spMkLst>
            <pc:docMk/>
            <pc:sldMk cId="3028537112" sldId="2151"/>
            <ac:spMk id="47195" creationId="{EF1A02E7-1655-39F8-D620-8EB393223EAE}"/>
          </ac:spMkLst>
        </pc:spChg>
        <pc:grpChg chg="del">
          <ac:chgData name="Daniel Khashabi" userId="62390808-c838-45e6-be59-d6fd0d208bc8" providerId="ADAL" clId="{84E3B256-41C7-B54A-AE70-854DE63BC6E6}" dt="2024-02-26T15:33:59.807" v="8559" actId="478"/>
          <ac:grpSpMkLst>
            <pc:docMk/>
            <pc:sldMk cId="3028537112" sldId="2151"/>
            <ac:grpSpMk id="4" creationId="{BF0A3626-32FA-CEF2-F23C-BE398819C5D2}"/>
          </ac:grpSpMkLst>
        </pc:grpChg>
        <pc:grpChg chg="del">
          <ac:chgData name="Daniel Khashabi" userId="62390808-c838-45e6-be59-d6fd0d208bc8" providerId="ADAL" clId="{84E3B256-41C7-B54A-AE70-854DE63BC6E6}" dt="2024-02-26T15:33:59.807" v="8559" actId="478"/>
          <ac:grpSpMkLst>
            <pc:docMk/>
            <pc:sldMk cId="3028537112" sldId="2151"/>
            <ac:grpSpMk id="43" creationId="{A0166EBE-6FFC-3BA3-9263-8E41666BB50F}"/>
          </ac:grpSpMkLst>
        </pc:grpChg>
        <pc:grpChg chg="del">
          <ac:chgData name="Daniel Khashabi" userId="62390808-c838-45e6-be59-d6fd0d208bc8" providerId="ADAL" clId="{84E3B256-41C7-B54A-AE70-854DE63BC6E6}" dt="2024-02-26T15:33:59.807" v="8559" actId="478"/>
          <ac:grpSpMkLst>
            <pc:docMk/>
            <pc:sldMk cId="3028537112" sldId="2151"/>
            <ac:grpSpMk id="44" creationId="{D2F291B3-6251-BC61-7A4B-2C4BD4714F44}"/>
          </ac:grpSpMkLst>
        </pc:grpChg>
        <pc:grpChg chg="del">
          <ac:chgData name="Daniel Khashabi" userId="62390808-c838-45e6-be59-d6fd0d208bc8" providerId="ADAL" clId="{84E3B256-41C7-B54A-AE70-854DE63BC6E6}" dt="2024-02-26T15:33:59.807" v="8559" actId="478"/>
          <ac:grpSpMkLst>
            <pc:docMk/>
            <pc:sldMk cId="3028537112" sldId="2151"/>
            <ac:grpSpMk id="45" creationId="{27370527-291A-51FF-5A09-87EAFE8B560B}"/>
          </ac:grpSpMkLst>
        </pc:grpChg>
        <pc:grpChg chg="del">
          <ac:chgData name="Daniel Khashabi" userId="62390808-c838-45e6-be59-d6fd0d208bc8" providerId="ADAL" clId="{84E3B256-41C7-B54A-AE70-854DE63BC6E6}" dt="2024-02-26T15:33:59.807" v="8559" actId="478"/>
          <ac:grpSpMkLst>
            <pc:docMk/>
            <pc:sldMk cId="3028537112" sldId="2151"/>
            <ac:grpSpMk id="46" creationId="{BDD23FFC-649D-66A3-1E67-8C170D1CD7E3}"/>
          </ac:grpSpMkLst>
        </pc:grpChg>
        <pc:picChg chg="add mod">
          <ac:chgData name="Daniel Khashabi" userId="62390808-c838-45e6-be59-d6fd0d208bc8" providerId="ADAL" clId="{84E3B256-41C7-B54A-AE70-854DE63BC6E6}" dt="2024-02-26T15:34:28.509" v="8563" actId="1076"/>
          <ac:picMkLst>
            <pc:docMk/>
            <pc:sldMk cId="3028537112" sldId="2151"/>
            <ac:picMk id="11" creationId="{AE0788F6-3B49-17C8-7299-3B3236BD03B2}"/>
          </ac:picMkLst>
        </pc:picChg>
        <pc:picChg chg="add mod">
          <ac:chgData name="Daniel Khashabi" userId="62390808-c838-45e6-be59-d6fd0d208bc8" providerId="ADAL" clId="{84E3B256-41C7-B54A-AE70-854DE63BC6E6}" dt="2024-02-26T15:35:00.715" v="8569"/>
          <ac:picMkLst>
            <pc:docMk/>
            <pc:sldMk cId="3028537112" sldId="2151"/>
            <ac:picMk id="12" creationId="{177301CD-0675-1C7D-B34C-2D7D5D720178}"/>
          </ac:picMkLst>
        </pc:picChg>
        <pc:picChg chg="del">
          <ac:chgData name="Daniel Khashabi" userId="62390808-c838-45e6-be59-d6fd0d208bc8" providerId="ADAL" clId="{84E3B256-41C7-B54A-AE70-854DE63BC6E6}" dt="2024-02-26T15:33:55.427" v="8557" actId="478"/>
          <ac:picMkLst>
            <pc:docMk/>
            <pc:sldMk cId="3028537112" sldId="2151"/>
            <ac:picMk id="47106" creationId="{5606411D-3567-D278-A8CB-B2E29B5FD37F}"/>
          </ac:picMkLst>
        </pc:picChg>
        <pc:cxnChg chg="del mod">
          <ac:chgData name="Daniel Khashabi" userId="62390808-c838-45e6-be59-d6fd0d208bc8" providerId="ADAL" clId="{84E3B256-41C7-B54A-AE70-854DE63BC6E6}" dt="2024-02-26T15:33:59.807" v="8559" actId="478"/>
          <ac:cxnSpMkLst>
            <pc:docMk/>
            <pc:sldMk cId="3028537112" sldId="2151"/>
            <ac:cxnSpMk id="47" creationId="{7A0EF800-E57C-547A-E2C7-2E59EB1565FB}"/>
          </ac:cxnSpMkLst>
        </pc:cxnChg>
        <pc:cxnChg chg="del mod">
          <ac:chgData name="Daniel Khashabi" userId="62390808-c838-45e6-be59-d6fd0d208bc8" providerId="ADAL" clId="{84E3B256-41C7-B54A-AE70-854DE63BC6E6}" dt="2024-02-26T15:33:59.807" v="8559" actId="478"/>
          <ac:cxnSpMkLst>
            <pc:docMk/>
            <pc:sldMk cId="3028537112" sldId="2151"/>
            <ac:cxnSpMk id="48" creationId="{04C9998F-E4CF-68B6-4A01-49F319F39370}"/>
          </ac:cxnSpMkLst>
        </pc:cxnChg>
        <pc:cxnChg chg="del mod">
          <ac:chgData name="Daniel Khashabi" userId="62390808-c838-45e6-be59-d6fd0d208bc8" providerId="ADAL" clId="{84E3B256-41C7-B54A-AE70-854DE63BC6E6}" dt="2024-02-26T15:33:59.807" v="8559" actId="478"/>
          <ac:cxnSpMkLst>
            <pc:docMk/>
            <pc:sldMk cId="3028537112" sldId="2151"/>
            <ac:cxnSpMk id="49" creationId="{EB3203CB-558D-F136-95BE-1AC45CDBC286}"/>
          </ac:cxnSpMkLst>
        </pc:cxnChg>
        <pc:cxnChg chg="del mod">
          <ac:chgData name="Daniel Khashabi" userId="62390808-c838-45e6-be59-d6fd0d208bc8" providerId="ADAL" clId="{84E3B256-41C7-B54A-AE70-854DE63BC6E6}" dt="2024-02-26T15:33:59.807" v="8559" actId="478"/>
          <ac:cxnSpMkLst>
            <pc:docMk/>
            <pc:sldMk cId="3028537112" sldId="2151"/>
            <ac:cxnSpMk id="50" creationId="{F3080C96-A94F-2772-FB04-41A988EFEED1}"/>
          </ac:cxnSpMkLst>
        </pc:cxnChg>
        <pc:cxnChg chg="del">
          <ac:chgData name="Daniel Khashabi" userId="62390808-c838-45e6-be59-d6fd0d208bc8" providerId="ADAL" clId="{84E3B256-41C7-B54A-AE70-854DE63BC6E6}" dt="2024-02-26T15:33:59.807" v="8559" actId="478"/>
          <ac:cxnSpMkLst>
            <pc:docMk/>
            <pc:sldMk cId="3028537112" sldId="2151"/>
            <ac:cxnSpMk id="51" creationId="{6C56BF14-581D-4BE0-CF50-793D405C7699}"/>
          </ac:cxnSpMkLst>
        </pc:cxnChg>
        <pc:cxnChg chg="del">
          <ac:chgData name="Daniel Khashabi" userId="62390808-c838-45e6-be59-d6fd0d208bc8" providerId="ADAL" clId="{84E3B256-41C7-B54A-AE70-854DE63BC6E6}" dt="2024-02-26T15:33:59.807" v="8559" actId="478"/>
          <ac:cxnSpMkLst>
            <pc:docMk/>
            <pc:sldMk cId="3028537112" sldId="2151"/>
            <ac:cxnSpMk id="52" creationId="{8BF15BB0-D92F-CEC4-EA24-C5F65B1BE0D4}"/>
          </ac:cxnSpMkLst>
        </pc:cxnChg>
        <pc:cxnChg chg="del">
          <ac:chgData name="Daniel Khashabi" userId="62390808-c838-45e6-be59-d6fd0d208bc8" providerId="ADAL" clId="{84E3B256-41C7-B54A-AE70-854DE63BC6E6}" dt="2024-02-26T15:33:59.807" v="8559" actId="478"/>
          <ac:cxnSpMkLst>
            <pc:docMk/>
            <pc:sldMk cId="3028537112" sldId="2151"/>
            <ac:cxnSpMk id="53" creationId="{DC775DFF-043E-20E4-CB38-EAEC064C2F25}"/>
          </ac:cxnSpMkLst>
        </pc:cxnChg>
        <pc:cxnChg chg="del">
          <ac:chgData name="Daniel Khashabi" userId="62390808-c838-45e6-be59-d6fd0d208bc8" providerId="ADAL" clId="{84E3B256-41C7-B54A-AE70-854DE63BC6E6}" dt="2024-02-26T15:33:59.807" v="8559" actId="478"/>
          <ac:cxnSpMkLst>
            <pc:docMk/>
            <pc:sldMk cId="3028537112" sldId="2151"/>
            <ac:cxnSpMk id="54" creationId="{00883A45-598F-DBC5-9896-3383864022C3}"/>
          </ac:cxnSpMkLst>
        </pc:cxnChg>
      </pc:sldChg>
      <pc:sldMasterChg chg="delSldLayout">
        <pc:chgData name="Daniel Khashabi" userId="62390808-c838-45e6-be59-d6fd0d208bc8" providerId="ADAL" clId="{84E3B256-41C7-B54A-AE70-854DE63BC6E6}" dt="2024-02-25T15:52:40.913" v="2418" actId="2696"/>
        <pc:sldMasterMkLst>
          <pc:docMk/>
          <pc:sldMasterMk cId="0" sldId="2147483684"/>
        </pc:sldMasterMkLst>
        <pc:sldLayoutChg chg="del">
          <pc:chgData name="Daniel Khashabi" userId="62390808-c838-45e6-be59-d6fd0d208bc8" providerId="ADAL" clId="{84E3B256-41C7-B54A-AE70-854DE63BC6E6}" dt="2024-02-22T13:53:46.659" v="1234" actId="2696"/>
          <pc:sldLayoutMkLst>
            <pc:docMk/>
            <pc:sldMasterMk cId="0" sldId="2147483684"/>
            <pc:sldLayoutMk cId="4156724831" sldId="2147483694"/>
          </pc:sldLayoutMkLst>
        </pc:sldLayoutChg>
        <pc:sldLayoutChg chg="del">
          <pc:chgData name="Daniel Khashabi" userId="62390808-c838-45e6-be59-d6fd0d208bc8" providerId="ADAL" clId="{84E3B256-41C7-B54A-AE70-854DE63BC6E6}" dt="2024-02-25T15:52:40.913" v="2418" actId="2696"/>
          <pc:sldLayoutMkLst>
            <pc:docMk/>
            <pc:sldMasterMk cId="0" sldId="2147483684"/>
            <pc:sldLayoutMk cId="2469229410" sldId="2147483768"/>
          </pc:sldLayoutMkLst>
        </pc:sldLayoutChg>
        <pc:sldLayoutChg chg="del">
          <pc:chgData name="Daniel Khashabi" userId="62390808-c838-45e6-be59-d6fd0d208bc8" providerId="ADAL" clId="{84E3B256-41C7-B54A-AE70-854DE63BC6E6}" dt="2024-02-22T05:54:11.375" v="465" actId="2696"/>
          <pc:sldLayoutMkLst>
            <pc:docMk/>
            <pc:sldMasterMk cId="0" sldId="2147483684"/>
            <pc:sldLayoutMk cId="1683597872" sldId="2147483772"/>
          </pc:sldLayoutMkLst>
        </pc:sldLayoutChg>
      </pc:sldMasterChg>
    </pc:docChg>
  </pc:docChgLst>
  <pc:docChgLst>
    <pc:chgData name="Daniel Khashabi" userId="62390808-c838-45e6-be59-d6fd0d208bc8" providerId="ADAL" clId="{51D1D790-D27E-2F44-8CEA-1A68D8B79D24}"/>
    <pc:docChg chg="custSel addSld modSld">
      <pc:chgData name="Daniel Khashabi" userId="62390808-c838-45e6-be59-d6fd0d208bc8" providerId="ADAL" clId="{51D1D790-D27E-2F44-8CEA-1A68D8B79D24}" dt="2023-04-25T14:36:38.042" v="84" actId="20577"/>
      <pc:docMkLst>
        <pc:docMk/>
      </pc:docMkLst>
      <pc:sldChg chg="addSp delSp modSp new mod">
        <pc:chgData name="Daniel Khashabi" userId="62390808-c838-45e6-be59-d6fd0d208bc8" providerId="ADAL" clId="{51D1D790-D27E-2F44-8CEA-1A68D8B79D24}" dt="2023-04-25T14:36:38.042" v="84" actId="20577"/>
        <pc:sldMkLst>
          <pc:docMk/>
          <pc:sldMk cId="2844944415" sldId="1971"/>
        </pc:sldMkLst>
        <pc:spChg chg="mod">
          <ac:chgData name="Daniel Khashabi" userId="62390808-c838-45e6-be59-d6fd0d208bc8" providerId="ADAL" clId="{51D1D790-D27E-2F44-8CEA-1A68D8B79D24}" dt="2023-04-25T14:36:00.749" v="80" actId="20577"/>
          <ac:spMkLst>
            <pc:docMk/>
            <pc:sldMk cId="2844944415" sldId="1971"/>
            <ac:spMk id="2" creationId="{882F0D86-FB4E-434B-D1F8-A5274EE0C6BE}"/>
          </ac:spMkLst>
        </pc:spChg>
        <pc:spChg chg="add del mod">
          <ac:chgData name="Daniel Khashabi" userId="62390808-c838-45e6-be59-d6fd0d208bc8" providerId="ADAL" clId="{51D1D790-D27E-2F44-8CEA-1A68D8B79D24}" dt="2023-04-25T14:36:02.163" v="81"/>
          <ac:spMkLst>
            <pc:docMk/>
            <pc:sldMk cId="2844944415" sldId="1971"/>
            <ac:spMk id="3" creationId="{4DE690AA-B2C2-5904-C551-DC50BB350768}"/>
          </ac:spMkLst>
        </pc:spChg>
        <pc:spChg chg="add mod">
          <ac:chgData name="Daniel Khashabi" userId="62390808-c838-45e6-be59-d6fd0d208bc8" providerId="ADAL" clId="{51D1D790-D27E-2F44-8CEA-1A68D8B79D24}" dt="2023-04-25T14:36:38.042" v="84" actId="20577"/>
          <ac:spMkLst>
            <pc:docMk/>
            <pc:sldMk cId="2844944415" sldId="1971"/>
            <ac:spMk id="5" creationId="{5C9236D4-2FFF-44B7-4846-8A2CC91A52D9}"/>
          </ac:spMkLst>
        </pc:spChg>
        <pc:picChg chg="add del mod">
          <ac:chgData name="Daniel Khashabi" userId="62390808-c838-45e6-be59-d6fd0d208bc8" providerId="ADAL" clId="{51D1D790-D27E-2F44-8CEA-1A68D8B79D24}" dt="2023-04-25T14:35:40.118" v="6"/>
          <ac:picMkLst>
            <pc:docMk/>
            <pc:sldMk cId="2844944415" sldId="1971"/>
            <ac:picMk id="1026" creationId="{D1458DD9-BEC3-185C-2549-385B4E6863BA}"/>
          </ac:picMkLst>
        </pc:picChg>
        <pc:picChg chg="add mod">
          <ac:chgData name="Daniel Khashabi" userId="62390808-c838-45e6-be59-d6fd0d208bc8" providerId="ADAL" clId="{51D1D790-D27E-2F44-8CEA-1A68D8B79D24}" dt="2023-04-25T14:36:02.163" v="81"/>
          <ac:picMkLst>
            <pc:docMk/>
            <pc:sldMk cId="2844944415" sldId="1971"/>
            <ac:picMk id="1028" creationId="{30DD0B14-64DA-2722-B0A1-721F64A07580}"/>
          </ac:picMkLst>
        </pc:picChg>
      </pc:sldChg>
    </pc:docChg>
  </pc:docChgLst>
  <pc:docChgLst>
    <pc:chgData name="Daniel Khashabi" userId="62390808-c838-45e6-be59-d6fd0d208bc8" providerId="ADAL" clId="{0439EC8E-7C60-FD47-90A2-6D462D5C00F4}"/>
    <pc:docChg chg="undo redo custSel addSld delSld modSld modMainMaster modNotesMaster">
      <pc:chgData name="Daniel Khashabi" userId="62390808-c838-45e6-be59-d6fd0d208bc8" providerId="ADAL" clId="{0439EC8E-7C60-FD47-90A2-6D462D5C00F4}" dt="2023-01-11T00:57:37.159" v="504"/>
      <pc:docMkLst>
        <pc:docMk/>
      </pc:docMkLst>
      <pc:sldChg chg="del">
        <pc:chgData name="Daniel Khashabi" userId="62390808-c838-45e6-be59-d6fd0d208bc8" providerId="ADAL" clId="{0439EC8E-7C60-FD47-90A2-6D462D5C00F4}" dt="2023-01-11T00:50:11.863" v="200" actId="2696"/>
        <pc:sldMkLst>
          <pc:docMk/>
          <pc:sldMk cId="2458244337" sldId="300"/>
        </pc:sldMkLst>
      </pc:sldChg>
      <pc:sldChg chg="modSp modNotes">
        <pc:chgData name="Daniel Khashabi" userId="62390808-c838-45e6-be59-d6fd0d208bc8" providerId="ADAL" clId="{0439EC8E-7C60-FD47-90A2-6D462D5C00F4}" dt="2023-01-11T00:57:24.502" v="503"/>
        <pc:sldMkLst>
          <pc:docMk/>
          <pc:sldMk cId="0" sldId="301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0" sldId="301"/>
            <ac:spMk id="2" creationId="{83602E3B-62E7-EEAE-E8F3-5972D2C26242}"/>
          </ac:spMkLst>
        </pc:spChg>
      </pc:sldChg>
      <pc:sldChg chg="modSp add mod">
        <pc:chgData name="Daniel Khashabi" userId="62390808-c838-45e6-be59-d6fd0d208bc8" providerId="ADAL" clId="{0439EC8E-7C60-FD47-90A2-6D462D5C00F4}" dt="2023-01-11T00:54:44.276" v="502" actId="20577"/>
        <pc:sldMkLst>
          <pc:docMk/>
          <pc:sldMk cId="3260301037" sldId="312"/>
        </pc:sldMkLst>
        <pc:spChg chg="mod">
          <ac:chgData name="Daniel Khashabi" userId="62390808-c838-45e6-be59-d6fd0d208bc8" providerId="ADAL" clId="{0439EC8E-7C60-FD47-90A2-6D462D5C00F4}" dt="2023-01-11T00:54:44.276" v="502" actId="20577"/>
          <ac:spMkLst>
            <pc:docMk/>
            <pc:sldMk cId="3260301037" sldId="312"/>
            <ac:spMk id="3" creationId="{2BAE67F7-BFC3-5C68-93F5-C23BA66F363E}"/>
          </ac:spMkLst>
        </pc:spChg>
      </pc:sldChg>
      <pc:sldChg chg="modSp add mod">
        <pc:chgData name="Daniel Khashabi" userId="62390808-c838-45e6-be59-d6fd0d208bc8" providerId="ADAL" clId="{0439EC8E-7C60-FD47-90A2-6D462D5C00F4}" dt="2023-01-11T00:57:37.159" v="504"/>
        <pc:sldMkLst>
          <pc:docMk/>
          <pc:sldMk cId="617374293" sldId="320"/>
        </pc:sldMkLst>
        <pc:spChg chg="mod">
          <ac:chgData name="Daniel Khashabi" userId="62390808-c838-45e6-be59-d6fd0d208bc8" providerId="ADAL" clId="{0439EC8E-7C60-FD47-90A2-6D462D5C00F4}" dt="2023-01-11T00:49:57.498" v="192" actId="27636"/>
          <ac:spMkLst>
            <pc:docMk/>
            <pc:sldMk cId="617374293" sldId="320"/>
            <ac:spMk id="2" creationId="{7963FB8C-984D-4963-B21F-E3CA415E94CA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3" creationId="{642E07AD-EAFF-3752-CFC7-436A23CDC15E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4" creationId="{3E9250DF-67B9-43FE-BC69-D7093EC1DF49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5" creationId="{3061AA40-0C40-4145-B10C-584381E759A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6" creationId="{2B627B6D-685E-4479-BB18-DD62B8954325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9" creationId="{05F51F48-A2FE-416A-8A40-32B02FA9966E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11" creationId="{86277FD3-9D96-42EC-82C6-0780D0D801DE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16" creationId="{B113B38B-B195-4199-941D-EBBE178DC86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17" creationId="{59BC3CA3-1964-4507-B412-847DFE907D4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18" creationId="{C5F84609-E44E-4094-B416-6B453341C8D7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19" creationId="{BA6A2A10-0D3C-4280-B698-334BD45EA664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20" creationId="{07798F3A-C081-4CB3-9F2E-374D976ADC92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21" creationId="{8E3CD3E3-901D-49C1-A459-29AF2B3F5FB2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22" creationId="{1165CE37-B6AC-4A14-BC12-7C2EEC81801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23" creationId="{729F31CE-5C54-408B-A93A-6174B055F12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24" creationId="{A553CA31-ADC6-425C-9409-9C672582BA47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25" creationId="{9BA2E584-D8E6-450E-8D69-AA2E9C347FE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26" creationId="{63C2A8DD-F3DD-4392-9611-2BC349BF92DC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27" creationId="{453F3093-E03A-4604-85A7-4447BB6DAEDF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28" creationId="{79DA9D49-8AF4-42E6-ACAA-7BBA36A6D27D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29" creationId="{EC2F8E26-D94E-4BC5-9453-1FAA7854E1F2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30" creationId="{A5BC32B7-7EE3-497C-8A3D-54EB5749023D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31" creationId="{53BF01C0-B9A9-4CCA-896C-5631C46341DC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39" creationId="{9F736651-E9B1-46BC-959C-5A32390C4DE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40" creationId="{7F59FF4D-7EFB-49B6-95A3-22097B276BA5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41" creationId="{E370781D-FA38-4728-8730-26EBB4EE723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44" creationId="{7BEF9086-365D-48CD-AA2F-B92804C00DF3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46" creationId="{11CD8A1F-3813-4578-9760-6B2224F856B7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51" creationId="{64D44098-CF99-4C60-8499-6E50940965A1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52" creationId="{CAF9D9A3-5923-49DC-ADB2-8756E0D897D5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53" creationId="{EAFBE680-298A-451E-AD54-5AA855F5B059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54" creationId="{7BACEB32-5866-4F46-97ED-E08C6EBF36F5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55" creationId="{4D9E2BFE-B4FB-4ED7-94C4-7F4494BC37AC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56" creationId="{8F41038C-4284-4C04-B945-7C05FD2960C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57" creationId="{3BC5E86D-6A8B-426D-AEB4-F5E0DEAE6BF1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58" creationId="{1D6BA34E-2E98-4F04-BE2C-14D785D33E6A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59" creationId="{CBFA2BB8-E48F-41EF-A588-EB14716FDD13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60" creationId="{3A9B84DB-7FE1-4655-8711-0B410306FAF1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61" creationId="{9F2E0EDD-28ED-4601-B5C7-154D5C401327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62" creationId="{DD761F2E-82F7-4581-859D-DF26CA5A541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63" creationId="{3E7CD02C-CDB6-481F-A5D5-0FA8494C6E0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64" creationId="{4365F7DC-5645-4450-872E-1C76A344D063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65" creationId="{E1606BE7-3AB2-4DEE-9455-4CB2EAD4024D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66" creationId="{C7F4D547-6819-4E5B-972F-81C75F2D3DF9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74" creationId="{2054C5E2-45B4-4A42-9764-46C1A6E291AF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75" creationId="{E723CDE1-DEC2-4ADA-ABFE-0C537CDF3821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77" creationId="{A30B8CAB-BDDD-4F57-A14B-BAD8F836ECE4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78" creationId="{5AF0002F-C2F5-4895-9EC4-FAAF2FD34829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81" creationId="{18D62EC9-E1C5-ED49-3F05-199478978765}"/>
          </ac:spMkLst>
        </pc:spChg>
        <pc:spChg chg="mod">
          <ac:chgData name="Daniel Khashabi" userId="62390808-c838-45e6-be59-d6fd0d208bc8" providerId="ADAL" clId="{0439EC8E-7C60-FD47-90A2-6D462D5C00F4}" dt="2023-01-11T00:57:37.159" v="504"/>
          <ac:spMkLst>
            <pc:docMk/>
            <pc:sldMk cId="617374293" sldId="320"/>
            <ac:spMk id="82" creationId="{D0C1566E-1B6C-9700-F179-79926F402ADE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17374293" sldId="320"/>
            <ac:spMk id="84" creationId="{AAA65024-A512-EADF-8E72-23741A0B523D}"/>
          </ac:spMkLst>
        </pc:spChg>
      </pc:sldChg>
      <pc:sldChg chg="modSp modNotes">
        <pc:chgData name="Daniel Khashabi" userId="62390808-c838-45e6-be59-d6fd0d208bc8" providerId="ADAL" clId="{0439EC8E-7C60-FD47-90A2-6D462D5C00F4}" dt="2023-01-11T00:57:24.502" v="503"/>
        <pc:sldMkLst>
          <pc:docMk/>
          <pc:sldMk cId="1703826601" sldId="363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703826601" sldId="363"/>
            <ac:spMk id="2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703826601" sldId="363"/>
            <ac:spMk id="7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703826601" sldId="363"/>
            <ac:spMk id="8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703826601" sldId="363"/>
            <ac:spMk id="15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703826601" sldId="363"/>
            <ac:spMk id="24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703826601" sldId="363"/>
            <ac:spMk id="25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703826601" sldId="363"/>
            <ac:spMk id="26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703826601" sldId="363"/>
            <ac:spMk id="28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703826601" sldId="363"/>
            <ac:spMk id="29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703826601" sldId="363"/>
            <ac:spMk id="30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703826601" sldId="363"/>
            <ac:spMk id="3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703826601" sldId="363"/>
            <ac:spMk id="32" creationId="{00000000-0000-0000-0000-000000000000}"/>
          </ac:spMkLst>
        </pc:spChg>
      </pc:sldChg>
      <pc:sldChg chg="modSp modNotes">
        <pc:chgData name="Daniel Khashabi" userId="62390808-c838-45e6-be59-d6fd0d208bc8" providerId="ADAL" clId="{0439EC8E-7C60-FD47-90A2-6D462D5C00F4}" dt="2023-01-11T00:57:24.502" v="503"/>
        <pc:sldMkLst>
          <pc:docMk/>
          <pc:sldMk cId="1906780869" sldId="456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906780869" sldId="456"/>
            <ac:spMk id="1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906780869" sldId="456"/>
            <ac:spMk id="14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906780869" sldId="456"/>
            <ac:spMk id="15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906780869" sldId="456"/>
            <ac:spMk id="16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906780869" sldId="456"/>
            <ac:spMk id="17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906780869" sldId="456"/>
            <ac:spMk id="18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906780869" sldId="456"/>
            <ac:spMk id="19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906780869" sldId="456"/>
            <ac:spMk id="20" creationId="{3ACCDF74-7CFE-6146-A057-9802E8750827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906780869" sldId="456"/>
            <ac:spMk id="2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906780869" sldId="456"/>
            <ac:spMk id="24" creationId="{4648C912-CD17-4C23-9055-45F8E61C540A}"/>
          </ac:spMkLst>
        </pc:spChg>
      </pc:sldChg>
      <pc:sldChg chg="modSp modNotes">
        <pc:chgData name="Daniel Khashabi" userId="62390808-c838-45e6-be59-d6fd0d208bc8" providerId="ADAL" clId="{0439EC8E-7C60-FD47-90A2-6D462D5C00F4}" dt="2023-01-11T00:57:24.502" v="503"/>
        <pc:sldMkLst>
          <pc:docMk/>
          <pc:sldMk cId="998917282" sldId="457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998917282" sldId="457"/>
            <ac:spMk id="1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998917282" sldId="457"/>
            <ac:spMk id="14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998917282" sldId="457"/>
            <ac:spMk id="15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998917282" sldId="457"/>
            <ac:spMk id="16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998917282" sldId="457"/>
            <ac:spMk id="17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998917282" sldId="457"/>
            <ac:spMk id="18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998917282" sldId="457"/>
            <ac:spMk id="19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998917282" sldId="457"/>
            <ac:spMk id="20" creationId="{3ACCDF74-7CFE-6146-A057-9802E8750827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998917282" sldId="457"/>
            <ac:spMk id="2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998917282" sldId="457"/>
            <ac:spMk id="24" creationId="{4648C912-CD17-4C23-9055-45F8E61C540A}"/>
          </ac:spMkLst>
        </pc:spChg>
      </pc:sldChg>
      <pc:sldChg chg="modSp">
        <pc:chgData name="Daniel Khashabi" userId="62390808-c838-45e6-be59-d6fd0d208bc8" providerId="ADAL" clId="{0439EC8E-7C60-FD47-90A2-6D462D5C00F4}" dt="2023-01-11T00:57:24.502" v="503"/>
        <pc:sldMkLst>
          <pc:docMk/>
          <pc:sldMk cId="3406073538" sldId="474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406073538" sldId="474"/>
            <ac:spMk id="4" creationId="{DCA4703C-276C-4E30-9C18-2F1E62FEE948}"/>
          </ac:spMkLst>
        </pc:spChg>
      </pc:sldChg>
      <pc:sldChg chg="modSp">
        <pc:chgData name="Daniel Khashabi" userId="62390808-c838-45e6-be59-d6fd0d208bc8" providerId="ADAL" clId="{0439EC8E-7C60-FD47-90A2-6D462D5C00F4}" dt="2023-01-11T00:57:24.502" v="503"/>
        <pc:sldMkLst>
          <pc:docMk/>
          <pc:sldMk cId="3737052150" sldId="475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737052150" sldId="475"/>
            <ac:spMk id="4" creationId="{4ABA35FE-870B-49CD-B909-DD4D641DACF4}"/>
          </ac:spMkLst>
        </pc:spChg>
      </pc:sldChg>
      <pc:sldChg chg="modSp">
        <pc:chgData name="Daniel Khashabi" userId="62390808-c838-45e6-be59-d6fd0d208bc8" providerId="ADAL" clId="{0439EC8E-7C60-FD47-90A2-6D462D5C00F4}" dt="2023-01-11T00:57:24.502" v="503"/>
        <pc:sldMkLst>
          <pc:docMk/>
          <pc:sldMk cId="3072744809" sldId="476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072744809" sldId="476"/>
            <ac:spMk id="4" creationId="{358BE29B-99A2-4511-8F12-E631145B929D}"/>
          </ac:spMkLst>
        </pc:spChg>
      </pc:sldChg>
      <pc:sldChg chg="modSp">
        <pc:chgData name="Daniel Khashabi" userId="62390808-c838-45e6-be59-d6fd0d208bc8" providerId="ADAL" clId="{0439EC8E-7C60-FD47-90A2-6D462D5C00F4}" dt="2023-01-11T00:57:24.502" v="503"/>
        <pc:sldMkLst>
          <pc:docMk/>
          <pc:sldMk cId="3734347825" sldId="477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734347825" sldId="477"/>
            <ac:spMk id="4" creationId="{7637E307-A60C-46A3-8EB4-093E7D871DFA}"/>
          </ac:spMkLst>
        </pc:spChg>
      </pc:sldChg>
      <pc:sldChg chg="modSp modNotes">
        <pc:chgData name="Daniel Khashabi" userId="62390808-c838-45e6-be59-d6fd0d208bc8" providerId="ADAL" clId="{0439EC8E-7C60-FD47-90A2-6D462D5C00F4}" dt="2023-01-11T00:57:24.502" v="503"/>
        <pc:sldMkLst>
          <pc:docMk/>
          <pc:sldMk cId="2522946710" sldId="478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522946710" sldId="478"/>
            <ac:spMk id="4" creationId="{3484936E-2B31-4E95-B189-2AD09F408AD5}"/>
          </ac:spMkLst>
        </pc:spChg>
      </pc:sldChg>
      <pc:sldChg chg="modSp">
        <pc:chgData name="Daniel Khashabi" userId="62390808-c838-45e6-be59-d6fd0d208bc8" providerId="ADAL" clId="{0439EC8E-7C60-FD47-90A2-6D462D5C00F4}" dt="2023-01-11T00:57:24.502" v="503"/>
        <pc:sldMkLst>
          <pc:docMk/>
          <pc:sldMk cId="2880834873" sldId="479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80834873" sldId="479"/>
            <ac:spMk id="4" creationId="{11AA51CB-E192-4558-ACDF-A334707C5519}"/>
          </ac:spMkLst>
        </pc:spChg>
      </pc:sldChg>
      <pc:sldChg chg="modSp">
        <pc:chgData name="Daniel Khashabi" userId="62390808-c838-45e6-be59-d6fd0d208bc8" providerId="ADAL" clId="{0439EC8E-7C60-FD47-90A2-6D462D5C00F4}" dt="2023-01-11T00:57:24.502" v="503"/>
        <pc:sldMkLst>
          <pc:docMk/>
          <pc:sldMk cId="1547657137" sldId="488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547657137" sldId="488"/>
            <ac:spMk id="4" creationId="{4648C912-CD17-4C23-9055-45F8E61C540A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547657137" sldId="488"/>
            <ac:spMk id="5" creationId="{00000000-0000-0000-0000-000000000000}"/>
          </ac:spMkLst>
        </pc:spChg>
      </pc:sldChg>
      <pc:sldChg chg="modSp">
        <pc:chgData name="Daniel Khashabi" userId="62390808-c838-45e6-be59-d6fd0d208bc8" providerId="ADAL" clId="{0439EC8E-7C60-FD47-90A2-6D462D5C00F4}" dt="2023-01-11T00:57:24.502" v="503"/>
        <pc:sldMkLst>
          <pc:docMk/>
          <pc:sldMk cId="1618338631" sldId="489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618338631" sldId="489"/>
            <ac:spMk id="3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618338631" sldId="489"/>
            <ac:spMk id="4" creationId="{4648C912-CD17-4C23-9055-45F8E61C540A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618338631" sldId="489"/>
            <ac:spMk id="5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618338631" sldId="489"/>
            <ac:spMk id="6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618338631" sldId="489"/>
            <ac:spMk id="7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618338631" sldId="489"/>
            <ac:spMk id="8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618338631" sldId="489"/>
            <ac:spMk id="9" creationId="{00000000-0000-0000-0000-000000000000}"/>
          </ac:spMkLst>
        </pc:spChg>
      </pc:sldChg>
      <pc:sldChg chg="modSp">
        <pc:chgData name="Daniel Khashabi" userId="62390808-c838-45e6-be59-d6fd0d208bc8" providerId="ADAL" clId="{0439EC8E-7C60-FD47-90A2-6D462D5C00F4}" dt="2023-01-11T00:57:24.502" v="503"/>
        <pc:sldMkLst>
          <pc:docMk/>
          <pc:sldMk cId="2820829040" sldId="490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20829040" sldId="490"/>
            <ac:spMk id="5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20829040" sldId="490"/>
            <ac:spMk id="6" creationId="{4648C912-CD17-4C23-9055-45F8E61C540A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20829040" sldId="490"/>
            <ac:spMk id="7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20829040" sldId="490"/>
            <ac:spMk id="8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20829040" sldId="490"/>
            <ac:spMk id="9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20829040" sldId="490"/>
            <ac:spMk id="10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20829040" sldId="490"/>
            <ac:spMk id="1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20829040" sldId="490"/>
            <ac:spMk id="12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20829040" sldId="490"/>
            <ac:spMk id="13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20829040" sldId="490"/>
            <ac:spMk id="14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20829040" sldId="490"/>
            <ac:spMk id="15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20829040" sldId="490"/>
            <ac:spMk id="16" creationId="{00000000-0000-0000-0000-000000000000}"/>
          </ac:spMkLst>
        </pc:spChg>
      </pc:sldChg>
      <pc:sldChg chg="modSp modNotes">
        <pc:chgData name="Daniel Khashabi" userId="62390808-c838-45e6-be59-d6fd0d208bc8" providerId="ADAL" clId="{0439EC8E-7C60-FD47-90A2-6D462D5C00F4}" dt="2023-01-11T00:57:24.502" v="503"/>
        <pc:sldMkLst>
          <pc:docMk/>
          <pc:sldMk cId="3241349083" sldId="492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241349083" sldId="492"/>
            <ac:spMk id="1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241349083" sldId="492"/>
            <ac:spMk id="14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241349083" sldId="492"/>
            <ac:spMk id="15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241349083" sldId="492"/>
            <ac:spMk id="16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241349083" sldId="492"/>
            <ac:spMk id="17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241349083" sldId="492"/>
            <ac:spMk id="18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241349083" sldId="492"/>
            <ac:spMk id="19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241349083" sldId="492"/>
            <ac:spMk id="2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241349083" sldId="492"/>
            <ac:spMk id="24" creationId="{4648C912-CD17-4C23-9055-45F8E61C540A}"/>
          </ac:spMkLst>
        </pc:spChg>
      </pc:sldChg>
      <pc:sldChg chg="modSp modNotes">
        <pc:chgData name="Daniel Khashabi" userId="62390808-c838-45e6-be59-d6fd0d208bc8" providerId="ADAL" clId="{0439EC8E-7C60-FD47-90A2-6D462D5C00F4}" dt="2023-01-11T00:57:24.502" v="503"/>
        <pc:sldMkLst>
          <pc:docMk/>
          <pc:sldMk cId="658051344" sldId="493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58051344" sldId="493"/>
            <ac:spMk id="5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58051344" sldId="493"/>
            <ac:spMk id="1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58051344" sldId="493"/>
            <ac:spMk id="14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58051344" sldId="493"/>
            <ac:spMk id="15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58051344" sldId="493"/>
            <ac:spMk id="16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58051344" sldId="493"/>
            <ac:spMk id="17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58051344" sldId="493"/>
            <ac:spMk id="18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58051344" sldId="493"/>
            <ac:spMk id="19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58051344" sldId="493"/>
            <ac:spMk id="2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58051344" sldId="493"/>
            <ac:spMk id="24" creationId="{4648C912-CD17-4C23-9055-45F8E61C540A}"/>
          </ac:spMkLst>
        </pc:spChg>
      </pc:sldChg>
      <pc:sldChg chg="modSp modNotes">
        <pc:chgData name="Daniel Khashabi" userId="62390808-c838-45e6-be59-d6fd0d208bc8" providerId="ADAL" clId="{0439EC8E-7C60-FD47-90A2-6D462D5C00F4}" dt="2023-01-11T00:57:24.502" v="503"/>
        <pc:sldMkLst>
          <pc:docMk/>
          <pc:sldMk cId="1303684050" sldId="494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303684050" sldId="494"/>
            <ac:spMk id="1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303684050" sldId="494"/>
            <ac:spMk id="14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303684050" sldId="494"/>
            <ac:spMk id="15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303684050" sldId="494"/>
            <ac:spMk id="16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303684050" sldId="494"/>
            <ac:spMk id="17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303684050" sldId="494"/>
            <ac:spMk id="18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303684050" sldId="494"/>
            <ac:spMk id="19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303684050" sldId="494"/>
            <ac:spMk id="2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303684050" sldId="494"/>
            <ac:spMk id="24" creationId="{4648C912-CD17-4C23-9055-45F8E61C540A}"/>
          </ac:spMkLst>
        </pc:spChg>
      </pc:sldChg>
      <pc:sldChg chg="modSp modNotes">
        <pc:chgData name="Daniel Khashabi" userId="62390808-c838-45e6-be59-d6fd0d208bc8" providerId="ADAL" clId="{0439EC8E-7C60-FD47-90A2-6D462D5C00F4}" dt="2023-01-11T00:57:24.502" v="503"/>
        <pc:sldMkLst>
          <pc:docMk/>
          <pc:sldMk cId="2974659538" sldId="495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974659538" sldId="495"/>
            <ac:spMk id="2" creationId="{15454F06-257B-CE41-9831-3BC9470EC192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974659538" sldId="495"/>
            <ac:spMk id="1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974659538" sldId="495"/>
            <ac:spMk id="14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974659538" sldId="495"/>
            <ac:spMk id="15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974659538" sldId="495"/>
            <ac:spMk id="16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974659538" sldId="495"/>
            <ac:spMk id="17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974659538" sldId="495"/>
            <ac:spMk id="18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974659538" sldId="495"/>
            <ac:spMk id="19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974659538" sldId="495"/>
            <ac:spMk id="2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974659538" sldId="495"/>
            <ac:spMk id="24" creationId="{4648C912-CD17-4C23-9055-45F8E61C540A}"/>
          </ac:spMkLst>
        </pc:spChg>
      </pc:sldChg>
      <pc:sldChg chg="modSp modNotes">
        <pc:chgData name="Daniel Khashabi" userId="62390808-c838-45e6-be59-d6fd0d208bc8" providerId="ADAL" clId="{0439EC8E-7C60-FD47-90A2-6D462D5C00F4}" dt="2023-01-11T00:57:24.502" v="503"/>
        <pc:sldMkLst>
          <pc:docMk/>
          <pc:sldMk cId="354443461" sldId="496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54443461" sldId="496"/>
            <ac:spMk id="6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54443461" sldId="496"/>
            <ac:spMk id="1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54443461" sldId="496"/>
            <ac:spMk id="14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54443461" sldId="496"/>
            <ac:spMk id="15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54443461" sldId="496"/>
            <ac:spMk id="16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54443461" sldId="496"/>
            <ac:spMk id="17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54443461" sldId="496"/>
            <ac:spMk id="18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54443461" sldId="496"/>
            <ac:spMk id="19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54443461" sldId="496"/>
            <ac:spMk id="2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54443461" sldId="496"/>
            <ac:spMk id="24" creationId="{4648C912-CD17-4C23-9055-45F8E61C540A}"/>
          </ac:spMkLst>
        </pc:spChg>
      </pc:sldChg>
      <pc:sldChg chg="modSp modNotes">
        <pc:chgData name="Daniel Khashabi" userId="62390808-c838-45e6-be59-d6fd0d208bc8" providerId="ADAL" clId="{0439EC8E-7C60-FD47-90A2-6D462D5C00F4}" dt="2023-01-11T00:57:24.502" v="503"/>
        <pc:sldMkLst>
          <pc:docMk/>
          <pc:sldMk cId="1167609536" sldId="497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167609536" sldId="497"/>
            <ac:spMk id="1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167609536" sldId="497"/>
            <ac:spMk id="14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167609536" sldId="497"/>
            <ac:spMk id="15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167609536" sldId="497"/>
            <ac:spMk id="16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167609536" sldId="497"/>
            <ac:spMk id="17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167609536" sldId="497"/>
            <ac:spMk id="18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167609536" sldId="497"/>
            <ac:spMk id="19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167609536" sldId="497"/>
            <ac:spMk id="2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167609536" sldId="497"/>
            <ac:spMk id="24" creationId="{4648C912-CD17-4C23-9055-45F8E61C540A}"/>
          </ac:spMkLst>
        </pc:spChg>
      </pc:sldChg>
      <pc:sldChg chg="modSp modNotes">
        <pc:chgData name="Daniel Khashabi" userId="62390808-c838-45e6-be59-d6fd0d208bc8" providerId="ADAL" clId="{0439EC8E-7C60-FD47-90A2-6D462D5C00F4}" dt="2023-01-11T00:57:24.502" v="503"/>
        <pc:sldMkLst>
          <pc:docMk/>
          <pc:sldMk cId="2714805550" sldId="498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14805550" sldId="498"/>
            <ac:spMk id="1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14805550" sldId="498"/>
            <ac:spMk id="14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14805550" sldId="498"/>
            <ac:spMk id="15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14805550" sldId="498"/>
            <ac:spMk id="16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14805550" sldId="498"/>
            <ac:spMk id="17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14805550" sldId="498"/>
            <ac:spMk id="18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14805550" sldId="498"/>
            <ac:spMk id="19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14805550" sldId="498"/>
            <ac:spMk id="2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14805550" sldId="498"/>
            <ac:spMk id="24" creationId="{4648C912-CD17-4C23-9055-45F8E61C540A}"/>
          </ac:spMkLst>
        </pc:spChg>
      </pc:sldChg>
      <pc:sldChg chg="modSp modNotes">
        <pc:chgData name="Daniel Khashabi" userId="62390808-c838-45e6-be59-d6fd0d208bc8" providerId="ADAL" clId="{0439EC8E-7C60-FD47-90A2-6D462D5C00F4}" dt="2023-01-11T00:57:24.502" v="503"/>
        <pc:sldMkLst>
          <pc:docMk/>
          <pc:sldMk cId="2704700270" sldId="499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04700270" sldId="499"/>
            <ac:spMk id="1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04700270" sldId="499"/>
            <ac:spMk id="14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04700270" sldId="499"/>
            <ac:spMk id="15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04700270" sldId="499"/>
            <ac:spMk id="16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04700270" sldId="499"/>
            <ac:spMk id="17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04700270" sldId="499"/>
            <ac:spMk id="18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04700270" sldId="499"/>
            <ac:spMk id="19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04700270" sldId="499"/>
            <ac:spMk id="2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04700270" sldId="499"/>
            <ac:spMk id="24" creationId="{4648C912-CD17-4C23-9055-45F8E61C540A}"/>
          </ac:spMkLst>
        </pc:spChg>
      </pc:sldChg>
      <pc:sldChg chg="modSp modNotes">
        <pc:chgData name="Daniel Khashabi" userId="62390808-c838-45e6-be59-d6fd0d208bc8" providerId="ADAL" clId="{0439EC8E-7C60-FD47-90A2-6D462D5C00F4}" dt="2023-01-11T00:57:24.502" v="503"/>
        <pc:sldMkLst>
          <pc:docMk/>
          <pc:sldMk cId="2552820905" sldId="500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552820905" sldId="500"/>
            <ac:spMk id="1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552820905" sldId="500"/>
            <ac:spMk id="14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552820905" sldId="500"/>
            <ac:spMk id="15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552820905" sldId="500"/>
            <ac:spMk id="16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552820905" sldId="500"/>
            <ac:spMk id="17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552820905" sldId="500"/>
            <ac:spMk id="18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552820905" sldId="500"/>
            <ac:spMk id="19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552820905" sldId="500"/>
            <ac:spMk id="2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552820905" sldId="500"/>
            <ac:spMk id="24" creationId="{4648C912-CD17-4C23-9055-45F8E61C540A}"/>
          </ac:spMkLst>
        </pc:spChg>
      </pc:sldChg>
      <pc:sldChg chg="modSp modNotes">
        <pc:chgData name="Daniel Khashabi" userId="62390808-c838-45e6-be59-d6fd0d208bc8" providerId="ADAL" clId="{0439EC8E-7C60-FD47-90A2-6D462D5C00F4}" dt="2023-01-11T00:57:24.502" v="503"/>
        <pc:sldMkLst>
          <pc:docMk/>
          <pc:sldMk cId="2163998519" sldId="501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163998519" sldId="501"/>
            <ac:spMk id="1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163998519" sldId="501"/>
            <ac:spMk id="14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163998519" sldId="501"/>
            <ac:spMk id="15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163998519" sldId="501"/>
            <ac:spMk id="16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163998519" sldId="501"/>
            <ac:spMk id="17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163998519" sldId="501"/>
            <ac:spMk id="18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163998519" sldId="501"/>
            <ac:spMk id="19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163998519" sldId="501"/>
            <ac:spMk id="2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163998519" sldId="501"/>
            <ac:spMk id="24" creationId="{4648C912-CD17-4C23-9055-45F8E61C540A}"/>
          </ac:spMkLst>
        </pc:spChg>
      </pc:sldChg>
      <pc:sldChg chg="modSp modNotes">
        <pc:chgData name="Daniel Khashabi" userId="62390808-c838-45e6-be59-d6fd0d208bc8" providerId="ADAL" clId="{0439EC8E-7C60-FD47-90A2-6D462D5C00F4}" dt="2023-01-11T00:57:24.502" v="503"/>
        <pc:sldMkLst>
          <pc:docMk/>
          <pc:sldMk cId="3760016070" sldId="502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760016070" sldId="502"/>
            <ac:spMk id="2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760016070" sldId="502"/>
            <ac:spMk id="1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760016070" sldId="502"/>
            <ac:spMk id="14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760016070" sldId="502"/>
            <ac:spMk id="15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760016070" sldId="502"/>
            <ac:spMk id="16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760016070" sldId="502"/>
            <ac:spMk id="17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760016070" sldId="502"/>
            <ac:spMk id="18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760016070" sldId="502"/>
            <ac:spMk id="19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760016070" sldId="502"/>
            <ac:spMk id="2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760016070" sldId="502"/>
            <ac:spMk id="24" creationId="{4648C912-CD17-4C23-9055-45F8E61C540A}"/>
          </ac:spMkLst>
        </pc:spChg>
      </pc:sldChg>
      <pc:sldChg chg="modSp modNotes">
        <pc:chgData name="Daniel Khashabi" userId="62390808-c838-45e6-be59-d6fd0d208bc8" providerId="ADAL" clId="{0439EC8E-7C60-FD47-90A2-6D462D5C00F4}" dt="2023-01-11T00:57:24.502" v="503"/>
        <pc:sldMkLst>
          <pc:docMk/>
          <pc:sldMk cId="1783165777" sldId="503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783165777" sldId="503"/>
            <ac:spMk id="1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783165777" sldId="503"/>
            <ac:spMk id="14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783165777" sldId="503"/>
            <ac:spMk id="15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783165777" sldId="503"/>
            <ac:spMk id="16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783165777" sldId="503"/>
            <ac:spMk id="17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783165777" sldId="503"/>
            <ac:spMk id="18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783165777" sldId="503"/>
            <ac:spMk id="19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783165777" sldId="503"/>
            <ac:spMk id="2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783165777" sldId="503"/>
            <ac:spMk id="24" creationId="{4648C912-CD17-4C23-9055-45F8E61C540A}"/>
          </ac:spMkLst>
        </pc:spChg>
      </pc:sldChg>
      <pc:sldChg chg="modSp modNotes">
        <pc:chgData name="Daniel Khashabi" userId="62390808-c838-45e6-be59-d6fd0d208bc8" providerId="ADAL" clId="{0439EC8E-7C60-FD47-90A2-6D462D5C00F4}" dt="2023-01-11T00:57:24.502" v="503"/>
        <pc:sldMkLst>
          <pc:docMk/>
          <pc:sldMk cId="4087064700" sldId="504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087064700" sldId="504"/>
            <ac:spMk id="3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087064700" sldId="504"/>
            <ac:spMk id="1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087064700" sldId="504"/>
            <ac:spMk id="14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087064700" sldId="504"/>
            <ac:spMk id="15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087064700" sldId="504"/>
            <ac:spMk id="16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087064700" sldId="504"/>
            <ac:spMk id="17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087064700" sldId="504"/>
            <ac:spMk id="18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087064700" sldId="504"/>
            <ac:spMk id="19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087064700" sldId="504"/>
            <ac:spMk id="2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087064700" sldId="504"/>
            <ac:spMk id="24" creationId="{4648C912-CD17-4C23-9055-45F8E61C540A}"/>
          </ac:spMkLst>
        </pc:spChg>
      </pc:sldChg>
      <pc:sldChg chg="modSp modNotes">
        <pc:chgData name="Daniel Khashabi" userId="62390808-c838-45e6-be59-d6fd0d208bc8" providerId="ADAL" clId="{0439EC8E-7C60-FD47-90A2-6D462D5C00F4}" dt="2023-01-11T00:57:24.502" v="503"/>
        <pc:sldMkLst>
          <pc:docMk/>
          <pc:sldMk cId="3260195695" sldId="505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260195695" sldId="505"/>
            <ac:spMk id="1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260195695" sldId="505"/>
            <ac:spMk id="14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260195695" sldId="505"/>
            <ac:spMk id="15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260195695" sldId="505"/>
            <ac:spMk id="16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260195695" sldId="505"/>
            <ac:spMk id="17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260195695" sldId="505"/>
            <ac:spMk id="18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260195695" sldId="505"/>
            <ac:spMk id="19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260195695" sldId="505"/>
            <ac:spMk id="2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260195695" sldId="505"/>
            <ac:spMk id="24" creationId="{4648C912-CD17-4C23-9055-45F8E61C540A}"/>
          </ac:spMkLst>
        </pc:spChg>
      </pc:sldChg>
      <pc:sldChg chg="modSp modNotes">
        <pc:chgData name="Daniel Khashabi" userId="62390808-c838-45e6-be59-d6fd0d208bc8" providerId="ADAL" clId="{0439EC8E-7C60-FD47-90A2-6D462D5C00F4}" dt="2023-01-11T00:57:24.502" v="503"/>
        <pc:sldMkLst>
          <pc:docMk/>
          <pc:sldMk cId="2629283079" sldId="506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629283079" sldId="506"/>
            <ac:spMk id="3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629283079" sldId="506"/>
            <ac:spMk id="1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629283079" sldId="506"/>
            <ac:spMk id="14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629283079" sldId="506"/>
            <ac:spMk id="15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629283079" sldId="506"/>
            <ac:spMk id="16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629283079" sldId="506"/>
            <ac:spMk id="17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629283079" sldId="506"/>
            <ac:spMk id="18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629283079" sldId="506"/>
            <ac:spMk id="19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629283079" sldId="506"/>
            <ac:spMk id="2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629283079" sldId="506"/>
            <ac:spMk id="24" creationId="{4648C912-CD17-4C23-9055-45F8E61C540A}"/>
          </ac:spMkLst>
        </pc:spChg>
      </pc:sldChg>
      <pc:sldChg chg="modSp modNotes">
        <pc:chgData name="Daniel Khashabi" userId="62390808-c838-45e6-be59-d6fd0d208bc8" providerId="ADAL" clId="{0439EC8E-7C60-FD47-90A2-6D462D5C00F4}" dt="2023-01-11T00:57:24.502" v="503"/>
        <pc:sldMkLst>
          <pc:docMk/>
          <pc:sldMk cId="1411925560" sldId="507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411925560" sldId="507"/>
            <ac:spMk id="2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411925560" sldId="507"/>
            <ac:spMk id="1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411925560" sldId="507"/>
            <ac:spMk id="14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411925560" sldId="507"/>
            <ac:spMk id="15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411925560" sldId="507"/>
            <ac:spMk id="16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411925560" sldId="507"/>
            <ac:spMk id="17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411925560" sldId="507"/>
            <ac:spMk id="18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411925560" sldId="507"/>
            <ac:spMk id="19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411925560" sldId="507"/>
            <ac:spMk id="20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411925560" sldId="507"/>
            <ac:spMk id="2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411925560" sldId="507"/>
            <ac:spMk id="24" creationId="{4648C912-CD17-4C23-9055-45F8E61C540A}"/>
          </ac:spMkLst>
        </pc:spChg>
      </pc:sldChg>
      <pc:sldChg chg="modSp modNotes">
        <pc:chgData name="Daniel Khashabi" userId="62390808-c838-45e6-be59-d6fd0d208bc8" providerId="ADAL" clId="{0439EC8E-7C60-FD47-90A2-6D462D5C00F4}" dt="2023-01-11T00:57:24.502" v="503"/>
        <pc:sldMkLst>
          <pc:docMk/>
          <pc:sldMk cId="426902672" sldId="508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26902672" sldId="508"/>
            <ac:spMk id="1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26902672" sldId="508"/>
            <ac:spMk id="14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26902672" sldId="508"/>
            <ac:spMk id="15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26902672" sldId="508"/>
            <ac:spMk id="16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26902672" sldId="508"/>
            <ac:spMk id="17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26902672" sldId="508"/>
            <ac:spMk id="18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26902672" sldId="508"/>
            <ac:spMk id="19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26902672" sldId="508"/>
            <ac:spMk id="2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26902672" sldId="508"/>
            <ac:spMk id="24" creationId="{4648C912-CD17-4C23-9055-45F8E61C540A}"/>
          </ac:spMkLst>
        </pc:spChg>
      </pc:sldChg>
      <pc:sldChg chg="modSp modNotes">
        <pc:chgData name="Daniel Khashabi" userId="62390808-c838-45e6-be59-d6fd0d208bc8" providerId="ADAL" clId="{0439EC8E-7C60-FD47-90A2-6D462D5C00F4}" dt="2023-01-11T00:57:24.502" v="503"/>
        <pc:sldMkLst>
          <pc:docMk/>
          <pc:sldMk cId="1705921395" sldId="509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705921395" sldId="509"/>
            <ac:spMk id="1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705921395" sldId="509"/>
            <ac:spMk id="14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705921395" sldId="509"/>
            <ac:spMk id="15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705921395" sldId="509"/>
            <ac:spMk id="16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705921395" sldId="509"/>
            <ac:spMk id="17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705921395" sldId="509"/>
            <ac:spMk id="18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705921395" sldId="509"/>
            <ac:spMk id="19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705921395" sldId="509"/>
            <ac:spMk id="2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705921395" sldId="509"/>
            <ac:spMk id="24" creationId="{4648C912-CD17-4C23-9055-45F8E61C540A}"/>
          </ac:spMkLst>
        </pc:spChg>
      </pc:sldChg>
      <pc:sldChg chg="modSp modNotes">
        <pc:chgData name="Daniel Khashabi" userId="62390808-c838-45e6-be59-d6fd0d208bc8" providerId="ADAL" clId="{0439EC8E-7C60-FD47-90A2-6D462D5C00F4}" dt="2023-01-11T00:57:24.502" v="503"/>
        <pc:sldMkLst>
          <pc:docMk/>
          <pc:sldMk cId="1744192743" sldId="510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744192743" sldId="510"/>
            <ac:spMk id="2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744192743" sldId="510"/>
            <ac:spMk id="5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744192743" sldId="510"/>
            <ac:spMk id="1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744192743" sldId="510"/>
            <ac:spMk id="14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744192743" sldId="510"/>
            <ac:spMk id="15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744192743" sldId="510"/>
            <ac:spMk id="16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744192743" sldId="510"/>
            <ac:spMk id="17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744192743" sldId="510"/>
            <ac:spMk id="18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744192743" sldId="510"/>
            <ac:spMk id="19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744192743" sldId="510"/>
            <ac:spMk id="2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744192743" sldId="510"/>
            <ac:spMk id="24" creationId="{4648C912-CD17-4C23-9055-45F8E61C540A}"/>
          </ac:spMkLst>
        </pc:spChg>
      </pc:sldChg>
      <pc:sldChg chg="modSp modNotes">
        <pc:chgData name="Daniel Khashabi" userId="62390808-c838-45e6-be59-d6fd0d208bc8" providerId="ADAL" clId="{0439EC8E-7C60-FD47-90A2-6D462D5C00F4}" dt="2023-01-11T00:57:24.502" v="503"/>
        <pc:sldMkLst>
          <pc:docMk/>
          <pc:sldMk cId="4073206488" sldId="511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073206488" sldId="511"/>
            <ac:spMk id="5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073206488" sldId="511"/>
            <ac:spMk id="1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073206488" sldId="511"/>
            <ac:spMk id="14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073206488" sldId="511"/>
            <ac:spMk id="15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073206488" sldId="511"/>
            <ac:spMk id="16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073206488" sldId="511"/>
            <ac:spMk id="17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073206488" sldId="511"/>
            <ac:spMk id="18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073206488" sldId="511"/>
            <ac:spMk id="19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073206488" sldId="511"/>
            <ac:spMk id="2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073206488" sldId="511"/>
            <ac:spMk id="24" creationId="{4648C912-CD17-4C23-9055-45F8E61C540A}"/>
          </ac:spMkLst>
        </pc:spChg>
      </pc:sldChg>
      <pc:sldChg chg="modSp modNotes">
        <pc:chgData name="Daniel Khashabi" userId="62390808-c838-45e6-be59-d6fd0d208bc8" providerId="ADAL" clId="{0439EC8E-7C60-FD47-90A2-6D462D5C00F4}" dt="2023-01-11T00:57:24.502" v="503"/>
        <pc:sldMkLst>
          <pc:docMk/>
          <pc:sldMk cId="3097302770" sldId="512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097302770" sldId="512"/>
            <ac:spMk id="3" creationId="{02B6CA22-F1CD-AC44-B010-10678C6441D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097302770" sldId="512"/>
            <ac:spMk id="1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097302770" sldId="512"/>
            <ac:spMk id="14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097302770" sldId="512"/>
            <ac:spMk id="15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097302770" sldId="512"/>
            <ac:spMk id="16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097302770" sldId="512"/>
            <ac:spMk id="17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097302770" sldId="512"/>
            <ac:spMk id="18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097302770" sldId="512"/>
            <ac:spMk id="19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097302770" sldId="512"/>
            <ac:spMk id="20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097302770" sldId="512"/>
            <ac:spMk id="2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097302770" sldId="512"/>
            <ac:spMk id="24" creationId="{4648C912-CD17-4C23-9055-45F8E61C540A}"/>
          </ac:spMkLst>
        </pc:spChg>
      </pc:sldChg>
      <pc:sldChg chg="modSp modNotes">
        <pc:chgData name="Daniel Khashabi" userId="62390808-c838-45e6-be59-d6fd0d208bc8" providerId="ADAL" clId="{0439EC8E-7C60-FD47-90A2-6D462D5C00F4}" dt="2023-01-11T00:57:24.502" v="503"/>
        <pc:sldMkLst>
          <pc:docMk/>
          <pc:sldMk cId="74723470" sldId="514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74723470" sldId="514"/>
            <ac:spMk id="2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74723470" sldId="514"/>
            <ac:spMk id="3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74723470" sldId="514"/>
            <ac:spMk id="1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74723470" sldId="514"/>
            <ac:spMk id="14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74723470" sldId="514"/>
            <ac:spMk id="15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74723470" sldId="514"/>
            <ac:spMk id="16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74723470" sldId="514"/>
            <ac:spMk id="17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74723470" sldId="514"/>
            <ac:spMk id="18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74723470" sldId="514"/>
            <ac:spMk id="19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74723470" sldId="514"/>
            <ac:spMk id="2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74723470" sldId="514"/>
            <ac:spMk id="24" creationId="{4648C912-CD17-4C23-9055-45F8E61C540A}"/>
          </ac:spMkLst>
        </pc:spChg>
      </pc:sldChg>
      <pc:sldChg chg="modSp modNotes">
        <pc:chgData name="Daniel Khashabi" userId="62390808-c838-45e6-be59-d6fd0d208bc8" providerId="ADAL" clId="{0439EC8E-7C60-FD47-90A2-6D462D5C00F4}" dt="2023-01-11T00:57:24.502" v="503"/>
        <pc:sldMkLst>
          <pc:docMk/>
          <pc:sldMk cId="1614663588" sldId="515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614663588" sldId="515"/>
            <ac:spMk id="2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614663588" sldId="515"/>
            <ac:spMk id="1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614663588" sldId="515"/>
            <ac:spMk id="14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614663588" sldId="515"/>
            <ac:spMk id="15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614663588" sldId="515"/>
            <ac:spMk id="16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614663588" sldId="515"/>
            <ac:spMk id="17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614663588" sldId="515"/>
            <ac:spMk id="18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614663588" sldId="515"/>
            <ac:spMk id="19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614663588" sldId="515"/>
            <ac:spMk id="2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614663588" sldId="515"/>
            <ac:spMk id="24" creationId="{4648C912-CD17-4C23-9055-45F8E61C540A}"/>
          </ac:spMkLst>
        </pc:spChg>
      </pc:sldChg>
      <pc:sldChg chg="modSp modNotes">
        <pc:chgData name="Daniel Khashabi" userId="62390808-c838-45e6-be59-d6fd0d208bc8" providerId="ADAL" clId="{0439EC8E-7C60-FD47-90A2-6D462D5C00F4}" dt="2023-01-11T00:57:24.502" v="503"/>
        <pc:sldMkLst>
          <pc:docMk/>
          <pc:sldMk cId="4222778642" sldId="516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222778642" sldId="516"/>
            <ac:spMk id="3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222778642" sldId="516"/>
            <ac:spMk id="1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222778642" sldId="516"/>
            <ac:spMk id="14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222778642" sldId="516"/>
            <ac:spMk id="15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222778642" sldId="516"/>
            <ac:spMk id="16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222778642" sldId="516"/>
            <ac:spMk id="17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222778642" sldId="516"/>
            <ac:spMk id="18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222778642" sldId="516"/>
            <ac:spMk id="19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222778642" sldId="516"/>
            <ac:spMk id="2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222778642" sldId="516"/>
            <ac:spMk id="24" creationId="{4648C912-CD17-4C23-9055-45F8E61C540A}"/>
          </ac:spMkLst>
        </pc:spChg>
      </pc:sldChg>
      <pc:sldChg chg="modSp">
        <pc:chgData name="Daniel Khashabi" userId="62390808-c838-45e6-be59-d6fd0d208bc8" providerId="ADAL" clId="{0439EC8E-7C60-FD47-90A2-6D462D5C00F4}" dt="2023-01-11T00:57:24.502" v="503"/>
        <pc:sldMkLst>
          <pc:docMk/>
          <pc:sldMk cId="2311711431" sldId="517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311711431" sldId="517"/>
            <ac:spMk id="2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311711431" sldId="517"/>
            <ac:spMk id="5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311711431" sldId="517"/>
            <ac:spMk id="6" creationId="{4648C912-CD17-4C23-9055-45F8E61C540A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311711431" sldId="517"/>
            <ac:spMk id="7" creationId="{00000000-0000-0000-0000-000000000000}"/>
          </ac:spMkLst>
        </pc:spChg>
      </pc:sldChg>
      <pc:sldChg chg="modSp modNotes">
        <pc:chgData name="Daniel Khashabi" userId="62390808-c838-45e6-be59-d6fd0d208bc8" providerId="ADAL" clId="{0439EC8E-7C60-FD47-90A2-6D462D5C00F4}" dt="2023-01-11T00:57:24.502" v="503"/>
        <pc:sldMkLst>
          <pc:docMk/>
          <pc:sldMk cId="564985647" sldId="518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64985647" sldId="518"/>
            <ac:spMk id="1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64985647" sldId="518"/>
            <ac:spMk id="14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64985647" sldId="518"/>
            <ac:spMk id="15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64985647" sldId="518"/>
            <ac:spMk id="16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64985647" sldId="518"/>
            <ac:spMk id="17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64985647" sldId="518"/>
            <ac:spMk id="18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64985647" sldId="518"/>
            <ac:spMk id="19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64985647" sldId="518"/>
            <ac:spMk id="2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64985647" sldId="518"/>
            <ac:spMk id="24" creationId="{4648C912-CD17-4C23-9055-45F8E61C540A}"/>
          </ac:spMkLst>
        </pc:spChg>
      </pc:sldChg>
      <pc:sldChg chg="modSp">
        <pc:chgData name="Daniel Khashabi" userId="62390808-c838-45e6-be59-d6fd0d208bc8" providerId="ADAL" clId="{0439EC8E-7C60-FD47-90A2-6D462D5C00F4}" dt="2023-01-11T00:57:24.502" v="503"/>
        <pc:sldMkLst>
          <pc:docMk/>
          <pc:sldMk cId="2480435344" sldId="519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480435344" sldId="519"/>
            <ac:spMk id="2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480435344" sldId="519"/>
            <ac:spMk id="5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480435344" sldId="519"/>
            <ac:spMk id="6" creationId="{4648C912-CD17-4C23-9055-45F8E61C540A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480435344" sldId="519"/>
            <ac:spMk id="7" creationId="{00000000-0000-0000-0000-000000000000}"/>
          </ac:spMkLst>
        </pc:spChg>
      </pc:sldChg>
      <pc:sldChg chg="modSp modNotes">
        <pc:chgData name="Daniel Khashabi" userId="62390808-c838-45e6-be59-d6fd0d208bc8" providerId="ADAL" clId="{0439EC8E-7C60-FD47-90A2-6D462D5C00F4}" dt="2023-01-11T00:57:24.502" v="503"/>
        <pc:sldMkLst>
          <pc:docMk/>
          <pc:sldMk cId="2450095062" sldId="520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450095062" sldId="520"/>
            <ac:spMk id="3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450095062" sldId="520"/>
            <ac:spMk id="1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450095062" sldId="520"/>
            <ac:spMk id="14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450095062" sldId="520"/>
            <ac:spMk id="15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450095062" sldId="520"/>
            <ac:spMk id="16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450095062" sldId="520"/>
            <ac:spMk id="17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450095062" sldId="520"/>
            <ac:spMk id="18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450095062" sldId="520"/>
            <ac:spMk id="19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450095062" sldId="520"/>
            <ac:spMk id="21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450095062" sldId="520"/>
            <ac:spMk id="24" creationId="{4648C912-CD17-4C23-9055-45F8E61C540A}"/>
          </ac:spMkLst>
        </pc:spChg>
      </pc:sldChg>
      <pc:sldChg chg="modSp modNotes">
        <pc:chgData name="Daniel Khashabi" userId="62390808-c838-45e6-be59-d6fd0d208bc8" providerId="ADAL" clId="{0439EC8E-7C60-FD47-90A2-6D462D5C00F4}" dt="2023-01-11T00:57:24.502" v="503"/>
        <pc:sldMkLst>
          <pc:docMk/>
          <pc:sldMk cId="1657237973" sldId="578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657237973" sldId="578"/>
            <ac:spMk id="2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657237973" sldId="578"/>
            <ac:spMk id="4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657237973" sldId="578"/>
            <ac:spMk id="7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657237973" sldId="578"/>
            <ac:spMk id="14" creationId="{E00ACBE9-C157-4015-AD97-82464F177F1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657237973" sldId="578"/>
            <ac:spMk id="40" creationId="{80078C12-0DAF-47FB-96EA-06100A3F3370}"/>
          </ac:spMkLst>
        </pc:spChg>
      </pc:sldChg>
      <pc:sldChg chg="modSp modNotes">
        <pc:chgData name="Daniel Khashabi" userId="62390808-c838-45e6-be59-d6fd0d208bc8" providerId="ADAL" clId="{0439EC8E-7C60-FD47-90A2-6D462D5C00F4}" dt="2023-01-11T00:57:24.502" v="503"/>
        <pc:sldMkLst>
          <pc:docMk/>
          <pc:sldMk cId="591689327" sldId="579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1689327" sldId="579"/>
            <ac:spMk id="14" creationId="{E00ACBE9-C157-4015-AD97-82464F177F1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1689327" sldId="579"/>
            <ac:spMk id="40" creationId="{80078C12-0DAF-47FB-96EA-06100A3F3370}"/>
          </ac:spMkLst>
        </pc:spChg>
      </pc:sldChg>
      <pc:sldChg chg="modSp modNotes">
        <pc:chgData name="Daniel Khashabi" userId="62390808-c838-45e6-be59-d6fd0d208bc8" providerId="ADAL" clId="{0439EC8E-7C60-FD47-90A2-6D462D5C00F4}" dt="2023-01-11T00:57:24.502" v="503"/>
        <pc:sldMkLst>
          <pc:docMk/>
          <pc:sldMk cId="4077723832" sldId="580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077723832" sldId="580"/>
            <ac:spMk id="2" creationId="{00000000-0000-0000-0000-00000000000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077723832" sldId="580"/>
            <ac:spMk id="14" creationId="{E00ACBE9-C157-4015-AD97-82464F177F1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077723832" sldId="580"/>
            <ac:spMk id="40" creationId="{80078C12-0DAF-47FB-96EA-06100A3F3370}"/>
          </ac:spMkLst>
        </pc:spChg>
      </pc:sldChg>
      <pc:sldChg chg="modSp modNotes">
        <pc:chgData name="Daniel Khashabi" userId="62390808-c838-45e6-be59-d6fd0d208bc8" providerId="ADAL" clId="{0439EC8E-7C60-FD47-90A2-6D462D5C00F4}" dt="2023-01-11T00:57:24.502" v="503"/>
        <pc:sldMkLst>
          <pc:docMk/>
          <pc:sldMk cId="1687794412" sldId="581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687794412" sldId="581"/>
            <ac:spMk id="2" creationId="{B53AFF00-207B-EF4D-87C4-FBB0A52436CF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687794412" sldId="581"/>
            <ac:spMk id="14" creationId="{E00ACBE9-C157-4015-AD97-82464F177F1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687794412" sldId="581"/>
            <ac:spMk id="40" creationId="{80078C12-0DAF-47FB-96EA-06100A3F3370}"/>
          </ac:spMkLst>
        </pc:spChg>
      </pc:sldChg>
      <pc:sldChg chg="modSp modNotes">
        <pc:chgData name="Daniel Khashabi" userId="62390808-c838-45e6-be59-d6fd0d208bc8" providerId="ADAL" clId="{0439EC8E-7C60-FD47-90A2-6D462D5C00F4}" dt="2023-01-11T00:57:24.502" v="503"/>
        <pc:sldMkLst>
          <pc:docMk/>
          <pc:sldMk cId="4108800004" sldId="582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108800004" sldId="582"/>
            <ac:spMk id="14" creationId="{E00ACBE9-C157-4015-AD97-82464F177F1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4108800004" sldId="582"/>
            <ac:spMk id="40" creationId="{80078C12-0DAF-47FB-96EA-06100A3F3370}"/>
          </ac:spMkLst>
        </pc:spChg>
      </pc:sldChg>
      <pc:sldChg chg="modSp modNotes">
        <pc:chgData name="Daniel Khashabi" userId="62390808-c838-45e6-be59-d6fd0d208bc8" providerId="ADAL" clId="{0439EC8E-7C60-FD47-90A2-6D462D5C00F4}" dt="2023-01-11T00:57:24.502" v="503"/>
        <pc:sldMkLst>
          <pc:docMk/>
          <pc:sldMk cId="3752720095" sldId="583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752720095" sldId="583"/>
            <ac:spMk id="14" creationId="{E00ACBE9-C157-4015-AD97-82464F177F1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752720095" sldId="583"/>
            <ac:spMk id="40" creationId="{80078C12-0DAF-47FB-96EA-06100A3F3370}"/>
          </ac:spMkLst>
        </pc:spChg>
      </pc:sldChg>
      <pc:sldChg chg="modSp modNotes">
        <pc:chgData name="Daniel Khashabi" userId="62390808-c838-45e6-be59-d6fd0d208bc8" providerId="ADAL" clId="{0439EC8E-7C60-FD47-90A2-6D462D5C00F4}" dt="2023-01-11T00:57:24.502" v="503"/>
        <pc:sldMkLst>
          <pc:docMk/>
          <pc:sldMk cId="2077774917" sldId="586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077774917" sldId="586"/>
            <ac:spMk id="14" creationId="{E00ACBE9-C157-4015-AD97-82464F177F1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077774917" sldId="586"/>
            <ac:spMk id="40" creationId="{80078C12-0DAF-47FB-96EA-06100A3F3370}"/>
          </ac:spMkLst>
        </pc:spChg>
      </pc:sldChg>
      <pc:sldChg chg="modSp add del mod">
        <pc:chgData name="Daniel Khashabi" userId="62390808-c838-45e6-be59-d6fd0d208bc8" providerId="ADAL" clId="{0439EC8E-7C60-FD47-90A2-6D462D5C00F4}" dt="2023-01-11T00:50:09.530" v="198" actId="2696"/>
        <pc:sldMkLst>
          <pc:docMk/>
          <pc:sldMk cId="2515119926" sldId="596"/>
        </pc:sldMkLst>
        <pc:spChg chg="mod">
          <ac:chgData name="Daniel Khashabi" userId="62390808-c838-45e6-be59-d6fd0d208bc8" providerId="ADAL" clId="{0439EC8E-7C60-FD47-90A2-6D462D5C00F4}" dt="2023-01-11T00:49:57.457" v="191" actId="27636"/>
          <ac:spMkLst>
            <pc:docMk/>
            <pc:sldMk cId="2515119926" sldId="596"/>
            <ac:spMk id="285" creationId="{00000000-0000-0000-0000-000000000000}"/>
          </ac:spMkLst>
        </pc:spChg>
      </pc:sldChg>
      <pc:sldChg chg="modSp add mod modShow modNotes">
        <pc:chgData name="Daniel Khashabi" userId="62390808-c838-45e6-be59-d6fd0d208bc8" providerId="ADAL" clId="{0439EC8E-7C60-FD47-90A2-6D462D5C00F4}" dt="2023-01-11T00:57:24.502" v="503"/>
        <pc:sldMkLst>
          <pc:docMk/>
          <pc:sldMk cId="3241233427" sldId="596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241233427" sldId="596"/>
            <ac:spMk id="2" creationId="{3A914E57-ED47-38E0-2359-37B6DE620B39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241233427" sldId="596"/>
            <ac:spMk id="3" creationId="{55D4434B-0250-D46F-EAEF-541FBB0598B8}"/>
          </ac:spMkLst>
        </pc:spChg>
        <pc:spChg chg="mod">
          <ac:chgData name="Daniel Khashabi" userId="62390808-c838-45e6-be59-d6fd0d208bc8" providerId="ADAL" clId="{0439EC8E-7C60-FD47-90A2-6D462D5C00F4}" dt="2023-01-11T00:52:45.184" v="254" actId="20577"/>
          <ac:spMkLst>
            <pc:docMk/>
            <pc:sldMk cId="3241233427" sldId="596"/>
            <ac:spMk id="286" creationId="{00000000-0000-0000-0000-000000000000}"/>
          </ac:spMkLst>
        </pc:spChg>
      </pc:sldChg>
      <pc:sldChg chg="modSp add mod">
        <pc:chgData name="Daniel Khashabi" userId="62390808-c838-45e6-be59-d6fd0d208bc8" providerId="ADAL" clId="{0439EC8E-7C60-FD47-90A2-6D462D5C00F4}" dt="2023-01-11T00:57:37.159" v="504"/>
        <pc:sldMkLst>
          <pc:docMk/>
          <pc:sldMk cId="277184893" sldId="1596"/>
        </pc:sldMkLst>
        <pc:spChg chg="mod">
          <ac:chgData name="Daniel Khashabi" userId="62390808-c838-45e6-be59-d6fd0d208bc8" providerId="ADAL" clId="{0439EC8E-7C60-FD47-90A2-6D462D5C00F4}" dt="2023-01-11T00:49:57.517" v="193" actId="27636"/>
          <ac:spMkLst>
            <pc:docMk/>
            <pc:sldMk cId="277184893" sldId="1596"/>
            <ac:spMk id="2" creationId="{4FFAB9C1-BE5E-7E88-6FC6-5B2FD1529EC4}"/>
          </ac:spMkLst>
        </pc:spChg>
        <pc:spChg chg="mod">
          <ac:chgData name="Daniel Khashabi" userId="62390808-c838-45e6-be59-d6fd0d208bc8" providerId="ADAL" clId="{0439EC8E-7C60-FD47-90A2-6D462D5C00F4}" dt="2023-01-11T00:57:37.159" v="504"/>
          <ac:spMkLst>
            <pc:docMk/>
            <pc:sldMk cId="277184893" sldId="1596"/>
            <ac:spMk id="3" creationId="{DE52EFA0-8BA7-9E13-8476-314DCF891BC1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184893" sldId="1596"/>
            <ac:spMk id="4" creationId="{1EE58D85-0E11-2558-C94E-6F7D361B79D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184893" sldId="1596"/>
            <ac:spMk id="42" creationId="{92242E47-F2F5-5992-DCD0-A2359B36598F}"/>
          </ac:spMkLst>
        </pc:spChg>
      </pc:sldChg>
      <pc:sldChg chg="modSp add del mod">
        <pc:chgData name="Daniel Khashabi" userId="62390808-c838-45e6-be59-d6fd0d208bc8" providerId="ADAL" clId="{0439EC8E-7C60-FD47-90A2-6D462D5C00F4}" dt="2023-01-11T00:50:09.530" v="198" actId="2696"/>
        <pc:sldMkLst>
          <pc:docMk/>
          <pc:sldMk cId="1119788886" sldId="1600"/>
        </pc:sldMkLst>
        <pc:spChg chg="mod">
          <ac:chgData name="Daniel Khashabi" userId="62390808-c838-45e6-be59-d6fd0d208bc8" providerId="ADAL" clId="{0439EC8E-7C60-FD47-90A2-6D462D5C00F4}" dt="2023-01-11T00:49:57.431" v="190" actId="27636"/>
          <ac:spMkLst>
            <pc:docMk/>
            <pc:sldMk cId="1119788886" sldId="1600"/>
            <ac:spMk id="2" creationId="{953ED47A-3027-1985-0980-096D263C53C4}"/>
          </ac:spMkLst>
        </pc:spChg>
      </pc:sldChg>
      <pc:sldChg chg="modSp add mod chgLayout modNotes">
        <pc:chgData name="Daniel Khashabi" userId="62390808-c838-45e6-be59-d6fd0d208bc8" providerId="ADAL" clId="{0439EC8E-7C60-FD47-90A2-6D462D5C00F4}" dt="2023-01-11T00:57:24.502" v="503"/>
        <pc:sldMkLst>
          <pc:docMk/>
          <pc:sldMk cId="2829751526" sldId="1600"/>
        </pc:sldMkLst>
        <pc:spChg chg="mod ord">
          <ac:chgData name="Daniel Khashabi" userId="62390808-c838-45e6-be59-d6fd0d208bc8" providerId="ADAL" clId="{0439EC8E-7C60-FD47-90A2-6D462D5C00F4}" dt="2023-01-11T00:52:15.914" v="237" actId="700"/>
          <ac:spMkLst>
            <pc:docMk/>
            <pc:sldMk cId="2829751526" sldId="1600"/>
            <ac:spMk id="2" creationId="{953ED47A-3027-1985-0980-096D263C53C4}"/>
          </ac:spMkLst>
        </pc:spChg>
        <pc:spChg chg="mod ord">
          <ac:chgData name="Daniel Khashabi" userId="62390808-c838-45e6-be59-d6fd0d208bc8" providerId="ADAL" clId="{0439EC8E-7C60-FD47-90A2-6D462D5C00F4}" dt="2023-01-11T00:57:24.502" v="503"/>
          <ac:spMkLst>
            <pc:docMk/>
            <pc:sldMk cId="2829751526" sldId="1600"/>
            <ac:spMk id="3" creationId="{9EC67CCB-95EE-1934-35AC-186CCA9D9921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29751526" sldId="1600"/>
            <ac:spMk id="127" creationId="{2F12DE1B-F45E-E0F9-93FD-EB559ED31C12}"/>
          </ac:spMkLst>
        </pc:spChg>
        <pc:spChg chg="mod ord">
          <ac:chgData name="Daniel Khashabi" userId="62390808-c838-45e6-be59-d6fd0d208bc8" providerId="ADAL" clId="{0439EC8E-7C60-FD47-90A2-6D462D5C00F4}" dt="2023-01-11T00:52:26.252" v="247" actId="20577"/>
          <ac:spMkLst>
            <pc:docMk/>
            <pc:sldMk cId="2829751526" sldId="1600"/>
            <ac:spMk id="142" creationId="{185BFF6F-8170-E1BD-248F-5B262D395E4E}"/>
          </ac:spMkLst>
        </pc:spChg>
      </pc:sldChg>
      <pc:sldChg chg="modSp add mod">
        <pc:chgData name="Daniel Khashabi" userId="62390808-c838-45e6-be59-d6fd0d208bc8" providerId="ADAL" clId="{0439EC8E-7C60-FD47-90A2-6D462D5C00F4}" dt="2023-01-11T00:57:37.159" v="504"/>
        <pc:sldMkLst>
          <pc:docMk/>
          <pc:sldMk cId="977812050" sldId="1601"/>
        </pc:sldMkLst>
        <pc:spChg chg="mod">
          <ac:chgData name="Daniel Khashabi" userId="62390808-c838-45e6-be59-d6fd0d208bc8" providerId="ADAL" clId="{0439EC8E-7C60-FD47-90A2-6D462D5C00F4}" dt="2023-01-11T00:49:57.600" v="194" actId="27636"/>
          <ac:spMkLst>
            <pc:docMk/>
            <pc:sldMk cId="977812050" sldId="1601"/>
            <ac:spMk id="2" creationId="{DBD7D964-89F1-603A-2EA4-EFC883DB4AC2}"/>
          </ac:spMkLst>
        </pc:spChg>
        <pc:spChg chg="mod">
          <ac:chgData name="Daniel Khashabi" userId="62390808-c838-45e6-be59-d6fd0d208bc8" providerId="ADAL" clId="{0439EC8E-7C60-FD47-90A2-6D462D5C00F4}" dt="2023-01-11T00:57:37.159" v="504"/>
          <ac:spMkLst>
            <pc:docMk/>
            <pc:sldMk cId="977812050" sldId="1601"/>
            <ac:spMk id="3" creationId="{DA5342BD-59B7-63E9-B3AF-C5AA38C1938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977812050" sldId="1601"/>
            <ac:spMk id="4" creationId="{54267B65-D057-A842-4998-BBA539AFE4D3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977812050" sldId="1601"/>
            <ac:spMk id="13" creationId="{C3DF63AB-4939-CDC9-6A07-1C42BAE00041}"/>
          </ac:spMkLst>
        </pc:spChg>
      </pc:sldChg>
      <pc:sldChg chg="modSp add">
        <pc:chgData name="Daniel Khashabi" userId="62390808-c838-45e6-be59-d6fd0d208bc8" providerId="ADAL" clId="{0439EC8E-7C60-FD47-90A2-6D462D5C00F4}" dt="2023-01-11T00:57:24.502" v="503"/>
        <pc:sldMkLst>
          <pc:docMk/>
          <pc:sldMk cId="3048726238" sldId="1605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048726238" sldId="1605"/>
            <ac:spMk id="2" creationId="{905AB810-3D7D-65ED-BA58-504F065A446C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048726238" sldId="1605"/>
            <ac:spMk id="25" creationId="{4F6FC934-D1B8-1707-6387-EECD02D5F991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048726238" sldId="1605"/>
            <ac:spMk id="26" creationId="{082B7E43-F6AA-F2C8-6C31-C60686B3E19E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048726238" sldId="1605"/>
            <ac:spMk id="27" creationId="{019C1802-AB76-2BB1-7CB7-AFC5A93C3371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048726238" sldId="1605"/>
            <ac:spMk id="28" creationId="{1503E800-03F6-F0C7-19EB-098227C7B1E7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048726238" sldId="1605"/>
            <ac:spMk id="29" creationId="{B7D58CA8-E1B2-BA35-0B8D-4B31986D64F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048726238" sldId="1605"/>
            <ac:spMk id="30" creationId="{9DBC8D66-39AD-808B-8BFC-CBB1558018A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048726238" sldId="1605"/>
            <ac:spMk id="71" creationId="{1539C76B-D283-179F-B27F-6B0BC334DDD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048726238" sldId="1605"/>
            <ac:spMk id="72" creationId="{04DFAC35-FC15-B1A5-77DB-85B7FE63420F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048726238" sldId="1605"/>
            <ac:spMk id="73" creationId="{4AD54B33-4EB9-F9E9-FCFC-4827A8F0707A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048726238" sldId="1605"/>
            <ac:spMk id="74" creationId="{A91F834F-03B1-65F8-DE13-896DC2ACB383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048726238" sldId="1605"/>
            <ac:spMk id="75" creationId="{47DC07F5-F6D6-834F-C030-5FE921DBCAEF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048726238" sldId="1605"/>
            <ac:spMk id="76" creationId="{94F950C8-5268-2D4E-5CF0-0932BF19BA22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048726238" sldId="1605"/>
            <ac:spMk id="77" creationId="{10EF2801-489D-B352-6833-0FFD4FF5EA9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048726238" sldId="1605"/>
            <ac:spMk id="78" creationId="{BC7D00C1-D2D2-7BFE-E1C0-2A0E4ACF4D3F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048726238" sldId="1605"/>
            <ac:spMk id="79" creationId="{C164FD82-46A0-85AF-6BC4-99DD0022BFDD}"/>
          </ac:spMkLst>
        </pc:spChg>
      </pc:sldChg>
      <pc:sldChg chg="modSp add mod modAnim modNotes">
        <pc:chgData name="Daniel Khashabi" userId="62390808-c838-45e6-be59-d6fd0d208bc8" providerId="ADAL" clId="{0439EC8E-7C60-FD47-90A2-6D462D5C00F4}" dt="2023-01-11T00:57:37.159" v="504"/>
        <pc:sldMkLst>
          <pc:docMk/>
          <pc:sldMk cId="3352225948" sldId="1606"/>
        </pc:sldMkLst>
        <pc:spChg chg="mod">
          <ac:chgData name="Daniel Khashabi" userId="62390808-c838-45e6-be59-d6fd0d208bc8" providerId="ADAL" clId="{0439EC8E-7C60-FD47-90A2-6D462D5C00F4}" dt="2023-01-11T00:49:57.637" v="195" actId="27636"/>
          <ac:spMkLst>
            <pc:docMk/>
            <pc:sldMk cId="3352225948" sldId="1606"/>
            <ac:spMk id="2" creationId="{657EBAC9-7D38-53DD-75E6-D0D3C3A06240}"/>
          </ac:spMkLst>
        </pc:spChg>
        <pc:spChg chg="mod">
          <ac:chgData name="Daniel Khashabi" userId="62390808-c838-45e6-be59-d6fd0d208bc8" providerId="ADAL" clId="{0439EC8E-7C60-FD47-90A2-6D462D5C00F4}" dt="2023-01-11T00:57:37.159" v="504"/>
          <ac:spMkLst>
            <pc:docMk/>
            <pc:sldMk cId="3352225948" sldId="1606"/>
            <ac:spMk id="3" creationId="{58B57376-83E0-E507-151B-591DA026DE82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352225948" sldId="1606"/>
            <ac:spMk id="5" creationId="{45BB08EA-5D4A-5028-E791-C796C12B3E2E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352225948" sldId="1606"/>
            <ac:spMk id="6" creationId="{18087FCB-4453-FD93-ECBC-B8CEA1B70A9D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352225948" sldId="1606"/>
            <ac:spMk id="7" creationId="{B6F6F421-5B20-7751-265F-6F767B06601A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352225948" sldId="1606"/>
            <ac:spMk id="8" creationId="{90C2FAB6-90E0-4EE1-6484-4B48BE913FB5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352225948" sldId="1606"/>
            <ac:spMk id="9" creationId="{764E7499-B950-91D6-0606-F4CC7C80816A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352225948" sldId="1606"/>
            <ac:spMk id="10" creationId="{E9C4614B-C92C-D283-BA67-DD1C22DE0C7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352225948" sldId="1606"/>
            <ac:spMk id="11" creationId="{55330E7F-E88D-7A00-FADC-5B13554EB88F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352225948" sldId="1606"/>
            <ac:spMk id="12" creationId="{FBA829E2-71AF-38FC-CFD8-FC50A5B11845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352225948" sldId="1606"/>
            <ac:spMk id="25" creationId="{5BF884A2-7112-697F-7B17-587104C2A8EE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352225948" sldId="1606"/>
            <ac:spMk id="26" creationId="{5D034C6F-E1CD-B499-040E-69543F1DD81C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352225948" sldId="1606"/>
            <ac:spMk id="27" creationId="{E0C4B12C-20E3-CF1C-704C-F464CBEE717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352225948" sldId="1606"/>
            <ac:spMk id="28" creationId="{EB4B58CF-D2B9-5EC7-FD35-1A7A9685C84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352225948" sldId="1606"/>
            <ac:spMk id="29" creationId="{E116835B-A446-0A38-B4CA-81E1812A52DD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352225948" sldId="1606"/>
            <ac:spMk id="30" creationId="{ABD42677-F661-843A-96AB-3F340948848F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352225948" sldId="1606"/>
            <ac:spMk id="31" creationId="{CF577B95-D1B3-8A75-A4F5-E0E514B7957D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352225948" sldId="1606"/>
            <ac:spMk id="32" creationId="{01E169D9-B14B-F966-06DF-E93413C11209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352225948" sldId="1606"/>
            <ac:spMk id="33" creationId="{14FFEDB4-FF48-F8B8-1861-02B199C45F29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352225948" sldId="1606"/>
            <ac:spMk id="34" creationId="{A9C0BD6A-E7E2-EB64-6222-5D1565C82A77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352225948" sldId="1606"/>
            <ac:spMk id="37" creationId="{9D717302-7D3A-C53F-EA0C-DCB9908460B8}"/>
          </ac:spMkLst>
        </pc:spChg>
      </pc:sldChg>
      <pc:sldChg chg="modSp add mod">
        <pc:chgData name="Daniel Khashabi" userId="62390808-c838-45e6-be59-d6fd0d208bc8" providerId="ADAL" clId="{0439EC8E-7C60-FD47-90A2-6D462D5C00F4}" dt="2023-01-11T00:57:24.502" v="503"/>
        <pc:sldMkLst>
          <pc:docMk/>
          <pc:sldMk cId="848025613" sldId="1610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848025613" sldId="1610"/>
            <ac:spMk id="2" creationId="{0BB91808-AED5-3152-7751-F4D9CB7B4DFC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848025613" sldId="1610"/>
            <ac:spMk id="4" creationId="{66E47F1C-C79A-1486-8DC5-943653E554A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848025613" sldId="1610"/>
            <ac:spMk id="5" creationId="{0996E6CE-4CCF-813C-64B9-448830884C29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848025613" sldId="1610"/>
            <ac:spMk id="6" creationId="{2A0C8778-88E2-0944-059D-85BDD5C6A549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848025613" sldId="1610"/>
            <ac:spMk id="7" creationId="{39461898-4387-EFE2-19F6-A757A28673A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848025613" sldId="1610"/>
            <ac:spMk id="8" creationId="{74E461D6-5837-F3B3-A53F-073118A3B85D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848025613" sldId="1610"/>
            <ac:spMk id="9" creationId="{E215B509-F27A-53AD-A522-91F3073342BE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848025613" sldId="1610"/>
            <ac:spMk id="10" creationId="{91BA1FD3-B7AA-33CC-60EC-5D9F502D3C1C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848025613" sldId="1610"/>
            <ac:spMk id="15" creationId="{6D2400EA-94C6-D025-290F-D884FB0CE89D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848025613" sldId="1610"/>
            <ac:spMk id="16" creationId="{A1D1865A-2018-7972-784B-DA6392D6D18C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848025613" sldId="1610"/>
            <ac:spMk id="17" creationId="{851D2A31-C799-3D94-6D28-A70CAD429C3F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848025613" sldId="1610"/>
            <ac:spMk id="18" creationId="{CC8B955F-53CA-0B24-ADC9-4BA802D3864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848025613" sldId="1610"/>
            <ac:spMk id="19" creationId="{F7221F2C-E3CF-EC78-9713-4B5DF570BE14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848025613" sldId="1610"/>
            <ac:spMk id="20" creationId="{BBF4471C-92E2-A432-1CAB-6A09449A9E19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848025613" sldId="1610"/>
            <ac:spMk id="21" creationId="{905055E4-9398-4054-F9A4-DCAF202673D1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848025613" sldId="1610"/>
            <ac:spMk id="22" creationId="{5F41F5D6-5AC0-E165-48FC-D590E73F1357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848025613" sldId="1610"/>
            <ac:spMk id="25" creationId="{4F6FC934-D1B8-1707-6387-EECD02D5F991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848025613" sldId="1610"/>
            <ac:spMk id="26" creationId="{082B7E43-F6AA-F2C8-6C31-C60686B3E19E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848025613" sldId="1610"/>
            <ac:spMk id="27" creationId="{019C1802-AB76-2BB1-7CB7-AFC5A93C3371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848025613" sldId="1610"/>
            <ac:spMk id="28" creationId="{1503E800-03F6-F0C7-19EB-098227C7B1E7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848025613" sldId="1610"/>
            <ac:spMk id="29" creationId="{B7D58CA8-E1B2-BA35-0B8D-4B31986D64F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848025613" sldId="1610"/>
            <ac:spMk id="30" creationId="{9DBC8D66-39AD-808B-8BFC-CBB1558018A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848025613" sldId="1610"/>
            <ac:spMk id="37" creationId="{27FD3151-EC6F-D61B-FDC1-F6EF65C6E5F3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848025613" sldId="1610"/>
            <ac:spMk id="38" creationId="{252A91A1-CCEE-D3E1-81E6-7361ED46B8B4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848025613" sldId="1610"/>
            <ac:spMk id="39" creationId="{D8919D0B-03F6-75D2-67CE-700430048D0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848025613" sldId="1610"/>
            <ac:spMk id="40" creationId="{6EDAFD65-0267-8B63-C7D5-2DC5FB31B6F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848025613" sldId="1610"/>
            <ac:spMk id="41" creationId="{04BC61B6-BC9E-F8A3-C260-69462BEC6E1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848025613" sldId="1610"/>
            <ac:spMk id="42" creationId="{9FCD99F5-C896-9DB4-024D-4E079E521DFC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848025613" sldId="1610"/>
            <ac:spMk id="43" creationId="{8D029C79-5F2B-030D-5A58-E4A2E6A35E1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848025613" sldId="1610"/>
            <ac:spMk id="44" creationId="{748C98E8-FBB9-C66C-5271-6685E2C5FB0D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848025613" sldId="1610"/>
            <ac:spMk id="49" creationId="{A46EBD32-73FD-F055-706F-4F51AF97868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848025613" sldId="1610"/>
            <ac:spMk id="50" creationId="{4D79DD58-2134-ADAE-6AEF-A5E1905F808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848025613" sldId="1610"/>
            <ac:spMk id="51" creationId="{D196AE15-FA14-B580-7F77-A45935B1E77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848025613" sldId="1610"/>
            <ac:spMk id="52" creationId="{20FF98EF-A3A5-E343-C04E-B76A477536BC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848025613" sldId="1610"/>
            <ac:spMk id="53" creationId="{DB23E254-4F73-72D7-5F0A-9F2C123DDB1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848025613" sldId="1610"/>
            <ac:spMk id="54" creationId="{284323EE-8E23-2712-FD48-772F509208C9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848025613" sldId="1610"/>
            <ac:spMk id="55" creationId="{466A8973-BAA0-A735-D9DE-26ED44A18553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848025613" sldId="1610"/>
            <ac:spMk id="56" creationId="{0C1BEFC1-C6C8-3F0D-D8A9-8D4D4215EAAD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848025613" sldId="1610"/>
            <ac:spMk id="71" creationId="{1539C76B-D283-179F-B27F-6B0BC334DDD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848025613" sldId="1610"/>
            <ac:spMk id="79" creationId="{C164FD82-46A0-85AF-6BC4-99DD0022BFDD}"/>
          </ac:spMkLst>
        </pc:spChg>
      </pc:sldChg>
      <pc:sldChg chg="modSp add mod">
        <pc:chgData name="Daniel Khashabi" userId="62390808-c838-45e6-be59-d6fd0d208bc8" providerId="ADAL" clId="{0439EC8E-7C60-FD47-90A2-6D462D5C00F4}" dt="2023-01-11T00:57:24.502" v="503"/>
        <pc:sldMkLst>
          <pc:docMk/>
          <pc:sldMk cId="590724948" sldId="1611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2" creationId="{8ABAC542-6315-033C-05A4-19DE65CC73B9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4" creationId="{66E47F1C-C79A-1486-8DC5-943653E554A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5" creationId="{0996E6CE-4CCF-813C-64B9-448830884C29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6" creationId="{2A0C8778-88E2-0944-059D-85BDD5C6A549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7" creationId="{39461898-4387-EFE2-19F6-A757A28673A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8" creationId="{74E461D6-5837-F3B3-A53F-073118A3B85D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9" creationId="{E215B509-F27A-53AD-A522-91F3073342BE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10" creationId="{91BA1FD3-B7AA-33CC-60EC-5D9F502D3C1C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15" creationId="{6D2400EA-94C6-D025-290F-D884FB0CE89D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16" creationId="{A1D1865A-2018-7972-784B-DA6392D6D18C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17" creationId="{851D2A31-C799-3D94-6D28-A70CAD429C3F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18" creationId="{CC8B955F-53CA-0B24-ADC9-4BA802D3864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19" creationId="{F7221F2C-E3CF-EC78-9713-4B5DF570BE14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20" creationId="{BBF4471C-92E2-A432-1CAB-6A09449A9E19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21" creationId="{905055E4-9398-4054-F9A4-DCAF202673D1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22" creationId="{5F41F5D6-5AC0-E165-48FC-D590E73F1357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25" creationId="{4F6FC934-D1B8-1707-6387-EECD02D5F991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26" creationId="{082B7E43-F6AA-F2C8-6C31-C60686B3E19E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27" creationId="{019C1802-AB76-2BB1-7CB7-AFC5A93C3371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28" creationId="{1503E800-03F6-F0C7-19EB-098227C7B1E7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29" creationId="{B7D58CA8-E1B2-BA35-0B8D-4B31986D64F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30" creationId="{9DBC8D66-39AD-808B-8BFC-CBB1558018A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37" creationId="{27FD3151-EC6F-D61B-FDC1-F6EF65C6E5F3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38" creationId="{252A91A1-CCEE-D3E1-81E6-7361ED46B8B4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39" creationId="{D8919D0B-03F6-75D2-67CE-700430048D0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40" creationId="{6EDAFD65-0267-8B63-C7D5-2DC5FB31B6F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41" creationId="{04BC61B6-BC9E-F8A3-C260-69462BEC6E1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42" creationId="{9FCD99F5-C896-9DB4-024D-4E079E521DFC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43" creationId="{8D029C79-5F2B-030D-5A58-E4A2E6A35E1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44" creationId="{748C98E8-FBB9-C66C-5271-6685E2C5FB0D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49" creationId="{A46EBD32-73FD-F055-706F-4F51AF97868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50" creationId="{4D79DD58-2134-ADAE-6AEF-A5E1905F808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51" creationId="{D196AE15-FA14-B580-7F77-A45935B1E77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52" creationId="{20FF98EF-A3A5-E343-C04E-B76A477536BC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53" creationId="{DB23E254-4F73-72D7-5F0A-9F2C123DDB1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60" creationId="{594A1929-FCFD-4119-F59F-07430367B6A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61" creationId="{0674880C-667E-1E98-D6F7-F1C6EBFA7453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62" creationId="{0B1A8DB0-57D9-5A4A-3B6E-2BB2BCF0C56D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63" creationId="{53052C9F-30AB-DCD7-6802-F10392EFA663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64" creationId="{06AC2E08-CA5A-4B42-69CB-12C009C8481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65" creationId="{090BA7A6-12CB-8FC4-1962-4237260C4A22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70" creationId="{F8B30533-4510-FCE5-B2C9-9BE083838BE5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71" creationId="{1539C76B-D283-179F-B27F-6B0BC334DDD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72" creationId="{6198D14A-B413-4D74-2253-B13CCCE0616C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74" creationId="{1162C052-9858-2BBA-884D-1F77AD75780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75" creationId="{41F57A2F-70C1-70F7-C14F-E523CD8D7FDA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77" creationId="{B8F5CA2E-8038-0DE0-214B-E52178FC30F9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78" creationId="{4421962E-9CC3-BCDC-097E-2A0CD6809D6D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590724948" sldId="1611"/>
            <ac:spMk id="79" creationId="{C164FD82-46A0-85AF-6BC4-99DD0022BFDD}"/>
          </ac:spMkLst>
        </pc:spChg>
      </pc:sldChg>
      <pc:sldChg chg="modSp add mod">
        <pc:chgData name="Daniel Khashabi" userId="62390808-c838-45e6-be59-d6fd0d208bc8" providerId="ADAL" clId="{0439EC8E-7C60-FD47-90A2-6D462D5C00F4}" dt="2023-01-11T00:57:24.502" v="503"/>
        <pc:sldMkLst>
          <pc:docMk/>
          <pc:sldMk cId="3169511776" sldId="1612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4" creationId="{66E47F1C-C79A-1486-8DC5-943653E554A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5" creationId="{0996E6CE-4CCF-813C-64B9-448830884C29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6" creationId="{2A0C8778-88E2-0944-059D-85BDD5C6A549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7" creationId="{39461898-4387-EFE2-19F6-A757A28673A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8" creationId="{74E461D6-5837-F3B3-A53F-073118A3B85D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9" creationId="{E215B509-F27A-53AD-A522-91F3073342BE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10" creationId="{91BA1FD3-B7AA-33CC-60EC-5D9F502D3C1C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15" creationId="{6D2400EA-94C6-D025-290F-D884FB0CE89D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16" creationId="{A1D1865A-2018-7972-784B-DA6392D6D18C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17" creationId="{851D2A31-C799-3D94-6D28-A70CAD429C3F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18" creationId="{CC8B955F-53CA-0B24-ADC9-4BA802D3864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19" creationId="{F7221F2C-E3CF-EC78-9713-4B5DF570BE14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20" creationId="{BBF4471C-92E2-A432-1CAB-6A09449A9E19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21" creationId="{905055E4-9398-4054-F9A4-DCAF202673D1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22" creationId="{5F41F5D6-5AC0-E165-48FC-D590E73F1357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25" creationId="{4F6FC934-D1B8-1707-6387-EECD02D5F991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26" creationId="{082B7E43-F6AA-F2C8-6C31-C60686B3E19E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27" creationId="{019C1802-AB76-2BB1-7CB7-AFC5A93C3371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28" creationId="{1503E800-03F6-F0C7-19EB-098227C7B1E7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29" creationId="{B7D58CA8-E1B2-BA35-0B8D-4B31986D64F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30" creationId="{9DBC8D66-39AD-808B-8BFC-CBB1558018A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37" creationId="{27FD3151-EC6F-D61B-FDC1-F6EF65C6E5F3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38" creationId="{252A91A1-CCEE-D3E1-81E6-7361ED46B8B4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39" creationId="{D8919D0B-03F6-75D2-67CE-700430048D0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40" creationId="{6EDAFD65-0267-8B63-C7D5-2DC5FB31B6F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41" creationId="{04BC61B6-BC9E-F8A3-C260-69462BEC6E1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42" creationId="{9FCD99F5-C896-9DB4-024D-4E079E521DFC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43" creationId="{8D029C79-5F2B-030D-5A58-E4A2E6A35E1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44" creationId="{748C98E8-FBB9-C66C-5271-6685E2C5FB0D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49" creationId="{A46EBD32-73FD-F055-706F-4F51AF97868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50" creationId="{4D79DD58-2134-ADAE-6AEF-A5E1905F808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51" creationId="{5751BECF-A130-5C11-8802-898107BEA07F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60" creationId="{594A1929-FCFD-4119-F59F-07430367B6A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61" creationId="{0674880C-667E-1E98-D6F7-F1C6EBFA7453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62" creationId="{0B1A8DB0-57D9-5A4A-3B6E-2BB2BCF0C56D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63" creationId="{53052C9F-30AB-DCD7-6802-F10392EFA663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64" creationId="{06AC2E08-CA5A-4B42-69CB-12C009C8481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65" creationId="{090BA7A6-12CB-8FC4-1962-4237260C4A22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70" creationId="{F8B30533-4510-FCE5-B2C9-9BE083838BE5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71" creationId="{1539C76B-D283-179F-B27F-6B0BC334DDD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72" creationId="{6198D14A-B413-4D74-2253-B13CCCE0616C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73" creationId="{711D89AB-DE66-2B77-192B-DD226A7E3FC7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74" creationId="{1162C052-9858-2BBA-884D-1F77AD75780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76" creationId="{F6D10EC4-98AD-4E80-607E-F293C2ACF9D1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79" creationId="{C164FD82-46A0-85AF-6BC4-99DD0022BFDD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80" creationId="{1910C4F5-8206-ED07-6A9B-3B236A65148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81" creationId="{BFCA7D9C-67E5-47A6-55CF-D45A35009F8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82" creationId="{566D775E-748E-C5E0-FC18-9065BE19C46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169511776" sldId="1612"/>
            <ac:spMk id="83" creationId="{225716CA-EC32-9765-8761-81D9A056D5BF}"/>
          </ac:spMkLst>
        </pc:spChg>
      </pc:sldChg>
      <pc:sldChg chg="modSp add mod">
        <pc:chgData name="Daniel Khashabi" userId="62390808-c838-45e6-be59-d6fd0d208bc8" providerId="ADAL" clId="{0439EC8E-7C60-FD47-90A2-6D462D5C00F4}" dt="2023-01-11T00:57:24.502" v="503"/>
        <pc:sldMkLst>
          <pc:docMk/>
          <pc:sldMk cId="609025459" sldId="1613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4" creationId="{66E47F1C-C79A-1486-8DC5-943653E554A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5" creationId="{0996E6CE-4CCF-813C-64B9-448830884C29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6" creationId="{2A0C8778-88E2-0944-059D-85BDD5C6A549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7" creationId="{39461898-4387-EFE2-19F6-A757A28673A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8" creationId="{74E461D6-5837-F3B3-A53F-073118A3B85D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9" creationId="{E215B509-F27A-53AD-A522-91F3073342BE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10" creationId="{91BA1FD3-B7AA-33CC-60EC-5D9F502D3C1C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15" creationId="{6D2400EA-94C6-D025-290F-D884FB0CE89D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16" creationId="{A1D1865A-2018-7972-784B-DA6392D6D18C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17" creationId="{851D2A31-C799-3D94-6D28-A70CAD429C3F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18" creationId="{CC8B955F-53CA-0B24-ADC9-4BA802D3864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19" creationId="{F7221F2C-E3CF-EC78-9713-4B5DF570BE14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20" creationId="{BBF4471C-92E2-A432-1CAB-6A09449A9E19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21" creationId="{905055E4-9398-4054-F9A4-DCAF202673D1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22" creationId="{5F41F5D6-5AC0-E165-48FC-D590E73F1357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25" creationId="{4F6FC934-D1B8-1707-6387-EECD02D5F991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26" creationId="{082B7E43-F6AA-F2C8-6C31-C60686B3E19E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27" creationId="{019C1802-AB76-2BB1-7CB7-AFC5A93C3371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28" creationId="{1503E800-03F6-F0C7-19EB-098227C7B1E7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29" creationId="{B7D58CA8-E1B2-BA35-0B8D-4B31986D64F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30" creationId="{9DBC8D66-39AD-808B-8BFC-CBB1558018A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37" creationId="{27FD3151-EC6F-D61B-FDC1-F6EF65C6E5F3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38" creationId="{252A91A1-CCEE-D3E1-81E6-7361ED46B8B4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39" creationId="{D8919D0B-03F6-75D2-67CE-700430048D0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40" creationId="{6EDAFD65-0267-8B63-C7D5-2DC5FB31B6F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41" creationId="{04BC61B6-BC9E-F8A3-C260-69462BEC6E1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42" creationId="{9FCD99F5-C896-9DB4-024D-4E079E521DFC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43" creationId="{8D029C79-5F2B-030D-5A58-E4A2E6A35E1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44" creationId="{748C98E8-FBB9-C66C-5271-6685E2C5FB0D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49" creationId="{A46EBD32-73FD-F055-706F-4F51AF97868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50" creationId="{4D79DD58-2134-ADAE-6AEF-A5E1905F808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51" creationId="{672721B1-0845-D71D-18E4-9B37ABD2D512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60" creationId="{594A1929-FCFD-4119-F59F-07430367B6A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61" creationId="{0674880C-667E-1E98-D6F7-F1C6EBFA7453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62" creationId="{0B1A8DB0-57D9-5A4A-3B6E-2BB2BCF0C56D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63" creationId="{53052C9F-30AB-DCD7-6802-F10392EFA663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64" creationId="{06AC2E08-CA5A-4B42-69CB-12C009C8481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65" creationId="{090BA7A6-12CB-8FC4-1962-4237260C4A22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70" creationId="{F8B30533-4510-FCE5-B2C9-9BE083838BE5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71" creationId="{1539C76B-D283-179F-B27F-6B0BC334DDD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72" creationId="{6198D14A-B413-4D74-2253-B13CCCE0616C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73" creationId="{711D89AB-DE66-2B77-192B-DD226A7E3FC7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74" creationId="{1162C052-9858-2BBA-884D-1F77AD75780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76" creationId="{F6D10EC4-98AD-4E80-607E-F293C2ACF9D1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78" creationId="{AE88C546-7DB8-32D8-74D0-2F2788ABF7F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79" creationId="{C164FD82-46A0-85AF-6BC4-99DD0022BFDD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80" creationId="{1910C4F5-8206-ED07-6A9B-3B236A65148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81" creationId="{BFCA7D9C-67E5-47A6-55CF-D45A35009F8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82" creationId="{566D775E-748E-C5E0-FC18-9065BE19C46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93" creationId="{BC311B3C-A334-1F24-F1D1-F971EFD3651A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95" creationId="{DBBDAA60-18C7-93EF-DE12-388812D0C97C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107" creationId="{9A7EF8D7-7CE7-1202-634A-47B32212A1B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114" creationId="{C000C909-CBBF-C660-871D-271DDB8F9E99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121" creationId="{8F3671AF-D0ED-7898-CAD9-D4A5E410F115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9025459" sldId="1613"/>
            <ac:spMk id="154" creationId="{0E1A55C4-99E6-7E32-4228-7F1BC7BE6651}"/>
          </ac:spMkLst>
        </pc:spChg>
      </pc:sldChg>
      <pc:sldChg chg="modSp add mod">
        <pc:chgData name="Daniel Khashabi" userId="62390808-c838-45e6-be59-d6fd0d208bc8" providerId="ADAL" clId="{0439EC8E-7C60-FD47-90A2-6D462D5C00F4}" dt="2023-01-11T00:57:24.502" v="503"/>
        <pc:sldMkLst>
          <pc:docMk/>
          <pc:sldMk cId="670089029" sldId="1614"/>
        </pc:sldMkLst>
        <pc:spChg chg="mod">
          <ac:chgData name="Daniel Khashabi" userId="62390808-c838-45e6-be59-d6fd0d208bc8" providerId="ADAL" clId="{0439EC8E-7C60-FD47-90A2-6D462D5C00F4}" dt="2023-01-11T00:49:57.353" v="189" actId="27636"/>
          <ac:spMkLst>
            <pc:docMk/>
            <pc:sldMk cId="670089029" sldId="1614"/>
            <ac:spMk id="2" creationId="{821DC7F3-D1C9-F413-2375-6822BE3DC77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70089029" sldId="1614"/>
            <ac:spMk id="4" creationId="{438D3EB4-22DC-1ECF-ED9B-ACF5D672EEE8}"/>
          </ac:spMkLst>
        </pc:spChg>
      </pc:sldChg>
      <pc:sldChg chg="modSp add mod modNotes">
        <pc:chgData name="Daniel Khashabi" userId="62390808-c838-45e6-be59-d6fd0d208bc8" providerId="ADAL" clId="{0439EC8E-7C60-FD47-90A2-6D462D5C00F4}" dt="2023-01-11T00:57:24.502" v="503"/>
        <pc:sldMkLst>
          <pc:docMk/>
          <pc:sldMk cId="2772866417" sldId="1617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4" creationId="{66E47F1C-C79A-1486-8DC5-943653E554A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5" creationId="{0996E6CE-4CCF-813C-64B9-448830884C29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6" creationId="{2A0C8778-88E2-0944-059D-85BDD5C6A549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7" creationId="{39461898-4387-EFE2-19F6-A757A28673A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8" creationId="{74E461D6-5837-F3B3-A53F-073118A3B85D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9" creationId="{E215B509-F27A-53AD-A522-91F3073342BE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10" creationId="{91BA1FD3-B7AA-33CC-60EC-5D9F502D3C1C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15" creationId="{6D2400EA-94C6-D025-290F-D884FB0CE89D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16" creationId="{A1D1865A-2018-7972-784B-DA6392D6D18C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17" creationId="{851D2A31-C799-3D94-6D28-A70CAD429C3F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18" creationId="{CC8B955F-53CA-0B24-ADC9-4BA802D3864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19" creationId="{F7221F2C-E3CF-EC78-9713-4B5DF570BE14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20" creationId="{BBF4471C-92E2-A432-1CAB-6A09449A9E19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21" creationId="{905055E4-9398-4054-F9A4-DCAF202673D1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22" creationId="{5F41F5D6-5AC0-E165-48FC-D590E73F1357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25" creationId="{4F6FC934-D1B8-1707-6387-EECD02D5F991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26" creationId="{082B7E43-F6AA-F2C8-6C31-C60686B3E19E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27" creationId="{019C1802-AB76-2BB1-7CB7-AFC5A93C3371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28" creationId="{1503E800-03F6-F0C7-19EB-098227C7B1E7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29" creationId="{B7D58CA8-E1B2-BA35-0B8D-4B31986D64F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30" creationId="{9DBC8D66-39AD-808B-8BFC-CBB1558018A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37" creationId="{27FD3151-EC6F-D61B-FDC1-F6EF65C6E5F3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38" creationId="{252A91A1-CCEE-D3E1-81E6-7361ED46B8B4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39" creationId="{D8919D0B-03F6-75D2-67CE-700430048D0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40" creationId="{6EDAFD65-0267-8B63-C7D5-2DC5FB31B6F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41" creationId="{04BC61B6-BC9E-F8A3-C260-69462BEC6E1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42" creationId="{9FCD99F5-C896-9DB4-024D-4E079E521DFC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43" creationId="{8D029C79-5F2B-030D-5A58-E4A2E6A35E1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44" creationId="{748C98E8-FBB9-C66C-5271-6685E2C5FB0D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49" creationId="{A46EBD32-73FD-F055-706F-4F51AF97868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50" creationId="{4D79DD58-2134-ADAE-6AEF-A5E1905F808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51" creationId="{743CAFAF-E7CA-8E81-FD02-E149EA13888A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60" creationId="{594A1929-FCFD-4119-F59F-07430367B6A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61" creationId="{0674880C-667E-1E98-D6F7-F1C6EBFA7453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62" creationId="{0B1A8DB0-57D9-5A4A-3B6E-2BB2BCF0C56D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63" creationId="{53052C9F-30AB-DCD7-6802-F10392EFA663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64" creationId="{06AC2E08-CA5A-4B42-69CB-12C009C8481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65" creationId="{090BA7A6-12CB-8FC4-1962-4237260C4A22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70" creationId="{F8B30533-4510-FCE5-B2C9-9BE083838BE5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71" creationId="{1539C76B-D283-179F-B27F-6B0BC334DDD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72" creationId="{6198D14A-B413-4D74-2253-B13CCCE0616C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73" creationId="{711D89AB-DE66-2B77-192B-DD226A7E3FC7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74" creationId="{1162C052-9858-2BBA-884D-1F77AD75780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76" creationId="{F6D10EC4-98AD-4E80-607E-F293C2ACF9D1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78" creationId="{AE88C546-7DB8-32D8-74D0-2F2788ABF7F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79" creationId="{C164FD82-46A0-85AF-6BC4-99DD0022BFDD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80" creationId="{1910C4F5-8206-ED07-6A9B-3B236A65148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81" creationId="{BFCA7D9C-67E5-47A6-55CF-D45A35009F8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82" creationId="{566D775E-748E-C5E0-FC18-9065BE19C46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93" creationId="{BC311B3C-A334-1F24-F1D1-F971EFD3651A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95" creationId="{DBBDAA60-18C7-93EF-DE12-388812D0C97C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107" creationId="{9A7EF8D7-7CE7-1202-634A-47B32212A1B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114" creationId="{C000C909-CBBF-C660-871D-271DDB8F9E99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121" creationId="{8F3671AF-D0ED-7898-CAD9-D4A5E410F115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772866417" sldId="1617"/>
            <ac:spMk id="154" creationId="{0E1A55C4-99E6-7E32-4228-7F1BC7BE6651}"/>
          </ac:spMkLst>
        </pc:spChg>
      </pc:sldChg>
      <pc:sldChg chg="modSp add mod modNotes">
        <pc:chgData name="Daniel Khashabi" userId="62390808-c838-45e6-be59-d6fd0d208bc8" providerId="ADAL" clId="{0439EC8E-7C60-FD47-90A2-6D462D5C00F4}" dt="2023-01-11T00:57:24.502" v="503"/>
        <pc:sldMkLst>
          <pc:docMk/>
          <pc:sldMk cId="2892059775" sldId="1618"/>
        </pc:sld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4" creationId="{86017B22-7C21-F04B-4F88-58E7E7CA332C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5" creationId="{0996E6CE-4CCF-813C-64B9-448830884C29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6" creationId="{2A0C8778-88E2-0944-059D-85BDD5C6A549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7" creationId="{39461898-4387-EFE2-19F6-A757A28673A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8" creationId="{74E461D6-5837-F3B3-A53F-073118A3B85D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9" creationId="{E215B509-F27A-53AD-A522-91F3073342BE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10" creationId="{91BA1FD3-B7AA-33CC-60EC-5D9F502D3C1C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15" creationId="{6D2400EA-94C6-D025-290F-D884FB0CE89D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16" creationId="{A1D1865A-2018-7972-784B-DA6392D6D18C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17" creationId="{851D2A31-C799-3D94-6D28-A70CAD429C3F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18" creationId="{CC8B955F-53CA-0B24-ADC9-4BA802D3864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19" creationId="{F7221F2C-E3CF-EC78-9713-4B5DF570BE14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20" creationId="{BBF4471C-92E2-A432-1CAB-6A09449A9E19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21" creationId="{905055E4-9398-4054-F9A4-DCAF202673D1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22" creationId="{5F41F5D6-5AC0-E165-48FC-D590E73F1357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25" creationId="{4F6FC934-D1B8-1707-6387-EECD02D5F991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26" creationId="{082B7E43-F6AA-F2C8-6C31-C60686B3E19E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27" creationId="{019C1802-AB76-2BB1-7CB7-AFC5A93C3371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28" creationId="{1503E800-03F6-F0C7-19EB-098227C7B1E7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29" creationId="{B7D58CA8-E1B2-BA35-0B8D-4B31986D64F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30" creationId="{9DBC8D66-39AD-808B-8BFC-CBB1558018A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37" creationId="{27FD3151-EC6F-D61B-FDC1-F6EF65C6E5F3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38" creationId="{252A91A1-CCEE-D3E1-81E6-7361ED46B8B4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39" creationId="{D8919D0B-03F6-75D2-67CE-700430048D0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40" creationId="{6EDAFD65-0267-8B63-C7D5-2DC5FB31B6F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41" creationId="{04BC61B6-BC9E-F8A3-C260-69462BEC6E1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42" creationId="{9FCD99F5-C896-9DB4-024D-4E079E521DFC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43" creationId="{8D029C79-5F2B-030D-5A58-E4A2E6A35E1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44" creationId="{748C98E8-FBB9-C66C-5271-6685E2C5FB0D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49" creationId="{A46EBD32-73FD-F055-706F-4F51AF97868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50" creationId="{4D79DD58-2134-ADAE-6AEF-A5E1905F808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60" creationId="{594A1929-FCFD-4119-F59F-07430367B6A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61" creationId="{0674880C-667E-1E98-D6F7-F1C6EBFA7453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62" creationId="{0B1A8DB0-57D9-5A4A-3B6E-2BB2BCF0C56D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63" creationId="{53052C9F-30AB-DCD7-6802-F10392EFA663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64" creationId="{06AC2E08-CA5A-4B42-69CB-12C009C8481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65" creationId="{090BA7A6-12CB-8FC4-1962-4237260C4A22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70" creationId="{F8B30533-4510-FCE5-B2C9-9BE083838BE5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71" creationId="{1539C76B-D283-179F-B27F-6B0BC334DDD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72" creationId="{6198D14A-B413-4D74-2253-B13CCCE0616C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73" creationId="{711D89AB-DE66-2B77-192B-DD226A7E3FC7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74" creationId="{1162C052-9858-2BBA-884D-1F77AD75780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76" creationId="{F6D10EC4-98AD-4E80-607E-F293C2ACF9D1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78" creationId="{AE88C546-7DB8-32D8-74D0-2F2788ABF7F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79" creationId="{C164FD82-46A0-85AF-6BC4-99DD0022BFDD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80" creationId="{1910C4F5-8206-ED07-6A9B-3B236A65148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81" creationId="{BFCA7D9C-67E5-47A6-55CF-D45A35009F8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82" creationId="{566D775E-748E-C5E0-FC18-9065BE19C46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83" creationId="{1E6B2D24-AD73-3714-1586-0B1F283233EC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93" creationId="{BC311B3C-A334-1F24-F1D1-F971EFD3651A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95" creationId="{DBBDAA60-18C7-93EF-DE12-388812D0C97C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100" creationId="{DECE03F9-05B4-7883-9F03-7F7130BB62D2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102" creationId="{FF39D38A-EEF9-A3A8-8D4C-77807FB9373D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107" creationId="{9A7EF8D7-7CE7-1202-634A-47B32212A1B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114" creationId="{C000C909-CBBF-C660-871D-271DDB8F9E99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121" creationId="{8F3671AF-D0ED-7898-CAD9-D4A5E410F115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126" creationId="{FC9AFF74-EB67-3C46-17D7-7B91DFCA2829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128" creationId="{AC94FE2C-6DF1-59FE-3AD8-F8ACD228B747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134" creationId="{D344E835-39BB-1FF3-A53E-069582BAE32C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139" creationId="{752FA01B-592D-B57A-C352-7CF26379149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140" creationId="{1045F370-A114-D62A-C7D6-44E01284FBE2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144" creationId="{7437D856-8B00-8116-7DE8-57F01F8A116E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148" creationId="{F1916733-5241-68E5-0157-0C1C9ED5B21F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149" creationId="{2263CDD6-08A9-6F3B-BB35-323C4B4662DF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154" creationId="{0E1A55C4-99E6-7E32-4228-7F1BC7BE6651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155" creationId="{C62DEBFE-7C42-F7E4-8A2D-1FB5DC84925E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892059775" sldId="1618"/>
            <ac:spMk id="164" creationId="{F098A132-0227-A725-9918-BBF5F00235DE}"/>
          </ac:spMkLst>
        </pc:spChg>
      </pc:sldChg>
      <pc:sldChg chg="modSp add mod">
        <pc:chgData name="Daniel Khashabi" userId="62390808-c838-45e6-be59-d6fd0d208bc8" providerId="ADAL" clId="{0439EC8E-7C60-FD47-90A2-6D462D5C00F4}" dt="2023-01-11T00:57:24.502" v="503"/>
        <pc:sldMkLst>
          <pc:docMk/>
          <pc:sldMk cId="3536256777" sldId="1619"/>
        </pc:sldMkLst>
        <pc:spChg chg="mod">
          <ac:chgData name="Daniel Khashabi" userId="62390808-c838-45e6-be59-d6fd0d208bc8" providerId="ADAL" clId="{0439EC8E-7C60-FD47-90A2-6D462D5C00F4}" dt="2023-01-11T00:49:57.681" v="197" actId="27636"/>
          <ac:spMkLst>
            <pc:docMk/>
            <pc:sldMk cId="3536256777" sldId="1619"/>
            <ac:spMk id="2" creationId="{657EBAC9-7D38-53DD-75E6-D0D3C3A0624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536256777" sldId="1619"/>
            <ac:spMk id="5" creationId="{45BB08EA-5D4A-5028-E791-C796C12B3E2E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536256777" sldId="1619"/>
            <ac:spMk id="6" creationId="{18087FCB-4453-FD93-ECBC-B8CEA1B70A9D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536256777" sldId="1619"/>
            <ac:spMk id="7" creationId="{B6F6F421-5B20-7751-265F-6F767B06601A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536256777" sldId="1619"/>
            <ac:spMk id="8" creationId="{90C2FAB6-90E0-4EE1-6484-4B48BE913FB5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536256777" sldId="1619"/>
            <ac:spMk id="9" creationId="{82F52651-9693-0D88-3823-4AC1604DB1DE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536256777" sldId="1619"/>
            <ac:spMk id="25" creationId="{5BF884A2-7112-697F-7B17-587104C2A8EE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536256777" sldId="1619"/>
            <ac:spMk id="26" creationId="{5D034C6F-E1CD-B499-040E-69543F1DD81C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536256777" sldId="1619"/>
            <ac:spMk id="27" creationId="{E0C4B12C-20E3-CF1C-704C-F464CBEE717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536256777" sldId="1619"/>
            <ac:spMk id="28" creationId="{EB4B58CF-D2B9-5EC7-FD35-1A7A9685C84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536256777" sldId="1619"/>
            <ac:spMk id="29" creationId="{E116835B-A446-0A38-B4CA-81E1812A52DD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536256777" sldId="1619"/>
            <ac:spMk id="30" creationId="{ABD42677-F661-843A-96AB-3F340948848F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536256777" sldId="1619"/>
            <ac:spMk id="31" creationId="{CF577B95-D1B3-8A75-A4F5-E0E514B7957D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536256777" sldId="1619"/>
            <ac:spMk id="32" creationId="{01E169D9-B14B-F966-06DF-E93413C11209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536256777" sldId="1619"/>
            <ac:spMk id="33" creationId="{14FFEDB4-FF48-F8B8-1861-02B199C45F29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536256777" sldId="1619"/>
            <ac:spMk id="55" creationId="{78ECC4B6-6FE1-A49A-3F79-8BF23F6251D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536256777" sldId="1619"/>
            <ac:spMk id="56" creationId="{C7761840-3334-9CAD-0DE5-C4C9D8262857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536256777" sldId="1619"/>
            <ac:spMk id="57" creationId="{2F9D2B7C-9439-B121-E462-02E4E250DA7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536256777" sldId="1619"/>
            <ac:spMk id="58" creationId="{2C1069EE-9DD9-6970-43DD-F1135073DA7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536256777" sldId="1619"/>
            <ac:spMk id="59" creationId="{74577F2A-593E-3E8E-46B7-4B1CD1E59AD7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536256777" sldId="1619"/>
            <ac:spMk id="60" creationId="{8F2ED2D2-C277-C10D-E97A-D8A2E230A06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536256777" sldId="1619"/>
            <ac:spMk id="61" creationId="{1D7CC855-B0E6-3A0B-646C-2D2759D35E74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536256777" sldId="1619"/>
            <ac:spMk id="62" creationId="{B51A137B-7FE6-50DD-1045-8785F90ABBE7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536256777" sldId="1619"/>
            <ac:spMk id="63" creationId="{539D7D95-2193-80CD-687D-37B4AF4DFAED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536256777" sldId="1619"/>
            <ac:spMk id="47165" creationId="{89CCE0CD-6A40-33A3-0085-A20D92BA29D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536256777" sldId="1619"/>
            <ac:spMk id="47166" creationId="{1A815EED-F0BC-AC41-83A7-EC1321A7C89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536256777" sldId="1619"/>
            <ac:spMk id="47167" creationId="{FFF33400-EA34-2B83-1D88-365C2BDEEF7C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536256777" sldId="1619"/>
            <ac:spMk id="47168" creationId="{E2F949D0-5A00-E9B8-6A2A-D2676F8D9551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536256777" sldId="1619"/>
            <ac:spMk id="47195" creationId="{EF1A02E7-1655-39F8-D620-8EB393223EAE}"/>
          </ac:spMkLst>
        </pc:spChg>
      </pc:sldChg>
      <pc:sldChg chg="modSp add mod">
        <pc:chgData name="Daniel Khashabi" userId="62390808-c838-45e6-be59-d6fd0d208bc8" providerId="ADAL" clId="{0439EC8E-7C60-FD47-90A2-6D462D5C00F4}" dt="2023-01-11T00:57:24.502" v="503"/>
        <pc:sldMkLst>
          <pc:docMk/>
          <pc:sldMk cId="3959706283" sldId="1620"/>
        </pc:sldMkLst>
        <pc:spChg chg="mod">
          <ac:chgData name="Daniel Khashabi" userId="62390808-c838-45e6-be59-d6fd0d208bc8" providerId="ADAL" clId="{0439EC8E-7C60-FD47-90A2-6D462D5C00F4}" dt="2023-01-11T00:49:56.992" v="182" actId="27636"/>
          <ac:spMkLst>
            <pc:docMk/>
            <pc:sldMk cId="3959706283" sldId="1620"/>
            <ac:spMk id="2" creationId="{76DA58C6-D07F-F171-0116-40E86AB37A2A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959706283" sldId="1620"/>
            <ac:spMk id="6" creationId="{74E8A16A-FD91-4333-5F0E-E1916CAB9AB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959706283" sldId="1620"/>
            <ac:spMk id="8" creationId="{8F99410D-D33A-9C2B-A952-60174073B08C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959706283" sldId="1620"/>
            <ac:spMk id="10" creationId="{5E633A4C-3DE1-8843-FBF7-D94FB22F93F5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959706283" sldId="1620"/>
            <ac:spMk id="14" creationId="{A36870B9-7A8F-3986-EAFA-01C9AFCAB1E2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959706283" sldId="1620"/>
            <ac:spMk id="27" creationId="{10683730-6D83-35E5-BEB0-A811E5749C5F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959706283" sldId="1620"/>
            <ac:spMk id="37" creationId="{15C41768-28CF-7289-5876-14858B5A2BAD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959706283" sldId="1620"/>
            <ac:spMk id="38" creationId="{55E58F12-EC7F-D14C-15AD-C3911E590D1A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959706283" sldId="1620"/>
            <ac:spMk id="39" creationId="{B585EF6B-9495-23B6-FF86-EB0E6AC7B8A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959706283" sldId="1620"/>
            <ac:spMk id="46" creationId="{2E582CEF-9ECF-F4AB-6FE7-9A75F56A108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959706283" sldId="1620"/>
            <ac:spMk id="50" creationId="{9986B74E-15B2-609F-F24C-01FF59CE874F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959706283" sldId="1620"/>
            <ac:spMk id="51" creationId="{22DD5898-96BC-9911-33CE-677608018DC7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959706283" sldId="1620"/>
            <ac:spMk id="52" creationId="{EF821429-C509-6971-D86F-E7AFCC61E164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959706283" sldId="1620"/>
            <ac:spMk id="53" creationId="{AEB7C671-2D9C-8C11-B8CD-405A4D89B449}"/>
          </ac:spMkLst>
        </pc:spChg>
      </pc:sldChg>
      <pc:sldChg chg="modSp add mod">
        <pc:chgData name="Daniel Khashabi" userId="62390808-c838-45e6-be59-d6fd0d208bc8" providerId="ADAL" clId="{0439EC8E-7C60-FD47-90A2-6D462D5C00F4}" dt="2023-01-11T00:57:24.502" v="503"/>
        <pc:sldMkLst>
          <pc:docMk/>
          <pc:sldMk cId="2566398262" sldId="1622"/>
        </pc:sldMkLst>
        <pc:spChg chg="mod">
          <ac:chgData name="Daniel Khashabi" userId="62390808-c838-45e6-be59-d6fd0d208bc8" providerId="ADAL" clId="{0439EC8E-7C60-FD47-90A2-6D462D5C00F4}" dt="2023-01-11T00:49:57.317" v="186" actId="27636"/>
          <ac:spMkLst>
            <pc:docMk/>
            <pc:sldMk cId="2566398262" sldId="1622"/>
            <ac:spMk id="2" creationId="{0E2E5F0B-58B1-5210-F2E8-99FAAEA698C1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2566398262" sldId="1622"/>
            <ac:spMk id="4" creationId="{BEDC438E-8CEC-0CC2-E9D7-766BB19CA8F4}"/>
          </ac:spMkLst>
        </pc:spChg>
      </pc:sldChg>
      <pc:sldChg chg="modSp add mod">
        <pc:chgData name="Daniel Khashabi" userId="62390808-c838-45e6-be59-d6fd0d208bc8" providerId="ADAL" clId="{0439EC8E-7C60-FD47-90A2-6D462D5C00F4}" dt="2023-01-11T00:57:24.502" v="503"/>
        <pc:sldMkLst>
          <pc:docMk/>
          <pc:sldMk cId="3967499559" sldId="1623"/>
        </pc:sldMkLst>
        <pc:spChg chg="mod">
          <ac:chgData name="Daniel Khashabi" userId="62390808-c838-45e6-be59-d6fd0d208bc8" providerId="ADAL" clId="{0439EC8E-7C60-FD47-90A2-6D462D5C00F4}" dt="2023-01-11T00:49:57.179" v="183" actId="27636"/>
          <ac:spMkLst>
            <pc:docMk/>
            <pc:sldMk cId="3967499559" sldId="1623"/>
            <ac:spMk id="2" creationId="{66A644CE-31E2-B19C-C35F-78846A049E7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967499559" sldId="1623"/>
            <ac:spMk id="4" creationId="{444254F6-67C5-9562-641F-E7615BF97044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967499559" sldId="1623"/>
            <ac:spMk id="5" creationId="{DA53E659-66EB-5EE7-528B-2D54373AF39C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967499559" sldId="1623"/>
            <ac:spMk id="6" creationId="{48234C3A-4948-B409-9905-51CDB092A14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967499559" sldId="1623"/>
            <ac:spMk id="8" creationId="{A61DD29E-8580-4519-64F6-252A9794495E}"/>
          </ac:spMkLst>
        </pc:spChg>
      </pc:sldChg>
      <pc:sldChg chg="modSp add mod">
        <pc:chgData name="Daniel Khashabi" userId="62390808-c838-45e6-be59-d6fd0d208bc8" providerId="ADAL" clId="{0439EC8E-7C60-FD47-90A2-6D462D5C00F4}" dt="2023-01-11T00:57:24.502" v="503"/>
        <pc:sldMkLst>
          <pc:docMk/>
          <pc:sldMk cId="3728407031" sldId="1624"/>
        </pc:sldMkLst>
        <pc:spChg chg="mod">
          <ac:chgData name="Daniel Khashabi" userId="62390808-c838-45e6-be59-d6fd0d208bc8" providerId="ADAL" clId="{0439EC8E-7C60-FD47-90A2-6D462D5C00F4}" dt="2023-01-11T00:49:57.191" v="184" actId="27636"/>
          <ac:spMkLst>
            <pc:docMk/>
            <pc:sldMk cId="3728407031" sldId="1624"/>
            <ac:spMk id="2" creationId="{66A644CE-31E2-B19C-C35F-78846A049E7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728407031" sldId="1624"/>
            <ac:spMk id="4" creationId="{444254F6-67C5-9562-641F-E7615BF97044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728407031" sldId="1624"/>
            <ac:spMk id="5" creationId="{DA53E659-66EB-5EE7-528B-2D54373AF39C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728407031" sldId="1624"/>
            <ac:spMk id="6" creationId="{48234C3A-4948-B409-9905-51CDB092A14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728407031" sldId="1624"/>
            <ac:spMk id="9" creationId="{C7F49099-705E-8DBC-28AF-096B08BFB457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728407031" sldId="1624"/>
            <ac:spMk id="11" creationId="{0F53B8D9-764E-EAB3-522F-2F4ED5DD117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728407031" sldId="1624"/>
            <ac:spMk id="16" creationId="{9FC3DE24-FB41-D9D8-2110-8F1528D6E9E2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728407031" sldId="1624"/>
            <ac:spMk id="17" creationId="{BA170C94-00BD-8E22-6969-0D85196290D9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3728407031" sldId="1624"/>
            <ac:spMk id="18" creationId="{72CA5A5C-4F80-F6DD-930B-F08A4C67130F}"/>
          </ac:spMkLst>
        </pc:spChg>
      </pc:sldChg>
      <pc:sldChg chg="modSp add mod">
        <pc:chgData name="Daniel Khashabi" userId="62390808-c838-45e6-be59-d6fd0d208bc8" providerId="ADAL" clId="{0439EC8E-7C60-FD47-90A2-6D462D5C00F4}" dt="2023-01-11T00:57:24.502" v="503"/>
        <pc:sldMkLst>
          <pc:docMk/>
          <pc:sldMk cId="1356427523" sldId="1625"/>
        </pc:sldMkLst>
        <pc:spChg chg="mod">
          <ac:chgData name="Daniel Khashabi" userId="62390808-c838-45e6-be59-d6fd0d208bc8" providerId="ADAL" clId="{0439EC8E-7C60-FD47-90A2-6D462D5C00F4}" dt="2023-01-11T00:49:57.240" v="185" actId="27636"/>
          <ac:spMkLst>
            <pc:docMk/>
            <pc:sldMk cId="1356427523" sldId="1625"/>
            <ac:spMk id="2" creationId="{BE0B3886-9794-E994-C0B5-BE43CCB49A1A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356427523" sldId="1625"/>
            <ac:spMk id="3" creationId="{57FD2924-25FE-0226-78E8-CBA348156A4C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356427523" sldId="1625"/>
            <ac:spMk id="5" creationId="{A4B43994-3A63-5A65-0124-AAF3097A0988}"/>
          </ac:spMkLst>
        </pc:spChg>
      </pc:sldChg>
      <pc:sldChg chg="modSp add mod modNotes">
        <pc:chgData name="Daniel Khashabi" userId="62390808-c838-45e6-be59-d6fd0d208bc8" providerId="ADAL" clId="{0439EC8E-7C60-FD47-90A2-6D462D5C00F4}" dt="2023-01-11T00:57:37.159" v="504"/>
        <pc:sldMkLst>
          <pc:docMk/>
          <pc:sldMk cId="1422955403" sldId="1627"/>
        </pc:sldMkLst>
        <pc:spChg chg="mod">
          <ac:chgData name="Daniel Khashabi" userId="62390808-c838-45e6-be59-d6fd0d208bc8" providerId="ADAL" clId="{0439EC8E-7C60-FD47-90A2-6D462D5C00F4}" dt="2023-01-11T00:49:57.321" v="187" actId="27636"/>
          <ac:spMkLst>
            <pc:docMk/>
            <pc:sldMk cId="1422955403" sldId="1627"/>
            <ac:spMk id="2" creationId="{94BE4BC2-D56C-7F73-710E-AE4E30DAA913}"/>
          </ac:spMkLst>
        </pc:spChg>
        <pc:spChg chg="mod">
          <ac:chgData name="Daniel Khashabi" userId="62390808-c838-45e6-be59-d6fd0d208bc8" providerId="ADAL" clId="{0439EC8E-7C60-FD47-90A2-6D462D5C00F4}" dt="2023-01-11T00:57:37.159" v="504"/>
          <ac:spMkLst>
            <pc:docMk/>
            <pc:sldMk cId="1422955403" sldId="1627"/>
            <ac:spMk id="27" creationId="{E7A0AB3E-598B-2B2B-E2DB-E4F50B84BDC2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422955403" sldId="1627"/>
            <ac:spMk id="28" creationId="{91DDE18E-B1A3-4CB0-1DCE-CE6B4E269CD7}"/>
          </ac:spMkLst>
        </pc:spChg>
      </pc:sldChg>
      <pc:sldChg chg="modSp add mod modNotes">
        <pc:chgData name="Daniel Khashabi" userId="62390808-c838-45e6-be59-d6fd0d208bc8" providerId="ADAL" clId="{0439EC8E-7C60-FD47-90A2-6D462D5C00F4}" dt="2023-01-11T00:57:37.159" v="504"/>
        <pc:sldMkLst>
          <pc:docMk/>
          <pc:sldMk cId="1639325383" sldId="1628"/>
        </pc:sldMkLst>
        <pc:spChg chg="mod">
          <ac:chgData name="Daniel Khashabi" userId="62390808-c838-45e6-be59-d6fd0d208bc8" providerId="ADAL" clId="{0439EC8E-7C60-FD47-90A2-6D462D5C00F4}" dt="2023-01-11T00:49:57.346" v="188" actId="27636"/>
          <ac:spMkLst>
            <pc:docMk/>
            <pc:sldMk cId="1639325383" sldId="1628"/>
            <ac:spMk id="2" creationId="{94BE4BC2-D56C-7F73-710E-AE4E30DAA913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639325383" sldId="1628"/>
            <ac:spMk id="6" creationId="{BCAB8B96-1665-77EF-37E0-8F73B564872F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639325383" sldId="1628"/>
            <ac:spMk id="7" creationId="{C23CD156-6A6B-E77E-2A15-39AECEAC6443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639325383" sldId="1628"/>
            <ac:spMk id="8" creationId="{F19DDAE9-7D5E-8F70-3E11-95FA937DBF0E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639325383" sldId="1628"/>
            <ac:spMk id="9" creationId="{06AC9F09-6181-1543-1E92-960C264AD2FD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639325383" sldId="1628"/>
            <ac:spMk id="10" creationId="{8DFCD589-1CD6-6E24-99E5-1BBC43CFFEDA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639325383" sldId="1628"/>
            <ac:spMk id="11" creationId="{A89D59D7-0B3B-0A25-4DF6-A5B458E358B4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639325383" sldId="1628"/>
            <ac:spMk id="12" creationId="{A436AC40-14E9-4BF6-4257-A0E57FB4B5F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639325383" sldId="1628"/>
            <ac:spMk id="13" creationId="{86BC8099-2D74-561C-74CB-C62D68A23747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639325383" sldId="1628"/>
            <ac:spMk id="14" creationId="{099BEFF8-9014-858B-25D6-272EF4692568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639325383" sldId="1628"/>
            <ac:spMk id="15" creationId="{CF700494-FBC2-941F-A251-BF4D25F76303}"/>
          </ac:spMkLst>
        </pc:spChg>
        <pc:spChg chg="mod">
          <ac:chgData name="Daniel Khashabi" userId="62390808-c838-45e6-be59-d6fd0d208bc8" providerId="ADAL" clId="{0439EC8E-7C60-FD47-90A2-6D462D5C00F4}" dt="2023-01-11T00:57:37.159" v="504"/>
          <ac:spMkLst>
            <pc:docMk/>
            <pc:sldMk cId="1639325383" sldId="1628"/>
            <ac:spMk id="16" creationId="{26714365-ED84-A8AD-DD94-851F7C46FE45}"/>
          </ac:spMkLst>
        </pc:spChg>
        <pc:spChg chg="mod">
          <ac:chgData name="Daniel Khashabi" userId="62390808-c838-45e6-be59-d6fd0d208bc8" providerId="ADAL" clId="{0439EC8E-7C60-FD47-90A2-6D462D5C00F4}" dt="2023-01-11T00:57:37.159" v="504"/>
          <ac:spMkLst>
            <pc:docMk/>
            <pc:sldMk cId="1639325383" sldId="1628"/>
            <ac:spMk id="17" creationId="{8DDD109B-B82E-FDAE-2B56-84BFEC8DE007}"/>
          </ac:spMkLst>
        </pc:spChg>
        <pc:spChg chg="mod">
          <ac:chgData name="Daniel Khashabi" userId="62390808-c838-45e6-be59-d6fd0d208bc8" providerId="ADAL" clId="{0439EC8E-7C60-FD47-90A2-6D462D5C00F4}" dt="2023-01-11T00:57:37.159" v="504"/>
          <ac:spMkLst>
            <pc:docMk/>
            <pc:sldMk cId="1639325383" sldId="1628"/>
            <ac:spMk id="19" creationId="{B265745C-AFE6-948F-9BE8-DE587FB73D3B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639325383" sldId="1628"/>
            <ac:spMk id="20" creationId="{B2EE4C14-48A0-EEDC-61B0-F35E42FF53E6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639325383" sldId="1628"/>
            <ac:spMk id="21" creationId="{5B342666-698F-6B05-4FD7-C970ECD7E799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639325383" sldId="1628"/>
            <ac:spMk id="22" creationId="{9CC86EC6-0049-C9F8-F9D8-CE20AA8688F7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1639325383" sldId="1628"/>
            <ac:spMk id="23" creationId="{09B6DCC3-DA45-F203-F48E-88CFC1343B9A}"/>
          </ac:spMkLst>
        </pc:spChg>
      </pc:sldChg>
      <pc:sldChg chg="modSp add mod">
        <pc:chgData name="Daniel Khashabi" userId="62390808-c838-45e6-be59-d6fd0d208bc8" providerId="ADAL" clId="{0439EC8E-7C60-FD47-90A2-6D462D5C00F4}" dt="2023-01-11T00:57:24.502" v="503"/>
        <pc:sldMkLst>
          <pc:docMk/>
          <pc:sldMk cId="601207151" sldId="1630"/>
        </pc:sldMkLst>
        <pc:spChg chg="mod">
          <ac:chgData name="Daniel Khashabi" userId="62390808-c838-45e6-be59-d6fd0d208bc8" providerId="ADAL" clId="{0439EC8E-7C60-FD47-90A2-6D462D5C00F4}" dt="2023-01-11T00:49:57.658" v="196" actId="27636"/>
          <ac:spMkLst>
            <pc:docMk/>
            <pc:sldMk cId="601207151" sldId="1630"/>
            <ac:spMk id="2" creationId="{657EBAC9-7D38-53DD-75E6-D0D3C3A06240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1207151" sldId="1630"/>
            <ac:spMk id="34" creationId="{A9C0BD6A-E7E2-EB64-6222-5D1565C82A77}"/>
          </ac:spMkLst>
        </pc:spChg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k cId="601207151" sldId="1630"/>
            <ac:spMk id="40" creationId="{4BEE174F-D5C0-C7D5-94A8-87892E1A8F75}"/>
          </ac:spMkLst>
        </pc:spChg>
      </pc:sldChg>
      <pc:sldMasterChg chg="modSp modSldLayout">
        <pc:chgData name="Daniel Khashabi" userId="62390808-c838-45e6-be59-d6fd0d208bc8" providerId="ADAL" clId="{0439EC8E-7C60-FD47-90A2-6D462D5C00F4}" dt="2023-01-11T00:57:24.502" v="503"/>
        <pc:sldMasterMkLst>
          <pc:docMk/>
          <pc:sldMasterMk cId="0" sldId="2147483684"/>
        </pc:sldMasterMkLst>
        <pc:spChg chg="mod">
          <ac:chgData name="Daniel Khashabi" userId="62390808-c838-45e6-be59-d6fd0d208bc8" providerId="ADAL" clId="{0439EC8E-7C60-FD47-90A2-6D462D5C00F4}" dt="2023-01-11T00:57:24.502" v="503"/>
          <ac:spMkLst>
            <pc:docMk/>
            <pc:sldMasterMk cId="0" sldId="2147483684"/>
            <ac:spMk id="8" creationId="{00000000-0000-0000-0000-000000000000}"/>
          </ac:spMkLst>
        </pc:spChg>
        <pc:sldLayoutChg chg="modSp">
          <pc:chgData name="Daniel Khashabi" userId="62390808-c838-45e6-be59-d6fd0d208bc8" providerId="ADAL" clId="{0439EC8E-7C60-FD47-90A2-6D462D5C00F4}" dt="2023-01-11T00:57:24.502" v="503"/>
          <pc:sldLayoutMkLst>
            <pc:docMk/>
            <pc:sldMasterMk cId="0" sldId="2147483684"/>
            <pc:sldLayoutMk cId="0" sldId="2147483651"/>
          </pc:sldLayoutMkLst>
          <pc:spChg chg="mod">
            <ac:chgData name="Daniel Khashabi" userId="62390808-c838-45e6-be59-d6fd0d208bc8" providerId="ADAL" clId="{0439EC8E-7C60-FD47-90A2-6D462D5C00F4}" dt="2023-01-11T00:57:24.502" v="503"/>
            <ac:spMkLst>
              <pc:docMk/>
              <pc:sldMasterMk cId="0" sldId="2147483684"/>
              <pc:sldLayoutMk cId="0" sldId="2147483651"/>
              <ac:spMk id="26" creationId="{00000000-0000-0000-0000-000000000000}"/>
            </ac:spMkLst>
          </pc:spChg>
        </pc:sldLayoutChg>
        <pc:sldLayoutChg chg="modSp">
          <pc:chgData name="Daniel Khashabi" userId="62390808-c838-45e6-be59-d6fd0d208bc8" providerId="ADAL" clId="{0439EC8E-7C60-FD47-90A2-6D462D5C00F4}" dt="2023-01-11T00:57:24.502" v="503"/>
          <pc:sldLayoutMkLst>
            <pc:docMk/>
            <pc:sldMasterMk cId="0" sldId="2147483684"/>
            <pc:sldLayoutMk cId="0" sldId="2147483652"/>
          </pc:sldLayoutMkLst>
          <pc:spChg chg="mod">
            <ac:chgData name="Daniel Khashabi" userId="62390808-c838-45e6-be59-d6fd0d208bc8" providerId="ADAL" clId="{0439EC8E-7C60-FD47-90A2-6D462D5C00F4}" dt="2023-01-11T00:57:24.502" v="503"/>
            <ac:spMkLst>
              <pc:docMk/>
              <pc:sldMasterMk cId="0" sldId="2147483684"/>
              <pc:sldLayoutMk cId="0" sldId="2147483652"/>
              <ac:spMk id="30" creationId="{00000000-0000-0000-0000-000000000000}"/>
            </ac:spMkLst>
          </pc:spChg>
        </pc:sldLayoutChg>
        <pc:sldLayoutChg chg="modSp">
          <pc:chgData name="Daniel Khashabi" userId="62390808-c838-45e6-be59-d6fd0d208bc8" providerId="ADAL" clId="{0439EC8E-7C60-FD47-90A2-6D462D5C00F4}" dt="2023-01-11T00:57:24.502" v="503"/>
          <pc:sldLayoutMkLst>
            <pc:docMk/>
            <pc:sldMasterMk cId="0" sldId="2147483684"/>
            <pc:sldLayoutMk cId="0" sldId="2147483653"/>
          </pc:sldLayoutMkLst>
          <pc:spChg chg="mod">
            <ac:chgData name="Daniel Khashabi" userId="62390808-c838-45e6-be59-d6fd0d208bc8" providerId="ADAL" clId="{0439EC8E-7C60-FD47-90A2-6D462D5C00F4}" dt="2023-01-11T00:57:24.502" v="503"/>
            <ac:spMkLst>
              <pc:docMk/>
              <pc:sldMasterMk cId="0" sldId="2147483684"/>
              <pc:sldLayoutMk cId="0" sldId="2147483653"/>
              <ac:spMk id="35" creationId="{00000000-0000-0000-0000-000000000000}"/>
            </ac:spMkLst>
          </pc:spChg>
        </pc:sldLayoutChg>
        <pc:sldLayoutChg chg="modSp">
          <pc:chgData name="Daniel Khashabi" userId="62390808-c838-45e6-be59-d6fd0d208bc8" providerId="ADAL" clId="{0439EC8E-7C60-FD47-90A2-6D462D5C00F4}" dt="2023-01-11T00:57:24.502" v="503"/>
          <pc:sldLayoutMkLst>
            <pc:docMk/>
            <pc:sldMasterMk cId="0" sldId="2147483684"/>
            <pc:sldLayoutMk cId="0" sldId="2147483655"/>
          </pc:sldLayoutMkLst>
          <pc:spChg chg="mod">
            <ac:chgData name="Daniel Khashabi" userId="62390808-c838-45e6-be59-d6fd0d208bc8" providerId="ADAL" clId="{0439EC8E-7C60-FD47-90A2-6D462D5C00F4}" dt="2023-01-11T00:57:24.502" v="503"/>
            <ac:spMkLst>
              <pc:docMk/>
              <pc:sldMasterMk cId="0" sldId="2147483684"/>
              <pc:sldLayoutMk cId="0" sldId="2147483655"/>
              <ac:spMk id="41" creationId="{00000000-0000-0000-0000-000000000000}"/>
            </ac:spMkLst>
          </pc:spChg>
          <pc:spChg chg="mod">
            <ac:chgData name="Daniel Khashabi" userId="62390808-c838-45e6-be59-d6fd0d208bc8" providerId="ADAL" clId="{0439EC8E-7C60-FD47-90A2-6D462D5C00F4}" dt="2023-01-11T00:57:24.502" v="503"/>
            <ac:spMkLst>
              <pc:docMk/>
              <pc:sldMasterMk cId="0" sldId="2147483684"/>
              <pc:sldLayoutMk cId="0" sldId="2147483655"/>
              <ac:spMk id="45" creationId="{00000000-0000-0000-0000-000000000000}"/>
            </ac:spMkLst>
          </pc:spChg>
        </pc:sldLayoutChg>
        <pc:sldLayoutChg chg="modSp">
          <pc:chgData name="Daniel Khashabi" userId="62390808-c838-45e6-be59-d6fd0d208bc8" providerId="ADAL" clId="{0439EC8E-7C60-FD47-90A2-6D462D5C00F4}" dt="2023-01-11T00:57:24.502" v="503"/>
          <pc:sldLayoutMkLst>
            <pc:docMk/>
            <pc:sldMasterMk cId="0" sldId="2147483684"/>
            <pc:sldLayoutMk cId="0" sldId="2147483656"/>
          </pc:sldLayoutMkLst>
          <pc:spChg chg="mod">
            <ac:chgData name="Daniel Khashabi" userId="62390808-c838-45e6-be59-d6fd0d208bc8" providerId="ADAL" clId="{0439EC8E-7C60-FD47-90A2-6D462D5C00F4}" dt="2023-01-11T00:57:24.502" v="503"/>
            <ac:spMkLst>
              <pc:docMk/>
              <pc:sldMasterMk cId="0" sldId="2147483684"/>
              <pc:sldLayoutMk cId="0" sldId="2147483656"/>
              <ac:spMk id="48" creationId="{00000000-0000-0000-0000-000000000000}"/>
            </ac:spMkLst>
          </pc:spChg>
        </pc:sldLayoutChg>
        <pc:sldLayoutChg chg="modSp">
          <pc:chgData name="Daniel Khashabi" userId="62390808-c838-45e6-be59-d6fd0d208bc8" providerId="ADAL" clId="{0439EC8E-7C60-FD47-90A2-6D462D5C00F4}" dt="2023-01-11T00:57:24.502" v="503"/>
          <pc:sldLayoutMkLst>
            <pc:docMk/>
            <pc:sldMasterMk cId="0" sldId="2147483684"/>
            <pc:sldLayoutMk cId="0" sldId="2147483657"/>
          </pc:sldLayoutMkLst>
          <pc:spChg chg="mod">
            <ac:chgData name="Daniel Khashabi" userId="62390808-c838-45e6-be59-d6fd0d208bc8" providerId="ADAL" clId="{0439EC8E-7C60-FD47-90A2-6D462D5C00F4}" dt="2023-01-11T00:57:24.502" v="503"/>
            <ac:spMkLst>
              <pc:docMk/>
              <pc:sldMasterMk cId="0" sldId="2147483684"/>
              <pc:sldLayoutMk cId="0" sldId="2147483657"/>
              <ac:spMk id="52" creationId="{00000000-0000-0000-0000-000000000000}"/>
            </ac:spMkLst>
          </pc:spChg>
        </pc:sldLayoutChg>
        <pc:sldLayoutChg chg="modSp">
          <pc:chgData name="Daniel Khashabi" userId="62390808-c838-45e6-be59-d6fd0d208bc8" providerId="ADAL" clId="{0439EC8E-7C60-FD47-90A2-6D462D5C00F4}" dt="2023-01-11T00:57:24.502" v="503"/>
          <pc:sldLayoutMkLst>
            <pc:docMk/>
            <pc:sldMasterMk cId="0" sldId="2147483684"/>
            <pc:sldLayoutMk cId="1145179345" sldId="2147483672"/>
          </pc:sldLayoutMkLst>
          <pc:spChg chg="mod">
            <ac:chgData name="Daniel Khashabi" userId="62390808-c838-45e6-be59-d6fd0d208bc8" providerId="ADAL" clId="{0439EC8E-7C60-FD47-90A2-6D462D5C00F4}" dt="2023-01-11T00:57:24.502" v="503"/>
            <ac:spMkLst>
              <pc:docMk/>
              <pc:sldMasterMk cId="0" sldId="2147483684"/>
              <pc:sldLayoutMk cId="1145179345" sldId="2147483672"/>
              <ac:spMk id="4" creationId="{960B3578-F61A-3D71-7DF9-7749DF4EAC02}"/>
            </ac:spMkLst>
          </pc:spChg>
          <pc:spChg chg="mod">
            <ac:chgData name="Daniel Khashabi" userId="62390808-c838-45e6-be59-d6fd0d208bc8" providerId="ADAL" clId="{0439EC8E-7C60-FD47-90A2-6D462D5C00F4}" dt="2023-01-11T00:57:24.502" v="503"/>
            <ac:spMkLst>
              <pc:docMk/>
              <pc:sldMasterMk cId="0" sldId="2147483684"/>
              <pc:sldLayoutMk cId="1145179345" sldId="2147483672"/>
              <ac:spMk id="5" creationId="{E0F369B4-94DC-374C-B891-76485760FDE2}"/>
            </ac:spMkLst>
          </pc:spChg>
          <pc:spChg chg="mod">
            <ac:chgData name="Daniel Khashabi" userId="62390808-c838-45e6-be59-d6fd0d208bc8" providerId="ADAL" clId="{0439EC8E-7C60-FD47-90A2-6D462D5C00F4}" dt="2023-01-11T00:57:24.502" v="503"/>
            <ac:spMkLst>
              <pc:docMk/>
              <pc:sldMasterMk cId="0" sldId="2147483684"/>
              <pc:sldLayoutMk cId="1145179345" sldId="2147483672"/>
              <ac:spMk id="6" creationId="{4B622DF6-B9CC-948D-B599-46DBCBE950DD}"/>
            </ac:spMkLst>
          </pc:spChg>
        </pc:sldLayoutChg>
        <pc:sldLayoutChg chg="modSp">
          <pc:chgData name="Daniel Khashabi" userId="62390808-c838-45e6-be59-d6fd0d208bc8" providerId="ADAL" clId="{0439EC8E-7C60-FD47-90A2-6D462D5C00F4}" dt="2023-01-11T00:57:24.502" v="503"/>
          <pc:sldLayoutMkLst>
            <pc:docMk/>
            <pc:sldMasterMk cId="0" sldId="2147483684"/>
            <pc:sldLayoutMk cId="0" sldId="2147483673"/>
          </pc:sldLayoutMkLst>
          <pc:spChg chg="mod">
            <ac:chgData name="Daniel Khashabi" userId="62390808-c838-45e6-be59-d6fd0d208bc8" providerId="ADAL" clId="{0439EC8E-7C60-FD47-90A2-6D462D5C00F4}" dt="2023-01-11T00:57:24.502" v="503"/>
            <ac:spMkLst>
              <pc:docMk/>
              <pc:sldMasterMk cId="0" sldId="2147483684"/>
              <pc:sldLayoutMk cId="0" sldId="2147483673"/>
              <ac:spMk id="12" creationId="{00000000-0000-0000-0000-000000000000}"/>
            </ac:spMkLst>
          </pc:spChg>
        </pc:sldLayoutChg>
        <pc:sldLayoutChg chg="modSp">
          <pc:chgData name="Daniel Khashabi" userId="62390808-c838-45e6-be59-d6fd0d208bc8" providerId="ADAL" clId="{0439EC8E-7C60-FD47-90A2-6D462D5C00F4}" dt="2023-01-11T00:57:24.502" v="503"/>
          <pc:sldLayoutMkLst>
            <pc:docMk/>
            <pc:sldMasterMk cId="0" sldId="2147483684"/>
            <pc:sldLayoutMk cId="0" sldId="2147483674"/>
          </pc:sldLayoutMkLst>
          <pc:spChg chg="mod">
            <ac:chgData name="Daniel Khashabi" userId="62390808-c838-45e6-be59-d6fd0d208bc8" providerId="ADAL" clId="{0439EC8E-7C60-FD47-90A2-6D462D5C00F4}" dt="2023-01-11T00:57:24.502" v="503"/>
            <ac:spMkLst>
              <pc:docMk/>
              <pc:sldMasterMk cId="0" sldId="2147483684"/>
              <pc:sldLayoutMk cId="0" sldId="2147483674"/>
              <ac:spMk id="16" creationId="{00000000-0000-0000-0000-000000000000}"/>
            </ac:spMkLst>
          </pc:spChg>
        </pc:sldLayoutChg>
        <pc:sldLayoutChg chg="modSp">
          <pc:chgData name="Daniel Khashabi" userId="62390808-c838-45e6-be59-d6fd0d208bc8" providerId="ADAL" clId="{0439EC8E-7C60-FD47-90A2-6D462D5C00F4}" dt="2023-01-11T00:57:24.502" v="503"/>
          <pc:sldLayoutMkLst>
            <pc:docMk/>
            <pc:sldMasterMk cId="0" sldId="2147483684"/>
            <pc:sldLayoutMk cId="0" sldId="2147483676"/>
          </pc:sldLayoutMkLst>
          <pc:spChg chg="mod">
            <ac:chgData name="Daniel Khashabi" userId="62390808-c838-45e6-be59-d6fd0d208bc8" providerId="ADAL" clId="{0439EC8E-7C60-FD47-90A2-6D462D5C00F4}" dt="2023-01-11T00:57:24.502" v="503"/>
            <ac:spMkLst>
              <pc:docMk/>
              <pc:sldMasterMk cId="0" sldId="2147483684"/>
              <pc:sldLayoutMk cId="0" sldId="2147483676"/>
              <ac:spMk id="26" creationId="{00000000-0000-0000-0000-000000000000}"/>
            </ac:spMkLst>
          </pc:spChg>
        </pc:sldLayoutChg>
        <pc:sldLayoutChg chg="modSp">
          <pc:chgData name="Daniel Khashabi" userId="62390808-c838-45e6-be59-d6fd0d208bc8" providerId="ADAL" clId="{0439EC8E-7C60-FD47-90A2-6D462D5C00F4}" dt="2023-01-11T00:57:24.502" v="503"/>
          <pc:sldLayoutMkLst>
            <pc:docMk/>
            <pc:sldMasterMk cId="0" sldId="2147483684"/>
            <pc:sldLayoutMk cId="0" sldId="2147483677"/>
          </pc:sldLayoutMkLst>
          <pc:spChg chg="mod">
            <ac:chgData name="Daniel Khashabi" userId="62390808-c838-45e6-be59-d6fd0d208bc8" providerId="ADAL" clId="{0439EC8E-7C60-FD47-90A2-6D462D5C00F4}" dt="2023-01-11T00:57:24.502" v="503"/>
            <ac:spMkLst>
              <pc:docMk/>
              <pc:sldMasterMk cId="0" sldId="2147483684"/>
              <pc:sldLayoutMk cId="0" sldId="2147483677"/>
              <ac:spMk id="30" creationId="{00000000-0000-0000-0000-000000000000}"/>
            </ac:spMkLst>
          </pc:spChg>
        </pc:sldLayoutChg>
        <pc:sldLayoutChg chg="modSp">
          <pc:chgData name="Daniel Khashabi" userId="62390808-c838-45e6-be59-d6fd0d208bc8" providerId="ADAL" clId="{0439EC8E-7C60-FD47-90A2-6D462D5C00F4}" dt="2023-01-11T00:57:24.502" v="503"/>
          <pc:sldLayoutMkLst>
            <pc:docMk/>
            <pc:sldMasterMk cId="0" sldId="2147483684"/>
            <pc:sldLayoutMk cId="0" sldId="2147483678"/>
          </pc:sldLayoutMkLst>
          <pc:spChg chg="mod">
            <ac:chgData name="Daniel Khashabi" userId="62390808-c838-45e6-be59-d6fd0d208bc8" providerId="ADAL" clId="{0439EC8E-7C60-FD47-90A2-6D462D5C00F4}" dt="2023-01-11T00:57:24.502" v="503"/>
            <ac:spMkLst>
              <pc:docMk/>
              <pc:sldMasterMk cId="0" sldId="2147483684"/>
              <pc:sldLayoutMk cId="0" sldId="2147483678"/>
              <ac:spMk id="35" creationId="{00000000-0000-0000-0000-000000000000}"/>
            </ac:spMkLst>
          </pc:spChg>
        </pc:sldLayoutChg>
        <pc:sldLayoutChg chg="modSp">
          <pc:chgData name="Daniel Khashabi" userId="62390808-c838-45e6-be59-d6fd0d208bc8" providerId="ADAL" clId="{0439EC8E-7C60-FD47-90A2-6D462D5C00F4}" dt="2023-01-11T00:57:24.502" v="503"/>
          <pc:sldLayoutMkLst>
            <pc:docMk/>
            <pc:sldMasterMk cId="0" sldId="2147483684"/>
            <pc:sldLayoutMk cId="0" sldId="2147483679"/>
          </pc:sldLayoutMkLst>
          <pc:spChg chg="mod">
            <ac:chgData name="Daniel Khashabi" userId="62390808-c838-45e6-be59-d6fd0d208bc8" providerId="ADAL" clId="{0439EC8E-7C60-FD47-90A2-6D462D5C00F4}" dt="2023-01-11T00:57:24.502" v="503"/>
            <ac:spMkLst>
              <pc:docMk/>
              <pc:sldMasterMk cId="0" sldId="2147483684"/>
              <pc:sldLayoutMk cId="0" sldId="2147483679"/>
              <ac:spMk id="39" creationId="{00000000-0000-0000-0000-000000000000}"/>
            </ac:spMkLst>
          </pc:spChg>
        </pc:sldLayoutChg>
        <pc:sldLayoutChg chg="modSp">
          <pc:chgData name="Daniel Khashabi" userId="62390808-c838-45e6-be59-d6fd0d208bc8" providerId="ADAL" clId="{0439EC8E-7C60-FD47-90A2-6D462D5C00F4}" dt="2023-01-11T00:57:24.502" v="503"/>
          <pc:sldLayoutMkLst>
            <pc:docMk/>
            <pc:sldMasterMk cId="0" sldId="2147483684"/>
            <pc:sldLayoutMk cId="0" sldId="2147483680"/>
          </pc:sldLayoutMkLst>
          <pc:spChg chg="mod">
            <ac:chgData name="Daniel Khashabi" userId="62390808-c838-45e6-be59-d6fd0d208bc8" providerId="ADAL" clId="{0439EC8E-7C60-FD47-90A2-6D462D5C00F4}" dt="2023-01-11T00:57:24.502" v="503"/>
            <ac:spMkLst>
              <pc:docMk/>
              <pc:sldMasterMk cId="0" sldId="2147483684"/>
              <pc:sldLayoutMk cId="0" sldId="2147483680"/>
              <ac:spMk id="41" creationId="{00000000-0000-0000-0000-000000000000}"/>
            </ac:spMkLst>
          </pc:spChg>
          <pc:spChg chg="mod">
            <ac:chgData name="Daniel Khashabi" userId="62390808-c838-45e6-be59-d6fd0d208bc8" providerId="ADAL" clId="{0439EC8E-7C60-FD47-90A2-6D462D5C00F4}" dt="2023-01-11T00:57:24.502" v="503"/>
            <ac:spMkLst>
              <pc:docMk/>
              <pc:sldMasterMk cId="0" sldId="2147483684"/>
              <pc:sldLayoutMk cId="0" sldId="2147483680"/>
              <ac:spMk id="45" creationId="{00000000-0000-0000-0000-000000000000}"/>
            </ac:spMkLst>
          </pc:spChg>
        </pc:sldLayoutChg>
        <pc:sldLayoutChg chg="modSp">
          <pc:chgData name="Daniel Khashabi" userId="62390808-c838-45e6-be59-d6fd0d208bc8" providerId="ADAL" clId="{0439EC8E-7C60-FD47-90A2-6D462D5C00F4}" dt="2023-01-11T00:57:24.502" v="503"/>
          <pc:sldLayoutMkLst>
            <pc:docMk/>
            <pc:sldMasterMk cId="0" sldId="2147483684"/>
            <pc:sldLayoutMk cId="0" sldId="2147483681"/>
          </pc:sldLayoutMkLst>
          <pc:spChg chg="mod">
            <ac:chgData name="Daniel Khashabi" userId="62390808-c838-45e6-be59-d6fd0d208bc8" providerId="ADAL" clId="{0439EC8E-7C60-FD47-90A2-6D462D5C00F4}" dt="2023-01-11T00:57:24.502" v="503"/>
            <ac:spMkLst>
              <pc:docMk/>
              <pc:sldMasterMk cId="0" sldId="2147483684"/>
              <pc:sldLayoutMk cId="0" sldId="2147483681"/>
              <ac:spMk id="48" creationId="{00000000-0000-0000-0000-000000000000}"/>
            </ac:spMkLst>
          </pc:spChg>
        </pc:sldLayoutChg>
        <pc:sldLayoutChg chg="modSp">
          <pc:chgData name="Daniel Khashabi" userId="62390808-c838-45e6-be59-d6fd0d208bc8" providerId="ADAL" clId="{0439EC8E-7C60-FD47-90A2-6D462D5C00F4}" dt="2023-01-11T00:57:24.502" v="503"/>
          <pc:sldLayoutMkLst>
            <pc:docMk/>
            <pc:sldMasterMk cId="0" sldId="2147483684"/>
            <pc:sldLayoutMk cId="0" sldId="2147483682"/>
          </pc:sldLayoutMkLst>
          <pc:spChg chg="mod">
            <ac:chgData name="Daniel Khashabi" userId="62390808-c838-45e6-be59-d6fd0d208bc8" providerId="ADAL" clId="{0439EC8E-7C60-FD47-90A2-6D462D5C00F4}" dt="2023-01-11T00:57:24.502" v="503"/>
            <ac:spMkLst>
              <pc:docMk/>
              <pc:sldMasterMk cId="0" sldId="2147483684"/>
              <pc:sldLayoutMk cId="0" sldId="2147483682"/>
              <ac:spMk id="52" creationId="{00000000-0000-0000-0000-000000000000}"/>
            </ac:spMkLst>
          </pc:spChg>
        </pc:sldLayoutChg>
        <pc:sldLayoutChg chg="modSp">
          <pc:chgData name="Daniel Khashabi" userId="62390808-c838-45e6-be59-d6fd0d208bc8" providerId="ADAL" clId="{0439EC8E-7C60-FD47-90A2-6D462D5C00F4}" dt="2023-01-11T00:57:24.502" v="503"/>
          <pc:sldLayoutMkLst>
            <pc:docMk/>
            <pc:sldMasterMk cId="0" sldId="2147483684"/>
            <pc:sldLayoutMk cId="0" sldId="2147483683"/>
          </pc:sldLayoutMkLst>
          <pc:spChg chg="mod">
            <ac:chgData name="Daniel Khashabi" userId="62390808-c838-45e6-be59-d6fd0d208bc8" providerId="ADAL" clId="{0439EC8E-7C60-FD47-90A2-6D462D5C00F4}" dt="2023-01-11T00:57:24.502" v="503"/>
            <ac:spMkLst>
              <pc:docMk/>
              <pc:sldMasterMk cId="0" sldId="2147483684"/>
              <pc:sldLayoutMk cId="0" sldId="2147483683"/>
              <ac:spMk id="54" creationId="{00000000-0000-0000-0000-000000000000}"/>
            </ac:spMkLst>
          </pc:spChg>
        </pc:sldLayoutChg>
        <pc:sldLayoutChg chg="modSp">
          <pc:chgData name="Daniel Khashabi" userId="62390808-c838-45e6-be59-d6fd0d208bc8" providerId="ADAL" clId="{0439EC8E-7C60-FD47-90A2-6D462D5C00F4}" dt="2023-01-11T00:57:24.502" v="503"/>
          <pc:sldLayoutMkLst>
            <pc:docMk/>
            <pc:sldMasterMk cId="0" sldId="2147483684"/>
            <pc:sldLayoutMk cId="16812903" sldId="2147483686"/>
          </pc:sldLayoutMkLst>
          <pc:spChg chg="mod">
            <ac:chgData name="Daniel Khashabi" userId="62390808-c838-45e6-be59-d6fd0d208bc8" providerId="ADAL" clId="{0439EC8E-7C60-FD47-90A2-6D462D5C00F4}" dt="2023-01-11T00:57:24.502" v="503"/>
            <ac:spMkLst>
              <pc:docMk/>
              <pc:sldMasterMk cId="0" sldId="2147483684"/>
              <pc:sldLayoutMk cId="16812903" sldId="2147483686"/>
              <ac:spMk id="8" creationId="{00000000-0000-0000-0000-000000000000}"/>
            </ac:spMkLst>
          </pc:spChg>
          <pc:spChg chg="mod">
            <ac:chgData name="Daniel Khashabi" userId="62390808-c838-45e6-be59-d6fd0d208bc8" providerId="ADAL" clId="{0439EC8E-7C60-FD47-90A2-6D462D5C00F4}" dt="2023-01-11T00:57:24.502" v="503"/>
            <ac:spMkLst>
              <pc:docMk/>
              <pc:sldMasterMk cId="0" sldId="2147483684"/>
              <pc:sldLayoutMk cId="16812903" sldId="2147483686"/>
              <ac:spMk id="9" creationId="{00000000-0000-0000-0000-000000000000}"/>
            </ac:spMkLst>
          </pc:spChg>
          <pc:spChg chg="mod">
            <ac:chgData name="Daniel Khashabi" userId="62390808-c838-45e6-be59-d6fd0d208bc8" providerId="ADAL" clId="{0439EC8E-7C60-FD47-90A2-6D462D5C00F4}" dt="2023-01-11T00:57:24.502" v="503"/>
            <ac:spMkLst>
              <pc:docMk/>
              <pc:sldMasterMk cId="0" sldId="2147483684"/>
              <pc:sldLayoutMk cId="16812903" sldId="2147483686"/>
              <ac:spMk id="10" creationId="{00000000-0000-0000-0000-000000000000}"/>
            </ac:spMkLst>
          </pc:spChg>
          <pc:spChg chg="mod">
            <ac:chgData name="Daniel Khashabi" userId="62390808-c838-45e6-be59-d6fd0d208bc8" providerId="ADAL" clId="{0439EC8E-7C60-FD47-90A2-6D462D5C00F4}" dt="2023-01-11T00:57:24.502" v="503"/>
            <ac:spMkLst>
              <pc:docMk/>
              <pc:sldMasterMk cId="0" sldId="2147483684"/>
              <pc:sldLayoutMk cId="16812903" sldId="2147483686"/>
              <ac:spMk id="11" creationId="{00000000-0000-0000-0000-000000000000}"/>
            </ac:spMkLst>
          </pc:spChg>
          <pc:spChg chg="mod">
            <ac:chgData name="Daniel Khashabi" userId="62390808-c838-45e6-be59-d6fd0d208bc8" providerId="ADAL" clId="{0439EC8E-7C60-FD47-90A2-6D462D5C00F4}" dt="2023-01-11T00:57:24.502" v="503"/>
            <ac:spMkLst>
              <pc:docMk/>
              <pc:sldMasterMk cId="0" sldId="2147483684"/>
              <pc:sldLayoutMk cId="16812903" sldId="2147483686"/>
              <ac:spMk id="12" creationId="{00000000-0000-0000-0000-000000000000}"/>
            </ac:spMkLst>
          </pc:spChg>
          <pc:spChg chg="mod">
            <ac:chgData name="Daniel Khashabi" userId="62390808-c838-45e6-be59-d6fd0d208bc8" providerId="ADAL" clId="{0439EC8E-7C60-FD47-90A2-6D462D5C00F4}" dt="2023-01-11T00:57:24.502" v="503"/>
            <ac:spMkLst>
              <pc:docMk/>
              <pc:sldMasterMk cId="0" sldId="2147483684"/>
              <pc:sldLayoutMk cId="16812903" sldId="2147483686"/>
              <ac:spMk id="13" creationId="{00000000-0000-0000-0000-000000000000}"/>
            </ac:spMkLst>
          </pc:spChg>
          <pc:spChg chg="mod">
            <ac:chgData name="Daniel Khashabi" userId="62390808-c838-45e6-be59-d6fd0d208bc8" providerId="ADAL" clId="{0439EC8E-7C60-FD47-90A2-6D462D5C00F4}" dt="2023-01-11T00:57:24.502" v="503"/>
            <ac:spMkLst>
              <pc:docMk/>
              <pc:sldMasterMk cId="0" sldId="2147483684"/>
              <pc:sldLayoutMk cId="16812903" sldId="2147483686"/>
              <ac:spMk id="20" creationId="{00000000-0000-0000-0000-000000000000}"/>
            </ac:spMkLst>
          </pc:spChg>
          <pc:spChg chg="mod">
            <ac:chgData name="Daniel Khashabi" userId="62390808-c838-45e6-be59-d6fd0d208bc8" providerId="ADAL" clId="{0439EC8E-7C60-FD47-90A2-6D462D5C00F4}" dt="2023-01-11T00:57:24.502" v="503"/>
            <ac:spMkLst>
              <pc:docMk/>
              <pc:sldMasterMk cId="0" sldId="2147483684"/>
              <pc:sldLayoutMk cId="16812903" sldId="2147483686"/>
              <ac:spMk id="21" creationId="{00000000-0000-0000-0000-000000000000}"/>
            </ac:spMkLst>
          </pc:spChg>
          <pc:spChg chg="mod">
            <ac:chgData name="Daniel Khashabi" userId="62390808-c838-45e6-be59-d6fd0d208bc8" providerId="ADAL" clId="{0439EC8E-7C60-FD47-90A2-6D462D5C00F4}" dt="2023-01-11T00:57:24.502" v="503"/>
            <ac:spMkLst>
              <pc:docMk/>
              <pc:sldMasterMk cId="0" sldId="2147483684"/>
              <pc:sldLayoutMk cId="16812903" sldId="2147483686"/>
              <ac:spMk id="22" creationId="{00000000-0000-0000-0000-000000000000}"/>
            </ac:spMkLst>
          </pc:spChg>
          <pc:spChg chg="mod">
            <ac:chgData name="Daniel Khashabi" userId="62390808-c838-45e6-be59-d6fd0d208bc8" providerId="ADAL" clId="{0439EC8E-7C60-FD47-90A2-6D462D5C00F4}" dt="2023-01-11T00:57:24.502" v="503"/>
            <ac:spMkLst>
              <pc:docMk/>
              <pc:sldMasterMk cId="0" sldId="2147483684"/>
              <pc:sldLayoutMk cId="16812903" sldId="2147483686"/>
              <ac:spMk id="23" creationId="{00000000-0000-0000-0000-000000000000}"/>
            </ac:spMkLst>
          </pc:spChg>
        </pc:sldLayoutChg>
      </pc:sldMasterChg>
    </pc:docChg>
  </pc:docChgLst>
  <pc:docChgLst>
    <pc:chgData name="Daniel Khashabi" userId="S::dkhasha1@jh.edu::62390808-c838-45e6-be59-d6fd0d208bc8" providerId="AD" clId="Web-{1A93BEC6-7F25-9C5E-FB17-20449AD13C32}"/>
    <pc:docChg chg="modSld">
      <pc:chgData name="Daniel Khashabi" userId="S::dkhasha1@jh.edu::62390808-c838-45e6-be59-d6fd0d208bc8" providerId="AD" clId="Web-{1A93BEC6-7F25-9C5E-FB17-20449AD13C32}" dt="2023-01-11T00:33:00.174" v="9" actId="20577"/>
      <pc:docMkLst>
        <pc:docMk/>
      </pc:docMkLst>
      <pc:sldChg chg="modSp">
        <pc:chgData name="Daniel Khashabi" userId="S::dkhasha1@jh.edu::62390808-c838-45e6-be59-d6fd0d208bc8" providerId="AD" clId="Web-{1A93BEC6-7F25-9C5E-FB17-20449AD13C32}" dt="2023-01-11T00:33:00.174" v="9" actId="20577"/>
        <pc:sldMkLst>
          <pc:docMk/>
          <pc:sldMk cId="0" sldId="301"/>
        </pc:sldMkLst>
        <pc:spChg chg="mod">
          <ac:chgData name="Daniel Khashabi" userId="S::dkhasha1@jh.edu::62390808-c838-45e6-be59-d6fd0d208bc8" providerId="AD" clId="Web-{1A93BEC6-7F25-9C5E-FB17-20449AD13C32}" dt="2023-01-11T00:33:00.174" v="9" actId="20577"/>
          <ac:spMkLst>
            <pc:docMk/>
            <pc:sldMk cId="0" sldId="301"/>
            <ac:spMk id="59" creationId="{00000000-0000-0000-0000-000000000000}"/>
          </ac:spMkLst>
        </pc:spChg>
      </pc:sldChg>
    </pc:docChg>
  </pc:docChgLst>
  <pc:docChgLst>
    <pc:chgData name="Daniel Khashabi" userId="S::dkhasha1@jh.edu::62390808-c838-45e6-be59-d6fd0d208bc8" providerId="AD" clId="Web-{52DBA9D3-6527-02A1-FAB7-437E42D29B9D}"/>
    <pc:docChg chg="addSld delSld modSld sldOrd">
      <pc:chgData name="Daniel Khashabi" userId="S::dkhasha1@jh.edu::62390808-c838-45e6-be59-d6fd0d208bc8" providerId="AD" clId="Web-{52DBA9D3-6527-02A1-FAB7-437E42D29B9D}" dt="2023-01-28T16:55:05.902" v="34" actId="20577"/>
      <pc:docMkLst>
        <pc:docMk/>
      </pc:docMkLst>
      <pc:sldChg chg="modSp new ord">
        <pc:chgData name="Daniel Khashabi" userId="S::dkhasha1@jh.edu::62390808-c838-45e6-be59-d6fd0d208bc8" providerId="AD" clId="Web-{52DBA9D3-6527-02A1-FAB7-437E42D29B9D}" dt="2023-01-28T16:55:05.902" v="34" actId="20577"/>
        <pc:sldMkLst>
          <pc:docMk/>
          <pc:sldMk cId="1627406018" sldId="1631"/>
        </pc:sldMkLst>
        <pc:spChg chg="mod">
          <ac:chgData name="Daniel Khashabi" userId="S::dkhasha1@jh.edu::62390808-c838-45e6-be59-d6fd0d208bc8" providerId="AD" clId="Web-{52DBA9D3-6527-02A1-FAB7-437E42D29B9D}" dt="2023-01-28T16:54:30.448" v="12" actId="20577"/>
          <ac:spMkLst>
            <pc:docMk/>
            <pc:sldMk cId="1627406018" sldId="1631"/>
            <ac:spMk id="2" creationId="{FEEF21DA-34AE-08F1-D133-83AA67E1B466}"/>
          </ac:spMkLst>
        </pc:spChg>
        <pc:spChg chg="mod">
          <ac:chgData name="Daniel Khashabi" userId="S::dkhasha1@jh.edu::62390808-c838-45e6-be59-d6fd0d208bc8" providerId="AD" clId="Web-{52DBA9D3-6527-02A1-FAB7-437E42D29B9D}" dt="2023-01-28T16:55:05.902" v="34" actId="20577"/>
          <ac:spMkLst>
            <pc:docMk/>
            <pc:sldMk cId="1627406018" sldId="1631"/>
            <ac:spMk id="3" creationId="{426C4352-FE41-DC81-B309-F435C6C62E77}"/>
          </ac:spMkLst>
        </pc:spChg>
      </pc:sldChg>
      <pc:sldChg chg="new del">
        <pc:chgData name="Daniel Khashabi" userId="S::dkhasha1@jh.edu::62390808-c838-45e6-be59-d6fd0d208bc8" providerId="AD" clId="Web-{52DBA9D3-6527-02A1-FAB7-437E42D29B9D}" dt="2023-01-28T16:54:19.510" v="1"/>
        <pc:sldMkLst>
          <pc:docMk/>
          <pc:sldMk cId="2478204558" sldId="1631"/>
        </pc:sldMkLst>
      </pc:sldChg>
    </pc:docChg>
  </pc:docChgLst>
  <pc:docChgLst>
    <pc:chgData name="Daniel Khashabi" userId="62390808-c838-45e6-be59-d6fd0d208bc8" providerId="ADAL" clId="{19A97A65-FB7E-DC4C-8433-B675572D5E70}"/>
    <pc:docChg chg="undo redo custSel addSld delSld modSld sldOrd modMainMaster modNotesMaster">
      <pc:chgData name="Daniel Khashabi" userId="62390808-c838-45e6-be59-d6fd0d208bc8" providerId="ADAL" clId="{19A97A65-FB7E-DC4C-8433-B675572D5E70}" dt="2023-02-23T21:00:59.063" v="11570"/>
      <pc:docMkLst>
        <pc:docMk/>
      </pc:docMkLst>
      <pc:sldChg chg="modSp add del modNotes">
        <pc:chgData name="Daniel Khashabi" userId="62390808-c838-45e6-be59-d6fd0d208bc8" providerId="ADAL" clId="{19A97A65-FB7E-DC4C-8433-B675572D5E70}" dt="2023-02-23T18:48:50.472" v="11343" actId="2696"/>
        <pc:sldMkLst>
          <pc:docMk/>
          <pc:sldMk cId="0" sldId="257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57"/>
            <ac:spMk id="2" creationId="{B7FE4718-FE4B-A956-25C3-8F4F5674B026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57"/>
            <ac:spMk id="62" creationId="{00000000-0000-0000-0000-000000000000}"/>
          </ac:spMkLst>
        </pc:spChg>
      </pc:sldChg>
      <pc:sldChg chg="addSp delSp modSp add del mod">
        <pc:chgData name="Daniel Khashabi" userId="62390808-c838-45e6-be59-d6fd0d208bc8" providerId="ADAL" clId="{19A97A65-FB7E-DC4C-8433-B675572D5E70}" dt="2023-02-23T18:48:48.696" v="11167" actId="2696"/>
        <pc:sldMkLst>
          <pc:docMk/>
          <pc:sldMk cId="0" sldId="258"/>
        </pc:sldMkLst>
        <pc:spChg chg="mod">
          <ac:chgData name="Daniel Khashabi" userId="62390808-c838-45e6-be59-d6fd0d208bc8" providerId="ADAL" clId="{19A97A65-FB7E-DC4C-8433-B675572D5E70}" dt="2023-02-22T18:47:18.864" v="10493"/>
          <ac:spMkLst>
            <pc:docMk/>
            <pc:sldMk cId="0" sldId="258"/>
            <ac:spMk id="3" creationId="{00000000-0000-0000-0000-000000000000}"/>
          </ac:spMkLst>
        </pc:spChg>
        <pc:spChg chg="del mod">
          <ac:chgData name="Daniel Khashabi" userId="62390808-c838-45e6-be59-d6fd0d208bc8" providerId="ADAL" clId="{19A97A65-FB7E-DC4C-8433-B675572D5E70}" dt="2023-02-22T18:47:14.307" v="10492" actId="478"/>
          <ac:spMkLst>
            <pc:docMk/>
            <pc:sldMk cId="0" sldId="258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58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258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58"/>
            <ac:spMk id="7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15:53.370" v="8779"/>
          <ac:spMkLst>
            <pc:docMk/>
            <pc:sldMk cId="0" sldId="258"/>
            <ac:spMk id="8" creationId="{C13F98B0-0B7B-9BB0-8452-0D5510EE81AB}"/>
          </ac:spMkLst>
        </pc:spChg>
      </pc:sldChg>
      <pc:sldChg chg="add del">
        <pc:chgData name="Daniel Khashabi" userId="62390808-c838-45e6-be59-d6fd0d208bc8" providerId="ADAL" clId="{19A97A65-FB7E-DC4C-8433-B675572D5E70}" dt="2023-02-13T19:56:41.284" v="2514" actId="2696"/>
        <pc:sldMkLst>
          <pc:docMk/>
          <pc:sldMk cId="2524225896" sldId="258"/>
        </pc:sldMkLst>
      </pc:sldChg>
      <pc:sldChg chg="addSp modSp add del mod">
        <pc:chgData name="Daniel Khashabi" userId="62390808-c838-45e6-be59-d6fd0d208bc8" providerId="ADAL" clId="{19A97A65-FB7E-DC4C-8433-B675572D5E70}" dt="2023-02-23T18:48:48.705" v="11168" actId="2696"/>
        <pc:sldMkLst>
          <pc:docMk/>
          <pc:sldMk cId="0" sldId="259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59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59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59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59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59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59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59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59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59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59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59"/>
            <ac:spMk id="1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59"/>
            <ac:spMk id="1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59"/>
            <ac:spMk id="1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59"/>
            <ac:spMk id="1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59"/>
            <ac:spMk id="2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59"/>
            <ac:spMk id="2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59"/>
            <ac:spMk id="2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59"/>
            <ac:spMk id="2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259"/>
            <ac:spMk id="2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59"/>
            <ac:spMk id="25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16:01.420" v="8793"/>
          <ac:spMkLst>
            <pc:docMk/>
            <pc:sldMk cId="0" sldId="259"/>
            <ac:spMk id="26" creationId="{91696801-0DB0-E639-0E97-BC142A52ECDC}"/>
          </ac:spMkLst>
        </pc:spChg>
      </pc:sldChg>
      <pc:sldChg chg="addSp modSp add del mod">
        <pc:chgData name="Daniel Khashabi" userId="62390808-c838-45e6-be59-d6fd0d208bc8" providerId="ADAL" clId="{19A97A65-FB7E-DC4C-8433-B675572D5E70}" dt="2023-02-23T18:48:48.735" v="11171" actId="2696"/>
        <pc:sldMkLst>
          <pc:docMk/>
          <pc:sldMk cId="0" sldId="260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0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0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0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260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0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0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260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0"/>
            <ac:spMk id="11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16:06.159" v="8800"/>
          <ac:spMkLst>
            <pc:docMk/>
            <pc:sldMk cId="0" sldId="260"/>
            <ac:spMk id="12" creationId="{22BF34A0-6089-B63C-900F-5A5F700FA458}"/>
          </ac:spMkLst>
        </pc:spChg>
      </pc:sldChg>
      <pc:sldChg chg="modSp add del modNotes">
        <pc:chgData name="Daniel Khashabi" userId="62390808-c838-45e6-be59-d6fd0d208bc8" providerId="ADAL" clId="{19A97A65-FB7E-DC4C-8433-B675572D5E70}" dt="2023-02-23T18:48:50.502" v="11347" actId="2696"/>
        <pc:sldMkLst>
          <pc:docMk/>
          <pc:sldMk cId="0" sldId="261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1"/>
            <ac:spMk id="2" creationId="{B5BB88C5-AF57-14F0-D0A7-2349D74D75F7}"/>
          </ac:spMkLst>
        </pc:spChg>
      </pc:sldChg>
      <pc:sldChg chg="addSp modSp add del mod addCm">
        <pc:chgData name="Daniel Khashabi" userId="62390808-c838-45e6-be59-d6fd0d208bc8" providerId="ADAL" clId="{19A97A65-FB7E-DC4C-8433-B675572D5E70}" dt="2023-02-23T18:48:48.757" v="11173" actId="2696"/>
        <pc:sldMkLst>
          <pc:docMk/>
          <pc:sldMk cId="0" sldId="262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2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2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2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2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2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2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2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2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262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2"/>
            <ac:spMk id="14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19:24.062" v="8814"/>
          <ac:spMkLst>
            <pc:docMk/>
            <pc:sldMk cId="0" sldId="262"/>
            <ac:spMk id="15" creationId="{E8E1C799-CB1B-55A2-A9A2-7DA363C39DB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Daniel Khashabi" userId="62390808-c838-45e6-be59-d6fd0d208bc8" providerId="ADAL" clId="{19A97A65-FB7E-DC4C-8433-B675572D5E70}" dt="2023-02-22T19:02:32.126" v="10618"/>
              <pc2:cmMkLst xmlns:pc2="http://schemas.microsoft.com/office/powerpoint/2019/9/main/command">
                <pc:docMk/>
                <pc:sldMk cId="0" sldId="262"/>
                <pc2:cmMk id="{BF3B41CB-AEA9-2B43-8992-3AEE83A3E1DB}"/>
              </pc2:cmMkLst>
            </pc226:cmChg>
          </p:ext>
        </pc:extLst>
      </pc:sldChg>
      <pc:sldChg chg="addSp modSp add del mod modShow">
        <pc:chgData name="Daniel Khashabi" userId="62390808-c838-45e6-be59-d6fd0d208bc8" providerId="ADAL" clId="{19A97A65-FB7E-DC4C-8433-B675572D5E70}" dt="2023-02-23T18:48:48.765" v="11174" actId="2696"/>
        <pc:sldMkLst>
          <pc:docMk/>
          <pc:sldMk cId="0" sldId="263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3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3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3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3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263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3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3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263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3"/>
            <ac:spMk id="12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19:33.228" v="8821"/>
          <ac:spMkLst>
            <pc:docMk/>
            <pc:sldMk cId="0" sldId="263"/>
            <ac:spMk id="13" creationId="{9888BDB7-0292-F3AC-38A2-78DE32E5F21D}"/>
          </ac:spMkLst>
        </pc:spChg>
      </pc:sldChg>
      <pc:sldChg chg="addSp modSp add del mod modShow">
        <pc:chgData name="Daniel Khashabi" userId="62390808-c838-45e6-be59-d6fd0d208bc8" providerId="ADAL" clId="{19A97A65-FB7E-DC4C-8433-B675572D5E70}" dt="2023-02-23T18:48:48.777" v="11175" actId="2696"/>
        <pc:sldMkLst>
          <pc:docMk/>
          <pc:sldMk cId="0" sldId="264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4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264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264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4"/>
            <ac:spMk id="5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19:37.067" v="8825"/>
          <ac:spMkLst>
            <pc:docMk/>
            <pc:sldMk cId="0" sldId="264"/>
            <ac:spMk id="6" creationId="{DE998942-E746-0D76-3219-F14FA8EB3A58}"/>
          </ac:spMkLst>
        </pc:spChg>
      </pc:sldChg>
      <pc:sldChg chg="modSp add del">
        <pc:chgData name="Daniel Khashabi" userId="62390808-c838-45e6-be59-d6fd0d208bc8" providerId="ADAL" clId="{19A97A65-FB7E-DC4C-8433-B675572D5E70}" dt="2023-02-23T18:48:48.790" v="11176" actId="2696"/>
        <pc:sldMkLst>
          <pc:docMk/>
          <pc:sldMk cId="0" sldId="265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5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5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5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5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5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5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5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5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5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5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5"/>
            <ac:spMk id="1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5"/>
            <ac:spMk id="1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5"/>
            <ac:spMk id="1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5"/>
            <ac:spMk id="1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5"/>
            <ac:spMk id="1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5"/>
            <ac:spMk id="1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5"/>
            <ac:spMk id="2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5"/>
            <ac:spMk id="2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5"/>
            <ac:spMk id="2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265"/>
            <ac:spMk id="2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265"/>
            <ac:spMk id="2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5"/>
            <ac:spMk id="2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5"/>
            <ac:spMk id="2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5"/>
            <ac:spMk id="2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5"/>
            <ac:spMk id="2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5"/>
            <ac:spMk id="3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5"/>
            <ac:spMk id="3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5"/>
            <ac:spMk id="3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5"/>
            <ac:spMk id="3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5"/>
            <ac:spMk id="3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5"/>
            <ac:spMk id="3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5"/>
            <ac:spMk id="3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5"/>
            <ac:spMk id="3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265"/>
            <ac:spMk id="39" creationId="{00000000-0000-0000-0000-000000000000}"/>
          </ac:spMkLst>
        </pc:spChg>
      </pc:sldChg>
      <pc:sldChg chg="add del modNotes">
        <pc:chgData name="Daniel Khashabi" userId="62390808-c838-45e6-be59-d6fd0d208bc8" providerId="ADAL" clId="{19A97A65-FB7E-DC4C-8433-B675572D5E70}" dt="2023-02-23T18:48:50.581" v="11358" actId="2696"/>
        <pc:sldMkLst>
          <pc:docMk/>
          <pc:sldMk cId="0" sldId="266"/>
        </pc:sldMkLst>
      </pc:sldChg>
      <pc:sldChg chg="modSp add del modNotes">
        <pc:chgData name="Daniel Khashabi" userId="62390808-c838-45e6-be59-d6fd0d208bc8" providerId="ADAL" clId="{19A97A65-FB7E-DC4C-8433-B675572D5E70}" dt="2023-02-23T18:48:50.549" v="11353" actId="2696"/>
        <pc:sldMkLst>
          <pc:docMk/>
          <pc:sldMk cId="0" sldId="267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7"/>
            <ac:spMk id="2" creationId="{27A459FD-7A14-A17E-BFE5-E001ADB0F7F3}"/>
          </ac:spMkLst>
        </pc:spChg>
      </pc:sldChg>
      <pc:sldChg chg="addSp modSp add del mod">
        <pc:chgData name="Daniel Khashabi" userId="62390808-c838-45e6-be59-d6fd0d208bc8" providerId="ADAL" clId="{19A97A65-FB7E-DC4C-8433-B675572D5E70}" dt="2023-02-23T18:48:48.823" v="11179" actId="2696"/>
        <pc:sldMkLst>
          <pc:docMk/>
          <pc:sldMk cId="0" sldId="268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8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8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8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8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8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8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268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8"/>
            <ac:spMk id="10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19:58.369" v="8845"/>
          <ac:spMkLst>
            <pc:docMk/>
            <pc:sldMk cId="0" sldId="268"/>
            <ac:spMk id="11" creationId="{2281745B-39E2-23A7-4875-1AD5116F87E8}"/>
          </ac:spMkLst>
        </pc:spChg>
      </pc:sldChg>
      <pc:sldChg chg="addSp modSp add del mod">
        <pc:chgData name="Daniel Khashabi" userId="62390808-c838-45e6-be59-d6fd0d208bc8" providerId="ADAL" clId="{19A97A65-FB7E-DC4C-8433-B675572D5E70}" dt="2023-02-23T18:48:48.840" v="11180" actId="2696"/>
        <pc:sldMkLst>
          <pc:docMk/>
          <pc:sldMk cId="0" sldId="269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9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9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9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269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9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9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9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9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9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9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9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9"/>
            <ac:spMk id="1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9"/>
            <ac:spMk id="1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9"/>
            <ac:spMk id="1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9"/>
            <ac:spMk id="1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9"/>
            <ac:spMk id="1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9"/>
            <ac:spMk id="1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269"/>
            <ac:spMk id="2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269"/>
            <ac:spMk id="2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9"/>
            <ac:spMk id="2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9"/>
            <ac:spMk id="2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9"/>
            <ac:spMk id="2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9"/>
            <ac:spMk id="2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9"/>
            <ac:spMk id="2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9"/>
            <ac:spMk id="2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9"/>
            <ac:spMk id="2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9"/>
            <ac:spMk id="2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9"/>
            <ac:spMk id="3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9"/>
            <ac:spMk id="3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9"/>
            <ac:spMk id="3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9"/>
            <ac:spMk id="3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269"/>
            <ac:spMk id="3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69"/>
            <ac:spMk id="35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0:07.345" v="8851"/>
          <ac:spMkLst>
            <pc:docMk/>
            <pc:sldMk cId="0" sldId="269"/>
            <ac:spMk id="36" creationId="{4AA4FA34-AAB9-C6EF-B070-75976A96F9FE}"/>
          </ac:spMkLst>
        </pc:spChg>
      </pc:sldChg>
      <pc:sldChg chg="modSp add del mod">
        <pc:chgData name="Daniel Khashabi" userId="62390808-c838-45e6-be59-d6fd0d208bc8" providerId="ADAL" clId="{19A97A65-FB7E-DC4C-8433-B675572D5E70}" dt="2023-02-21T15:29:20.368" v="4612" actId="2696"/>
        <pc:sldMkLst>
          <pc:docMk/>
          <pc:sldMk cId="1705869780" sldId="269"/>
        </pc:sldMkLst>
        <pc:spChg chg="mod">
          <ac:chgData name="Daniel Khashabi" userId="62390808-c838-45e6-be59-d6fd0d208bc8" providerId="ADAL" clId="{19A97A65-FB7E-DC4C-8433-B675572D5E70}" dt="2023-02-13T18:52:58.491" v="987"/>
          <ac:spMkLst>
            <pc:docMk/>
            <pc:sldMk cId="1705869780" sldId="269"/>
            <ac:spMk id="14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13T18:52:58.491" v="987"/>
          <ac:spMkLst>
            <pc:docMk/>
            <pc:sldMk cId="1705869780" sldId="269"/>
            <ac:spMk id="14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13T18:52:58.491" v="987"/>
          <ac:spMkLst>
            <pc:docMk/>
            <pc:sldMk cId="1705869780" sldId="269"/>
            <ac:spMk id="14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13T18:52:58.491" v="987"/>
          <ac:spMkLst>
            <pc:docMk/>
            <pc:sldMk cId="1705869780" sldId="269"/>
            <ac:spMk id="14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13T18:52:58.491" v="987"/>
          <ac:spMkLst>
            <pc:docMk/>
            <pc:sldMk cId="1705869780" sldId="269"/>
            <ac:spMk id="146" creationId="{00000000-0000-0000-0000-000000000000}"/>
          </ac:spMkLst>
        </pc:spChg>
      </pc:sldChg>
      <pc:sldChg chg="modSp add del mod modNotes">
        <pc:chgData name="Daniel Khashabi" userId="62390808-c838-45e6-be59-d6fd0d208bc8" providerId="ADAL" clId="{19A97A65-FB7E-DC4C-8433-B675572D5E70}" dt="2023-02-23T18:47:58.254" v="11081" actId="2696"/>
        <pc:sldMkLst>
          <pc:docMk/>
          <pc:sldMk cId="1941674593" sldId="270"/>
        </pc:sldMkLst>
        <pc:spChg chg="mod">
          <ac:chgData name="Daniel Khashabi" userId="62390808-c838-45e6-be59-d6fd0d208bc8" providerId="ADAL" clId="{19A97A65-FB7E-DC4C-8433-B675572D5E70}" dt="2023-02-13T18:54:26.105" v="1051" actId="14100"/>
          <ac:spMkLst>
            <pc:docMk/>
            <pc:sldMk cId="1941674593" sldId="270"/>
            <ac:spMk id="152" creationId="{00000000-0000-0000-0000-000000000000}"/>
          </ac:spMkLst>
        </pc:spChg>
        <pc:picChg chg="mod">
          <ac:chgData name="Daniel Khashabi" userId="62390808-c838-45e6-be59-d6fd0d208bc8" providerId="ADAL" clId="{19A97A65-FB7E-DC4C-8433-B675572D5E70}" dt="2023-02-21T15:29:45.520" v="4677" actId="1076"/>
          <ac:picMkLst>
            <pc:docMk/>
            <pc:sldMk cId="1941674593" sldId="270"/>
            <ac:picMk id="153" creationId="{00000000-0000-0000-0000-000000000000}"/>
          </ac:picMkLst>
        </pc:picChg>
      </pc:sldChg>
      <pc:sldChg chg="addSp modSp add del mod">
        <pc:chgData name="Daniel Khashabi" userId="62390808-c838-45e6-be59-d6fd0d208bc8" providerId="ADAL" clId="{19A97A65-FB7E-DC4C-8433-B675572D5E70}" dt="2023-02-23T18:48:48.866" v="11182" actId="2696"/>
        <pc:sldMkLst>
          <pc:docMk/>
          <pc:sldMk cId="0" sldId="271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1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271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1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1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1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1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1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1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1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1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1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1"/>
            <ac:spMk id="1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1"/>
            <ac:spMk id="1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1"/>
            <ac:spMk id="1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1"/>
            <ac:spMk id="1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1"/>
            <ac:spMk id="1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1"/>
            <ac:spMk id="1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1"/>
            <ac:spMk id="2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1"/>
            <ac:spMk id="2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1"/>
            <ac:spMk id="2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1"/>
            <ac:spMk id="2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1"/>
            <ac:spMk id="2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1"/>
            <ac:spMk id="2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1"/>
            <ac:spMk id="2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1"/>
            <ac:spMk id="2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1"/>
            <ac:spMk id="2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1"/>
            <ac:spMk id="3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1"/>
            <ac:spMk id="3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1"/>
            <ac:spMk id="3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1"/>
            <ac:spMk id="3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1"/>
            <ac:spMk id="3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1"/>
            <ac:spMk id="3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1"/>
            <ac:spMk id="3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1"/>
            <ac:spMk id="3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1"/>
            <ac:spMk id="3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1"/>
            <ac:spMk id="4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1"/>
            <ac:spMk id="4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1"/>
            <ac:spMk id="4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1"/>
            <ac:spMk id="4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1"/>
            <ac:spMk id="4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271"/>
            <ac:spMk id="4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1"/>
            <ac:spMk id="46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0:14.383" v="8864"/>
          <ac:spMkLst>
            <pc:docMk/>
            <pc:sldMk cId="0" sldId="271"/>
            <ac:spMk id="47" creationId="{7C0CD63F-09C1-C1A6-0AB8-3A2A7B4500D5}"/>
          </ac:spMkLst>
        </pc:spChg>
      </pc:sldChg>
      <pc:sldChg chg="delSp add del mod">
        <pc:chgData name="Daniel Khashabi" userId="62390808-c838-45e6-be59-d6fd0d208bc8" providerId="ADAL" clId="{19A97A65-FB7E-DC4C-8433-B675572D5E70}" dt="2023-02-13T20:25:21.302" v="2765" actId="2696"/>
        <pc:sldMkLst>
          <pc:docMk/>
          <pc:sldMk cId="3000777681" sldId="271"/>
        </pc:sldMkLst>
        <pc:spChg chg="del">
          <ac:chgData name="Daniel Khashabi" userId="62390808-c838-45e6-be59-d6fd0d208bc8" providerId="ADAL" clId="{19A97A65-FB7E-DC4C-8433-B675572D5E70}" dt="2023-02-13T20:24:35.271" v="2758" actId="478"/>
          <ac:spMkLst>
            <pc:docMk/>
            <pc:sldMk cId="3000777681" sldId="271"/>
            <ac:spMk id="3" creationId="{45BA71B7-D8DC-3762-45FB-0E72B9F26790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48.877" v="11183" actId="2696"/>
        <pc:sldMkLst>
          <pc:docMk/>
          <pc:sldMk cId="0" sldId="272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272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272"/>
            <ac:spMk id="4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0:17.474" v="8865"/>
          <ac:spMkLst>
            <pc:docMk/>
            <pc:sldMk cId="0" sldId="272"/>
            <ac:spMk id="5" creationId="{490667F4-685D-A530-56A6-2293B08AA8A4}"/>
          </ac:spMkLst>
        </pc:spChg>
      </pc:sldChg>
      <pc:sldChg chg="addSp modSp add del mod">
        <pc:chgData name="Daniel Khashabi" userId="62390808-c838-45e6-be59-d6fd0d208bc8" providerId="ADAL" clId="{19A97A65-FB7E-DC4C-8433-B675572D5E70}" dt="2023-02-23T18:48:48.885" v="11184" actId="2696"/>
        <pc:sldMkLst>
          <pc:docMk/>
          <pc:sldMk cId="0" sldId="273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273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3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273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3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273"/>
            <ac:spMk id="7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0:21.183" v="8871"/>
          <ac:spMkLst>
            <pc:docMk/>
            <pc:sldMk cId="0" sldId="273"/>
            <ac:spMk id="8" creationId="{7FFFB3A0-AB15-8FAF-BE7F-5C58B56EA319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48.893" v="11185" actId="2696"/>
        <pc:sldMkLst>
          <pc:docMk/>
          <pc:sldMk cId="0" sldId="274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4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4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4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4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4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4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4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274"/>
            <ac:spMk id="10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0:22.773" v="8872"/>
          <ac:spMkLst>
            <pc:docMk/>
            <pc:sldMk cId="0" sldId="274"/>
            <ac:spMk id="11" creationId="{69354F22-FAD4-5A53-A31A-C2A3A03BA5DF}"/>
          </ac:spMkLst>
        </pc:spChg>
      </pc:sldChg>
      <pc:sldChg chg="addSp delSp modSp add del mod">
        <pc:chgData name="Daniel Khashabi" userId="62390808-c838-45e6-be59-d6fd0d208bc8" providerId="ADAL" clId="{19A97A65-FB7E-DC4C-8433-B675572D5E70}" dt="2023-02-23T18:48:48.908" v="11186" actId="2696"/>
        <pc:sldMkLst>
          <pc:docMk/>
          <pc:sldMk cId="0" sldId="275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5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5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5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5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5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5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5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275"/>
            <ac:spMk id="10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0:23.761" v="8873"/>
          <ac:spMkLst>
            <pc:docMk/>
            <pc:sldMk cId="0" sldId="275"/>
            <ac:spMk id="11" creationId="{09E92D85-9716-07D9-CD0B-06C67BEC69E5}"/>
          </ac:spMkLst>
        </pc:spChg>
        <pc:picChg chg="del">
          <ac:chgData name="Daniel Khashabi" userId="62390808-c838-45e6-be59-d6fd0d208bc8" providerId="ADAL" clId="{19A97A65-FB7E-DC4C-8433-B675572D5E70}" dt="2023-02-13T20:55:16.914" v="3232" actId="21"/>
          <ac:picMkLst>
            <pc:docMk/>
            <pc:sldMk cId="0" sldId="275"/>
            <ac:picMk id="55" creationId="{00000000-0000-0000-0000-000000000000}"/>
          </ac:picMkLst>
        </pc:picChg>
      </pc:sldChg>
      <pc:sldChg chg="add del">
        <pc:chgData name="Daniel Khashabi" userId="62390808-c838-45e6-be59-d6fd0d208bc8" providerId="ADAL" clId="{19A97A65-FB7E-DC4C-8433-B675572D5E70}" dt="2023-02-13T19:54:12.339" v="2423" actId="2696"/>
        <pc:sldMkLst>
          <pc:docMk/>
          <pc:sldMk cId="824605625" sldId="275"/>
        </pc:sldMkLst>
      </pc:sldChg>
      <pc:sldChg chg="modSp add del modNotes">
        <pc:chgData name="Daniel Khashabi" userId="62390808-c838-45e6-be59-d6fd0d208bc8" providerId="ADAL" clId="{19A97A65-FB7E-DC4C-8433-B675572D5E70}" dt="2023-02-23T18:48:50.481" v="11344" actId="2696"/>
        <pc:sldMkLst>
          <pc:docMk/>
          <pc:sldMk cId="0" sldId="276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6"/>
            <ac:spMk id="2" creationId="{28CE12A6-F51F-B18D-FF66-437A6ED11CCA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6"/>
            <ac:spMk id="69" creationId="{00000000-0000-0000-0000-000000000000}"/>
          </ac:spMkLst>
        </pc:spChg>
      </pc:sldChg>
      <pc:sldChg chg="add del">
        <pc:chgData name="Daniel Khashabi" userId="62390808-c838-45e6-be59-d6fd0d208bc8" providerId="ADAL" clId="{19A97A65-FB7E-DC4C-8433-B675572D5E70}" dt="2023-02-13T19:53:02.666" v="2309" actId="2696"/>
        <pc:sldMkLst>
          <pc:docMk/>
          <pc:sldMk cId="1339844861" sldId="276"/>
        </pc:sldMkLst>
      </pc:sldChg>
      <pc:sldChg chg="modSp add del modNotes">
        <pc:chgData name="Daniel Khashabi" userId="62390808-c838-45e6-be59-d6fd0d208bc8" providerId="ADAL" clId="{19A97A65-FB7E-DC4C-8433-B675572D5E70}" dt="2023-02-23T18:48:50.488" v="11345" actId="2696"/>
        <pc:sldMkLst>
          <pc:docMk/>
          <pc:sldMk cId="0" sldId="277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7"/>
            <ac:spMk id="2" creationId="{A48CFFDD-FBFB-0A14-9892-6EA7673BA9AF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7"/>
            <ac:spMk id="76" creationId="{00000000-0000-0000-0000-000000000000}"/>
          </ac:spMkLst>
        </pc:spChg>
      </pc:sldChg>
      <pc:sldChg chg="add del">
        <pc:chgData name="Daniel Khashabi" userId="62390808-c838-45e6-be59-d6fd0d208bc8" providerId="ADAL" clId="{19A97A65-FB7E-DC4C-8433-B675572D5E70}" dt="2023-02-13T19:52:53.289" v="2308" actId="2696"/>
        <pc:sldMkLst>
          <pc:docMk/>
          <pc:sldMk cId="1459597614" sldId="277"/>
        </pc:sldMkLst>
      </pc:sldChg>
      <pc:sldChg chg="modSp add del modNotes">
        <pc:chgData name="Daniel Khashabi" userId="62390808-c838-45e6-be59-d6fd0d208bc8" providerId="ADAL" clId="{19A97A65-FB7E-DC4C-8433-B675572D5E70}" dt="2023-02-23T18:48:50.496" v="11346" actId="2696"/>
        <pc:sldMkLst>
          <pc:docMk/>
          <pc:sldMk cId="0" sldId="278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8"/>
            <ac:spMk id="2" creationId="{BBD02892-7CC9-CF38-6539-AE509E186A2B}"/>
          </ac:spMkLst>
        </pc:spChg>
      </pc:sldChg>
      <pc:sldChg chg="modSp add del mod">
        <pc:chgData name="Daniel Khashabi" userId="62390808-c838-45e6-be59-d6fd0d208bc8" providerId="ADAL" clId="{19A97A65-FB7E-DC4C-8433-B675572D5E70}" dt="2023-02-13T19:52:51.128" v="2307" actId="2696"/>
        <pc:sldMkLst>
          <pc:docMk/>
          <pc:sldMk cId="2996952011" sldId="278"/>
        </pc:sldMkLst>
        <pc:spChg chg="mod">
          <ac:chgData name="Daniel Khashabi" userId="62390808-c838-45e6-be59-d6fd0d208bc8" providerId="ADAL" clId="{19A97A65-FB7E-DC4C-8433-B675572D5E70}" dt="2023-02-13T19:52:43.379" v="2306" actId="1076"/>
          <ac:spMkLst>
            <pc:docMk/>
            <pc:sldMk cId="2996952011" sldId="278"/>
            <ac:spMk id="138" creationId="{00000000-0000-0000-0000-000000000000}"/>
          </ac:spMkLst>
        </pc:spChg>
      </pc:sldChg>
      <pc:sldChg chg="modSp add del modNotes">
        <pc:chgData name="Daniel Khashabi" userId="62390808-c838-45e6-be59-d6fd0d208bc8" providerId="ADAL" clId="{19A97A65-FB7E-DC4C-8433-B675572D5E70}" dt="2023-02-23T18:48:50.509" v="11348" actId="2696"/>
        <pc:sldMkLst>
          <pc:docMk/>
          <pc:sldMk cId="0" sldId="279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79"/>
            <ac:spMk id="2" creationId="{22B4FD0A-FABF-7203-D054-C3E00F096403}"/>
          </ac:spMkLst>
        </pc:spChg>
      </pc:sldChg>
      <pc:sldChg chg="add del">
        <pc:chgData name="Daniel Khashabi" userId="62390808-c838-45e6-be59-d6fd0d208bc8" providerId="ADAL" clId="{19A97A65-FB7E-DC4C-8433-B675572D5E70}" dt="2023-02-13T19:51:46.222" v="2258" actId="2696"/>
        <pc:sldMkLst>
          <pc:docMk/>
          <pc:sldMk cId="2431695386" sldId="279"/>
        </pc:sldMkLst>
      </pc:sldChg>
      <pc:sldChg chg="modSp add del modNotes">
        <pc:chgData name="Daniel Khashabi" userId="62390808-c838-45e6-be59-d6fd0d208bc8" providerId="ADAL" clId="{19A97A65-FB7E-DC4C-8433-B675572D5E70}" dt="2023-02-23T18:48:49.636" v="11258" actId="2696"/>
        <pc:sldMkLst>
          <pc:docMk/>
          <pc:sldMk cId="1255542860" sldId="280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255542860" sldId="280"/>
            <ac:spMk id="5" creationId="{13160C0F-F4C9-4FCE-0672-80F2F8E19E61}"/>
          </ac:spMkLst>
        </pc:spChg>
      </pc:sldChg>
      <pc:sldChg chg="modSp add del modNotes">
        <pc:chgData name="Daniel Khashabi" userId="62390808-c838-45e6-be59-d6fd0d208bc8" providerId="ADAL" clId="{19A97A65-FB7E-DC4C-8433-B675572D5E70}" dt="2023-02-22T14:52:09.481" v="8215" actId="2696"/>
        <pc:sldMkLst>
          <pc:docMk/>
          <pc:sldMk cId="3080377119" sldId="280"/>
        </pc:sldMkLst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3080377119" sldId="280"/>
            <ac:spMk id="5" creationId="{13160C0F-F4C9-4FCE-0672-80F2F8E19E61}"/>
          </ac:spMkLst>
        </pc:spChg>
      </pc:sldChg>
      <pc:sldChg chg="add del">
        <pc:chgData name="Daniel Khashabi" userId="62390808-c838-45e6-be59-d6fd0d208bc8" providerId="ADAL" clId="{19A97A65-FB7E-DC4C-8433-B675572D5E70}" dt="2023-02-13T19:51:39.936" v="2257" actId="2696"/>
        <pc:sldMkLst>
          <pc:docMk/>
          <pc:sldMk cId="3343478566" sldId="280"/>
        </pc:sldMkLst>
      </pc:sldChg>
      <pc:sldChg chg="add del modNotes">
        <pc:chgData name="Daniel Khashabi" userId="62390808-c838-45e6-be59-d6fd0d208bc8" providerId="ADAL" clId="{19A97A65-FB7E-DC4C-8433-B675572D5E70}" dt="2023-02-23T18:48:50.527" v="11350" actId="2696"/>
        <pc:sldMkLst>
          <pc:docMk/>
          <pc:sldMk cId="0" sldId="281"/>
        </pc:sldMkLst>
      </pc:sldChg>
      <pc:sldChg chg="add del">
        <pc:chgData name="Daniel Khashabi" userId="62390808-c838-45e6-be59-d6fd0d208bc8" providerId="ADAL" clId="{19A97A65-FB7E-DC4C-8433-B675572D5E70}" dt="2023-02-13T19:56:57.436" v="2516" actId="2696"/>
        <pc:sldMkLst>
          <pc:docMk/>
          <pc:sldMk cId="3540701409" sldId="281"/>
        </pc:sldMkLst>
      </pc:sldChg>
      <pc:sldChg chg="modSp add del modNotes">
        <pc:chgData name="Daniel Khashabi" userId="62390808-c838-45e6-be59-d6fd0d208bc8" providerId="ADAL" clId="{19A97A65-FB7E-DC4C-8433-B675572D5E70}" dt="2023-02-23T18:48:50.535" v="11351" actId="2696"/>
        <pc:sldMkLst>
          <pc:docMk/>
          <pc:sldMk cId="0" sldId="282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82"/>
            <ac:spMk id="2" creationId="{C6EAAD50-21E8-1FB7-47F3-C4779A4588A1}"/>
          </ac:spMkLst>
        </pc:spChg>
      </pc:sldChg>
      <pc:sldChg chg="add del">
        <pc:chgData name="Daniel Khashabi" userId="62390808-c838-45e6-be59-d6fd0d208bc8" providerId="ADAL" clId="{19A97A65-FB7E-DC4C-8433-B675572D5E70}" dt="2023-02-13T19:57:03.798" v="2517" actId="2696"/>
        <pc:sldMkLst>
          <pc:docMk/>
          <pc:sldMk cId="788618731" sldId="282"/>
        </pc:sldMkLst>
      </pc:sldChg>
      <pc:sldChg chg="modSp add del modNotes">
        <pc:chgData name="Daniel Khashabi" userId="62390808-c838-45e6-be59-d6fd0d208bc8" providerId="ADAL" clId="{19A97A65-FB7E-DC4C-8433-B675572D5E70}" dt="2023-02-23T18:48:50.542" v="11352" actId="2696"/>
        <pc:sldMkLst>
          <pc:docMk/>
          <pc:sldMk cId="0" sldId="283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83"/>
            <ac:spMk id="2" creationId="{AAEB052D-4C96-3193-66E0-3678E2B787A9}"/>
          </ac:spMkLst>
        </pc:spChg>
      </pc:sldChg>
      <pc:sldChg chg="add del">
        <pc:chgData name="Daniel Khashabi" userId="62390808-c838-45e6-be59-d6fd0d208bc8" providerId="ADAL" clId="{19A97A65-FB7E-DC4C-8433-B675572D5E70}" dt="2023-02-13T19:58:18.224" v="2547" actId="2696"/>
        <pc:sldMkLst>
          <pc:docMk/>
          <pc:sldMk cId="3491273675" sldId="283"/>
        </pc:sldMkLst>
      </pc:sldChg>
      <pc:sldChg chg="addSp delSp modSp add del mod modClrScheme chgLayout modNotes">
        <pc:chgData name="Daniel Khashabi" userId="62390808-c838-45e6-be59-d6fd0d208bc8" providerId="ADAL" clId="{19A97A65-FB7E-DC4C-8433-B675572D5E70}" dt="2023-02-23T18:48:50.555" v="11354" actId="2696"/>
        <pc:sldMkLst>
          <pc:docMk/>
          <pc:sldMk cId="0" sldId="284"/>
        </pc:sldMkLst>
        <pc:spChg chg="add del mod ord">
          <ac:chgData name="Daniel Khashabi" userId="62390808-c838-45e6-be59-d6fd0d208bc8" providerId="ADAL" clId="{19A97A65-FB7E-DC4C-8433-B675572D5E70}" dt="2023-02-13T20:49:09.181" v="3070"/>
          <ac:spMkLst>
            <pc:docMk/>
            <pc:sldMk cId="0" sldId="284"/>
            <ac:spMk id="2" creationId="{1A8523AE-8B87-739C-338D-E8BBDD2F9B7A}"/>
          </ac:spMkLst>
        </pc:spChg>
        <pc:spChg chg="del mod ord">
          <ac:chgData name="Daniel Khashabi" userId="62390808-c838-45e6-be59-d6fd0d208bc8" providerId="ADAL" clId="{19A97A65-FB7E-DC4C-8433-B675572D5E70}" dt="2023-02-13T20:49:13.524" v="3073" actId="478"/>
          <ac:spMkLst>
            <pc:docMk/>
            <pc:sldMk cId="0" sldId="284"/>
            <ac:spMk id="165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13T20:49:07.026" v="3067" actId="700"/>
          <ac:spMkLst>
            <pc:docMk/>
            <pc:sldMk cId="0" sldId="284"/>
            <ac:spMk id="166" creationId="{00000000-0000-0000-0000-000000000000}"/>
          </ac:spMkLst>
        </pc:spChg>
        <pc:spChg chg="add del">
          <ac:chgData name="Daniel Khashabi" userId="62390808-c838-45e6-be59-d6fd0d208bc8" providerId="ADAL" clId="{19A97A65-FB7E-DC4C-8433-B675572D5E70}" dt="2023-02-13T20:49:12.066" v="3072" actId="478"/>
          <ac:spMkLst>
            <pc:docMk/>
            <pc:sldMk cId="0" sldId="284"/>
            <ac:spMk id="16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84"/>
            <ac:spMk id="168" creationId="{00000000-0000-0000-0000-000000000000}"/>
          </ac:spMkLst>
        </pc:spChg>
        <pc:picChg chg="del">
          <ac:chgData name="Daniel Khashabi" userId="62390808-c838-45e6-be59-d6fd0d208bc8" providerId="ADAL" clId="{19A97A65-FB7E-DC4C-8433-B675572D5E70}" dt="2023-02-13T20:48:46.061" v="3049" actId="478"/>
          <ac:picMkLst>
            <pc:docMk/>
            <pc:sldMk cId="0" sldId="284"/>
            <ac:picMk id="169" creationId="{00000000-0000-0000-0000-000000000000}"/>
          </ac:picMkLst>
        </pc:picChg>
      </pc:sldChg>
      <pc:sldChg chg="add del">
        <pc:chgData name="Daniel Khashabi" userId="62390808-c838-45e6-be59-d6fd0d208bc8" providerId="ADAL" clId="{19A97A65-FB7E-DC4C-8433-B675572D5E70}" dt="2023-02-13T19:59:19.675" v="2568" actId="2696"/>
        <pc:sldMkLst>
          <pc:docMk/>
          <pc:sldMk cId="2758497083" sldId="284"/>
        </pc:sldMkLst>
      </pc:sldChg>
      <pc:sldChg chg="add del">
        <pc:chgData name="Daniel Khashabi" userId="62390808-c838-45e6-be59-d6fd0d208bc8" providerId="ADAL" clId="{19A97A65-FB7E-DC4C-8433-B675572D5E70}" dt="2023-02-13T19:58:52.563" v="2564" actId="2696"/>
        <pc:sldMkLst>
          <pc:docMk/>
          <pc:sldMk cId="4145193171" sldId="284"/>
        </pc:sldMkLst>
      </pc:sldChg>
      <pc:sldChg chg="addSp modSp add del mod">
        <pc:chgData name="Daniel Khashabi" userId="62390808-c838-45e6-be59-d6fd0d208bc8" providerId="ADAL" clId="{19A97A65-FB7E-DC4C-8433-B675572D5E70}" dt="2023-02-23T18:48:49.011" v="11195" actId="2696"/>
        <pc:sldMkLst>
          <pc:docMk/>
          <pc:sldMk cId="0" sldId="285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85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85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285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85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85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85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85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85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85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85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85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285"/>
            <ac:spMk id="1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285"/>
            <ac:spMk id="1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85"/>
            <ac:spMk id="16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1:20.993" v="8931"/>
          <ac:spMkLst>
            <pc:docMk/>
            <pc:sldMk cId="0" sldId="285"/>
            <ac:spMk id="17" creationId="{31FBCA28-A7EE-E68C-B0C4-7AF82C4001E5}"/>
          </ac:spMkLst>
        </pc:spChg>
      </pc:sldChg>
      <pc:sldChg chg="add del">
        <pc:chgData name="Daniel Khashabi" userId="62390808-c838-45e6-be59-d6fd0d208bc8" providerId="ADAL" clId="{19A97A65-FB7E-DC4C-8433-B675572D5E70}" dt="2023-02-13T19:51:19.650" v="2256" actId="2696"/>
        <pc:sldMkLst>
          <pc:docMk/>
          <pc:sldMk cId="3822667155" sldId="285"/>
        </pc:sldMkLst>
      </pc:sldChg>
      <pc:sldChg chg="add del modNotes">
        <pc:chgData name="Daniel Khashabi" userId="62390808-c838-45e6-be59-d6fd0d208bc8" providerId="ADAL" clId="{19A97A65-FB7E-DC4C-8433-B675572D5E70}" dt="2023-02-23T18:48:50.457" v="11341" actId="2696"/>
        <pc:sldMkLst>
          <pc:docMk/>
          <pc:sldMk cId="888029008" sldId="286"/>
        </pc:sldMkLst>
      </pc:sldChg>
      <pc:sldChg chg="addSp modSp add del">
        <pc:chgData name="Daniel Khashabi" userId="62390808-c838-45e6-be59-d6fd0d208bc8" providerId="ADAL" clId="{19A97A65-FB7E-DC4C-8433-B675572D5E70}" dt="2023-02-23T18:48:49.036" v="11197" actId="2696"/>
        <pc:sldMkLst>
          <pc:docMk/>
          <pc:sldMk cId="0" sldId="287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287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287"/>
            <ac:spMk id="4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1:31.735" v="8937"/>
          <ac:spMkLst>
            <pc:docMk/>
            <pc:sldMk cId="0" sldId="287"/>
            <ac:spMk id="5" creationId="{3D6B31A3-8B2C-D5F1-0176-02F896440770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3T18:47:58.217" v="11077" actId="2696"/>
        <pc:sldMkLst>
          <pc:docMk/>
          <pc:sldMk cId="0" sldId="288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88"/>
            <ac:spMk id="2" creationId="{00000000-0000-0000-0000-000000000000}"/>
          </ac:spMkLst>
        </pc:spChg>
        <pc:spChg chg="del">
          <ac:chgData name="Daniel Khashabi" userId="62390808-c838-45e6-be59-d6fd0d208bc8" providerId="ADAL" clId="{19A97A65-FB7E-DC4C-8433-B675572D5E70}" dt="2023-02-21T15:27:48.771" v="4586" actId="478"/>
          <ac:spMkLst>
            <pc:docMk/>
            <pc:sldMk cId="0" sldId="288"/>
            <ac:spMk id="3" creationId="{00000000-0000-0000-0000-000000000000}"/>
          </ac:spMkLst>
        </pc:spChg>
        <pc:spChg chg="del">
          <ac:chgData name="Daniel Khashabi" userId="62390808-c838-45e6-be59-d6fd0d208bc8" providerId="ADAL" clId="{19A97A65-FB7E-DC4C-8433-B675572D5E70}" dt="2023-02-21T15:27:48.771" v="4586" actId="478"/>
          <ac:spMkLst>
            <pc:docMk/>
            <pc:sldMk cId="0" sldId="288"/>
            <ac:spMk id="4" creationId="{00000000-0000-0000-0000-000000000000}"/>
          </ac:spMkLst>
        </pc:spChg>
        <pc:spChg chg="mod or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88"/>
            <ac:spMk id="6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1T15:28:15.361" v="4592" actId="478"/>
          <ac:spMkLst>
            <pc:docMk/>
            <pc:sldMk cId="0" sldId="288"/>
            <ac:spMk id="7" creationId="{1F8117D1-D553-3084-109E-649F0CEC7519}"/>
          </ac:spMkLst>
        </pc:spChg>
        <pc:spChg chg="add del mod ord">
          <ac:chgData name="Daniel Khashabi" userId="62390808-c838-45e6-be59-d6fd0d208bc8" providerId="ADAL" clId="{19A97A65-FB7E-DC4C-8433-B675572D5E70}" dt="2023-02-21T15:27:58.893" v="4589" actId="478"/>
          <ac:spMkLst>
            <pc:docMk/>
            <pc:sldMk cId="0" sldId="288"/>
            <ac:spMk id="8" creationId="{3EA9B5C3-DCBC-8618-DB21-2B6FAA5956EA}"/>
          </ac:spMkLst>
        </pc:spChg>
        <pc:spChg chg="add mod ord">
          <ac:chgData name="Daniel Khashabi" userId="62390808-c838-45e6-be59-d6fd0d208bc8" providerId="ADAL" clId="{19A97A65-FB7E-DC4C-8433-B675572D5E70}" dt="2023-02-21T15:27:38.565" v="4580" actId="700"/>
          <ac:spMkLst>
            <pc:docMk/>
            <pc:sldMk cId="0" sldId="288"/>
            <ac:spMk id="9" creationId="{24DC90E8-DBFF-AFE1-AA34-2036497E5E85}"/>
          </ac:spMkLst>
        </pc:spChg>
        <pc:spChg chg="add del mod">
          <ac:chgData name="Daniel Khashabi" userId="62390808-c838-45e6-be59-d6fd0d208bc8" providerId="ADAL" clId="{19A97A65-FB7E-DC4C-8433-B675572D5E70}" dt="2023-02-21T15:28:17.358" v="4595" actId="478"/>
          <ac:spMkLst>
            <pc:docMk/>
            <pc:sldMk cId="0" sldId="288"/>
            <ac:spMk id="11" creationId="{4CB6CF69-89F3-D467-EE00-41A411C33666}"/>
          </ac:spMkLst>
        </pc:spChg>
        <pc:spChg chg="add del mod">
          <ac:chgData name="Daniel Khashabi" userId="62390808-c838-45e6-be59-d6fd0d208bc8" providerId="ADAL" clId="{19A97A65-FB7E-DC4C-8433-B675572D5E70}" dt="2023-02-21T15:28:21.469" v="4596" actId="478"/>
          <ac:spMkLst>
            <pc:docMk/>
            <pc:sldMk cId="0" sldId="288"/>
            <ac:spMk id="12" creationId="{FB7B27D3-575A-830E-9F11-0A6D361A7FBD}"/>
          </ac:spMkLst>
        </pc:spChg>
        <pc:spChg chg="add mod">
          <ac:chgData name="Daniel Khashabi" userId="62390808-c838-45e6-be59-d6fd0d208bc8" providerId="ADAL" clId="{19A97A65-FB7E-DC4C-8433-B675572D5E70}" dt="2023-02-21T15:28:21.889" v="4597"/>
          <ac:spMkLst>
            <pc:docMk/>
            <pc:sldMk cId="0" sldId="288"/>
            <ac:spMk id="13" creationId="{BBCA88D0-E8DA-718C-F175-FA37C421284B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3T18:47:58.229" v="11078" actId="2696"/>
        <pc:sldMkLst>
          <pc:docMk/>
          <pc:sldMk cId="0" sldId="289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89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89"/>
            <ac:spMk id="4" creationId="{00000000-0000-0000-0000-000000000000}"/>
          </ac:spMkLst>
        </pc:spChg>
        <pc:spChg chg="del">
          <ac:chgData name="Daniel Khashabi" userId="62390808-c838-45e6-be59-d6fd0d208bc8" providerId="ADAL" clId="{19A97A65-FB7E-DC4C-8433-B675572D5E70}" dt="2023-02-21T15:27:52.814" v="4587" actId="478"/>
          <ac:spMkLst>
            <pc:docMk/>
            <pc:sldMk cId="0" sldId="289"/>
            <ac:spMk id="5" creationId="{00000000-0000-0000-0000-000000000000}"/>
          </ac:spMkLst>
        </pc:spChg>
        <pc:spChg chg="mod ord">
          <ac:chgData name="Daniel Khashabi" userId="62390808-c838-45e6-be59-d6fd0d208bc8" providerId="ADAL" clId="{19A97A65-FB7E-DC4C-8433-B675572D5E70}" dt="2023-02-21T15:27:38.565" v="4580" actId="700"/>
          <ac:spMkLst>
            <pc:docMk/>
            <pc:sldMk cId="0" sldId="289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89"/>
            <ac:spMk id="7" creationId="{00000000-0000-0000-0000-000000000000}"/>
          </ac:spMkLst>
        </pc:spChg>
        <pc:spChg chg="mod ord">
          <ac:chgData name="Daniel Khashabi" userId="62390808-c838-45e6-be59-d6fd0d208bc8" providerId="ADAL" clId="{19A97A65-FB7E-DC4C-8433-B675572D5E70}" dt="2023-02-21T15:27:38.565" v="4580" actId="700"/>
          <ac:spMkLst>
            <pc:docMk/>
            <pc:sldMk cId="0" sldId="289"/>
            <ac:spMk id="8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1T15:27:56.501" v="4588" actId="478"/>
          <ac:spMkLst>
            <pc:docMk/>
            <pc:sldMk cId="0" sldId="289"/>
            <ac:spMk id="9" creationId="{D67A79EF-3ABC-8F75-90AC-A2059905B8D3}"/>
          </ac:spMkLst>
        </pc:spChg>
        <pc:spChg chg="add mod ord">
          <ac:chgData name="Daniel Khashabi" userId="62390808-c838-45e6-be59-d6fd0d208bc8" providerId="ADAL" clId="{19A97A65-FB7E-DC4C-8433-B675572D5E70}" dt="2023-02-21T15:27:38.565" v="4580" actId="700"/>
          <ac:spMkLst>
            <pc:docMk/>
            <pc:sldMk cId="0" sldId="289"/>
            <ac:spMk id="10" creationId="{A0C2EFC7-F6EB-773C-D257-62B9C5CDEFC5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3T18:47:58.238" v="11079" actId="2696"/>
        <pc:sldMkLst>
          <pc:docMk/>
          <pc:sldMk cId="0" sldId="290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0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0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0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0"/>
            <ac:spMk id="6" creationId="{00000000-0000-0000-0000-000000000000}"/>
          </ac:spMkLst>
        </pc:spChg>
        <pc:spChg chg="del">
          <ac:chgData name="Daniel Khashabi" userId="62390808-c838-45e6-be59-d6fd0d208bc8" providerId="ADAL" clId="{19A97A65-FB7E-DC4C-8433-B675572D5E70}" dt="2023-02-22T01:37:35.496" v="5869" actId="478"/>
          <ac:spMkLst>
            <pc:docMk/>
            <pc:sldMk cId="0" sldId="290"/>
            <ac:spMk id="7" creationId="{00000000-0000-0000-0000-000000000000}"/>
          </ac:spMkLst>
        </pc:spChg>
        <pc:spChg chg="mod ord">
          <ac:chgData name="Daniel Khashabi" userId="62390808-c838-45e6-be59-d6fd0d208bc8" providerId="ADAL" clId="{19A97A65-FB7E-DC4C-8433-B675572D5E70}" dt="2023-02-21T15:27:38.565" v="4580" actId="700"/>
          <ac:spMkLst>
            <pc:docMk/>
            <pc:sldMk cId="0" sldId="290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0"/>
            <ac:spMk id="9" creationId="{00000000-0000-0000-0000-000000000000}"/>
          </ac:spMkLst>
        </pc:spChg>
        <pc:spChg chg="mod ord">
          <ac:chgData name="Daniel Khashabi" userId="62390808-c838-45e6-be59-d6fd0d208bc8" providerId="ADAL" clId="{19A97A65-FB7E-DC4C-8433-B675572D5E70}" dt="2023-02-21T15:27:38.565" v="4580" actId="700"/>
          <ac:spMkLst>
            <pc:docMk/>
            <pc:sldMk cId="0" sldId="290"/>
            <ac:spMk id="10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1T15:28:00.981" v="4590" actId="478"/>
          <ac:spMkLst>
            <pc:docMk/>
            <pc:sldMk cId="0" sldId="290"/>
            <ac:spMk id="11" creationId="{FFB6A892-D288-558D-3E38-87575A4A2C8D}"/>
          </ac:spMkLst>
        </pc:spChg>
        <pc:spChg chg="add mod ord">
          <ac:chgData name="Daniel Khashabi" userId="62390808-c838-45e6-be59-d6fd0d208bc8" providerId="ADAL" clId="{19A97A65-FB7E-DC4C-8433-B675572D5E70}" dt="2023-02-21T15:27:38.565" v="4580" actId="700"/>
          <ac:spMkLst>
            <pc:docMk/>
            <pc:sldMk cId="0" sldId="290"/>
            <ac:spMk id="12" creationId="{346B690F-D6E3-25BC-22B5-E86E131E1875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3T18:47:58.246" v="11080" actId="2696"/>
        <pc:sldMkLst>
          <pc:docMk/>
          <pc:sldMk cId="0" sldId="291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1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1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1"/>
            <ac:spMk id="5" creationId="{00000000-0000-0000-0000-000000000000}"/>
          </ac:spMkLst>
        </pc:spChg>
        <pc:spChg chg="del">
          <ac:chgData name="Daniel Khashabi" userId="62390808-c838-45e6-be59-d6fd0d208bc8" providerId="ADAL" clId="{19A97A65-FB7E-DC4C-8433-B675572D5E70}" dt="2023-02-22T01:37:38.958" v="5870" actId="478"/>
          <ac:spMkLst>
            <pc:docMk/>
            <pc:sldMk cId="0" sldId="291"/>
            <ac:spMk id="6" creationId="{00000000-0000-0000-0000-000000000000}"/>
          </ac:spMkLst>
        </pc:spChg>
        <pc:spChg chg="mod ord">
          <ac:chgData name="Daniel Khashabi" userId="62390808-c838-45e6-be59-d6fd0d208bc8" providerId="ADAL" clId="{19A97A65-FB7E-DC4C-8433-B675572D5E70}" dt="2023-02-21T15:27:38.565" v="4580" actId="700"/>
          <ac:spMkLst>
            <pc:docMk/>
            <pc:sldMk cId="0" sldId="291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1"/>
            <ac:spMk id="8" creationId="{00000000-0000-0000-0000-000000000000}"/>
          </ac:spMkLst>
        </pc:spChg>
        <pc:spChg chg="mod ord">
          <ac:chgData name="Daniel Khashabi" userId="62390808-c838-45e6-be59-d6fd0d208bc8" providerId="ADAL" clId="{19A97A65-FB7E-DC4C-8433-B675572D5E70}" dt="2023-02-21T15:27:38.565" v="4580" actId="700"/>
          <ac:spMkLst>
            <pc:docMk/>
            <pc:sldMk cId="0" sldId="291"/>
            <ac:spMk id="9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1T15:28:03.317" v="4591" actId="478"/>
          <ac:spMkLst>
            <pc:docMk/>
            <pc:sldMk cId="0" sldId="291"/>
            <ac:spMk id="10" creationId="{0C00B661-9D19-7576-1E06-824D07894902}"/>
          </ac:spMkLst>
        </pc:spChg>
        <pc:spChg chg="add mod ord">
          <ac:chgData name="Daniel Khashabi" userId="62390808-c838-45e6-be59-d6fd0d208bc8" providerId="ADAL" clId="{19A97A65-FB7E-DC4C-8433-B675572D5E70}" dt="2023-02-21T15:27:38.565" v="4580" actId="700"/>
          <ac:spMkLst>
            <pc:docMk/>
            <pc:sldMk cId="0" sldId="291"/>
            <ac:spMk id="11" creationId="{2E3FB184-CB56-01DB-F739-859DFDD61D1B}"/>
          </ac:spMkLst>
        </pc:spChg>
      </pc:sldChg>
      <pc:sldChg chg="addSp modSp add del mod">
        <pc:chgData name="Daniel Khashabi" userId="62390808-c838-45e6-be59-d6fd0d208bc8" providerId="ADAL" clId="{19A97A65-FB7E-DC4C-8433-B675572D5E70}" dt="2023-02-23T18:48:49.885" v="11281" actId="2696"/>
        <pc:sldMkLst>
          <pc:docMk/>
          <pc:sldMk cId="0" sldId="292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2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2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2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2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2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2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2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2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2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2"/>
            <ac:spMk id="1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292"/>
            <ac:spMk id="1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292"/>
            <ac:spMk id="20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3:53.264" v="9039" actId="1035"/>
          <ac:spMkLst>
            <pc:docMk/>
            <pc:sldMk cId="0" sldId="292"/>
            <ac:spMk id="21" creationId="{F28049AA-CFF5-82F4-A6E1-CF9AF1966833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3T18:47:58.282" v="11084" actId="2696"/>
        <pc:sldMkLst>
          <pc:docMk/>
          <pc:sldMk cId="0" sldId="293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3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3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3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3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3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3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3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3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3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3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3"/>
            <ac:spMk id="14" creationId="{00000000-0000-0000-0000-000000000000}"/>
          </ac:spMkLst>
        </pc:spChg>
        <pc:spChg chg="del mod">
          <ac:chgData name="Daniel Khashabi" userId="62390808-c838-45e6-be59-d6fd0d208bc8" providerId="ADAL" clId="{19A97A65-FB7E-DC4C-8433-B675572D5E70}" dt="2023-02-22T01:47:45.624" v="5969" actId="478"/>
          <ac:spMkLst>
            <pc:docMk/>
            <pc:sldMk cId="0" sldId="293"/>
            <ac:spMk id="1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3"/>
            <ac:spMk id="1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3"/>
            <ac:spMk id="1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3"/>
            <ac:spMk id="1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3"/>
            <ac:spMk id="2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3"/>
            <ac:spMk id="2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3"/>
            <ac:spMk id="2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3"/>
            <ac:spMk id="2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3"/>
            <ac:spMk id="2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3"/>
            <ac:spMk id="29" creationId="{00000000-0000-0000-0000-000000000000}"/>
          </ac:spMkLst>
        </pc:spChg>
        <pc:spChg chg="del mod">
          <ac:chgData name="Daniel Khashabi" userId="62390808-c838-45e6-be59-d6fd0d208bc8" providerId="ADAL" clId="{19A97A65-FB7E-DC4C-8433-B675572D5E70}" dt="2023-02-22T01:47:49.188" v="5970" actId="478"/>
          <ac:spMkLst>
            <pc:docMk/>
            <pc:sldMk cId="0" sldId="293"/>
            <ac:spMk id="30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01:50:51.613" v="5994" actId="478"/>
          <ac:spMkLst>
            <pc:docMk/>
            <pc:sldMk cId="0" sldId="293"/>
            <ac:spMk id="3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3"/>
            <ac:spMk id="3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3"/>
            <ac:spMk id="3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3"/>
            <ac:spMk id="3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3"/>
            <ac:spMk id="35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01:45:44.664" v="5912" actId="478"/>
          <ac:spMkLst>
            <pc:docMk/>
            <pc:sldMk cId="0" sldId="293"/>
            <ac:spMk id="36" creationId="{D1118816-949B-8160-3C6B-55524D7C1C8B}"/>
          </ac:spMkLst>
        </pc:spChg>
        <pc:spChg chg="add del mod ord">
          <ac:chgData name="Daniel Khashabi" userId="62390808-c838-45e6-be59-d6fd0d208bc8" providerId="ADAL" clId="{19A97A65-FB7E-DC4C-8433-B675572D5E70}" dt="2023-02-22T01:45:42.979" v="5911" actId="478"/>
          <ac:spMkLst>
            <pc:docMk/>
            <pc:sldMk cId="0" sldId="293"/>
            <ac:spMk id="37" creationId="{365C3C92-0D58-EB46-EF14-A832816712F1}"/>
          </ac:spMkLst>
        </pc:spChg>
        <pc:spChg chg="add del mod">
          <ac:chgData name="Daniel Khashabi" userId="62390808-c838-45e6-be59-d6fd0d208bc8" providerId="ADAL" clId="{19A97A65-FB7E-DC4C-8433-B675572D5E70}" dt="2023-02-22T01:47:43.227" v="5967" actId="478"/>
          <ac:spMkLst>
            <pc:docMk/>
            <pc:sldMk cId="0" sldId="293"/>
            <ac:spMk id="39" creationId="{8F6BAA11-C640-F085-8F2E-E0072D7F331B}"/>
          </ac:spMkLst>
        </pc:spChg>
        <pc:spChg chg="add del mod">
          <ac:chgData name="Daniel Khashabi" userId="62390808-c838-45e6-be59-d6fd0d208bc8" providerId="ADAL" clId="{19A97A65-FB7E-DC4C-8433-B675572D5E70}" dt="2023-02-22T01:51:32.195" v="6078" actId="478"/>
          <ac:spMkLst>
            <pc:docMk/>
            <pc:sldMk cId="0" sldId="293"/>
            <ac:spMk id="42" creationId="{92DB1EFD-5B9E-6F8A-B16B-DCDBBB78CB24}"/>
          </ac:spMkLst>
        </pc:spChg>
        <pc:spChg chg="add del mod">
          <ac:chgData name="Daniel Khashabi" userId="62390808-c838-45e6-be59-d6fd0d208bc8" providerId="ADAL" clId="{19A97A65-FB7E-DC4C-8433-B675572D5E70}" dt="2023-02-22T01:51:34.108" v="6080" actId="478"/>
          <ac:spMkLst>
            <pc:docMk/>
            <pc:sldMk cId="0" sldId="293"/>
            <ac:spMk id="44" creationId="{B895DBA5-649A-8FE1-D9DB-102A01C405F9}"/>
          </ac:spMkLst>
        </pc:spChg>
        <pc:picChg chg="add del mod">
          <ac:chgData name="Daniel Khashabi" userId="62390808-c838-45e6-be59-d6fd0d208bc8" providerId="ADAL" clId="{19A97A65-FB7E-DC4C-8433-B675572D5E70}" dt="2023-02-22T01:48:57.961" v="5980"/>
          <ac:picMkLst>
            <pc:docMk/>
            <pc:sldMk cId="0" sldId="293"/>
            <ac:picMk id="40" creationId="{35B7167A-0841-5CE2-F2F8-E9BBFCD78272}"/>
          </ac:picMkLst>
        </pc:picChg>
      </pc:sldChg>
      <pc:sldChg chg="addSp modSp add del mod modClrScheme modShow chgLayout">
        <pc:chgData name="Daniel Khashabi" userId="62390808-c838-45e6-be59-d6fd0d208bc8" providerId="ADAL" clId="{19A97A65-FB7E-DC4C-8433-B675572D5E70}" dt="2023-02-23T18:47:58.356" v="11091" actId="2696"/>
        <pc:sldMkLst>
          <pc:docMk/>
          <pc:sldMk cId="0" sldId="294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4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4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4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4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4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4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4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4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4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4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4"/>
            <ac:spMk id="1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4"/>
            <ac:spMk id="1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4"/>
            <ac:spMk id="1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4"/>
            <ac:spMk id="1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4"/>
            <ac:spMk id="1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4"/>
            <ac:spMk id="2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4"/>
            <ac:spMk id="2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4"/>
            <ac:spMk id="2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4"/>
            <ac:spMk id="2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4"/>
            <ac:spMk id="2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4"/>
            <ac:spMk id="2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4"/>
            <ac:spMk id="3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4"/>
            <ac:spMk id="3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4"/>
            <ac:spMk id="3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4"/>
            <ac:spMk id="33" creationId="{00000000-0000-0000-0000-000000000000}"/>
          </ac:spMkLst>
        </pc:spChg>
        <pc:spChg chg="mod ord">
          <ac:chgData name="Daniel Khashabi" userId="62390808-c838-45e6-be59-d6fd0d208bc8" providerId="ADAL" clId="{19A97A65-FB7E-DC4C-8433-B675572D5E70}" dt="2023-02-22T01:43:04.013" v="5905" actId="700"/>
          <ac:spMkLst>
            <pc:docMk/>
            <pc:sldMk cId="0" sldId="294"/>
            <ac:spMk id="3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4"/>
            <ac:spMk id="3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4"/>
            <ac:spMk id="3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4"/>
            <ac:spMk id="3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4"/>
            <ac:spMk id="38" creationId="{00000000-0000-0000-0000-000000000000}"/>
          </ac:spMkLst>
        </pc:spChg>
        <pc:spChg chg="add mod ord">
          <ac:chgData name="Daniel Khashabi" userId="62390808-c838-45e6-be59-d6fd0d208bc8" providerId="ADAL" clId="{19A97A65-FB7E-DC4C-8433-B675572D5E70}" dt="2023-02-22T01:43:04.013" v="5905" actId="700"/>
          <ac:spMkLst>
            <pc:docMk/>
            <pc:sldMk cId="0" sldId="294"/>
            <ac:spMk id="39" creationId="{C9C9B158-2174-5608-B7CF-AB7766462DEC}"/>
          </ac:spMkLst>
        </pc:spChg>
        <pc:spChg chg="add mod ord">
          <ac:chgData name="Daniel Khashabi" userId="62390808-c838-45e6-be59-d6fd0d208bc8" providerId="ADAL" clId="{19A97A65-FB7E-DC4C-8433-B675572D5E70}" dt="2023-02-22T01:43:04.013" v="5905" actId="700"/>
          <ac:spMkLst>
            <pc:docMk/>
            <pc:sldMk cId="0" sldId="294"/>
            <ac:spMk id="40" creationId="{E066E87A-8C6A-7B57-F4C2-A8C77D0A8E37}"/>
          </ac:spMkLst>
        </pc:spChg>
      </pc:sldChg>
      <pc:sldChg chg="add del">
        <pc:chgData name="Daniel Khashabi" userId="62390808-c838-45e6-be59-d6fd0d208bc8" providerId="ADAL" clId="{19A97A65-FB7E-DC4C-8433-B675572D5E70}" dt="2023-02-13T19:54:26.887" v="2424" actId="2696"/>
        <pc:sldMkLst>
          <pc:docMk/>
          <pc:sldMk cId="1079496505" sldId="294"/>
        </pc:sldMkLst>
      </pc:sldChg>
      <pc:sldChg chg="add del">
        <pc:chgData name="Daniel Khashabi" userId="62390808-c838-45e6-be59-d6fd0d208bc8" providerId="ADAL" clId="{19A97A65-FB7E-DC4C-8433-B675572D5E70}" dt="2023-02-13T19:56:36.755" v="2513" actId="2696"/>
        <pc:sldMkLst>
          <pc:docMk/>
          <pc:sldMk cId="1095609293" sldId="294"/>
        </pc:sldMkLst>
      </pc:sldChg>
      <pc:sldChg chg="addSp delSp modSp add del mod modClrScheme modShow chgLayout">
        <pc:chgData name="Daniel Khashabi" userId="62390808-c838-45e6-be59-d6fd0d208bc8" providerId="ADAL" clId="{19A97A65-FB7E-DC4C-8433-B675572D5E70}" dt="2023-02-23T18:47:58.364" v="11092" actId="2696"/>
        <pc:sldMkLst>
          <pc:docMk/>
          <pc:sldMk cId="0" sldId="295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5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5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5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5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5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5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5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5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5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5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5"/>
            <ac:spMk id="1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5"/>
            <ac:spMk id="1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5"/>
            <ac:spMk id="1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5"/>
            <ac:spMk id="1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5"/>
            <ac:spMk id="1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5"/>
            <ac:spMk id="2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5"/>
            <ac:spMk id="2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5"/>
            <ac:spMk id="2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5"/>
            <ac:spMk id="2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5"/>
            <ac:spMk id="2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5"/>
            <ac:spMk id="2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5"/>
            <ac:spMk id="3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5"/>
            <ac:spMk id="3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5"/>
            <ac:spMk id="3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5"/>
            <ac:spMk id="3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5"/>
            <ac:spMk id="34" creationId="{00000000-0000-0000-0000-000000000000}"/>
          </ac:spMkLst>
        </pc:spChg>
        <pc:spChg chg="mod ord">
          <ac:chgData name="Daniel Khashabi" userId="62390808-c838-45e6-be59-d6fd0d208bc8" providerId="ADAL" clId="{19A97A65-FB7E-DC4C-8433-B675572D5E70}" dt="2023-02-22T01:43:04.013" v="5905" actId="700"/>
          <ac:spMkLst>
            <pc:docMk/>
            <pc:sldMk cId="0" sldId="295"/>
            <ac:spMk id="3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5"/>
            <ac:spMk id="3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5"/>
            <ac:spMk id="3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5"/>
            <ac:spMk id="3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5"/>
            <ac:spMk id="3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5"/>
            <ac:spMk id="40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01:43:28.455" v="5906" actId="478"/>
          <ac:spMkLst>
            <pc:docMk/>
            <pc:sldMk cId="0" sldId="295"/>
            <ac:spMk id="41" creationId="{D878ABE5-6AB5-3AAD-1625-DC3AF2BD40DC}"/>
          </ac:spMkLst>
        </pc:spChg>
        <pc:spChg chg="add mod ord">
          <ac:chgData name="Daniel Khashabi" userId="62390808-c838-45e6-be59-d6fd0d208bc8" providerId="ADAL" clId="{19A97A65-FB7E-DC4C-8433-B675572D5E70}" dt="2023-02-22T01:43:04.013" v="5905" actId="700"/>
          <ac:spMkLst>
            <pc:docMk/>
            <pc:sldMk cId="0" sldId="295"/>
            <ac:spMk id="42" creationId="{7903991B-9ACF-0EC2-EFB7-B5A2F67FD2D6}"/>
          </ac:spMkLst>
        </pc:spChg>
      </pc:sldChg>
      <pc:sldChg chg="addSp delSp modSp add del mod modClrScheme modShow chgLayout">
        <pc:chgData name="Daniel Khashabi" userId="62390808-c838-45e6-be59-d6fd0d208bc8" providerId="ADAL" clId="{19A97A65-FB7E-DC4C-8433-B675572D5E70}" dt="2023-02-23T18:47:58.373" v="11093" actId="2696"/>
        <pc:sldMkLst>
          <pc:docMk/>
          <pc:sldMk cId="0" sldId="296"/>
        </pc:sldMkLst>
        <pc:spChg chg="add mod ord">
          <ac:chgData name="Daniel Khashabi" userId="62390808-c838-45e6-be59-d6fd0d208bc8" providerId="ADAL" clId="{19A97A65-FB7E-DC4C-8433-B675572D5E70}" dt="2023-02-13T20:20:04.998" v="2681" actId="27636"/>
          <ac:spMkLst>
            <pc:docMk/>
            <pc:sldMk cId="0" sldId="296"/>
            <ac:spMk id="2" creationId="{02F4B494-0711-D262-E1CE-A8C1DC88063F}"/>
          </ac:spMkLst>
        </pc:spChg>
        <pc:spChg chg="add del mod ord">
          <ac:chgData name="Daniel Khashabi" userId="62390808-c838-45e6-be59-d6fd0d208bc8" providerId="ADAL" clId="{19A97A65-FB7E-DC4C-8433-B675572D5E70}" dt="2023-02-13T20:20:21.975" v="2685" actId="478"/>
          <ac:spMkLst>
            <pc:docMk/>
            <pc:sldMk cId="0" sldId="296"/>
            <ac:spMk id="3" creationId="{D3A83DA7-6B84-1492-7289-396344B80664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6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296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13T18:52:58.491" v="987"/>
          <ac:spMkLst>
            <pc:docMk/>
            <pc:sldMk cId="0" sldId="296"/>
            <ac:spMk id="325" creationId="{00000000-0000-0000-0000-000000000000}"/>
          </ac:spMkLst>
        </pc:spChg>
        <pc:spChg chg="add del mod">
          <ac:chgData name="Daniel Khashabi" userId="62390808-c838-45e6-be59-d6fd0d208bc8" providerId="ADAL" clId="{19A97A65-FB7E-DC4C-8433-B675572D5E70}" dt="2023-02-13T20:20:19.093" v="2684" actId="478"/>
          <ac:spMkLst>
            <pc:docMk/>
            <pc:sldMk cId="0" sldId="296"/>
            <ac:spMk id="326" creationId="{00000000-0000-0000-0000-000000000000}"/>
          </ac:spMkLst>
        </pc:spChg>
        <pc:picChg chg="mod">
          <ac:chgData name="Daniel Khashabi" userId="62390808-c838-45e6-be59-d6fd0d208bc8" providerId="ADAL" clId="{19A97A65-FB7E-DC4C-8433-B675572D5E70}" dt="2023-02-13T20:19:57.077" v="2679" actId="1076"/>
          <ac:picMkLst>
            <pc:docMk/>
            <pc:sldMk cId="0" sldId="296"/>
            <ac:picMk id="324" creationId="{00000000-0000-0000-0000-000000000000}"/>
          </ac:picMkLst>
        </pc:picChg>
      </pc:sldChg>
      <pc:sldChg chg="add del modNotes">
        <pc:chgData name="Daniel Khashabi" userId="62390808-c838-45e6-be59-d6fd0d208bc8" providerId="ADAL" clId="{19A97A65-FB7E-DC4C-8433-B675572D5E70}" dt="2023-02-23T18:47:58.545" v="11114" actId="2696"/>
        <pc:sldMkLst>
          <pc:docMk/>
          <pc:sldMk cId="377858264" sldId="297"/>
        </pc:sldMkLst>
      </pc:sldChg>
      <pc:sldChg chg="add del">
        <pc:chgData name="Daniel Khashabi" userId="62390808-c838-45e6-be59-d6fd0d208bc8" providerId="ADAL" clId="{19A97A65-FB7E-DC4C-8433-B675572D5E70}" dt="2023-02-13T20:25:46.173" v="2768" actId="2696"/>
        <pc:sldMkLst>
          <pc:docMk/>
          <pc:sldMk cId="1702252330" sldId="297"/>
        </pc:sldMkLst>
      </pc:sldChg>
      <pc:sldChg chg="add del">
        <pc:chgData name="Daniel Khashabi" userId="62390808-c838-45e6-be59-d6fd0d208bc8" providerId="ADAL" clId="{19A97A65-FB7E-DC4C-8433-B675572D5E70}" dt="2023-02-13T20:25:46.173" v="2768" actId="2696"/>
        <pc:sldMkLst>
          <pc:docMk/>
          <pc:sldMk cId="2157296991" sldId="298"/>
        </pc:sldMkLst>
      </pc:sldChg>
      <pc:sldChg chg="add del ord modNotes">
        <pc:chgData name="Daniel Khashabi" userId="62390808-c838-45e6-be59-d6fd0d208bc8" providerId="ADAL" clId="{19A97A65-FB7E-DC4C-8433-B675572D5E70}" dt="2023-02-23T18:47:58.531" v="11113" actId="2696"/>
        <pc:sldMkLst>
          <pc:docMk/>
          <pc:sldMk cId="3825634091" sldId="298"/>
        </pc:sldMkLst>
        <pc:spChg chg="add mod ord">
          <ac:chgData name="Daniel Khashabi" userId="62390808-c838-45e6-be59-d6fd0d208bc8" providerId="ADAL" clId="{19A97A65-FB7E-DC4C-8433-B675572D5E70}" dt="2023-02-13T20:34:32.651" v="2967" actId="20577"/>
          <ac:spMkLst>
            <pc:docMk/>
            <pc:sldMk cId="3825634091" sldId="298"/>
            <ac:spMk id="2" creationId="{C6BD1476-72A1-93E3-F109-F83481EDC5B5}"/>
          </ac:spMkLst>
        </pc:spChg>
        <pc:spChg chg="add del mod ord">
          <ac:chgData name="Daniel Khashabi" userId="62390808-c838-45e6-be59-d6fd0d208bc8" providerId="ADAL" clId="{19A97A65-FB7E-DC4C-8433-B675572D5E70}" dt="2023-02-13T20:34:53.034" v="2983" actId="478"/>
          <ac:spMkLst>
            <pc:docMk/>
            <pc:sldMk cId="3825634091" sldId="298"/>
            <ac:spMk id="3" creationId="{94BA8864-D2F0-9B6F-0CAD-FE3DAC79B5BD}"/>
          </ac:spMkLst>
        </pc:spChg>
        <pc:spChg chg="add mod ord">
          <ac:chgData name="Daniel Khashabi" userId="62390808-c838-45e6-be59-d6fd0d208bc8" providerId="ADAL" clId="{19A97A65-FB7E-DC4C-8433-B675572D5E70}" dt="2023-02-13T20:34:24.829" v="2941" actId="700"/>
          <ac:spMkLst>
            <pc:docMk/>
            <pc:sldMk cId="3825634091" sldId="298"/>
            <ac:spMk id="4" creationId="{DB015B97-CF38-FAC0-65B6-C5216EED9895}"/>
          </ac:spMkLst>
        </pc:spChg>
        <pc:picChg chg="mod">
          <ac:chgData name="Daniel Khashabi" userId="62390808-c838-45e6-be59-d6fd0d208bc8" providerId="ADAL" clId="{19A97A65-FB7E-DC4C-8433-B675572D5E70}" dt="2023-02-13T20:34:18.233" v="2940" actId="1076"/>
          <ac:picMkLst>
            <pc:docMk/>
            <pc:sldMk cId="3825634091" sldId="298"/>
            <ac:picMk id="336" creationId="{00000000-0000-0000-0000-000000000000}"/>
          </ac:picMkLst>
        </pc:picChg>
      </pc:sldChg>
      <pc:sldChg chg="add del modNotes">
        <pc:chgData name="Daniel Khashabi" userId="62390808-c838-45e6-be59-d6fd0d208bc8" providerId="ADAL" clId="{19A97A65-FB7E-DC4C-8433-B675572D5E70}" dt="2023-02-23T18:47:58.836" v="11129" actId="2696"/>
        <pc:sldMkLst>
          <pc:docMk/>
          <pc:sldMk cId="614313666" sldId="299"/>
        </pc:sldMkLst>
      </pc:sldChg>
      <pc:sldChg chg="add del modNotes">
        <pc:chgData name="Daniel Khashabi" userId="62390808-c838-45e6-be59-d6fd0d208bc8" providerId="ADAL" clId="{19A97A65-FB7E-DC4C-8433-B675572D5E70}" dt="2023-02-22T14:58:32.640" v="8338" actId="2696"/>
        <pc:sldMkLst>
          <pc:docMk/>
          <pc:sldMk cId="3985329444" sldId="299"/>
        </pc:sldMkLst>
      </pc:sldChg>
      <pc:sldChg chg="modSp add del">
        <pc:chgData name="Daniel Khashabi" userId="62390808-c838-45e6-be59-d6fd0d208bc8" providerId="ADAL" clId="{19A97A65-FB7E-DC4C-8433-B675572D5E70}" dt="2023-02-23T18:48:49.981" v="11289" actId="2696"/>
        <pc:sldMkLst>
          <pc:docMk/>
          <pc:sldMk cId="0" sldId="300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00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00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00"/>
            <ac:spMk id="4" creationId="{00000000-0000-0000-0000-000000000000}"/>
          </ac:spMkLst>
        </pc:spChg>
      </pc:sldChg>
      <pc:sldChg chg="addSp modSp mod modNotes">
        <pc:chgData name="Daniel Khashabi" userId="62390808-c838-45e6-be59-d6fd0d208bc8" providerId="ADAL" clId="{19A97A65-FB7E-DC4C-8433-B675572D5E70}" dt="2023-02-22T17:58:30.299" v="9801"/>
        <pc:sldMkLst>
          <pc:docMk/>
          <pc:sldMk cId="0" sldId="301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01"/>
            <ac:spMk id="2" creationId="{83602E3B-62E7-EEAE-E8F3-5972D2C26242}"/>
          </ac:spMkLst>
        </pc:spChg>
        <pc:spChg chg="add 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01"/>
            <ac:spMk id="3" creationId="{63683C61-CDA1-61F7-C8D2-09CBFCD4CC06}"/>
          </ac:spMkLst>
        </pc:spChg>
      </pc:sldChg>
      <pc:sldChg chg="addSp delSp modSp add del mod">
        <pc:chgData name="Daniel Khashabi" userId="62390808-c838-45e6-be59-d6fd0d208bc8" providerId="ADAL" clId="{19A97A65-FB7E-DC4C-8433-B675572D5E70}" dt="2023-02-23T18:48:49.997" v="11291" actId="2696"/>
        <pc:sldMkLst>
          <pc:docMk/>
          <pc:sldMk cId="0" sldId="302"/>
        </pc:sldMkLst>
        <pc:spChg chg="mod">
          <ac:chgData name="Daniel Khashabi" userId="62390808-c838-45e6-be59-d6fd0d208bc8" providerId="ADAL" clId="{19A97A65-FB7E-DC4C-8433-B675572D5E70}" dt="2023-02-13T20:23:57.218" v="2749" actId="20577"/>
          <ac:spMkLst>
            <pc:docMk/>
            <pc:sldMk cId="0" sldId="302"/>
            <ac:spMk id="2" creationId="{183E2751-076A-27F4-5248-3BC1C4D2E554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02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13T20:24:20.684" v="2754" actId="21"/>
          <ac:spMkLst>
            <pc:docMk/>
            <pc:sldMk cId="0" sldId="302"/>
            <ac:spMk id="3" creationId="{4D2A74DA-A52B-6C41-9C21-513666667949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02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02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02"/>
            <ac:spMk id="6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4:05.175" v="9045"/>
          <ac:spMkLst>
            <pc:docMk/>
            <pc:sldMk cId="0" sldId="302"/>
            <ac:spMk id="7" creationId="{197A6E4F-AA63-BF3F-50A6-196BB5A634E5}"/>
          </ac:spMkLst>
        </pc:spChg>
        <pc:spChg chg="mod">
          <ac:chgData name="Daniel Khashabi" userId="62390808-c838-45e6-be59-d6fd0d208bc8" providerId="ADAL" clId="{19A97A65-FB7E-DC4C-8433-B675572D5E70}" dt="2023-02-13T18:52:58.491" v="987"/>
          <ac:spMkLst>
            <pc:docMk/>
            <pc:sldMk cId="0" sldId="302"/>
            <ac:spMk id="357" creationId="{00000000-0000-0000-0000-000000000000}"/>
          </ac:spMkLst>
        </pc:spChg>
        <pc:spChg chg="del mod">
          <ac:chgData name="Daniel Khashabi" userId="62390808-c838-45e6-be59-d6fd0d208bc8" providerId="ADAL" clId="{19A97A65-FB7E-DC4C-8433-B675572D5E70}" dt="2023-02-13T20:24:04.275" v="2752" actId="478"/>
          <ac:spMkLst>
            <pc:docMk/>
            <pc:sldMk cId="0" sldId="302"/>
            <ac:spMk id="358" creationId="{00000000-0000-0000-0000-000000000000}"/>
          </ac:spMkLst>
        </pc:spChg>
        <pc:picChg chg="mod">
          <ac:chgData name="Daniel Khashabi" userId="62390808-c838-45e6-be59-d6fd0d208bc8" providerId="ADAL" clId="{19A97A65-FB7E-DC4C-8433-B675572D5E70}" dt="2023-02-13T20:24:01.714" v="2750" actId="1076"/>
          <ac:picMkLst>
            <pc:docMk/>
            <pc:sldMk cId="0" sldId="302"/>
            <ac:picMk id="356" creationId="{00000000-0000-0000-0000-000000000000}"/>
          </ac:picMkLst>
        </pc:picChg>
      </pc:sldChg>
      <pc:sldChg chg="delSp add del mod ord modNotes">
        <pc:chgData name="Daniel Khashabi" userId="62390808-c838-45e6-be59-d6fd0d208bc8" providerId="ADAL" clId="{19A97A65-FB7E-DC4C-8433-B675572D5E70}" dt="2023-02-23T18:47:58.583" v="11119" actId="2696"/>
        <pc:sldMkLst>
          <pc:docMk/>
          <pc:sldMk cId="856081352" sldId="303"/>
        </pc:sldMkLst>
        <pc:spChg chg="del">
          <ac:chgData name="Daniel Khashabi" userId="62390808-c838-45e6-be59-d6fd0d208bc8" providerId="ADAL" clId="{19A97A65-FB7E-DC4C-8433-B675572D5E70}" dt="2023-02-22T03:58:21.317" v="6784" actId="478"/>
          <ac:spMkLst>
            <pc:docMk/>
            <pc:sldMk cId="856081352" sldId="303"/>
            <ac:spMk id="2" creationId="{72C596A6-38A4-249E-B373-4FC13FDB819F}"/>
          </ac:spMkLst>
        </pc:spChg>
        <pc:spChg chg="del">
          <ac:chgData name="Daniel Khashabi" userId="62390808-c838-45e6-be59-d6fd0d208bc8" providerId="ADAL" clId="{19A97A65-FB7E-DC4C-8433-B675572D5E70}" dt="2023-02-22T03:58:19.014" v="6783" actId="478"/>
          <ac:spMkLst>
            <pc:docMk/>
            <pc:sldMk cId="856081352" sldId="303"/>
            <ac:spMk id="3" creationId="{EFA16A39-1D90-F745-46DA-C47F7AC87F37}"/>
          </ac:spMkLst>
        </pc:spChg>
      </pc:sldChg>
      <pc:sldChg chg="modSp add del">
        <pc:chgData name="Daniel Khashabi" userId="62390808-c838-45e6-be59-d6fd0d208bc8" providerId="ADAL" clId="{19A97A65-FB7E-DC4C-8433-B675572D5E70}" dt="2023-02-22T14:52:09.481" v="8215" actId="2696"/>
        <pc:sldMkLst>
          <pc:docMk/>
          <pc:sldMk cId="1298121465" sldId="304"/>
        </pc:sldMkLst>
        <pc:spChg chg="mod">
          <ac:chgData name="Daniel Khashabi" userId="62390808-c838-45e6-be59-d6fd0d208bc8" providerId="ADAL" clId="{19A97A65-FB7E-DC4C-8433-B675572D5E70}" dt="2023-02-22T13:48:49.813" v="7938"/>
          <ac:spMkLst>
            <pc:docMk/>
            <pc:sldMk cId="1298121465" sldId="304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3:48:49.813" v="7938"/>
          <ac:spMkLst>
            <pc:docMk/>
            <pc:sldMk cId="1298121465" sldId="304"/>
            <ac:spMk id="6" creationId="{00000000-0000-0000-0000-000000000000}"/>
          </ac:spMkLst>
        </pc:spChg>
      </pc:sldChg>
      <pc:sldChg chg="modSp add del">
        <pc:chgData name="Daniel Khashabi" userId="62390808-c838-45e6-be59-d6fd0d208bc8" providerId="ADAL" clId="{19A97A65-FB7E-DC4C-8433-B675572D5E70}" dt="2023-02-23T18:48:49.588" v="11252" actId="2696"/>
        <pc:sldMkLst>
          <pc:docMk/>
          <pc:sldMk cId="3539864448" sldId="304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539864448" sldId="304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539864448" sldId="304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539864448" sldId="304"/>
            <ac:spMk id="6" creationId="{00000000-0000-0000-0000-000000000000}"/>
          </ac:spMkLst>
        </pc:spChg>
      </pc:sldChg>
      <pc:sldChg chg="modSp add del modNotes">
        <pc:chgData name="Daniel Khashabi" userId="62390808-c838-45e6-be59-d6fd0d208bc8" providerId="ADAL" clId="{19A97A65-FB7E-DC4C-8433-B675572D5E70}" dt="2023-02-22T03:17:21.247" v="6418" actId="2696"/>
        <pc:sldMkLst>
          <pc:docMk/>
          <pc:sldMk cId="49773371" sldId="305"/>
        </pc:sldMkLst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49773371" sldId="305"/>
            <ac:spMk id="113" creationId="{00000000-0000-0000-0000-000000000000}"/>
          </ac:spMkLst>
        </pc:spChg>
      </pc:sldChg>
      <pc:sldChg chg="modSp add del modNotes">
        <pc:chgData name="Daniel Khashabi" userId="62390808-c838-45e6-be59-d6fd0d208bc8" providerId="ADAL" clId="{19A97A65-FB7E-DC4C-8433-B675572D5E70}" dt="2023-02-23T18:47:58.819" v="11126" actId="2696"/>
        <pc:sldMkLst>
          <pc:docMk/>
          <pc:sldMk cId="330968175" sldId="305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30968175" sldId="305"/>
            <ac:spMk id="113" creationId="{00000000-0000-0000-0000-000000000000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50.032" v="11295" actId="2696"/>
        <pc:sldMkLst>
          <pc:docMk/>
          <pc:sldMk cId="0" sldId="306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06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06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06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06"/>
            <ac:spMk id="6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4:12.161" v="9047"/>
          <ac:spMkLst>
            <pc:docMk/>
            <pc:sldMk cId="0" sldId="306"/>
            <ac:spMk id="7" creationId="{0C03430B-737C-5718-B84E-7AF3F0579B90}"/>
          </ac:spMkLst>
        </pc:spChg>
      </pc:sldChg>
      <pc:sldChg chg="modSp add del">
        <pc:chgData name="Daniel Khashabi" userId="62390808-c838-45e6-be59-d6fd0d208bc8" providerId="ADAL" clId="{19A97A65-FB7E-DC4C-8433-B675572D5E70}" dt="2023-02-22T14:47:35.389" v="8138" actId="2696"/>
        <pc:sldMkLst>
          <pc:docMk/>
          <pc:sldMk cId="48254218" sldId="306"/>
        </pc:sldMkLst>
        <pc:spChg chg="mod">
          <ac:chgData name="Daniel Khashabi" userId="62390808-c838-45e6-be59-d6fd0d208bc8" providerId="ADAL" clId="{19A97A65-FB7E-DC4C-8433-B675572D5E70}" dt="2023-02-22T13:48:49.813" v="7938"/>
          <ac:spMkLst>
            <pc:docMk/>
            <pc:sldMk cId="48254218" sldId="306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3:48:49.813" v="7938"/>
          <ac:spMkLst>
            <pc:docMk/>
            <pc:sldMk cId="48254218" sldId="306"/>
            <ac:spMk id="4" creationId="{00000000-0000-0000-0000-000000000000}"/>
          </ac:spMkLst>
        </pc:spChg>
      </pc:sldChg>
      <pc:sldChg chg="modSp add del mod">
        <pc:chgData name="Daniel Khashabi" userId="62390808-c838-45e6-be59-d6fd0d208bc8" providerId="ADAL" clId="{19A97A65-FB7E-DC4C-8433-B675572D5E70}" dt="2023-02-23T18:47:58.556" v="11115" actId="2696"/>
        <pc:sldMkLst>
          <pc:docMk/>
          <pc:sldMk cId="0" sldId="307"/>
        </pc:sldMkLst>
        <pc:spChg chg="mod">
          <ac:chgData name="Daniel Khashabi" userId="62390808-c838-45e6-be59-d6fd0d208bc8" providerId="ADAL" clId="{19A97A65-FB7E-DC4C-8433-B675572D5E70}" dt="2023-02-22T03:58:47.794" v="6787" actId="57"/>
          <ac:spMkLst>
            <pc:docMk/>
            <pc:sldMk cId="0" sldId="307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07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03:54:39.943" v="6773"/>
          <ac:spMkLst>
            <pc:docMk/>
            <pc:sldMk cId="0" sldId="307"/>
            <ac:spMk id="7" creationId="{00000000-0000-0000-0000-000000000000}"/>
          </ac:spMkLst>
        </pc:spChg>
      </pc:sldChg>
      <pc:sldChg chg="add del">
        <pc:chgData name="Daniel Khashabi" userId="62390808-c838-45e6-be59-d6fd0d208bc8" providerId="ADAL" clId="{19A97A65-FB7E-DC4C-8433-B675572D5E70}" dt="2023-02-13T19:54:26.887" v="2424" actId="2696"/>
        <pc:sldMkLst>
          <pc:docMk/>
          <pc:sldMk cId="12655848" sldId="308"/>
        </pc:sldMkLst>
      </pc:sldChg>
      <pc:sldChg chg="addSp delSp modSp add del mod ord modNotes">
        <pc:chgData name="Daniel Khashabi" userId="62390808-c838-45e6-be59-d6fd0d208bc8" providerId="ADAL" clId="{19A97A65-FB7E-DC4C-8433-B675572D5E70}" dt="2023-02-23T18:47:58.290" v="11085" actId="2696"/>
        <pc:sldMkLst>
          <pc:docMk/>
          <pc:sldMk cId="1332084147" sldId="308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32084147" sldId="308"/>
            <ac:spMk id="2" creationId="{4FDD13DC-D601-736A-31CE-8C0C8E297927}"/>
          </ac:spMkLst>
        </pc:spChg>
        <pc:spChg chg="add mod">
          <ac:chgData name="Daniel Khashabi" userId="62390808-c838-45e6-be59-d6fd0d208bc8" providerId="ADAL" clId="{19A97A65-FB7E-DC4C-8433-B675572D5E70}" dt="2023-02-13T19:55:25.049" v="2485" actId="478"/>
          <ac:spMkLst>
            <pc:docMk/>
            <pc:sldMk cId="1332084147" sldId="308"/>
            <ac:spMk id="5" creationId="{DF8CF568-8C32-9835-4140-7401FC3EDF1B}"/>
          </ac:spMkLst>
        </pc:spChg>
        <pc:spChg chg="add mod">
          <ac:chgData name="Daniel Khashabi" userId="62390808-c838-45e6-be59-d6fd0d208bc8" providerId="ADAL" clId="{19A97A65-FB7E-DC4C-8433-B675572D5E70}" dt="2023-02-22T17:58:30.299" v="9801"/>
          <ac:spMkLst>
            <pc:docMk/>
            <pc:sldMk cId="1332084147" sldId="308"/>
            <ac:spMk id="7" creationId="{9D247EF2-D539-904D-7D23-4F5C04046F24}"/>
          </ac:spMkLst>
        </pc:spChg>
        <pc:spChg chg="mod">
          <ac:chgData name="Daniel Khashabi" userId="62390808-c838-45e6-be59-d6fd0d208bc8" providerId="ADAL" clId="{19A97A65-FB7E-DC4C-8433-B675572D5E70}" dt="2023-02-13T19:54:46.797" v="2452" actId="20577"/>
          <ac:spMkLst>
            <pc:docMk/>
            <pc:sldMk cId="1332084147" sldId="308"/>
            <ac:spMk id="7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13T19:55:30.757" v="2488" actId="12"/>
          <ac:spMkLst>
            <pc:docMk/>
            <pc:sldMk cId="1332084147" sldId="308"/>
            <ac:spMk id="73" creationId="{00000000-0000-0000-0000-000000000000}"/>
          </ac:spMkLst>
        </pc:spChg>
        <pc:spChg chg="del">
          <ac:chgData name="Daniel Khashabi" userId="62390808-c838-45e6-be59-d6fd0d208bc8" providerId="ADAL" clId="{19A97A65-FB7E-DC4C-8433-B675572D5E70}" dt="2023-02-13T19:55:25.049" v="2485" actId="478"/>
          <ac:spMkLst>
            <pc:docMk/>
            <pc:sldMk cId="1332084147" sldId="308"/>
            <ac:spMk id="74" creationId="{00000000-0000-0000-0000-000000000000}"/>
          </ac:spMkLst>
        </pc:spChg>
        <pc:picChg chg="mod">
          <ac:chgData name="Daniel Khashabi" userId="62390808-c838-45e6-be59-d6fd0d208bc8" providerId="ADAL" clId="{19A97A65-FB7E-DC4C-8433-B675572D5E70}" dt="2023-02-13T19:56:16.688" v="2503" actId="1076"/>
          <ac:picMkLst>
            <pc:docMk/>
            <pc:sldMk cId="1332084147" sldId="308"/>
            <ac:picMk id="4" creationId="{B96B1E2F-F697-BFD8-C328-4C2130F94C3C}"/>
          </ac:picMkLst>
        </pc:picChg>
      </pc:sldChg>
      <pc:sldChg chg="addSp modSp add del">
        <pc:chgData name="Daniel Khashabi" userId="62390808-c838-45e6-be59-d6fd0d208bc8" providerId="ADAL" clId="{19A97A65-FB7E-DC4C-8433-B675572D5E70}" dt="2023-02-23T18:48:50.057" v="11298" actId="2696"/>
        <pc:sldMkLst>
          <pc:docMk/>
          <pc:sldMk cId="0" sldId="309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09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09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09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09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09"/>
            <ac:spMk id="7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4:18.591" v="9050"/>
          <ac:spMkLst>
            <pc:docMk/>
            <pc:sldMk cId="0" sldId="309"/>
            <ac:spMk id="8" creationId="{AE99F48C-FD71-DED9-7C7D-7942D00F954F}"/>
          </ac:spMkLst>
        </pc:spChg>
      </pc:sldChg>
      <pc:sldChg chg="add del">
        <pc:chgData name="Daniel Khashabi" userId="62390808-c838-45e6-be59-d6fd0d208bc8" providerId="ADAL" clId="{19A97A65-FB7E-DC4C-8433-B675572D5E70}" dt="2023-02-13T19:51:58.654" v="2259" actId="2696"/>
        <pc:sldMkLst>
          <pc:docMk/>
          <pc:sldMk cId="3663351259" sldId="309"/>
        </pc:sldMkLst>
      </pc:sldChg>
      <pc:sldChg chg="modSp add del">
        <pc:chgData name="Daniel Khashabi" userId="62390808-c838-45e6-be59-d6fd0d208bc8" providerId="ADAL" clId="{19A97A65-FB7E-DC4C-8433-B675572D5E70}" dt="2023-02-22T14:47:21.165" v="8135" actId="2696"/>
        <pc:sldMkLst>
          <pc:docMk/>
          <pc:sldMk cId="4274054813" sldId="309"/>
        </pc:sldMkLst>
        <pc:spChg chg="mod">
          <ac:chgData name="Daniel Khashabi" userId="62390808-c838-45e6-be59-d6fd0d208bc8" providerId="ADAL" clId="{19A97A65-FB7E-DC4C-8433-B675572D5E70}" dt="2023-02-22T13:48:49.813" v="7938"/>
          <ac:spMkLst>
            <pc:docMk/>
            <pc:sldMk cId="4274054813" sldId="309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3:48:49.813" v="7938"/>
          <ac:spMkLst>
            <pc:docMk/>
            <pc:sldMk cId="4274054813" sldId="309"/>
            <ac:spMk id="6" creationId="{00000000-0000-0000-0000-000000000000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50.065" v="11299" actId="2696"/>
        <pc:sldMkLst>
          <pc:docMk/>
          <pc:sldMk cId="0" sldId="310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10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10"/>
            <ac:spMk id="4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4:19.697" v="9051"/>
          <ac:spMkLst>
            <pc:docMk/>
            <pc:sldMk cId="0" sldId="310"/>
            <ac:spMk id="5" creationId="{AA3E903E-7A7A-B05E-E582-D38B8844DFA7}"/>
          </ac:spMkLst>
        </pc:spChg>
      </pc:sldChg>
      <pc:sldChg chg="modSp add del">
        <pc:chgData name="Daniel Khashabi" userId="62390808-c838-45e6-be59-d6fd0d208bc8" providerId="ADAL" clId="{19A97A65-FB7E-DC4C-8433-B675572D5E70}" dt="2023-02-22T14:47:15.943" v="8134" actId="2696"/>
        <pc:sldMkLst>
          <pc:docMk/>
          <pc:sldMk cId="2210459356" sldId="310"/>
        </pc:sldMkLst>
        <pc:spChg chg="mod">
          <ac:chgData name="Daniel Khashabi" userId="62390808-c838-45e6-be59-d6fd0d208bc8" providerId="ADAL" clId="{19A97A65-FB7E-DC4C-8433-B675572D5E70}" dt="2023-02-22T13:48:49.813" v="7938"/>
          <ac:spMkLst>
            <pc:docMk/>
            <pc:sldMk cId="2210459356" sldId="310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3:48:49.813" v="7938"/>
          <ac:spMkLst>
            <pc:docMk/>
            <pc:sldMk cId="2210459356" sldId="310"/>
            <ac:spMk id="9" creationId="{00000000-0000-0000-0000-000000000000}"/>
          </ac:spMkLst>
        </pc:spChg>
      </pc:sldChg>
      <pc:sldChg chg="addSp modSp add del mod">
        <pc:chgData name="Daniel Khashabi" userId="62390808-c838-45e6-be59-d6fd0d208bc8" providerId="ADAL" clId="{19A97A65-FB7E-DC4C-8433-B675572D5E70}" dt="2023-02-23T18:48:50.074" v="11300" actId="2696"/>
        <pc:sldMkLst>
          <pc:docMk/>
          <pc:sldMk cId="0" sldId="311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11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11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11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11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11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11"/>
            <ac:spMk id="8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4:21.028" v="9052"/>
          <ac:spMkLst>
            <pc:docMk/>
            <pc:sldMk cId="0" sldId="311"/>
            <ac:spMk id="9" creationId="{53AA2301-84D7-E1CA-5D59-B6BAAA9B14CA}"/>
          </ac:spMkLst>
        </pc:spChg>
        <pc:grpChg chg="mod">
          <ac:chgData name="Daniel Khashabi" userId="62390808-c838-45e6-be59-d6fd0d208bc8" providerId="ADAL" clId="{19A97A65-FB7E-DC4C-8433-B675572D5E70}" dt="2023-02-22T01:55:54.695" v="6095" actId="1076"/>
          <ac:grpSpMkLst>
            <pc:docMk/>
            <pc:sldMk cId="0" sldId="311"/>
            <ac:grpSpMk id="4" creationId="{00000000-0000-0000-0000-000000000000}"/>
          </ac:grpSpMkLst>
        </pc:grpChg>
      </pc:sldChg>
      <pc:sldChg chg="modSp mod modShow">
        <pc:chgData name="Daniel Khashabi" userId="62390808-c838-45e6-be59-d6fd0d208bc8" providerId="ADAL" clId="{19A97A65-FB7E-DC4C-8433-B675572D5E70}" dt="2023-02-23T16:17:57.676" v="10712" actId="729"/>
        <pc:sldMkLst>
          <pc:docMk/>
          <pc:sldMk cId="3260301037" sldId="312"/>
        </pc:sldMkLst>
        <pc:spChg chg="mod">
          <ac:chgData name="Daniel Khashabi" userId="62390808-c838-45e6-be59-d6fd0d208bc8" providerId="ADAL" clId="{19A97A65-FB7E-DC4C-8433-B675572D5E70}" dt="2023-02-23T16:17:54.358" v="10711" actId="20577"/>
          <ac:spMkLst>
            <pc:docMk/>
            <pc:sldMk cId="3260301037" sldId="312"/>
            <ac:spMk id="3" creationId="{2BAE67F7-BFC3-5C68-93F5-C23BA66F363E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50.089" v="11302" actId="2696"/>
        <pc:sldMkLst>
          <pc:docMk/>
          <pc:sldMk cId="0" sldId="313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13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13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13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13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13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13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13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13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13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13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13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13"/>
            <ac:spMk id="1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13"/>
            <ac:spMk id="15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4:23.620" v="9054"/>
          <ac:spMkLst>
            <pc:docMk/>
            <pc:sldMk cId="0" sldId="313"/>
            <ac:spMk id="16" creationId="{E2FFF1EE-42D1-302C-C0EC-EBCD6B3B73CD}"/>
          </ac:spMkLst>
        </pc:spChg>
      </pc:sldChg>
      <pc:sldChg chg="modSp add del">
        <pc:chgData name="Daniel Khashabi" userId="62390808-c838-45e6-be59-d6fd0d208bc8" providerId="ADAL" clId="{19A97A65-FB7E-DC4C-8433-B675572D5E70}" dt="2023-02-22T14:47:07.715" v="8132" actId="2696"/>
        <pc:sldMkLst>
          <pc:docMk/>
          <pc:sldMk cId="3311749346" sldId="313"/>
        </pc:sldMkLst>
        <pc:spChg chg="mod">
          <ac:chgData name="Daniel Khashabi" userId="62390808-c838-45e6-be59-d6fd0d208bc8" providerId="ADAL" clId="{19A97A65-FB7E-DC4C-8433-B675572D5E70}" dt="2023-02-22T13:48:49.813" v="7938"/>
          <ac:spMkLst>
            <pc:docMk/>
            <pc:sldMk cId="3311749346" sldId="313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3:48:49.813" v="7938"/>
          <ac:spMkLst>
            <pc:docMk/>
            <pc:sldMk cId="3311749346" sldId="313"/>
            <ac:spMk id="4" creationId="{00000000-0000-0000-0000-000000000000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3T18:48:51.438" v="11459" actId="2696"/>
        <pc:sldMkLst>
          <pc:docMk/>
          <pc:sldMk cId="0" sldId="314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314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14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14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14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14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14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14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14"/>
            <ac:spMk id="14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314"/>
            <ac:spMk id="15" creationId="{1B034849-C8CB-8875-1F26-34D2ADD340D1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314"/>
            <ac:spMk id="16" creationId="{2219E044-8FC0-B4FC-AB38-E6C351B24624}"/>
          </ac:spMkLst>
        </pc:spChg>
        <pc:spChg chg="add mod">
          <ac:chgData name="Daniel Khashabi" userId="62390808-c838-45e6-be59-d6fd0d208bc8" providerId="ADAL" clId="{19A97A65-FB7E-DC4C-8433-B675572D5E70}" dt="2023-02-22T17:33:57.432" v="9207"/>
          <ac:spMkLst>
            <pc:docMk/>
            <pc:sldMk cId="0" sldId="314"/>
            <ac:spMk id="17" creationId="{E2C6DB77-1836-54A1-0441-0F2AAB2F26E8}"/>
          </ac:spMkLst>
        </pc:spChg>
      </pc:sldChg>
      <pc:sldChg chg="modSp add del">
        <pc:chgData name="Daniel Khashabi" userId="62390808-c838-45e6-be59-d6fd0d208bc8" providerId="ADAL" clId="{19A97A65-FB7E-DC4C-8433-B675572D5E70}" dt="2023-02-22T14:47:06.813" v="8131" actId="2696"/>
        <pc:sldMkLst>
          <pc:docMk/>
          <pc:sldMk cId="1255848831" sldId="314"/>
        </pc:sldMkLst>
        <pc:spChg chg="mod">
          <ac:chgData name="Daniel Khashabi" userId="62390808-c838-45e6-be59-d6fd0d208bc8" providerId="ADAL" clId="{19A97A65-FB7E-DC4C-8433-B675572D5E70}" dt="2023-02-22T13:48:49.813" v="7938"/>
          <ac:spMkLst>
            <pc:docMk/>
            <pc:sldMk cId="1255848831" sldId="314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3:48:49.813" v="7938"/>
          <ac:spMkLst>
            <pc:docMk/>
            <pc:sldMk cId="1255848831" sldId="314"/>
            <ac:spMk id="4" creationId="{00000000-0000-0000-0000-000000000000}"/>
          </ac:spMkLst>
        </pc:spChg>
      </pc:sldChg>
      <pc:sldChg chg="modSp add del modNotes">
        <pc:chgData name="Daniel Khashabi" userId="62390808-c838-45e6-be59-d6fd0d208bc8" providerId="ADAL" clId="{19A97A65-FB7E-DC4C-8433-B675572D5E70}" dt="2023-02-23T18:48:50.563" v="11355" actId="2696"/>
        <pc:sldMkLst>
          <pc:docMk/>
          <pc:sldMk cId="1688804349" sldId="315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688804349" sldId="315"/>
            <ac:spMk id="121" creationId="{00000000-0000-0000-0000-000000000000}"/>
          </ac:spMkLst>
        </pc:spChg>
      </pc:sldChg>
      <pc:sldChg chg="modSp add del modNotes">
        <pc:chgData name="Daniel Khashabi" userId="62390808-c838-45e6-be59-d6fd0d208bc8" providerId="ADAL" clId="{19A97A65-FB7E-DC4C-8433-B675572D5E70}" dt="2023-02-23T18:48:50.570" v="11356" actId="2696"/>
        <pc:sldMkLst>
          <pc:docMk/>
          <pc:sldMk cId="1617834202" sldId="316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617834202" sldId="316"/>
            <ac:spMk id="130" creationId="{00000000-0000-0000-0000-000000000000}"/>
          </ac:spMkLst>
        </pc:spChg>
      </pc:sldChg>
      <pc:sldChg chg="add del">
        <pc:chgData name="Daniel Khashabi" userId="62390808-c838-45e6-be59-d6fd0d208bc8" providerId="ADAL" clId="{19A97A65-FB7E-DC4C-8433-B675572D5E70}" dt="2023-02-23T18:48:50.576" v="11357" actId="2696"/>
        <pc:sldMkLst>
          <pc:docMk/>
          <pc:sldMk cId="1660016623" sldId="317"/>
        </pc:sldMkLst>
      </pc:sldChg>
      <pc:sldChg chg="addSp delSp modSp add del mod">
        <pc:chgData name="Daniel Khashabi" userId="62390808-c838-45e6-be59-d6fd0d208bc8" providerId="ADAL" clId="{19A97A65-FB7E-DC4C-8433-B675572D5E70}" dt="2023-02-23T18:48:48.676" v="11165" actId="2696"/>
        <pc:sldMkLst>
          <pc:docMk/>
          <pc:sldMk cId="2770273199" sldId="318"/>
        </pc:sldMkLst>
        <pc:spChg chg="del">
          <ac:chgData name="Daniel Khashabi" userId="62390808-c838-45e6-be59-d6fd0d208bc8" providerId="ADAL" clId="{19A97A65-FB7E-DC4C-8433-B675572D5E70}" dt="2023-02-22T03:59:06.910" v="6807" actId="478"/>
          <ac:spMkLst>
            <pc:docMk/>
            <pc:sldMk cId="2770273199" sldId="318"/>
            <ac:spMk id="2" creationId="{00000000-0000-0000-0000-000000000000}"/>
          </ac:spMkLst>
        </pc:spChg>
        <pc:spChg chg="del mod">
          <ac:chgData name="Daniel Khashabi" userId="62390808-c838-45e6-be59-d6fd0d208bc8" providerId="ADAL" clId="{19A97A65-FB7E-DC4C-8433-B675572D5E70}" dt="2023-02-22T04:03:46.127" v="6874"/>
          <ac:spMkLst>
            <pc:docMk/>
            <pc:sldMk cId="2770273199" sldId="318"/>
            <ac:spMk id="3" creationId="{00000000-0000-0000-0000-000000000000}"/>
          </ac:spMkLst>
        </pc:spChg>
        <pc:spChg chg="del mod">
          <ac:chgData name="Daniel Khashabi" userId="62390808-c838-45e6-be59-d6fd0d208bc8" providerId="ADAL" clId="{19A97A65-FB7E-DC4C-8433-B675572D5E70}" dt="2023-02-22T04:03:46.127" v="6876"/>
          <ac:spMkLst>
            <pc:docMk/>
            <pc:sldMk cId="2770273199" sldId="318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770273199" sldId="318"/>
            <ac:spMk id="5" creationId="{00000000-0000-0000-0000-000000000000}"/>
          </ac:spMkLst>
        </pc:spChg>
        <pc:spChg chg="del mod">
          <ac:chgData name="Daniel Khashabi" userId="62390808-c838-45e6-be59-d6fd0d208bc8" providerId="ADAL" clId="{19A97A65-FB7E-DC4C-8433-B675572D5E70}" dt="2023-02-22T13:55:44.141" v="8059" actId="478"/>
          <ac:spMkLst>
            <pc:docMk/>
            <pc:sldMk cId="2770273199" sldId="318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6.025" v="9802"/>
          <ac:spMkLst>
            <pc:docMk/>
            <pc:sldMk cId="2770273199" sldId="318"/>
            <ac:spMk id="7" creationId="{00000000-0000-0000-0000-000000000000}"/>
          </ac:spMkLst>
        </pc:spChg>
        <pc:spChg chg="del mod">
          <ac:chgData name="Daniel Khashabi" userId="62390808-c838-45e6-be59-d6fd0d208bc8" providerId="ADAL" clId="{19A97A65-FB7E-DC4C-8433-B675572D5E70}" dt="2023-02-22T03:58:55.441" v="6789" actId="478"/>
          <ac:spMkLst>
            <pc:docMk/>
            <pc:sldMk cId="2770273199" sldId="318"/>
            <ac:spMk id="8" creationId="{00000000-0000-0000-0000-000000000000}"/>
          </ac:spMkLst>
        </pc:spChg>
        <pc:spChg chg="del">
          <ac:chgData name="Daniel Khashabi" userId="62390808-c838-45e6-be59-d6fd0d208bc8" providerId="ADAL" clId="{19A97A65-FB7E-DC4C-8433-B675572D5E70}" dt="2023-02-22T03:59:45.518" v="6817" actId="478"/>
          <ac:spMkLst>
            <pc:docMk/>
            <pc:sldMk cId="2770273199" sldId="318"/>
            <ac:spMk id="9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15:34.010" v="8770"/>
          <ac:spMkLst>
            <pc:docMk/>
            <pc:sldMk cId="2770273199" sldId="318"/>
            <ac:spMk id="9" creationId="{068BC15D-3CDC-6981-EC85-061291F1E5BF}"/>
          </ac:spMkLst>
        </pc:spChg>
        <pc:spChg chg="mod">
          <ac:chgData name="Daniel Khashabi" userId="62390808-c838-45e6-be59-d6fd0d208bc8" providerId="ADAL" clId="{19A97A65-FB7E-DC4C-8433-B675572D5E70}" dt="2023-02-22T03:56:26.298" v="6775"/>
          <ac:spMkLst>
            <pc:docMk/>
            <pc:sldMk cId="2770273199" sldId="318"/>
            <ac:spMk id="10" creationId="{00000000-0000-0000-0000-000000000000}"/>
          </ac:spMkLst>
        </pc:spChg>
        <pc:spChg chg="add del mod">
          <ac:chgData name="Daniel Khashabi" userId="62390808-c838-45e6-be59-d6fd0d208bc8" providerId="ADAL" clId="{19A97A65-FB7E-DC4C-8433-B675572D5E70}" dt="2023-02-22T03:59:11.358" v="6808" actId="478"/>
          <ac:spMkLst>
            <pc:docMk/>
            <pc:sldMk cId="2770273199" sldId="318"/>
            <ac:spMk id="12" creationId="{7E8B6F81-A1EC-D072-F805-DE001A8C7311}"/>
          </ac:spMkLst>
        </pc:spChg>
      </pc:sldChg>
      <pc:sldChg chg="addSp delSp modSp add del mod">
        <pc:chgData name="Daniel Khashabi" userId="62390808-c838-45e6-be59-d6fd0d208bc8" providerId="ADAL" clId="{19A97A65-FB7E-DC4C-8433-B675572D5E70}" dt="2023-02-23T18:48:48.670" v="11164" actId="2696"/>
        <pc:sldMkLst>
          <pc:docMk/>
          <pc:sldMk cId="3429003378" sldId="319"/>
        </pc:sldMkLst>
        <pc:spChg chg="del">
          <ac:chgData name="Daniel Khashabi" userId="62390808-c838-45e6-be59-d6fd0d208bc8" providerId="ADAL" clId="{19A97A65-FB7E-DC4C-8433-B675572D5E70}" dt="2023-02-22T03:59:21.234" v="6812" actId="478"/>
          <ac:spMkLst>
            <pc:docMk/>
            <pc:sldMk cId="3429003378" sldId="319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04:07:06.162" v="7003" actId="21"/>
          <ac:spMkLst>
            <pc:docMk/>
            <pc:sldMk cId="3429003378" sldId="319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429003378" sldId="319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429003378" sldId="319"/>
            <ac:spMk id="5" creationId="{00000000-0000-0000-0000-000000000000}"/>
          </ac:spMkLst>
        </pc:spChg>
        <pc:spChg chg="del mod">
          <ac:chgData name="Daniel Khashabi" userId="62390808-c838-45e6-be59-d6fd0d208bc8" providerId="ADAL" clId="{19A97A65-FB7E-DC4C-8433-B675572D5E70}" dt="2023-02-22T13:55:46.589" v="8060" actId="478"/>
          <ac:spMkLst>
            <pc:docMk/>
            <pc:sldMk cId="3429003378" sldId="319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6.025" v="9802"/>
          <ac:spMkLst>
            <pc:docMk/>
            <pc:sldMk cId="3429003378" sldId="319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03:56:26.298" v="6775"/>
          <ac:spMkLst>
            <pc:docMk/>
            <pc:sldMk cId="3429003378" sldId="319"/>
            <ac:spMk id="8" creationId="{00000000-0000-0000-0000-000000000000}"/>
          </ac:spMkLst>
        </pc:spChg>
        <pc:spChg chg="del">
          <ac:chgData name="Daniel Khashabi" userId="62390808-c838-45e6-be59-d6fd0d208bc8" providerId="ADAL" clId="{19A97A65-FB7E-DC4C-8433-B675572D5E70}" dt="2023-02-22T13:55:20.532" v="8058" actId="478"/>
          <ac:spMkLst>
            <pc:docMk/>
            <pc:sldMk cId="3429003378" sldId="319"/>
            <ac:spMk id="8" creationId="{D03634D9-97E8-F5C6-D05E-6A317D57A6E1}"/>
          </ac:spMkLst>
        </pc:spChg>
        <pc:spChg chg="add mod">
          <ac:chgData name="Daniel Khashabi" userId="62390808-c838-45e6-be59-d6fd0d208bc8" providerId="ADAL" clId="{19A97A65-FB7E-DC4C-8433-B675572D5E70}" dt="2023-02-22T16:15:32.558" v="8769"/>
          <ac:spMkLst>
            <pc:docMk/>
            <pc:sldMk cId="3429003378" sldId="319"/>
            <ac:spMk id="9" creationId="{859B831A-7696-6B99-90CD-021F65FB79D8}"/>
          </ac:spMkLst>
        </pc:spChg>
        <pc:spChg chg="add del mod">
          <ac:chgData name="Daniel Khashabi" userId="62390808-c838-45e6-be59-d6fd0d208bc8" providerId="ADAL" clId="{19A97A65-FB7E-DC4C-8433-B675572D5E70}" dt="2023-02-22T03:59:19.389" v="6811" actId="478"/>
          <ac:spMkLst>
            <pc:docMk/>
            <pc:sldMk cId="3429003378" sldId="319"/>
            <ac:spMk id="10" creationId="{A2DD3BF1-7699-4CED-8308-9B8CA7FFAB53}"/>
          </ac:spMkLst>
        </pc:spChg>
      </pc:sldChg>
      <pc:sldChg chg="modSp">
        <pc:chgData name="Daniel Khashabi" userId="62390808-c838-45e6-be59-d6fd0d208bc8" providerId="ADAL" clId="{19A97A65-FB7E-DC4C-8433-B675572D5E70}" dt="2023-02-22T17:58:30.299" v="9801"/>
        <pc:sldMkLst>
          <pc:docMk/>
          <pc:sldMk cId="617374293" sldId="320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17374293" sldId="320"/>
            <ac:spMk id="3" creationId="{642E07AD-EAFF-3752-CFC7-436A23CDC15E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17374293" sldId="320"/>
            <ac:spMk id="20" creationId="{07798F3A-C081-4CB3-9F2E-374D976ADC92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17374293" sldId="320"/>
            <ac:spMk id="21" creationId="{8E3CD3E3-901D-49C1-A459-29AF2B3F5FB2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17374293" sldId="320"/>
            <ac:spMk id="22" creationId="{1165CE37-B6AC-4A14-BC12-7C2EEC81801B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17374293" sldId="320"/>
            <ac:spMk id="23" creationId="{729F31CE-5C54-408B-A93A-6174B055F12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17374293" sldId="320"/>
            <ac:spMk id="28" creationId="{79DA9D49-8AF4-42E6-ACAA-7BBA36A6D27D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17374293" sldId="320"/>
            <ac:spMk id="29" creationId="{EC2F8E26-D94E-4BC5-9453-1FAA7854E1F2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17374293" sldId="320"/>
            <ac:spMk id="30" creationId="{A5BC32B7-7EE3-497C-8A3D-54EB5749023D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17374293" sldId="320"/>
            <ac:spMk id="31" creationId="{53BF01C0-B9A9-4CCA-896C-5631C46341DC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17374293" sldId="320"/>
            <ac:spMk id="55" creationId="{4D9E2BFE-B4FB-4ED7-94C4-7F4494BC37AC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17374293" sldId="320"/>
            <ac:spMk id="56" creationId="{8F41038C-4284-4C04-B945-7C05FD2960C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17374293" sldId="320"/>
            <ac:spMk id="57" creationId="{3BC5E86D-6A8B-426D-AEB4-F5E0DEAE6BF1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17374293" sldId="320"/>
            <ac:spMk id="58" creationId="{1D6BA34E-2E98-4F04-BE2C-14D785D33E6A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17374293" sldId="320"/>
            <ac:spMk id="63" creationId="{3E7CD02C-CDB6-481F-A5D5-0FA8494C6E0B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17374293" sldId="320"/>
            <ac:spMk id="64" creationId="{4365F7DC-5645-4450-872E-1C76A344D063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17374293" sldId="320"/>
            <ac:spMk id="65" creationId="{E1606BE7-3AB2-4DEE-9455-4CB2EAD4024D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17374293" sldId="320"/>
            <ac:spMk id="66" creationId="{C7F4D547-6819-4E5B-972F-81C75F2D3DF9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17374293" sldId="320"/>
            <ac:spMk id="75" creationId="{E723CDE1-DEC2-4ADA-ABFE-0C537CDF3821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17374293" sldId="320"/>
            <ac:spMk id="78" creationId="{5AF0002F-C2F5-4895-9EC4-FAAF2FD34829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17374293" sldId="320"/>
            <ac:spMk id="81" creationId="{18D62EC9-E1C5-ED49-3F05-199478978765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17374293" sldId="320"/>
            <ac:spMk id="82" creationId="{D0C1566E-1B6C-9700-F179-79926F402ADE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17374293" sldId="320"/>
            <ac:spMk id="84" creationId="{AAA65024-A512-EADF-8E72-23741A0B523D}"/>
          </ac:spMkLst>
        </pc:spChg>
      </pc:sldChg>
      <pc:sldChg chg="addSp delSp modSp add del mod modShow">
        <pc:chgData name="Daniel Khashabi" userId="62390808-c838-45e6-be59-d6fd0d208bc8" providerId="ADAL" clId="{19A97A65-FB7E-DC4C-8433-B675572D5E70}" dt="2023-02-23T18:48:48.650" v="11162" actId="2696"/>
        <pc:sldMkLst>
          <pc:docMk/>
          <pc:sldMk cId="4174653646" sldId="321"/>
        </pc:sldMkLst>
        <pc:spChg chg="del mod">
          <ac:chgData name="Daniel Khashabi" userId="62390808-c838-45e6-be59-d6fd0d208bc8" providerId="ADAL" clId="{19A97A65-FB7E-DC4C-8433-B675572D5E70}" dt="2023-02-22T13:54:53.212" v="8053" actId="478"/>
          <ac:spMkLst>
            <pc:docMk/>
            <pc:sldMk cId="4174653646" sldId="321"/>
            <ac:spMk id="2" creationId="{00000000-0000-0000-0000-000000000000}"/>
          </ac:spMkLst>
        </pc:spChg>
        <pc:spChg chg="del mod">
          <ac:chgData name="Daniel Khashabi" userId="62390808-c838-45e6-be59-d6fd0d208bc8" providerId="ADAL" clId="{19A97A65-FB7E-DC4C-8433-B675572D5E70}" dt="2023-02-22T13:55:52.740" v="8062" actId="478"/>
          <ac:spMkLst>
            <pc:docMk/>
            <pc:sldMk cId="4174653646" sldId="321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03:23.545" v="9847" actId="113"/>
          <ac:spMkLst>
            <pc:docMk/>
            <pc:sldMk cId="4174653646" sldId="321"/>
            <ac:spMk id="5" creationId="{C9833472-4CAC-AAB4-C6B6-E25F63A23E4C}"/>
          </ac:spMkLst>
        </pc:spChg>
        <pc:spChg chg="add mod">
          <ac:chgData name="Daniel Khashabi" userId="62390808-c838-45e6-be59-d6fd0d208bc8" providerId="ADAL" clId="{19A97A65-FB7E-DC4C-8433-B675572D5E70}" dt="2023-02-22T16:15:25.453" v="8761"/>
          <ac:spMkLst>
            <pc:docMk/>
            <pc:sldMk cId="4174653646" sldId="321"/>
            <ac:spMk id="6" creationId="{3445F26A-DC42-0B56-4EC8-722414F2536A}"/>
          </ac:spMkLst>
        </pc:spChg>
      </pc:sldChg>
      <pc:sldChg chg="addSp delSp modSp add del mod modShow">
        <pc:chgData name="Daniel Khashabi" userId="62390808-c838-45e6-be59-d6fd0d208bc8" providerId="ADAL" clId="{19A97A65-FB7E-DC4C-8433-B675572D5E70}" dt="2023-02-23T18:48:48.638" v="11161" actId="2696"/>
        <pc:sldMkLst>
          <pc:docMk/>
          <pc:sldMk cId="3990693390" sldId="322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990693390" sldId="322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990693390" sldId="322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990693390" sldId="322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990693390" sldId="322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990693390" sldId="322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990693390" sldId="322"/>
            <ac:spMk id="8" creationId="{00000000-0000-0000-0000-000000000000}"/>
          </ac:spMkLst>
        </pc:spChg>
        <pc:spChg chg="del mod">
          <ac:chgData name="Daniel Khashabi" userId="62390808-c838-45e6-be59-d6fd0d208bc8" providerId="ADAL" clId="{19A97A65-FB7E-DC4C-8433-B675572D5E70}" dt="2023-02-22T13:55:55.076" v="8063" actId="478"/>
          <ac:spMkLst>
            <pc:docMk/>
            <pc:sldMk cId="3990693390" sldId="322"/>
            <ac:spMk id="9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15:24.177" v="8760"/>
          <ac:spMkLst>
            <pc:docMk/>
            <pc:sldMk cId="3990693390" sldId="322"/>
            <ac:spMk id="10" creationId="{2ED566CC-7E4B-BEE2-D398-96563EA48DFE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2T13:33:19.432" v="7823" actId="2696"/>
        <pc:sldMkLst>
          <pc:docMk/>
          <pc:sldMk cId="3237615648" sldId="323"/>
        </pc:sldMkLst>
        <pc:spChg chg="mod ord">
          <ac:chgData name="Daniel Khashabi" userId="62390808-c838-45e6-be59-d6fd0d208bc8" providerId="ADAL" clId="{19A97A65-FB7E-DC4C-8433-B675572D5E70}" dt="2023-02-22T13:32:46.937" v="7820" actId="700"/>
          <ac:spMkLst>
            <pc:docMk/>
            <pc:sldMk cId="3237615648" sldId="323"/>
            <ac:spMk id="7" creationId="{00000000-0000-0000-0000-000000000000}"/>
          </ac:spMkLst>
        </pc:spChg>
        <pc:spChg chg="del">
          <ac:chgData name="Daniel Khashabi" userId="62390808-c838-45e6-be59-d6fd0d208bc8" providerId="ADAL" clId="{19A97A65-FB7E-DC4C-8433-B675572D5E70}" dt="2023-02-22T13:32:53.301" v="7821" actId="478"/>
          <ac:spMkLst>
            <pc:docMk/>
            <pc:sldMk cId="3237615648" sldId="323"/>
            <ac:spMk id="18" creationId="{00000000-0000-0000-0000-000000000000}"/>
          </ac:spMkLst>
        </pc:spChg>
        <pc:spChg chg="del mod ord">
          <ac:chgData name="Daniel Khashabi" userId="62390808-c838-45e6-be59-d6fd0d208bc8" providerId="ADAL" clId="{19A97A65-FB7E-DC4C-8433-B675572D5E70}" dt="2023-02-22T13:32:46.937" v="7820" actId="700"/>
          <ac:spMkLst>
            <pc:docMk/>
            <pc:sldMk cId="3237615648" sldId="323"/>
            <ac:spMk id="19" creationId="{47943720-12DF-D8B2-A147-A77E4D1B96EB}"/>
          </ac:spMkLst>
        </pc:spChg>
        <pc:spChg chg="add mod ord">
          <ac:chgData name="Daniel Khashabi" userId="62390808-c838-45e6-be59-d6fd0d208bc8" providerId="ADAL" clId="{19A97A65-FB7E-DC4C-8433-B675572D5E70}" dt="2023-02-22T13:32:46.937" v="7820" actId="700"/>
          <ac:spMkLst>
            <pc:docMk/>
            <pc:sldMk cId="3237615648" sldId="323"/>
            <ac:spMk id="20" creationId="{7743297E-9BD1-5F3D-A358-EEBF992ED037}"/>
          </ac:spMkLst>
        </pc:spChg>
      </pc:sldChg>
      <pc:sldChg chg="addSp delSp modSp add del mod modShow">
        <pc:chgData name="Daniel Khashabi" userId="62390808-c838-45e6-be59-d6fd0d208bc8" providerId="ADAL" clId="{19A97A65-FB7E-DC4C-8433-B675572D5E70}" dt="2023-02-23T18:48:48.625" v="11160" actId="2696"/>
        <pc:sldMkLst>
          <pc:docMk/>
          <pc:sldMk cId="4081051651" sldId="323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081051651" sldId="323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081051651" sldId="323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081051651" sldId="323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081051651" sldId="323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3:54:30.796" v="8050" actId="20577"/>
          <ac:spMkLst>
            <pc:docMk/>
            <pc:sldMk cId="4081051651" sldId="323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081051651" sldId="323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081051651" sldId="323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081051651" sldId="323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081051651" sldId="323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081051651" sldId="323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081051651" sldId="323"/>
            <ac:spMk id="1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081051651" sldId="323"/>
            <ac:spMk id="1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081051651" sldId="323"/>
            <ac:spMk id="1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081051651" sldId="323"/>
            <ac:spMk id="17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15:22.405" v="8759"/>
          <ac:spMkLst>
            <pc:docMk/>
            <pc:sldMk cId="4081051651" sldId="323"/>
            <ac:spMk id="18" creationId="{67416993-D1DE-EF0F-ECAD-DF9291FE5E56}"/>
          </ac:spMkLst>
        </pc:spChg>
        <pc:spChg chg="del">
          <ac:chgData name="Daniel Khashabi" userId="62390808-c838-45e6-be59-d6fd0d208bc8" providerId="ADAL" clId="{19A97A65-FB7E-DC4C-8433-B675572D5E70}" dt="2023-02-22T18:02:42.312" v="9845" actId="478"/>
          <ac:spMkLst>
            <pc:docMk/>
            <pc:sldMk cId="4081051651" sldId="323"/>
            <ac:spMk id="20" creationId="{7743297E-9BD1-5F3D-A358-EEBF992ED037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3T18:47:58.918" v="11139" actId="2696"/>
        <pc:sldMkLst>
          <pc:docMk/>
          <pc:sldMk cId="1882086378" sldId="324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882086378" sldId="324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882086378" sldId="324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882086378" sldId="324"/>
            <ac:spMk id="4" creationId="{00000000-0000-0000-0000-000000000000}"/>
          </ac:spMkLst>
        </pc:spChg>
        <pc:spChg chg="mod ord">
          <ac:chgData name="Daniel Khashabi" userId="62390808-c838-45e6-be59-d6fd0d208bc8" providerId="ADAL" clId="{19A97A65-FB7E-DC4C-8433-B675572D5E70}" dt="2023-02-22T13:32:46.937" v="7820" actId="700"/>
          <ac:spMkLst>
            <pc:docMk/>
            <pc:sldMk cId="1882086378" sldId="324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882086378" sldId="324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882086378" sldId="324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882086378" sldId="324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882086378" sldId="324"/>
            <ac:spMk id="10" creationId="{00000000-0000-0000-0000-000000000000}"/>
          </ac:spMkLst>
        </pc:spChg>
        <pc:spChg chg="del">
          <ac:chgData name="Daniel Khashabi" userId="62390808-c838-45e6-be59-d6fd0d208bc8" providerId="ADAL" clId="{19A97A65-FB7E-DC4C-8433-B675572D5E70}" dt="2023-02-22T13:32:55.985" v="7822" actId="478"/>
          <ac:spMkLst>
            <pc:docMk/>
            <pc:sldMk cId="1882086378" sldId="324"/>
            <ac:spMk id="11" creationId="{00000000-0000-0000-0000-000000000000}"/>
          </ac:spMkLst>
        </pc:spChg>
        <pc:spChg chg="del mod ord">
          <ac:chgData name="Daniel Khashabi" userId="62390808-c838-45e6-be59-d6fd0d208bc8" providerId="ADAL" clId="{19A97A65-FB7E-DC4C-8433-B675572D5E70}" dt="2023-02-22T13:32:46.937" v="7820" actId="700"/>
          <ac:spMkLst>
            <pc:docMk/>
            <pc:sldMk cId="1882086378" sldId="324"/>
            <ac:spMk id="12" creationId="{2154EF5B-C160-373A-DC94-6746916C6A02}"/>
          </ac:spMkLst>
        </pc:spChg>
        <pc:spChg chg="add del mod ord">
          <ac:chgData name="Daniel Khashabi" userId="62390808-c838-45e6-be59-d6fd0d208bc8" providerId="ADAL" clId="{19A97A65-FB7E-DC4C-8433-B675572D5E70}" dt="2023-02-22T13:53:49.653" v="8045" actId="478"/>
          <ac:spMkLst>
            <pc:docMk/>
            <pc:sldMk cId="1882086378" sldId="324"/>
            <ac:spMk id="13" creationId="{FBDF196E-857B-B450-49F6-EC6044225168}"/>
          </ac:spMkLst>
        </pc:spChg>
        <pc:spChg chg="add mod">
          <ac:chgData name="Daniel Khashabi" userId="62390808-c838-45e6-be59-d6fd0d208bc8" providerId="ADAL" clId="{19A97A65-FB7E-DC4C-8433-B675572D5E70}" dt="2023-02-22T16:14:54.023" v="8740" actId="1036"/>
          <ac:spMkLst>
            <pc:docMk/>
            <pc:sldMk cId="1882086378" sldId="324"/>
            <ac:spMk id="14" creationId="{8D0F6958-C664-36C4-C00A-139F301B0053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50.275" v="11320" actId="2696"/>
        <pc:sldMkLst>
          <pc:docMk/>
          <pc:sldMk cId="2818858610" sldId="325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2818858610" sldId="325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2818858610" sldId="325"/>
            <ac:spMk id="3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4:48.446" v="9069"/>
          <ac:spMkLst>
            <pc:docMk/>
            <pc:sldMk cId="2818858610" sldId="325"/>
            <ac:spMk id="5" creationId="{D60C08D8-848E-976C-D579-4DF48A3AB120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50.293" v="11321" actId="2696"/>
        <pc:sldMkLst>
          <pc:docMk/>
          <pc:sldMk cId="2897910362" sldId="326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2897910362" sldId="326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897910362" sldId="326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2897910362" sldId="326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2897910362" sldId="326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897910362" sldId="326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2897910362" sldId="326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2897910362" sldId="326"/>
            <ac:spMk id="9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4:50.074" v="9070"/>
          <ac:spMkLst>
            <pc:docMk/>
            <pc:sldMk cId="2897910362" sldId="326"/>
            <ac:spMk id="10" creationId="{63AE2F6B-72BC-0746-09F0-8E60E0035640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50.314" v="11322" actId="2696"/>
        <pc:sldMkLst>
          <pc:docMk/>
          <pc:sldMk cId="474894553" sldId="327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474894553" sldId="327"/>
            <ac:spMk id="4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4:52.595" v="9071"/>
          <ac:spMkLst>
            <pc:docMk/>
            <pc:sldMk cId="474894553" sldId="327"/>
            <ac:spMk id="5" creationId="{646CCC84-85FD-ADA5-27EE-D14FBED250CC}"/>
          </ac:spMkLst>
        </pc:spChg>
        <pc:graphicFrameChg chg="mod">
          <ac:chgData name="Daniel Khashabi" userId="62390808-c838-45e6-be59-d6fd0d208bc8" providerId="ADAL" clId="{19A97A65-FB7E-DC4C-8433-B675572D5E70}" dt="2023-02-23T16:41:17.125" v="11071"/>
          <ac:graphicFrameMkLst>
            <pc:docMk/>
            <pc:sldMk cId="474894553" sldId="327"/>
            <ac:graphicFrameMk id="3" creationId="{00000000-0000-0000-0000-000000000000}"/>
          </ac:graphicFrameMkLst>
        </pc:graphicFrameChg>
      </pc:sldChg>
      <pc:sldChg chg="addSp modSp add del">
        <pc:chgData name="Daniel Khashabi" userId="62390808-c838-45e6-be59-d6fd0d208bc8" providerId="ADAL" clId="{19A97A65-FB7E-DC4C-8433-B675572D5E70}" dt="2023-02-23T18:48:50.323" v="11323" actId="2696"/>
        <pc:sldMkLst>
          <pc:docMk/>
          <pc:sldMk cId="4273894766" sldId="328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273894766" sldId="328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273894766" sldId="328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273894766" sldId="328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273894766" sldId="328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273894766" sldId="328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273894766" sldId="328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273894766" sldId="328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273894766" sldId="328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273894766" sldId="328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273894766" sldId="328"/>
            <ac:spMk id="1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273894766" sldId="328"/>
            <ac:spMk id="1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273894766" sldId="328"/>
            <ac:spMk id="2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4273894766" sldId="328"/>
            <ac:spMk id="2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4273894766" sldId="328"/>
            <ac:spMk id="2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4273894766" sldId="328"/>
            <ac:spMk id="2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4273894766" sldId="328"/>
            <ac:spMk id="2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4273894766" sldId="328"/>
            <ac:spMk id="25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4:53.902" v="9072"/>
          <ac:spMkLst>
            <pc:docMk/>
            <pc:sldMk cId="4273894766" sldId="328"/>
            <ac:spMk id="26" creationId="{3345D9E7-54AB-F7DB-4FEE-44455D100DB0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50.329" v="11324" actId="2696"/>
        <pc:sldMkLst>
          <pc:docMk/>
          <pc:sldMk cId="1170892755" sldId="329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170892755" sldId="329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170892755" sldId="329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170892755" sldId="329"/>
            <ac:spMk id="5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4:55.636" v="9073"/>
          <ac:spMkLst>
            <pc:docMk/>
            <pc:sldMk cId="1170892755" sldId="329"/>
            <ac:spMk id="6" creationId="{FA3A7B40-EAC7-0BFA-58E6-35235F457082}"/>
          </ac:spMkLst>
        </pc:spChg>
      </pc:sldChg>
      <pc:sldChg chg="addSp delSp modSp add del mod">
        <pc:chgData name="Daniel Khashabi" userId="62390808-c838-45e6-be59-d6fd0d208bc8" providerId="ADAL" clId="{19A97A65-FB7E-DC4C-8433-B675572D5E70}" dt="2023-02-13T20:54:52.468" v="3231" actId="2696"/>
        <pc:sldMkLst>
          <pc:docMk/>
          <pc:sldMk cId="3175239557" sldId="329"/>
        </pc:sldMkLst>
        <pc:spChg chg="add mod">
          <ac:chgData name="Daniel Khashabi" userId="62390808-c838-45e6-be59-d6fd0d208bc8" providerId="ADAL" clId="{19A97A65-FB7E-DC4C-8433-B675572D5E70}" dt="2023-02-13T20:54:51.187" v="3230" actId="478"/>
          <ac:spMkLst>
            <pc:docMk/>
            <pc:sldMk cId="3175239557" sldId="329"/>
            <ac:spMk id="4" creationId="{180B78A6-BD77-A26A-2B7A-D1AA255241BB}"/>
          </ac:spMkLst>
        </pc:spChg>
        <pc:picChg chg="del">
          <ac:chgData name="Daniel Khashabi" userId="62390808-c838-45e6-be59-d6fd0d208bc8" providerId="ADAL" clId="{19A97A65-FB7E-DC4C-8433-B675572D5E70}" dt="2023-02-13T20:54:51.187" v="3230" actId="478"/>
          <ac:picMkLst>
            <pc:docMk/>
            <pc:sldMk cId="3175239557" sldId="329"/>
            <ac:picMk id="5" creationId="{5D8BB82F-E4BE-D932-F44E-B6850F1B53DD}"/>
          </ac:picMkLst>
        </pc:picChg>
      </pc:sldChg>
      <pc:sldChg chg="delSp modSp add del mod">
        <pc:chgData name="Daniel Khashabi" userId="62390808-c838-45e6-be59-d6fd0d208bc8" providerId="ADAL" clId="{19A97A65-FB7E-DC4C-8433-B675572D5E70}" dt="2023-02-22T14:52:09.481" v="8215" actId="2696"/>
        <pc:sldMkLst>
          <pc:docMk/>
          <pc:sldMk cId="368465705" sldId="330"/>
        </pc:sldMkLst>
        <pc:picChg chg="del">
          <ac:chgData name="Daniel Khashabi" userId="62390808-c838-45e6-be59-d6fd0d208bc8" providerId="ADAL" clId="{19A97A65-FB7E-DC4C-8433-B675572D5E70}" dt="2023-02-13T20:53:07.279" v="3091" actId="21"/>
          <ac:picMkLst>
            <pc:docMk/>
            <pc:sldMk cId="368465705" sldId="330"/>
            <ac:picMk id="4" creationId="{747E25D9-1C6A-D2E8-143C-C1287EC78EB9}"/>
          </ac:picMkLst>
        </pc:picChg>
        <pc:picChg chg="del">
          <ac:chgData name="Daniel Khashabi" userId="62390808-c838-45e6-be59-d6fd0d208bc8" providerId="ADAL" clId="{19A97A65-FB7E-DC4C-8433-B675572D5E70}" dt="2023-02-13T20:53:07.279" v="3091" actId="21"/>
          <ac:picMkLst>
            <pc:docMk/>
            <pc:sldMk cId="368465705" sldId="330"/>
            <ac:picMk id="5" creationId="{2B167B50-B24F-695E-FADC-AF6DB163A09A}"/>
          </ac:picMkLst>
        </pc:picChg>
        <pc:picChg chg="mod">
          <ac:chgData name="Daniel Khashabi" userId="62390808-c838-45e6-be59-d6fd0d208bc8" providerId="ADAL" clId="{19A97A65-FB7E-DC4C-8433-B675572D5E70}" dt="2023-02-13T20:54:29.950" v="3196" actId="1076"/>
          <ac:picMkLst>
            <pc:docMk/>
            <pc:sldMk cId="368465705" sldId="330"/>
            <ac:picMk id="6" creationId="{6BB66B93-8863-4EC7-8AFA-88ADBFAC7D40}"/>
          </ac:picMkLst>
        </pc:picChg>
      </pc:sldChg>
      <pc:sldChg chg="add del">
        <pc:chgData name="Daniel Khashabi" userId="62390808-c838-45e6-be59-d6fd0d208bc8" providerId="ADAL" clId="{19A97A65-FB7E-DC4C-8433-B675572D5E70}" dt="2023-02-23T18:48:49.625" v="11256" actId="2696"/>
        <pc:sldMkLst>
          <pc:docMk/>
          <pc:sldMk cId="1782586008" sldId="330"/>
        </pc:sldMkLst>
      </pc:sldChg>
      <pc:sldChg chg="add del">
        <pc:chgData name="Daniel Khashabi" userId="62390808-c838-45e6-be59-d6fd0d208bc8" providerId="ADAL" clId="{19A97A65-FB7E-DC4C-8433-B675572D5E70}" dt="2023-02-13T20:52:26.060" v="3088" actId="2696"/>
        <pc:sldMkLst>
          <pc:docMk/>
          <pc:sldMk cId="519066936" sldId="331"/>
        </pc:sldMkLst>
      </pc:sldChg>
      <pc:sldChg chg="add del mod modShow">
        <pc:chgData name="Daniel Khashabi" userId="62390808-c838-45e6-be59-d6fd0d208bc8" providerId="ADAL" clId="{19A97A65-FB7E-DC4C-8433-B675572D5E70}" dt="2023-02-22T03:57:15.516" v="6782" actId="2696"/>
        <pc:sldMkLst>
          <pc:docMk/>
          <pc:sldMk cId="3444012916" sldId="331"/>
        </pc:sldMkLst>
      </pc:sldChg>
      <pc:sldChg chg="addSp modSp add del">
        <pc:chgData name="Daniel Khashabi" userId="62390808-c838-45e6-be59-d6fd0d208bc8" providerId="ADAL" clId="{19A97A65-FB7E-DC4C-8433-B675572D5E70}" dt="2023-02-23T18:48:50.344" v="11326" actId="2696"/>
        <pc:sldMkLst>
          <pc:docMk/>
          <pc:sldMk cId="3545075296" sldId="331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3545075296" sldId="331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3545075296" sldId="331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545075296" sldId="331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545075296" sldId="331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3545075296" sldId="331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3545075296" sldId="331"/>
            <ac:spMk id="7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4:59.136" v="9075"/>
          <ac:spMkLst>
            <pc:docMk/>
            <pc:sldMk cId="3545075296" sldId="331"/>
            <ac:spMk id="8" creationId="{295FC36D-A673-9C30-6FFF-A1336D81CCD7}"/>
          </ac:spMkLst>
        </pc:spChg>
      </pc:sldChg>
      <pc:sldChg chg="add del mod modShow">
        <pc:chgData name="Daniel Khashabi" userId="62390808-c838-45e6-be59-d6fd0d208bc8" providerId="ADAL" clId="{19A97A65-FB7E-DC4C-8433-B675572D5E70}" dt="2023-02-22T14:48:02.725" v="8139" actId="2696"/>
        <pc:sldMkLst>
          <pc:docMk/>
          <pc:sldMk cId="552880653" sldId="332"/>
        </pc:sldMkLst>
      </pc:sldChg>
      <pc:sldChg chg="add del ord">
        <pc:chgData name="Daniel Khashabi" userId="62390808-c838-45e6-be59-d6fd0d208bc8" providerId="ADAL" clId="{19A97A65-FB7E-DC4C-8433-B675572D5E70}" dt="2023-02-13T20:50:59.138" v="3077" actId="2696"/>
        <pc:sldMkLst>
          <pc:docMk/>
          <pc:sldMk cId="1062894761" sldId="332"/>
        </pc:sldMkLst>
      </pc:sldChg>
      <pc:sldChg chg="addSp modSp add del">
        <pc:chgData name="Daniel Khashabi" userId="62390808-c838-45e6-be59-d6fd0d208bc8" providerId="ADAL" clId="{19A97A65-FB7E-DC4C-8433-B675572D5E70}" dt="2023-02-23T18:48:50.351" v="11327" actId="2696"/>
        <pc:sldMkLst>
          <pc:docMk/>
          <pc:sldMk cId="1814475317" sldId="332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814475317" sldId="332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814475317" sldId="332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814475317" sldId="332"/>
            <ac:spMk id="5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5:01.416" v="9076"/>
          <ac:spMkLst>
            <pc:docMk/>
            <pc:sldMk cId="1814475317" sldId="332"/>
            <ac:spMk id="6" creationId="{8A016B12-7C7C-C7C3-4494-F970F253A914}"/>
          </ac:spMkLst>
        </pc:spChg>
      </pc:sldChg>
      <pc:sldChg chg="modSp add del">
        <pc:chgData name="Daniel Khashabi" userId="62390808-c838-45e6-be59-d6fd0d208bc8" providerId="ADAL" clId="{19A97A65-FB7E-DC4C-8433-B675572D5E70}" dt="2023-02-22T13:53:11.763" v="8041" actId="2696"/>
        <pc:sldMkLst>
          <pc:docMk/>
          <pc:sldMk cId="1052527293" sldId="333"/>
        </pc:sldMkLst>
        <pc:spChg chg="mod">
          <ac:chgData name="Daniel Khashabi" userId="62390808-c838-45e6-be59-d6fd0d208bc8" providerId="ADAL" clId="{19A97A65-FB7E-DC4C-8433-B675572D5E70}" dt="2023-02-22T13:48:49.813" v="7938"/>
          <ac:spMkLst>
            <pc:docMk/>
            <pc:sldMk cId="1052527293" sldId="333"/>
            <ac:spMk id="4" creationId="{00000000-0000-0000-0000-000000000000}"/>
          </ac:spMkLst>
        </pc:spChg>
      </pc:sldChg>
      <pc:sldChg chg="delSp modSp add del mod">
        <pc:chgData name="Daniel Khashabi" userId="62390808-c838-45e6-be59-d6fd0d208bc8" providerId="ADAL" clId="{19A97A65-FB7E-DC4C-8433-B675572D5E70}" dt="2023-02-23T18:48:48.482" v="11146" actId="2696"/>
        <pc:sldMkLst>
          <pc:docMk/>
          <pc:sldMk cId="3909922209" sldId="333"/>
        </pc:sldMkLst>
        <pc:spChg chg="del">
          <ac:chgData name="Daniel Khashabi" userId="62390808-c838-45e6-be59-d6fd0d208bc8" providerId="ADAL" clId="{19A97A65-FB7E-DC4C-8433-B675572D5E70}" dt="2023-02-22T13:56:06.261" v="8065" actId="478"/>
          <ac:spMkLst>
            <pc:docMk/>
            <pc:sldMk cId="3909922209" sldId="333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3T16:41:20.836" v="11072"/>
          <ac:spMkLst>
            <pc:docMk/>
            <pc:sldMk cId="3909922209" sldId="333"/>
            <ac:spMk id="5" creationId="{00000000-0000-0000-0000-000000000000}"/>
          </ac:spMkLst>
        </pc:spChg>
      </pc:sldChg>
      <pc:sldChg chg="delSp modSp add del mod">
        <pc:chgData name="Daniel Khashabi" userId="62390808-c838-45e6-be59-d6fd0d208bc8" providerId="ADAL" clId="{19A97A65-FB7E-DC4C-8433-B675572D5E70}" dt="2023-02-22T18:02:06.138" v="9840" actId="2696"/>
        <pc:sldMkLst>
          <pc:docMk/>
          <pc:sldMk cId="854781172" sldId="334"/>
        </pc:sldMkLst>
        <pc:spChg chg="del">
          <ac:chgData name="Daniel Khashabi" userId="62390808-c838-45e6-be59-d6fd0d208bc8" providerId="ADAL" clId="{19A97A65-FB7E-DC4C-8433-B675572D5E70}" dt="2023-02-22T13:56:09.077" v="8066" actId="478"/>
          <ac:spMkLst>
            <pc:docMk/>
            <pc:sldMk cId="854781172" sldId="334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6.025" v="9802"/>
          <ac:spMkLst>
            <pc:docMk/>
            <pc:sldMk cId="854781172" sldId="334"/>
            <ac:spMk id="5" creationId="{00000000-0000-0000-0000-000000000000}"/>
          </ac:spMkLst>
        </pc:spChg>
      </pc:sldChg>
      <pc:sldChg chg="modSp add del">
        <pc:chgData name="Daniel Khashabi" userId="62390808-c838-45e6-be59-d6fd0d208bc8" providerId="ADAL" clId="{19A97A65-FB7E-DC4C-8433-B675572D5E70}" dt="2023-02-22T13:53:11.763" v="8041" actId="2696"/>
        <pc:sldMkLst>
          <pc:docMk/>
          <pc:sldMk cId="2144847686" sldId="334"/>
        </pc:sldMkLst>
        <pc:spChg chg="mod">
          <ac:chgData name="Daniel Khashabi" userId="62390808-c838-45e6-be59-d6fd0d208bc8" providerId="ADAL" clId="{19A97A65-FB7E-DC4C-8433-B675572D5E70}" dt="2023-02-22T13:48:49.813" v="7938"/>
          <ac:spMkLst>
            <pc:docMk/>
            <pc:sldMk cId="2144847686" sldId="334"/>
            <ac:spMk id="4" creationId="{00000000-0000-0000-0000-000000000000}"/>
          </ac:spMkLst>
        </pc:spChg>
      </pc:sldChg>
      <pc:sldChg chg="add del">
        <pc:chgData name="Daniel Khashabi" userId="62390808-c838-45e6-be59-d6fd0d208bc8" providerId="ADAL" clId="{19A97A65-FB7E-DC4C-8433-B675572D5E70}" dt="2023-02-13T20:50:17.928" v="3074" actId="2696"/>
        <pc:sldMkLst>
          <pc:docMk/>
          <pc:sldMk cId="8084279" sldId="335"/>
        </pc:sldMkLst>
      </pc:sldChg>
      <pc:sldChg chg="modSp add del">
        <pc:chgData name="Daniel Khashabi" userId="62390808-c838-45e6-be59-d6fd0d208bc8" providerId="ADAL" clId="{19A97A65-FB7E-DC4C-8433-B675572D5E70}" dt="2023-02-22T13:53:11.763" v="8041" actId="2696"/>
        <pc:sldMkLst>
          <pc:docMk/>
          <pc:sldMk cId="42562725" sldId="335"/>
        </pc:sldMkLst>
        <pc:spChg chg="mod">
          <ac:chgData name="Daniel Khashabi" userId="62390808-c838-45e6-be59-d6fd0d208bc8" providerId="ADAL" clId="{19A97A65-FB7E-DC4C-8433-B675572D5E70}" dt="2023-02-22T13:48:49.813" v="7938"/>
          <ac:spMkLst>
            <pc:docMk/>
            <pc:sldMk cId="42562725" sldId="335"/>
            <ac:spMk id="5" creationId="{00000000-0000-0000-0000-000000000000}"/>
          </ac:spMkLst>
        </pc:spChg>
      </pc:sldChg>
      <pc:sldChg chg="delSp modSp add del mod">
        <pc:chgData name="Daniel Khashabi" userId="62390808-c838-45e6-be59-d6fd0d208bc8" providerId="ADAL" clId="{19A97A65-FB7E-DC4C-8433-B675572D5E70}" dt="2023-02-23T18:48:48.471" v="11145" actId="2696"/>
        <pc:sldMkLst>
          <pc:docMk/>
          <pc:sldMk cId="1096237941" sldId="335"/>
        </pc:sldMkLst>
        <pc:spChg chg="del">
          <ac:chgData name="Daniel Khashabi" userId="62390808-c838-45e6-be59-d6fd0d208bc8" providerId="ADAL" clId="{19A97A65-FB7E-DC4C-8433-B675572D5E70}" dt="2023-02-22T13:56:11.839" v="8067" actId="478"/>
          <ac:spMkLst>
            <pc:docMk/>
            <pc:sldMk cId="1096237941" sldId="335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3T16:41:20.836" v="11072"/>
          <ac:spMkLst>
            <pc:docMk/>
            <pc:sldMk cId="1096237941" sldId="335"/>
            <ac:spMk id="6" creationId="{00000000-0000-0000-0000-000000000000}"/>
          </ac:spMkLst>
        </pc:spChg>
      </pc:sldChg>
      <pc:sldChg chg="delSp modSp add del mod">
        <pc:chgData name="Daniel Khashabi" userId="62390808-c838-45e6-be59-d6fd0d208bc8" providerId="ADAL" clId="{19A97A65-FB7E-DC4C-8433-B675572D5E70}" dt="2023-02-22T18:02:01.653" v="9839" actId="2696"/>
        <pc:sldMkLst>
          <pc:docMk/>
          <pc:sldMk cId="1106993191" sldId="336"/>
        </pc:sldMkLst>
        <pc:spChg chg="del mod">
          <ac:chgData name="Daniel Khashabi" userId="62390808-c838-45e6-be59-d6fd0d208bc8" providerId="ADAL" clId="{19A97A65-FB7E-DC4C-8433-B675572D5E70}" dt="2023-02-22T13:56:14.819" v="8069" actId="478"/>
          <ac:spMkLst>
            <pc:docMk/>
            <pc:sldMk cId="1106993191" sldId="336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6.025" v="9802"/>
          <ac:spMkLst>
            <pc:docMk/>
            <pc:sldMk cId="1106993191" sldId="336"/>
            <ac:spMk id="5" creationId="{00000000-0000-0000-0000-000000000000}"/>
          </ac:spMkLst>
        </pc:spChg>
      </pc:sldChg>
      <pc:sldChg chg="modSp add del">
        <pc:chgData name="Daniel Khashabi" userId="62390808-c838-45e6-be59-d6fd0d208bc8" providerId="ADAL" clId="{19A97A65-FB7E-DC4C-8433-B675572D5E70}" dt="2023-02-22T13:53:11.763" v="8041" actId="2696"/>
        <pc:sldMkLst>
          <pc:docMk/>
          <pc:sldMk cId="1308581558" sldId="336"/>
        </pc:sldMkLst>
        <pc:spChg chg="mod">
          <ac:chgData name="Daniel Khashabi" userId="62390808-c838-45e6-be59-d6fd0d208bc8" providerId="ADAL" clId="{19A97A65-FB7E-DC4C-8433-B675572D5E70}" dt="2023-02-22T13:48:49.813" v="7938"/>
          <ac:spMkLst>
            <pc:docMk/>
            <pc:sldMk cId="1308581558" sldId="336"/>
            <ac:spMk id="4" creationId="{00000000-0000-0000-0000-000000000000}"/>
          </ac:spMkLst>
        </pc:spChg>
      </pc:sldChg>
      <pc:sldChg chg="delSp modSp add del mod">
        <pc:chgData name="Daniel Khashabi" userId="62390808-c838-45e6-be59-d6fd0d208bc8" providerId="ADAL" clId="{19A97A65-FB7E-DC4C-8433-B675572D5E70}" dt="2023-02-23T18:48:48.455" v="11144" actId="2696"/>
        <pc:sldMkLst>
          <pc:docMk/>
          <pc:sldMk cId="4039986460" sldId="337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039986460" sldId="337"/>
            <ac:spMk id="5" creationId="{00000000-0000-0000-0000-000000000000}"/>
          </ac:spMkLst>
        </pc:spChg>
        <pc:spChg chg="del">
          <ac:chgData name="Daniel Khashabi" userId="62390808-c838-45e6-be59-d6fd0d208bc8" providerId="ADAL" clId="{19A97A65-FB7E-DC4C-8433-B675572D5E70}" dt="2023-02-22T13:56:16.943" v="8070" actId="478"/>
          <ac:spMkLst>
            <pc:docMk/>
            <pc:sldMk cId="4039986460" sldId="337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3T16:41:20.836" v="11072"/>
          <ac:spMkLst>
            <pc:docMk/>
            <pc:sldMk cId="4039986460" sldId="337"/>
            <ac:spMk id="7" creationId="{00000000-0000-0000-0000-000000000000}"/>
          </ac:spMkLst>
        </pc:spChg>
      </pc:sldChg>
      <pc:sldChg chg="modSp add del">
        <pc:chgData name="Daniel Khashabi" userId="62390808-c838-45e6-be59-d6fd0d208bc8" providerId="ADAL" clId="{19A97A65-FB7E-DC4C-8433-B675572D5E70}" dt="2023-02-22T13:53:11.763" v="8041" actId="2696"/>
        <pc:sldMkLst>
          <pc:docMk/>
          <pc:sldMk cId="4182602824" sldId="337"/>
        </pc:sldMkLst>
        <pc:spChg chg="mod">
          <ac:chgData name="Daniel Khashabi" userId="62390808-c838-45e6-be59-d6fd0d208bc8" providerId="ADAL" clId="{19A97A65-FB7E-DC4C-8433-B675572D5E70}" dt="2023-02-22T13:48:49.813" v="7938"/>
          <ac:spMkLst>
            <pc:docMk/>
            <pc:sldMk cId="4182602824" sldId="337"/>
            <ac:spMk id="6" creationId="{00000000-0000-0000-0000-000000000000}"/>
          </ac:spMkLst>
        </pc:spChg>
      </pc:sldChg>
      <pc:sldChg chg="addSp delSp modSp add del mod">
        <pc:chgData name="Daniel Khashabi" userId="62390808-c838-45e6-be59-d6fd0d208bc8" providerId="ADAL" clId="{19A97A65-FB7E-DC4C-8433-B675572D5E70}" dt="2023-02-23T18:47:58.948" v="11143" actId="2696"/>
        <pc:sldMkLst>
          <pc:docMk/>
          <pc:sldMk cId="2182665769" sldId="338"/>
        </pc:sldMkLst>
        <pc:spChg chg="mod">
          <ac:chgData name="Daniel Khashabi" userId="62390808-c838-45e6-be59-d6fd0d208bc8" providerId="ADAL" clId="{19A97A65-FB7E-DC4C-8433-B675572D5E70}" dt="2023-02-23T16:41:20.836" v="11072"/>
          <ac:spMkLst>
            <pc:docMk/>
            <pc:sldMk cId="2182665769" sldId="338"/>
            <ac:spMk id="3" creationId="{00000000-0000-0000-0000-000000000000}"/>
          </ac:spMkLst>
        </pc:spChg>
        <pc:spChg chg="add del mod">
          <ac:chgData name="Daniel Khashabi" userId="62390808-c838-45e6-be59-d6fd0d208bc8" providerId="ADAL" clId="{19A97A65-FB7E-DC4C-8433-B675572D5E70}" dt="2023-02-22T18:00:46.657" v="9819" actId="478"/>
          <ac:spMkLst>
            <pc:docMk/>
            <pc:sldMk cId="2182665769" sldId="338"/>
            <ac:spMk id="4" creationId="{00000000-0000-0000-0000-000000000000}"/>
          </ac:spMkLst>
        </pc:spChg>
        <pc:spChg chg="mod topLvl">
          <ac:chgData name="Daniel Khashabi" userId="62390808-c838-45e6-be59-d6fd0d208bc8" providerId="ADAL" clId="{19A97A65-FB7E-DC4C-8433-B675572D5E70}" dt="2023-02-22T18:01:10.320" v="9829" actId="21"/>
          <ac:spMkLst>
            <pc:docMk/>
            <pc:sldMk cId="2182665769" sldId="338"/>
            <ac:spMk id="7" creationId="{00000000-0000-0000-0000-000000000000}"/>
          </ac:spMkLst>
        </pc:spChg>
        <pc:spChg chg="del">
          <ac:chgData name="Daniel Khashabi" userId="62390808-c838-45e6-be59-d6fd0d208bc8" providerId="ADAL" clId="{19A97A65-FB7E-DC4C-8433-B675572D5E70}" dt="2023-02-22T13:56:20.317" v="8071" actId="478"/>
          <ac:spMkLst>
            <pc:docMk/>
            <pc:sldMk cId="2182665769" sldId="338"/>
            <ac:spMk id="8" creationId="{00000000-0000-0000-0000-000000000000}"/>
          </ac:spMkLst>
        </pc:spChg>
        <pc:grpChg chg="add del mod">
          <ac:chgData name="Daniel Khashabi" userId="62390808-c838-45e6-be59-d6fd0d208bc8" providerId="ADAL" clId="{19A97A65-FB7E-DC4C-8433-B675572D5E70}" dt="2023-02-22T18:01:34.592" v="9838" actId="14100"/>
          <ac:grpSpMkLst>
            <pc:docMk/>
            <pc:sldMk cId="2182665769" sldId="338"/>
            <ac:grpSpMk id="5" creationId="{00000000-0000-0000-0000-000000000000}"/>
          </ac:grpSpMkLst>
        </pc:grpChg>
        <pc:picChg chg="add del mod topLvl">
          <ac:chgData name="Daniel Khashabi" userId="62390808-c838-45e6-be59-d6fd0d208bc8" providerId="ADAL" clId="{19A97A65-FB7E-DC4C-8433-B675572D5E70}" dt="2023-02-22T18:01:10.320" v="9829" actId="21"/>
          <ac:picMkLst>
            <pc:docMk/>
            <pc:sldMk cId="2182665769" sldId="338"/>
            <ac:picMk id="6" creationId="{00000000-0000-0000-0000-000000000000}"/>
          </ac:picMkLst>
        </pc:picChg>
      </pc:sldChg>
      <pc:sldChg chg="modSp add del">
        <pc:chgData name="Daniel Khashabi" userId="62390808-c838-45e6-be59-d6fd0d208bc8" providerId="ADAL" clId="{19A97A65-FB7E-DC4C-8433-B675572D5E70}" dt="2023-02-22T13:53:11.763" v="8041" actId="2696"/>
        <pc:sldMkLst>
          <pc:docMk/>
          <pc:sldMk cId="3173798473" sldId="338"/>
        </pc:sldMkLst>
        <pc:spChg chg="mod">
          <ac:chgData name="Daniel Khashabi" userId="62390808-c838-45e6-be59-d6fd0d208bc8" providerId="ADAL" clId="{19A97A65-FB7E-DC4C-8433-B675572D5E70}" dt="2023-02-22T13:48:49.813" v="7938"/>
          <ac:spMkLst>
            <pc:docMk/>
            <pc:sldMk cId="3173798473" sldId="338"/>
            <ac:spMk id="8" creationId="{00000000-0000-0000-0000-000000000000}"/>
          </ac:spMkLst>
        </pc:spChg>
      </pc:sldChg>
      <pc:sldChg chg="addSp delSp modSp add del mod">
        <pc:chgData name="Daniel Khashabi" userId="62390808-c838-45e6-be59-d6fd0d208bc8" providerId="ADAL" clId="{19A97A65-FB7E-DC4C-8433-B675572D5E70}" dt="2023-02-23T18:47:58.894" v="11136" actId="2696"/>
        <pc:sldMkLst>
          <pc:docMk/>
          <pc:sldMk cId="3133047393" sldId="339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33047393" sldId="339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33047393" sldId="339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33047393" sldId="339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33047393" sldId="339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9:46.777" v="9812" actId="20577"/>
          <ac:spMkLst>
            <pc:docMk/>
            <pc:sldMk cId="3133047393" sldId="339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33047393" sldId="339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33047393" sldId="339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33047393" sldId="339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33047393" sldId="339"/>
            <ac:spMk id="12" creationId="{00000000-0000-0000-0000-000000000000}"/>
          </ac:spMkLst>
        </pc:spChg>
        <pc:spChg chg="del mod">
          <ac:chgData name="Daniel Khashabi" userId="62390808-c838-45e6-be59-d6fd0d208bc8" providerId="ADAL" clId="{19A97A65-FB7E-DC4C-8433-B675572D5E70}" dt="2023-02-22T17:59:21.102" v="9804" actId="478"/>
          <ac:spMkLst>
            <pc:docMk/>
            <pc:sldMk cId="3133047393" sldId="339"/>
            <ac:spMk id="13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14:48.147" v="8735"/>
          <ac:spMkLst>
            <pc:docMk/>
            <pc:sldMk cId="3133047393" sldId="339"/>
            <ac:spMk id="14" creationId="{4BEDF37F-D73F-3A53-10FF-D6E6C453953D}"/>
          </ac:spMkLst>
        </pc:spChg>
      </pc:sldChg>
      <pc:sldChg chg="addSp delSp modSp add del mod">
        <pc:chgData name="Daniel Khashabi" userId="62390808-c838-45e6-be59-d6fd0d208bc8" providerId="ADAL" clId="{19A97A65-FB7E-DC4C-8433-B675572D5E70}" dt="2023-02-23T18:47:58.887" v="11135" actId="2696"/>
        <pc:sldMkLst>
          <pc:docMk/>
          <pc:sldMk cId="1924744907" sldId="340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924744907" sldId="340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924744907" sldId="340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9:31.505" v="9806" actId="20577"/>
          <ac:spMkLst>
            <pc:docMk/>
            <pc:sldMk cId="1924744907" sldId="340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924744907" sldId="340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924744907" sldId="340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3T16:41:20.836" v="11072"/>
          <ac:spMkLst>
            <pc:docMk/>
            <pc:sldMk cId="1924744907" sldId="340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924744907" sldId="340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924744907" sldId="340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924744907" sldId="340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924744907" sldId="340"/>
            <ac:spMk id="14" creationId="{00000000-0000-0000-0000-000000000000}"/>
          </ac:spMkLst>
        </pc:spChg>
        <pc:spChg chg="del mod">
          <ac:chgData name="Daniel Khashabi" userId="62390808-c838-45e6-be59-d6fd0d208bc8" providerId="ADAL" clId="{19A97A65-FB7E-DC4C-8433-B675572D5E70}" dt="2023-02-22T17:57:28.260" v="9797" actId="478"/>
          <ac:spMkLst>
            <pc:docMk/>
            <pc:sldMk cId="1924744907" sldId="340"/>
            <ac:spMk id="15" creationId="{00000000-0000-0000-0000-000000000000}"/>
          </ac:spMkLst>
        </pc:spChg>
        <pc:spChg chg="del">
          <ac:chgData name="Daniel Khashabi" userId="62390808-c838-45e6-be59-d6fd0d208bc8" providerId="ADAL" clId="{19A97A65-FB7E-DC4C-8433-B675572D5E70}" dt="2023-02-22T17:57:29.959" v="9798" actId="478"/>
          <ac:spMkLst>
            <pc:docMk/>
            <pc:sldMk cId="1924744907" sldId="340"/>
            <ac:spMk id="16" creationId="{940D278F-FB24-6785-6AB4-0E834BFE35EB}"/>
          </ac:spMkLst>
        </pc:spChg>
        <pc:spChg chg="add mod">
          <ac:chgData name="Daniel Khashabi" userId="62390808-c838-45e6-be59-d6fd0d208bc8" providerId="ADAL" clId="{19A97A65-FB7E-DC4C-8433-B675572D5E70}" dt="2023-02-22T16:14:40.077" v="8726"/>
          <ac:spMkLst>
            <pc:docMk/>
            <pc:sldMk cId="1924744907" sldId="340"/>
            <ac:spMk id="17" creationId="{606834F8-E800-F7CC-5013-63AB1484AA4A}"/>
          </ac:spMkLst>
        </pc:spChg>
        <pc:picChg chg="mod">
          <ac:chgData name="Daniel Khashabi" userId="62390808-c838-45e6-be59-d6fd0d208bc8" providerId="ADAL" clId="{19A97A65-FB7E-DC4C-8433-B675572D5E70}" dt="2023-02-22T13:52:55.771" v="8040" actId="1038"/>
          <ac:picMkLst>
            <pc:docMk/>
            <pc:sldMk cId="1924744907" sldId="340"/>
            <ac:picMk id="11" creationId="{00000000-0000-0000-0000-000000000000}"/>
          </ac:picMkLst>
        </pc:picChg>
      </pc:sldChg>
      <pc:sldChg chg="addSp delSp modSp add del mod">
        <pc:chgData name="Daniel Khashabi" userId="62390808-c838-45e6-be59-d6fd0d208bc8" providerId="ADAL" clId="{19A97A65-FB7E-DC4C-8433-B675572D5E70}" dt="2023-02-23T18:47:58.872" v="11134" actId="2696"/>
        <pc:sldMkLst>
          <pc:docMk/>
          <pc:sldMk cId="3245543822" sldId="341"/>
        </pc:sldMkLst>
        <pc:spChg chg="mod">
          <ac:chgData name="Daniel Khashabi" userId="62390808-c838-45e6-be59-d6fd0d208bc8" providerId="ADAL" clId="{19A97A65-FB7E-DC4C-8433-B675572D5E70}" dt="2023-02-23T16:41:20.836" v="11072"/>
          <ac:spMkLst>
            <pc:docMk/>
            <pc:sldMk cId="3245543822" sldId="341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245543822" sldId="341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245543822" sldId="341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245543822" sldId="341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245543822" sldId="341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245543822" sldId="341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245543822" sldId="341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245543822" sldId="341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245543822" sldId="341"/>
            <ac:spMk id="13" creationId="{00000000-0000-0000-0000-000000000000}"/>
          </ac:spMkLst>
        </pc:spChg>
        <pc:spChg chg="del mod">
          <ac:chgData name="Daniel Khashabi" userId="62390808-c838-45e6-be59-d6fd0d208bc8" providerId="ADAL" clId="{19A97A65-FB7E-DC4C-8433-B675572D5E70}" dt="2023-02-22T17:57:25.376" v="9796" actId="478"/>
          <ac:spMkLst>
            <pc:docMk/>
            <pc:sldMk cId="3245543822" sldId="341"/>
            <ac:spMk id="14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14:36.057" v="8725" actId="1036"/>
          <ac:spMkLst>
            <pc:docMk/>
            <pc:sldMk cId="3245543822" sldId="341"/>
            <ac:spMk id="15" creationId="{5713B8BD-D447-35E3-09E1-ED407EF09060}"/>
          </ac:spMkLst>
        </pc:spChg>
      </pc:sldChg>
      <pc:sldChg chg="delSp modSp add del mod">
        <pc:chgData name="Daniel Khashabi" userId="62390808-c838-45e6-be59-d6fd0d208bc8" providerId="ADAL" clId="{19A97A65-FB7E-DC4C-8433-B675572D5E70}" dt="2023-02-23T18:47:58.861" v="11133" actId="2696"/>
        <pc:sldMkLst>
          <pc:docMk/>
          <pc:sldMk cId="105956048" sldId="342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05956048" sldId="342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05956048" sldId="342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05956048" sldId="342"/>
            <ac:spMk id="5" creationId="{00000000-0000-0000-0000-000000000000}"/>
          </ac:spMkLst>
        </pc:spChg>
        <pc:spChg chg="del">
          <ac:chgData name="Daniel Khashabi" userId="62390808-c838-45e6-be59-d6fd0d208bc8" providerId="ADAL" clId="{19A97A65-FB7E-DC4C-8433-B675572D5E70}" dt="2023-02-22T13:48:14.532" v="7936" actId="478"/>
          <ac:spMkLst>
            <pc:docMk/>
            <pc:sldMk cId="105956048" sldId="342"/>
            <ac:spMk id="6" creationId="{00000000-0000-0000-0000-000000000000}"/>
          </ac:spMkLst>
        </pc:spChg>
        <pc:spChg chg="del">
          <ac:chgData name="Daniel Khashabi" userId="62390808-c838-45e6-be59-d6fd0d208bc8" providerId="ADAL" clId="{19A97A65-FB7E-DC4C-8433-B675572D5E70}" dt="2023-02-22T13:52:31.678" v="8029" actId="478"/>
          <ac:spMkLst>
            <pc:docMk/>
            <pc:sldMk cId="105956048" sldId="342"/>
            <ac:spMk id="7" creationId="{2764A5BE-E8CA-A99D-72D4-DF87A97A9903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50.441" v="11338" actId="2696"/>
        <pc:sldMkLst>
          <pc:docMk/>
          <pc:sldMk cId="0" sldId="343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43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43"/>
            <ac:spMk id="4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5:20.189" v="9086"/>
          <ac:spMkLst>
            <pc:docMk/>
            <pc:sldMk cId="0" sldId="343"/>
            <ac:spMk id="5" creationId="{A6268560-C7E7-F4B8-290D-6747B67285B0}"/>
          </ac:spMkLst>
        </pc:spChg>
      </pc:sldChg>
      <pc:sldChg chg="add del">
        <pc:chgData name="Daniel Khashabi" userId="62390808-c838-45e6-be59-d6fd0d208bc8" providerId="ADAL" clId="{19A97A65-FB7E-DC4C-8433-B675572D5E70}" dt="2023-02-22T13:25:38.844" v="7807" actId="2696"/>
        <pc:sldMkLst>
          <pc:docMk/>
          <pc:sldMk cId="98736913" sldId="343"/>
        </pc:sldMkLst>
      </pc:sldChg>
      <pc:sldChg chg="addSp modSp add del">
        <pc:chgData name="Daniel Khashabi" userId="62390808-c838-45e6-be59-d6fd0d208bc8" providerId="ADAL" clId="{19A97A65-FB7E-DC4C-8433-B675572D5E70}" dt="2023-02-23T18:48:50.445" v="11339" actId="2696"/>
        <pc:sldMkLst>
          <pc:docMk/>
          <pc:sldMk cId="0" sldId="344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44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44"/>
            <ac:spMk id="4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5:21.023" v="9087"/>
          <ac:spMkLst>
            <pc:docMk/>
            <pc:sldMk cId="0" sldId="344"/>
            <ac:spMk id="5" creationId="{1B0915E7-A985-0228-5DC7-028FBE30997D}"/>
          </ac:spMkLst>
        </pc:spChg>
      </pc:sldChg>
      <pc:sldChg chg="add del">
        <pc:chgData name="Daniel Khashabi" userId="62390808-c838-45e6-be59-d6fd0d208bc8" providerId="ADAL" clId="{19A97A65-FB7E-DC4C-8433-B675572D5E70}" dt="2023-02-22T13:25:38.844" v="7807" actId="2696"/>
        <pc:sldMkLst>
          <pc:docMk/>
          <pc:sldMk cId="3373488130" sldId="344"/>
        </pc:sldMkLst>
      </pc:sldChg>
      <pc:sldChg chg="add del">
        <pc:chgData name="Daniel Khashabi" userId="62390808-c838-45e6-be59-d6fd0d208bc8" providerId="ADAL" clId="{19A97A65-FB7E-DC4C-8433-B675572D5E70}" dt="2023-02-22T13:25:40.987" v="7808" actId="2696"/>
        <pc:sldMkLst>
          <pc:docMk/>
          <pc:sldMk cId="4080402905" sldId="345"/>
        </pc:sldMkLst>
      </pc:sldChg>
      <pc:sldChg chg="add del">
        <pc:chgData name="Daniel Khashabi" userId="62390808-c838-45e6-be59-d6fd0d208bc8" providerId="ADAL" clId="{19A97A65-FB7E-DC4C-8433-B675572D5E70}" dt="2023-02-22T13:25:43.261" v="7809" actId="2696"/>
        <pc:sldMkLst>
          <pc:docMk/>
          <pc:sldMk cId="2897005367" sldId="346"/>
        </pc:sldMkLst>
      </pc:sldChg>
      <pc:sldChg chg="delSp add del mod">
        <pc:chgData name="Daniel Khashabi" userId="62390808-c838-45e6-be59-d6fd0d208bc8" providerId="ADAL" clId="{19A97A65-FB7E-DC4C-8433-B675572D5E70}" dt="2023-02-22T13:24:56.751" v="7789" actId="2696"/>
        <pc:sldMkLst>
          <pc:docMk/>
          <pc:sldMk cId="2219255505" sldId="347"/>
        </pc:sldMkLst>
        <pc:picChg chg="del">
          <ac:chgData name="Daniel Khashabi" userId="62390808-c838-45e6-be59-d6fd0d208bc8" providerId="ADAL" clId="{19A97A65-FB7E-DC4C-8433-B675572D5E70}" dt="2023-02-22T13:24:55.185" v="7788" actId="21"/>
          <ac:picMkLst>
            <pc:docMk/>
            <pc:sldMk cId="2219255505" sldId="347"/>
            <ac:picMk id="5" creationId="{E91AEE97-8BFB-1819-B7F3-E4E43CB02DF7}"/>
          </ac:picMkLst>
        </pc:picChg>
      </pc:sldChg>
      <pc:sldChg chg="add del">
        <pc:chgData name="Daniel Khashabi" userId="62390808-c838-45e6-be59-d6fd0d208bc8" providerId="ADAL" clId="{19A97A65-FB7E-DC4C-8433-B675572D5E70}" dt="2023-02-22T13:24:36.359" v="7786" actId="2696"/>
        <pc:sldMkLst>
          <pc:docMk/>
          <pc:sldMk cId="2613702859" sldId="348"/>
        </pc:sldMkLst>
      </pc:sldChg>
      <pc:sldChg chg="add del">
        <pc:chgData name="Daniel Khashabi" userId="62390808-c838-45e6-be59-d6fd0d208bc8" providerId="ADAL" clId="{19A97A65-FB7E-DC4C-8433-B675572D5E70}" dt="2023-02-22T13:22:19.104" v="7723" actId="2696"/>
        <pc:sldMkLst>
          <pc:docMk/>
          <pc:sldMk cId="1869165206" sldId="349"/>
        </pc:sldMkLst>
      </pc:sldChg>
      <pc:sldChg chg="addSp modSp add del mod">
        <pc:chgData name="Daniel Khashabi" userId="62390808-c838-45e6-be59-d6fd0d208bc8" providerId="ADAL" clId="{19A97A65-FB7E-DC4C-8433-B675572D5E70}" dt="2023-02-23T18:48:48.582" v="11156" actId="2696"/>
        <pc:sldMkLst>
          <pc:docMk/>
          <pc:sldMk cId="1433930722" sldId="350"/>
        </pc:sldMkLst>
        <pc:spChg chg="add mod">
          <ac:chgData name="Daniel Khashabi" userId="62390808-c838-45e6-be59-d6fd0d208bc8" providerId="ADAL" clId="{19A97A65-FB7E-DC4C-8433-B675572D5E70}" dt="2023-02-22T16:15:16.085" v="8755"/>
          <ac:spMkLst>
            <pc:docMk/>
            <pc:sldMk cId="1433930722" sldId="350"/>
            <ac:spMk id="2" creationId="{6CB84384-28B6-C000-7214-95FB8509F5CE}"/>
          </ac:spMkLst>
        </pc:spChg>
        <pc:spChg chg="mod">
          <ac:chgData name="Daniel Khashabi" userId="62390808-c838-45e6-be59-d6fd0d208bc8" providerId="ADAL" clId="{19A97A65-FB7E-DC4C-8433-B675572D5E70}" dt="2023-02-22T13:20:46.095" v="7675" actId="20577"/>
          <ac:spMkLst>
            <pc:docMk/>
            <pc:sldMk cId="1433930722" sldId="350"/>
            <ac:spMk id="4" creationId="{072F4981-F7F0-5E08-3290-3D2450E9D4C8}"/>
          </ac:spMkLst>
        </pc:spChg>
        <pc:picChg chg="mod modCrop">
          <ac:chgData name="Daniel Khashabi" userId="62390808-c838-45e6-be59-d6fd0d208bc8" providerId="ADAL" clId="{19A97A65-FB7E-DC4C-8433-B675572D5E70}" dt="2023-02-22T13:21:41.650" v="7697" actId="1076"/>
          <ac:picMkLst>
            <pc:docMk/>
            <pc:sldMk cId="1433930722" sldId="350"/>
            <ac:picMk id="5" creationId="{EEB5E67A-128B-B729-6C35-0C2117AB5FA5}"/>
          </ac:picMkLst>
        </pc:picChg>
      </pc:sldChg>
      <pc:sldChg chg="addSp delSp modSp add del mod">
        <pc:chgData name="Daniel Khashabi" userId="62390808-c838-45e6-be59-d6fd0d208bc8" providerId="ADAL" clId="{19A97A65-FB7E-DC4C-8433-B675572D5E70}" dt="2023-02-23T18:48:48.575" v="11155" actId="2696"/>
        <pc:sldMkLst>
          <pc:docMk/>
          <pc:sldMk cId="2154282925" sldId="351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154282925" sldId="351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154282925" sldId="351"/>
            <ac:spMk id="4" creationId="{00000000-0000-0000-0000-000000000000}"/>
          </ac:spMkLst>
        </pc:spChg>
        <pc:spChg chg="del mod">
          <ac:chgData name="Daniel Khashabi" userId="62390808-c838-45e6-be59-d6fd0d208bc8" providerId="ADAL" clId="{19A97A65-FB7E-DC4C-8433-B675572D5E70}" dt="2023-02-22T13:51:24.813" v="8028" actId="478"/>
          <ac:spMkLst>
            <pc:docMk/>
            <pc:sldMk cId="2154282925" sldId="351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154282925" sldId="351"/>
            <ac:spMk id="6" creationId="{00000000-0000-0000-0000-000000000000}"/>
          </ac:spMkLst>
        </pc:spChg>
        <pc:spChg chg="del">
          <ac:chgData name="Daniel Khashabi" userId="62390808-c838-45e6-be59-d6fd0d208bc8" providerId="ADAL" clId="{19A97A65-FB7E-DC4C-8433-B675572D5E70}" dt="2023-02-22T13:51:22.735" v="8027" actId="478"/>
          <ac:spMkLst>
            <pc:docMk/>
            <pc:sldMk cId="2154282925" sldId="351"/>
            <ac:spMk id="7" creationId="{76FE7637-311B-15F4-C443-2F8B623BC322}"/>
          </ac:spMkLst>
        </pc:spChg>
        <pc:spChg chg="add mod">
          <ac:chgData name="Daniel Khashabi" userId="62390808-c838-45e6-be59-d6fd0d208bc8" providerId="ADAL" clId="{19A97A65-FB7E-DC4C-8433-B675572D5E70}" dt="2023-02-22T16:15:14.413" v="8754"/>
          <ac:spMkLst>
            <pc:docMk/>
            <pc:sldMk cId="2154282925" sldId="351"/>
            <ac:spMk id="8" creationId="{159F0F39-70BC-CA04-11B4-61A6DBC3C9AD}"/>
          </ac:spMkLst>
        </pc:spChg>
      </pc:sldChg>
      <pc:sldChg chg="addSp delSp modSp add del mod">
        <pc:chgData name="Daniel Khashabi" userId="62390808-c838-45e6-be59-d6fd0d208bc8" providerId="ADAL" clId="{19A97A65-FB7E-DC4C-8433-B675572D5E70}" dt="2023-02-23T18:48:48.567" v="11154" actId="2696"/>
        <pc:sldMkLst>
          <pc:docMk/>
          <pc:sldMk cId="2160004654" sldId="352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160004654" sldId="352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160004654" sldId="352"/>
            <ac:spMk id="4" creationId="{00000000-0000-0000-0000-000000000000}"/>
          </ac:spMkLst>
        </pc:spChg>
        <pc:spChg chg="del mod">
          <ac:chgData name="Daniel Khashabi" userId="62390808-c838-45e6-be59-d6fd0d208bc8" providerId="ADAL" clId="{19A97A65-FB7E-DC4C-8433-B675572D5E70}" dt="2023-02-22T13:51:17.485" v="8025" actId="478"/>
          <ac:spMkLst>
            <pc:docMk/>
            <pc:sldMk cId="2160004654" sldId="352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160004654" sldId="352"/>
            <ac:spMk id="6" creationId="{00000000-0000-0000-0000-000000000000}"/>
          </ac:spMkLst>
        </pc:spChg>
        <pc:spChg chg="del">
          <ac:chgData name="Daniel Khashabi" userId="62390808-c838-45e6-be59-d6fd0d208bc8" providerId="ADAL" clId="{19A97A65-FB7E-DC4C-8433-B675572D5E70}" dt="2023-02-22T13:51:19.152" v="8026" actId="478"/>
          <ac:spMkLst>
            <pc:docMk/>
            <pc:sldMk cId="2160004654" sldId="352"/>
            <ac:spMk id="7" creationId="{79DC7ED4-5FC2-BF41-7EC5-0D648BE53A2A}"/>
          </ac:spMkLst>
        </pc:spChg>
        <pc:spChg chg="add mod">
          <ac:chgData name="Daniel Khashabi" userId="62390808-c838-45e6-be59-d6fd0d208bc8" providerId="ADAL" clId="{19A97A65-FB7E-DC4C-8433-B675572D5E70}" dt="2023-02-22T16:15:13.390" v="8753"/>
          <ac:spMkLst>
            <pc:docMk/>
            <pc:sldMk cId="2160004654" sldId="352"/>
            <ac:spMk id="8" creationId="{AA47F832-DD3B-E68C-26F3-0E3E25498D46}"/>
          </ac:spMkLst>
        </pc:spChg>
      </pc:sldChg>
      <pc:sldChg chg="addSp delSp modSp add del mod">
        <pc:chgData name="Daniel Khashabi" userId="62390808-c838-45e6-be59-d6fd0d208bc8" providerId="ADAL" clId="{19A97A65-FB7E-DC4C-8433-B675572D5E70}" dt="2023-02-23T18:48:48.557" v="11153" actId="2696"/>
        <pc:sldMkLst>
          <pc:docMk/>
          <pc:sldMk cId="96379504" sldId="353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96379504" sldId="353"/>
            <ac:spMk id="3" creationId="{00000000-0000-0000-0000-000000000000}"/>
          </ac:spMkLst>
        </pc:spChg>
        <pc:spChg chg="del mod">
          <ac:chgData name="Daniel Khashabi" userId="62390808-c838-45e6-be59-d6fd0d208bc8" providerId="ADAL" clId="{19A97A65-FB7E-DC4C-8433-B675572D5E70}" dt="2023-02-22T13:51:13.406" v="8024" actId="478"/>
          <ac:spMkLst>
            <pc:docMk/>
            <pc:sldMk cId="96379504" sldId="353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96379504" sldId="353"/>
            <ac:spMk id="5" creationId="{00000000-0000-0000-0000-000000000000}"/>
          </ac:spMkLst>
        </pc:spChg>
        <pc:spChg chg="del">
          <ac:chgData name="Daniel Khashabi" userId="62390808-c838-45e6-be59-d6fd0d208bc8" providerId="ADAL" clId="{19A97A65-FB7E-DC4C-8433-B675572D5E70}" dt="2023-02-22T13:51:11.286" v="8023" actId="478"/>
          <ac:spMkLst>
            <pc:docMk/>
            <pc:sldMk cId="96379504" sldId="353"/>
            <ac:spMk id="6" creationId="{C6FDF621-2AC8-C2D5-9209-8646478F42FA}"/>
          </ac:spMkLst>
        </pc:spChg>
        <pc:spChg chg="add mod">
          <ac:chgData name="Daniel Khashabi" userId="62390808-c838-45e6-be59-d6fd0d208bc8" providerId="ADAL" clId="{19A97A65-FB7E-DC4C-8433-B675572D5E70}" dt="2023-02-22T16:15:11.779" v="8752"/>
          <ac:spMkLst>
            <pc:docMk/>
            <pc:sldMk cId="96379504" sldId="353"/>
            <ac:spMk id="7" creationId="{BBCCA76C-6338-F90C-4167-693D300A7F91}"/>
          </ac:spMkLst>
        </pc:spChg>
      </pc:sldChg>
      <pc:sldChg chg="addSp delSp modSp add del mod">
        <pc:chgData name="Daniel Khashabi" userId="62390808-c838-45e6-be59-d6fd0d208bc8" providerId="ADAL" clId="{19A97A65-FB7E-DC4C-8433-B675572D5E70}" dt="2023-02-23T18:48:48.546" v="11152" actId="2696"/>
        <pc:sldMkLst>
          <pc:docMk/>
          <pc:sldMk cId="4201799900" sldId="354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201799900" sldId="354"/>
            <ac:spMk id="3" creationId="{00000000-0000-0000-0000-000000000000}"/>
          </ac:spMkLst>
        </pc:spChg>
        <pc:spChg chg="del mod">
          <ac:chgData name="Daniel Khashabi" userId="62390808-c838-45e6-be59-d6fd0d208bc8" providerId="ADAL" clId="{19A97A65-FB7E-DC4C-8433-B675572D5E70}" dt="2023-02-22T13:50:48.380" v="8017" actId="478"/>
          <ac:spMkLst>
            <pc:docMk/>
            <pc:sldMk cId="4201799900" sldId="354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201799900" sldId="354"/>
            <ac:spMk id="5" creationId="{00000000-0000-0000-0000-000000000000}"/>
          </ac:spMkLst>
        </pc:spChg>
        <pc:spChg chg="del">
          <ac:chgData name="Daniel Khashabi" userId="62390808-c838-45e6-be59-d6fd0d208bc8" providerId="ADAL" clId="{19A97A65-FB7E-DC4C-8433-B675572D5E70}" dt="2023-02-22T13:50:45.365" v="8016" actId="478"/>
          <ac:spMkLst>
            <pc:docMk/>
            <pc:sldMk cId="4201799900" sldId="354"/>
            <ac:spMk id="6" creationId="{A8D87892-2B2A-AECD-2752-73FAD3470823}"/>
          </ac:spMkLst>
        </pc:spChg>
        <pc:spChg chg="add mod">
          <ac:chgData name="Daniel Khashabi" userId="62390808-c838-45e6-be59-d6fd0d208bc8" providerId="ADAL" clId="{19A97A65-FB7E-DC4C-8433-B675572D5E70}" dt="2023-02-22T16:15:10.655" v="8751"/>
          <ac:spMkLst>
            <pc:docMk/>
            <pc:sldMk cId="4201799900" sldId="354"/>
            <ac:spMk id="7" creationId="{7FEEFC7F-81F7-A68D-5902-E8E5F1BC7A96}"/>
          </ac:spMkLst>
        </pc:spChg>
      </pc:sldChg>
      <pc:sldChg chg="addSp delSp modSp add del mod">
        <pc:chgData name="Daniel Khashabi" userId="62390808-c838-45e6-be59-d6fd0d208bc8" providerId="ADAL" clId="{19A97A65-FB7E-DC4C-8433-B675572D5E70}" dt="2023-02-23T18:48:48.536" v="11151" actId="2696"/>
        <pc:sldMkLst>
          <pc:docMk/>
          <pc:sldMk cId="659791266" sldId="355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59791266" sldId="355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59791266" sldId="355"/>
            <ac:spMk id="4" creationId="{00000000-0000-0000-0000-000000000000}"/>
          </ac:spMkLst>
        </pc:spChg>
        <pc:spChg chg="del mod">
          <ac:chgData name="Daniel Khashabi" userId="62390808-c838-45e6-be59-d6fd0d208bc8" providerId="ADAL" clId="{19A97A65-FB7E-DC4C-8433-B675572D5E70}" dt="2023-02-22T13:50:56.437" v="8019" actId="478"/>
          <ac:spMkLst>
            <pc:docMk/>
            <pc:sldMk cId="659791266" sldId="355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59791266" sldId="355"/>
            <ac:spMk id="6" creationId="{00000000-0000-0000-0000-000000000000}"/>
          </ac:spMkLst>
        </pc:spChg>
        <pc:spChg chg="del">
          <ac:chgData name="Daniel Khashabi" userId="62390808-c838-45e6-be59-d6fd0d208bc8" providerId="ADAL" clId="{19A97A65-FB7E-DC4C-8433-B675572D5E70}" dt="2023-02-22T13:50:53.043" v="8018" actId="478"/>
          <ac:spMkLst>
            <pc:docMk/>
            <pc:sldMk cId="659791266" sldId="355"/>
            <ac:spMk id="7" creationId="{5D629BBF-3A08-573E-2F9F-7B138AB15AB3}"/>
          </ac:spMkLst>
        </pc:spChg>
        <pc:spChg chg="add mod">
          <ac:chgData name="Daniel Khashabi" userId="62390808-c838-45e6-be59-d6fd0d208bc8" providerId="ADAL" clId="{19A97A65-FB7E-DC4C-8433-B675572D5E70}" dt="2023-02-22T16:15:09.701" v="8750"/>
          <ac:spMkLst>
            <pc:docMk/>
            <pc:sldMk cId="659791266" sldId="355"/>
            <ac:spMk id="8" creationId="{AB01020C-ABDD-111E-4BB2-ED69908667BE}"/>
          </ac:spMkLst>
        </pc:spChg>
      </pc:sldChg>
      <pc:sldChg chg="addSp delSp modSp add del mod">
        <pc:chgData name="Daniel Khashabi" userId="62390808-c838-45e6-be59-d6fd0d208bc8" providerId="ADAL" clId="{19A97A65-FB7E-DC4C-8433-B675572D5E70}" dt="2023-02-23T18:48:48.526" v="11150" actId="2696"/>
        <pc:sldMkLst>
          <pc:docMk/>
          <pc:sldMk cId="163036182" sldId="356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63036182" sldId="356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63036182" sldId="356"/>
            <ac:spMk id="4" creationId="{00000000-0000-0000-0000-000000000000}"/>
          </ac:spMkLst>
        </pc:spChg>
        <pc:spChg chg="del mod">
          <ac:chgData name="Daniel Khashabi" userId="62390808-c838-45e6-be59-d6fd0d208bc8" providerId="ADAL" clId="{19A97A65-FB7E-DC4C-8433-B675572D5E70}" dt="2023-02-22T13:50:59.333" v="8020" actId="478"/>
          <ac:spMkLst>
            <pc:docMk/>
            <pc:sldMk cId="163036182" sldId="356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63036182" sldId="356"/>
            <ac:spMk id="6" creationId="{00000000-0000-0000-0000-000000000000}"/>
          </ac:spMkLst>
        </pc:spChg>
        <pc:spChg chg="del">
          <ac:chgData name="Daniel Khashabi" userId="62390808-c838-45e6-be59-d6fd0d208bc8" providerId="ADAL" clId="{19A97A65-FB7E-DC4C-8433-B675572D5E70}" dt="2023-02-22T13:48:34.709" v="7937" actId="478"/>
          <ac:spMkLst>
            <pc:docMk/>
            <pc:sldMk cId="163036182" sldId="356"/>
            <ac:spMk id="7" creationId="{907ADEA3-C337-AE84-FB21-F48315E22430}"/>
          </ac:spMkLst>
        </pc:spChg>
        <pc:spChg chg="add mod">
          <ac:chgData name="Daniel Khashabi" userId="62390808-c838-45e6-be59-d6fd0d208bc8" providerId="ADAL" clId="{19A97A65-FB7E-DC4C-8433-B675572D5E70}" dt="2023-02-22T16:15:08.068" v="8749"/>
          <ac:spMkLst>
            <pc:docMk/>
            <pc:sldMk cId="163036182" sldId="356"/>
            <ac:spMk id="8" creationId="{C816F2BC-F8AE-F1A0-B12E-05A4455FDB70}"/>
          </ac:spMkLst>
        </pc:spChg>
      </pc:sldChg>
      <pc:sldChg chg="addSp delSp modSp add del mod">
        <pc:chgData name="Daniel Khashabi" userId="62390808-c838-45e6-be59-d6fd0d208bc8" providerId="ADAL" clId="{19A97A65-FB7E-DC4C-8433-B675572D5E70}" dt="2023-02-23T18:48:48.515" v="11149" actId="2696"/>
        <pc:sldMkLst>
          <pc:docMk/>
          <pc:sldMk cId="84390282" sldId="357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84390282" sldId="357"/>
            <ac:spMk id="3" creationId="{00000000-0000-0000-0000-000000000000}"/>
          </ac:spMkLst>
        </pc:spChg>
        <pc:spChg chg="del mod">
          <ac:chgData name="Daniel Khashabi" userId="62390808-c838-45e6-be59-d6fd0d208bc8" providerId="ADAL" clId="{19A97A65-FB7E-DC4C-8433-B675572D5E70}" dt="2023-02-22T13:51:02.964" v="8021" actId="478"/>
          <ac:spMkLst>
            <pc:docMk/>
            <pc:sldMk cId="84390282" sldId="357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84390282" sldId="357"/>
            <ac:spMk id="5" creationId="{00000000-0000-0000-0000-000000000000}"/>
          </ac:spMkLst>
        </pc:spChg>
        <pc:spChg chg="del">
          <ac:chgData name="Daniel Khashabi" userId="62390808-c838-45e6-be59-d6fd0d208bc8" providerId="ADAL" clId="{19A97A65-FB7E-DC4C-8433-B675572D5E70}" dt="2023-02-22T13:50:38.415" v="8015" actId="478"/>
          <ac:spMkLst>
            <pc:docMk/>
            <pc:sldMk cId="84390282" sldId="357"/>
            <ac:spMk id="6" creationId="{AC8824D4-E34F-C66B-CC35-A409A50B3DA5}"/>
          </ac:spMkLst>
        </pc:spChg>
        <pc:spChg chg="add mod">
          <ac:chgData name="Daniel Khashabi" userId="62390808-c838-45e6-be59-d6fd0d208bc8" providerId="ADAL" clId="{19A97A65-FB7E-DC4C-8433-B675572D5E70}" dt="2023-02-22T16:15:07.101" v="8748"/>
          <ac:spMkLst>
            <pc:docMk/>
            <pc:sldMk cId="84390282" sldId="357"/>
            <ac:spMk id="7" creationId="{34AA356B-C64A-9DBA-0000-D1E069340823}"/>
          </ac:spMkLst>
        </pc:spChg>
      </pc:sldChg>
      <pc:sldChg chg="addSp delSp modSp add del mod">
        <pc:chgData name="Daniel Khashabi" userId="62390808-c838-45e6-be59-d6fd0d208bc8" providerId="ADAL" clId="{19A97A65-FB7E-DC4C-8433-B675572D5E70}" dt="2023-02-23T18:48:48.505" v="11148" actId="2696"/>
        <pc:sldMkLst>
          <pc:docMk/>
          <pc:sldMk cId="1364432378" sldId="358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64432378" sldId="358"/>
            <ac:spMk id="3" creationId="{00000000-0000-0000-0000-000000000000}"/>
          </ac:spMkLst>
        </pc:spChg>
        <pc:spChg chg="del mod">
          <ac:chgData name="Daniel Khashabi" userId="62390808-c838-45e6-be59-d6fd0d208bc8" providerId="ADAL" clId="{19A97A65-FB7E-DC4C-8433-B675572D5E70}" dt="2023-02-22T13:51:05.470" v="8022" actId="478"/>
          <ac:spMkLst>
            <pc:docMk/>
            <pc:sldMk cId="1364432378" sldId="358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64432378" sldId="358"/>
            <ac:spMk id="5" creationId="{00000000-0000-0000-0000-000000000000}"/>
          </ac:spMkLst>
        </pc:spChg>
        <pc:spChg chg="del">
          <ac:chgData name="Daniel Khashabi" userId="62390808-c838-45e6-be59-d6fd0d208bc8" providerId="ADAL" clId="{19A97A65-FB7E-DC4C-8433-B675572D5E70}" dt="2023-02-22T13:17:48.412" v="7586" actId="478"/>
          <ac:spMkLst>
            <pc:docMk/>
            <pc:sldMk cId="1364432378" sldId="358"/>
            <ac:spMk id="6" creationId="{5D337176-3882-00B4-53D2-17CED9CBBDA4}"/>
          </ac:spMkLst>
        </pc:spChg>
        <pc:spChg chg="add mod">
          <ac:chgData name="Daniel Khashabi" userId="62390808-c838-45e6-be59-d6fd0d208bc8" providerId="ADAL" clId="{19A97A65-FB7E-DC4C-8433-B675572D5E70}" dt="2023-02-22T16:15:05.705" v="8747"/>
          <ac:spMkLst>
            <pc:docMk/>
            <pc:sldMk cId="1364432378" sldId="358"/>
            <ac:spMk id="7" creationId="{902FB25E-6A34-8FEC-EA96-A9A939C83B8E}"/>
          </ac:spMkLst>
        </pc:spChg>
      </pc:sldChg>
      <pc:sldChg chg="addSp delSp modSp add del mod">
        <pc:chgData name="Daniel Khashabi" userId="62390808-c838-45e6-be59-d6fd0d208bc8" providerId="ADAL" clId="{19A97A65-FB7E-DC4C-8433-B675572D5E70}" dt="2023-02-23T18:48:48.493" v="11147" actId="2696"/>
        <pc:sldMkLst>
          <pc:docMk/>
          <pc:sldMk cId="2617117690" sldId="359"/>
        </pc:sldMkLst>
        <pc:spChg chg="mod">
          <ac:chgData name="Daniel Khashabi" userId="62390808-c838-45e6-be59-d6fd0d208bc8" providerId="ADAL" clId="{19A97A65-FB7E-DC4C-8433-B675572D5E70}" dt="2023-02-22T18:02:25.578" v="9844" actId="20577"/>
          <ac:spMkLst>
            <pc:docMk/>
            <pc:sldMk cId="2617117690" sldId="359"/>
            <ac:spMk id="2" creationId="{00000000-0000-0000-0000-000000000000}"/>
          </ac:spMkLst>
        </pc:spChg>
        <pc:spChg chg="del mod">
          <ac:chgData name="Daniel Khashabi" userId="62390808-c838-45e6-be59-d6fd0d208bc8" providerId="ADAL" clId="{19A97A65-FB7E-DC4C-8433-B675572D5E70}" dt="2023-02-22T13:56:03.748" v="8064" actId="478"/>
          <ac:spMkLst>
            <pc:docMk/>
            <pc:sldMk cId="2617117690" sldId="359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617117690" sldId="359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617117690" sldId="359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3T16:41:20.836" v="11072"/>
          <ac:spMkLst>
            <pc:docMk/>
            <pc:sldMk cId="2617117690" sldId="359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617117690" sldId="359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617117690" sldId="359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3T16:41:20.836" v="11072"/>
          <ac:spMkLst>
            <pc:docMk/>
            <pc:sldMk cId="2617117690" sldId="359"/>
            <ac:spMk id="11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15:04.126" v="8746"/>
          <ac:spMkLst>
            <pc:docMk/>
            <pc:sldMk cId="2617117690" sldId="359"/>
            <ac:spMk id="13" creationId="{0D9EB1E5-5037-74F4-BA13-D59B9FFA4706}"/>
          </ac:spMkLst>
        </pc:spChg>
      </pc:sldChg>
      <pc:sldChg chg="modSp add del">
        <pc:chgData name="Daniel Khashabi" userId="62390808-c838-45e6-be59-d6fd0d208bc8" providerId="ADAL" clId="{19A97A65-FB7E-DC4C-8433-B675572D5E70}" dt="2023-02-23T18:48:51.781" v="11506" actId="2696"/>
        <pc:sldMkLst>
          <pc:docMk/>
          <pc:sldMk cId="509160471" sldId="360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509160471" sldId="360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509160471" sldId="360"/>
            <ac:spMk id="5" creationId="{00000000-0000-0000-0000-000000000000}"/>
          </ac:spMkLst>
        </pc:spChg>
        <pc:graphicFrameChg chg="mod">
          <ac:chgData name="Daniel Khashabi" userId="62390808-c838-45e6-be59-d6fd0d208bc8" providerId="ADAL" clId="{19A97A65-FB7E-DC4C-8433-B675572D5E70}" dt="2023-02-22T17:58:30.299" v="9801"/>
          <ac:graphicFrameMkLst>
            <pc:docMk/>
            <pc:sldMk cId="509160471" sldId="360"/>
            <ac:graphicFrameMk id="4" creationId="{00000000-0000-0000-0000-000000000000}"/>
          </ac:graphicFrameMkLst>
        </pc:graphicFrameChg>
      </pc:sldChg>
      <pc:sldChg chg="addSp delSp modSp add del mod chgLayout modNotes">
        <pc:chgData name="Daniel Khashabi" userId="62390808-c838-45e6-be59-d6fd0d208bc8" providerId="ADAL" clId="{19A97A65-FB7E-DC4C-8433-B675572D5E70}" dt="2023-02-23T18:47:58.900" v="11137" actId="2696"/>
        <pc:sldMkLst>
          <pc:docMk/>
          <pc:sldMk cId="1748400698" sldId="361"/>
        </pc:sldMkLst>
        <pc:spChg chg="add mod ord">
          <ac:chgData name="Daniel Khashabi" userId="62390808-c838-45e6-be59-d6fd0d208bc8" providerId="ADAL" clId="{19A97A65-FB7E-DC4C-8433-B675572D5E70}" dt="2023-02-22T13:14:22.601" v="7557"/>
          <ac:spMkLst>
            <pc:docMk/>
            <pc:sldMk cId="1748400698" sldId="361"/>
            <ac:spMk id="2" creationId="{D037BE77-B556-EC38-199D-9D971F5FC786}"/>
          </ac:spMkLst>
        </pc:spChg>
        <pc:spChg chg="add mod ord">
          <ac:chgData name="Daniel Khashabi" userId="62390808-c838-45e6-be59-d6fd0d208bc8" providerId="ADAL" clId="{19A97A65-FB7E-DC4C-8433-B675572D5E70}" dt="2023-02-22T13:14:19.022" v="7555" actId="700"/>
          <ac:spMkLst>
            <pc:docMk/>
            <pc:sldMk cId="1748400698" sldId="361"/>
            <ac:spMk id="3" creationId="{517D4020-51A6-DE06-D7EC-9B29088C59F3}"/>
          </ac:spMkLst>
        </pc:spChg>
        <pc:spChg chg="add del mod">
          <ac:chgData name="Daniel Khashabi" userId="62390808-c838-45e6-be59-d6fd0d208bc8" providerId="ADAL" clId="{19A97A65-FB7E-DC4C-8433-B675572D5E70}" dt="2023-02-22T16:14:50.723" v="8737"/>
          <ac:spMkLst>
            <pc:docMk/>
            <pc:sldMk cId="1748400698" sldId="361"/>
            <ac:spMk id="4" creationId="{92FD2A44-058E-E73A-5679-4925A1BD3FF2}"/>
          </ac:spMkLst>
        </pc:spChg>
        <pc:picChg chg="mod">
          <ac:chgData name="Daniel Khashabi" userId="62390808-c838-45e6-be59-d6fd0d208bc8" providerId="ADAL" clId="{19A97A65-FB7E-DC4C-8433-B675572D5E70}" dt="2023-02-22T13:14:16.836" v="7554" actId="1076"/>
          <ac:picMkLst>
            <pc:docMk/>
            <pc:sldMk cId="1748400698" sldId="361"/>
            <ac:picMk id="455" creationId="{00000000-0000-0000-0000-000000000000}"/>
          </ac:picMkLst>
        </pc:picChg>
      </pc:sldChg>
      <pc:sldChg chg="modSp add del mod modNotes">
        <pc:chgData name="Daniel Khashabi" userId="62390808-c838-45e6-be59-d6fd0d208bc8" providerId="ADAL" clId="{19A97A65-FB7E-DC4C-8433-B675572D5E70}" dt="2023-02-23T18:47:58.933" v="11141" actId="2696"/>
        <pc:sldMkLst>
          <pc:docMk/>
          <pc:sldMk cId="2478595923" sldId="362"/>
        </pc:sldMkLst>
        <pc:spChg chg="mod">
          <ac:chgData name="Daniel Khashabi" userId="62390808-c838-45e6-be59-d6fd0d208bc8" providerId="ADAL" clId="{19A97A65-FB7E-DC4C-8433-B675572D5E70}" dt="2023-02-22T13:15:32.513" v="7583" actId="20577"/>
          <ac:spMkLst>
            <pc:docMk/>
            <pc:sldMk cId="2478595923" sldId="362"/>
            <ac:spMk id="44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3:15:38.700" v="7584" actId="20577"/>
          <ac:spMkLst>
            <pc:docMk/>
            <pc:sldMk cId="2478595923" sldId="362"/>
            <ac:spMk id="445" creationId="{00000000-0000-0000-0000-000000000000}"/>
          </ac:spMkLst>
        </pc:spChg>
      </pc:sldChg>
      <pc:sldChg chg="add del">
        <pc:chgData name="Daniel Khashabi" userId="62390808-c838-45e6-be59-d6fd0d208bc8" providerId="ADAL" clId="{19A97A65-FB7E-DC4C-8433-B675572D5E70}" dt="2023-02-12T19:53:39.029" v="515" actId="2696"/>
        <pc:sldMkLst>
          <pc:docMk/>
          <pc:sldMk cId="1703826601" sldId="363"/>
        </pc:sldMkLst>
      </pc:sldChg>
      <pc:sldChg chg="modSp add del">
        <pc:chgData name="Daniel Khashabi" userId="62390808-c838-45e6-be59-d6fd0d208bc8" providerId="ADAL" clId="{19A97A65-FB7E-DC4C-8433-B675572D5E70}" dt="2023-02-23T18:48:51.807" v="11510" actId="2696"/>
        <pc:sldMkLst>
          <pc:docMk/>
          <pc:sldMk cId="3656901512" sldId="363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3656901512" sldId="363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3656901512" sldId="363"/>
            <ac:spMk id="4" creationId="{00000000-0000-0000-0000-000000000000}"/>
          </ac:spMkLst>
        </pc:spChg>
      </pc:sldChg>
      <pc:sldChg chg="add del modNotes">
        <pc:chgData name="Daniel Khashabi" userId="62390808-c838-45e6-be59-d6fd0d208bc8" providerId="ADAL" clId="{19A97A65-FB7E-DC4C-8433-B675572D5E70}" dt="2023-02-23T18:48:49.580" v="11250" actId="2696"/>
        <pc:sldMkLst>
          <pc:docMk/>
          <pc:sldMk cId="168093930" sldId="366"/>
        </pc:sldMkLst>
      </pc:sldChg>
      <pc:sldChg chg="add del">
        <pc:chgData name="Daniel Khashabi" userId="62390808-c838-45e6-be59-d6fd0d208bc8" providerId="ADAL" clId="{19A97A65-FB7E-DC4C-8433-B675572D5E70}" dt="2023-02-22T14:52:09.481" v="8215" actId="2696"/>
        <pc:sldMkLst>
          <pc:docMk/>
          <pc:sldMk cId="3527424068" sldId="366"/>
        </pc:sldMkLst>
      </pc:sldChg>
      <pc:sldChg chg="add del modNotes">
        <pc:chgData name="Daniel Khashabi" userId="62390808-c838-45e6-be59-d6fd0d208bc8" providerId="ADAL" clId="{19A97A65-FB7E-DC4C-8433-B675572D5E70}" dt="2023-02-23T18:48:49.573" v="11249" actId="2696"/>
        <pc:sldMkLst>
          <pc:docMk/>
          <pc:sldMk cId="3245048435" sldId="367"/>
        </pc:sldMkLst>
      </pc:sldChg>
      <pc:sldChg chg="add del">
        <pc:chgData name="Daniel Khashabi" userId="62390808-c838-45e6-be59-d6fd0d208bc8" providerId="ADAL" clId="{19A97A65-FB7E-DC4C-8433-B675572D5E70}" dt="2023-02-22T14:52:09.481" v="8215" actId="2696"/>
        <pc:sldMkLst>
          <pc:docMk/>
          <pc:sldMk cId="3299978179" sldId="367"/>
        </pc:sldMkLst>
      </pc:sldChg>
      <pc:sldChg chg="add del modNotes">
        <pc:chgData name="Daniel Khashabi" userId="62390808-c838-45e6-be59-d6fd0d208bc8" providerId="ADAL" clId="{19A97A65-FB7E-DC4C-8433-B675572D5E70}" dt="2023-02-23T18:48:49.569" v="11248" actId="2696"/>
        <pc:sldMkLst>
          <pc:docMk/>
          <pc:sldMk cId="513380657" sldId="368"/>
        </pc:sldMkLst>
      </pc:sldChg>
      <pc:sldChg chg="add del">
        <pc:chgData name="Daniel Khashabi" userId="62390808-c838-45e6-be59-d6fd0d208bc8" providerId="ADAL" clId="{19A97A65-FB7E-DC4C-8433-B675572D5E70}" dt="2023-02-22T14:52:09.481" v="8215" actId="2696"/>
        <pc:sldMkLst>
          <pc:docMk/>
          <pc:sldMk cId="3856884798" sldId="368"/>
        </pc:sldMkLst>
      </pc:sldChg>
      <pc:sldChg chg="add del">
        <pc:chgData name="Daniel Khashabi" userId="62390808-c838-45e6-be59-d6fd0d208bc8" providerId="ADAL" clId="{19A97A65-FB7E-DC4C-8433-B675572D5E70}" dt="2023-02-22T14:52:09.481" v="8215" actId="2696"/>
        <pc:sldMkLst>
          <pc:docMk/>
          <pc:sldMk cId="1894538835" sldId="369"/>
        </pc:sldMkLst>
      </pc:sldChg>
      <pc:sldChg chg="add del">
        <pc:chgData name="Daniel Khashabi" userId="62390808-c838-45e6-be59-d6fd0d208bc8" providerId="ADAL" clId="{19A97A65-FB7E-DC4C-8433-B675572D5E70}" dt="2023-02-23T18:48:49.537" v="11242" actId="2696"/>
        <pc:sldMkLst>
          <pc:docMk/>
          <pc:sldMk cId="2608467979" sldId="369"/>
        </pc:sldMkLst>
      </pc:sldChg>
      <pc:sldChg chg="add del modNotes">
        <pc:chgData name="Daniel Khashabi" userId="62390808-c838-45e6-be59-d6fd0d208bc8" providerId="ADAL" clId="{19A97A65-FB7E-DC4C-8433-B675572D5E70}" dt="2023-02-23T18:48:50.823" v="11388" actId="2696"/>
        <pc:sldMkLst>
          <pc:docMk/>
          <pc:sldMk cId="1243037445" sldId="370"/>
        </pc:sldMkLst>
      </pc:sldChg>
      <pc:sldChg chg="add del modNotes">
        <pc:chgData name="Daniel Khashabi" userId="62390808-c838-45e6-be59-d6fd0d208bc8" providerId="ADAL" clId="{19A97A65-FB7E-DC4C-8433-B675572D5E70}" dt="2023-02-23T18:48:50.812" v="11386" actId="2696"/>
        <pc:sldMkLst>
          <pc:docMk/>
          <pc:sldMk cId="600630106" sldId="371"/>
        </pc:sldMkLst>
      </pc:sldChg>
      <pc:sldChg chg="add del modNotes">
        <pc:chgData name="Daniel Khashabi" userId="62390808-c838-45e6-be59-d6fd0d208bc8" providerId="ADAL" clId="{19A97A65-FB7E-DC4C-8433-B675572D5E70}" dt="2023-02-23T18:48:50.798" v="11385" actId="2696"/>
        <pc:sldMkLst>
          <pc:docMk/>
          <pc:sldMk cId="3015229064" sldId="372"/>
        </pc:sldMkLst>
      </pc:sldChg>
      <pc:sldChg chg="add del modNotes">
        <pc:chgData name="Daniel Khashabi" userId="62390808-c838-45e6-be59-d6fd0d208bc8" providerId="ADAL" clId="{19A97A65-FB7E-DC4C-8433-B675572D5E70}" dt="2023-02-23T18:48:50.793" v="11384" actId="2696"/>
        <pc:sldMkLst>
          <pc:docMk/>
          <pc:sldMk cId="2922847201" sldId="373"/>
        </pc:sldMkLst>
      </pc:sldChg>
      <pc:sldChg chg="add del modNotes">
        <pc:chgData name="Daniel Khashabi" userId="62390808-c838-45e6-be59-d6fd0d208bc8" providerId="ADAL" clId="{19A97A65-FB7E-DC4C-8433-B675572D5E70}" dt="2023-02-23T18:48:50.783" v="11383" actId="2696"/>
        <pc:sldMkLst>
          <pc:docMk/>
          <pc:sldMk cId="2125930800" sldId="374"/>
        </pc:sldMkLst>
      </pc:sldChg>
      <pc:sldChg chg="add del modNotes">
        <pc:chgData name="Daniel Khashabi" userId="62390808-c838-45e6-be59-d6fd0d208bc8" providerId="ADAL" clId="{19A97A65-FB7E-DC4C-8433-B675572D5E70}" dt="2023-02-23T18:48:50.778" v="11382" actId="2696"/>
        <pc:sldMkLst>
          <pc:docMk/>
          <pc:sldMk cId="282676728" sldId="375"/>
        </pc:sldMkLst>
      </pc:sldChg>
      <pc:sldChg chg="add del modNotes">
        <pc:chgData name="Daniel Khashabi" userId="62390808-c838-45e6-be59-d6fd0d208bc8" providerId="ADAL" clId="{19A97A65-FB7E-DC4C-8433-B675572D5E70}" dt="2023-02-23T18:48:50.772" v="11381" actId="2696"/>
        <pc:sldMkLst>
          <pc:docMk/>
          <pc:sldMk cId="4011532598" sldId="376"/>
        </pc:sldMkLst>
      </pc:sldChg>
      <pc:sldChg chg="addSp modSp add del">
        <pc:chgData name="Daniel Khashabi" userId="62390808-c838-45e6-be59-d6fd0d208bc8" providerId="ADAL" clId="{19A97A65-FB7E-DC4C-8433-B675572D5E70}" dt="2023-02-23T18:48:49.221" v="11212" actId="2696"/>
        <pc:sldMkLst>
          <pc:docMk/>
          <pc:sldMk cId="0" sldId="377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77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77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77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77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77"/>
            <ac:spMk id="9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1:54.591" v="8950"/>
          <ac:spMkLst>
            <pc:docMk/>
            <pc:sldMk cId="0" sldId="377"/>
            <ac:spMk id="10" creationId="{3B1686AB-0EAF-07FA-1130-E3F93BDA5599}"/>
          </ac:spMkLst>
        </pc:spChg>
        <pc:graphicFrameChg chg="mod">
          <ac:chgData name="Daniel Khashabi" userId="62390808-c838-45e6-be59-d6fd0d208bc8" providerId="ADAL" clId="{19A97A65-FB7E-DC4C-8433-B675572D5E70}" dt="2023-02-22T17:58:30.299" v="9801"/>
          <ac:graphicFrameMkLst>
            <pc:docMk/>
            <pc:sldMk cId="0" sldId="377"/>
            <ac:graphicFrameMk id="3" creationId="{00000000-0000-0000-0000-000000000000}"/>
          </ac:graphicFrameMkLst>
        </pc:graphicFrameChg>
      </pc:sldChg>
      <pc:sldChg chg="addSp modSp add del">
        <pc:chgData name="Daniel Khashabi" userId="62390808-c838-45e6-be59-d6fd0d208bc8" providerId="ADAL" clId="{19A97A65-FB7E-DC4C-8433-B675572D5E70}" dt="2023-02-23T18:48:49.239" v="11213" actId="2696"/>
        <pc:sldMkLst>
          <pc:docMk/>
          <pc:sldMk cId="0" sldId="378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78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78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78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78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78"/>
            <ac:spMk id="9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1:55.911" v="8951"/>
          <ac:spMkLst>
            <pc:docMk/>
            <pc:sldMk cId="0" sldId="378"/>
            <ac:spMk id="10" creationId="{2AF30169-E1BB-8641-1E95-7BD9092B8AA6}"/>
          </ac:spMkLst>
        </pc:spChg>
        <pc:graphicFrameChg chg="mod">
          <ac:chgData name="Daniel Khashabi" userId="62390808-c838-45e6-be59-d6fd0d208bc8" providerId="ADAL" clId="{19A97A65-FB7E-DC4C-8433-B675572D5E70}" dt="2023-02-22T18:45:37.835" v="10482"/>
          <ac:graphicFrameMkLst>
            <pc:docMk/>
            <pc:sldMk cId="0" sldId="378"/>
            <ac:graphicFrameMk id="6" creationId="{00000000-0000-0000-0000-000000000000}"/>
          </ac:graphicFrameMkLst>
        </pc:graphicFrameChg>
      </pc:sldChg>
      <pc:sldChg chg="delSp modSp add del mod">
        <pc:chgData name="Daniel Khashabi" userId="62390808-c838-45e6-be59-d6fd0d208bc8" providerId="ADAL" clId="{19A97A65-FB7E-DC4C-8433-B675572D5E70}" dt="2023-02-23T18:48:49.057" v="11199" actId="2696"/>
        <pc:sldMkLst>
          <pc:docMk/>
          <pc:sldMk cId="3782193235" sldId="379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782193235" sldId="379"/>
            <ac:spMk id="2" creationId="{00000000-0000-0000-0000-000000000000}"/>
          </ac:spMkLst>
        </pc:spChg>
        <pc:spChg chg="del mod">
          <ac:chgData name="Daniel Khashabi" userId="62390808-c838-45e6-be59-d6fd0d208bc8" providerId="ADAL" clId="{19A97A65-FB7E-DC4C-8433-B675572D5E70}" dt="2023-02-22T20:26:51.623" v="10702" actId="478"/>
          <ac:spMkLst>
            <pc:docMk/>
            <pc:sldMk cId="3782193235" sldId="379"/>
            <ac:spMk id="4" creationId="{00000000-0000-0000-0000-000000000000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49.260" v="11215" actId="2696"/>
        <pc:sldMkLst>
          <pc:docMk/>
          <pc:sldMk cId="0" sldId="380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80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80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0"/>
            <ac:spMk id="5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1:59.113" v="8953"/>
          <ac:spMkLst>
            <pc:docMk/>
            <pc:sldMk cId="0" sldId="380"/>
            <ac:spMk id="6" creationId="{2B4C7FA4-8E41-22D4-E2FC-C9DD9459E695}"/>
          </ac:spMkLst>
        </pc:spChg>
      </pc:sldChg>
      <pc:sldChg chg="modSp add del">
        <pc:chgData name="Daniel Khashabi" userId="62390808-c838-45e6-be59-d6fd0d208bc8" providerId="ADAL" clId="{19A97A65-FB7E-DC4C-8433-B675572D5E70}" dt="2023-02-22T14:52:09.481" v="8215" actId="2696"/>
        <pc:sldMkLst>
          <pc:docMk/>
          <pc:sldMk cId="896280137" sldId="381"/>
        </pc:sldMkLst>
        <pc:spChg chg="mod">
          <ac:chgData name="Daniel Khashabi" userId="62390808-c838-45e6-be59-d6fd0d208bc8" providerId="ADAL" clId="{19A97A65-FB7E-DC4C-8433-B675572D5E70}" dt="2023-02-22T13:48:49.813" v="7938"/>
          <ac:spMkLst>
            <pc:docMk/>
            <pc:sldMk cId="896280137" sldId="381"/>
            <ac:spMk id="4" creationId="{00000000-0000-0000-0000-000000000000}"/>
          </ac:spMkLst>
        </pc:spChg>
        <pc:graphicFrameChg chg="mod">
          <ac:chgData name="Daniel Khashabi" userId="62390808-c838-45e6-be59-d6fd0d208bc8" providerId="ADAL" clId="{19A97A65-FB7E-DC4C-8433-B675572D5E70}" dt="2023-02-22T13:48:49.813" v="7938"/>
          <ac:graphicFrameMkLst>
            <pc:docMk/>
            <pc:sldMk cId="896280137" sldId="381"/>
            <ac:graphicFrameMk id="3" creationId="{00000000-0000-0000-0000-000000000000}"/>
          </ac:graphicFrameMkLst>
        </pc:graphicFrameChg>
      </pc:sldChg>
      <pc:sldChg chg="modSp add del">
        <pc:chgData name="Daniel Khashabi" userId="62390808-c838-45e6-be59-d6fd0d208bc8" providerId="ADAL" clId="{19A97A65-FB7E-DC4C-8433-B675572D5E70}" dt="2023-02-23T18:48:49.619" v="11255" actId="2696"/>
        <pc:sldMkLst>
          <pc:docMk/>
          <pc:sldMk cId="2452002964" sldId="381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452002964" sldId="381"/>
            <ac:spMk id="4" creationId="{00000000-0000-0000-0000-000000000000}"/>
          </ac:spMkLst>
        </pc:spChg>
      </pc:sldChg>
      <pc:sldChg chg="modSp add del">
        <pc:chgData name="Daniel Khashabi" userId="62390808-c838-45e6-be59-d6fd0d208bc8" providerId="ADAL" clId="{19A97A65-FB7E-DC4C-8433-B675572D5E70}" dt="2023-02-22T14:52:09.481" v="8215" actId="2696"/>
        <pc:sldMkLst>
          <pc:docMk/>
          <pc:sldMk cId="2231838173" sldId="382"/>
        </pc:sldMkLst>
        <pc:spChg chg="mod">
          <ac:chgData name="Daniel Khashabi" userId="62390808-c838-45e6-be59-d6fd0d208bc8" providerId="ADAL" clId="{19A97A65-FB7E-DC4C-8433-B675572D5E70}" dt="2023-02-22T13:48:49.813" v="7938"/>
          <ac:spMkLst>
            <pc:docMk/>
            <pc:sldMk cId="2231838173" sldId="382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3:48:49.813" v="7938"/>
          <ac:spMkLst>
            <pc:docMk/>
            <pc:sldMk cId="2231838173" sldId="382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3:48:49.813" v="7938"/>
          <ac:spMkLst>
            <pc:docMk/>
            <pc:sldMk cId="2231838173" sldId="382"/>
            <ac:spMk id="5" creationId="{00000000-0000-0000-0000-000000000000}"/>
          </ac:spMkLst>
        </pc:spChg>
      </pc:sldChg>
      <pc:sldChg chg="modSp add del">
        <pc:chgData name="Daniel Khashabi" userId="62390808-c838-45e6-be59-d6fd0d208bc8" providerId="ADAL" clId="{19A97A65-FB7E-DC4C-8433-B675572D5E70}" dt="2023-02-23T18:48:49.612" v="11254" actId="2696"/>
        <pc:sldMkLst>
          <pc:docMk/>
          <pc:sldMk cId="3897567501" sldId="382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897567501" sldId="382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897567501" sldId="382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897567501" sldId="382"/>
            <ac:spMk id="5" creationId="{00000000-0000-0000-0000-000000000000}"/>
          </ac:spMkLst>
        </pc:spChg>
      </pc:sldChg>
      <pc:sldChg chg="modSp add del modNotes">
        <pc:chgData name="Daniel Khashabi" userId="62390808-c838-45e6-be59-d6fd0d208bc8" providerId="ADAL" clId="{19A97A65-FB7E-DC4C-8433-B675572D5E70}" dt="2023-02-23T18:48:49.563" v="11247" actId="2696"/>
        <pc:sldMkLst>
          <pc:docMk/>
          <pc:sldMk cId="2688652433" sldId="383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688652433" sldId="383"/>
            <ac:spMk id="566" creationId="{00000000-0000-0000-0000-000000000000}"/>
          </ac:spMkLst>
        </pc:spChg>
      </pc:sldChg>
      <pc:sldChg chg="add del">
        <pc:chgData name="Daniel Khashabi" userId="62390808-c838-45e6-be59-d6fd0d208bc8" providerId="ADAL" clId="{19A97A65-FB7E-DC4C-8433-B675572D5E70}" dt="2023-02-22T14:52:09.481" v="8215" actId="2696"/>
        <pc:sldMkLst>
          <pc:docMk/>
          <pc:sldMk cId="3314248701" sldId="383"/>
        </pc:sldMkLst>
      </pc:sldChg>
      <pc:sldChg chg="modSp add del mod">
        <pc:chgData name="Daniel Khashabi" userId="62390808-c838-45e6-be59-d6fd0d208bc8" providerId="ADAL" clId="{19A97A65-FB7E-DC4C-8433-B675572D5E70}" dt="2023-02-23T18:48:50.848" v="11392" actId="2696"/>
        <pc:sldMkLst>
          <pc:docMk/>
          <pc:sldMk cId="2452838810" sldId="384"/>
        </pc:sldMkLst>
        <pc:spChg chg="mod">
          <ac:chgData name="Daniel Khashabi" userId="62390808-c838-45e6-be59-d6fd0d208bc8" providerId="ADAL" clId="{19A97A65-FB7E-DC4C-8433-B675572D5E70}" dt="2023-02-22T13:36:04.651" v="7838" actId="27636"/>
          <ac:spMkLst>
            <pc:docMk/>
            <pc:sldMk cId="2452838810" sldId="384"/>
            <ac:spMk id="2" creationId="{E0AE2E4C-CADD-40F9-52F5-B16C3849145C}"/>
          </ac:spMkLst>
        </pc:spChg>
      </pc:sldChg>
      <pc:sldChg chg="addSp modSp add del mod">
        <pc:chgData name="Daniel Khashabi" userId="62390808-c838-45e6-be59-d6fd0d208bc8" providerId="ADAL" clId="{19A97A65-FB7E-DC4C-8433-B675572D5E70}" dt="2023-02-23T18:48:49.314" v="11220" actId="2696"/>
        <pc:sldMkLst>
          <pc:docMk/>
          <pc:sldMk cId="0" sldId="385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85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5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5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5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5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5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85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5"/>
            <ac:spMk id="11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2:27.329" v="8985"/>
          <ac:spMkLst>
            <pc:docMk/>
            <pc:sldMk cId="0" sldId="385"/>
            <ac:spMk id="12" creationId="{6DD34B2A-DB40-A49C-F659-AEF2C5FA2CEC}"/>
          </ac:spMkLst>
        </pc:spChg>
      </pc:sldChg>
      <pc:sldChg chg="addSp modSp add del mod">
        <pc:chgData name="Daniel Khashabi" userId="62390808-c838-45e6-be59-d6fd0d208bc8" providerId="ADAL" clId="{19A97A65-FB7E-DC4C-8433-B675572D5E70}" dt="2023-02-23T18:48:49.322" v="11221" actId="2696"/>
        <pc:sldMkLst>
          <pc:docMk/>
          <pc:sldMk cId="0" sldId="386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6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6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86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6"/>
            <ac:spMk id="6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2:31.805" v="8993"/>
          <ac:spMkLst>
            <pc:docMk/>
            <pc:sldMk cId="0" sldId="386"/>
            <ac:spMk id="7" creationId="{45EF5F91-99C6-F41C-D052-B3C0DB3BFD7A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49.337" v="11222" actId="2696"/>
        <pc:sldMkLst>
          <pc:docMk/>
          <pc:sldMk cId="0" sldId="387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87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87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7"/>
            <ac:spMk id="5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2:38.150" v="8994"/>
          <ac:spMkLst>
            <pc:docMk/>
            <pc:sldMk cId="0" sldId="387"/>
            <ac:spMk id="6" creationId="{275AD0E9-33C0-A47F-C1C5-88DED7492A0C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49.346" v="11223" actId="2696"/>
        <pc:sldMkLst>
          <pc:docMk/>
          <pc:sldMk cId="0" sldId="388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88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88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1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1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1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1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1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2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2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2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2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2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2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2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2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2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88"/>
            <ac:spMk id="2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3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3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3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3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3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3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3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4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4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4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4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4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4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4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4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5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5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5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5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5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5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5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5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6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6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6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6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6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6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6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6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6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6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7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7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7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88"/>
            <ac:spMk id="7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8"/>
            <ac:spMk id="74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2:40.223" v="8995"/>
          <ac:spMkLst>
            <pc:docMk/>
            <pc:sldMk cId="0" sldId="388"/>
            <ac:spMk id="75" creationId="{A88DB21E-7B82-0E10-AE5F-8364D2B672C9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49.359" v="11224" actId="2696"/>
        <pc:sldMkLst>
          <pc:docMk/>
          <pc:sldMk cId="0" sldId="389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89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9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9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89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89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89"/>
            <ac:spMk id="8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2:41.599" v="8996"/>
          <ac:spMkLst>
            <pc:docMk/>
            <pc:sldMk cId="0" sldId="389"/>
            <ac:spMk id="9" creationId="{B96A920B-AB3D-AE5E-DE08-21AB8A1C23D9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49.368" v="11225" actId="2696"/>
        <pc:sldMkLst>
          <pc:docMk/>
          <pc:sldMk cId="0" sldId="390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90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90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90"/>
            <ac:spMk id="6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2:42.976" v="8997"/>
          <ac:spMkLst>
            <pc:docMk/>
            <pc:sldMk cId="0" sldId="390"/>
            <ac:spMk id="7" creationId="{D6E0928A-CD03-5C88-7D6B-5A2F1B714487}"/>
          </ac:spMkLst>
        </pc:spChg>
        <pc:graphicFrameChg chg="mod">
          <ac:chgData name="Daniel Khashabi" userId="62390808-c838-45e6-be59-d6fd0d208bc8" providerId="ADAL" clId="{19A97A65-FB7E-DC4C-8433-B675572D5E70}" dt="2023-02-22T17:58:30.299" v="9801"/>
          <ac:graphicFrameMkLst>
            <pc:docMk/>
            <pc:sldMk cId="0" sldId="390"/>
            <ac:graphicFrameMk id="4" creationId="{00000000-0000-0000-0000-000000000000}"/>
          </ac:graphicFrameMkLst>
        </pc:graphicFrameChg>
      </pc:sldChg>
      <pc:sldChg chg="addSp modSp add del">
        <pc:chgData name="Daniel Khashabi" userId="62390808-c838-45e6-be59-d6fd0d208bc8" providerId="ADAL" clId="{19A97A65-FB7E-DC4C-8433-B675572D5E70}" dt="2023-02-23T18:48:49.376" v="11226" actId="2696"/>
        <pc:sldMkLst>
          <pc:docMk/>
          <pc:sldMk cId="0" sldId="391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91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91"/>
            <ac:spMk id="4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2:44.304" v="8998"/>
          <ac:spMkLst>
            <pc:docMk/>
            <pc:sldMk cId="0" sldId="391"/>
            <ac:spMk id="5" creationId="{229D6C05-2388-1E14-2019-6535F4C0CE6B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49.386" v="11227" actId="2696"/>
        <pc:sldMkLst>
          <pc:docMk/>
          <pc:sldMk cId="0" sldId="392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92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2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92"/>
            <ac:spMk id="5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2:45.698" v="8999"/>
          <ac:spMkLst>
            <pc:docMk/>
            <pc:sldMk cId="0" sldId="392"/>
            <ac:spMk id="6" creationId="{1859195D-5F9F-ADA1-2EC5-D7DCD586B24C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49.394" v="11228" actId="2696"/>
        <pc:sldMkLst>
          <pc:docMk/>
          <pc:sldMk cId="0" sldId="393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3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93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93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93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3"/>
            <ac:spMk id="6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2:46.569" v="9000"/>
          <ac:spMkLst>
            <pc:docMk/>
            <pc:sldMk cId="0" sldId="393"/>
            <ac:spMk id="7" creationId="{94F77E7F-57A4-AA32-23B2-8CAA701D3BC3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49.407" v="11229" actId="2696"/>
        <pc:sldMkLst>
          <pc:docMk/>
          <pc:sldMk cId="0" sldId="394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94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4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4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4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4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4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4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4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4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4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4"/>
            <ac:spMk id="1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4"/>
            <ac:spMk id="1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4"/>
            <ac:spMk id="1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4"/>
            <ac:spMk id="1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4"/>
            <ac:spMk id="1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4"/>
            <ac:spMk id="2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94"/>
            <ac:spMk id="2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4"/>
            <ac:spMk id="22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2:49.690" v="9001"/>
          <ac:spMkLst>
            <pc:docMk/>
            <pc:sldMk cId="0" sldId="394"/>
            <ac:spMk id="23" creationId="{8DFC4A7B-B4EB-476E-AD38-0F0E7C97A875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49.424" v="11230" actId="2696"/>
        <pc:sldMkLst>
          <pc:docMk/>
          <pc:sldMk cId="0" sldId="395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95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5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5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5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5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5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5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5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5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5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5"/>
            <ac:spMk id="1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5"/>
            <ac:spMk id="1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5"/>
            <ac:spMk id="1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5"/>
            <ac:spMk id="1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5"/>
            <ac:spMk id="1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5"/>
            <ac:spMk id="2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5"/>
            <ac:spMk id="2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5"/>
            <ac:spMk id="2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5"/>
            <ac:spMk id="2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5"/>
            <ac:spMk id="2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5"/>
            <ac:spMk id="2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5"/>
            <ac:spMk id="2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5"/>
            <ac:spMk id="2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5"/>
            <ac:spMk id="2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5"/>
            <ac:spMk id="3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5"/>
            <ac:spMk id="3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5"/>
            <ac:spMk id="3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5"/>
            <ac:spMk id="3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5"/>
            <ac:spMk id="3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5"/>
            <ac:spMk id="3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5"/>
            <ac:spMk id="3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5"/>
            <ac:spMk id="3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5"/>
            <ac:spMk id="3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5"/>
            <ac:spMk id="4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5"/>
            <ac:spMk id="4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5"/>
            <ac:spMk id="4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5"/>
            <ac:spMk id="4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5"/>
            <ac:spMk id="4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5"/>
            <ac:spMk id="4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5"/>
            <ac:spMk id="4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5"/>
            <ac:spMk id="4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5"/>
            <ac:spMk id="5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5"/>
            <ac:spMk id="5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95"/>
            <ac:spMk id="5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5"/>
            <ac:spMk id="53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2:50.755" v="9002"/>
          <ac:spMkLst>
            <pc:docMk/>
            <pc:sldMk cId="0" sldId="395"/>
            <ac:spMk id="54" creationId="{01E73C38-09BE-0971-AA42-9C3D56D1E770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49.436" v="11231" actId="2696"/>
        <pc:sldMkLst>
          <pc:docMk/>
          <pc:sldMk cId="0" sldId="396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96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96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1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1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1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1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1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2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2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2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2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2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2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2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2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2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3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3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3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3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3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3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3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4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4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4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4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4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4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4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4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4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5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5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5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5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5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5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5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5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5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6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6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6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6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6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6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6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7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7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7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7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7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7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7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7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7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8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8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8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8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8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8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8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8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96"/>
            <ac:spMk id="9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96"/>
            <ac:spMk id="9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9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9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9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9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9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9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6"/>
            <ac:spMk id="98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2:51.928" v="9003"/>
          <ac:spMkLst>
            <pc:docMk/>
            <pc:sldMk cId="0" sldId="396"/>
            <ac:spMk id="99" creationId="{B18644AF-4134-0EFD-6725-6DA33BA9B32B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49.445" v="11232" actId="2696"/>
        <pc:sldMkLst>
          <pc:docMk/>
          <pc:sldMk cId="0" sldId="397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7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97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3T16:41:17.125" v="11071"/>
          <ac:spMkLst>
            <pc:docMk/>
            <pc:sldMk cId="0" sldId="397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97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7"/>
            <ac:spMk id="6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2:53.080" v="9004"/>
          <ac:spMkLst>
            <pc:docMk/>
            <pc:sldMk cId="0" sldId="397"/>
            <ac:spMk id="7" creationId="{B3435401-291C-D2EC-3BCF-E74144D2CB6F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49.462" v="11233" actId="2696"/>
        <pc:sldMkLst>
          <pc:docMk/>
          <pc:sldMk cId="0" sldId="398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8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98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98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98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8"/>
            <ac:spMk id="6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2:54.421" v="9005"/>
          <ac:spMkLst>
            <pc:docMk/>
            <pc:sldMk cId="0" sldId="398"/>
            <ac:spMk id="7" creationId="{DA878CA3-956A-4E42-EB5A-9E71589D6E39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49.473" v="11234" actId="2696"/>
        <pc:sldMkLst>
          <pc:docMk/>
          <pc:sldMk cId="0" sldId="399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9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9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9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9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9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9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399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399"/>
            <ac:spMk id="11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2:55.730" v="9006"/>
          <ac:spMkLst>
            <pc:docMk/>
            <pc:sldMk cId="0" sldId="399"/>
            <ac:spMk id="12" creationId="{28735BA5-0AFA-A6A5-D4B0-F9BA2FF38FA0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49.481" v="11235" actId="2696"/>
        <pc:sldMkLst>
          <pc:docMk/>
          <pc:sldMk cId="0" sldId="400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00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00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00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00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00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00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00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00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00"/>
            <ac:spMk id="13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2:57.131" v="9007"/>
          <ac:spMkLst>
            <pc:docMk/>
            <pc:sldMk cId="0" sldId="400"/>
            <ac:spMk id="14" creationId="{B9A269A9-A646-86FE-8E91-BE3083E591F6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49.489" v="11236" actId="2696"/>
        <pc:sldMkLst>
          <pc:docMk/>
          <pc:sldMk cId="0" sldId="401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01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01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01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01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01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01"/>
            <ac:spMk id="7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3:00.503" v="9008"/>
          <ac:spMkLst>
            <pc:docMk/>
            <pc:sldMk cId="0" sldId="401"/>
            <ac:spMk id="8" creationId="{9AE3A45D-1607-34FA-4894-06AD90BABFE6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49.502" v="11237" actId="2696"/>
        <pc:sldMkLst>
          <pc:docMk/>
          <pc:sldMk cId="0" sldId="402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02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02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02"/>
            <ac:spMk id="5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3:04.628" v="9009"/>
          <ac:spMkLst>
            <pc:docMk/>
            <pc:sldMk cId="0" sldId="402"/>
            <ac:spMk id="6" creationId="{D0B98479-F2BF-9319-D0ED-D592CE72F826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49.510" v="11238" actId="2696"/>
        <pc:sldMkLst>
          <pc:docMk/>
          <pc:sldMk cId="0" sldId="403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03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03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03"/>
            <ac:spMk id="5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3:06.110" v="9010"/>
          <ac:spMkLst>
            <pc:docMk/>
            <pc:sldMk cId="0" sldId="403"/>
            <ac:spMk id="6" creationId="{F0000672-4DE4-8973-CE06-47099A54C23C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49.518" v="11239" actId="2696"/>
        <pc:sldMkLst>
          <pc:docMk/>
          <pc:sldMk cId="0" sldId="404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04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04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04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04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04"/>
            <ac:spMk id="6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3:07.741" v="9011"/>
          <ac:spMkLst>
            <pc:docMk/>
            <pc:sldMk cId="0" sldId="404"/>
            <ac:spMk id="7" creationId="{79E070E8-CACA-5E83-55C9-A829FD4F7C5C}"/>
          </ac:spMkLst>
        </pc:spChg>
      </pc:sldChg>
      <pc:sldChg chg="modSp add del">
        <pc:chgData name="Daniel Khashabi" userId="62390808-c838-45e6-be59-d6fd0d208bc8" providerId="ADAL" clId="{19A97A65-FB7E-DC4C-8433-B675572D5E70}" dt="2023-02-23T18:48:51.789" v="11507" actId="2696"/>
        <pc:sldMkLst>
          <pc:docMk/>
          <pc:sldMk cId="3715294779" sldId="406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3715294779" sldId="406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3715294779" sldId="406"/>
            <ac:spMk id="4" creationId="{00000000-0000-0000-0000-000000000000}"/>
          </ac:spMkLst>
        </pc:spChg>
      </pc:sldChg>
      <pc:sldChg chg="add del">
        <pc:chgData name="Daniel Khashabi" userId="62390808-c838-45e6-be59-d6fd0d208bc8" providerId="ADAL" clId="{19A97A65-FB7E-DC4C-8433-B675572D5E70}" dt="2023-02-23T18:48:51.773" v="11505" actId="2696"/>
        <pc:sldMkLst>
          <pc:docMk/>
          <pc:sldMk cId="1171294199" sldId="407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171294199" sldId="407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171294199" sldId="407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171294199" sldId="407"/>
            <ac:spMk id="5" creationId="{00000000-0000-0000-0000-000000000000}"/>
          </ac:spMkLst>
        </pc:spChg>
      </pc:sldChg>
      <pc:sldChg chg="add del">
        <pc:chgData name="Daniel Khashabi" userId="62390808-c838-45e6-be59-d6fd0d208bc8" providerId="ADAL" clId="{19A97A65-FB7E-DC4C-8433-B675572D5E70}" dt="2023-02-22T16:01:04.471" v="8621" actId="2696"/>
        <pc:sldMkLst>
          <pc:docMk/>
          <pc:sldMk cId="3944308952" sldId="407"/>
        </pc:sldMkLst>
      </pc:sldChg>
      <pc:sldChg chg="addSp modSp add del">
        <pc:chgData name="Daniel Khashabi" userId="62390808-c838-45e6-be59-d6fd0d208bc8" providerId="ADAL" clId="{19A97A65-FB7E-DC4C-8433-B675572D5E70}" dt="2023-02-23T18:48:49.526" v="11240" actId="2696"/>
        <pc:sldMkLst>
          <pc:docMk/>
          <pc:sldMk cId="0" sldId="408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08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08"/>
            <ac:spMk id="4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3:09.090" v="9012"/>
          <ac:spMkLst>
            <pc:docMk/>
            <pc:sldMk cId="0" sldId="408"/>
            <ac:spMk id="5" creationId="{D655369B-C44B-3FFF-1248-DB9B2213AE12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49.531" v="11241" actId="2696"/>
        <pc:sldMkLst>
          <pc:docMk/>
          <pc:sldMk cId="0" sldId="409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09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09"/>
            <ac:spMk id="4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3:10.713" v="9013"/>
          <ac:spMkLst>
            <pc:docMk/>
            <pc:sldMk cId="0" sldId="409"/>
            <ac:spMk id="5" creationId="{69610271-05F3-B8DC-3351-2A49FF9D4A45}"/>
          </ac:spMkLst>
        </pc:spChg>
      </pc:sldChg>
      <pc:sldChg chg="modSp add del">
        <pc:chgData name="Daniel Khashabi" userId="62390808-c838-45e6-be59-d6fd0d208bc8" providerId="ADAL" clId="{19A97A65-FB7E-DC4C-8433-B675572D5E70}" dt="2023-02-23T18:48:51.821" v="11512" actId="2696"/>
        <pc:sldMkLst>
          <pc:docMk/>
          <pc:sldMk cId="1163839703" sldId="413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163839703" sldId="413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163839703" sldId="413"/>
            <ac:spMk id="4" creationId="{00000000-0000-0000-0000-000000000000}"/>
          </ac:spMkLst>
        </pc:spChg>
      </pc:sldChg>
      <pc:sldChg chg="modSp add del">
        <pc:chgData name="Daniel Khashabi" userId="62390808-c838-45e6-be59-d6fd0d208bc8" providerId="ADAL" clId="{19A97A65-FB7E-DC4C-8433-B675572D5E70}" dt="2023-02-23T18:48:51.830" v="11513" actId="2696"/>
        <pc:sldMkLst>
          <pc:docMk/>
          <pc:sldMk cId="466461788" sldId="414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466461788" sldId="414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66461788" sldId="414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466461788" sldId="414"/>
            <ac:spMk id="5" creationId="{00000000-0000-0000-0000-000000000000}"/>
          </ac:spMkLst>
        </pc:spChg>
      </pc:sldChg>
      <pc:sldChg chg="modSp add del">
        <pc:chgData name="Daniel Khashabi" userId="62390808-c838-45e6-be59-d6fd0d208bc8" providerId="ADAL" clId="{19A97A65-FB7E-DC4C-8433-B675572D5E70}" dt="2023-02-23T18:48:51.838" v="11514" actId="2696"/>
        <pc:sldMkLst>
          <pc:docMk/>
          <pc:sldMk cId="1862313596" sldId="415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862313596" sldId="415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862313596" sldId="415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862313596" sldId="415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862313596" sldId="415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862313596" sldId="415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862313596" sldId="415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862313596" sldId="415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862313596" sldId="415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862313596" sldId="415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862313596" sldId="415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49.582" v="9803"/>
          <ac:spMkLst>
            <pc:docMk/>
            <pc:sldMk cId="1862313596" sldId="415"/>
            <ac:spMk id="14" creationId="{00000000-0000-0000-0000-000000000000}"/>
          </ac:spMkLst>
        </pc:spChg>
      </pc:sldChg>
      <pc:sldChg chg="modSp add del">
        <pc:chgData name="Daniel Khashabi" userId="62390808-c838-45e6-be59-d6fd0d208bc8" providerId="ADAL" clId="{19A97A65-FB7E-DC4C-8433-B675572D5E70}" dt="2023-02-23T18:48:51.847" v="11515" actId="2696"/>
        <pc:sldMkLst>
          <pc:docMk/>
          <pc:sldMk cId="2021523835" sldId="416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021523835" sldId="416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021523835" sldId="416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021523835" sldId="416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2021523835" sldId="416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49.582" v="9803"/>
          <ac:spMkLst>
            <pc:docMk/>
            <pc:sldMk cId="2021523835" sldId="416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49.582" v="9803"/>
          <ac:spMkLst>
            <pc:docMk/>
            <pc:sldMk cId="2021523835" sldId="416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49.582" v="9803"/>
          <ac:spMkLst>
            <pc:docMk/>
            <pc:sldMk cId="2021523835" sldId="416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2021523835" sldId="416"/>
            <ac:spMk id="10" creationId="{00000000-0000-0000-0000-000000000000}"/>
          </ac:spMkLst>
        </pc:spChg>
      </pc:sldChg>
      <pc:sldChg chg="modSp add del">
        <pc:chgData name="Daniel Khashabi" userId="62390808-c838-45e6-be59-d6fd0d208bc8" providerId="ADAL" clId="{19A97A65-FB7E-DC4C-8433-B675572D5E70}" dt="2023-02-23T18:48:51.855" v="11516" actId="2696"/>
        <pc:sldMkLst>
          <pc:docMk/>
          <pc:sldMk cId="4251125786" sldId="417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4251125786" sldId="417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251125786" sldId="417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4251125786" sldId="417"/>
            <ac:spMk id="5" creationId="{00000000-0000-0000-0000-000000000000}"/>
          </ac:spMkLst>
        </pc:spChg>
      </pc:sldChg>
      <pc:sldChg chg="modSp add del">
        <pc:chgData name="Daniel Khashabi" userId="62390808-c838-45e6-be59-d6fd0d208bc8" providerId="ADAL" clId="{19A97A65-FB7E-DC4C-8433-B675572D5E70}" dt="2023-02-23T18:48:51.862" v="11517" actId="2696"/>
        <pc:sldMkLst>
          <pc:docMk/>
          <pc:sldMk cId="1877808782" sldId="418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877808782" sldId="418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877808782" sldId="418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877808782" sldId="418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877808782" sldId="418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877808782" sldId="418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877808782" sldId="418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877808782" sldId="418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877808782" sldId="418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877808782" sldId="418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877808782" sldId="418"/>
            <ac:spMk id="1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877808782" sldId="418"/>
            <ac:spMk id="15" creationId="{00000000-0000-0000-0000-000000000000}"/>
          </ac:spMkLst>
        </pc:spChg>
      </pc:sldChg>
      <pc:sldChg chg="modSp add del">
        <pc:chgData name="Daniel Khashabi" userId="62390808-c838-45e6-be59-d6fd0d208bc8" providerId="ADAL" clId="{19A97A65-FB7E-DC4C-8433-B675572D5E70}" dt="2023-02-23T18:48:51.867" v="11518" actId="2696"/>
        <pc:sldMkLst>
          <pc:docMk/>
          <pc:sldMk cId="3909999821" sldId="419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909999821" sldId="419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909999821" sldId="419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3909999821" sldId="419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3909999821" sldId="419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909999821" sldId="419"/>
            <ac:spMk id="7" creationId="{00000000-0000-0000-0000-000000000000}"/>
          </ac:spMkLst>
        </pc:spChg>
      </pc:sldChg>
      <pc:sldChg chg="modSp add del">
        <pc:chgData name="Daniel Khashabi" userId="62390808-c838-45e6-be59-d6fd0d208bc8" providerId="ADAL" clId="{19A97A65-FB7E-DC4C-8433-B675572D5E70}" dt="2023-02-23T18:48:51.872" v="11519" actId="2696"/>
        <pc:sldMkLst>
          <pc:docMk/>
          <pc:sldMk cId="3934992055" sldId="420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934992055" sldId="420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934992055" sldId="420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934992055" sldId="420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3934992055" sldId="420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3934992055" sldId="420"/>
            <ac:spMk id="8" creationId="{00000000-0000-0000-0000-000000000000}"/>
          </ac:spMkLst>
        </pc:spChg>
      </pc:sldChg>
      <pc:sldChg chg="modSp add del">
        <pc:chgData name="Daniel Khashabi" userId="62390808-c838-45e6-be59-d6fd0d208bc8" providerId="ADAL" clId="{19A97A65-FB7E-DC4C-8433-B675572D5E70}" dt="2023-02-23T18:48:51.877" v="11520" actId="2696"/>
        <pc:sldMkLst>
          <pc:docMk/>
          <pc:sldMk cId="4153221700" sldId="421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4153221700" sldId="421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4153221700" sldId="421"/>
            <ac:spMk id="4" creationId="{00000000-0000-0000-0000-000000000000}"/>
          </ac:spMkLst>
        </pc:spChg>
      </pc:sldChg>
      <pc:sldChg chg="modSp add del">
        <pc:chgData name="Daniel Khashabi" userId="62390808-c838-45e6-be59-d6fd0d208bc8" providerId="ADAL" clId="{19A97A65-FB7E-DC4C-8433-B675572D5E70}" dt="2023-02-23T18:48:51.882" v="11521" actId="2696"/>
        <pc:sldMkLst>
          <pc:docMk/>
          <pc:sldMk cId="1393237485" sldId="422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393237485" sldId="422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393237485" sldId="422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393237485" sldId="422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93237485" sldId="422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393237485" sldId="422"/>
            <ac:spMk id="6" creationId="{00000000-0000-0000-0000-000000000000}"/>
          </ac:spMkLst>
        </pc:spChg>
      </pc:sldChg>
      <pc:sldChg chg="modSp add del">
        <pc:chgData name="Daniel Khashabi" userId="62390808-c838-45e6-be59-d6fd0d208bc8" providerId="ADAL" clId="{19A97A65-FB7E-DC4C-8433-B675572D5E70}" dt="2023-02-23T18:48:51.890" v="11522" actId="2696"/>
        <pc:sldMkLst>
          <pc:docMk/>
          <pc:sldMk cId="3127066792" sldId="423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3127066792" sldId="423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27066792" sldId="423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27066792" sldId="423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27066792" sldId="423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27066792" sldId="423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3127066792" sldId="423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27066792" sldId="423"/>
            <ac:spMk id="10" creationId="{00000000-0000-0000-0000-000000000000}"/>
          </ac:spMkLst>
        </pc:spChg>
      </pc:sldChg>
      <pc:sldChg chg="modSp add del">
        <pc:chgData name="Daniel Khashabi" userId="62390808-c838-45e6-be59-d6fd0d208bc8" providerId="ADAL" clId="{19A97A65-FB7E-DC4C-8433-B675572D5E70}" dt="2023-02-23T18:48:51.896" v="11523" actId="2696"/>
        <pc:sldMkLst>
          <pc:docMk/>
          <pc:sldMk cId="1192268383" sldId="424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192268383" sldId="424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192268383" sldId="424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192268383" sldId="424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192268383" sldId="424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192268383" sldId="424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192268383" sldId="424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192268383" sldId="424"/>
            <ac:spMk id="8" creationId="{00000000-0000-0000-0000-000000000000}"/>
          </ac:spMkLst>
        </pc:spChg>
      </pc:sldChg>
      <pc:sldChg chg="modSp add del">
        <pc:chgData name="Daniel Khashabi" userId="62390808-c838-45e6-be59-d6fd0d208bc8" providerId="ADAL" clId="{19A97A65-FB7E-DC4C-8433-B675572D5E70}" dt="2023-02-23T18:48:51.900" v="11524" actId="2696"/>
        <pc:sldMkLst>
          <pc:docMk/>
          <pc:sldMk cId="3183154668" sldId="425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3183154668" sldId="425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3183154668" sldId="425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83154668" sldId="425"/>
            <ac:spMk id="5" creationId="{00000000-0000-0000-0000-000000000000}"/>
          </ac:spMkLst>
        </pc:spChg>
      </pc:sldChg>
      <pc:sldChg chg="modSp add del">
        <pc:chgData name="Daniel Khashabi" userId="62390808-c838-45e6-be59-d6fd0d208bc8" providerId="ADAL" clId="{19A97A65-FB7E-DC4C-8433-B675572D5E70}" dt="2023-02-23T18:48:51.904" v="11525" actId="2696"/>
        <pc:sldMkLst>
          <pc:docMk/>
          <pc:sldMk cId="9585014" sldId="426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9585014" sldId="426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9585014" sldId="426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9585014" sldId="426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9585014" sldId="426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9585014" sldId="426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9585014" sldId="426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9585014" sldId="426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9585014" sldId="426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9585014" sldId="426"/>
            <ac:spMk id="11" creationId="{00000000-0000-0000-0000-000000000000}"/>
          </ac:spMkLst>
        </pc:spChg>
      </pc:sldChg>
      <pc:sldChg chg="modSp add del">
        <pc:chgData name="Daniel Khashabi" userId="62390808-c838-45e6-be59-d6fd0d208bc8" providerId="ADAL" clId="{19A97A65-FB7E-DC4C-8433-B675572D5E70}" dt="2023-02-23T18:48:51.909" v="11526" actId="2696"/>
        <pc:sldMkLst>
          <pc:docMk/>
          <pc:sldMk cId="715006864" sldId="427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715006864" sldId="427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715006864" sldId="427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715006864" sldId="427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715006864" sldId="427"/>
            <ac:spMk id="5" creationId="{00000000-0000-0000-0000-000000000000}"/>
          </ac:spMkLst>
        </pc:spChg>
      </pc:sldChg>
      <pc:sldChg chg="add del">
        <pc:chgData name="Daniel Khashabi" userId="62390808-c838-45e6-be59-d6fd0d208bc8" providerId="ADAL" clId="{19A97A65-FB7E-DC4C-8433-B675572D5E70}" dt="2023-02-23T18:48:51.915" v="11527" actId="2696"/>
        <pc:sldMkLst>
          <pc:docMk/>
          <pc:sldMk cId="3429493054" sldId="428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3429493054" sldId="428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3429493054" sldId="428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3429493054" sldId="428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429493054" sldId="428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3429493054" sldId="428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429493054" sldId="428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429493054" sldId="428"/>
            <ac:spMk id="8" creationId="{00000000-0000-0000-0000-000000000000}"/>
          </ac:spMkLst>
        </pc:spChg>
      </pc:sldChg>
      <pc:sldChg chg="modSp add del">
        <pc:chgData name="Daniel Khashabi" userId="62390808-c838-45e6-be59-d6fd0d208bc8" providerId="ADAL" clId="{19A97A65-FB7E-DC4C-8433-B675572D5E70}" dt="2023-02-23T18:48:51.920" v="11528" actId="2696"/>
        <pc:sldMkLst>
          <pc:docMk/>
          <pc:sldMk cId="3012575585" sldId="429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3012575585" sldId="429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3012575585" sldId="429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012575585" sldId="429"/>
            <ac:spMk id="5" creationId="{00000000-0000-0000-0000-000000000000}"/>
          </ac:spMkLst>
        </pc:spChg>
      </pc:sldChg>
      <pc:sldChg chg="modSp add del">
        <pc:chgData name="Daniel Khashabi" userId="62390808-c838-45e6-be59-d6fd0d208bc8" providerId="ADAL" clId="{19A97A65-FB7E-DC4C-8433-B675572D5E70}" dt="2023-02-23T18:48:51.925" v="11529" actId="2696"/>
        <pc:sldMkLst>
          <pc:docMk/>
          <pc:sldMk cId="4200902196" sldId="430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4200902196" sldId="430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200902196" sldId="430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4200902196" sldId="430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200902196" sldId="430"/>
            <ac:spMk id="6" creationId="{00000000-0000-0000-0000-000000000000}"/>
          </ac:spMkLst>
        </pc:spChg>
      </pc:sldChg>
      <pc:sldChg chg="add del">
        <pc:chgData name="Daniel Khashabi" userId="62390808-c838-45e6-be59-d6fd0d208bc8" providerId="ADAL" clId="{19A97A65-FB7E-DC4C-8433-B675572D5E70}" dt="2023-02-23T18:48:51.930" v="11530" actId="2696"/>
        <pc:sldMkLst>
          <pc:docMk/>
          <pc:sldMk cId="424302400" sldId="431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424302400" sldId="431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424302400" sldId="431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24302400" sldId="431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424302400" sldId="431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24302400" sldId="431"/>
            <ac:spMk id="7" creationId="{00000000-0000-0000-0000-000000000000}"/>
          </ac:spMkLst>
        </pc:spChg>
      </pc:sldChg>
      <pc:sldChg chg="modSp add del">
        <pc:chgData name="Daniel Khashabi" userId="62390808-c838-45e6-be59-d6fd0d208bc8" providerId="ADAL" clId="{19A97A65-FB7E-DC4C-8433-B675572D5E70}" dt="2023-02-23T18:48:51.933" v="11531" actId="2696"/>
        <pc:sldMkLst>
          <pc:docMk/>
          <pc:sldMk cId="3393196588" sldId="432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3393196588" sldId="432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3393196588" sldId="432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3393196588" sldId="432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393196588" sldId="432"/>
            <ac:spMk id="5" creationId="{00000000-0000-0000-0000-000000000000}"/>
          </ac:spMkLst>
        </pc:spChg>
      </pc:sldChg>
      <pc:sldChg chg="modSp add del">
        <pc:chgData name="Daniel Khashabi" userId="62390808-c838-45e6-be59-d6fd0d208bc8" providerId="ADAL" clId="{19A97A65-FB7E-DC4C-8433-B675572D5E70}" dt="2023-02-23T18:48:51.945" v="11532" actId="2696"/>
        <pc:sldMkLst>
          <pc:docMk/>
          <pc:sldMk cId="4164824307" sldId="433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164824307" sldId="433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4164824307" sldId="433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164824307" sldId="433"/>
            <ac:spMk id="4" creationId="{00000000-0000-0000-0000-000000000000}"/>
          </ac:spMkLst>
        </pc:spChg>
      </pc:sldChg>
      <pc:sldChg chg="modSp add del">
        <pc:chgData name="Daniel Khashabi" userId="62390808-c838-45e6-be59-d6fd0d208bc8" providerId="ADAL" clId="{19A97A65-FB7E-DC4C-8433-B675572D5E70}" dt="2023-02-23T18:48:51.954" v="11533" actId="2696"/>
        <pc:sldMkLst>
          <pc:docMk/>
          <pc:sldMk cId="2629697123" sldId="434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2629697123" sldId="434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2629697123" sldId="434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629697123" sldId="434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2629697123" sldId="434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629697123" sldId="434"/>
            <ac:spMk id="8" creationId="{00000000-0000-0000-0000-000000000000}"/>
          </ac:spMkLst>
        </pc:spChg>
        <pc:graphicFrameChg chg="mod">
          <ac:chgData name="Daniel Khashabi" userId="62390808-c838-45e6-be59-d6fd0d208bc8" providerId="ADAL" clId="{19A97A65-FB7E-DC4C-8433-B675572D5E70}" dt="2023-02-22T17:58:30.299" v="9801"/>
          <ac:graphicFrameMkLst>
            <pc:docMk/>
            <pc:sldMk cId="2629697123" sldId="434"/>
            <ac:graphicFrameMk id="4" creationId="{00000000-0000-0000-0000-000000000000}"/>
          </ac:graphicFrameMkLst>
        </pc:graphicFrameChg>
      </pc:sldChg>
      <pc:sldChg chg="modSp add del">
        <pc:chgData name="Daniel Khashabi" userId="62390808-c838-45e6-be59-d6fd0d208bc8" providerId="ADAL" clId="{19A97A65-FB7E-DC4C-8433-B675572D5E70}" dt="2023-02-23T18:48:51.959" v="11534" actId="2696"/>
        <pc:sldMkLst>
          <pc:docMk/>
          <pc:sldMk cId="3138932486" sldId="435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3138932486" sldId="435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38932486" sldId="435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38932486" sldId="435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3138932486" sldId="435"/>
            <ac:spMk id="6" creationId="{00000000-0000-0000-0000-000000000000}"/>
          </ac:spMkLst>
        </pc:spChg>
      </pc:sldChg>
      <pc:sldChg chg="modSp add del">
        <pc:chgData name="Daniel Khashabi" userId="62390808-c838-45e6-be59-d6fd0d208bc8" providerId="ADAL" clId="{19A97A65-FB7E-DC4C-8433-B675572D5E70}" dt="2023-02-23T18:48:51.964" v="11535" actId="2696"/>
        <pc:sldMkLst>
          <pc:docMk/>
          <pc:sldMk cId="2954806254" sldId="436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2954806254" sldId="436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2954806254" sldId="436"/>
            <ac:spMk id="4" creationId="{00000000-0000-0000-0000-000000000000}"/>
          </ac:spMkLst>
        </pc:spChg>
      </pc:sldChg>
      <pc:sldChg chg="add del">
        <pc:chgData name="Daniel Khashabi" userId="62390808-c838-45e6-be59-d6fd0d208bc8" providerId="ADAL" clId="{19A97A65-FB7E-DC4C-8433-B675572D5E70}" dt="2023-02-23T18:48:51.968" v="11536" actId="2696"/>
        <pc:sldMkLst>
          <pc:docMk/>
          <pc:sldMk cId="1724591855" sldId="437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724591855" sldId="437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724591855" sldId="437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724591855" sldId="437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724591855" sldId="437"/>
            <ac:spMk id="6" creationId="{00000000-0000-0000-0000-000000000000}"/>
          </ac:spMkLst>
        </pc:spChg>
      </pc:sldChg>
      <pc:sldChg chg="modSp add del">
        <pc:chgData name="Daniel Khashabi" userId="62390808-c838-45e6-be59-d6fd0d208bc8" providerId="ADAL" clId="{19A97A65-FB7E-DC4C-8433-B675572D5E70}" dt="2023-02-23T18:48:51.973" v="11537" actId="2696"/>
        <pc:sldMkLst>
          <pc:docMk/>
          <pc:sldMk cId="285827902" sldId="438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85827902" sldId="438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285827902" sldId="438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85827902" sldId="438"/>
            <ac:spMk id="5" creationId="{00000000-0000-0000-0000-000000000000}"/>
          </ac:spMkLst>
        </pc:spChg>
      </pc:sldChg>
      <pc:sldChg chg="modSp add del">
        <pc:chgData name="Daniel Khashabi" userId="62390808-c838-45e6-be59-d6fd0d208bc8" providerId="ADAL" clId="{19A97A65-FB7E-DC4C-8433-B675572D5E70}" dt="2023-02-23T18:48:51.977" v="11538" actId="2696"/>
        <pc:sldMkLst>
          <pc:docMk/>
          <pc:sldMk cId="510843877" sldId="439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510843877" sldId="439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510843877" sldId="439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510843877" sldId="439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510843877" sldId="439"/>
            <ac:spMk id="6" creationId="{00000000-0000-0000-0000-000000000000}"/>
          </ac:spMkLst>
        </pc:spChg>
      </pc:sldChg>
      <pc:sldChg chg="modSp add del">
        <pc:chgData name="Daniel Khashabi" userId="62390808-c838-45e6-be59-d6fd0d208bc8" providerId="ADAL" clId="{19A97A65-FB7E-DC4C-8433-B675572D5E70}" dt="2023-02-23T18:48:51.982" v="11539" actId="2696"/>
        <pc:sldMkLst>
          <pc:docMk/>
          <pc:sldMk cId="1930605228" sldId="440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930605228" sldId="440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930605228" sldId="440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930605228" sldId="440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930605228" sldId="440"/>
            <ac:spMk id="6" creationId="{00000000-0000-0000-0000-000000000000}"/>
          </ac:spMkLst>
        </pc:spChg>
      </pc:sldChg>
      <pc:sldChg chg="modSp add del">
        <pc:chgData name="Daniel Khashabi" userId="62390808-c838-45e6-be59-d6fd0d208bc8" providerId="ADAL" clId="{19A97A65-FB7E-DC4C-8433-B675572D5E70}" dt="2023-02-23T18:48:51.990" v="11540" actId="2696"/>
        <pc:sldMkLst>
          <pc:docMk/>
          <pc:sldMk cId="3040666605" sldId="441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3040666605" sldId="441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040666605" sldId="441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3040666605" sldId="441"/>
            <ac:spMk id="5" creationId="{00000000-0000-0000-0000-000000000000}"/>
          </ac:spMkLst>
        </pc:spChg>
      </pc:sldChg>
      <pc:sldChg chg="modSp add del">
        <pc:chgData name="Daniel Khashabi" userId="62390808-c838-45e6-be59-d6fd0d208bc8" providerId="ADAL" clId="{19A97A65-FB7E-DC4C-8433-B675572D5E70}" dt="2023-02-23T18:48:52.003" v="11541" actId="2696"/>
        <pc:sldMkLst>
          <pc:docMk/>
          <pc:sldMk cId="1742849847" sldId="442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742849847" sldId="442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742849847" sldId="442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742849847" sldId="442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742849847" sldId="442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742849847" sldId="442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742849847" sldId="442"/>
            <ac:spMk id="9" creationId="{00000000-0000-0000-0000-000000000000}"/>
          </ac:spMkLst>
        </pc:spChg>
      </pc:sldChg>
      <pc:sldChg chg="modSp add del">
        <pc:chgData name="Daniel Khashabi" userId="62390808-c838-45e6-be59-d6fd0d208bc8" providerId="ADAL" clId="{19A97A65-FB7E-DC4C-8433-B675572D5E70}" dt="2023-02-23T18:48:52.008" v="11542" actId="2696"/>
        <pc:sldMkLst>
          <pc:docMk/>
          <pc:sldMk cId="2372343155" sldId="443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372343155" sldId="443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3T16:41:17.125" v="11071"/>
          <ac:spMkLst>
            <pc:docMk/>
            <pc:sldMk cId="2372343155" sldId="443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372343155" sldId="443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372343155" sldId="443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372343155" sldId="443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3T16:41:17.125" v="11071"/>
          <ac:spMkLst>
            <pc:docMk/>
            <pc:sldMk cId="2372343155" sldId="443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372343155" sldId="443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372343155" sldId="443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2372343155" sldId="443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2372343155" sldId="443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2372343155" sldId="443"/>
            <ac:spMk id="1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372343155" sldId="443"/>
            <ac:spMk id="15" creationId="{00000000-0000-0000-0000-000000000000}"/>
          </ac:spMkLst>
        </pc:spChg>
      </pc:sldChg>
      <pc:sldChg chg="modSp add del">
        <pc:chgData name="Daniel Khashabi" userId="62390808-c838-45e6-be59-d6fd0d208bc8" providerId="ADAL" clId="{19A97A65-FB7E-DC4C-8433-B675572D5E70}" dt="2023-02-23T18:48:52.011" v="11543" actId="2696"/>
        <pc:sldMkLst>
          <pc:docMk/>
          <pc:sldMk cId="3639544537" sldId="444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639544537" sldId="444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3639544537" sldId="444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639544537" sldId="444"/>
            <ac:spMk id="4" creationId="{00000000-0000-0000-0000-000000000000}"/>
          </ac:spMkLst>
        </pc:spChg>
      </pc:sldChg>
      <pc:sldChg chg="modSp add del">
        <pc:chgData name="Daniel Khashabi" userId="62390808-c838-45e6-be59-d6fd0d208bc8" providerId="ADAL" clId="{19A97A65-FB7E-DC4C-8433-B675572D5E70}" dt="2023-02-23T18:48:52.014" v="11544" actId="2696"/>
        <pc:sldMkLst>
          <pc:docMk/>
          <pc:sldMk cId="2051996157" sldId="445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051996157" sldId="445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2051996157" sldId="445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051996157" sldId="445"/>
            <ac:spMk id="4" creationId="{00000000-0000-0000-0000-000000000000}"/>
          </ac:spMkLst>
        </pc:spChg>
      </pc:sldChg>
      <pc:sldChg chg="modSp add del">
        <pc:chgData name="Daniel Khashabi" userId="62390808-c838-45e6-be59-d6fd0d208bc8" providerId="ADAL" clId="{19A97A65-FB7E-DC4C-8433-B675572D5E70}" dt="2023-02-23T18:48:52.022" v="11545" actId="2696"/>
        <pc:sldMkLst>
          <pc:docMk/>
          <pc:sldMk cId="1318274838" sldId="446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18274838" sldId="446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318274838" sldId="446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18274838" sldId="446"/>
            <ac:spMk id="4" creationId="{00000000-0000-0000-0000-000000000000}"/>
          </ac:spMkLst>
        </pc:spChg>
      </pc:sldChg>
      <pc:sldChg chg="modSp add del">
        <pc:chgData name="Daniel Khashabi" userId="62390808-c838-45e6-be59-d6fd0d208bc8" providerId="ADAL" clId="{19A97A65-FB7E-DC4C-8433-B675572D5E70}" dt="2023-02-23T18:48:52.028" v="11546" actId="2696"/>
        <pc:sldMkLst>
          <pc:docMk/>
          <pc:sldMk cId="2168207135" sldId="447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2168207135" sldId="447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2168207135" sldId="447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2168207135" sldId="447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168207135" sldId="447"/>
            <ac:spMk id="6" creationId="{00000000-0000-0000-0000-000000000000}"/>
          </ac:spMkLst>
        </pc:spChg>
      </pc:sldChg>
      <pc:sldChg chg="modSp add del">
        <pc:chgData name="Daniel Khashabi" userId="62390808-c838-45e6-be59-d6fd0d208bc8" providerId="ADAL" clId="{19A97A65-FB7E-DC4C-8433-B675572D5E70}" dt="2023-02-23T18:48:52.033" v="11547" actId="2696"/>
        <pc:sldMkLst>
          <pc:docMk/>
          <pc:sldMk cId="4070663252" sldId="448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4070663252" sldId="448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070663252" sldId="448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4070663252" sldId="448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070663252" sldId="448"/>
            <ac:spMk id="6" creationId="{00000000-0000-0000-0000-000000000000}"/>
          </ac:spMkLst>
        </pc:spChg>
      </pc:sldChg>
      <pc:sldChg chg="add del">
        <pc:chgData name="Daniel Khashabi" userId="62390808-c838-45e6-be59-d6fd0d208bc8" providerId="ADAL" clId="{19A97A65-FB7E-DC4C-8433-B675572D5E70}" dt="2023-02-23T18:48:52.038" v="11548" actId="2696"/>
        <pc:sldMkLst>
          <pc:docMk/>
          <pc:sldMk cId="4254068102" sldId="449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4254068102" sldId="449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254068102" sldId="449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254068102" sldId="449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254068102" sldId="449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4254068102" sldId="449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254068102" sldId="449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254068102" sldId="449"/>
            <ac:spMk id="10" creationId="{00000000-0000-0000-0000-000000000000}"/>
          </ac:spMkLst>
        </pc:spChg>
      </pc:sldChg>
      <pc:sldChg chg="modSp add del">
        <pc:chgData name="Daniel Khashabi" userId="62390808-c838-45e6-be59-d6fd0d208bc8" providerId="ADAL" clId="{19A97A65-FB7E-DC4C-8433-B675572D5E70}" dt="2023-02-23T18:48:52.043" v="11549" actId="2696"/>
        <pc:sldMkLst>
          <pc:docMk/>
          <pc:sldMk cId="3098495472" sldId="450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098495472" sldId="450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3098495472" sldId="450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3098495472" sldId="450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098495472" sldId="450"/>
            <ac:spMk id="6" creationId="{00000000-0000-0000-0000-000000000000}"/>
          </ac:spMkLst>
        </pc:spChg>
      </pc:sldChg>
      <pc:sldChg chg="modSp add del">
        <pc:chgData name="Daniel Khashabi" userId="62390808-c838-45e6-be59-d6fd0d208bc8" providerId="ADAL" clId="{19A97A65-FB7E-DC4C-8433-B675572D5E70}" dt="2023-02-23T18:48:52.048" v="11550" actId="2696"/>
        <pc:sldMkLst>
          <pc:docMk/>
          <pc:sldMk cId="1134303784" sldId="451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134303784" sldId="451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134303784" sldId="451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134303784" sldId="451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134303784" sldId="451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134303784" sldId="451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134303784" sldId="451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134303784" sldId="451"/>
            <ac:spMk id="10" creationId="{00000000-0000-0000-0000-000000000000}"/>
          </ac:spMkLst>
        </pc:spChg>
      </pc:sldChg>
      <pc:sldChg chg="modSp add del">
        <pc:chgData name="Daniel Khashabi" userId="62390808-c838-45e6-be59-d6fd0d208bc8" providerId="ADAL" clId="{19A97A65-FB7E-DC4C-8433-B675572D5E70}" dt="2023-02-23T18:48:52.053" v="11551" actId="2696"/>
        <pc:sldMkLst>
          <pc:docMk/>
          <pc:sldMk cId="763033625" sldId="452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763033625" sldId="452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763033625" sldId="452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763033625" sldId="452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763033625" sldId="452"/>
            <ac:spMk id="6" creationId="{00000000-0000-0000-0000-000000000000}"/>
          </ac:spMkLst>
        </pc:spChg>
      </pc:sldChg>
      <pc:sldChg chg="modSp add del">
        <pc:chgData name="Daniel Khashabi" userId="62390808-c838-45e6-be59-d6fd0d208bc8" providerId="ADAL" clId="{19A97A65-FB7E-DC4C-8433-B675572D5E70}" dt="2023-02-23T18:48:52.057" v="11552" actId="2696"/>
        <pc:sldMkLst>
          <pc:docMk/>
          <pc:sldMk cId="1736642748" sldId="453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736642748" sldId="453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736642748" sldId="453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736642748" sldId="453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736642748" sldId="453"/>
            <ac:spMk id="5" creationId="{00000000-0000-0000-0000-000000000000}"/>
          </ac:spMkLst>
        </pc:spChg>
      </pc:sldChg>
      <pc:sldChg chg="modSp add del">
        <pc:chgData name="Daniel Khashabi" userId="62390808-c838-45e6-be59-d6fd0d208bc8" providerId="ADAL" clId="{19A97A65-FB7E-DC4C-8433-B675572D5E70}" dt="2023-02-23T18:48:52.063" v="11553" actId="2696"/>
        <pc:sldMkLst>
          <pc:docMk/>
          <pc:sldMk cId="165923610" sldId="454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65923610" sldId="454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65923610" sldId="454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65923610" sldId="454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65923610" sldId="454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65923610" sldId="454"/>
            <ac:spMk id="6" creationId="{00000000-0000-0000-0000-000000000000}"/>
          </ac:spMkLst>
        </pc:spChg>
      </pc:sldChg>
      <pc:sldChg chg="modSp add del">
        <pc:chgData name="Daniel Khashabi" userId="62390808-c838-45e6-be59-d6fd0d208bc8" providerId="ADAL" clId="{19A97A65-FB7E-DC4C-8433-B675572D5E70}" dt="2023-02-23T18:48:52.067" v="11555" actId="2696"/>
        <pc:sldMkLst>
          <pc:docMk/>
          <pc:sldMk cId="3206594932" sldId="455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3206594932" sldId="455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3206594932" sldId="455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206594932" sldId="455"/>
            <ac:spMk id="5" creationId="{00000000-0000-0000-0000-000000000000}"/>
          </ac:spMkLst>
        </pc:spChg>
      </pc:sldChg>
      <pc:sldChg chg="del">
        <pc:chgData name="Daniel Khashabi" userId="62390808-c838-45e6-be59-d6fd0d208bc8" providerId="ADAL" clId="{19A97A65-FB7E-DC4C-8433-B675572D5E70}" dt="2023-02-12T19:56:18.290" v="543" actId="2696"/>
        <pc:sldMkLst>
          <pc:docMk/>
          <pc:sldMk cId="1906780869" sldId="456"/>
        </pc:sldMkLst>
      </pc:sldChg>
      <pc:sldChg chg="modSp add del">
        <pc:chgData name="Daniel Khashabi" userId="62390808-c838-45e6-be59-d6fd0d208bc8" providerId="ADAL" clId="{19A97A65-FB7E-DC4C-8433-B675572D5E70}" dt="2023-02-23T18:48:52.071" v="11556" actId="2696"/>
        <pc:sldMkLst>
          <pc:docMk/>
          <pc:sldMk cId="3808977956" sldId="456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808977956" sldId="456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3808977956" sldId="456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808977956" sldId="456"/>
            <ac:spMk id="5" creationId="{00000000-0000-0000-0000-000000000000}"/>
          </ac:spMkLst>
        </pc:spChg>
      </pc:sldChg>
      <pc:sldChg chg="modSp del">
        <pc:chgData name="Daniel Khashabi" userId="62390808-c838-45e6-be59-d6fd0d208bc8" providerId="ADAL" clId="{19A97A65-FB7E-DC4C-8433-B675572D5E70}" dt="2023-02-13T19:59:33.229" v="2569" actId="2696"/>
        <pc:sldMkLst>
          <pc:docMk/>
          <pc:sldMk cId="998917282" sldId="457"/>
        </pc:sldMkLst>
        <pc:spChg chg="mod">
          <ac:chgData name="Daniel Khashabi" userId="62390808-c838-45e6-be59-d6fd0d208bc8" providerId="ADAL" clId="{19A97A65-FB7E-DC4C-8433-B675572D5E70}" dt="2023-02-13T18:52:24.379" v="970"/>
          <ac:spMkLst>
            <pc:docMk/>
            <pc:sldMk cId="998917282" sldId="457"/>
            <ac:spMk id="2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13T18:52:24.379" v="970"/>
          <ac:spMkLst>
            <pc:docMk/>
            <pc:sldMk cId="998917282" sldId="457"/>
            <ac:spMk id="24" creationId="{4648C912-CD17-4C23-9055-45F8E61C540A}"/>
          </ac:spMkLst>
        </pc:spChg>
      </pc:sldChg>
      <pc:sldChg chg="modSp add del">
        <pc:chgData name="Daniel Khashabi" userId="62390808-c838-45e6-be59-d6fd0d208bc8" providerId="ADAL" clId="{19A97A65-FB7E-DC4C-8433-B675572D5E70}" dt="2023-02-23T18:48:52.079" v="11558" actId="2696"/>
        <pc:sldMkLst>
          <pc:docMk/>
          <pc:sldMk cId="4140546916" sldId="457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4140546916" sldId="457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4140546916" sldId="457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140546916" sldId="457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4140546916" sldId="457"/>
            <ac:spMk id="5" creationId="{00000000-0000-0000-0000-000000000000}"/>
          </ac:spMkLst>
        </pc:spChg>
      </pc:sldChg>
      <pc:sldChg chg="modSp add del">
        <pc:chgData name="Daniel Khashabi" userId="62390808-c838-45e6-be59-d6fd0d208bc8" providerId="ADAL" clId="{19A97A65-FB7E-DC4C-8433-B675572D5E70}" dt="2023-02-23T18:48:52.085" v="11560" actId="2696"/>
        <pc:sldMkLst>
          <pc:docMk/>
          <pc:sldMk cId="4013478662" sldId="458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4013478662" sldId="458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4013478662" sldId="458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013478662" sldId="458"/>
            <ac:spMk id="5" creationId="{00000000-0000-0000-0000-000000000000}"/>
          </ac:spMkLst>
        </pc:spChg>
      </pc:sldChg>
      <pc:sldChg chg="modSp add del">
        <pc:chgData name="Daniel Khashabi" userId="62390808-c838-45e6-be59-d6fd0d208bc8" providerId="ADAL" clId="{19A97A65-FB7E-DC4C-8433-B675572D5E70}" dt="2023-02-23T18:48:52.090" v="11561" actId="2696"/>
        <pc:sldMkLst>
          <pc:docMk/>
          <pc:sldMk cId="2901061847" sldId="459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2901061847" sldId="459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901061847" sldId="459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2901061847" sldId="459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901061847" sldId="459"/>
            <ac:spMk id="6" creationId="{00000000-0000-0000-0000-000000000000}"/>
          </ac:spMkLst>
        </pc:spChg>
      </pc:sldChg>
      <pc:sldChg chg="modSp add del">
        <pc:chgData name="Daniel Khashabi" userId="62390808-c838-45e6-be59-d6fd0d208bc8" providerId="ADAL" clId="{19A97A65-FB7E-DC4C-8433-B675572D5E70}" dt="2023-02-23T18:48:52.101" v="11562" actId="2696"/>
        <pc:sldMkLst>
          <pc:docMk/>
          <pc:sldMk cId="2432932660" sldId="460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2432932660" sldId="460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432932660" sldId="460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2432932660" sldId="460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432932660" sldId="460"/>
            <ac:spMk id="6" creationId="{00000000-0000-0000-0000-000000000000}"/>
          </ac:spMkLst>
        </pc:spChg>
      </pc:sldChg>
      <pc:sldChg chg="modSp add del">
        <pc:chgData name="Daniel Khashabi" userId="62390808-c838-45e6-be59-d6fd0d208bc8" providerId="ADAL" clId="{19A97A65-FB7E-DC4C-8433-B675572D5E70}" dt="2023-02-23T18:48:52.106" v="11563" actId="2696"/>
        <pc:sldMkLst>
          <pc:docMk/>
          <pc:sldMk cId="2983982570" sldId="461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983982570" sldId="461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2983982570" sldId="461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2983982570" sldId="461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983982570" sldId="461"/>
            <ac:spMk id="6" creationId="{00000000-0000-0000-0000-000000000000}"/>
          </ac:spMkLst>
        </pc:spChg>
      </pc:sldChg>
      <pc:sldChg chg="add del">
        <pc:chgData name="Daniel Khashabi" userId="62390808-c838-45e6-be59-d6fd0d208bc8" providerId="ADAL" clId="{19A97A65-FB7E-DC4C-8433-B675572D5E70}" dt="2023-02-23T18:48:52.113" v="11564" actId="2696"/>
        <pc:sldMkLst>
          <pc:docMk/>
          <pc:sldMk cId="3661305466" sldId="462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661305466" sldId="462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661305466" sldId="462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661305466" sldId="462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3661305466" sldId="462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661305466" sldId="462"/>
            <ac:spMk id="7" creationId="{00000000-0000-0000-0000-000000000000}"/>
          </ac:spMkLst>
        </pc:spChg>
      </pc:sldChg>
      <pc:sldChg chg="modSp add del">
        <pc:chgData name="Daniel Khashabi" userId="62390808-c838-45e6-be59-d6fd0d208bc8" providerId="ADAL" clId="{19A97A65-FB7E-DC4C-8433-B675572D5E70}" dt="2023-02-23T18:48:52.118" v="11565" actId="2696"/>
        <pc:sldMkLst>
          <pc:docMk/>
          <pc:sldMk cId="4034588720" sldId="463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4034588720" sldId="463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4034588720" sldId="463"/>
            <ac:spMk id="4" creationId="{00000000-0000-0000-0000-000000000000}"/>
          </ac:spMkLst>
        </pc:spChg>
      </pc:sldChg>
      <pc:sldChg chg="modSp add del">
        <pc:chgData name="Daniel Khashabi" userId="62390808-c838-45e6-be59-d6fd0d208bc8" providerId="ADAL" clId="{19A97A65-FB7E-DC4C-8433-B675572D5E70}" dt="2023-02-23T18:48:52.122" v="11566" actId="2696"/>
        <pc:sldMkLst>
          <pc:docMk/>
          <pc:sldMk cId="1721581950" sldId="464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721581950" sldId="464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721581950" sldId="464"/>
            <ac:spMk id="4" creationId="{00000000-0000-0000-0000-000000000000}"/>
          </ac:spMkLst>
        </pc:spChg>
      </pc:sldChg>
      <pc:sldChg chg="modSp add del">
        <pc:chgData name="Daniel Khashabi" userId="62390808-c838-45e6-be59-d6fd0d208bc8" providerId="ADAL" clId="{19A97A65-FB7E-DC4C-8433-B675572D5E70}" dt="2023-02-22T04:09:31.417" v="7037" actId="2696"/>
        <pc:sldMkLst>
          <pc:docMk/>
          <pc:sldMk cId="201950986" sldId="466"/>
        </pc:sldMkLst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9" creationId="{82E1C452-7CAC-2945-8C81-27748640CC31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10" creationId="{0A909894-3591-7748-BBB4-C36B5CE37692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11" creationId="{C85A6FB5-B6FE-4544-8D36-B29CFEB5019B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12" creationId="{CC9B5986-E143-DA47-8BEE-CE400F5A4192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13" creationId="{3669A13F-09D5-514E-BD52-058034768760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14" creationId="{B6E381E5-AA7B-574F-AD9A-01903FAB0A27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15" creationId="{9043A34F-0055-C84D-9E4A-3E10C11B707D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16" creationId="{235EDFC2-A401-DA48-84B8-ADA67CBA3D16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17" creationId="{51FE9048-48CA-C246-AD8D-B4F3FBE2476E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18" creationId="{699D4F0C-DC82-4A4C-B396-2535342D1034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19" creationId="{C5D7FE34-2D8F-0C4F-AC36-42A70DA99528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0" creationId="{5A0C5CEF-654D-F346-8CDE-EF19FA68480F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1" creationId="{1C2C10C3-6045-E645-B4BB-E51857EA741C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2" creationId="{82F01CF8-06CF-C84F-8AEB-BC82DB9F4FDF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3" creationId="{5C82E95E-0B4A-6447-9B38-BB79C9EABCA1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4" creationId="{5E2899D3-BDC8-954D-B688-0B63DB7A1AA8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5" creationId="{31398E4C-8917-9B4F-8BAB-BFD5F13FA095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6" creationId="{8F6418C8-FBA6-FA44-9E31-51039C3FA527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30" creationId="{D6F15D6E-FE45-CE4A-AE3C-D077D9AC0AE8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31" creationId="{390C8968-4425-3E43-A9B9-FCF146954C8D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32" creationId="{7AA07F49-40C8-994C-AD50-7BE9A3B6349F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33" creationId="{9FCFBD62-EB23-9F44-89EF-A92BF5F5A676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34" creationId="{5CCD03C1-4DFE-C54A-84A1-00F892FC776C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35" creationId="{4BFF4787-ED53-7C4B-A7B8-69B0DB4F7E95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36" creationId="{D34E0A54-7595-794A-BFF0-6B17738CCD96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37" creationId="{B76754B4-8B3F-6D40-ABE5-F92AA3E851B7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38" creationId="{D84BEF3D-FBA5-A94C-AAAF-F5B6D7F5DF5E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39" creationId="{C8527743-F6CB-584E-B54D-E57E1451532A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40" creationId="{7FE037E5-E7E5-5F4C-9EFE-C0B2924E8F01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41" creationId="{A0B13A9D-2DD3-5446-8ABE-737CF2E9E7E8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42" creationId="{8E8642E2-A313-9C40-BBCC-A608E7C90333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43" creationId="{9CF40732-CABE-4941-AB1D-916D94198115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44" creationId="{FC8E5C91-FCFA-5349-8964-502534B2A8EE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45" creationId="{E0984130-57E4-3343-B229-51E29692D2E7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46" creationId="{77F91457-F527-3B4C-BD72-B54451118276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47" creationId="{8083D56D-B942-D848-B599-80A23A73CB1D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50" creationId="{84F9F231-242A-E545-B3C9-4609E974202F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51" creationId="{BCF4EA88-91F3-8145-A599-A52310219E18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52" creationId="{46C1E7BB-3532-8342-8AF9-55A00F00CDD5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53" creationId="{33D0B168-13F5-FC4A-B0BE-120971F640D7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54" creationId="{5D838EB5-EDAB-B148-BF8D-8FA749733D12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55" creationId="{258B2FC7-F32C-3449-8A55-1DCBC784627E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56" creationId="{1538B3D5-DC4D-D541-995A-08DEBEA3704A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57" creationId="{5C9C6774-8518-A84D-B792-5578C71BA1E9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58" creationId="{F7BFF8B0-E994-454A-BBED-83717BEFF461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59" creationId="{708EB21B-F7A0-E149-8E79-2FFA2EED3EB6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60" creationId="{B16CCF9E-6CF6-F74C-9B64-0ED27E6222A7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61" creationId="{9EFE0CC8-52F5-A548-A862-1A91A06B507F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62" creationId="{6B0DA437-07CC-E540-90A0-59A9A94F94CA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63" creationId="{74B29042-B5E4-1E4C-8C06-2D056BD165AD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64" creationId="{93DBF3CD-9ADE-7F4B-BB53-710C8D020838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65" creationId="{B5822FC4-23F0-EB4F-9788-23F80972AD54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66" creationId="{1F6D5EC1-D074-A147-9E80-2F24DD71D60F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67" creationId="{F00EC864-2019-7F4B-9A60-C4FB1CEEB044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70" creationId="{8B43D8F3-5CD1-034E-91EA-293D8B40F01F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71" creationId="{990E6C38-50A2-044B-957B-2B6941E7F7BE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72" creationId="{F6AA6504-6356-634E-A706-37A7A802924D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73" creationId="{3ABA7B7F-E4AB-1045-8118-282BDE0C6838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74" creationId="{E1C8FD2F-EC99-354C-8D6F-9ECF72FD1798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75" creationId="{46873600-980B-2647-AFA1-1CBD771F0CA8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76" creationId="{9D7EA90D-C1B6-2D41-AE75-96E08324AA98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77" creationId="{5DAA94E7-8BE9-0C46-B9B6-93B50F770510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78" creationId="{E8892805-552C-DC40-B789-E7FCFB22BC77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79" creationId="{8E4B9346-907D-E248-A85C-AFADBC9D61CF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80" creationId="{5CCD73C5-1164-9F4D-9BD6-71D56D831DC2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81" creationId="{310C8C76-9256-7A44-A92D-BDD7BB9DD57A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82" creationId="{2B9C91BF-978A-2040-B9C1-0111BFC1B6B6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83" creationId="{8A580A60-6CEC-FA46-AB21-568713DBBB93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84" creationId="{ECFEC372-04E6-1043-9835-364E789BBF4A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85" creationId="{C7A35D91-429C-4247-A0D3-F39CB5134C6F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86" creationId="{DF27EB03-BD96-8C43-A5AB-066A34538984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87" creationId="{D49D5587-E807-7342-A240-417B38DB42EE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97" creationId="{1836D3A8-4DA8-D24C-A7D8-0042559645C4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99" creationId="{5EA830FD-87BA-FD4E-BC46-F87E0B6B0A53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101" creationId="{5CDD8309-7A74-BA42-9CB9-1ACC922D27D3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166" creationId="{2925993F-BAB3-B34B-A567-D2B9157DA86C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171" creationId="{DDA4EB2F-25AB-5945-AB28-8F9A2B210877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172" creationId="{44FF56C0-4465-B642-A77C-AE75D1A544FC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173" creationId="{D3A0A6B9-FE24-CD44-9D8E-AD86CACFFA5F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174" creationId="{A81A681F-CE54-F74F-AF46-8ACA92F5F039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179" creationId="{E7C019AC-936B-414A-A2C9-14434816ECFE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181" creationId="{5F030A7E-921C-9349-95E4-0E6B42EDA52C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182" creationId="{62748609-3B94-C440-A0FE-0868547BFF0A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183" creationId="{B8A786DC-D10B-5640-8F6B-B9F5D5AA7B43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196" creationId="{28EBF5E0-DCEE-5E4C-AFA3-91A04FE4ED9D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197" creationId="{236DC672-0FAA-A541-A3D1-BF1CDD1C9730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198" creationId="{DC952C03-71DB-1D43-8290-CC39F19F8123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199" creationId="{6ABAB451-804E-A542-BF86-73684F77A895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00" creationId="{78ECC67F-DF9F-A042-975B-CEEF061F777B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11" creationId="{AFCF2B34-3829-D24E-BEB8-E6AD972ADF7F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12" creationId="{26FF1820-39A5-7740-93DC-1FAAEAF043EF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13" creationId="{4FA20C1E-80DD-5849-A4F9-A7EA9773F130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14" creationId="{5225A9CF-3A63-9747-A38E-E5F9365849FA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15" creationId="{DD32E54E-A6B4-794D-A9CB-1393434CD866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19" creationId="{3BE455C8-0EDD-F140-B1A8-1351E3B7F5CA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20" creationId="{DEF2B7C8-186D-DC4D-999E-4A60E2A0F973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21" creationId="{F3B42A7D-782C-6849-BC0F-2E37A2D77E0A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22" creationId="{D23944BF-EE22-264E-858C-09037246436C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23" creationId="{8CF82E10-8C86-9340-9F5F-E56FBD68D27B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24" creationId="{7D6D784F-80FC-8646-A90D-02EE8B59254E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25" creationId="{A7AD322D-EF27-554A-A75A-EA5A8657F5BF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26" creationId="{61DF0D20-9562-7D44-A840-69DBF0255511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27" creationId="{394FE817-13FD-A049-85F9-EB50C1CA4C9C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28" creationId="{8B077499-9390-0945-950D-EE71D1E21DA5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29" creationId="{1A1BA61B-9DD9-084D-A343-B574B9C98E4D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30" creationId="{26F5B96F-42A1-A34F-A14A-B8B724C58510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31" creationId="{B25F7523-04B6-E24D-8DE4-EF2F1A43C1B7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32" creationId="{66E7A6EE-130A-6A43-8DE0-8B4FBCBE48F5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33" creationId="{36915235-ADDC-9040-8A7C-A1F13DE5F47C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34" creationId="{599F4195-0609-5A41-AD9A-FABB8E0D0D0F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35" creationId="{7F59BEE7-A343-E242-A074-B17ABA8A1E8A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36" creationId="{A223A81A-6CE4-6E4A-AC97-D94AC5E75C9C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39" creationId="{2E3BF1EA-67E0-B34E-BDE5-A07E4AB3E315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40" creationId="{DD16884B-C5E2-EB4E-8A1C-62FD10F61AAA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41" creationId="{725E275D-7A4B-8A49-BCC0-0F2384A97DC0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42" creationId="{EE5A487B-7A75-924E-A258-FECB1C47BF07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43" creationId="{227B6D3E-1B74-374C-85E2-4206749CC8CD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44" creationId="{9A6284DF-653C-CE40-BC21-6A78464F4BE2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45" creationId="{09A60D66-1AA4-C94E-A60C-551D3FF3AC5F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46" creationId="{8A1ADD4D-B376-D140-AF4C-A4AF5FAD80F0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47" creationId="{2BD45877-0487-984A-83E6-4B2DBB896DE7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48" creationId="{13DD0A9D-89FF-A849-B79E-991ADC35E67A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49" creationId="{AEBD30F0-911D-8949-AD1B-1F070FD04228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50" creationId="{4072D215-3F21-F54D-ABF2-9996D508EAD6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51" creationId="{C704E03A-8B83-4546-A1FA-679C9CC6D18D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52" creationId="{2DDE30AD-7A54-7048-A6AC-1C14042AB54D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53" creationId="{81AAECC9-6C98-2E44-81FF-5A01270D4F1D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54" creationId="{B93C93E7-287A-9240-AEFC-FA77AD150706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55" creationId="{EC40E48B-0C9F-BC4D-B06F-CC24679AB70B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56" creationId="{FD9C04F3-5A7F-084F-97CA-F93DFA90014D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59" creationId="{CB1523A8-F852-8847-9333-D5F6CFCA199A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60" creationId="{E608068B-A04E-BC4F-A1AE-459341E49ACA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61" creationId="{82378043-7512-DF40-8B8B-E7F1B053F6B5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62" creationId="{51DAF216-3AE4-7145-95A0-276448D09E37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63" creationId="{B17EBA1B-F139-1A43-A3C5-EEA701B2060C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64" creationId="{7FAECA58-DEF5-DB43-8384-283ED63793F5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65" creationId="{EE55FBBB-B8E3-0446-8907-E668F8E7B6D7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66" creationId="{5524B884-EE31-A14A-9FCA-4B49C4AAD788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67" creationId="{C8541191-753A-EE49-A315-C655F5965C6C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68" creationId="{132CE71F-FAD2-2F44-8D70-DD2DA916D12D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69" creationId="{EB64AAA0-68DC-C647-B872-37058A7F9A7F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70" creationId="{F57DF040-27E7-A84D-B772-ADCD10A7626A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71" creationId="{1FABA36B-5AEB-3D41-91C2-E9B1F1CA4C1F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72" creationId="{008063FF-510A-414B-AC11-43E07619D0FD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73" creationId="{C323FAA0-B2D6-3540-B161-734017E687D8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74" creationId="{BE10086D-AD3E-B443-BD1A-FBA9D7A23FB2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75" creationId="{B7F402D6-422E-EC41-B732-575242AAE55B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76" creationId="{F46C018E-AC35-FE4C-BC94-F5054BF6795B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86" creationId="{2D3B06B3-E101-5F4E-9FED-5E2D2EFD58F2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88" creationId="{2C643A61-6A94-4C4C-9E9A-BCD9AAC3D581}"/>
          </ac:spMkLst>
        </pc:spChg>
        <pc:spChg chg="mod">
          <ac:chgData name="Daniel Khashabi" userId="62390808-c838-45e6-be59-d6fd0d208bc8" providerId="ADAL" clId="{19A97A65-FB7E-DC4C-8433-B675572D5E70}" dt="2023-02-22T01:44:26.233" v="5908"/>
          <ac:spMkLst>
            <pc:docMk/>
            <pc:sldMk cId="201950986" sldId="466"/>
            <ac:spMk id="290" creationId="{517F0BF8-6631-AD43-AF5C-C86FE17C4402}"/>
          </ac:spMkLst>
        </pc:spChg>
      </pc:sldChg>
      <pc:sldChg chg="add del">
        <pc:chgData name="Daniel Khashabi" userId="62390808-c838-45e6-be59-d6fd0d208bc8" providerId="ADAL" clId="{19A97A65-FB7E-DC4C-8433-B675572D5E70}" dt="2023-02-22T04:09:45.617" v="7039"/>
        <pc:sldMkLst>
          <pc:docMk/>
          <pc:sldMk cId="2129229652" sldId="466"/>
        </pc:sldMkLst>
      </pc:sldChg>
      <pc:sldChg chg="addSp delSp modSp add del mod modClrScheme chgLayout">
        <pc:chgData name="Daniel Khashabi" userId="62390808-c838-45e6-be59-d6fd0d208bc8" providerId="ADAL" clId="{19A97A65-FB7E-DC4C-8433-B675572D5E70}" dt="2023-02-23T18:47:58.789" v="11121" actId="2696"/>
        <pc:sldMkLst>
          <pc:docMk/>
          <pc:sldMk cId="3775750179" sldId="466"/>
        </pc:sldMkLst>
        <pc:spChg chg="add del mod ord">
          <ac:chgData name="Daniel Khashabi" userId="62390808-c838-45e6-be59-d6fd0d208bc8" providerId="ADAL" clId="{19A97A65-FB7E-DC4C-8433-B675572D5E70}" dt="2023-02-22T04:10:37.930" v="7104" actId="478"/>
          <ac:spMkLst>
            <pc:docMk/>
            <pc:sldMk cId="3775750179" sldId="466"/>
            <ac:spMk id="2" creationId="{A4C1A888-907A-D953-2C1A-4644D8D81372}"/>
          </ac:spMkLst>
        </pc:spChg>
        <pc:spChg chg="mod">
          <ac:chgData name="Daniel Khashabi" userId="62390808-c838-45e6-be59-d6fd0d208bc8" providerId="ADAL" clId="{19A97A65-FB7E-DC4C-8433-B675572D5E70}" dt="2023-02-22T04:10:42.691" v="7135" actId="1036"/>
          <ac:spMkLst>
            <pc:docMk/>
            <pc:sldMk cId="3775750179" sldId="466"/>
            <ac:spMk id="104" creationId="{7C7A3870-AA4F-6541-9A2C-FAB7F09C92C2}"/>
          </ac:spMkLst>
        </pc:spChg>
        <pc:spChg chg="mod">
          <ac:chgData name="Daniel Khashabi" userId="62390808-c838-45e6-be59-d6fd0d208bc8" providerId="ADAL" clId="{19A97A65-FB7E-DC4C-8433-B675572D5E70}" dt="2023-02-22T04:10:42.691" v="7135" actId="1036"/>
          <ac:spMkLst>
            <pc:docMk/>
            <pc:sldMk cId="3775750179" sldId="466"/>
            <ac:spMk id="105" creationId="{BE9B63AE-271E-F249-AC03-383B63BA5DB9}"/>
          </ac:spMkLst>
        </pc:spChg>
        <pc:spChg chg="mod ord">
          <ac:chgData name="Daniel Khashabi" userId="62390808-c838-45e6-be59-d6fd0d208bc8" providerId="ADAL" clId="{19A97A65-FB7E-DC4C-8433-B675572D5E70}" dt="2023-02-22T04:15:57.108" v="7231" actId="207"/>
          <ac:spMkLst>
            <pc:docMk/>
            <pc:sldMk cId="3775750179" sldId="466"/>
            <ac:spMk id="120" creationId="{FF867746-7A2F-644D-88D5-C3102C6A99EA}"/>
          </ac:spMkLst>
        </pc:spChg>
        <pc:spChg chg="mod ord">
          <ac:chgData name="Daniel Khashabi" userId="62390808-c838-45e6-be59-d6fd0d208bc8" providerId="ADAL" clId="{19A97A65-FB7E-DC4C-8433-B675572D5E70}" dt="2023-02-22T04:10:01.848" v="7041" actId="700"/>
          <ac:spMkLst>
            <pc:docMk/>
            <pc:sldMk cId="3775750179" sldId="466"/>
            <ac:spMk id="200" creationId="{78ECC67F-DF9F-A042-975B-CEEF061F777B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49.653" v="11260" actId="2696"/>
        <pc:sldMkLst>
          <pc:docMk/>
          <pc:sldMk cId="0" sldId="467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67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67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67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67"/>
            <ac:spMk id="6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3:24.337" v="9018"/>
          <ac:spMkLst>
            <pc:docMk/>
            <pc:sldMk cId="0" sldId="467"/>
            <ac:spMk id="7" creationId="{A8325A78-B24C-2C4C-8B2D-5796139B9881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49.661" v="11261" actId="2696"/>
        <pc:sldMkLst>
          <pc:docMk/>
          <pc:sldMk cId="0" sldId="468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68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68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68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68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68"/>
            <ac:spMk id="6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3:25.383" v="9019"/>
          <ac:spMkLst>
            <pc:docMk/>
            <pc:sldMk cId="0" sldId="468"/>
            <ac:spMk id="7" creationId="{56352E84-5C49-4EB1-3A36-321B92705A26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49.668" v="11262" actId="2696"/>
        <pc:sldMkLst>
          <pc:docMk/>
          <pc:sldMk cId="0" sldId="469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69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3T16:41:17.125" v="11071"/>
          <ac:spMkLst>
            <pc:docMk/>
            <pc:sldMk cId="0" sldId="469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69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69"/>
            <ac:spMk id="6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3:26.678" v="9020"/>
          <ac:spMkLst>
            <pc:docMk/>
            <pc:sldMk cId="0" sldId="469"/>
            <ac:spMk id="7" creationId="{0E1C3E1F-2CA3-28FE-33F7-759A09CBB551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49.683" v="11263" actId="2696"/>
        <pc:sldMkLst>
          <pc:docMk/>
          <pc:sldMk cId="0" sldId="470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70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3T16:41:17.125" v="11071"/>
          <ac:spMkLst>
            <pc:docMk/>
            <pc:sldMk cId="0" sldId="470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70"/>
            <ac:spMk id="5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3:28.028" v="9021"/>
          <ac:spMkLst>
            <pc:docMk/>
            <pc:sldMk cId="0" sldId="470"/>
            <ac:spMk id="6" creationId="{208F9EFA-255A-F6FA-AF42-77597E6B1DC2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49.698" v="11264" actId="2696"/>
        <pc:sldMkLst>
          <pc:docMk/>
          <pc:sldMk cId="0" sldId="471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71"/>
            <ac:spMk id="4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3:29.426" v="9022"/>
          <ac:spMkLst>
            <pc:docMk/>
            <pc:sldMk cId="0" sldId="471"/>
            <ac:spMk id="5" creationId="{4FD651E3-624C-D323-49C2-2589B364A160}"/>
          </ac:spMkLst>
        </pc:spChg>
        <pc:graphicFrameChg chg="mod">
          <ac:chgData name="Daniel Khashabi" userId="62390808-c838-45e6-be59-d6fd0d208bc8" providerId="ADAL" clId="{19A97A65-FB7E-DC4C-8433-B675572D5E70}" dt="2023-02-22T18:45:37.835" v="10482"/>
          <ac:graphicFrameMkLst>
            <pc:docMk/>
            <pc:sldMk cId="0" sldId="471"/>
            <ac:graphicFrameMk id="3" creationId="{00000000-0000-0000-0000-000000000000}"/>
          </ac:graphicFrameMkLst>
        </pc:graphicFrameChg>
      </pc:sldChg>
      <pc:sldChg chg="addSp modSp add del">
        <pc:chgData name="Daniel Khashabi" userId="62390808-c838-45e6-be59-d6fd0d208bc8" providerId="ADAL" clId="{19A97A65-FB7E-DC4C-8433-B675572D5E70}" dt="2023-02-23T18:48:49.710" v="11265" actId="2696"/>
        <pc:sldMkLst>
          <pc:docMk/>
          <pc:sldMk cId="0" sldId="472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72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72"/>
            <ac:spMk id="5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3:30.896" v="9023"/>
          <ac:spMkLst>
            <pc:docMk/>
            <pc:sldMk cId="0" sldId="472"/>
            <ac:spMk id="6" creationId="{86C40C9C-3E5C-005F-F30C-E952943DCAFD}"/>
          </ac:spMkLst>
        </pc:spChg>
        <pc:graphicFrameChg chg="mod">
          <ac:chgData name="Daniel Khashabi" userId="62390808-c838-45e6-be59-d6fd0d208bc8" providerId="ADAL" clId="{19A97A65-FB7E-DC4C-8433-B675572D5E70}" dt="2023-02-22T18:45:37.835" v="10482"/>
          <ac:graphicFrameMkLst>
            <pc:docMk/>
            <pc:sldMk cId="0" sldId="472"/>
            <ac:graphicFrameMk id="3" creationId="{00000000-0000-0000-0000-000000000000}"/>
          </ac:graphicFrameMkLst>
        </pc:graphicFrameChg>
      </pc:sldChg>
      <pc:sldChg chg="addSp modSp add del">
        <pc:chgData name="Daniel Khashabi" userId="62390808-c838-45e6-be59-d6fd0d208bc8" providerId="ADAL" clId="{19A97A65-FB7E-DC4C-8433-B675572D5E70}" dt="2023-02-23T18:48:49.722" v="11266" actId="2696"/>
        <pc:sldMkLst>
          <pc:docMk/>
          <pc:sldMk cId="0" sldId="473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73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73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73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73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73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73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73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73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73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73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73"/>
            <ac:spMk id="1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73"/>
            <ac:spMk id="1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73"/>
            <ac:spMk id="1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73"/>
            <ac:spMk id="1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73"/>
            <ac:spMk id="1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73"/>
            <ac:spMk id="2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73"/>
            <ac:spMk id="2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73"/>
            <ac:spMk id="2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73"/>
            <ac:spMk id="2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73"/>
            <ac:spMk id="2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73"/>
            <ac:spMk id="25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3:32.358" v="9024"/>
          <ac:spMkLst>
            <pc:docMk/>
            <pc:sldMk cId="0" sldId="473"/>
            <ac:spMk id="26" creationId="{35E6813C-2709-B5BD-31BA-101B3D46B072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49.733" v="11267" actId="2696"/>
        <pc:sldMkLst>
          <pc:docMk/>
          <pc:sldMk cId="0" sldId="474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74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74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74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74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74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74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74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74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74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74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74"/>
            <ac:spMk id="1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74"/>
            <ac:spMk id="1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74"/>
            <ac:spMk id="1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74"/>
            <ac:spMk id="1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74"/>
            <ac:spMk id="1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74"/>
            <ac:spMk id="2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74"/>
            <ac:spMk id="2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74"/>
            <ac:spMk id="2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74"/>
            <ac:spMk id="2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74"/>
            <ac:spMk id="24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3:33.790" v="9025"/>
          <ac:spMkLst>
            <pc:docMk/>
            <pc:sldMk cId="0" sldId="474"/>
            <ac:spMk id="25" creationId="{0CB24E0E-F6EC-7EAA-457A-078A0C9373F7}"/>
          </ac:spMkLst>
        </pc:spChg>
      </pc:sldChg>
      <pc:sldChg chg="del">
        <pc:chgData name="Daniel Khashabi" userId="62390808-c838-45e6-be59-d6fd0d208bc8" providerId="ADAL" clId="{19A97A65-FB7E-DC4C-8433-B675572D5E70}" dt="2023-02-11T18:38:08.424" v="257" actId="2696"/>
        <pc:sldMkLst>
          <pc:docMk/>
          <pc:sldMk cId="3406073538" sldId="474"/>
        </pc:sldMkLst>
      </pc:sldChg>
      <pc:sldChg chg="addSp modSp add del">
        <pc:chgData name="Daniel Khashabi" userId="62390808-c838-45e6-be59-d6fd0d208bc8" providerId="ADAL" clId="{19A97A65-FB7E-DC4C-8433-B675572D5E70}" dt="2023-02-23T18:48:49.741" v="11268" actId="2696"/>
        <pc:sldMkLst>
          <pc:docMk/>
          <pc:sldMk cId="0" sldId="475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75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75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75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75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75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75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75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75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75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75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75"/>
            <ac:spMk id="1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75"/>
            <ac:spMk id="1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75"/>
            <ac:spMk id="1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75"/>
            <ac:spMk id="1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75"/>
            <ac:spMk id="1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75"/>
            <ac:spMk id="2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75"/>
            <ac:spMk id="2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75"/>
            <ac:spMk id="2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75"/>
            <ac:spMk id="23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3:34.965" v="9026"/>
          <ac:spMkLst>
            <pc:docMk/>
            <pc:sldMk cId="0" sldId="475"/>
            <ac:spMk id="24" creationId="{06801AE8-3D3E-CBEE-9789-3C3393FECB04}"/>
          </ac:spMkLst>
        </pc:spChg>
      </pc:sldChg>
      <pc:sldChg chg="del">
        <pc:chgData name="Daniel Khashabi" userId="62390808-c838-45e6-be59-d6fd0d208bc8" providerId="ADAL" clId="{19A97A65-FB7E-DC4C-8433-B675572D5E70}" dt="2023-02-11T18:34:47.968" v="3" actId="2696"/>
        <pc:sldMkLst>
          <pc:docMk/>
          <pc:sldMk cId="3737052150" sldId="475"/>
        </pc:sldMkLst>
      </pc:sldChg>
      <pc:sldChg chg="addSp modSp add del">
        <pc:chgData name="Daniel Khashabi" userId="62390808-c838-45e6-be59-d6fd0d208bc8" providerId="ADAL" clId="{19A97A65-FB7E-DC4C-8433-B675572D5E70}" dt="2023-02-23T18:48:49.749" v="11269" actId="2696"/>
        <pc:sldMkLst>
          <pc:docMk/>
          <pc:sldMk cId="0" sldId="476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76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76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76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76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76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76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76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76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76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76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76"/>
            <ac:spMk id="1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76"/>
            <ac:spMk id="1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76"/>
            <ac:spMk id="1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76"/>
            <ac:spMk id="1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76"/>
            <ac:spMk id="1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76"/>
            <ac:spMk id="2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76"/>
            <ac:spMk id="2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76"/>
            <ac:spMk id="2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76"/>
            <ac:spMk id="2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76"/>
            <ac:spMk id="2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76"/>
            <ac:spMk id="2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76"/>
            <ac:spMk id="2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76"/>
            <ac:spMk id="28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3:36.357" v="9027"/>
          <ac:spMkLst>
            <pc:docMk/>
            <pc:sldMk cId="0" sldId="476"/>
            <ac:spMk id="29" creationId="{BEEA3F96-084C-DF31-7AD9-3155EA0FEE1C}"/>
          </ac:spMkLst>
        </pc:spChg>
      </pc:sldChg>
      <pc:sldChg chg="del">
        <pc:chgData name="Daniel Khashabi" userId="62390808-c838-45e6-be59-d6fd0d208bc8" providerId="ADAL" clId="{19A97A65-FB7E-DC4C-8433-B675572D5E70}" dt="2023-02-13T18:54:34.022" v="1052" actId="2696"/>
        <pc:sldMkLst>
          <pc:docMk/>
          <pc:sldMk cId="3072744809" sldId="476"/>
        </pc:sldMkLst>
      </pc:sldChg>
      <pc:sldChg chg="addSp modSp add del">
        <pc:chgData name="Daniel Khashabi" userId="62390808-c838-45e6-be59-d6fd0d208bc8" providerId="ADAL" clId="{19A97A65-FB7E-DC4C-8433-B675572D5E70}" dt="2023-02-23T18:48:49.759" v="11270" actId="2696"/>
        <pc:sldMkLst>
          <pc:docMk/>
          <pc:sldMk cId="0" sldId="477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77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77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77"/>
            <ac:spMk id="5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3:38.066" v="9028"/>
          <ac:spMkLst>
            <pc:docMk/>
            <pc:sldMk cId="0" sldId="477"/>
            <ac:spMk id="6" creationId="{EEC3C99B-448C-EF3B-BE80-CC37B0D27F33}"/>
          </ac:spMkLst>
        </pc:spChg>
      </pc:sldChg>
      <pc:sldChg chg="add del">
        <pc:chgData name="Daniel Khashabi" userId="62390808-c838-45e6-be59-d6fd0d208bc8" providerId="ADAL" clId="{19A97A65-FB7E-DC4C-8433-B675572D5E70}" dt="2023-02-13T19:40:37.094" v="2030" actId="2696"/>
        <pc:sldMkLst>
          <pc:docMk/>
          <pc:sldMk cId="492419797" sldId="477"/>
        </pc:sldMkLst>
      </pc:sldChg>
      <pc:sldChg chg="del">
        <pc:chgData name="Daniel Khashabi" userId="62390808-c838-45e6-be59-d6fd0d208bc8" providerId="ADAL" clId="{19A97A65-FB7E-DC4C-8433-B675572D5E70}" dt="2023-02-13T18:55:39.556" v="1053" actId="2696"/>
        <pc:sldMkLst>
          <pc:docMk/>
          <pc:sldMk cId="3734347825" sldId="477"/>
        </pc:sldMkLst>
      </pc:sldChg>
      <pc:sldChg chg="addSp modSp add del">
        <pc:chgData name="Daniel Khashabi" userId="62390808-c838-45e6-be59-d6fd0d208bc8" providerId="ADAL" clId="{19A97A65-FB7E-DC4C-8433-B675572D5E70}" dt="2023-02-23T18:48:49.768" v="11271" actId="2696"/>
        <pc:sldMkLst>
          <pc:docMk/>
          <pc:sldMk cId="0" sldId="478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78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3T16:41:17.125" v="11071"/>
          <ac:spMkLst>
            <pc:docMk/>
            <pc:sldMk cId="0" sldId="478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78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78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78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78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78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78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78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78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3T16:41:17.125" v="11071"/>
          <ac:spMkLst>
            <pc:docMk/>
            <pc:sldMk cId="0" sldId="478"/>
            <ac:spMk id="1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78"/>
            <ac:spMk id="1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3T16:41:17.125" v="11071"/>
          <ac:spMkLst>
            <pc:docMk/>
            <pc:sldMk cId="0" sldId="478"/>
            <ac:spMk id="16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3:39.363" v="9029"/>
          <ac:spMkLst>
            <pc:docMk/>
            <pc:sldMk cId="0" sldId="478"/>
            <ac:spMk id="17" creationId="{58E6235D-BFBF-CD00-B4D3-532C3627552F}"/>
          </ac:spMkLst>
        </pc:spChg>
      </pc:sldChg>
      <pc:sldChg chg="del">
        <pc:chgData name="Daniel Khashabi" userId="62390808-c838-45e6-be59-d6fd0d208bc8" providerId="ADAL" clId="{19A97A65-FB7E-DC4C-8433-B675572D5E70}" dt="2023-02-12T19:53:35.075" v="513" actId="2696"/>
        <pc:sldMkLst>
          <pc:docMk/>
          <pc:sldMk cId="2522946710" sldId="478"/>
        </pc:sldMkLst>
      </pc:sldChg>
      <pc:sldChg chg="addSp modSp add del">
        <pc:chgData name="Daniel Khashabi" userId="62390808-c838-45e6-be59-d6fd0d208bc8" providerId="ADAL" clId="{19A97A65-FB7E-DC4C-8433-B675572D5E70}" dt="2023-02-23T18:48:49.776" v="11272" actId="2696"/>
        <pc:sldMkLst>
          <pc:docMk/>
          <pc:sldMk cId="0" sldId="479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79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79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79"/>
            <ac:spMk id="5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3:40.855" v="9030"/>
          <ac:spMkLst>
            <pc:docMk/>
            <pc:sldMk cId="0" sldId="479"/>
            <ac:spMk id="6" creationId="{2D15E641-F17F-D283-5C61-0393DF1D7AB0}"/>
          </ac:spMkLst>
        </pc:spChg>
      </pc:sldChg>
      <pc:sldChg chg="del">
        <pc:chgData name="Daniel Khashabi" userId="62390808-c838-45e6-be59-d6fd0d208bc8" providerId="ADAL" clId="{19A97A65-FB7E-DC4C-8433-B675572D5E70}" dt="2023-02-12T19:53:36.765" v="514" actId="2696"/>
        <pc:sldMkLst>
          <pc:docMk/>
          <pc:sldMk cId="2880834873" sldId="479"/>
        </pc:sldMkLst>
      </pc:sldChg>
      <pc:sldChg chg="addSp modSp add del">
        <pc:chgData name="Daniel Khashabi" userId="62390808-c838-45e6-be59-d6fd0d208bc8" providerId="ADAL" clId="{19A97A65-FB7E-DC4C-8433-B675572D5E70}" dt="2023-02-23T18:48:49.788" v="11273" actId="2696"/>
        <pc:sldMkLst>
          <pc:docMk/>
          <pc:sldMk cId="0" sldId="480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80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80"/>
            <ac:spMk id="4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3:42.207" v="9031"/>
          <ac:spMkLst>
            <pc:docMk/>
            <pc:sldMk cId="0" sldId="480"/>
            <ac:spMk id="5" creationId="{C4A8634A-BE8F-3328-BB60-B9BDABB94E4B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49.805" v="11274" actId="2696"/>
        <pc:sldMkLst>
          <pc:docMk/>
          <pc:sldMk cId="0" sldId="481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81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81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81"/>
            <ac:spMk id="6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3:43.476" v="9032"/>
          <ac:spMkLst>
            <pc:docMk/>
            <pc:sldMk cId="0" sldId="481"/>
            <ac:spMk id="7" creationId="{EAEA3AD9-0D34-DF08-BFD0-6BA75C81C5FF}"/>
          </ac:spMkLst>
        </pc:spChg>
        <pc:graphicFrameChg chg="mod">
          <ac:chgData name="Daniel Khashabi" userId="62390808-c838-45e6-be59-d6fd0d208bc8" providerId="ADAL" clId="{19A97A65-FB7E-DC4C-8433-B675572D5E70}" dt="2023-02-23T16:41:17.125" v="11071"/>
          <ac:graphicFrameMkLst>
            <pc:docMk/>
            <pc:sldMk cId="0" sldId="481"/>
            <ac:graphicFrameMk id="5" creationId="{00000000-0000-0000-0000-000000000000}"/>
          </ac:graphicFrameMkLst>
        </pc:graphicFrameChg>
      </pc:sldChg>
      <pc:sldChg chg="addSp modSp add del">
        <pc:chgData name="Daniel Khashabi" userId="62390808-c838-45e6-be59-d6fd0d208bc8" providerId="ADAL" clId="{19A97A65-FB7E-DC4C-8433-B675572D5E70}" dt="2023-02-23T18:48:49.816" v="11275" actId="2696"/>
        <pc:sldMkLst>
          <pc:docMk/>
          <pc:sldMk cId="0" sldId="482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82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3T16:41:17.125" v="11071"/>
          <ac:spMkLst>
            <pc:docMk/>
            <pc:sldMk cId="0" sldId="482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82"/>
            <ac:spMk id="6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3:45.108" v="9033"/>
          <ac:spMkLst>
            <pc:docMk/>
            <pc:sldMk cId="0" sldId="482"/>
            <ac:spMk id="7" creationId="{EB54775F-A302-7297-4829-88D53DE0CCCB}"/>
          </ac:spMkLst>
        </pc:spChg>
        <pc:graphicFrameChg chg="mod">
          <ac:chgData name="Daniel Khashabi" userId="62390808-c838-45e6-be59-d6fd0d208bc8" providerId="ADAL" clId="{19A97A65-FB7E-DC4C-8433-B675572D5E70}" dt="2023-02-23T16:41:17.125" v="11071"/>
          <ac:graphicFrameMkLst>
            <pc:docMk/>
            <pc:sldMk cId="0" sldId="482"/>
            <ac:graphicFrameMk id="5" creationId="{00000000-0000-0000-0000-000000000000}"/>
          </ac:graphicFrameMkLst>
        </pc:graphicFrameChg>
      </pc:sldChg>
      <pc:sldChg chg="addSp modSp add del">
        <pc:chgData name="Daniel Khashabi" userId="62390808-c838-45e6-be59-d6fd0d208bc8" providerId="ADAL" clId="{19A97A65-FB7E-DC4C-8433-B675572D5E70}" dt="2023-02-23T18:48:49.824" v="11276" actId="2696"/>
        <pc:sldMkLst>
          <pc:docMk/>
          <pc:sldMk cId="0" sldId="483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83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83"/>
            <ac:spMk id="4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3:46.276" v="9034"/>
          <ac:spMkLst>
            <pc:docMk/>
            <pc:sldMk cId="0" sldId="483"/>
            <ac:spMk id="5" creationId="{496718FC-987A-314E-39D4-6C625E0208AE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49.833" v="11277" actId="2696"/>
        <pc:sldMkLst>
          <pc:docMk/>
          <pc:sldMk cId="0" sldId="484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84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84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84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84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84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84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84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84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84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84"/>
            <ac:spMk id="1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84"/>
            <ac:spMk id="1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84"/>
            <ac:spMk id="1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84"/>
            <ac:spMk id="1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84"/>
            <ac:spMk id="1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84"/>
            <ac:spMk id="1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84"/>
            <ac:spMk id="20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3:47.694" v="9035"/>
          <ac:spMkLst>
            <pc:docMk/>
            <pc:sldMk cId="0" sldId="484"/>
            <ac:spMk id="21" creationId="{F2F649B5-8B18-0E45-849B-8F7BDCE80DCA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49.839" v="11278" actId="2696"/>
        <pc:sldMkLst>
          <pc:docMk/>
          <pc:sldMk cId="0" sldId="485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85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85"/>
            <ac:spMk id="4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3:48.798" v="9036"/>
          <ac:spMkLst>
            <pc:docMk/>
            <pc:sldMk cId="0" sldId="485"/>
            <ac:spMk id="5" creationId="{B228C829-2127-58A3-5DC5-FB1F0DD5061C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50.599" v="11361" actId="2696"/>
        <pc:sldMkLst>
          <pc:docMk/>
          <pc:sldMk cId="0" sldId="486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86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86"/>
            <ac:spMk id="4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5:25.103" v="9088"/>
          <ac:spMkLst>
            <pc:docMk/>
            <pc:sldMk cId="0" sldId="486"/>
            <ac:spMk id="5" creationId="{8DD6D383-38C9-796A-F8CA-B11CE2780058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50.608" v="11362" actId="2696"/>
        <pc:sldMkLst>
          <pc:docMk/>
          <pc:sldMk cId="0" sldId="487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87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87"/>
            <ac:spMk id="4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5:26.049" v="9089"/>
          <ac:spMkLst>
            <pc:docMk/>
            <pc:sldMk cId="0" sldId="487"/>
            <ac:spMk id="5" creationId="{ED6F3B7F-313E-F44D-00F6-2C6AFFF79679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50.615" v="11363" actId="2696"/>
        <pc:sldMkLst>
          <pc:docMk/>
          <pc:sldMk cId="0" sldId="488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88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88"/>
            <ac:spMk id="4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5:27.033" v="9090"/>
          <ac:spMkLst>
            <pc:docMk/>
            <pc:sldMk cId="0" sldId="488"/>
            <ac:spMk id="5" creationId="{436B56CF-27BA-7934-1EBC-0510168F39A8}"/>
          </ac:spMkLst>
        </pc:spChg>
      </pc:sldChg>
      <pc:sldChg chg="delSp modSp del mod">
        <pc:chgData name="Daniel Khashabi" userId="62390808-c838-45e6-be59-d6fd0d208bc8" providerId="ADAL" clId="{19A97A65-FB7E-DC4C-8433-B675572D5E70}" dt="2023-02-13T20:25:33.786" v="2767" actId="2696"/>
        <pc:sldMkLst>
          <pc:docMk/>
          <pc:sldMk cId="1547657137" sldId="488"/>
        </pc:sldMkLst>
        <pc:spChg chg="mod">
          <ac:chgData name="Daniel Khashabi" userId="62390808-c838-45e6-be59-d6fd0d208bc8" providerId="ADAL" clId="{19A97A65-FB7E-DC4C-8433-B675572D5E70}" dt="2023-02-13T18:52:24.379" v="970"/>
          <ac:spMkLst>
            <pc:docMk/>
            <pc:sldMk cId="1547657137" sldId="488"/>
            <ac:spMk id="4" creationId="{4648C912-CD17-4C23-9055-45F8E61C540A}"/>
          </ac:spMkLst>
        </pc:spChg>
        <pc:spChg chg="mod">
          <ac:chgData name="Daniel Khashabi" userId="62390808-c838-45e6-be59-d6fd0d208bc8" providerId="ADAL" clId="{19A97A65-FB7E-DC4C-8433-B675572D5E70}" dt="2023-02-13T18:52:24.379" v="970"/>
          <ac:spMkLst>
            <pc:docMk/>
            <pc:sldMk cId="1547657137" sldId="488"/>
            <ac:spMk id="5" creationId="{00000000-0000-0000-0000-000000000000}"/>
          </ac:spMkLst>
        </pc:spChg>
        <pc:picChg chg="del">
          <ac:chgData name="Daniel Khashabi" userId="62390808-c838-45e6-be59-d6fd0d208bc8" providerId="ADAL" clId="{19A97A65-FB7E-DC4C-8433-B675572D5E70}" dt="2023-02-13T20:25:31.807" v="2766" actId="478"/>
          <ac:picMkLst>
            <pc:docMk/>
            <pc:sldMk cId="1547657137" sldId="488"/>
            <ac:picMk id="3" creationId="{00000000-0000-0000-0000-000000000000}"/>
          </ac:picMkLst>
        </pc:picChg>
      </pc:sldChg>
      <pc:sldChg chg="addSp modSp add del">
        <pc:chgData name="Daniel Khashabi" userId="62390808-c838-45e6-be59-d6fd0d208bc8" providerId="ADAL" clId="{19A97A65-FB7E-DC4C-8433-B675572D5E70}" dt="2023-02-23T18:48:50.624" v="11364" actId="2696"/>
        <pc:sldMkLst>
          <pc:docMk/>
          <pc:sldMk cId="0" sldId="489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89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89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89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89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89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89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89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89"/>
            <ac:spMk id="11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5:28.411" v="9091"/>
          <ac:spMkLst>
            <pc:docMk/>
            <pc:sldMk cId="0" sldId="489"/>
            <ac:spMk id="12" creationId="{C195B5F6-3866-0EBA-B9EF-CBAACA0D7D71}"/>
          </ac:spMkLst>
        </pc:spChg>
      </pc:sldChg>
      <pc:sldChg chg="modSp del">
        <pc:chgData name="Daniel Khashabi" userId="62390808-c838-45e6-be59-d6fd0d208bc8" providerId="ADAL" clId="{19A97A65-FB7E-DC4C-8433-B675572D5E70}" dt="2023-02-13T20:31:35.308" v="2815" actId="2696"/>
        <pc:sldMkLst>
          <pc:docMk/>
          <pc:sldMk cId="1618338631" sldId="489"/>
        </pc:sldMkLst>
        <pc:spChg chg="mod">
          <ac:chgData name="Daniel Khashabi" userId="62390808-c838-45e6-be59-d6fd0d208bc8" providerId="ADAL" clId="{19A97A65-FB7E-DC4C-8433-B675572D5E70}" dt="2023-02-13T18:52:24.379" v="970"/>
          <ac:spMkLst>
            <pc:docMk/>
            <pc:sldMk cId="1618338631" sldId="489"/>
            <ac:spMk id="4" creationId="{4648C912-CD17-4C23-9055-45F8E61C540A}"/>
          </ac:spMkLst>
        </pc:spChg>
        <pc:spChg chg="mod">
          <ac:chgData name="Daniel Khashabi" userId="62390808-c838-45e6-be59-d6fd0d208bc8" providerId="ADAL" clId="{19A97A65-FB7E-DC4C-8433-B675572D5E70}" dt="2023-02-13T18:52:24.379" v="970"/>
          <ac:spMkLst>
            <pc:docMk/>
            <pc:sldMk cId="1618338631" sldId="489"/>
            <ac:spMk id="5" creationId="{00000000-0000-0000-0000-000000000000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50.634" v="11365" actId="2696"/>
        <pc:sldMkLst>
          <pc:docMk/>
          <pc:sldMk cId="0" sldId="490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0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0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90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0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0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0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0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90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90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0"/>
            <ac:spMk id="1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0"/>
            <ac:spMk id="1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90"/>
            <ac:spMk id="1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3T16:41:17.125" v="11071"/>
          <ac:spMkLst>
            <pc:docMk/>
            <pc:sldMk cId="0" sldId="490"/>
            <ac:spMk id="1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90"/>
            <ac:spMk id="1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90"/>
            <ac:spMk id="20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5:29.896" v="9092"/>
          <ac:spMkLst>
            <pc:docMk/>
            <pc:sldMk cId="0" sldId="490"/>
            <ac:spMk id="21" creationId="{79A1C6D2-5242-0CC3-168B-7A98CED93ACB}"/>
          </ac:spMkLst>
        </pc:spChg>
      </pc:sldChg>
      <pc:sldChg chg="modSp del ord">
        <pc:chgData name="Daniel Khashabi" userId="62390808-c838-45e6-be59-d6fd0d208bc8" providerId="ADAL" clId="{19A97A65-FB7E-DC4C-8433-B675572D5E70}" dt="2023-02-13T20:33:09.830" v="2891" actId="2696"/>
        <pc:sldMkLst>
          <pc:docMk/>
          <pc:sldMk cId="2820829040" sldId="490"/>
        </pc:sldMkLst>
        <pc:spChg chg="mod">
          <ac:chgData name="Daniel Khashabi" userId="62390808-c838-45e6-be59-d6fd0d208bc8" providerId="ADAL" clId="{19A97A65-FB7E-DC4C-8433-B675572D5E70}" dt="2023-02-13T18:52:24.379" v="970"/>
          <ac:spMkLst>
            <pc:docMk/>
            <pc:sldMk cId="2820829040" sldId="490"/>
            <ac:spMk id="6" creationId="{4648C912-CD17-4C23-9055-45F8E61C540A}"/>
          </ac:spMkLst>
        </pc:spChg>
        <pc:spChg chg="mod">
          <ac:chgData name="Daniel Khashabi" userId="62390808-c838-45e6-be59-d6fd0d208bc8" providerId="ADAL" clId="{19A97A65-FB7E-DC4C-8433-B675572D5E70}" dt="2023-02-13T18:52:24.379" v="970"/>
          <ac:spMkLst>
            <pc:docMk/>
            <pc:sldMk cId="2820829040" sldId="490"/>
            <ac:spMk id="7" creationId="{00000000-0000-0000-0000-000000000000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50.647" v="11366" actId="2696"/>
        <pc:sldMkLst>
          <pc:docMk/>
          <pc:sldMk cId="0" sldId="491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91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91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91"/>
            <ac:spMk id="5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5:31.298" v="9093"/>
          <ac:spMkLst>
            <pc:docMk/>
            <pc:sldMk cId="0" sldId="491"/>
            <ac:spMk id="6" creationId="{762F949B-FF19-67EC-0465-5E841A65FA22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50.657" v="11367" actId="2696"/>
        <pc:sldMkLst>
          <pc:docMk/>
          <pc:sldMk cId="0" sldId="492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2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2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2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2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2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2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2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2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2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2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2"/>
            <ac:spMk id="1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2"/>
            <ac:spMk id="1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2"/>
            <ac:spMk id="1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2"/>
            <ac:spMk id="1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92"/>
            <ac:spMk id="1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2"/>
            <ac:spMk id="2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2"/>
            <ac:spMk id="2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2"/>
            <ac:spMk id="2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92"/>
            <ac:spMk id="2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92"/>
            <ac:spMk id="2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2"/>
            <ac:spMk id="2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2"/>
            <ac:spMk id="2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2"/>
            <ac:spMk id="2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92"/>
            <ac:spMk id="2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92"/>
            <ac:spMk id="3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2"/>
            <ac:spMk id="3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2"/>
            <ac:spMk id="3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92"/>
            <ac:spMk id="3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92"/>
            <ac:spMk id="35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5:33.170" v="9094"/>
          <ac:spMkLst>
            <pc:docMk/>
            <pc:sldMk cId="0" sldId="492"/>
            <ac:spMk id="36" creationId="{DEAA3C81-5066-A4F7-5EFA-320E613C416E}"/>
          </ac:spMkLst>
        </pc:spChg>
      </pc:sldChg>
      <pc:sldChg chg="add del">
        <pc:chgData name="Daniel Khashabi" userId="62390808-c838-45e6-be59-d6fd0d208bc8" providerId="ADAL" clId="{19A97A65-FB7E-DC4C-8433-B675572D5E70}" dt="2023-02-11T18:46:55.268" v="407" actId="2696"/>
        <pc:sldMkLst>
          <pc:docMk/>
          <pc:sldMk cId="938689197" sldId="492"/>
        </pc:sldMkLst>
      </pc:sldChg>
      <pc:sldChg chg="del">
        <pc:chgData name="Daniel Khashabi" userId="62390808-c838-45e6-be59-d6fd0d208bc8" providerId="ADAL" clId="{19A97A65-FB7E-DC4C-8433-B675572D5E70}" dt="2023-02-11T18:45:43.861" v="391" actId="2696"/>
        <pc:sldMkLst>
          <pc:docMk/>
          <pc:sldMk cId="3241349083" sldId="492"/>
        </pc:sldMkLst>
      </pc:sldChg>
      <pc:sldChg chg="addSp modSp add del">
        <pc:chgData name="Daniel Khashabi" userId="62390808-c838-45e6-be59-d6fd0d208bc8" providerId="ADAL" clId="{19A97A65-FB7E-DC4C-8433-B675572D5E70}" dt="2023-02-23T18:48:50.666" v="11368" actId="2696"/>
        <pc:sldMkLst>
          <pc:docMk/>
          <pc:sldMk cId="0" sldId="493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93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3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3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3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93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3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93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93"/>
            <ac:spMk id="11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5:34.725" v="9095"/>
          <ac:spMkLst>
            <pc:docMk/>
            <pc:sldMk cId="0" sldId="493"/>
            <ac:spMk id="12" creationId="{F2005175-2720-3E65-7079-7ED6C3FDDFD8}"/>
          </ac:spMkLst>
        </pc:spChg>
      </pc:sldChg>
      <pc:sldChg chg="del">
        <pc:chgData name="Daniel Khashabi" userId="62390808-c838-45e6-be59-d6fd0d208bc8" providerId="ADAL" clId="{19A97A65-FB7E-DC4C-8433-B675572D5E70}" dt="2023-02-11T18:56:07.568" v="441" actId="2696"/>
        <pc:sldMkLst>
          <pc:docMk/>
          <pc:sldMk cId="658051344" sldId="493"/>
        </pc:sldMkLst>
      </pc:sldChg>
      <pc:sldChg chg="add del">
        <pc:chgData name="Daniel Khashabi" userId="62390808-c838-45e6-be59-d6fd0d208bc8" providerId="ADAL" clId="{19A97A65-FB7E-DC4C-8433-B675572D5E70}" dt="2023-02-11T18:56:56.438" v="444" actId="2696"/>
        <pc:sldMkLst>
          <pc:docMk/>
          <pc:sldMk cId="4258331699" sldId="493"/>
        </pc:sldMkLst>
      </pc:sldChg>
      <pc:sldChg chg="addSp modSp add del">
        <pc:chgData name="Daniel Khashabi" userId="62390808-c838-45e6-be59-d6fd0d208bc8" providerId="ADAL" clId="{19A97A65-FB7E-DC4C-8433-B675572D5E70}" dt="2023-02-23T18:48:50.675" v="11369" actId="2696"/>
        <pc:sldMkLst>
          <pc:docMk/>
          <pc:sldMk cId="0" sldId="494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94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4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4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4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4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4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94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94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94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4"/>
            <ac:spMk id="1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4"/>
            <ac:spMk id="1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4"/>
            <ac:spMk id="1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94"/>
            <ac:spMk id="1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94"/>
            <ac:spMk id="1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94"/>
            <ac:spMk id="19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5:36.315" v="9096"/>
          <ac:spMkLst>
            <pc:docMk/>
            <pc:sldMk cId="0" sldId="494"/>
            <ac:spMk id="20" creationId="{1783659D-2469-FDC0-194A-9F013AC0A25B}"/>
          </ac:spMkLst>
        </pc:spChg>
      </pc:sldChg>
      <pc:sldChg chg="del">
        <pc:chgData name="Daniel Khashabi" userId="62390808-c838-45e6-be59-d6fd0d208bc8" providerId="ADAL" clId="{19A97A65-FB7E-DC4C-8433-B675572D5E70}" dt="2023-02-11T18:47:32.080" v="409" actId="2696"/>
        <pc:sldMkLst>
          <pc:docMk/>
          <pc:sldMk cId="1303684050" sldId="494"/>
        </pc:sldMkLst>
      </pc:sldChg>
      <pc:sldChg chg="addSp modSp add del">
        <pc:chgData name="Daniel Khashabi" userId="62390808-c838-45e6-be59-d6fd0d208bc8" providerId="ADAL" clId="{19A97A65-FB7E-DC4C-8433-B675572D5E70}" dt="2023-02-23T18:48:50.686" v="11370" actId="2696"/>
        <pc:sldMkLst>
          <pc:docMk/>
          <pc:sldMk cId="0" sldId="495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95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5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5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95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95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95"/>
            <ac:spMk id="9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5:37.686" v="9097"/>
          <ac:spMkLst>
            <pc:docMk/>
            <pc:sldMk cId="0" sldId="495"/>
            <ac:spMk id="10" creationId="{58536222-5158-E4ED-89D3-3884CD607F86}"/>
          </ac:spMkLst>
        </pc:spChg>
      </pc:sldChg>
      <pc:sldChg chg="del">
        <pc:chgData name="Daniel Khashabi" userId="62390808-c838-45e6-be59-d6fd0d208bc8" providerId="ADAL" clId="{19A97A65-FB7E-DC4C-8433-B675572D5E70}" dt="2023-02-11T18:47:24.526" v="408" actId="2696"/>
        <pc:sldMkLst>
          <pc:docMk/>
          <pc:sldMk cId="2974659538" sldId="495"/>
        </pc:sldMkLst>
      </pc:sldChg>
      <pc:sldChg chg="addSp modSp add del">
        <pc:chgData name="Daniel Khashabi" userId="62390808-c838-45e6-be59-d6fd0d208bc8" providerId="ADAL" clId="{19A97A65-FB7E-DC4C-8433-B675572D5E70}" dt="2023-02-23T18:48:50.696" v="11371" actId="2696"/>
        <pc:sldMkLst>
          <pc:docMk/>
          <pc:sldMk cId="0" sldId="496"/>
        </pc:sldMkLst>
        <pc:spChg chg="mod">
          <ac:chgData name="Daniel Khashabi" userId="62390808-c838-45e6-be59-d6fd0d208bc8" providerId="ADAL" clId="{19A97A65-FB7E-DC4C-8433-B675572D5E70}" dt="2023-02-22T18:45:44.658" v="10483"/>
          <ac:spMkLst>
            <pc:docMk/>
            <pc:sldMk cId="0" sldId="496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96"/>
            <ac:spMk id="4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5:39.131" v="9098"/>
          <ac:spMkLst>
            <pc:docMk/>
            <pc:sldMk cId="0" sldId="496"/>
            <ac:spMk id="5" creationId="{5460A89A-2B48-8D2C-3040-4BBD9DE88A11}"/>
          </ac:spMkLst>
        </pc:spChg>
      </pc:sldChg>
      <pc:sldChg chg="modSp del">
        <pc:chgData name="Daniel Khashabi" userId="62390808-c838-45e6-be59-d6fd0d208bc8" providerId="ADAL" clId="{19A97A65-FB7E-DC4C-8433-B675572D5E70}" dt="2023-02-13T20:33:50.791" v="2936" actId="2696"/>
        <pc:sldMkLst>
          <pc:docMk/>
          <pc:sldMk cId="354443461" sldId="496"/>
        </pc:sldMkLst>
        <pc:spChg chg="mod">
          <ac:chgData name="Daniel Khashabi" userId="62390808-c838-45e6-be59-d6fd0d208bc8" providerId="ADAL" clId="{19A97A65-FB7E-DC4C-8433-B675572D5E70}" dt="2023-02-13T18:52:24.379" v="970"/>
          <ac:spMkLst>
            <pc:docMk/>
            <pc:sldMk cId="354443461" sldId="496"/>
            <ac:spMk id="2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13T18:52:24.379" v="970"/>
          <ac:spMkLst>
            <pc:docMk/>
            <pc:sldMk cId="354443461" sldId="496"/>
            <ac:spMk id="24" creationId="{4648C912-CD17-4C23-9055-45F8E61C540A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50.702" v="11372" actId="2696"/>
        <pc:sldMkLst>
          <pc:docMk/>
          <pc:sldMk cId="0" sldId="497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7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97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97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7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7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97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7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97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7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97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7"/>
            <ac:spMk id="1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97"/>
            <ac:spMk id="15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5:40.482" v="9099"/>
          <ac:spMkLst>
            <pc:docMk/>
            <pc:sldMk cId="0" sldId="497"/>
            <ac:spMk id="16" creationId="{35570A39-9697-6676-4FCC-45253C181BEC}"/>
          </ac:spMkLst>
        </pc:spChg>
      </pc:sldChg>
      <pc:sldChg chg="del">
        <pc:chgData name="Daniel Khashabi" userId="62390808-c838-45e6-be59-d6fd0d208bc8" providerId="ADAL" clId="{19A97A65-FB7E-DC4C-8433-B675572D5E70}" dt="2023-02-11T18:47:54.269" v="414" actId="2696"/>
        <pc:sldMkLst>
          <pc:docMk/>
          <pc:sldMk cId="1167609536" sldId="497"/>
        </pc:sldMkLst>
      </pc:sldChg>
      <pc:sldChg chg="modSp add del">
        <pc:chgData name="Daniel Khashabi" userId="62390808-c838-45e6-be59-d6fd0d208bc8" providerId="ADAL" clId="{19A97A65-FB7E-DC4C-8433-B675572D5E70}" dt="2023-02-23T18:48:50.712" v="11373" actId="2696"/>
        <pc:sldMkLst>
          <pc:docMk/>
          <pc:sldMk cId="0" sldId="498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98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98"/>
            <ac:spMk id="4" creationId="{00000000-0000-0000-0000-000000000000}"/>
          </ac:spMkLst>
        </pc:spChg>
      </pc:sldChg>
      <pc:sldChg chg="del">
        <pc:chgData name="Daniel Khashabi" userId="62390808-c838-45e6-be59-d6fd0d208bc8" providerId="ADAL" clId="{19A97A65-FB7E-DC4C-8433-B675572D5E70}" dt="2023-02-11T18:47:50.741" v="413" actId="2696"/>
        <pc:sldMkLst>
          <pc:docMk/>
          <pc:sldMk cId="2714805550" sldId="498"/>
        </pc:sldMkLst>
      </pc:sldChg>
      <pc:sldChg chg="addSp modSp add del">
        <pc:chgData name="Daniel Khashabi" userId="62390808-c838-45e6-be59-d6fd0d208bc8" providerId="ADAL" clId="{19A97A65-FB7E-DC4C-8433-B675572D5E70}" dt="2023-02-23T18:48:50.721" v="11374" actId="2696"/>
        <pc:sldMkLst>
          <pc:docMk/>
          <pc:sldMk cId="0" sldId="499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499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99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499"/>
            <ac:spMk id="5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5:44.341" v="9100"/>
          <ac:spMkLst>
            <pc:docMk/>
            <pc:sldMk cId="0" sldId="499"/>
            <ac:spMk id="6" creationId="{B26991C6-3A6E-48DB-1F52-0AFA027FB3EB}"/>
          </ac:spMkLst>
        </pc:spChg>
      </pc:sldChg>
      <pc:sldChg chg="del">
        <pc:chgData name="Daniel Khashabi" userId="62390808-c838-45e6-be59-d6fd0d208bc8" providerId="ADAL" clId="{19A97A65-FB7E-DC4C-8433-B675572D5E70}" dt="2023-02-11T18:47:48.430" v="412" actId="2696"/>
        <pc:sldMkLst>
          <pc:docMk/>
          <pc:sldMk cId="2704700270" sldId="499"/>
        </pc:sldMkLst>
      </pc:sldChg>
      <pc:sldChg chg="addSp modSp add del">
        <pc:chgData name="Daniel Khashabi" userId="62390808-c838-45e6-be59-d6fd0d208bc8" providerId="ADAL" clId="{19A97A65-FB7E-DC4C-8433-B675572D5E70}" dt="2023-02-23T18:48:50.734" v="11375" actId="2696"/>
        <pc:sldMkLst>
          <pc:docMk/>
          <pc:sldMk cId="0" sldId="500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500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500"/>
            <ac:spMk id="4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5:45.774" v="9101"/>
          <ac:spMkLst>
            <pc:docMk/>
            <pc:sldMk cId="0" sldId="500"/>
            <ac:spMk id="5" creationId="{E165054B-9A6F-7796-902C-EC47521DB890}"/>
          </ac:spMkLst>
        </pc:spChg>
      </pc:sldChg>
      <pc:sldChg chg="modSp add del">
        <pc:chgData name="Daniel Khashabi" userId="62390808-c838-45e6-be59-d6fd0d208bc8" providerId="ADAL" clId="{19A97A65-FB7E-DC4C-8433-B675572D5E70}" dt="2023-02-13T18:59:01.662" v="1159" actId="2696"/>
        <pc:sldMkLst>
          <pc:docMk/>
          <pc:sldMk cId="623490587" sldId="500"/>
        </pc:sldMkLst>
        <pc:spChg chg="mod">
          <ac:chgData name="Daniel Khashabi" userId="62390808-c838-45e6-be59-d6fd0d208bc8" providerId="ADAL" clId="{19A97A65-FB7E-DC4C-8433-B675572D5E70}" dt="2023-02-13T18:52:24.379" v="970"/>
          <ac:spMkLst>
            <pc:docMk/>
            <pc:sldMk cId="623490587" sldId="500"/>
            <ac:spMk id="2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13T18:52:24.379" v="970"/>
          <ac:spMkLst>
            <pc:docMk/>
            <pc:sldMk cId="623490587" sldId="500"/>
            <ac:spMk id="24" creationId="{4648C912-CD17-4C23-9055-45F8E61C540A}"/>
          </ac:spMkLst>
        </pc:spChg>
      </pc:sldChg>
      <pc:sldChg chg="del">
        <pc:chgData name="Daniel Khashabi" userId="62390808-c838-45e6-be59-d6fd0d208bc8" providerId="ADAL" clId="{19A97A65-FB7E-DC4C-8433-B675572D5E70}" dt="2023-02-12T19:53:56.733" v="516" actId="2696"/>
        <pc:sldMkLst>
          <pc:docMk/>
          <pc:sldMk cId="2552820905" sldId="500"/>
        </pc:sldMkLst>
      </pc:sldChg>
      <pc:sldChg chg="add del">
        <pc:chgData name="Daniel Khashabi" userId="62390808-c838-45e6-be59-d6fd0d208bc8" providerId="ADAL" clId="{19A97A65-FB7E-DC4C-8433-B675572D5E70}" dt="2023-02-12T19:54:02.770" v="518" actId="2696"/>
        <pc:sldMkLst>
          <pc:docMk/>
          <pc:sldMk cId="3706461975" sldId="500"/>
        </pc:sldMkLst>
      </pc:sldChg>
      <pc:sldChg chg="addSp delSp modSp add del mod">
        <pc:chgData name="Daniel Khashabi" userId="62390808-c838-45e6-be59-d6fd0d208bc8" providerId="ADAL" clId="{19A97A65-FB7E-DC4C-8433-B675572D5E70}" dt="2023-02-23T18:48:50.743" v="11376" actId="2696"/>
        <pc:sldMkLst>
          <pc:docMk/>
          <pc:sldMk cId="0" sldId="501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501"/>
            <ac:spMk id="2" creationId="{00000000-0000-0000-0000-000000000000}"/>
          </ac:spMkLst>
        </pc:spChg>
        <pc:spChg chg="del">
          <ac:chgData name="Daniel Khashabi" userId="62390808-c838-45e6-be59-d6fd0d208bc8" providerId="ADAL" clId="{19A97A65-FB7E-DC4C-8433-B675572D5E70}" dt="2023-02-22T16:27:18.470" v="9107" actId="478"/>
          <ac:spMkLst>
            <pc:docMk/>
            <pc:sldMk cId="0" sldId="501"/>
            <ac:spMk id="4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5:46.690" v="9102"/>
          <ac:spMkLst>
            <pc:docMk/>
            <pc:sldMk cId="0" sldId="501"/>
            <ac:spMk id="5" creationId="{79387E85-E843-4893-7515-A1B675F4CA27}"/>
          </ac:spMkLst>
        </pc:spChg>
      </pc:sldChg>
      <pc:sldChg chg="modSp add del">
        <pc:chgData name="Daniel Khashabi" userId="62390808-c838-45e6-be59-d6fd0d208bc8" providerId="ADAL" clId="{19A97A65-FB7E-DC4C-8433-B675572D5E70}" dt="2023-02-13T19:01:45.067" v="1256" actId="2696"/>
        <pc:sldMkLst>
          <pc:docMk/>
          <pc:sldMk cId="205580880" sldId="501"/>
        </pc:sldMkLst>
        <pc:spChg chg="mod">
          <ac:chgData name="Daniel Khashabi" userId="62390808-c838-45e6-be59-d6fd0d208bc8" providerId="ADAL" clId="{19A97A65-FB7E-DC4C-8433-B675572D5E70}" dt="2023-02-13T18:52:24.379" v="970"/>
          <ac:spMkLst>
            <pc:docMk/>
            <pc:sldMk cId="205580880" sldId="501"/>
            <ac:spMk id="2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13T18:52:24.379" v="970"/>
          <ac:spMkLst>
            <pc:docMk/>
            <pc:sldMk cId="205580880" sldId="501"/>
            <ac:spMk id="24" creationId="{4648C912-CD17-4C23-9055-45F8E61C540A}"/>
          </ac:spMkLst>
        </pc:spChg>
      </pc:sldChg>
      <pc:sldChg chg="del">
        <pc:chgData name="Daniel Khashabi" userId="62390808-c838-45e6-be59-d6fd0d208bc8" providerId="ADAL" clId="{19A97A65-FB7E-DC4C-8433-B675572D5E70}" dt="2023-02-12T19:53:56.733" v="516" actId="2696"/>
        <pc:sldMkLst>
          <pc:docMk/>
          <pc:sldMk cId="2163998519" sldId="501"/>
        </pc:sldMkLst>
      </pc:sldChg>
      <pc:sldChg chg="add del">
        <pc:chgData name="Daniel Khashabi" userId="62390808-c838-45e6-be59-d6fd0d208bc8" providerId="ADAL" clId="{19A97A65-FB7E-DC4C-8433-B675572D5E70}" dt="2023-02-12T19:54:02.770" v="518" actId="2696"/>
        <pc:sldMkLst>
          <pc:docMk/>
          <pc:sldMk cId="3931844741" sldId="501"/>
        </pc:sldMkLst>
      </pc:sldChg>
      <pc:sldChg chg="add del">
        <pc:chgData name="Daniel Khashabi" userId="62390808-c838-45e6-be59-d6fd0d208bc8" providerId="ADAL" clId="{19A97A65-FB7E-DC4C-8433-B675572D5E70}" dt="2023-02-12T20:31:28.852" v="547" actId="2696"/>
        <pc:sldMkLst>
          <pc:docMk/>
          <pc:sldMk cId="106897745" sldId="502"/>
        </pc:sldMkLst>
      </pc:sldChg>
      <pc:sldChg chg="del">
        <pc:chgData name="Daniel Khashabi" userId="62390808-c838-45e6-be59-d6fd0d208bc8" providerId="ADAL" clId="{19A97A65-FB7E-DC4C-8433-B675572D5E70}" dt="2023-02-12T19:55:37.686" v="536" actId="2696"/>
        <pc:sldMkLst>
          <pc:docMk/>
          <pc:sldMk cId="3760016070" sldId="502"/>
        </pc:sldMkLst>
      </pc:sldChg>
      <pc:sldChg chg="del">
        <pc:chgData name="Daniel Khashabi" userId="62390808-c838-45e6-be59-d6fd0d208bc8" providerId="ADAL" clId="{19A97A65-FB7E-DC4C-8433-B675572D5E70}" dt="2023-02-11T18:47:44.430" v="411" actId="2696"/>
        <pc:sldMkLst>
          <pc:docMk/>
          <pc:sldMk cId="1783165777" sldId="503"/>
        </pc:sldMkLst>
      </pc:sldChg>
      <pc:sldChg chg="modSp add del">
        <pc:chgData name="Daniel Khashabi" userId="62390808-c838-45e6-be59-d6fd0d208bc8" providerId="ADAL" clId="{19A97A65-FB7E-DC4C-8433-B675572D5E70}" dt="2023-02-13T19:17:52.059" v="1411" actId="2696"/>
        <pc:sldMkLst>
          <pc:docMk/>
          <pc:sldMk cId="673289395" sldId="504"/>
        </pc:sldMkLst>
        <pc:spChg chg="mod">
          <ac:chgData name="Daniel Khashabi" userId="62390808-c838-45e6-be59-d6fd0d208bc8" providerId="ADAL" clId="{19A97A65-FB7E-DC4C-8433-B675572D5E70}" dt="2023-02-13T18:52:24.379" v="970"/>
          <ac:spMkLst>
            <pc:docMk/>
            <pc:sldMk cId="673289395" sldId="504"/>
            <ac:spMk id="2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13T18:52:24.379" v="970"/>
          <ac:spMkLst>
            <pc:docMk/>
            <pc:sldMk cId="673289395" sldId="504"/>
            <ac:spMk id="24" creationId="{4648C912-CD17-4C23-9055-45F8E61C540A}"/>
          </ac:spMkLst>
        </pc:spChg>
      </pc:sldChg>
      <pc:sldChg chg="del">
        <pc:chgData name="Daniel Khashabi" userId="62390808-c838-45e6-be59-d6fd0d208bc8" providerId="ADAL" clId="{19A97A65-FB7E-DC4C-8433-B675572D5E70}" dt="2023-02-12T19:55:37.686" v="536" actId="2696"/>
        <pc:sldMkLst>
          <pc:docMk/>
          <pc:sldMk cId="4087064700" sldId="504"/>
        </pc:sldMkLst>
      </pc:sldChg>
      <pc:sldChg chg="modSp add del">
        <pc:chgData name="Daniel Khashabi" userId="62390808-c838-45e6-be59-d6fd0d208bc8" providerId="ADAL" clId="{19A97A65-FB7E-DC4C-8433-B675572D5E70}" dt="2023-02-13T19:19:00.065" v="1468" actId="2696"/>
        <pc:sldMkLst>
          <pc:docMk/>
          <pc:sldMk cId="616061449" sldId="505"/>
        </pc:sldMkLst>
        <pc:spChg chg="mod">
          <ac:chgData name="Daniel Khashabi" userId="62390808-c838-45e6-be59-d6fd0d208bc8" providerId="ADAL" clId="{19A97A65-FB7E-DC4C-8433-B675572D5E70}" dt="2023-02-13T18:52:24.379" v="970"/>
          <ac:spMkLst>
            <pc:docMk/>
            <pc:sldMk cId="616061449" sldId="505"/>
            <ac:spMk id="2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13T18:52:24.379" v="970"/>
          <ac:spMkLst>
            <pc:docMk/>
            <pc:sldMk cId="616061449" sldId="505"/>
            <ac:spMk id="24" creationId="{4648C912-CD17-4C23-9055-45F8E61C540A}"/>
          </ac:spMkLst>
        </pc:spChg>
      </pc:sldChg>
      <pc:sldChg chg="del">
        <pc:chgData name="Daniel Khashabi" userId="62390808-c838-45e6-be59-d6fd0d208bc8" providerId="ADAL" clId="{19A97A65-FB7E-DC4C-8433-B675572D5E70}" dt="2023-02-12T19:55:37.686" v="536" actId="2696"/>
        <pc:sldMkLst>
          <pc:docMk/>
          <pc:sldMk cId="3260195695" sldId="505"/>
        </pc:sldMkLst>
      </pc:sldChg>
      <pc:sldChg chg="del">
        <pc:chgData name="Daniel Khashabi" userId="62390808-c838-45e6-be59-d6fd0d208bc8" providerId="ADAL" clId="{19A97A65-FB7E-DC4C-8433-B675572D5E70}" dt="2023-02-12T19:55:37.686" v="536" actId="2696"/>
        <pc:sldMkLst>
          <pc:docMk/>
          <pc:sldMk cId="2629283079" sldId="506"/>
        </pc:sldMkLst>
      </pc:sldChg>
      <pc:sldChg chg="modSp add del">
        <pc:chgData name="Daniel Khashabi" userId="62390808-c838-45e6-be59-d6fd0d208bc8" providerId="ADAL" clId="{19A97A65-FB7E-DC4C-8433-B675572D5E70}" dt="2023-02-13T19:42:29.469" v="2063" actId="2696"/>
        <pc:sldMkLst>
          <pc:docMk/>
          <pc:sldMk cId="2870452783" sldId="506"/>
        </pc:sldMkLst>
        <pc:spChg chg="mod">
          <ac:chgData name="Daniel Khashabi" userId="62390808-c838-45e6-be59-d6fd0d208bc8" providerId="ADAL" clId="{19A97A65-FB7E-DC4C-8433-B675572D5E70}" dt="2023-02-13T18:52:24.379" v="970"/>
          <ac:spMkLst>
            <pc:docMk/>
            <pc:sldMk cId="2870452783" sldId="506"/>
            <ac:spMk id="2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13T18:52:24.379" v="970"/>
          <ac:spMkLst>
            <pc:docMk/>
            <pc:sldMk cId="2870452783" sldId="506"/>
            <ac:spMk id="24" creationId="{4648C912-CD17-4C23-9055-45F8E61C540A}"/>
          </ac:spMkLst>
        </pc:spChg>
      </pc:sldChg>
      <pc:sldChg chg="del">
        <pc:chgData name="Daniel Khashabi" userId="62390808-c838-45e6-be59-d6fd0d208bc8" providerId="ADAL" clId="{19A97A65-FB7E-DC4C-8433-B675572D5E70}" dt="2023-02-12T19:55:28.687" v="534" actId="2696"/>
        <pc:sldMkLst>
          <pc:docMk/>
          <pc:sldMk cId="1411925560" sldId="507"/>
        </pc:sldMkLst>
      </pc:sldChg>
      <pc:sldChg chg="del">
        <pc:chgData name="Daniel Khashabi" userId="62390808-c838-45e6-be59-d6fd0d208bc8" providerId="ADAL" clId="{19A97A65-FB7E-DC4C-8433-B675572D5E70}" dt="2023-02-12T19:55:31.046" v="535" actId="2696"/>
        <pc:sldMkLst>
          <pc:docMk/>
          <pc:sldMk cId="426902672" sldId="508"/>
        </pc:sldMkLst>
      </pc:sldChg>
      <pc:sldChg chg="delSp add del mod">
        <pc:chgData name="Daniel Khashabi" userId="62390808-c838-45e6-be59-d6fd0d208bc8" providerId="ADAL" clId="{19A97A65-FB7E-DC4C-8433-B675572D5E70}" dt="2023-02-11T18:43:42.593" v="354" actId="2696"/>
        <pc:sldMkLst>
          <pc:docMk/>
          <pc:sldMk cId="1181006144" sldId="509"/>
        </pc:sldMkLst>
        <pc:picChg chg="del">
          <ac:chgData name="Daniel Khashabi" userId="62390808-c838-45e6-be59-d6fd0d208bc8" providerId="ADAL" clId="{19A97A65-FB7E-DC4C-8433-B675572D5E70}" dt="2023-02-11T18:43:38.852" v="353" actId="21"/>
          <ac:picMkLst>
            <pc:docMk/>
            <pc:sldMk cId="1181006144" sldId="509"/>
            <ac:picMk id="5" creationId="{00000000-0000-0000-0000-000000000000}"/>
          </ac:picMkLst>
        </pc:picChg>
      </pc:sldChg>
      <pc:sldChg chg="del">
        <pc:chgData name="Daniel Khashabi" userId="62390808-c838-45e6-be59-d6fd0d208bc8" providerId="ADAL" clId="{19A97A65-FB7E-DC4C-8433-B675572D5E70}" dt="2023-02-11T18:43:17.514" v="346" actId="2696"/>
        <pc:sldMkLst>
          <pc:docMk/>
          <pc:sldMk cId="1705921395" sldId="509"/>
        </pc:sldMkLst>
      </pc:sldChg>
      <pc:sldChg chg="del">
        <pc:chgData name="Daniel Khashabi" userId="62390808-c838-45e6-be59-d6fd0d208bc8" providerId="ADAL" clId="{19A97A65-FB7E-DC4C-8433-B675572D5E70}" dt="2023-02-11T18:56:07.568" v="441" actId="2696"/>
        <pc:sldMkLst>
          <pc:docMk/>
          <pc:sldMk cId="1744192743" sldId="510"/>
        </pc:sldMkLst>
      </pc:sldChg>
      <pc:sldChg chg="delSp modSp add del mod">
        <pc:chgData name="Daniel Khashabi" userId="62390808-c838-45e6-be59-d6fd0d208bc8" providerId="ADAL" clId="{19A97A65-FB7E-DC4C-8433-B675572D5E70}" dt="2023-02-11T18:57:44.737" v="457" actId="2696"/>
        <pc:sldMkLst>
          <pc:docMk/>
          <pc:sldMk cId="3196282380" sldId="510"/>
        </pc:sldMkLst>
        <pc:spChg chg="del mod">
          <ac:chgData name="Daniel Khashabi" userId="62390808-c838-45e6-be59-d6fd0d208bc8" providerId="ADAL" clId="{19A97A65-FB7E-DC4C-8433-B675572D5E70}" dt="2023-02-11T18:57:00.776" v="446" actId="478"/>
          <ac:spMkLst>
            <pc:docMk/>
            <pc:sldMk cId="3196282380" sldId="510"/>
            <ac:spMk id="2" creationId="{00000000-0000-0000-0000-000000000000}"/>
          </ac:spMkLst>
        </pc:spChg>
      </pc:sldChg>
      <pc:sldChg chg="modSp add del">
        <pc:chgData name="Daniel Khashabi" userId="62390808-c838-45e6-be59-d6fd0d208bc8" providerId="ADAL" clId="{19A97A65-FB7E-DC4C-8433-B675572D5E70}" dt="2023-02-23T18:48:50.820" v="11387" actId="2696"/>
        <pc:sldMkLst>
          <pc:docMk/>
          <pc:sldMk cId="0" sldId="511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511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511"/>
            <ac:spMk id="4" creationId="{00000000-0000-0000-0000-000000000000}"/>
          </ac:spMkLst>
        </pc:spChg>
      </pc:sldChg>
      <pc:sldChg chg="modSp add del ord">
        <pc:chgData name="Daniel Khashabi" userId="62390808-c838-45e6-be59-d6fd0d208bc8" providerId="ADAL" clId="{19A97A65-FB7E-DC4C-8433-B675572D5E70}" dt="2023-02-13T19:24:55.666" v="1718" actId="2696"/>
        <pc:sldMkLst>
          <pc:docMk/>
          <pc:sldMk cId="14075183" sldId="511"/>
        </pc:sldMkLst>
        <pc:spChg chg="mod">
          <ac:chgData name="Daniel Khashabi" userId="62390808-c838-45e6-be59-d6fd0d208bc8" providerId="ADAL" clId="{19A97A65-FB7E-DC4C-8433-B675572D5E70}" dt="2023-02-13T18:52:24.379" v="970"/>
          <ac:spMkLst>
            <pc:docMk/>
            <pc:sldMk cId="14075183" sldId="511"/>
            <ac:spMk id="2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13T18:52:24.379" v="970"/>
          <ac:spMkLst>
            <pc:docMk/>
            <pc:sldMk cId="14075183" sldId="511"/>
            <ac:spMk id="24" creationId="{4648C912-CD17-4C23-9055-45F8E61C540A}"/>
          </ac:spMkLst>
        </pc:spChg>
      </pc:sldChg>
      <pc:sldChg chg="del">
        <pc:chgData name="Daniel Khashabi" userId="62390808-c838-45e6-be59-d6fd0d208bc8" providerId="ADAL" clId="{19A97A65-FB7E-DC4C-8433-B675572D5E70}" dt="2023-02-12T19:55:37.686" v="536" actId="2696"/>
        <pc:sldMkLst>
          <pc:docMk/>
          <pc:sldMk cId="4073206488" sldId="511"/>
        </pc:sldMkLst>
      </pc:sldChg>
      <pc:sldChg chg="modSp add del">
        <pc:chgData name="Daniel Khashabi" userId="62390808-c838-45e6-be59-d6fd0d208bc8" providerId="ADAL" clId="{19A97A65-FB7E-DC4C-8433-B675572D5E70}" dt="2023-02-13T19:42:24.955" v="2062" actId="2696"/>
        <pc:sldMkLst>
          <pc:docMk/>
          <pc:sldMk cId="807617671" sldId="512"/>
        </pc:sldMkLst>
        <pc:spChg chg="mod">
          <ac:chgData name="Daniel Khashabi" userId="62390808-c838-45e6-be59-d6fd0d208bc8" providerId="ADAL" clId="{19A97A65-FB7E-DC4C-8433-B675572D5E70}" dt="2023-02-13T18:52:24.379" v="970"/>
          <ac:spMkLst>
            <pc:docMk/>
            <pc:sldMk cId="807617671" sldId="512"/>
            <ac:spMk id="2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13T18:52:24.379" v="970"/>
          <ac:spMkLst>
            <pc:docMk/>
            <pc:sldMk cId="807617671" sldId="512"/>
            <ac:spMk id="24" creationId="{4648C912-CD17-4C23-9055-45F8E61C540A}"/>
          </ac:spMkLst>
        </pc:spChg>
      </pc:sldChg>
      <pc:sldChg chg="del">
        <pc:chgData name="Daniel Khashabi" userId="62390808-c838-45e6-be59-d6fd0d208bc8" providerId="ADAL" clId="{19A97A65-FB7E-DC4C-8433-B675572D5E70}" dt="2023-02-12T19:55:37.686" v="536" actId="2696"/>
        <pc:sldMkLst>
          <pc:docMk/>
          <pc:sldMk cId="3097302770" sldId="512"/>
        </pc:sldMkLst>
      </pc:sldChg>
      <pc:sldChg chg="addSp modSp add del">
        <pc:chgData name="Daniel Khashabi" userId="62390808-c838-45e6-be59-d6fd0d208bc8" providerId="ADAL" clId="{19A97A65-FB7E-DC4C-8433-B675572D5E70}" dt="2023-02-23T18:48:50.106" v="11304" actId="2696"/>
        <pc:sldMkLst>
          <pc:docMk/>
          <pc:sldMk cId="0" sldId="513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513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513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513"/>
            <ac:spMk id="5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4:27.021" v="9055"/>
          <ac:spMkLst>
            <pc:docMk/>
            <pc:sldMk cId="0" sldId="513"/>
            <ac:spMk id="6" creationId="{A41FC319-D86F-6582-C437-5403FA3D035F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50.114" v="11305" actId="2696"/>
        <pc:sldMkLst>
          <pc:docMk/>
          <pc:sldMk cId="0" sldId="514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514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514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514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514"/>
            <ac:spMk id="6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4:28.581" v="9056"/>
          <ac:spMkLst>
            <pc:docMk/>
            <pc:sldMk cId="0" sldId="514"/>
            <ac:spMk id="7" creationId="{F32EC455-0F64-57EF-900C-43F8CE33D950}"/>
          </ac:spMkLst>
        </pc:spChg>
      </pc:sldChg>
      <pc:sldChg chg="del">
        <pc:chgData name="Daniel Khashabi" userId="62390808-c838-45e6-be59-d6fd0d208bc8" providerId="ADAL" clId="{19A97A65-FB7E-DC4C-8433-B675572D5E70}" dt="2023-02-12T19:55:37.686" v="536" actId="2696"/>
        <pc:sldMkLst>
          <pc:docMk/>
          <pc:sldMk cId="74723470" sldId="514"/>
        </pc:sldMkLst>
      </pc:sldChg>
      <pc:sldChg chg="modSp add del">
        <pc:chgData name="Daniel Khashabi" userId="62390808-c838-45e6-be59-d6fd0d208bc8" providerId="ADAL" clId="{19A97A65-FB7E-DC4C-8433-B675572D5E70}" dt="2023-02-13T19:46:31.359" v="2208" actId="2696"/>
        <pc:sldMkLst>
          <pc:docMk/>
          <pc:sldMk cId="827584745" sldId="514"/>
        </pc:sldMkLst>
        <pc:spChg chg="mod">
          <ac:chgData name="Daniel Khashabi" userId="62390808-c838-45e6-be59-d6fd0d208bc8" providerId="ADAL" clId="{19A97A65-FB7E-DC4C-8433-B675572D5E70}" dt="2023-02-13T18:52:24.379" v="970"/>
          <ac:spMkLst>
            <pc:docMk/>
            <pc:sldMk cId="827584745" sldId="514"/>
            <ac:spMk id="2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13T18:52:24.379" v="970"/>
          <ac:spMkLst>
            <pc:docMk/>
            <pc:sldMk cId="827584745" sldId="514"/>
            <ac:spMk id="24" creationId="{4648C912-CD17-4C23-9055-45F8E61C540A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50.121" v="11306" actId="2696"/>
        <pc:sldMkLst>
          <pc:docMk/>
          <pc:sldMk cId="0" sldId="515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515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515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515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515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515"/>
            <ac:spMk id="7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4:29.845" v="9057"/>
          <ac:spMkLst>
            <pc:docMk/>
            <pc:sldMk cId="0" sldId="515"/>
            <ac:spMk id="8" creationId="{BF93291B-53F3-C9E8-366C-90E5F02ED4A7}"/>
          </ac:spMkLst>
        </pc:spChg>
      </pc:sldChg>
      <pc:sldChg chg="del">
        <pc:chgData name="Daniel Khashabi" userId="62390808-c838-45e6-be59-d6fd0d208bc8" providerId="ADAL" clId="{19A97A65-FB7E-DC4C-8433-B675572D5E70}" dt="2023-02-11T18:47:34.126" v="410" actId="2696"/>
        <pc:sldMkLst>
          <pc:docMk/>
          <pc:sldMk cId="1614663588" sldId="515"/>
        </pc:sldMkLst>
      </pc:sldChg>
      <pc:sldChg chg="addSp modSp add del">
        <pc:chgData name="Daniel Khashabi" userId="62390808-c838-45e6-be59-d6fd0d208bc8" providerId="ADAL" clId="{19A97A65-FB7E-DC4C-8433-B675572D5E70}" dt="2023-02-23T18:48:50.126" v="11307" actId="2696"/>
        <pc:sldMkLst>
          <pc:docMk/>
          <pc:sldMk cId="0" sldId="516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516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516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516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516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516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516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516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516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516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516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516"/>
            <ac:spMk id="14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4:31.577" v="9058"/>
          <ac:spMkLst>
            <pc:docMk/>
            <pc:sldMk cId="0" sldId="516"/>
            <ac:spMk id="15" creationId="{DB8A0232-1B0D-DF77-4570-1517D4FF00BF}"/>
          </ac:spMkLst>
        </pc:spChg>
      </pc:sldChg>
      <pc:sldChg chg="modSp del ord">
        <pc:chgData name="Daniel Khashabi" userId="62390808-c838-45e6-be59-d6fd0d208bc8" providerId="ADAL" clId="{19A97A65-FB7E-DC4C-8433-B675572D5E70}" dt="2023-02-13T20:33:45.306" v="2935" actId="2696"/>
        <pc:sldMkLst>
          <pc:docMk/>
          <pc:sldMk cId="4222778642" sldId="516"/>
        </pc:sldMkLst>
        <pc:spChg chg="mod">
          <ac:chgData name="Daniel Khashabi" userId="62390808-c838-45e6-be59-d6fd0d208bc8" providerId="ADAL" clId="{19A97A65-FB7E-DC4C-8433-B675572D5E70}" dt="2023-02-13T18:52:24.379" v="970"/>
          <ac:spMkLst>
            <pc:docMk/>
            <pc:sldMk cId="4222778642" sldId="516"/>
            <ac:spMk id="2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13T18:52:24.379" v="970"/>
          <ac:spMkLst>
            <pc:docMk/>
            <pc:sldMk cId="4222778642" sldId="516"/>
            <ac:spMk id="24" creationId="{4648C912-CD17-4C23-9055-45F8E61C540A}"/>
          </ac:spMkLst>
        </pc:spChg>
      </pc:sldChg>
      <pc:sldChg chg="del">
        <pc:chgData name="Daniel Khashabi" userId="62390808-c838-45e6-be59-d6fd0d208bc8" providerId="ADAL" clId="{19A97A65-FB7E-DC4C-8433-B675572D5E70}" dt="2023-02-11T18:45:12.714" v="390" actId="2696"/>
        <pc:sldMkLst>
          <pc:docMk/>
          <pc:sldMk cId="2311711431" sldId="517"/>
        </pc:sldMkLst>
      </pc:sldChg>
      <pc:sldChg chg="delSp add del mod">
        <pc:chgData name="Daniel Khashabi" userId="62390808-c838-45e6-be59-d6fd0d208bc8" providerId="ADAL" clId="{19A97A65-FB7E-DC4C-8433-B675572D5E70}" dt="2023-02-11T18:43:15.761" v="345" actId="2696"/>
        <pc:sldMkLst>
          <pc:docMk/>
          <pc:sldMk cId="564985647" sldId="518"/>
        </pc:sldMkLst>
        <pc:picChg chg="del">
          <ac:chgData name="Daniel Khashabi" userId="62390808-c838-45e6-be59-d6fd0d208bc8" providerId="ADAL" clId="{19A97A65-FB7E-DC4C-8433-B675572D5E70}" dt="2023-02-11T18:40:59.660" v="343" actId="21"/>
          <ac:picMkLst>
            <pc:docMk/>
            <pc:sldMk cId="564985647" sldId="518"/>
            <ac:picMk id="2" creationId="{00000000-0000-0000-0000-000000000000}"/>
          </ac:picMkLst>
        </pc:picChg>
      </pc:sldChg>
      <pc:sldChg chg="del">
        <pc:chgData name="Daniel Khashabi" userId="62390808-c838-45e6-be59-d6fd0d208bc8" providerId="ADAL" clId="{19A97A65-FB7E-DC4C-8433-B675572D5E70}" dt="2023-02-11T18:45:12.714" v="390" actId="2696"/>
        <pc:sldMkLst>
          <pc:docMk/>
          <pc:sldMk cId="2480435344" sldId="519"/>
        </pc:sldMkLst>
      </pc:sldChg>
      <pc:sldChg chg="modSp del">
        <pc:chgData name="Daniel Khashabi" userId="62390808-c838-45e6-be59-d6fd0d208bc8" providerId="ADAL" clId="{19A97A65-FB7E-DC4C-8433-B675572D5E70}" dt="2023-02-13T20:33:58.030" v="2937" actId="2696"/>
        <pc:sldMkLst>
          <pc:docMk/>
          <pc:sldMk cId="2450095062" sldId="520"/>
        </pc:sldMkLst>
        <pc:spChg chg="mod">
          <ac:chgData name="Daniel Khashabi" userId="62390808-c838-45e6-be59-d6fd0d208bc8" providerId="ADAL" clId="{19A97A65-FB7E-DC4C-8433-B675572D5E70}" dt="2023-02-13T18:52:24.379" v="970"/>
          <ac:spMkLst>
            <pc:docMk/>
            <pc:sldMk cId="2450095062" sldId="520"/>
            <ac:spMk id="2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13T18:52:24.379" v="970"/>
          <ac:spMkLst>
            <pc:docMk/>
            <pc:sldMk cId="2450095062" sldId="520"/>
            <ac:spMk id="24" creationId="{4648C912-CD17-4C23-9055-45F8E61C540A}"/>
          </ac:spMkLst>
        </pc:spChg>
      </pc:sldChg>
      <pc:sldChg chg="del">
        <pc:chgData name="Daniel Khashabi" userId="62390808-c838-45e6-be59-d6fd0d208bc8" providerId="ADAL" clId="{19A97A65-FB7E-DC4C-8433-B675572D5E70}" dt="2023-02-12T19:55:14.986" v="530" actId="2696"/>
        <pc:sldMkLst>
          <pc:docMk/>
          <pc:sldMk cId="1657237973" sldId="578"/>
        </pc:sldMkLst>
      </pc:sldChg>
      <pc:sldChg chg="del">
        <pc:chgData name="Daniel Khashabi" userId="62390808-c838-45e6-be59-d6fd0d208bc8" providerId="ADAL" clId="{19A97A65-FB7E-DC4C-8433-B675572D5E70}" dt="2023-02-12T19:55:16.894" v="531" actId="2696"/>
        <pc:sldMkLst>
          <pc:docMk/>
          <pc:sldMk cId="591689327" sldId="579"/>
        </pc:sldMkLst>
      </pc:sldChg>
      <pc:sldChg chg="del">
        <pc:chgData name="Daniel Khashabi" userId="62390808-c838-45e6-be59-d6fd0d208bc8" providerId="ADAL" clId="{19A97A65-FB7E-DC4C-8433-B675572D5E70}" dt="2023-02-12T19:55:25.005" v="532" actId="2696"/>
        <pc:sldMkLst>
          <pc:docMk/>
          <pc:sldMk cId="4077723832" sldId="580"/>
        </pc:sldMkLst>
      </pc:sldChg>
      <pc:sldChg chg="del">
        <pc:chgData name="Daniel Khashabi" userId="62390808-c838-45e6-be59-d6fd0d208bc8" providerId="ADAL" clId="{19A97A65-FB7E-DC4C-8433-B675572D5E70}" dt="2023-02-12T19:55:27.281" v="533" actId="2696"/>
        <pc:sldMkLst>
          <pc:docMk/>
          <pc:sldMk cId="1687794412" sldId="581"/>
        </pc:sldMkLst>
      </pc:sldChg>
      <pc:sldChg chg="del">
        <pc:chgData name="Daniel Khashabi" userId="62390808-c838-45e6-be59-d6fd0d208bc8" providerId="ADAL" clId="{19A97A65-FB7E-DC4C-8433-B675572D5E70}" dt="2023-02-11T18:58:14.811" v="458" actId="2696"/>
        <pc:sldMkLst>
          <pc:docMk/>
          <pc:sldMk cId="4108800004" sldId="582"/>
        </pc:sldMkLst>
      </pc:sldChg>
      <pc:sldChg chg="del">
        <pc:chgData name="Daniel Khashabi" userId="62390808-c838-45e6-be59-d6fd0d208bc8" providerId="ADAL" clId="{19A97A65-FB7E-DC4C-8433-B675572D5E70}" dt="2023-02-11T18:58:20.636" v="459" actId="2696"/>
        <pc:sldMkLst>
          <pc:docMk/>
          <pc:sldMk cId="3752720095" sldId="583"/>
        </pc:sldMkLst>
      </pc:sldChg>
      <pc:sldChg chg="del">
        <pc:chgData name="Daniel Khashabi" userId="62390808-c838-45e6-be59-d6fd0d208bc8" providerId="ADAL" clId="{19A97A65-FB7E-DC4C-8433-B675572D5E70}" dt="2023-02-11T18:58:21.207" v="460" actId="2696"/>
        <pc:sldMkLst>
          <pc:docMk/>
          <pc:sldMk cId="2077774917" sldId="586"/>
        </pc:sldMkLst>
      </pc:sldChg>
      <pc:sldChg chg="del">
        <pc:chgData name="Daniel Khashabi" userId="62390808-c838-45e6-be59-d6fd0d208bc8" providerId="ADAL" clId="{19A97A65-FB7E-DC4C-8433-B675572D5E70}" dt="2023-02-11T18:58:39.275" v="461" actId="2696"/>
        <pc:sldMkLst>
          <pc:docMk/>
          <pc:sldMk cId="3585414124" sldId="587"/>
        </pc:sldMkLst>
      </pc:sldChg>
      <pc:sldChg chg="del">
        <pc:chgData name="Daniel Khashabi" userId="62390808-c838-45e6-be59-d6fd0d208bc8" providerId="ADAL" clId="{19A97A65-FB7E-DC4C-8433-B675572D5E70}" dt="2023-02-12T19:56:20.802" v="544" actId="2696"/>
        <pc:sldMkLst>
          <pc:docMk/>
          <pc:sldMk cId="3031330853" sldId="588"/>
        </pc:sldMkLst>
      </pc:sldChg>
      <pc:sldChg chg="del">
        <pc:chgData name="Daniel Khashabi" userId="62390808-c838-45e6-be59-d6fd0d208bc8" providerId="ADAL" clId="{19A97A65-FB7E-DC4C-8433-B675572D5E70}" dt="2023-02-11T18:58:39.275" v="461" actId="2696"/>
        <pc:sldMkLst>
          <pc:docMk/>
          <pc:sldMk cId="657447582" sldId="589"/>
        </pc:sldMkLst>
      </pc:sldChg>
      <pc:sldChg chg="del">
        <pc:chgData name="Daniel Khashabi" userId="62390808-c838-45e6-be59-d6fd0d208bc8" providerId="ADAL" clId="{19A97A65-FB7E-DC4C-8433-B675572D5E70}" dt="2023-02-11T18:58:39.275" v="461" actId="2696"/>
        <pc:sldMkLst>
          <pc:docMk/>
          <pc:sldMk cId="1219870398" sldId="590"/>
        </pc:sldMkLst>
      </pc:sldChg>
      <pc:sldChg chg="del">
        <pc:chgData name="Daniel Khashabi" userId="62390808-c838-45e6-be59-d6fd0d208bc8" providerId="ADAL" clId="{19A97A65-FB7E-DC4C-8433-B675572D5E70}" dt="2023-02-11T18:34:55.427" v="4" actId="2696"/>
        <pc:sldMkLst>
          <pc:docMk/>
          <pc:sldMk cId="31448648" sldId="591"/>
        </pc:sldMkLst>
      </pc:sldChg>
      <pc:sldChg chg="addSp delSp modSp add del mod">
        <pc:chgData name="Daniel Khashabi" userId="62390808-c838-45e6-be59-d6fd0d208bc8" providerId="ADAL" clId="{19A97A65-FB7E-DC4C-8433-B675572D5E70}" dt="2023-02-21T14:57:08.376" v="3832" actId="2696"/>
        <pc:sldMkLst>
          <pc:docMk/>
          <pc:sldMk cId="3238178852" sldId="591"/>
        </pc:sldMkLst>
        <pc:spChg chg="add mod">
          <ac:chgData name="Daniel Khashabi" userId="62390808-c838-45e6-be59-d6fd0d208bc8" providerId="ADAL" clId="{19A97A65-FB7E-DC4C-8433-B675572D5E70}" dt="2023-02-11T18:35:38.642" v="13" actId="21"/>
          <ac:spMkLst>
            <pc:docMk/>
            <pc:sldMk cId="3238178852" sldId="591"/>
            <ac:spMk id="4" creationId="{2483261E-3EBA-B6F5-AE89-D91F6C149CD3}"/>
          </ac:spMkLst>
        </pc:spChg>
        <pc:picChg chg="del mod">
          <ac:chgData name="Daniel Khashabi" userId="62390808-c838-45e6-be59-d6fd0d208bc8" providerId="ADAL" clId="{19A97A65-FB7E-DC4C-8433-B675572D5E70}" dt="2023-02-11T18:35:38.642" v="13" actId="21"/>
          <ac:picMkLst>
            <pc:docMk/>
            <pc:sldMk cId="3238178852" sldId="591"/>
            <ac:picMk id="5" creationId="{69165B85-1D20-0E75-A1FD-4285709E73F9}"/>
          </ac:picMkLst>
        </pc:picChg>
      </pc:sldChg>
      <pc:sldChg chg="del">
        <pc:chgData name="Daniel Khashabi" userId="62390808-c838-45e6-be59-d6fd0d208bc8" providerId="ADAL" clId="{19A97A65-FB7E-DC4C-8433-B675572D5E70}" dt="2023-02-11T18:38:13.203" v="258" actId="2696"/>
        <pc:sldMkLst>
          <pc:docMk/>
          <pc:sldMk cId="1337606258" sldId="592"/>
        </pc:sldMkLst>
      </pc:sldChg>
      <pc:sldChg chg="addSp delSp modSp add mod chgLayout">
        <pc:chgData name="Daniel Khashabi" userId="62390808-c838-45e6-be59-d6fd0d208bc8" providerId="ADAL" clId="{19A97A65-FB7E-DC4C-8433-B675572D5E70}" dt="2023-02-22T17:58:30.299" v="9801"/>
        <pc:sldMkLst>
          <pc:docMk/>
          <pc:sldMk cId="3306956304" sldId="592"/>
        </pc:sldMkLst>
        <pc:spChg chg="add mod">
          <ac:chgData name="Daniel Khashabi" userId="62390808-c838-45e6-be59-d6fd0d208bc8" providerId="ADAL" clId="{19A97A65-FB7E-DC4C-8433-B675572D5E70}" dt="2023-02-22T17:58:30.299" v="9801"/>
          <ac:spMkLst>
            <pc:docMk/>
            <pc:sldMk cId="3306956304" sldId="592"/>
            <ac:spMk id="2" creationId="{1A3E12E3-0AA9-7544-5F71-0B1E4D2FEFA6}"/>
          </ac:spMkLst>
        </pc:spChg>
        <pc:spChg chg="del">
          <ac:chgData name="Daniel Khashabi" userId="62390808-c838-45e6-be59-d6fd0d208bc8" providerId="ADAL" clId="{19A97A65-FB7E-DC4C-8433-B675572D5E70}" dt="2023-02-11T18:38:45.943" v="260" actId="700"/>
          <ac:spMkLst>
            <pc:docMk/>
            <pc:sldMk cId="3306956304" sldId="592"/>
            <ac:spMk id="2" creationId="{A4B3DDDD-B5CE-08AC-4015-E2C183F000AD}"/>
          </ac:spMkLst>
        </pc:spChg>
        <pc:spChg chg="add mod ord">
          <ac:chgData name="Daniel Khashabi" userId="62390808-c838-45e6-be59-d6fd0d208bc8" providerId="ADAL" clId="{19A97A65-FB7E-DC4C-8433-B675572D5E70}" dt="2023-02-11T18:38:55.290" v="294" actId="20577"/>
          <ac:spMkLst>
            <pc:docMk/>
            <pc:sldMk cId="3306956304" sldId="592"/>
            <ac:spMk id="3" creationId="{CF057FF8-21B7-9CDA-4E65-E082FBA3F5DF}"/>
          </ac:spMkLst>
        </pc:spChg>
        <pc:spChg chg="add mod">
          <ac:chgData name="Daniel Khashabi" userId="62390808-c838-45e6-be59-d6fd0d208bc8" providerId="ADAL" clId="{19A97A65-FB7E-DC4C-8433-B675572D5E70}" dt="2023-02-21T14:54:39.933" v="3696" actId="20577"/>
          <ac:spMkLst>
            <pc:docMk/>
            <pc:sldMk cId="3306956304" sldId="592"/>
            <ac:spMk id="6" creationId="{73B1B27E-794D-0002-7A41-DD5DBF215BC7}"/>
          </ac:spMkLst>
        </pc:spChg>
        <pc:grpChg chg="add mod">
          <ac:chgData name="Daniel Khashabi" userId="62390808-c838-45e6-be59-d6fd0d208bc8" providerId="ADAL" clId="{19A97A65-FB7E-DC4C-8433-B675572D5E70}" dt="2023-02-21T14:54:01.802" v="3637" actId="1076"/>
          <ac:grpSpMkLst>
            <pc:docMk/>
            <pc:sldMk cId="3306956304" sldId="592"/>
            <ac:grpSpMk id="10" creationId="{6A2DF606-20AF-FA50-0564-6FFBCBF8A274}"/>
          </ac:grpSpMkLst>
        </pc:grpChg>
        <pc:picChg chg="del mod ord">
          <ac:chgData name="Daniel Khashabi" userId="62390808-c838-45e6-be59-d6fd0d208bc8" providerId="ADAL" clId="{19A97A65-FB7E-DC4C-8433-B675572D5E70}" dt="2023-02-11T18:38:47.123" v="262" actId="21"/>
          <ac:picMkLst>
            <pc:docMk/>
            <pc:sldMk cId="3306956304" sldId="592"/>
            <ac:picMk id="5" creationId="{505E7724-5370-23B0-C28A-328D80E71673}"/>
          </ac:picMkLst>
        </pc:picChg>
        <pc:picChg chg="add mod modCrop">
          <ac:chgData name="Daniel Khashabi" userId="62390808-c838-45e6-be59-d6fd0d208bc8" providerId="ADAL" clId="{19A97A65-FB7E-DC4C-8433-B675572D5E70}" dt="2023-02-21T14:53:59.219" v="3636" actId="1036"/>
          <ac:picMkLst>
            <pc:docMk/>
            <pc:sldMk cId="3306956304" sldId="592"/>
            <ac:picMk id="7" creationId="{89CE231F-19FA-3ACF-45F7-29D4F8F3766B}"/>
          </ac:picMkLst>
        </pc:picChg>
        <pc:picChg chg="add del mod">
          <ac:chgData name="Daniel Khashabi" userId="62390808-c838-45e6-be59-d6fd0d208bc8" providerId="ADAL" clId="{19A97A65-FB7E-DC4C-8433-B675572D5E70}" dt="2023-02-13T18:47:01.480" v="601"/>
          <ac:picMkLst>
            <pc:docMk/>
            <pc:sldMk cId="3306956304" sldId="592"/>
            <ac:picMk id="8" creationId="{9A79CFE9-C05E-4F09-E3BA-D36D5B5A2CA3}"/>
          </ac:picMkLst>
        </pc:picChg>
        <pc:picChg chg="add mod modCrop">
          <ac:chgData name="Daniel Khashabi" userId="62390808-c838-45e6-be59-d6fd0d208bc8" providerId="ADAL" clId="{19A97A65-FB7E-DC4C-8433-B675572D5E70}" dt="2023-02-21T14:53:14.672" v="3612" actId="732"/>
          <ac:picMkLst>
            <pc:docMk/>
            <pc:sldMk cId="3306956304" sldId="592"/>
            <ac:picMk id="9" creationId="{6CF36FA7-957C-1D57-3171-478CCA114E0A}"/>
          </ac:picMkLst>
        </pc:picChg>
      </pc:sldChg>
      <pc:sldChg chg="delSp modSp mod ord modAnim modNotes">
        <pc:chgData name="Daniel Khashabi" userId="62390808-c838-45e6-be59-d6fd0d208bc8" providerId="ADAL" clId="{19A97A65-FB7E-DC4C-8433-B675572D5E70}" dt="2023-02-23T16:19:11.804" v="10738" actId="404"/>
        <pc:sldMkLst>
          <pc:docMk/>
          <pc:sldMk cId="3241233427" sldId="596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241233427" sldId="596"/>
            <ac:spMk id="2" creationId="{3A914E57-ED47-38E0-2359-37B6DE620B39}"/>
          </ac:spMkLst>
        </pc:spChg>
        <pc:spChg chg="del mod">
          <ac:chgData name="Daniel Khashabi" userId="62390808-c838-45e6-be59-d6fd0d208bc8" providerId="ADAL" clId="{19A97A65-FB7E-DC4C-8433-B675572D5E70}" dt="2023-02-22T01:33:21.413" v="5721" actId="478"/>
          <ac:spMkLst>
            <pc:docMk/>
            <pc:sldMk cId="3241233427" sldId="596"/>
            <ac:spMk id="3" creationId="{55D4434B-0250-D46F-EAEF-541FBB0598B8}"/>
          </ac:spMkLst>
        </pc:spChg>
        <pc:spChg chg="mod">
          <ac:chgData name="Daniel Khashabi" userId="62390808-c838-45e6-be59-d6fd0d208bc8" providerId="ADAL" clId="{19A97A65-FB7E-DC4C-8433-B675572D5E70}" dt="2023-02-23T16:17:31.532" v="10709" actId="20577"/>
          <ac:spMkLst>
            <pc:docMk/>
            <pc:sldMk cId="3241233427" sldId="596"/>
            <ac:spMk id="28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3T16:19:11.804" v="10738" actId="404"/>
          <ac:spMkLst>
            <pc:docMk/>
            <pc:sldMk cId="3241233427" sldId="596"/>
            <ac:spMk id="286" creationId="{00000000-0000-0000-0000-000000000000}"/>
          </ac:spMkLst>
        </pc:spChg>
      </pc:sldChg>
      <pc:sldChg chg="addSp delSp modSp mod">
        <pc:chgData name="Daniel Khashabi" userId="62390808-c838-45e6-be59-d6fd0d208bc8" providerId="ADAL" clId="{19A97A65-FB7E-DC4C-8433-B675572D5E70}" dt="2023-02-23T16:20:07.081" v="10778" actId="403"/>
        <pc:sldMkLst>
          <pc:docMk/>
          <pc:sldMk cId="277184893" sldId="1596"/>
        </pc:sldMkLst>
        <pc:spChg chg="mod">
          <ac:chgData name="Daniel Khashabi" userId="62390808-c838-45e6-be59-d6fd0d208bc8" providerId="ADAL" clId="{19A97A65-FB7E-DC4C-8433-B675572D5E70}" dt="2023-02-23T16:20:07.081" v="10778" actId="403"/>
          <ac:spMkLst>
            <pc:docMk/>
            <pc:sldMk cId="277184893" sldId="1596"/>
            <ac:spMk id="3" creationId="{DE52EFA0-8BA7-9E13-8476-314DCF891BC1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77184893" sldId="1596"/>
            <ac:spMk id="4" creationId="{1EE58D85-0E11-2558-C94E-6F7D361B79D0}"/>
          </ac:spMkLst>
        </pc:spChg>
        <pc:spChg chg="add mod">
          <ac:chgData name="Daniel Khashabi" userId="62390808-c838-45e6-be59-d6fd0d208bc8" providerId="ADAL" clId="{19A97A65-FB7E-DC4C-8433-B675572D5E70}" dt="2023-02-22T17:58:30.299" v="9801"/>
          <ac:spMkLst>
            <pc:docMk/>
            <pc:sldMk cId="277184893" sldId="1596"/>
            <ac:spMk id="5" creationId="{09115FB3-80B1-5F28-058A-22E1E546A09A}"/>
          </ac:spMkLst>
        </pc:spChg>
        <pc:spChg chg="del">
          <ac:chgData name="Daniel Khashabi" userId="62390808-c838-45e6-be59-d6fd0d208bc8" providerId="ADAL" clId="{19A97A65-FB7E-DC4C-8433-B675572D5E70}" dt="2023-02-22T01:40:54.895" v="5888" actId="478"/>
          <ac:spMkLst>
            <pc:docMk/>
            <pc:sldMk cId="277184893" sldId="1596"/>
            <ac:spMk id="42" creationId="{92242E47-F2F5-5992-DCD0-A2359B36598F}"/>
          </ac:spMkLst>
        </pc:spChg>
      </pc:sldChg>
      <pc:sldChg chg="modSp mod chgLayout modNotes">
        <pc:chgData name="Daniel Khashabi" userId="62390808-c838-45e6-be59-d6fd0d208bc8" providerId="ADAL" clId="{19A97A65-FB7E-DC4C-8433-B675572D5E70}" dt="2023-02-22T17:58:30.299" v="9801"/>
        <pc:sldMkLst>
          <pc:docMk/>
          <pc:sldMk cId="2829751526" sldId="1600"/>
        </pc:sldMkLst>
        <pc:spChg chg="mod ord">
          <ac:chgData name="Daniel Khashabi" userId="62390808-c838-45e6-be59-d6fd0d208bc8" providerId="ADAL" clId="{19A97A65-FB7E-DC4C-8433-B675572D5E70}" dt="2023-02-11T18:32:02.595" v="0" actId="700"/>
          <ac:spMkLst>
            <pc:docMk/>
            <pc:sldMk cId="2829751526" sldId="1600"/>
            <ac:spMk id="2" creationId="{953ED47A-3027-1985-0980-096D263C53C4}"/>
          </ac:spMkLst>
        </pc:spChg>
        <pc:spChg chg="mod ord">
          <ac:chgData name="Daniel Khashabi" userId="62390808-c838-45e6-be59-d6fd0d208bc8" providerId="ADAL" clId="{19A97A65-FB7E-DC4C-8433-B675572D5E70}" dt="2023-02-22T17:58:30.299" v="9801"/>
          <ac:spMkLst>
            <pc:docMk/>
            <pc:sldMk cId="2829751526" sldId="1600"/>
            <ac:spMk id="3" creationId="{9EC67CCB-95EE-1934-35AC-186CCA9D9921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829751526" sldId="1600"/>
            <ac:spMk id="127" creationId="{2F12DE1B-F45E-E0F9-93FD-EB559ED31C12}"/>
          </ac:spMkLst>
        </pc:spChg>
        <pc:spChg chg="mod ord">
          <ac:chgData name="Daniel Khashabi" userId="62390808-c838-45e6-be59-d6fd0d208bc8" providerId="ADAL" clId="{19A97A65-FB7E-DC4C-8433-B675572D5E70}" dt="2023-02-11T18:32:07.374" v="2" actId="20577"/>
          <ac:spMkLst>
            <pc:docMk/>
            <pc:sldMk cId="2829751526" sldId="1600"/>
            <ac:spMk id="142" creationId="{185BFF6F-8170-E1BD-248F-5B262D395E4E}"/>
          </ac:spMkLst>
        </pc:spChg>
      </pc:sldChg>
      <pc:sldChg chg="addSp delSp modSp mod">
        <pc:chgData name="Daniel Khashabi" userId="62390808-c838-45e6-be59-d6fd0d208bc8" providerId="ADAL" clId="{19A97A65-FB7E-DC4C-8433-B675572D5E70}" dt="2023-02-22T18:59:48.232" v="10589" actId="478"/>
        <pc:sldMkLst>
          <pc:docMk/>
          <pc:sldMk cId="977812050" sldId="1601"/>
        </pc:sldMkLst>
        <pc:spChg chg="mod">
          <ac:chgData name="Daniel Khashabi" userId="62390808-c838-45e6-be59-d6fd0d208bc8" providerId="ADAL" clId="{19A97A65-FB7E-DC4C-8433-B675572D5E70}" dt="2023-02-22T18:59:18.310" v="10583" actId="207"/>
          <ac:spMkLst>
            <pc:docMk/>
            <pc:sldMk cId="977812050" sldId="1601"/>
            <ac:spMk id="3" creationId="{DA5342BD-59B7-63E9-B3AF-C5AA38C19386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977812050" sldId="1601"/>
            <ac:spMk id="4" creationId="{54267B65-D057-A842-4998-BBA539AFE4D3}"/>
          </ac:spMkLst>
        </pc:spChg>
        <pc:spChg chg="add del mod">
          <ac:chgData name="Daniel Khashabi" userId="62390808-c838-45e6-be59-d6fd0d208bc8" providerId="ADAL" clId="{19A97A65-FB7E-DC4C-8433-B675572D5E70}" dt="2023-02-22T18:59:48.232" v="10589" actId="478"/>
          <ac:spMkLst>
            <pc:docMk/>
            <pc:sldMk cId="977812050" sldId="1601"/>
            <ac:spMk id="6" creationId="{8E9B71A8-021A-D9EB-FED2-676AE8BFE166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977812050" sldId="1601"/>
            <ac:spMk id="13" creationId="{C3DF63AB-4939-CDC9-6A07-1C42BAE00041}"/>
          </ac:spMkLst>
        </pc:spChg>
        <pc:picChg chg="add del mod">
          <ac:chgData name="Daniel Khashabi" userId="62390808-c838-45e6-be59-d6fd0d208bc8" providerId="ADAL" clId="{19A97A65-FB7E-DC4C-8433-B675572D5E70}" dt="2023-02-22T18:59:48.232" v="10589" actId="478"/>
          <ac:picMkLst>
            <pc:docMk/>
            <pc:sldMk cId="977812050" sldId="1601"/>
            <ac:picMk id="5" creationId="{CACAFC68-4131-0201-99D4-94F8C80265DC}"/>
          </ac:picMkLst>
        </pc:picChg>
      </pc:sldChg>
      <pc:sldChg chg="addSp delSp modSp mod modTransition">
        <pc:chgData name="Daniel Khashabi" userId="62390808-c838-45e6-be59-d6fd0d208bc8" providerId="ADAL" clId="{19A97A65-FB7E-DC4C-8433-B675572D5E70}" dt="2023-02-23T16:23:18.641" v="10790"/>
        <pc:sldMkLst>
          <pc:docMk/>
          <pc:sldMk cId="3048726238" sldId="1605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048726238" sldId="1605"/>
            <ac:spMk id="2" creationId="{905AB810-3D7D-65ED-BA58-504F065A446C}"/>
          </ac:spMkLst>
        </pc:spChg>
        <pc:spChg chg="add del mod">
          <ac:chgData name="Daniel Khashabi" userId="62390808-c838-45e6-be59-d6fd0d208bc8" providerId="ADAL" clId="{19A97A65-FB7E-DC4C-8433-B675572D5E70}" dt="2023-02-22T03:37:45.359" v="6649" actId="478"/>
          <ac:spMkLst>
            <pc:docMk/>
            <pc:sldMk cId="3048726238" sldId="1605"/>
            <ac:spMk id="5" creationId="{DA93FE49-03FB-1D41-B71F-34A76A63958A}"/>
          </ac:spMkLst>
        </pc:spChg>
        <pc:spChg chg="add del mod">
          <ac:chgData name="Daniel Khashabi" userId="62390808-c838-45e6-be59-d6fd0d208bc8" providerId="ADAL" clId="{19A97A65-FB7E-DC4C-8433-B675572D5E70}" dt="2023-02-22T03:39:56.075" v="6755" actId="478"/>
          <ac:spMkLst>
            <pc:docMk/>
            <pc:sldMk cId="3048726238" sldId="1605"/>
            <ac:spMk id="6" creationId="{0CF8D9B4-58AB-C8A3-CC31-2561639A6B3C}"/>
          </ac:spMkLst>
        </pc:spChg>
        <pc:spChg chg="del">
          <ac:chgData name="Daniel Khashabi" userId="62390808-c838-45e6-be59-d6fd0d208bc8" providerId="ADAL" clId="{19A97A65-FB7E-DC4C-8433-B675572D5E70}" dt="2023-02-22T03:35:47.831" v="6599" actId="478"/>
          <ac:spMkLst>
            <pc:docMk/>
            <pc:sldMk cId="3048726238" sldId="1605"/>
            <ac:spMk id="25" creationId="{4F6FC934-D1B8-1707-6387-EECD02D5F991}"/>
          </ac:spMkLst>
        </pc:spChg>
        <pc:spChg chg="del mod">
          <ac:chgData name="Daniel Khashabi" userId="62390808-c838-45e6-be59-d6fd0d208bc8" providerId="ADAL" clId="{19A97A65-FB7E-DC4C-8433-B675572D5E70}" dt="2023-02-22T03:35:47.831" v="6599" actId="478"/>
          <ac:spMkLst>
            <pc:docMk/>
            <pc:sldMk cId="3048726238" sldId="1605"/>
            <ac:spMk id="26" creationId="{082B7E43-F6AA-F2C8-6C31-C60686B3E19E}"/>
          </ac:spMkLst>
        </pc:spChg>
        <pc:spChg chg="del">
          <ac:chgData name="Daniel Khashabi" userId="62390808-c838-45e6-be59-d6fd0d208bc8" providerId="ADAL" clId="{19A97A65-FB7E-DC4C-8433-B675572D5E70}" dt="2023-02-22T03:35:47.831" v="6599" actId="478"/>
          <ac:spMkLst>
            <pc:docMk/>
            <pc:sldMk cId="3048726238" sldId="1605"/>
            <ac:spMk id="27" creationId="{019C1802-AB76-2BB1-7CB7-AFC5A93C3371}"/>
          </ac:spMkLst>
        </pc:spChg>
        <pc:spChg chg="del mod">
          <ac:chgData name="Daniel Khashabi" userId="62390808-c838-45e6-be59-d6fd0d208bc8" providerId="ADAL" clId="{19A97A65-FB7E-DC4C-8433-B675572D5E70}" dt="2023-02-22T03:35:47.831" v="6599" actId="478"/>
          <ac:spMkLst>
            <pc:docMk/>
            <pc:sldMk cId="3048726238" sldId="1605"/>
            <ac:spMk id="28" creationId="{1503E800-03F6-F0C7-19EB-098227C7B1E7}"/>
          </ac:spMkLst>
        </pc:spChg>
        <pc:spChg chg="del">
          <ac:chgData name="Daniel Khashabi" userId="62390808-c838-45e6-be59-d6fd0d208bc8" providerId="ADAL" clId="{19A97A65-FB7E-DC4C-8433-B675572D5E70}" dt="2023-02-22T03:35:47.831" v="6599" actId="478"/>
          <ac:spMkLst>
            <pc:docMk/>
            <pc:sldMk cId="3048726238" sldId="1605"/>
            <ac:spMk id="29" creationId="{B7D58CA8-E1B2-BA35-0B8D-4B31986D64F8}"/>
          </ac:spMkLst>
        </pc:spChg>
        <pc:spChg chg="del mod">
          <ac:chgData name="Daniel Khashabi" userId="62390808-c838-45e6-be59-d6fd0d208bc8" providerId="ADAL" clId="{19A97A65-FB7E-DC4C-8433-B675572D5E70}" dt="2023-02-22T03:35:47.831" v="6599" actId="478"/>
          <ac:spMkLst>
            <pc:docMk/>
            <pc:sldMk cId="3048726238" sldId="1605"/>
            <ac:spMk id="30" creationId="{9DBC8D66-39AD-808B-8BFC-CBB1558018AB}"/>
          </ac:spMkLst>
        </pc:spChg>
        <pc:spChg chg="del mod">
          <ac:chgData name="Daniel Khashabi" userId="62390808-c838-45e6-be59-d6fd0d208bc8" providerId="ADAL" clId="{19A97A65-FB7E-DC4C-8433-B675572D5E70}" dt="2023-02-22T03:35:47.831" v="6599" actId="478"/>
          <ac:spMkLst>
            <pc:docMk/>
            <pc:sldMk cId="3048726238" sldId="1605"/>
            <ac:spMk id="71" creationId="{1539C76B-D283-179F-B27F-6B0BC334DDDB}"/>
          </ac:spMkLst>
        </pc:spChg>
        <pc:spChg chg="del mod">
          <ac:chgData name="Daniel Khashabi" userId="62390808-c838-45e6-be59-d6fd0d208bc8" providerId="ADAL" clId="{19A97A65-FB7E-DC4C-8433-B675572D5E70}" dt="2023-02-22T03:35:49.718" v="6600" actId="478"/>
          <ac:spMkLst>
            <pc:docMk/>
            <pc:sldMk cId="3048726238" sldId="1605"/>
            <ac:spMk id="72" creationId="{04DFAC35-FC15-B1A5-77DB-85B7FE63420F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048726238" sldId="1605"/>
            <ac:spMk id="73" creationId="{4AD54B33-4EB9-F9E9-FCFC-4827A8F0707A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048726238" sldId="1605"/>
            <ac:spMk id="74" creationId="{A91F834F-03B1-65F8-DE13-896DC2ACB383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048726238" sldId="1605"/>
            <ac:spMk id="75" creationId="{47DC07F5-F6D6-834F-C030-5FE921DBCAEF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048726238" sldId="1605"/>
            <ac:spMk id="76" creationId="{94F950C8-5268-2D4E-5CF0-0932BF19BA22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048726238" sldId="1605"/>
            <ac:spMk id="77" creationId="{10EF2801-489D-B352-6833-0FFD4FF5EA98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048726238" sldId="1605"/>
            <ac:spMk id="78" creationId="{BC7D00C1-D2D2-7BFE-E1C0-2A0E4ACF4D3F}"/>
          </ac:spMkLst>
        </pc:spChg>
        <pc:spChg chg="del mod">
          <ac:chgData name="Daniel Khashabi" userId="62390808-c838-45e6-be59-d6fd0d208bc8" providerId="ADAL" clId="{19A97A65-FB7E-DC4C-8433-B675572D5E70}" dt="2023-02-22T03:35:47.831" v="6599" actId="478"/>
          <ac:spMkLst>
            <pc:docMk/>
            <pc:sldMk cId="3048726238" sldId="1605"/>
            <ac:spMk id="79" creationId="{C164FD82-46A0-85AF-6BC4-99DD0022BFDD}"/>
          </ac:spMkLst>
        </pc:spChg>
        <pc:picChg chg="add del mod">
          <ac:chgData name="Daniel Khashabi" userId="62390808-c838-45e6-be59-d6fd0d208bc8" providerId="ADAL" clId="{19A97A65-FB7E-DC4C-8433-B675572D5E70}" dt="2023-02-22T03:36:54.407" v="6610" actId="21"/>
          <ac:picMkLst>
            <pc:docMk/>
            <pc:sldMk cId="3048726238" sldId="1605"/>
            <ac:picMk id="3" creationId="{C8037FB7-A634-DC06-CBD2-341EBEEF31CF}"/>
          </ac:picMkLst>
        </pc:picChg>
        <pc:picChg chg="add del mod">
          <ac:chgData name="Daniel Khashabi" userId="62390808-c838-45e6-be59-d6fd0d208bc8" providerId="ADAL" clId="{19A97A65-FB7E-DC4C-8433-B675572D5E70}" dt="2023-02-22T03:37:02.849" v="6616" actId="21"/>
          <ac:picMkLst>
            <pc:docMk/>
            <pc:sldMk cId="3048726238" sldId="1605"/>
            <ac:picMk id="4" creationId="{2036FBB5-FA07-A2FA-55C2-2CBDC25DC235}"/>
          </ac:picMkLst>
        </pc:picChg>
        <pc:picChg chg="add mod">
          <ac:chgData name="Daniel Khashabi" userId="62390808-c838-45e6-be59-d6fd0d208bc8" providerId="ADAL" clId="{19A97A65-FB7E-DC4C-8433-B675572D5E70}" dt="2023-02-22T19:00:48.229" v="10613" actId="1076"/>
          <ac:picMkLst>
            <pc:docMk/>
            <pc:sldMk cId="3048726238" sldId="1605"/>
            <ac:picMk id="7" creationId="{830820C1-C964-4067-52A7-E5C2114DDCE7}"/>
          </ac:picMkLst>
        </pc:picChg>
        <pc:picChg chg="add del mod">
          <ac:chgData name="Daniel Khashabi" userId="62390808-c838-45e6-be59-d6fd0d208bc8" providerId="ADAL" clId="{19A97A65-FB7E-DC4C-8433-B675572D5E70}" dt="2023-02-22T03:37:46.629" v="6650" actId="478"/>
          <ac:picMkLst>
            <pc:docMk/>
            <pc:sldMk cId="3048726238" sldId="1605"/>
            <ac:picMk id="3074" creationId="{56DCD32C-25E8-B0B9-2042-E1E6E225B4A6}"/>
          </ac:picMkLst>
        </pc:picChg>
        <pc:picChg chg="add del mod">
          <ac:chgData name="Daniel Khashabi" userId="62390808-c838-45e6-be59-d6fd0d208bc8" providerId="ADAL" clId="{19A97A65-FB7E-DC4C-8433-B675572D5E70}" dt="2023-02-22T03:39:56.075" v="6755" actId="478"/>
          <ac:picMkLst>
            <pc:docMk/>
            <pc:sldMk cId="3048726238" sldId="1605"/>
            <ac:picMk id="3076" creationId="{E039EDDA-6BD8-DDEB-FCA3-16383BF0A6B1}"/>
          </ac:picMkLst>
        </pc:picChg>
        <pc:cxnChg chg="del">
          <ac:chgData name="Daniel Khashabi" userId="62390808-c838-45e6-be59-d6fd0d208bc8" providerId="ADAL" clId="{19A97A65-FB7E-DC4C-8433-B675572D5E70}" dt="2023-02-22T03:35:47.831" v="6599" actId="478"/>
          <ac:cxnSpMkLst>
            <pc:docMk/>
            <pc:sldMk cId="3048726238" sldId="1605"/>
            <ac:cxnSpMk id="31" creationId="{B4C38710-638A-7DD5-962F-570B1E175348}"/>
          </ac:cxnSpMkLst>
        </pc:cxnChg>
        <pc:cxnChg chg="del">
          <ac:chgData name="Daniel Khashabi" userId="62390808-c838-45e6-be59-d6fd0d208bc8" providerId="ADAL" clId="{19A97A65-FB7E-DC4C-8433-B675572D5E70}" dt="2023-02-22T03:35:47.831" v="6599" actId="478"/>
          <ac:cxnSpMkLst>
            <pc:docMk/>
            <pc:sldMk cId="3048726238" sldId="1605"/>
            <ac:cxnSpMk id="32" creationId="{F3998764-6EEC-087D-ECC4-0B62070D1760}"/>
          </ac:cxnSpMkLst>
        </pc:cxnChg>
        <pc:cxnChg chg="del">
          <ac:chgData name="Daniel Khashabi" userId="62390808-c838-45e6-be59-d6fd0d208bc8" providerId="ADAL" clId="{19A97A65-FB7E-DC4C-8433-B675572D5E70}" dt="2023-02-22T03:35:47.831" v="6599" actId="478"/>
          <ac:cxnSpMkLst>
            <pc:docMk/>
            <pc:sldMk cId="3048726238" sldId="1605"/>
            <ac:cxnSpMk id="33" creationId="{DF08AF49-3789-3A7F-603A-8593C2420B32}"/>
          </ac:cxnSpMkLst>
        </pc:cxnChg>
        <pc:cxnChg chg="del">
          <ac:chgData name="Daniel Khashabi" userId="62390808-c838-45e6-be59-d6fd0d208bc8" providerId="ADAL" clId="{19A97A65-FB7E-DC4C-8433-B675572D5E70}" dt="2023-02-22T03:35:47.831" v="6599" actId="478"/>
          <ac:cxnSpMkLst>
            <pc:docMk/>
            <pc:sldMk cId="3048726238" sldId="1605"/>
            <ac:cxnSpMk id="34" creationId="{3111A149-B35A-34BA-09DC-C31875CEF80A}"/>
          </ac:cxnSpMkLst>
        </pc:cxnChg>
      </pc:sldChg>
      <pc:sldChg chg="addSp delSp modSp mod delAnim modAnim modNotes">
        <pc:chgData name="Daniel Khashabi" userId="62390808-c838-45e6-be59-d6fd0d208bc8" providerId="ADAL" clId="{19A97A65-FB7E-DC4C-8433-B675572D5E70}" dt="2023-02-23T16:25:29.789" v="10792" actId="1076"/>
        <pc:sldMkLst>
          <pc:docMk/>
          <pc:sldMk cId="3352225948" sldId="1606"/>
        </pc:sldMkLst>
        <pc:spChg chg="mod">
          <ac:chgData name="Daniel Khashabi" userId="62390808-c838-45e6-be59-d6fd0d208bc8" providerId="ADAL" clId="{19A97A65-FB7E-DC4C-8433-B675572D5E70}" dt="2023-02-21T14:49:47.923" v="3432" actId="20577"/>
          <ac:spMkLst>
            <pc:docMk/>
            <pc:sldMk cId="3352225948" sldId="1606"/>
            <ac:spMk id="3" creationId="{58B57376-83E0-E507-151B-591DA026DE82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352225948" sldId="1606"/>
            <ac:spMk id="9" creationId="{764E7499-B950-91D6-0606-F4CC7C80816A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352225948" sldId="1606"/>
            <ac:spMk id="10" creationId="{E9C4614B-C92C-D283-BA67-DD1C22DE0C7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352225948" sldId="1606"/>
            <ac:spMk id="11" creationId="{55330E7F-E88D-7A00-FADC-5B13554EB88F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352225948" sldId="1606"/>
            <ac:spMk id="12" creationId="{FBA829E2-71AF-38FC-CFD8-FC50A5B11845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352225948" sldId="1606"/>
            <ac:spMk id="27" creationId="{E0C4B12C-20E3-CF1C-704C-F464CBEE7176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352225948" sldId="1606"/>
            <ac:spMk id="29" creationId="{E116835B-A446-0A38-B4CA-81E1812A52DD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352225948" sldId="1606"/>
            <ac:spMk id="31" creationId="{CF577B95-D1B3-8A75-A4F5-E0E514B7957D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352225948" sldId="1606"/>
            <ac:spMk id="33" creationId="{14FFEDB4-FF48-F8B8-1861-02B199C45F29}"/>
          </ac:spMkLst>
        </pc:spChg>
        <pc:spChg chg="del mod">
          <ac:chgData name="Daniel Khashabi" userId="62390808-c838-45e6-be59-d6fd0d208bc8" providerId="ADAL" clId="{19A97A65-FB7E-DC4C-8433-B675572D5E70}" dt="2023-02-21T14:49:45.048" v="3429" actId="478"/>
          <ac:spMkLst>
            <pc:docMk/>
            <pc:sldMk cId="3352225948" sldId="1606"/>
            <ac:spMk id="34" creationId="{A9C0BD6A-E7E2-EB64-6222-5D1565C82A77}"/>
          </ac:spMkLst>
        </pc:spChg>
        <pc:spChg chg="add mod">
          <ac:chgData name="Daniel Khashabi" userId="62390808-c838-45e6-be59-d6fd0d208bc8" providerId="ADAL" clId="{19A97A65-FB7E-DC4C-8433-B675572D5E70}" dt="2023-02-22T17:58:30.299" v="9801"/>
          <ac:spMkLst>
            <pc:docMk/>
            <pc:sldMk cId="3352225948" sldId="1606"/>
            <ac:spMk id="35" creationId="{92AD76CD-159F-CA0E-A35B-CDA409DB0F31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352225948" sldId="1606"/>
            <ac:spMk id="37" creationId="{9D717302-7D3A-C53F-EA0C-DCB9908460B8}"/>
          </ac:spMkLst>
        </pc:spChg>
        <pc:grpChg chg="mod">
          <ac:chgData name="Daniel Khashabi" userId="62390808-c838-45e6-be59-d6fd0d208bc8" providerId="ADAL" clId="{19A97A65-FB7E-DC4C-8433-B675572D5E70}" dt="2023-02-23T16:25:29.789" v="10792" actId="1076"/>
          <ac:grpSpMkLst>
            <pc:docMk/>
            <pc:sldMk cId="3352225948" sldId="1606"/>
            <ac:grpSpMk id="4" creationId="{BF0A3626-32FA-CEF2-F23C-BE398819C5D2}"/>
          </ac:grpSpMkLst>
        </pc:grpChg>
      </pc:sldChg>
      <pc:sldChg chg="modSp modTransition">
        <pc:chgData name="Daniel Khashabi" userId="62390808-c838-45e6-be59-d6fd0d208bc8" providerId="ADAL" clId="{19A97A65-FB7E-DC4C-8433-B675572D5E70}" dt="2023-02-23T16:21:24.617" v="10780"/>
        <pc:sldMkLst>
          <pc:docMk/>
          <pc:sldMk cId="848025613" sldId="1610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848025613" sldId="1610"/>
            <ac:spMk id="2" creationId="{0BB91808-AED5-3152-7751-F4D9CB7B4DFC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848025613" sldId="1610"/>
            <ac:spMk id="4" creationId="{66E47F1C-C79A-1486-8DC5-943653E554A8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848025613" sldId="1610"/>
            <ac:spMk id="6" creationId="{2A0C8778-88E2-0944-059D-85BDD5C6A549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848025613" sldId="1610"/>
            <ac:spMk id="8" creationId="{74E461D6-5837-F3B3-A53F-073118A3B85D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848025613" sldId="1610"/>
            <ac:spMk id="10" creationId="{91BA1FD3-B7AA-33CC-60EC-5D9F502D3C1C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848025613" sldId="1610"/>
            <ac:spMk id="15" creationId="{6D2400EA-94C6-D025-290F-D884FB0CE89D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848025613" sldId="1610"/>
            <ac:spMk id="18" creationId="{CC8B955F-53CA-0B24-ADC9-4BA802D38646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848025613" sldId="1610"/>
            <ac:spMk id="20" creationId="{BBF4471C-92E2-A432-1CAB-6A09449A9E19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848025613" sldId="1610"/>
            <ac:spMk id="22" creationId="{5F41F5D6-5AC0-E165-48FC-D590E73F1357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848025613" sldId="1610"/>
            <ac:spMk id="26" creationId="{082B7E43-F6AA-F2C8-6C31-C60686B3E19E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848025613" sldId="1610"/>
            <ac:spMk id="28" creationId="{1503E800-03F6-F0C7-19EB-098227C7B1E7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848025613" sldId="1610"/>
            <ac:spMk id="30" creationId="{9DBC8D66-39AD-808B-8BFC-CBB1558018AB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848025613" sldId="1610"/>
            <ac:spMk id="37" creationId="{27FD3151-EC6F-D61B-FDC1-F6EF65C6E5F3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848025613" sldId="1610"/>
            <ac:spMk id="40" creationId="{6EDAFD65-0267-8B63-C7D5-2DC5FB31B6F6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848025613" sldId="1610"/>
            <ac:spMk id="42" creationId="{9FCD99F5-C896-9DB4-024D-4E079E521DFC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848025613" sldId="1610"/>
            <ac:spMk id="44" creationId="{748C98E8-FBB9-C66C-5271-6685E2C5FB0D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848025613" sldId="1610"/>
            <ac:spMk id="49" creationId="{A46EBD32-73FD-F055-706F-4F51AF97868B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848025613" sldId="1610"/>
            <ac:spMk id="51" creationId="{D196AE15-FA14-B580-7F77-A45935B1E778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848025613" sldId="1610"/>
            <ac:spMk id="52" creationId="{20FF98EF-A3A5-E343-C04E-B76A477536BC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848025613" sldId="1610"/>
            <ac:spMk id="53" creationId="{DB23E254-4F73-72D7-5F0A-9F2C123DDB18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848025613" sldId="1610"/>
            <ac:spMk id="54" creationId="{284323EE-8E23-2712-FD48-772F509208C9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848025613" sldId="1610"/>
            <ac:spMk id="55" creationId="{466A8973-BAA0-A735-D9DE-26ED44A18553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848025613" sldId="1610"/>
            <ac:spMk id="56" creationId="{0C1BEFC1-C6C8-3F0D-D8A9-8D4D4215EAAD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848025613" sldId="1610"/>
            <ac:spMk id="71" creationId="{1539C76B-D283-179F-B27F-6B0BC334DDDB}"/>
          </ac:spMkLst>
        </pc:spChg>
      </pc:sldChg>
      <pc:sldChg chg="addSp delSp modSp modAnim">
        <pc:chgData name="Daniel Khashabi" userId="62390808-c838-45e6-be59-d6fd0d208bc8" providerId="ADAL" clId="{19A97A65-FB7E-DC4C-8433-B675572D5E70}" dt="2023-02-23T16:22:32.594" v="10789"/>
        <pc:sldMkLst>
          <pc:docMk/>
          <pc:sldMk cId="590724948" sldId="1611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590724948" sldId="1611"/>
            <ac:spMk id="2" creationId="{8ABAC542-6315-033C-05A4-19DE65CC73B9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590724948" sldId="1611"/>
            <ac:spMk id="4" creationId="{66E47F1C-C79A-1486-8DC5-943653E554A8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590724948" sldId="1611"/>
            <ac:spMk id="6" creationId="{2A0C8778-88E2-0944-059D-85BDD5C6A549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590724948" sldId="1611"/>
            <ac:spMk id="8" creationId="{74E461D6-5837-F3B3-A53F-073118A3B85D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590724948" sldId="1611"/>
            <ac:spMk id="10" creationId="{91BA1FD3-B7AA-33CC-60EC-5D9F502D3C1C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590724948" sldId="1611"/>
            <ac:spMk id="15" creationId="{6D2400EA-94C6-D025-290F-D884FB0CE89D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590724948" sldId="1611"/>
            <ac:spMk id="18" creationId="{CC8B955F-53CA-0B24-ADC9-4BA802D38646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590724948" sldId="1611"/>
            <ac:spMk id="20" creationId="{BBF4471C-92E2-A432-1CAB-6A09449A9E19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590724948" sldId="1611"/>
            <ac:spMk id="22" creationId="{5F41F5D6-5AC0-E165-48FC-D590E73F1357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590724948" sldId="1611"/>
            <ac:spMk id="26" creationId="{082B7E43-F6AA-F2C8-6C31-C60686B3E19E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590724948" sldId="1611"/>
            <ac:spMk id="28" creationId="{1503E800-03F6-F0C7-19EB-098227C7B1E7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590724948" sldId="1611"/>
            <ac:spMk id="30" creationId="{9DBC8D66-39AD-808B-8BFC-CBB1558018AB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590724948" sldId="1611"/>
            <ac:spMk id="37" creationId="{27FD3151-EC6F-D61B-FDC1-F6EF65C6E5F3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590724948" sldId="1611"/>
            <ac:spMk id="40" creationId="{6EDAFD65-0267-8B63-C7D5-2DC5FB31B6F6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590724948" sldId="1611"/>
            <ac:spMk id="42" creationId="{9FCD99F5-C896-9DB4-024D-4E079E521DFC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590724948" sldId="1611"/>
            <ac:spMk id="44" creationId="{748C98E8-FBB9-C66C-5271-6685E2C5FB0D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590724948" sldId="1611"/>
            <ac:spMk id="49" creationId="{A46EBD32-73FD-F055-706F-4F51AF97868B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590724948" sldId="1611"/>
            <ac:spMk id="51" creationId="{D196AE15-FA14-B580-7F77-A45935B1E778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590724948" sldId="1611"/>
            <ac:spMk id="52" creationId="{20FF98EF-A3A5-E343-C04E-B76A477536BC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590724948" sldId="1611"/>
            <ac:spMk id="53" creationId="{DB23E254-4F73-72D7-5F0A-9F2C123DDB18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590724948" sldId="1611"/>
            <ac:spMk id="60" creationId="{594A1929-FCFD-4119-F59F-07430367B6A8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590724948" sldId="1611"/>
            <ac:spMk id="62" creationId="{0B1A8DB0-57D9-5A4A-3B6E-2BB2BCF0C56D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590724948" sldId="1611"/>
            <ac:spMk id="70" creationId="{F8B30533-4510-FCE5-B2C9-9BE083838BE5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590724948" sldId="1611"/>
            <ac:spMk id="71" creationId="{1539C76B-D283-179F-B27F-6B0BC334DDDB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590724948" sldId="1611"/>
            <ac:spMk id="72" creationId="{6198D14A-B413-4D74-2253-B13CCCE0616C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590724948" sldId="1611"/>
            <ac:spMk id="74" creationId="{1162C052-9858-2BBA-884D-1F77AD757806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590724948" sldId="1611"/>
            <ac:spMk id="75" creationId="{41F57A2F-70C1-70F7-C14F-E523CD8D7FDA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590724948" sldId="1611"/>
            <ac:spMk id="77" creationId="{B8F5CA2E-8038-0DE0-214B-E52178FC30F9}"/>
          </ac:spMkLst>
        </pc:spChg>
        <pc:picChg chg="add del mod">
          <ac:chgData name="Daniel Khashabi" userId="62390808-c838-45e6-be59-d6fd0d208bc8" providerId="ADAL" clId="{19A97A65-FB7E-DC4C-8433-B675572D5E70}" dt="2023-02-22T03:40:44.235" v="6765" actId="478"/>
          <ac:picMkLst>
            <pc:docMk/>
            <pc:sldMk cId="590724948" sldId="1611"/>
            <ac:picMk id="54" creationId="{A35885E8-3089-2D9F-F18D-3F41BD2E0D0C}"/>
          </ac:picMkLst>
        </pc:picChg>
        <pc:picChg chg="add mod">
          <ac:chgData name="Daniel Khashabi" userId="62390808-c838-45e6-be59-d6fd0d208bc8" providerId="ADAL" clId="{19A97A65-FB7E-DC4C-8433-B675572D5E70}" dt="2023-02-23T16:22:23.842" v="10788" actId="1076"/>
          <ac:picMkLst>
            <pc:docMk/>
            <pc:sldMk cId="590724948" sldId="1611"/>
            <ac:picMk id="54" creationId="{A82B35E2-ED8A-5698-F9E2-3F20EDD6BAA1}"/>
          </ac:picMkLst>
        </pc:picChg>
      </pc:sldChg>
      <pc:sldChg chg="modSp">
        <pc:chgData name="Daniel Khashabi" userId="62390808-c838-45e6-be59-d6fd0d208bc8" providerId="ADAL" clId="{19A97A65-FB7E-DC4C-8433-B675572D5E70}" dt="2023-02-22T17:58:30.299" v="9801"/>
        <pc:sldMkLst>
          <pc:docMk/>
          <pc:sldMk cId="3169511776" sldId="1612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69511776" sldId="1612"/>
            <ac:spMk id="4" creationId="{66E47F1C-C79A-1486-8DC5-943653E554A8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69511776" sldId="1612"/>
            <ac:spMk id="6" creationId="{2A0C8778-88E2-0944-059D-85BDD5C6A549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69511776" sldId="1612"/>
            <ac:spMk id="8" creationId="{74E461D6-5837-F3B3-A53F-073118A3B85D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69511776" sldId="1612"/>
            <ac:spMk id="10" creationId="{91BA1FD3-B7AA-33CC-60EC-5D9F502D3C1C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69511776" sldId="1612"/>
            <ac:spMk id="15" creationId="{6D2400EA-94C6-D025-290F-D884FB0CE89D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69511776" sldId="1612"/>
            <ac:spMk id="18" creationId="{CC8B955F-53CA-0B24-ADC9-4BA802D38646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69511776" sldId="1612"/>
            <ac:spMk id="20" creationId="{BBF4471C-92E2-A432-1CAB-6A09449A9E19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69511776" sldId="1612"/>
            <ac:spMk id="22" creationId="{5F41F5D6-5AC0-E165-48FC-D590E73F1357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69511776" sldId="1612"/>
            <ac:spMk id="26" creationId="{082B7E43-F6AA-F2C8-6C31-C60686B3E19E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69511776" sldId="1612"/>
            <ac:spMk id="28" creationId="{1503E800-03F6-F0C7-19EB-098227C7B1E7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69511776" sldId="1612"/>
            <ac:spMk id="30" creationId="{9DBC8D66-39AD-808B-8BFC-CBB1558018AB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69511776" sldId="1612"/>
            <ac:spMk id="37" creationId="{27FD3151-EC6F-D61B-FDC1-F6EF65C6E5F3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69511776" sldId="1612"/>
            <ac:spMk id="40" creationId="{6EDAFD65-0267-8B63-C7D5-2DC5FB31B6F6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69511776" sldId="1612"/>
            <ac:spMk id="42" creationId="{9FCD99F5-C896-9DB4-024D-4E079E521DFC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69511776" sldId="1612"/>
            <ac:spMk id="44" creationId="{748C98E8-FBB9-C66C-5271-6685E2C5FB0D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69511776" sldId="1612"/>
            <ac:spMk id="49" creationId="{A46EBD32-73FD-F055-706F-4F51AF97868B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69511776" sldId="1612"/>
            <ac:spMk id="51" creationId="{5751BECF-A130-5C11-8802-898107BEA07F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69511776" sldId="1612"/>
            <ac:spMk id="60" creationId="{594A1929-FCFD-4119-F59F-07430367B6A8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69511776" sldId="1612"/>
            <ac:spMk id="62" creationId="{0B1A8DB0-57D9-5A4A-3B6E-2BB2BCF0C56D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69511776" sldId="1612"/>
            <ac:spMk id="70" creationId="{F8B30533-4510-FCE5-B2C9-9BE083838BE5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69511776" sldId="1612"/>
            <ac:spMk id="71" creationId="{1539C76B-D283-179F-B27F-6B0BC334DDDB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69511776" sldId="1612"/>
            <ac:spMk id="72" creationId="{6198D14A-B413-4D74-2253-B13CCCE0616C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69511776" sldId="1612"/>
            <ac:spMk id="74" creationId="{1162C052-9858-2BBA-884D-1F77AD757806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69511776" sldId="1612"/>
            <ac:spMk id="76" creationId="{F6D10EC4-98AD-4E80-607E-F293C2ACF9D1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69511776" sldId="1612"/>
            <ac:spMk id="80" creationId="{1910C4F5-8206-ED07-6A9B-3B236A65148B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69511776" sldId="1612"/>
            <ac:spMk id="81" creationId="{BFCA7D9C-67E5-47A6-55CF-D45A35009F88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69511776" sldId="1612"/>
            <ac:spMk id="82" creationId="{566D775E-748E-C5E0-FC18-9065BE19C46B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69511776" sldId="1612"/>
            <ac:spMk id="83" creationId="{225716CA-EC32-9765-8761-81D9A056D5BF}"/>
          </ac:spMkLst>
        </pc:spChg>
      </pc:sldChg>
      <pc:sldChg chg="modSp">
        <pc:chgData name="Daniel Khashabi" userId="62390808-c838-45e6-be59-d6fd0d208bc8" providerId="ADAL" clId="{19A97A65-FB7E-DC4C-8433-B675572D5E70}" dt="2023-02-22T17:58:30.299" v="9801"/>
        <pc:sldMkLst>
          <pc:docMk/>
          <pc:sldMk cId="609025459" sldId="1613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09025459" sldId="1613"/>
            <ac:spMk id="4" creationId="{66E47F1C-C79A-1486-8DC5-943653E554A8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09025459" sldId="1613"/>
            <ac:spMk id="6" creationId="{2A0C8778-88E2-0944-059D-85BDD5C6A549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09025459" sldId="1613"/>
            <ac:spMk id="8" creationId="{74E461D6-5837-F3B3-A53F-073118A3B85D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09025459" sldId="1613"/>
            <ac:spMk id="10" creationId="{91BA1FD3-B7AA-33CC-60EC-5D9F502D3C1C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09025459" sldId="1613"/>
            <ac:spMk id="15" creationId="{6D2400EA-94C6-D025-290F-D884FB0CE89D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09025459" sldId="1613"/>
            <ac:spMk id="18" creationId="{CC8B955F-53CA-0B24-ADC9-4BA802D38646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09025459" sldId="1613"/>
            <ac:spMk id="20" creationId="{BBF4471C-92E2-A432-1CAB-6A09449A9E19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09025459" sldId="1613"/>
            <ac:spMk id="22" creationId="{5F41F5D6-5AC0-E165-48FC-D590E73F1357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09025459" sldId="1613"/>
            <ac:spMk id="26" creationId="{082B7E43-F6AA-F2C8-6C31-C60686B3E19E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09025459" sldId="1613"/>
            <ac:spMk id="28" creationId="{1503E800-03F6-F0C7-19EB-098227C7B1E7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09025459" sldId="1613"/>
            <ac:spMk id="30" creationId="{9DBC8D66-39AD-808B-8BFC-CBB1558018AB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09025459" sldId="1613"/>
            <ac:spMk id="37" creationId="{27FD3151-EC6F-D61B-FDC1-F6EF65C6E5F3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09025459" sldId="1613"/>
            <ac:spMk id="40" creationId="{6EDAFD65-0267-8B63-C7D5-2DC5FB31B6F6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09025459" sldId="1613"/>
            <ac:spMk id="42" creationId="{9FCD99F5-C896-9DB4-024D-4E079E521DFC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09025459" sldId="1613"/>
            <ac:spMk id="44" creationId="{748C98E8-FBB9-C66C-5271-6685E2C5FB0D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09025459" sldId="1613"/>
            <ac:spMk id="49" creationId="{A46EBD32-73FD-F055-706F-4F51AF97868B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09025459" sldId="1613"/>
            <ac:spMk id="51" creationId="{672721B1-0845-D71D-18E4-9B37ABD2D512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09025459" sldId="1613"/>
            <ac:spMk id="60" creationId="{594A1929-FCFD-4119-F59F-07430367B6A8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09025459" sldId="1613"/>
            <ac:spMk id="62" creationId="{0B1A8DB0-57D9-5A4A-3B6E-2BB2BCF0C56D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09025459" sldId="1613"/>
            <ac:spMk id="70" creationId="{F8B30533-4510-FCE5-B2C9-9BE083838BE5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09025459" sldId="1613"/>
            <ac:spMk id="71" creationId="{1539C76B-D283-179F-B27F-6B0BC334DDDB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09025459" sldId="1613"/>
            <ac:spMk id="72" creationId="{6198D14A-B413-4D74-2253-B13CCCE0616C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09025459" sldId="1613"/>
            <ac:spMk id="74" creationId="{1162C052-9858-2BBA-884D-1F77AD757806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09025459" sldId="1613"/>
            <ac:spMk id="76" creationId="{F6D10EC4-98AD-4E80-607E-F293C2ACF9D1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09025459" sldId="1613"/>
            <ac:spMk id="80" creationId="{1910C4F5-8206-ED07-6A9B-3B236A65148B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09025459" sldId="1613"/>
            <ac:spMk id="81" creationId="{BFCA7D9C-67E5-47A6-55CF-D45A35009F88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09025459" sldId="1613"/>
            <ac:spMk id="82" creationId="{566D775E-748E-C5E0-FC18-9065BE19C46B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09025459" sldId="1613"/>
            <ac:spMk id="154" creationId="{0E1A55C4-99E6-7E32-4228-7F1BC7BE6651}"/>
          </ac:spMkLst>
        </pc:spChg>
      </pc:sldChg>
      <pc:sldChg chg="del">
        <pc:chgData name="Daniel Khashabi" userId="62390808-c838-45e6-be59-d6fd0d208bc8" providerId="ADAL" clId="{19A97A65-FB7E-DC4C-8433-B675572D5E70}" dt="2023-02-12T19:53:20.107" v="511" actId="2696"/>
        <pc:sldMkLst>
          <pc:docMk/>
          <pc:sldMk cId="670089029" sldId="1614"/>
        </pc:sldMkLst>
      </pc:sldChg>
      <pc:sldChg chg="modSp add mod">
        <pc:chgData name="Daniel Khashabi" userId="62390808-c838-45e6-be59-d6fd0d208bc8" providerId="ADAL" clId="{19A97A65-FB7E-DC4C-8433-B675572D5E70}" dt="2023-02-23T16:35:07.080" v="10899" actId="20577"/>
        <pc:sldMkLst>
          <pc:docMk/>
          <pc:sldMk cId="1576146767" sldId="1614"/>
        </pc:sldMkLst>
        <pc:spChg chg="mod">
          <ac:chgData name="Daniel Khashabi" userId="62390808-c838-45e6-be59-d6fd0d208bc8" providerId="ADAL" clId="{19A97A65-FB7E-DC4C-8433-B675572D5E70}" dt="2023-02-23T16:35:07.080" v="10899" actId="20577"/>
          <ac:spMkLst>
            <pc:docMk/>
            <pc:sldMk cId="1576146767" sldId="1614"/>
            <ac:spMk id="3" creationId="{5DA94EF0-6A4A-602C-77B3-66F207075CB8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576146767" sldId="1614"/>
            <ac:spMk id="4" creationId="{438D3EB4-22DC-1ECF-ED9B-ACF5D672EEE8}"/>
          </ac:spMkLst>
        </pc:spChg>
      </pc:sldChg>
      <pc:sldChg chg="addSp delSp modSp del mod">
        <pc:chgData name="Daniel Khashabi" userId="62390808-c838-45e6-be59-d6fd0d208bc8" providerId="ADAL" clId="{19A97A65-FB7E-DC4C-8433-B675572D5E70}" dt="2023-02-21T15:00:13.435" v="3852" actId="2696"/>
        <pc:sldMkLst>
          <pc:docMk/>
          <pc:sldMk cId="2772866417" sldId="1617"/>
        </pc:sldMkLst>
        <pc:spChg chg="add mod">
          <ac:chgData name="Daniel Khashabi" userId="62390808-c838-45e6-be59-d6fd0d208bc8" providerId="ADAL" clId="{19A97A65-FB7E-DC4C-8433-B675572D5E70}" dt="2023-02-21T14:47:30.835" v="3399"/>
          <ac:spMkLst>
            <pc:docMk/>
            <pc:sldMk cId="2772866417" sldId="1617"/>
            <ac:spMk id="52" creationId="{FBA72B9B-A41D-E682-4FA8-BB864F96D181}"/>
          </ac:spMkLst>
        </pc:spChg>
        <pc:spChg chg="del">
          <ac:chgData name="Daniel Khashabi" userId="62390808-c838-45e6-be59-d6fd0d208bc8" providerId="ADAL" clId="{19A97A65-FB7E-DC4C-8433-B675572D5E70}" dt="2023-02-21T14:47:30.644" v="3398" actId="478"/>
          <ac:spMkLst>
            <pc:docMk/>
            <pc:sldMk cId="2772866417" sldId="1617"/>
            <ac:spMk id="74" creationId="{1162C052-9858-2BBA-884D-1F77AD757806}"/>
          </ac:spMkLst>
        </pc:spChg>
      </pc:sldChg>
      <pc:sldChg chg="addSp delSp modSp del mod modAnim">
        <pc:chgData name="Daniel Khashabi" userId="62390808-c838-45e6-be59-d6fd0d208bc8" providerId="ADAL" clId="{19A97A65-FB7E-DC4C-8433-B675572D5E70}" dt="2023-02-21T14:59:56.456" v="3851" actId="2696"/>
        <pc:sldMkLst>
          <pc:docMk/>
          <pc:sldMk cId="2892059775" sldId="1618"/>
        </pc:sldMkLst>
        <pc:spChg chg="add mod">
          <ac:chgData name="Daniel Khashabi" userId="62390808-c838-45e6-be59-d6fd0d208bc8" providerId="ADAL" clId="{19A97A65-FB7E-DC4C-8433-B675572D5E70}" dt="2023-02-13T19:35:16.511" v="1983" actId="1076"/>
          <ac:spMkLst>
            <pc:docMk/>
            <pc:sldMk cId="2892059775" sldId="1618"/>
            <ac:spMk id="51" creationId="{84B3B072-1724-71BF-EB35-6E3DE41DD56E}"/>
          </ac:spMkLst>
        </pc:spChg>
        <pc:spChg chg="mod">
          <ac:chgData name="Daniel Khashabi" userId="62390808-c838-45e6-be59-d6fd0d208bc8" providerId="ADAL" clId="{19A97A65-FB7E-DC4C-8433-B675572D5E70}" dt="2023-02-13T19:34:28.900" v="1947" actId="208"/>
          <ac:spMkLst>
            <pc:docMk/>
            <pc:sldMk cId="2892059775" sldId="1618"/>
            <ac:spMk id="74" creationId="{1162C052-9858-2BBA-884D-1F77AD757806}"/>
          </ac:spMkLst>
        </pc:spChg>
        <pc:spChg chg="mod">
          <ac:chgData name="Daniel Khashabi" userId="62390808-c838-45e6-be59-d6fd0d208bc8" providerId="ADAL" clId="{19A97A65-FB7E-DC4C-8433-B675572D5E70}" dt="2023-02-13T19:35:39.585" v="1988" actId="20577"/>
          <ac:spMkLst>
            <pc:docMk/>
            <pc:sldMk cId="2892059775" sldId="1618"/>
            <ac:spMk id="164" creationId="{F098A132-0227-A725-9918-BBF5F00235DE}"/>
          </ac:spMkLst>
        </pc:spChg>
        <pc:picChg chg="del">
          <ac:chgData name="Daniel Khashabi" userId="62390808-c838-45e6-be59-d6fd0d208bc8" providerId="ADAL" clId="{19A97A65-FB7E-DC4C-8433-B675572D5E70}" dt="2023-02-21T14:45:52.175" v="3346" actId="478"/>
          <ac:picMkLst>
            <pc:docMk/>
            <pc:sldMk cId="2892059775" sldId="1618"/>
            <ac:picMk id="46082" creationId="{7C97EDC0-A896-2479-6C97-FDB39454AC39}"/>
          </ac:picMkLst>
        </pc:picChg>
      </pc:sldChg>
      <pc:sldChg chg="modSp mod">
        <pc:chgData name="Daniel Khashabi" userId="62390808-c838-45e6-be59-d6fd0d208bc8" providerId="ADAL" clId="{19A97A65-FB7E-DC4C-8433-B675572D5E70}" dt="2023-02-23T16:30:09.173" v="10896" actId="20577"/>
        <pc:sldMkLst>
          <pc:docMk/>
          <pc:sldMk cId="3536256777" sldId="1619"/>
        </pc:sldMkLst>
        <pc:spChg chg="mod">
          <ac:chgData name="Daniel Khashabi" userId="62390808-c838-45e6-be59-d6fd0d208bc8" providerId="ADAL" clId="{19A97A65-FB7E-DC4C-8433-B675572D5E70}" dt="2023-02-23T16:30:09.173" v="10896" actId="20577"/>
          <ac:spMkLst>
            <pc:docMk/>
            <pc:sldMk cId="3536256777" sldId="1619"/>
            <ac:spMk id="3" creationId="{58B57376-83E0-E507-151B-591DA026DE82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536256777" sldId="1619"/>
            <ac:spMk id="9" creationId="{82F52651-9693-0D88-3823-4AC1604DB1DE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536256777" sldId="1619"/>
            <ac:spMk id="27" creationId="{E0C4B12C-20E3-CF1C-704C-F464CBEE7176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536256777" sldId="1619"/>
            <ac:spMk id="29" creationId="{E116835B-A446-0A38-B4CA-81E1812A52DD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536256777" sldId="1619"/>
            <ac:spMk id="31" creationId="{CF577B95-D1B3-8A75-A4F5-E0E514B7957D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536256777" sldId="1619"/>
            <ac:spMk id="33" creationId="{14FFEDB4-FF48-F8B8-1861-02B199C45F29}"/>
          </ac:spMkLst>
        </pc:spChg>
        <pc:spChg chg="mod">
          <ac:chgData name="Daniel Khashabi" userId="62390808-c838-45e6-be59-d6fd0d208bc8" providerId="ADAL" clId="{19A97A65-FB7E-DC4C-8433-B675572D5E70}" dt="2023-02-23T16:29:55.317" v="10822" actId="1036"/>
          <ac:spMkLst>
            <pc:docMk/>
            <pc:sldMk cId="3536256777" sldId="1619"/>
            <ac:spMk id="55" creationId="{78ECC4B6-6FE1-A49A-3F79-8BF23F6251D8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536256777" sldId="1619"/>
            <ac:spMk id="57" creationId="{2F9D2B7C-9439-B121-E462-02E4E250DA78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536256777" sldId="1619"/>
            <ac:spMk id="59" creationId="{74577F2A-593E-3E8E-46B7-4B1CD1E59AD7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536256777" sldId="1619"/>
            <ac:spMk id="61" creationId="{1D7CC855-B0E6-3A0B-646C-2D2759D35E74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536256777" sldId="1619"/>
            <ac:spMk id="63" creationId="{539D7D95-2193-80CD-687D-37B4AF4DFAED}"/>
          </ac:spMkLst>
        </pc:spChg>
        <pc:spChg chg="mod">
          <ac:chgData name="Daniel Khashabi" userId="62390808-c838-45e6-be59-d6fd0d208bc8" providerId="ADAL" clId="{19A97A65-FB7E-DC4C-8433-B675572D5E70}" dt="2023-02-23T16:29:55.317" v="10822" actId="1036"/>
          <ac:spMkLst>
            <pc:docMk/>
            <pc:sldMk cId="3536256777" sldId="1619"/>
            <ac:spMk id="47165" creationId="{89CCE0CD-6A40-33A3-0085-A20D92BA29D6}"/>
          </ac:spMkLst>
        </pc:spChg>
        <pc:spChg chg="mod">
          <ac:chgData name="Daniel Khashabi" userId="62390808-c838-45e6-be59-d6fd0d208bc8" providerId="ADAL" clId="{19A97A65-FB7E-DC4C-8433-B675572D5E70}" dt="2023-02-23T16:29:55.317" v="10822" actId="1036"/>
          <ac:spMkLst>
            <pc:docMk/>
            <pc:sldMk cId="3536256777" sldId="1619"/>
            <ac:spMk id="47166" creationId="{1A815EED-F0BC-AC41-83A7-EC1321A7C890}"/>
          </ac:spMkLst>
        </pc:spChg>
        <pc:spChg chg="mod">
          <ac:chgData name="Daniel Khashabi" userId="62390808-c838-45e6-be59-d6fd0d208bc8" providerId="ADAL" clId="{19A97A65-FB7E-DC4C-8433-B675572D5E70}" dt="2023-02-23T16:29:55.317" v="10822" actId="1036"/>
          <ac:spMkLst>
            <pc:docMk/>
            <pc:sldMk cId="3536256777" sldId="1619"/>
            <ac:spMk id="47167" creationId="{FFF33400-EA34-2B83-1D88-365C2BDEEF7C}"/>
          </ac:spMkLst>
        </pc:spChg>
        <pc:spChg chg="mod">
          <ac:chgData name="Daniel Khashabi" userId="62390808-c838-45e6-be59-d6fd0d208bc8" providerId="ADAL" clId="{19A97A65-FB7E-DC4C-8433-B675572D5E70}" dt="2023-02-23T16:29:55.317" v="10822" actId="1036"/>
          <ac:spMkLst>
            <pc:docMk/>
            <pc:sldMk cId="3536256777" sldId="1619"/>
            <ac:spMk id="47168" creationId="{E2F949D0-5A00-E9B8-6A2A-D2676F8D9551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536256777" sldId="1619"/>
            <ac:spMk id="47195" creationId="{EF1A02E7-1655-39F8-D620-8EB393223EAE}"/>
          </ac:spMkLst>
        </pc:spChg>
        <pc:grpChg chg="mod">
          <ac:chgData name="Daniel Khashabi" userId="62390808-c838-45e6-be59-d6fd0d208bc8" providerId="ADAL" clId="{19A97A65-FB7E-DC4C-8433-B675572D5E70}" dt="2023-02-23T16:29:55.317" v="10822" actId="1036"/>
          <ac:grpSpMkLst>
            <pc:docMk/>
            <pc:sldMk cId="3536256777" sldId="1619"/>
            <ac:grpSpMk id="4" creationId="{BF0A3626-32FA-CEF2-F23C-BE398819C5D2}"/>
          </ac:grpSpMkLst>
        </pc:grpChg>
        <pc:grpChg chg="mod">
          <ac:chgData name="Daniel Khashabi" userId="62390808-c838-45e6-be59-d6fd0d208bc8" providerId="ADAL" clId="{19A97A65-FB7E-DC4C-8433-B675572D5E70}" dt="2023-02-23T16:29:55.317" v="10822" actId="1036"/>
          <ac:grpSpMkLst>
            <pc:docMk/>
            <pc:sldMk cId="3536256777" sldId="1619"/>
            <ac:grpSpMk id="43" creationId="{A0166EBE-6FFC-3BA3-9263-8E41666BB50F}"/>
          </ac:grpSpMkLst>
        </pc:grpChg>
        <pc:grpChg chg="mod">
          <ac:chgData name="Daniel Khashabi" userId="62390808-c838-45e6-be59-d6fd0d208bc8" providerId="ADAL" clId="{19A97A65-FB7E-DC4C-8433-B675572D5E70}" dt="2023-02-23T16:29:55.317" v="10822" actId="1036"/>
          <ac:grpSpMkLst>
            <pc:docMk/>
            <pc:sldMk cId="3536256777" sldId="1619"/>
            <ac:grpSpMk id="44" creationId="{D2F291B3-6251-BC61-7A4B-2C4BD4714F44}"/>
          </ac:grpSpMkLst>
        </pc:grpChg>
        <pc:grpChg chg="mod">
          <ac:chgData name="Daniel Khashabi" userId="62390808-c838-45e6-be59-d6fd0d208bc8" providerId="ADAL" clId="{19A97A65-FB7E-DC4C-8433-B675572D5E70}" dt="2023-02-23T16:29:55.317" v="10822" actId="1036"/>
          <ac:grpSpMkLst>
            <pc:docMk/>
            <pc:sldMk cId="3536256777" sldId="1619"/>
            <ac:grpSpMk id="45" creationId="{27370527-291A-51FF-5A09-87EAFE8B560B}"/>
          </ac:grpSpMkLst>
        </pc:grpChg>
        <pc:grpChg chg="mod">
          <ac:chgData name="Daniel Khashabi" userId="62390808-c838-45e6-be59-d6fd0d208bc8" providerId="ADAL" clId="{19A97A65-FB7E-DC4C-8433-B675572D5E70}" dt="2023-02-23T16:29:55.317" v="10822" actId="1036"/>
          <ac:grpSpMkLst>
            <pc:docMk/>
            <pc:sldMk cId="3536256777" sldId="1619"/>
            <ac:grpSpMk id="46" creationId="{BDD23FFC-649D-66A3-1E67-8C170D1CD7E3}"/>
          </ac:grpSpMkLst>
        </pc:grpChg>
        <pc:cxnChg chg="mod">
          <ac:chgData name="Daniel Khashabi" userId="62390808-c838-45e6-be59-d6fd0d208bc8" providerId="ADAL" clId="{19A97A65-FB7E-DC4C-8433-B675572D5E70}" dt="2023-02-23T16:29:55.317" v="10822" actId="1036"/>
          <ac:cxnSpMkLst>
            <pc:docMk/>
            <pc:sldMk cId="3536256777" sldId="1619"/>
            <ac:cxnSpMk id="47" creationId="{7A0EF800-E57C-547A-E2C7-2E59EB1565FB}"/>
          </ac:cxnSpMkLst>
        </pc:cxnChg>
        <pc:cxnChg chg="mod">
          <ac:chgData name="Daniel Khashabi" userId="62390808-c838-45e6-be59-d6fd0d208bc8" providerId="ADAL" clId="{19A97A65-FB7E-DC4C-8433-B675572D5E70}" dt="2023-02-23T16:29:55.317" v="10822" actId="1036"/>
          <ac:cxnSpMkLst>
            <pc:docMk/>
            <pc:sldMk cId="3536256777" sldId="1619"/>
            <ac:cxnSpMk id="48" creationId="{04C9998F-E4CF-68B6-4A01-49F319F39370}"/>
          </ac:cxnSpMkLst>
        </pc:cxnChg>
        <pc:cxnChg chg="mod">
          <ac:chgData name="Daniel Khashabi" userId="62390808-c838-45e6-be59-d6fd0d208bc8" providerId="ADAL" clId="{19A97A65-FB7E-DC4C-8433-B675572D5E70}" dt="2023-02-23T16:29:55.317" v="10822" actId="1036"/>
          <ac:cxnSpMkLst>
            <pc:docMk/>
            <pc:sldMk cId="3536256777" sldId="1619"/>
            <ac:cxnSpMk id="49" creationId="{EB3203CB-558D-F136-95BE-1AC45CDBC286}"/>
          </ac:cxnSpMkLst>
        </pc:cxnChg>
        <pc:cxnChg chg="mod">
          <ac:chgData name="Daniel Khashabi" userId="62390808-c838-45e6-be59-d6fd0d208bc8" providerId="ADAL" clId="{19A97A65-FB7E-DC4C-8433-B675572D5E70}" dt="2023-02-23T16:29:55.317" v="10822" actId="1036"/>
          <ac:cxnSpMkLst>
            <pc:docMk/>
            <pc:sldMk cId="3536256777" sldId="1619"/>
            <ac:cxnSpMk id="50" creationId="{F3080C96-A94F-2772-FB04-41A988EFEED1}"/>
          </ac:cxnSpMkLst>
        </pc:cxnChg>
        <pc:cxnChg chg="mod">
          <ac:chgData name="Daniel Khashabi" userId="62390808-c838-45e6-be59-d6fd0d208bc8" providerId="ADAL" clId="{19A97A65-FB7E-DC4C-8433-B675572D5E70}" dt="2023-02-23T16:29:55.317" v="10822" actId="1036"/>
          <ac:cxnSpMkLst>
            <pc:docMk/>
            <pc:sldMk cId="3536256777" sldId="1619"/>
            <ac:cxnSpMk id="51" creationId="{6C56BF14-581D-4BE0-CF50-793D405C7699}"/>
          </ac:cxnSpMkLst>
        </pc:cxnChg>
        <pc:cxnChg chg="mod">
          <ac:chgData name="Daniel Khashabi" userId="62390808-c838-45e6-be59-d6fd0d208bc8" providerId="ADAL" clId="{19A97A65-FB7E-DC4C-8433-B675572D5E70}" dt="2023-02-23T16:29:55.317" v="10822" actId="1036"/>
          <ac:cxnSpMkLst>
            <pc:docMk/>
            <pc:sldMk cId="3536256777" sldId="1619"/>
            <ac:cxnSpMk id="52" creationId="{8BF15BB0-D92F-CEC4-EA24-C5F65B1BE0D4}"/>
          </ac:cxnSpMkLst>
        </pc:cxnChg>
        <pc:cxnChg chg="mod">
          <ac:chgData name="Daniel Khashabi" userId="62390808-c838-45e6-be59-d6fd0d208bc8" providerId="ADAL" clId="{19A97A65-FB7E-DC4C-8433-B675572D5E70}" dt="2023-02-23T16:29:55.317" v="10822" actId="1036"/>
          <ac:cxnSpMkLst>
            <pc:docMk/>
            <pc:sldMk cId="3536256777" sldId="1619"/>
            <ac:cxnSpMk id="53" creationId="{DC775DFF-043E-20E4-CB38-EAEC064C2F25}"/>
          </ac:cxnSpMkLst>
        </pc:cxnChg>
        <pc:cxnChg chg="mod">
          <ac:chgData name="Daniel Khashabi" userId="62390808-c838-45e6-be59-d6fd0d208bc8" providerId="ADAL" clId="{19A97A65-FB7E-DC4C-8433-B675572D5E70}" dt="2023-02-23T16:29:55.317" v="10822" actId="1036"/>
          <ac:cxnSpMkLst>
            <pc:docMk/>
            <pc:sldMk cId="3536256777" sldId="1619"/>
            <ac:cxnSpMk id="54" creationId="{00883A45-598F-DBC5-9896-3383864022C3}"/>
          </ac:cxnSpMkLst>
        </pc:cxnChg>
      </pc:sldChg>
      <pc:sldChg chg="addSp modSp">
        <pc:chgData name="Daniel Khashabi" userId="62390808-c838-45e6-be59-d6fd0d208bc8" providerId="ADAL" clId="{19A97A65-FB7E-DC4C-8433-B675572D5E70}" dt="2023-02-22T17:58:30.299" v="9801"/>
        <pc:sldMkLst>
          <pc:docMk/>
          <pc:sldMk cId="3959706283" sldId="1620"/>
        </pc:sldMkLst>
        <pc:spChg chg="add mod">
          <ac:chgData name="Daniel Khashabi" userId="62390808-c838-45e6-be59-d6fd0d208bc8" providerId="ADAL" clId="{19A97A65-FB7E-DC4C-8433-B675572D5E70}" dt="2023-02-22T17:58:30.299" v="9801"/>
          <ac:spMkLst>
            <pc:docMk/>
            <pc:sldMk cId="3959706283" sldId="1620"/>
            <ac:spMk id="3" creationId="{98D8A730-079C-9942-66DC-FB97976C8C5C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959706283" sldId="1620"/>
            <ac:spMk id="6" creationId="{74E8A16A-FD91-4333-5F0E-E1916CAB9ABB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959706283" sldId="1620"/>
            <ac:spMk id="8" creationId="{8F99410D-D33A-9C2B-A952-60174073B08C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959706283" sldId="1620"/>
            <ac:spMk id="14" creationId="{A36870B9-7A8F-3986-EAFA-01C9AFCAB1E2}"/>
          </ac:spMkLst>
        </pc:spChg>
      </pc:sldChg>
      <pc:sldChg chg="addSp delSp modSp del mod delAnim">
        <pc:chgData name="Daniel Khashabi" userId="62390808-c838-45e6-be59-d6fd0d208bc8" providerId="ADAL" clId="{19A97A65-FB7E-DC4C-8433-B675572D5E70}" dt="2023-02-21T14:57:31.550" v="3846" actId="2696"/>
        <pc:sldMkLst>
          <pc:docMk/>
          <pc:sldMk cId="2566398262" sldId="1622"/>
        </pc:sldMkLst>
        <pc:spChg chg="mod">
          <ac:chgData name="Daniel Khashabi" userId="62390808-c838-45e6-be59-d6fd0d208bc8" providerId="ADAL" clId="{19A97A65-FB7E-DC4C-8433-B675572D5E70}" dt="2023-02-21T14:57:23.031" v="3845" actId="5793"/>
          <ac:spMkLst>
            <pc:docMk/>
            <pc:sldMk cId="2566398262" sldId="1622"/>
            <ac:spMk id="3" creationId="{8E8092CD-FBA9-B26F-643E-3A0AA279711C}"/>
          </ac:spMkLst>
        </pc:spChg>
        <pc:picChg chg="add del mod modCrop">
          <ac:chgData name="Daniel Khashabi" userId="62390808-c838-45e6-be59-d6fd0d208bc8" providerId="ADAL" clId="{19A97A65-FB7E-DC4C-8433-B675572D5E70}" dt="2023-02-21T14:56:12.536" v="3774" actId="21"/>
          <ac:picMkLst>
            <pc:docMk/>
            <pc:sldMk cId="2566398262" sldId="1622"/>
            <ac:picMk id="5" creationId="{F6E0740D-ABCC-1736-326A-984FEB209B03}"/>
          </ac:picMkLst>
        </pc:picChg>
        <pc:picChg chg="add mod">
          <ac:chgData name="Daniel Khashabi" userId="62390808-c838-45e6-be59-d6fd0d208bc8" providerId="ADAL" clId="{19A97A65-FB7E-DC4C-8433-B675572D5E70}" dt="2023-02-21T14:57:14.319" v="3833" actId="1076"/>
          <ac:picMkLst>
            <pc:docMk/>
            <pc:sldMk cId="2566398262" sldId="1622"/>
            <ac:picMk id="6" creationId="{A5A924DE-2F10-9807-FF89-29EA3FB07B9C}"/>
          </ac:picMkLst>
        </pc:picChg>
        <pc:picChg chg="add del mod">
          <ac:chgData name="Daniel Khashabi" userId="62390808-c838-45e6-be59-d6fd0d208bc8" providerId="ADAL" clId="{19A97A65-FB7E-DC4C-8433-B675572D5E70}" dt="2023-02-11T18:39:44.248" v="314" actId="21"/>
          <ac:picMkLst>
            <pc:docMk/>
            <pc:sldMk cId="2566398262" sldId="1622"/>
            <ac:picMk id="6" creationId="{F94299D0-4BB5-74F2-E90C-62D48AA03074}"/>
          </ac:picMkLst>
        </pc:picChg>
        <pc:picChg chg="del mod">
          <ac:chgData name="Daniel Khashabi" userId="62390808-c838-45e6-be59-d6fd0d208bc8" providerId="ADAL" clId="{19A97A65-FB7E-DC4C-8433-B675572D5E70}" dt="2023-02-11T18:35:06.837" v="9" actId="478"/>
          <ac:picMkLst>
            <pc:docMk/>
            <pc:sldMk cId="2566398262" sldId="1622"/>
            <ac:picMk id="7" creationId="{0B1B48BF-FBEF-CDB9-75CD-8B6AB014AF48}"/>
          </ac:picMkLst>
        </pc:picChg>
        <pc:picChg chg="del mod">
          <ac:chgData name="Daniel Khashabi" userId="62390808-c838-45e6-be59-d6fd0d208bc8" providerId="ADAL" clId="{19A97A65-FB7E-DC4C-8433-B675572D5E70}" dt="2023-02-11T18:37:20.649" v="254" actId="478"/>
          <ac:picMkLst>
            <pc:docMk/>
            <pc:sldMk cId="2566398262" sldId="1622"/>
            <ac:picMk id="8" creationId="{D4C779AD-BD1C-00F6-2B9A-52C265DBC757}"/>
          </ac:picMkLst>
        </pc:picChg>
        <pc:picChg chg="del">
          <ac:chgData name="Daniel Khashabi" userId="62390808-c838-45e6-be59-d6fd0d208bc8" providerId="ADAL" clId="{19A97A65-FB7E-DC4C-8433-B675572D5E70}" dt="2023-02-11T18:35:10.099" v="10" actId="478"/>
          <ac:picMkLst>
            <pc:docMk/>
            <pc:sldMk cId="2566398262" sldId="1622"/>
            <ac:picMk id="9" creationId="{8FD20E9E-4D76-4733-880B-80885E2744DF}"/>
          </ac:picMkLst>
        </pc:picChg>
        <pc:picChg chg="del">
          <ac:chgData name="Daniel Khashabi" userId="62390808-c838-45e6-be59-d6fd0d208bc8" providerId="ADAL" clId="{19A97A65-FB7E-DC4C-8433-B675572D5E70}" dt="2023-02-11T18:35:10.099" v="10" actId="478"/>
          <ac:picMkLst>
            <pc:docMk/>
            <pc:sldMk cId="2566398262" sldId="1622"/>
            <ac:picMk id="10" creationId="{7F5C5D7D-5C40-F1E2-88C8-8518653E810C}"/>
          </ac:picMkLst>
        </pc:picChg>
        <pc:picChg chg="del">
          <ac:chgData name="Daniel Khashabi" userId="62390808-c838-45e6-be59-d6fd0d208bc8" providerId="ADAL" clId="{19A97A65-FB7E-DC4C-8433-B675572D5E70}" dt="2023-02-11T18:35:10.099" v="10" actId="478"/>
          <ac:picMkLst>
            <pc:docMk/>
            <pc:sldMk cId="2566398262" sldId="1622"/>
            <ac:picMk id="11" creationId="{98D4D9E8-426E-0EFA-7F61-150E4AE5AD2F}"/>
          </ac:picMkLst>
        </pc:picChg>
      </pc:sldChg>
      <pc:sldChg chg="del">
        <pc:chgData name="Daniel Khashabi" userId="62390808-c838-45e6-be59-d6fd0d208bc8" providerId="ADAL" clId="{19A97A65-FB7E-DC4C-8433-B675572D5E70}" dt="2023-02-11T18:41:56.428" v="344" actId="2696"/>
        <pc:sldMkLst>
          <pc:docMk/>
          <pc:sldMk cId="3967499559" sldId="1623"/>
        </pc:sldMkLst>
      </pc:sldChg>
      <pc:sldChg chg="del">
        <pc:chgData name="Daniel Khashabi" userId="62390808-c838-45e6-be59-d6fd0d208bc8" providerId="ADAL" clId="{19A97A65-FB7E-DC4C-8433-B675572D5E70}" dt="2023-02-11T18:41:56.428" v="344" actId="2696"/>
        <pc:sldMkLst>
          <pc:docMk/>
          <pc:sldMk cId="3728407031" sldId="1624"/>
        </pc:sldMkLst>
      </pc:sldChg>
      <pc:sldChg chg="del">
        <pc:chgData name="Daniel Khashabi" userId="62390808-c838-45e6-be59-d6fd0d208bc8" providerId="ADAL" clId="{19A97A65-FB7E-DC4C-8433-B675572D5E70}" dt="2023-02-11T18:41:56.428" v="344" actId="2696"/>
        <pc:sldMkLst>
          <pc:docMk/>
          <pc:sldMk cId="1356427523" sldId="1625"/>
        </pc:sldMkLst>
      </pc:sldChg>
      <pc:sldChg chg="addSp modSp mod modNotes">
        <pc:chgData name="Daniel Khashabi" userId="62390808-c838-45e6-be59-d6fd0d208bc8" providerId="ADAL" clId="{19A97A65-FB7E-DC4C-8433-B675572D5E70}" dt="2023-02-22T17:58:30.299" v="9801"/>
        <pc:sldMkLst>
          <pc:docMk/>
          <pc:sldMk cId="1422955403" sldId="1627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422955403" sldId="1627"/>
            <ac:spMk id="27" creationId="{E7A0AB3E-598B-2B2B-E2DB-E4F50B84BDC2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422955403" sldId="1627"/>
            <ac:spMk id="28" creationId="{91DDE18E-B1A3-4CB0-1DCE-CE6B4E269CD7}"/>
          </ac:spMkLst>
        </pc:spChg>
        <pc:grpChg chg="add mod">
          <ac:chgData name="Daniel Khashabi" userId="62390808-c838-45e6-be59-d6fd0d208bc8" providerId="ADAL" clId="{19A97A65-FB7E-DC4C-8433-B675572D5E70}" dt="2023-02-21T15:21:03.684" v="4575" actId="1076"/>
          <ac:grpSpMkLst>
            <pc:docMk/>
            <pc:sldMk cId="1422955403" sldId="1627"/>
            <ac:grpSpMk id="4" creationId="{8E397548-5523-1B0B-1A08-B01D6C50E6FF}"/>
          </ac:grpSpMkLst>
        </pc:grpChg>
      </pc:sldChg>
      <pc:sldChg chg="modSp del modNotes">
        <pc:chgData name="Daniel Khashabi" userId="62390808-c838-45e6-be59-d6fd0d208bc8" providerId="ADAL" clId="{19A97A65-FB7E-DC4C-8433-B675572D5E70}" dt="2023-02-23T18:47:58.195" v="11075" actId="2696"/>
        <pc:sldMkLst>
          <pc:docMk/>
          <pc:sldMk cId="1639325383" sldId="1628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639325383" sldId="1628"/>
            <ac:spMk id="6" creationId="{BCAB8B96-1665-77EF-37E0-8F73B564872F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639325383" sldId="1628"/>
            <ac:spMk id="7" creationId="{C23CD156-6A6B-E77E-2A15-39AECEAC6443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639325383" sldId="1628"/>
            <ac:spMk id="8" creationId="{F19DDAE9-7D5E-8F70-3E11-95FA937DBF0E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639325383" sldId="1628"/>
            <ac:spMk id="9" creationId="{06AC9F09-6181-1543-1E92-960C264AD2FD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639325383" sldId="1628"/>
            <ac:spMk id="10" creationId="{8DFCD589-1CD6-6E24-99E5-1BBC43CFFEDA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639325383" sldId="1628"/>
            <ac:spMk id="11" creationId="{A89D59D7-0B3B-0A25-4DF6-A5B458E358B4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639325383" sldId="1628"/>
            <ac:spMk id="12" creationId="{A436AC40-14E9-4BF6-4257-A0E57FB4B5F6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639325383" sldId="1628"/>
            <ac:spMk id="13" creationId="{86BC8099-2D74-561C-74CB-C62D68A23747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639325383" sldId="1628"/>
            <ac:spMk id="14" creationId="{099BEFF8-9014-858B-25D6-272EF4692568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639325383" sldId="1628"/>
            <ac:spMk id="15" creationId="{CF700494-FBC2-941F-A251-BF4D25F76303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639325383" sldId="1628"/>
            <ac:spMk id="16" creationId="{26714365-ED84-A8AD-DD94-851F7C46FE45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639325383" sldId="1628"/>
            <ac:spMk id="17" creationId="{8DDD109B-B82E-FDAE-2B56-84BFEC8DE007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639325383" sldId="1628"/>
            <ac:spMk id="19" creationId="{B265745C-AFE6-948F-9BE8-DE587FB73D3B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639325383" sldId="1628"/>
            <ac:spMk id="20" creationId="{B2EE4C14-48A0-EEDC-61B0-F35E42FF53E6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639325383" sldId="1628"/>
            <ac:spMk id="21" creationId="{5B342666-698F-6B05-4FD7-C970ECD7E799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639325383" sldId="1628"/>
            <ac:spMk id="22" creationId="{9CC86EC6-0049-C9F8-F9D8-CE20AA8688F7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639325383" sldId="1628"/>
            <ac:spMk id="23" creationId="{09B6DCC3-DA45-F203-F48E-88CFC1343B9A}"/>
          </ac:spMkLst>
        </pc:spChg>
      </pc:sldChg>
      <pc:sldChg chg="addSp delSp modSp mod ord modAnim chgLayout">
        <pc:chgData name="Daniel Khashabi" userId="62390808-c838-45e6-be59-d6fd0d208bc8" providerId="ADAL" clId="{19A97A65-FB7E-DC4C-8433-B675572D5E70}" dt="2023-02-22T17:58:30.299" v="9801"/>
        <pc:sldMkLst>
          <pc:docMk/>
          <pc:sldMk cId="601207151" sldId="1630"/>
        </pc:sldMkLst>
        <pc:spChg chg="mod ord">
          <ac:chgData name="Daniel Khashabi" userId="62390808-c838-45e6-be59-d6fd0d208bc8" providerId="ADAL" clId="{19A97A65-FB7E-DC4C-8433-B675572D5E70}" dt="2023-02-21T14:49:35.132" v="3422" actId="700"/>
          <ac:spMkLst>
            <pc:docMk/>
            <pc:sldMk cId="601207151" sldId="1630"/>
            <ac:spMk id="2" creationId="{657EBAC9-7D38-53DD-75E6-D0D3C3A06240}"/>
          </ac:spMkLst>
        </pc:spChg>
        <pc:spChg chg="add mod ord">
          <ac:chgData name="Daniel Khashabi" userId="62390808-c838-45e6-be59-d6fd0d208bc8" providerId="ADAL" clId="{19A97A65-FB7E-DC4C-8433-B675572D5E70}" dt="2023-02-21T15:00:33.811" v="3858" actId="27636"/>
          <ac:spMkLst>
            <pc:docMk/>
            <pc:sldMk cId="601207151" sldId="1630"/>
            <ac:spMk id="3" creationId="{D5A1A784-09B0-3BFB-1ADC-94EBAC152458}"/>
          </ac:spMkLst>
        </pc:spChg>
        <pc:spChg chg="add del mod">
          <ac:chgData name="Daniel Khashabi" userId="62390808-c838-45e6-be59-d6fd0d208bc8" providerId="ADAL" clId="{19A97A65-FB7E-DC4C-8433-B675572D5E70}" dt="2023-02-21T14:52:42.363" v="3611"/>
          <ac:spMkLst>
            <pc:docMk/>
            <pc:sldMk cId="601207151" sldId="1630"/>
            <ac:spMk id="4" creationId="{9017FEFB-28B7-8E01-38E7-10DF3F845DD9}"/>
          </ac:spMkLst>
        </pc:spChg>
        <pc:spChg chg="add del mod">
          <ac:chgData name="Daniel Khashabi" userId="62390808-c838-45e6-be59-d6fd0d208bc8" providerId="ADAL" clId="{19A97A65-FB7E-DC4C-8433-B675572D5E70}" dt="2023-02-21T14:52:41.460" v="3609"/>
          <ac:spMkLst>
            <pc:docMk/>
            <pc:sldMk cId="601207151" sldId="1630"/>
            <ac:spMk id="5" creationId="{C287FCDF-E097-7E77-DD66-2413698C8E32}"/>
          </ac:spMkLst>
        </pc:spChg>
        <pc:spChg chg="add del mod">
          <ac:chgData name="Daniel Khashabi" userId="62390808-c838-45e6-be59-d6fd0d208bc8" providerId="ADAL" clId="{19A97A65-FB7E-DC4C-8433-B675572D5E70}" dt="2023-02-21T14:51:44.756" v="3562" actId="478"/>
          <ac:spMkLst>
            <pc:docMk/>
            <pc:sldMk cId="601207151" sldId="1630"/>
            <ac:spMk id="6" creationId="{D6EDEDF8-DC1F-3F7A-8780-4E7770A8FE21}"/>
          </ac:spMkLst>
        </pc:spChg>
        <pc:spChg chg="del mod">
          <ac:chgData name="Daniel Khashabi" userId="62390808-c838-45e6-be59-d6fd0d208bc8" providerId="ADAL" clId="{19A97A65-FB7E-DC4C-8433-B675572D5E70}" dt="2023-02-21T14:50:23.867" v="3447" actId="478"/>
          <ac:spMkLst>
            <pc:docMk/>
            <pc:sldMk cId="601207151" sldId="1630"/>
            <ac:spMk id="34" creationId="{A9C0BD6A-E7E2-EB64-6222-5D1565C82A77}"/>
          </ac:spMkLst>
        </pc:spChg>
        <pc:spChg chg="mod ord">
          <ac:chgData name="Daniel Khashabi" userId="62390808-c838-45e6-be59-d6fd0d208bc8" providerId="ADAL" clId="{19A97A65-FB7E-DC4C-8433-B675572D5E70}" dt="2023-02-22T17:58:30.299" v="9801"/>
          <ac:spMkLst>
            <pc:docMk/>
            <pc:sldMk cId="601207151" sldId="1630"/>
            <ac:spMk id="40" creationId="{4BEE174F-D5C0-C7D5-94A8-87892E1A8F75}"/>
          </ac:spMkLst>
        </pc:spChg>
        <pc:picChg chg="add del">
          <ac:chgData name="Daniel Khashabi" userId="62390808-c838-45e6-be59-d6fd0d208bc8" providerId="ADAL" clId="{19A97A65-FB7E-DC4C-8433-B675572D5E70}" dt="2023-02-21T14:49:31.827" v="3421" actId="478"/>
          <ac:picMkLst>
            <pc:docMk/>
            <pc:sldMk cId="601207151" sldId="1630"/>
            <ac:picMk id="39" creationId="{97558CE8-3D96-7653-AC8E-025A8AB45C79}"/>
          </ac:picMkLst>
        </pc:picChg>
      </pc:sldChg>
      <pc:sldChg chg="addSp delSp modSp add del mod">
        <pc:chgData name="Daniel Khashabi" userId="62390808-c838-45e6-be59-d6fd0d208bc8" providerId="ADAL" clId="{19A97A65-FB7E-DC4C-8433-B675572D5E70}" dt="2023-02-23T18:48:50.750" v="11377" actId="2696"/>
        <pc:sldMkLst>
          <pc:docMk/>
          <pc:sldMk cId="1444086369" sldId="1631"/>
        </pc:sldMkLst>
        <pc:spChg chg="del">
          <ac:chgData name="Daniel Khashabi" userId="62390808-c838-45e6-be59-d6fd0d208bc8" providerId="ADAL" clId="{19A97A65-FB7E-DC4C-8433-B675572D5E70}" dt="2023-02-13T20:59:17.562" v="3250" actId="478"/>
          <ac:spMkLst>
            <pc:docMk/>
            <pc:sldMk cId="1444086369" sldId="1631"/>
            <ac:spMk id="2" creationId="{FEEF21DA-34AE-08F1-D133-83AA67E1B466}"/>
          </ac:spMkLst>
        </pc:spChg>
        <pc:spChg chg="add mod">
          <ac:chgData name="Daniel Khashabi" userId="62390808-c838-45e6-be59-d6fd0d208bc8" providerId="ADAL" clId="{19A97A65-FB7E-DC4C-8433-B675572D5E70}" dt="2023-02-13T20:59:17.575" v="3251" actId="27636"/>
          <ac:spMkLst>
            <pc:docMk/>
            <pc:sldMk cId="1444086369" sldId="1631"/>
            <ac:spMk id="5" creationId="{04A9DFAD-C5EA-E9E7-6445-AA59E65C96FC}"/>
          </ac:spMkLst>
        </pc:spChg>
      </pc:sldChg>
      <pc:sldChg chg="del">
        <pc:chgData name="Daniel Khashabi" userId="62390808-c838-45e6-be59-d6fd0d208bc8" providerId="ADAL" clId="{19A97A65-FB7E-DC4C-8433-B675572D5E70}" dt="2023-02-13T20:59:04.466" v="3246" actId="2696"/>
        <pc:sldMkLst>
          <pc:docMk/>
          <pc:sldMk cId="1627406018" sldId="1631"/>
        </pc:sldMkLst>
      </pc:sldChg>
      <pc:sldChg chg="add del">
        <pc:chgData name="Daniel Khashabi" userId="62390808-c838-45e6-be59-d6fd0d208bc8" providerId="ADAL" clId="{19A97A65-FB7E-DC4C-8433-B675572D5E70}" dt="2023-02-23T18:48:50.755" v="11378" actId="2696"/>
        <pc:sldMkLst>
          <pc:docMk/>
          <pc:sldMk cId="1029767625" sldId="1632"/>
        </pc:sldMkLst>
      </pc:sldChg>
      <pc:sldChg chg="del">
        <pc:chgData name="Daniel Khashabi" userId="62390808-c838-45e6-be59-d6fd0d208bc8" providerId="ADAL" clId="{19A97A65-FB7E-DC4C-8433-B675572D5E70}" dt="2023-02-13T20:59:12.055" v="3248" actId="2696"/>
        <pc:sldMkLst>
          <pc:docMk/>
          <pc:sldMk cId="1728503182" sldId="1632"/>
        </pc:sldMkLst>
      </pc:sldChg>
      <pc:sldChg chg="modSp add del mod">
        <pc:chgData name="Daniel Khashabi" userId="62390808-c838-45e6-be59-d6fd0d208bc8" providerId="ADAL" clId="{19A97A65-FB7E-DC4C-8433-B675572D5E70}" dt="2023-02-22T13:27:06.377" v="7811" actId="2696"/>
        <pc:sldMkLst>
          <pc:docMk/>
          <pc:sldMk cId="399423885" sldId="1633"/>
        </pc:sldMkLst>
        <pc:spChg chg="mod">
          <ac:chgData name="Daniel Khashabi" userId="62390808-c838-45e6-be59-d6fd0d208bc8" providerId="ADAL" clId="{19A97A65-FB7E-DC4C-8433-B675572D5E70}" dt="2023-02-13T20:54:41.495" v="3229" actId="20577"/>
          <ac:spMkLst>
            <pc:docMk/>
            <pc:sldMk cId="399423885" sldId="1633"/>
            <ac:spMk id="2" creationId="{A65C4E69-7300-95A8-4ECC-09D570119D66}"/>
          </ac:spMkLst>
        </pc:spChg>
      </pc:sldChg>
      <pc:sldChg chg="modSp del mod">
        <pc:chgData name="Daniel Khashabi" userId="62390808-c838-45e6-be59-d6fd0d208bc8" providerId="ADAL" clId="{19A97A65-FB7E-DC4C-8433-B675572D5E70}" dt="2023-02-12T19:56:31.085" v="545" actId="2696"/>
        <pc:sldMkLst>
          <pc:docMk/>
          <pc:sldMk cId="774716354" sldId="1633"/>
        </pc:sldMkLst>
        <pc:spChg chg="mod">
          <ac:chgData name="Daniel Khashabi" userId="62390808-c838-45e6-be59-d6fd0d208bc8" providerId="ADAL" clId="{19A97A65-FB7E-DC4C-8433-B675572D5E70}" dt="2023-02-11T18:34:59.260" v="6" actId="27636"/>
          <ac:spMkLst>
            <pc:docMk/>
            <pc:sldMk cId="774716354" sldId="1633"/>
            <ac:spMk id="2" creationId="{A65C4E69-7300-95A8-4ECC-09D570119D66}"/>
          </ac:spMkLst>
        </pc:spChg>
      </pc:sldChg>
      <pc:sldChg chg="add del">
        <pc:chgData name="Daniel Khashabi" userId="62390808-c838-45e6-be59-d6fd0d208bc8" providerId="ADAL" clId="{19A97A65-FB7E-DC4C-8433-B675572D5E70}" dt="2023-02-22T14:52:09.481" v="8215" actId="2696"/>
        <pc:sldMkLst>
          <pc:docMk/>
          <pc:sldMk cId="973353530" sldId="1633"/>
        </pc:sldMkLst>
      </pc:sldChg>
      <pc:sldChg chg="add del">
        <pc:chgData name="Daniel Khashabi" userId="62390808-c838-45e6-be59-d6fd0d208bc8" providerId="ADAL" clId="{19A97A65-FB7E-DC4C-8433-B675572D5E70}" dt="2023-02-23T18:48:49.557" v="11246" actId="2696"/>
        <pc:sldMkLst>
          <pc:docMk/>
          <pc:sldMk cId="1393260160" sldId="1633"/>
        </pc:sldMkLst>
      </pc:sldChg>
      <pc:sldChg chg="add del">
        <pc:chgData name="Daniel Khashabi" userId="62390808-c838-45e6-be59-d6fd0d208bc8" providerId="ADAL" clId="{19A97A65-FB7E-DC4C-8433-B675572D5E70}" dt="2023-02-13T20:45:12.665" v="3024" actId="2696"/>
        <pc:sldMkLst>
          <pc:docMk/>
          <pc:sldMk cId="2026176002" sldId="1633"/>
        </pc:sldMkLst>
      </pc:sldChg>
      <pc:sldChg chg="addSp delSp modSp add mod addAnim delAnim modAnim">
        <pc:chgData name="Daniel Khashabi" userId="62390808-c838-45e6-be59-d6fd0d208bc8" providerId="ADAL" clId="{19A97A65-FB7E-DC4C-8433-B675572D5E70}" dt="2023-02-22T17:58:30.299" v="9801"/>
        <pc:sldMkLst>
          <pc:docMk/>
          <pc:sldMk cId="295670356" sldId="1634"/>
        </pc:sldMkLst>
        <pc:spChg chg="mod">
          <ac:chgData name="Daniel Khashabi" userId="62390808-c838-45e6-be59-d6fd0d208bc8" providerId="ADAL" clId="{19A97A65-FB7E-DC4C-8433-B675572D5E70}" dt="2023-02-21T15:17:57.464" v="4536" actId="20577"/>
          <ac:spMkLst>
            <pc:docMk/>
            <pc:sldMk cId="295670356" sldId="1634"/>
            <ac:spMk id="3" creationId="{8E8092CD-FBA9-B26F-643E-3A0AA279711C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95670356" sldId="1634"/>
            <ac:spMk id="4" creationId="{BEDC438E-8CEC-0CC2-E9D7-766BB19CA8F4}"/>
          </ac:spMkLst>
        </pc:spChg>
        <pc:spChg chg="add mod">
          <ac:chgData name="Daniel Khashabi" userId="62390808-c838-45e6-be59-d6fd0d208bc8" providerId="ADAL" clId="{19A97A65-FB7E-DC4C-8433-B675572D5E70}" dt="2023-02-22T17:58:30.299" v="9801"/>
          <ac:spMkLst>
            <pc:docMk/>
            <pc:sldMk cId="295670356" sldId="1634"/>
            <ac:spMk id="5" creationId="{F4C6E731-2E0D-DC67-66EE-2BFCF1DAA16B}"/>
          </ac:spMkLst>
        </pc:spChg>
        <pc:picChg chg="del mod">
          <ac:chgData name="Daniel Khashabi" userId="62390808-c838-45e6-be59-d6fd0d208bc8" providerId="ADAL" clId="{19A97A65-FB7E-DC4C-8433-B675572D5E70}" dt="2023-02-11T18:39:53.768" v="319" actId="478"/>
          <ac:picMkLst>
            <pc:docMk/>
            <pc:sldMk cId="295670356" sldId="1634"/>
            <ac:picMk id="8" creationId="{D4C779AD-BD1C-00F6-2B9A-52C265DBC757}"/>
          </ac:picMkLst>
        </pc:picChg>
        <pc:picChg chg="add del mod">
          <ac:chgData name="Daniel Khashabi" userId="62390808-c838-45e6-be59-d6fd0d208bc8" providerId="ADAL" clId="{19A97A65-FB7E-DC4C-8433-B675572D5E70}" dt="2023-02-22T01:41:13.573" v="5901" actId="1035"/>
          <ac:picMkLst>
            <pc:docMk/>
            <pc:sldMk cId="295670356" sldId="1634"/>
            <ac:picMk id="9" creationId="{8FD20E9E-4D76-4733-880B-80885E2744DF}"/>
          </ac:picMkLst>
        </pc:picChg>
        <pc:picChg chg="add del mod">
          <ac:chgData name="Daniel Khashabi" userId="62390808-c838-45e6-be59-d6fd0d208bc8" providerId="ADAL" clId="{19A97A65-FB7E-DC4C-8433-B675572D5E70}" dt="2023-02-22T01:41:13.573" v="5901" actId="1035"/>
          <ac:picMkLst>
            <pc:docMk/>
            <pc:sldMk cId="295670356" sldId="1634"/>
            <ac:picMk id="10" creationId="{7F5C5D7D-5C40-F1E2-88C8-8518653E810C}"/>
          </ac:picMkLst>
        </pc:picChg>
        <pc:picChg chg="add del">
          <ac:chgData name="Daniel Khashabi" userId="62390808-c838-45e6-be59-d6fd0d208bc8" providerId="ADAL" clId="{19A97A65-FB7E-DC4C-8433-B675572D5E70}" dt="2023-02-21T15:17:28.774" v="4529" actId="478"/>
          <ac:picMkLst>
            <pc:docMk/>
            <pc:sldMk cId="295670356" sldId="1634"/>
            <ac:picMk id="11" creationId="{98D4D9E8-426E-0EFA-7F61-150E4AE5AD2F}"/>
          </ac:picMkLst>
        </pc:picChg>
      </pc:sldChg>
      <pc:sldChg chg="addSp modSp add mod">
        <pc:chgData name="Daniel Khashabi" userId="62390808-c838-45e6-be59-d6fd0d208bc8" providerId="ADAL" clId="{19A97A65-FB7E-DC4C-8433-B675572D5E70}" dt="2023-02-22T17:58:30.299" v="9801"/>
        <pc:sldMkLst>
          <pc:docMk/>
          <pc:sldMk cId="792073243" sldId="1676"/>
        </pc:sldMkLst>
        <pc:spChg chg="mod">
          <ac:chgData name="Daniel Khashabi" userId="62390808-c838-45e6-be59-d6fd0d208bc8" providerId="ADAL" clId="{19A97A65-FB7E-DC4C-8433-B675572D5E70}" dt="2023-02-11T18:39:58.230" v="338" actId="1036"/>
          <ac:spMkLst>
            <pc:docMk/>
            <pc:sldMk cId="792073243" sldId="1676"/>
            <ac:spMk id="2" creationId="{EAA4E5AE-1C3E-2796-63F2-9096359501A8}"/>
          </ac:spMkLst>
        </pc:spChg>
        <pc:spChg chg="add mod">
          <ac:chgData name="Daniel Khashabi" userId="62390808-c838-45e6-be59-d6fd0d208bc8" providerId="ADAL" clId="{19A97A65-FB7E-DC4C-8433-B675572D5E70}" dt="2023-02-22T17:58:30.299" v="9801"/>
          <ac:spMkLst>
            <pc:docMk/>
            <pc:sldMk cId="792073243" sldId="1676"/>
            <ac:spMk id="4" creationId="{4565D453-6B96-F72C-F7F7-56D51D0EAE6F}"/>
          </ac:spMkLst>
        </pc:spChg>
        <pc:picChg chg="add mod">
          <ac:chgData name="Daniel Khashabi" userId="62390808-c838-45e6-be59-d6fd0d208bc8" providerId="ADAL" clId="{19A97A65-FB7E-DC4C-8433-B675572D5E70}" dt="2023-02-11T18:40:00.054" v="340" actId="1076"/>
          <ac:picMkLst>
            <pc:docMk/>
            <pc:sldMk cId="792073243" sldId="1676"/>
            <ac:picMk id="3" creationId="{D44CCDC2-BB62-25BC-4DDD-1677E7088F31}"/>
          </ac:picMkLst>
        </pc:picChg>
      </pc:sldChg>
      <pc:sldChg chg="addSp delSp modSp add mod ord delAnim modAnim addCm">
        <pc:chgData name="Daniel Khashabi" userId="62390808-c838-45e6-be59-d6fd0d208bc8" providerId="ADAL" clId="{19A97A65-FB7E-DC4C-8433-B675572D5E70}" dt="2023-02-23T21:00:59.063" v="11570"/>
        <pc:sldMkLst>
          <pc:docMk/>
          <pc:sldMk cId="3902540268" sldId="1677"/>
        </pc:sldMkLst>
        <pc:spChg chg="mod">
          <ac:chgData name="Daniel Khashabi" userId="62390808-c838-45e6-be59-d6fd0d208bc8" providerId="ADAL" clId="{19A97A65-FB7E-DC4C-8433-B675572D5E70}" dt="2023-02-11T18:44:12.158" v="363" actId="20577"/>
          <ac:spMkLst>
            <pc:docMk/>
            <pc:sldMk cId="3902540268" sldId="1677"/>
            <ac:spMk id="3" creationId="{8E8092CD-FBA9-B26F-643E-3A0AA279711C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902540268" sldId="1677"/>
            <ac:spMk id="4" creationId="{BEDC438E-8CEC-0CC2-E9D7-766BB19CA8F4}"/>
          </ac:spMkLst>
        </pc:spChg>
        <pc:picChg chg="add mod">
          <ac:chgData name="Daniel Khashabi" userId="62390808-c838-45e6-be59-d6fd0d208bc8" providerId="ADAL" clId="{19A97A65-FB7E-DC4C-8433-B675572D5E70}" dt="2023-02-11T18:57:38.433" v="456" actId="1076"/>
          <ac:picMkLst>
            <pc:docMk/>
            <pc:sldMk cId="3902540268" sldId="1677"/>
            <ac:picMk id="5" creationId="{A7AF120A-4C12-08B3-FFB9-C7F74556C5DC}"/>
          </ac:picMkLst>
        </pc:picChg>
        <pc:picChg chg="add del mod">
          <ac:chgData name="Daniel Khashabi" userId="62390808-c838-45e6-be59-d6fd0d208bc8" providerId="ADAL" clId="{19A97A65-FB7E-DC4C-8433-B675572D5E70}" dt="2023-02-11T18:46:36.345" v="403" actId="478"/>
          <ac:picMkLst>
            <pc:docMk/>
            <pc:sldMk cId="3902540268" sldId="1677"/>
            <ac:picMk id="6" creationId="{F8B50297-E74C-B9B1-8407-C4939459E93A}"/>
          </ac:picMkLst>
        </pc:picChg>
        <pc:picChg chg="del mod">
          <ac:chgData name="Daniel Khashabi" userId="62390808-c838-45e6-be59-d6fd0d208bc8" providerId="ADAL" clId="{19A97A65-FB7E-DC4C-8433-B675572D5E70}" dt="2023-02-11T18:43:33.327" v="351" actId="478"/>
          <ac:picMkLst>
            <pc:docMk/>
            <pc:sldMk cId="3902540268" sldId="1677"/>
            <ac:picMk id="7" creationId="{0B1B48BF-FBEF-CDB9-75CD-8B6AB014AF48}"/>
          </ac:picMkLst>
        </pc:picChg>
        <pc:picChg chg="del">
          <ac:chgData name="Daniel Khashabi" userId="62390808-c838-45e6-be59-d6fd0d208bc8" providerId="ADAL" clId="{19A97A65-FB7E-DC4C-8433-B675572D5E70}" dt="2023-02-11T18:43:31.987" v="349" actId="478"/>
          <ac:picMkLst>
            <pc:docMk/>
            <pc:sldMk cId="3902540268" sldId="1677"/>
            <ac:picMk id="9" creationId="{8FD20E9E-4D76-4733-880B-80885E2744DF}"/>
          </ac:picMkLst>
        </pc:picChg>
        <pc:picChg chg="del">
          <ac:chgData name="Daniel Khashabi" userId="62390808-c838-45e6-be59-d6fd0d208bc8" providerId="ADAL" clId="{19A97A65-FB7E-DC4C-8433-B675572D5E70}" dt="2023-02-11T18:43:31.987" v="349" actId="478"/>
          <ac:picMkLst>
            <pc:docMk/>
            <pc:sldMk cId="3902540268" sldId="1677"/>
            <ac:picMk id="10" creationId="{7F5C5D7D-5C40-F1E2-88C8-8518653E810C}"/>
          </ac:picMkLst>
        </pc:picChg>
        <pc:picChg chg="del">
          <ac:chgData name="Daniel Khashabi" userId="62390808-c838-45e6-be59-d6fd0d208bc8" providerId="ADAL" clId="{19A97A65-FB7E-DC4C-8433-B675572D5E70}" dt="2023-02-11T18:43:31.987" v="349" actId="478"/>
          <ac:picMkLst>
            <pc:docMk/>
            <pc:sldMk cId="3902540268" sldId="1677"/>
            <ac:picMk id="11" creationId="{98D4D9E8-426E-0EFA-7F61-150E4AE5AD2F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Daniel Khashabi" userId="62390808-c838-45e6-be59-d6fd0d208bc8" providerId="ADAL" clId="{19A97A65-FB7E-DC4C-8433-B675572D5E70}" dt="2023-02-23T21:00:59.063" v="11570"/>
              <pc2:cmMkLst xmlns:pc2="http://schemas.microsoft.com/office/powerpoint/2019/9/main/command">
                <pc:docMk/>
                <pc:sldMk cId="3902540268" sldId="1677"/>
                <pc2:cmMk id="{DF74E1F0-60E2-4946-A37F-892EFDD245B3}"/>
              </pc2:cmMkLst>
            </pc226:cmChg>
          </p:ext>
        </pc:extLst>
      </pc:sldChg>
      <pc:sldChg chg="addSp delSp modSp add mod modAnim">
        <pc:chgData name="Daniel Khashabi" userId="62390808-c838-45e6-be59-d6fd0d208bc8" providerId="ADAL" clId="{19A97A65-FB7E-DC4C-8433-B675572D5E70}" dt="2023-02-22T17:58:30.299" v="9801"/>
        <pc:sldMkLst>
          <pc:docMk/>
          <pc:sldMk cId="307258681" sldId="1678"/>
        </pc:sldMkLst>
        <pc:spChg chg="mod">
          <ac:chgData name="Daniel Khashabi" userId="62390808-c838-45e6-be59-d6fd0d208bc8" providerId="ADAL" clId="{19A97A65-FB7E-DC4C-8433-B675572D5E70}" dt="2023-02-21T15:14:51.136" v="4429" actId="20577"/>
          <ac:spMkLst>
            <pc:docMk/>
            <pc:sldMk cId="307258681" sldId="1678"/>
            <ac:spMk id="3" creationId="{8E8092CD-FBA9-B26F-643E-3A0AA279711C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07258681" sldId="1678"/>
            <ac:spMk id="4" creationId="{BEDC438E-8CEC-0CC2-E9D7-766BB19CA8F4}"/>
          </ac:spMkLst>
        </pc:spChg>
        <pc:spChg chg="add mod">
          <ac:chgData name="Daniel Khashabi" userId="62390808-c838-45e6-be59-d6fd0d208bc8" providerId="ADAL" clId="{19A97A65-FB7E-DC4C-8433-B675572D5E70}" dt="2023-02-22T17:58:30.299" v="9801"/>
          <ac:spMkLst>
            <pc:docMk/>
            <pc:sldMk cId="307258681" sldId="1678"/>
            <ac:spMk id="9" creationId="{677B11AC-44A2-2559-0BA9-FBBBAB4C784C}"/>
          </ac:spMkLst>
        </pc:spChg>
        <pc:picChg chg="mod">
          <ac:chgData name="Daniel Khashabi" userId="62390808-c838-45e6-be59-d6fd0d208bc8" providerId="ADAL" clId="{19A97A65-FB7E-DC4C-8433-B675572D5E70}" dt="2023-02-21T15:14:25.672" v="4394" actId="1076"/>
          <ac:picMkLst>
            <pc:docMk/>
            <pc:sldMk cId="307258681" sldId="1678"/>
            <ac:picMk id="5" creationId="{A7AF120A-4C12-08B3-FFB9-C7F74556C5DC}"/>
          </ac:picMkLst>
        </pc:picChg>
        <pc:picChg chg="add del mod">
          <ac:chgData name="Daniel Khashabi" userId="62390808-c838-45e6-be59-d6fd0d208bc8" providerId="ADAL" clId="{19A97A65-FB7E-DC4C-8433-B675572D5E70}" dt="2023-02-21T15:13:55.128" v="4388" actId="478"/>
          <ac:picMkLst>
            <pc:docMk/>
            <pc:sldMk cId="307258681" sldId="1678"/>
            <ac:picMk id="6" creationId="{33BAF338-0B86-1AD3-2E32-4DBCA14A1100}"/>
          </ac:picMkLst>
        </pc:picChg>
        <pc:picChg chg="add del mod">
          <ac:chgData name="Daniel Khashabi" userId="62390808-c838-45e6-be59-d6fd0d208bc8" providerId="ADAL" clId="{19A97A65-FB7E-DC4C-8433-B675572D5E70}" dt="2023-02-21T15:14:55.166" v="4430" actId="478"/>
          <ac:picMkLst>
            <pc:docMk/>
            <pc:sldMk cId="307258681" sldId="1678"/>
            <ac:picMk id="7" creationId="{EF3CA6D2-B0BD-FEB4-5AD1-BEA6223C5159}"/>
          </ac:picMkLst>
        </pc:picChg>
        <pc:picChg chg="add mod">
          <ac:chgData name="Daniel Khashabi" userId="62390808-c838-45e6-be59-d6fd0d208bc8" providerId="ADAL" clId="{19A97A65-FB7E-DC4C-8433-B675572D5E70}" dt="2023-02-21T15:15:02.405" v="4435" actId="1076"/>
          <ac:picMkLst>
            <pc:docMk/>
            <pc:sldMk cId="307258681" sldId="1678"/>
            <ac:picMk id="8" creationId="{9A341FA4-A9B4-0C9E-E472-7306C1FB4DFE}"/>
          </ac:picMkLst>
        </pc:picChg>
      </pc:sldChg>
      <pc:sldChg chg="addSp delSp modSp new del mod">
        <pc:chgData name="Daniel Khashabi" userId="62390808-c838-45e6-be59-d6fd0d208bc8" providerId="ADAL" clId="{19A97A65-FB7E-DC4C-8433-B675572D5E70}" dt="2023-02-23T18:47:58.169" v="11073" actId="2696"/>
        <pc:sldMkLst>
          <pc:docMk/>
          <pc:sldMk cId="3810888665" sldId="1679"/>
        </pc:sldMkLst>
        <pc:spChg chg="del">
          <ac:chgData name="Daniel Khashabi" userId="62390808-c838-45e6-be59-d6fd0d208bc8" providerId="ADAL" clId="{19A97A65-FB7E-DC4C-8433-B675572D5E70}" dt="2023-02-11T18:49:48.262" v="419" actId="26606"/>
          <ac:spMkLst>
            <pc:docMk/>
            <pc:sldMk cId="3810888665" sldId="1679"/>
            <ac:spMk id="2" creationId="{36EC101D-A5A8-A205-8524-391FD70FA027}"/>
          </ac:spMkLst>
        </pc:spChg>
        <pc:spChg chg="del">
          <ac:chgData name="Daniel Khashabi" userId="62390808-c838-45e6-be59-d6fd0d208bc8" providerId="ADAL" clId="{19A97A65-FB7E-DC4C-8433-B675572D5E70}" dt="2023-02-11T18:49:48.262" v="419" actId="26606"/>
          <ac:spMkLst>
            <pc:docMk/>
            <pc:sldMk cId="3810888665" sldId="1679"/>
            <ac:spMk id="3" creationId="{56388DCB-8055-F461-7445-0F290343915D}"/>
          </ac:spMkLst>
        </pc:spChg>
        <pc:spChg chg="add mod">
          <ac:chgData name="Daniel Khashabi" userId="62390808-c838-45e6-be59-d6fd0d208bc8" providerId="ADAL" clId="{19A97A65-FB7E-DC4C-8433-B675572D5E70}" dt="2023-02-11T18:50:15.114" v="440" actId="5793"/>
          <ac:spMkLst>
            <pc:docMk/>
            <pc:sldMk cId="3810888665" sldId="1679"/>
            <ac:spMk id="4" creationId="{2CF7D408-63D6-FB7D-C947-6BB4D3ABE418}"/>
          </ac:spMkLst>
        </pc:spChg>
        <pc:picChg chg="add mod">
          <ac:chgData name="Daniel Khashabi" userId="62390808-c838-45e6-be59-d6fd0d208bc8" providerId="ADAL" clId="{19A97A65-FB7E-DC4C-8433-B675572D5E70}" dt="2023-02-11T18:49:51.418" v="420" actId="14100"/>
          <ac:picMkLst>
            <pc:docMk/>
            <pc:sldMk cId="3810888665" sldId="1679"/>
            <ac:picMk id="1026" creationId="{8DB48B0F-EB3D-19C5-2664-E83905889545}"/>
          </ac:picMkLst>
        </pc:picChg>
      </pc:sldChg>
      <pc:sldChg chg="delSp modSp add del mod">
        <pc:chgData name="Daniel Khashabi" userId="62390808-c838-45e6-be59-d6fd0d208bc8" providerId="ADAL" clId="{19A97A65-FB7E-DC4C-8433-B675572D5E70}" dt="2023-02-12T21:09:59.308" v="599" actId="2696"/>
        <pc:sldMkLst>
          <pc:docMk/>
          <pc:sldMk cId="2538848528" sldId="1680"/>
        </pc:sldMkLst>
        <pc:spChg chg="mod">
          <ac:chgData name="Daniel Khashabi" userId="62390808-c838-45e6-be59-d6fd0d208bc8" providerId="ADAL" clId="{19A97A65-FB7E-DC4C-8433-B675572D5E70}" dt="2023-02-11T19:00:19.578" v="510"/>
          <ac:spMkLst>
            <pc:docMk/>
            <pc:sldMk cId="2538848528" sldId="1680"/>
            <ac:spMk id="2" creationId="{EAA4E5AE-1C3E-2796-63F2-9096359501A8}"/>
          </ac:spMkLst>
        </pc:spChg>
        <pc:picChg chg="del">
          <ac:chgData name="Daniel Khashabi" userId="62390808-c838-45e6-be59-d6fd0d208bc8" providerId="ADAL" clId="{19A97A65-FB7E-DC4C-8433-B675572D5E70}" dt="2023-02-11T18:59:41.748" v="463" actId="478"/>
          <ac:picMkLst>
            <pc:docMk/>
            <pc:sldMk cId="2538848528" sldId="1680"/>
            <ac:picMk id="3" creationId="{D44CCDC2-BB62-25BC-4DDD-1677E7088F31}"/>
          </ac:picMkLst>
        </pc:picChg>
      </pc:sldChg>
      <pc:sldChg chg="addSp delSp modSp add del mod">
        <pc:chgData name="Daniel Khashabi" userId="62390808-c838-45e6-be59-d6fd0d208bc8" providerId="ADAL" clId="{19A97A65-FB7E-DC4C-8433-B675572D5E70}" dt="2023-02-23T18:47:58.206" v="11076" actId="2696"/>
        <pc:sldMkLst>
          <pc:docMk/>
          <pc:sldMk cId="2928424476" sldId="1681"/>
        </pc:sldMkLst>
        <pc:spChg chg="mod">
          <ac:chgData name="Daniel Khashabi" userId="62390808-c838-45e6-be59-d6fd0d208bc8" providerId="ADAL" clId="{19A97A65-FB7E-DC4C-8433-B675572D5E70}" dt="2023-02-12T19:54:25.494" v="524" actId="20577"/>
          <ac:spMkLst>
            <pc:docMk/>
            <pc:sldMk cId="2928424476" sldId="1681"/>
            <ac:spMk id="2" creationId="{EAA4E5AE-1C3E-2796-63F2-9096359501A8}"/>
          </ac:spMkLst>
        </pc:spChg>
        <pc:spChg chg="mod">
          <ac:chgData name="Daniel Khashabi" userId="62390808-c838-45e6-be59-d6fd0d208bc8" providerId="ADAL" clId="{19A97A65-FB7E-DC4C-8433-B675572D5E70}" dt="2023-02-13T20:15:56.086" v="2637"/>
          <ac:spMkLst>
            <pc:docMk/>
            <pc:sldMk cId="2928424476" sldId="1681"/>
            <ac:spMk id="5" creationId="{005DA978-AF5B-F048-D335-1AF905476B6B}"/>
          </ac:spMkLst>
        </pc:spChg>
        <pc:spChg chg="mod">
          <ac:chgData name="Daniel Khashabi" userId="62390808-c838-45e6-be59-d6fd0d208bc8" providerId="ADAL" clId="{19A97A65-FB7E-DC4C-8433-B675572D5E70}" dt="2023-02-13T20:15:56.086" v="2637"/>
          <ac:spMkLst>
            <pc:docMk/>
            <pc:sldMk cId="2928424476" sldId="1681"/>
            <ac:spMk id="6" creationId="{5E2DD28E-4FAD-1865-DDFA-9522A3463063}"/>
          </ac:spMkLst>
        </pc:spChg>
        <pc:spChg chg="mod">
          <ac:chgData name="Daniel Khashabi" userId="62390808-c838-45e6-be59-d6fd0d208bc8" providerId="ADAL" clId="{19A97A65-FB7E-DC4C-8433-B675572D5E70}" dt="2023-02-13T20:15:56.086" v="2637"/>
          <ac:spMkLst>
            <pc:docMk/>
            <pc:sldMk cId="2928424476" sldId="1681"/>
            <ac:spMk id="7" creationId="{069B4278-A20A-3670-3031-E08363F209CB}"/>
          </ac:spMkLst>
        </pc:spChg>
        <pc:spChg chg="mod">
          <ac:chgData name="Daniel Khashabi" userId="62390808-c838-45e6-be59-d6fd0d208bc8" providerId="ADAL" clId="{19A97A65-FB7E-DC4C-8433-B675572D5E70}" dt="2023-02-13T20:15:56.086" v="2637"/>
          <ac:spMkLst>
            <pc:docMk/>
            <pc:sldMk cId="2928424476" sldId="1681"/>
            <ac:spMk id="8" creationId="{9C2ECD95-0551-0269-FD93-08221A40915B}"/>
          </ac:spMkLst>
        </pc:spChg>
        <pc:spChg chg="mod">
          <ac:chgData name="Daniel Khashabi" userId="62390808-c838-45e6-be59-d6fd0d208bc8" providerId="ADAL" clId="{19A97A65-FB7E-DC4C-8433-B675572D5E70}" dt="2023-02-13T20:15:56.086" v="2637"/>
          <ac:spMkLst>
            <pc:docMk/>
            <pc:sldMk cId="2928424476" sldId="1681"/>
            <ac:spMk id="9" creationId="{291F7296-941E-7349-9E72-ED9DF721E0BC}"/>
          </ac:spMkLst>
        </pc:spChg>
        <pc:spChg chg="mod">
          <ac:chgData name="Daniel Khashabi" userId="62390808-c838-45e6-be59-d6fd0d208bc8" providerId="ADAL" clId="{19A97A65-FB7E-DC4C-8433-B675572D5E70}" dt="2023-02-13T20:15:56.086" v="2637"/>
          <ac:spMkLst>
            <pc:docMk/>
            <pc:sldMk cId="2928424476" sldId="1681"/>
            <ac:spMk id="10" creationId="{73EA9B62-16B3-3243-8DB6-5A1B4CC7FCB7}"/>
          </ac:spMkLst>
        </pc:spChg>
        <pc:spChg chg="mod">
          <ac:chgData name="Daniel Khashabi" userId="62390808-c838-45e6-be59-d6fd0d208bc8" providerId="ADAL" clId="{19A97A65-FB7E-DC4C-8433-B675572D5E70}" dt="2023-02-13T20:15:56.086" v="2637"/>
          <ac:spMkLst>
            <pc:docMk/>
            <pc:sldMk cId="2928424476" sldId="1681"/>
            <ac:spMk id="11" creationId="{5D63016F-5076-2C27-126D-DB2E543DE277}"/>
          </ac:spMkLst>
        </pc:spChg>
        <pc:spChg chg="mod">
          <ac:chgData name="Daniel Khashabi" userId="62390808-c838-45e6-be59-d6fd0d208bc8" providerId="ADAL" clId="{19A97A65-FB7E-DC4C-8433-B675572D5E70}" dt="2023-02-13T20:15:56.086" v="2637"/>
          <ac:spMkLst>
            <pc:docMk/>
            <pc:sldMk cId="2928424476" sldId="1681"/>
            <ac:spMk id="12" creationId="{657FD129-6AE7-A104-0946-198FBD0E7A43}"/>
          </ac:spMkLst>
        </pc:spChg>
        <pc:spChg chg="mod">
          <ac:chgData name="Daniel Khashabi" userId="62390808-c838-45e6-be59-d6fd0d208bc8" providerId="ADAL" clId="{19A97A65-FB7E-DC4C-8433-B675572D5E70}" dt="2023-02-13T20:15:56.086" v="2637"/>
          <ac:spMkLst>
            <pc:docMk/>
            <pc:sldMk cId="2928424476" sldId="1681"/>
            <ac:spMk id="13" creationId="{852A55F7-9A18-6AAD-6B92-B61CE6B6738C}"/>
          </ac:spMkLst>
        </pc:spChg>
        <pc:spChg chg="mod">
          <ac:chgData name="Daniel Khashabi" userId="62390808-c838-45e6-be59-d6fd0d208bc8" providerId="ADAL" clId="{19A97A65-FB7E-DC4C-8433-B675572D5E70}" dt="2023-02-13T20:15:56.086" v="2637"/>
          <ac:spMkLst>
            <pc:docMk/>
            <pc:sldMk cId="2928424476" sldId="1681"/>
            <ac:spMk id="14" creationId="{623CB211-ED7C-7384-FA0B-51086D6163B8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928424476" sldId="1681"/>
            <ac:spMk id="16" creationId="{0B7596B2-DD01-4F48-3495-C57896648C97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928424476" sldId="1681"/>
            <ac:spMk id="17" creationId="{447EA0B0-F4B9-55F7-F2DB-B698201942DB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928424476" sldId="1681"/>
            <ac:spMk id="18" creationId="{EBF417BD-D245-B7CB-A96D-74353F478A9F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928424476" sldId="1681"/>
            <ac:spMk id="19" creationId="{74F650CD-D8A5-3B20-5B2E-F17200EF42F1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928424476" sldId="1681"/>
            <ac:spMk id="20" creationId="{1CDFF3C1-B20B-68F1-AA7F-D75E7E20986F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928424476" sldId="1681"/>
            <ac:spMk id="21" creationId="{FF410A27-AEC4-4AB0-411C-8A1D7083EAE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928424476" sldId="1681"/>
            <ac:spMk id="22" creationId="{B5A57D07-0A1A-F07F-F9A1-E29E17C09A22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928424476" sldId="1681"/>
            <ac:spMk id="23" creationId="{D9F9EE0F-E56F-654D-ED6C-554BBE15D853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928424476" sldId="1681"/>
            <ac:spMk id="24" creationId="{9952EE7B-FC3B-EAE5-0270-3C69A1226061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928424476" sldId="1681"/>
            <ac:spMk id="25" creationId="{F5428EF0-8117-3288-B4F2-B24E937C0915}"/>
          </ac:spMkLst>
        </pc:spChg>
        <pc:spChg chg="add mod">
          <ac:chgData name="Daniel Khashabi" userId="62390808-c838-45e6-be59-d6fd0d208bc8" providerId="ADAL" clId="{19A97A65-FB7E-DC4C-8433-B675572D5E70}" dt="2023-02-22T17:58:30.299" v="9801"/>
          <ac:spMkLst>
            <pc:docMk/>
            <pc:sldMk cId="2928424476" sldId="1681"/>
            <ac:spMk id="26" creationId="{F16B208D-4E73-DA3F-B357-B648DCDBA8A1}"/>
          </ac:spMkLst>
        </pc:spChg>
        <pc:grpChg chg="add del mod">
          <ac:chgData name="Daniel Khashabi" userId="62390808-c838-45e6-be59-d6fd0d208bc8" providerId="ADAL" clId="{19A97A65-FB7E-DC4C-8433-B675572D5E70}" dt="2023-02-13T20:15:57.915" v="2638"/>
          <ac:grpSpMkLst>
            <pc:docMk/>
            <pc:sldMk cId="2928424476" sldId="1681"/>
            <ac:grpSpMk id="4" creationId="{33E03CF9-EAE9-47B3-311C-D99FD3950287}"/>
          </ac:grpSpMkLst>
        </pc:grpChg>
        <pc:grpChg chg="add mod">
          <ac:chgData name="Daniel Khashabi" userId="62390808-c838-45e6-be59-d6fd0d208bc8" providerId="ADAL" clId="{19A97A65-FB7E-DC4C-8433-B675572D5E70}" dt="2023-02-13T20:16:08.269" v="2640" actId="1076"/>
          <ac:grpSpMkLst>
            <pc:docMk/>
            <pc:sldMk cId="2928424476" sldId="1681"/>
            <ac:grpSpMk id="15" creationId="{EB7AC6BC-2FDE-5C48-DC38-4641A401B57C}"/>
          </ac:grpSpMkLst>
        </pc:grpChg>
        <pc:picChg chg="del">
          <ac:chgData name="Daniel Khashabi" userId="62390808-c838-45e6-be59-d6fd0d208bc8" providerId="ADAL" clId="{19A97A65-FB7E-DC4C-8433-B675572D5E70}" dt="2023-02-12T19:54:27.083" v="525" actId="478"/>
          <ac:picMkLst>
            <pc:docMk/>
            <pc:sldMk cId="2928424476" sldId="1681"/>
            <ac:picMk id="3" creationId="{D44CCDC2-BB62-25BC-4DDD-1677E7088F31}"/>
          </ac:picMkLst>
        </pc:picChg>
        <pc:picChg chg="add mod">
          <ac:chgData name="Daniel Khashabi" userId="62390808-c838-45e6-be59-d6fd0d208bc8" providerId="ADAL" clId="{19A97A65-FB7E-DC4C-8433-B675572D5E70}" dt="2023-02-12T19:54:43.882" v="529" actId="1076"/>
          <ac:picMkLst>
            <pc:docMk/>
            <pc:sldMk cId="2928424476" sldId="1681"/>
            <ac:picMk id="2050" creationId="{AC0F14DD-0452-5820-DD0A-056F017DAE98}"/>
          </ac:picMkLst>
        </pc:picChg>
      </pc:sldChg>
      <pc:sldChg chg="addSp delSp modSp add del mod">
        <pc:chgData name="Daniel Khashabi" userId="62390808-c838-45e6-be59-d6fd0d208bc8" providerId="ADAL" clId="{19A97A65-FB7E-DC4C-8433-B675572D5E70}" dt="2023-02-23T18:47:58.480" v="11106" actId="2696"/>
        <pc:sldMkLst>
          <pc:docMk/>
          <pc:sldMk cId="1727161709" sldId="1682"/>
        </pc:sldMkLst>
        <pc:spChg chg="mod">
          <ac:chgData name="Daniel Khashabi" userId="62390808-c838-45e6-be59-d6fd0d208bc8" providerId="ADAL" clId="{19A97A65-FB7E-DC4C-8433-B675572D5E70}" dt="2023-02-12T20:40:33.444" v="583" actId="1035"/>
          <ac:spMkLst>
            <pc:docMk/>
            <pc:sldMk cId="1727161709" sldId="1682"/>
            <ac:spMk id="2" creationId="{EAA4E5AE-1C3E-2796-63F2-9096359501A8}"/>
          </ac:spMkLst>
        </pc:spChg>
        <pc:spChg chg="add mod">
          <ac:chgData name="Daniel Khashabi" userId="62390808-c838-45e6-be59-d6fd0d208bc8" providerId="ADAL" clId="{19A97A65-FB7E-DC4C-8433-B675572D5E70}" dt="2023-02-22T17:58:30.299" v="9801"/>
          <ac:spMkLst>
            <pc:docMk/>
            <pc:sldMk cId="1727161709" sldId="1682"/>
            <ac:spMk id="4" creationId="{174CC2F0-1AA7-378F-623E-119B1B2AD22D}"/>
          </ac:spMkLst>
        </pc:spChg>
        <pc:picChg chg="add mod">
          <ac:chgData name="Daniel Khashabi" userId="62390808-c838-45e6-be59-d6fd0d208bc8" providerId="ADAL" clId="{19A97A65-FB7E-DC4C-8433-B675572D5E70}" dt="2023-02-13T20:18:44.250" v="2675" actId="1076"/>
          <ac:picMkLst>
            <pc:docMk/>
            <pc:sldMk cId="1727161709" sldId="1682"/>
            <ac:picMk id="3" creationId="{78CDA48F-8807-A09C-6E98-AE412E4E948C}"/>
          </ac:picMkLst>
        </pc:picChg>
        <pc:picChg chg="del">
          <ac:chgData name="Daniel Khashabi" userId="62390808-c838-45e6-be59-d6fd0d208bc8" providerId="ADAL" clId="{19A97A65-FB7E-DC4C-8433-B675572D5E70}" dt="2023-02-12T19:56:09.100" v="542" actId="478"/>
          <ac:picMkLst>
            <pc:docMk/>
            <pc:sldMk cId="1727161709" sldId="1682"/>
            <ac:picMk id="2050" creationId="{AC0F14DD-0452-5820-DD0A-056F017DAE98}"/>
          </ac:picMkLst>
        </pc:picChg>
      </pc:sldChg>
      <pc:sldChg chg="modSp add del">
        <pc:chgData name="Daniel Khashabi" userId="62390808-c838-45e6-be59-d6fd0d208bc8" providerId="ADAL" clId="{19A97A65-FB7E-DC4C-8433-B675572D5E70}" dt="2023-02-23T18:47:58.795" v="11122" actId="2696"/>
        <pc:sldMkLst>
          <pc:docMk/>
          <pc:sldMk cId="452930248" sldId="1683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52930248" sldId="1683"/>
            <ac:spMk id="4" creationId="{7D8C11ED-7DC9-89C9-B1B0-D89FB5DA0F31}"/>
          </ac:spMkLst>
        </pc:spChg>
      </pc:sldChg>
      <pc:sldChg chg="modSp add del mod">
        <pc:chgData name="Daniel Khashabi" userId="62390808-c838-45e6-be59-d6fd0d208bc8" providerId="ADAL" clId="{19A97A65-FB7E-DC4C-8433-B675572D5E70}" dt="2023-02-13T20:16:24.990" v="2641" actId="2696"/>
        <pc:sldMkLst>
          <pc:docMk/>
          <pc:sldMk cId="559306939" sldId="1683"/>
        </pc:sldMkLst>
        <pc:spChg chg="mod">
          <ac:chgData name="Daniel Khashabi" userId="62390808-c838-45e6-be59-d6fd0d208bc8" providerId="ADAL" clId="{19A97A65-FB7E-DC4C-8433-B675572D5E70}" dt="2023-02-12T20:42:03.484" v="593" actId="20577"/>
          <ac:spMkLst>
            <pc:docMk/>
            <pc:sldMk cId="559306939" sldId="1683"/>
            <ac:spMk id="2" creationId="{EAA4E5AE-1C3E-2796-63F2-9096359501A8}"/>
          </ac:spMkLst>
        </pc:spChg>
      </pc:sldChg>
      <pc:sldChg chg="addSp modSp add del mod">
        <pc:chgData name="Daniel Khashabi" userId="62390808-c838-45e6-be59-d6fd0d208bc8" providerId="ADAL" clId="{19A97A65-FB7E-DC4C-8433-B675572D5E70}" dt="2023-02-22T03:17:21.247" v="6418" actId="2696"/>
        <pc:sldMkLst>
          <pc:docMk/>
          <pc:sldMk cId="3714163441" sldId="1683"/>
        </pc:sldMkLst>
        <pc:spChg chg="mod">
          <ac:chgData name="Daniel Khashabi" userId="62390808-c838-45e6-be59-d6fd0d208bc8" providerId="ADAL" clId="{19A97A65-FB7E-DC4C-8433-B675572D5E70}" dt="2023-02-13T20:17:19.729" v="2662" actId="1035"/>
          <ac:spMkLst>
            <pc:docMk/>
            <pc:sldMk cId="3714163441" sldId="1683"/>
            <ac:spMk id="2" creationId="{EAA4E5AE-1C3E-2796-63F2-9096359501A8}"/>
          </ac:spMkLst>
        </pc:spChg>
        <pc:spChg chg="add mod">
          <ac:chgData name="Daniel Khashabi" userId="62390808-c838-45e6-be59-d6fd0d208bc8" providerId="ADAL" clId="{19A97A65-FB7E-DC4C-8433-B675572D5E70}" dt="2023-02-22T01:44:26.233" v="5908"/>
          <ac:spMkLst>
            <pc:docMk/>
            <pc:sldMk cId="3714163441" sldId="1683"/>
            <ac:spMk id="4" creationId="{7D8C11ED-7DC9-89C9-B1B0-D89FB5DA0F31}"/>
          </ac:spMkLst>
        </pc:spChg>
        <pc:picChg chg="add mod">
          <ac:chgData name="Daniel Khashabi" userId="62390808-c838-45e6-be59-d6fd0d208bc8" providerId="ADAL" clId="{19A97A65-FB7E-DC4C-8433-B675572D5E70}" dt="2023-02-13T20:16:53.635" v="2644" actId="1076"/>
          <ac:picMkLst>
            <pc:docMk/>
            <pc:sldMk cId="3714163441" sldId="1683"/>
            <ac:picMk id="3" creationId="{6856745E-B2F3-625B-EFF3-E026FA17A64D}"/>
          </ac:picMkLst>
        </pc:picChg>
      </pc:sldChg>
      <pc:sldChg chg="add del modNotes">
        <pc:chgData name="Daniel Khashabi" userId="62390808-c838-45e6-be59-d6fd0d208bc8" providerId="ADAL" clId="{19A97A65-FB7E-DC4C-8433-B675572D5E70}" dt="2023-02-23T18:47:58.802" v="11123" actId="2696"/>
        <pc:sldMkLst>
          <pc:docMk/>
          <pc:sldMk cId="1360697734" sldId="1684"/>
        </pc:sldMkLst>
      </pc:sldChg>
      <pc:sldChg chg="add del modNotes">
        <pc:chgData name="Daniel Khashabi" userId="62390808-c838-45e6-be59-d6fd0d208bc8" providerId="ADAL" clId="{19A97A65-FB7E-DC4C-8433-B675572D5E70}" dt="2023-02-22T03:17:21.247" v="6418" actId="2696"/>
        <pc:sldMkLst>
          <pc:docMk/>
          <pc:sldMk cId="3716526114" sldId="1684"/>
        </pc:sldMkLst>
        <pc:spChg chg="mod">
          <ac:chgData name="Daniel Khashabi" userId="62390808-c838-45e6-be59-d6fd0d208bc8" providerId="ADAL" clId="{19A97A65-FB7E-DC4C-8433-B675572D5E70}" dt="2023-02-13T20:18:05.460" v="2672" actId="20577"/>
          <ac:spMkLst>
            <pc:docMk/>
            <pc:sldMk cId="3716526114" sldId="1684"/>
            <ac:spMk id="216" creationId="{00000000-0000-0000-0000-000000000000}"/>
          </ac:spMkLst>
        </pc:spChg>
        <pc:picChg chg="mod">
          <ac:chgData name="Daniel Khashabi" userId="62390808-c838-45e6-be59-d6fd0d208bc8" providerId="ADAL" clId="{19A97A65-FB7E-DC4C-8433-B675572D5E70}" dt="2023-02-13T20:18:11.550" v="2673" actId="1076"/>
          <ac:picMkLst>
            <pc:docMk/>
            <pc:sldMk cId="3716526114" sldId="1684"/>
            <ac:picMk id="215" creationId="{00000000-0000-0000-0000-000000000000}"/>
          </ac:picMkLst>
        </pc:picChg>
      </pc:sldChg>
      <pc:sldChg chg="add del modNotes">
        <pc:chgData name="Daniel Khashabi" userId="62390808-c838-45e6-be59-d6fd0d208bc8" providerId="ADAL" clId="{19A97A65-FB7E-DC4C-8433-B675572D5E70}" dt="2023-02-23T18:47:58.808" v="11124" actId="2696"/>
        <pc:sldMkLst>
          <pc:docMk/>
          <pc:sldMk cId="2245107210" sldId="1685"/>
        </pc:sldMkLst>
      </pc:sldChg>
      <pc:sldChg chg="add del modNotes">
        <pc:chgData name="Daniel Khashabi" userId="62390808-c838-45e6-be59-d6fd0d208bc8" providerId="ADAL" clId="{19A97A65-FB7E-DC4C-8433-B675572D5E70}" dt="2023-02-22T03:17:21.247" v="6418" actId="2696"/>
        <pc:sldMkLst>
          <pc:docMk/>
          <pc:sldMk cId="2522336799" sldId="1685"/>
        </pc:sldMkLst>
        <pc:spChg chg="mod">
          <ac:chgData name="Daniel Khashabi" userId="62390808-c838-45e6-be59-d6fd0d208bc8" providerId="ADAL" clId="{19A97A65-FB7E-DC4C-8433-B675572D5E70}" dt="2023-02-13T20:17:51.273" v="2666" actId="20577"/>
          <ac:spMkLst>
            <pc:docMk/>
            <pc:sldMk cId="2522336799" sldId="1685"/>
            <ac:spMk id="222" creationId="{00000000-0000-0000-0000-000000000000}"/>
          </ac:spMkLst>
        </pc:spChg>
        <pc:picChg chg="mod">
          <ac:chgData name="Daniel Khashabi" userId="62390808-c838-45e6-be59-d6fd0d208bc8" providerId="ADAL" clId="{19A97A65-FB7E-DC4C-8433-B675572D5E70}" dt="2023-02-13T20:17:54.066" v="2667" actId="1076"/>
          <ac:picMkLst>
            <pc:docMk/>
            <pc:sldMk cId="2522336799" sldId="1685"/>
            <ac:picMk id="224" creationId="{00000000-0000-0000-0000-000000000000}"/>
          </ac:picMkLst>
        </pc:picChg>
      </pc:sldChg>
      <pc:sldChg chg="modSp add del mod modNotes">
        <pc:chgData name="Daniel Khashabi" userId="62390808-c838-45e6-be59-d6fd0d208bc8" providerId="ADAL" clId="{19A97A65-FB7E-DC4C-8433-B675572D5E70}" dt="2023-02-22T03:22:13.867" v="6482" actId="2696"/>
        <pc:sldMkLst>
          <pc:docMk/>
          <pc:sldMk cId="3487518411" sldId="1686"/>
        </pc:sldMkLst>
        <pc:picChg chg="mod">
          <ac:chgData name="Daniel Khashabi" userId="62390808-c838-45e6-be59-d6fd0d208bc8" providerId="ADAL" clId="{19A97A65-FB7E-DC4C-8433-B675572D5E70}" dt="2023-02-13T20:18:56.497" v="2677" actId="1076"/>
          <ac:picMkLst>
            <pc:docMk/>
            <pc:sldMk cId="3487518411" sldId="1686"/>
            <ac:picMk id="183" creationId="{00000000-0000-0000-0000-000000000000}"/>
          </ac:picMkLst>
        </pc:picChg>
      </pc:sldChg>
      <pc:sldChg chg="modSp add del mod">
        <pc:chgData name="Daniel Khashabi" userId="62390808-c838-45e6-be59-d6fd0d208bc8" providerId="ADAL" clId="{19A97A65-FB7E-DC4C-8433-B675572D5E70}" dt="2023-02-13T20:24:59.072" v="2763" actId="2696"/>
        <pc:sldMkLst>
          <pc:docMk/>
          <pc:sldMk cId="1029769051" sldId="1687"/>
        </pc:sldMkLst>
        <pc:spChg chg="mod">
          <ac:chgData name="Daniel Khashabi" userId="62390808-c838-45e6-be59-d6fd0d208bc8" providerId="ADAL" clId="{19A97A65-FB7E-DC4C-8433-B675572D5E70}" dt="2023-02-13T20:20:26.440" v="2687"/>
          <ac:spMkLst>
            <pc:docMk/>
            <pc:sldMk cId="1029769051" sldId="1687"/>
            <ac:spMk id="188" creationId="{00000000-0000-0000-0000-000000000000}"/>
          </ac:spMkLst>
        </pc:spChg>
      </pc:sldChg>
      <pc:sldChg chg="modSp add del mod modNotes">
        <pc:chgData name="Daniel Khashabi" userId="62390808-c838-45e6-be59-d6fd0d208bc8" providerId="ADAL" clId="{19A97A65-FB7E-DC4C-8433-B675572D5E70}" dt="2023-02-22T03:23:13.898" v="6516" actId="2696"/>
        <pc:sldMkLst>
          <pc:docMk/>
          <pc:sldMk cId="1633184192" sldId="1687"/>
        </pc:sldMkLst>
        <pc:picChg chg="mod modCrop">
          <ac:chgData name="Daniel Khashabi" userId="62390808-c838-45e6-be59-d6fd0d208bc8" providerId="ADAL" clId="{19A97A65-FB7E-DC4C-8433-B675572D5E70}" dt="2023-02-22T02:04:47.995" v="6417" actId="732"/>
          <ac:picMkLst>
            <pc:docMk/>
            <pc:sldMk cId="1633184192" sldId="1687"/>
            <ac:picMk id="190" creationId="{00000000-0000-0000-0000-000000000000}"/>
          </ac:picMkLst>
        </pc:picChg>
      </pc:sldChg>
      <pc:sldChg chg="add del">
        <pc:chgData name="Daniel Khashabi" userId="62390808-c838-45e6-be59-d6fd0d208bc8" providerId="ADAL" clId="{19A97A65-FB7E-DC4C-8433-B675572D5E70}" dt="2023-02-13T20:25:46.173" v="2768" actId="2696"/>
        <pc:sldMkLst>
          <pc:docMk/>
          <pc:sldMk cId="1784884355" sldId="1688"/>
        </pc:sldMkLst>
      </pc:sldChg>
      <pc:sldChg chg="add del">
        <pc:chgData name="Daniel Khashabi" userId="62390808-c838-45e6-be59-d6fd0d208bc8" providerId="ADAL" clId="{19A97A65-FB7E-DC4C-8433-B675572D5E70}" dt="2023-02-22T04:12:31.869" v="7223" actId="2696"/>
        <pc:sldMkLst>
          <pc:docMk/>
          <pc:sldMk cId="3440703688" sldId="1688"/>
        </pc:sldMkLst>
      </pc:sldChg>
      <pc:sldChg chg="addSp modSp add del mod modNotes">
        <pc:chgData name="Daniel Khashabi" userId="62390808-c838-45e6-be59-d6fd0d208bc8" providerId="ADAL" clId="{19A97A65-FB7E-DC4C-8433-B675572D5E70}" dt="2023-02-23T18:47:58.926" v="11140" actId="2696"/>
        <pc:sldMkLst>
          <pc:docMk/>
          <pc:sldMk cId="3927706560" sldId="1688"/>
        </pc:sldMkLst>
        <pc:spChg chg="add mod">
          <ac:chgData name="Daniel Khashabi" userId="62390808-c838-45e6-be59-d6fd0d208bc8" providerId="ADAL" clId="{19A97A65-FB7E-DC4C-8433-B675572D5E70}" dt="2023-02-22T13:14:39.005" v="7561"/>
          <ac:spMkLst>
            <pc:docMk/>
            <pc:sldMk cId="3927706560" sldId="1688"/>
            <ac:spMk id="2" creationId="{99C84A7E-B423-7C11-D861-07D325F338B1}"/>
          </ac:spMkLst>
        </pc:spChg>
        <pc:picChg chg="mod modCrop">
          <ac:chgData name="Daniel Khashabi" userId="62390808-c838-45e6-be59-d6fd0d208bc8" providerId="ADAL" clId="{19A97A65-FB7E-DC4C-8433-B675572D5E70}" dt="2023-02-22T13:14:55.270" v="7565" actId="1076"/>
          <ac:picMkLst>
            <pc:docMk/>
            <pc:sldMk cId="3927706560" sldId="1688"/>
            <ac:picMk id="351" creationId="{00000000-0000-0000-0000-000000000000}"/>
          </ac:picMkLst>
        </pc:picChg>
      </pc:sldChg>
      <pc:sldChg chg="addSp delSp modSp add del ord modNotes">
        <pc:chgData name="Daniel Khashabi" userId="62390808-c838-45e6-be59-d6fd0d208bc8" providerId="ADAL" clId="{19A97A65-FB7E-DC4C-8433-B675572D5E70}" dt="2023-02-22T04:09:15.724" v="7035" actId="2696"/>
        <pc:sldMkLst>
          <pc:docMk/>
          <pc:sldMk cId="4001153569" sldId="1688"/>
        </pc:sldMkLst>
        <pc:spChg chg="del">
          <ac:chgData name="Daniel Khashabi" userId="62390808-c838-45e6-be59-d6fd0d208bc8" providerId="ADAL" clId="{19A97A65-FB7E-DC4C-8433-B675572D5E70}" dt="2023-02-13T20:23:42.731" v="2745" actId="478"/>
          <ac:spMkLst>
            <pc:docMk/>
            <pc:sldMk cId="4001153569" sldId="1688"/>
            <ac:spMk id="2" creationId="{1DAAC10A-B893-6F8E-662F-6B7D6BA21AEA}"/>
          </ac:spMkLst>
        </pc:spChg>
        <pc:spChg chg="del">
          <ac:chgData name="Daniel Khashabi" userId="62390808-c838-45e6-be59-d6fd0d208bc8" providerId="ADAL" clId="{19A97A65-FB7E-DC4C-8433-B675572D5E70}" dt="2023-02-13T20:23:40.715" v="2744" actId="478"/>
          <ac:spMkLst>
            <pc:docMk/>
            <pc:sldMk cId="4001153569" sldId="1688"/>
            <ac:spMk id="3" creationId="{33F6A5F1-F6DF-7903-22E3-C5D496E5FB3F}"/>
          </ac:spMkLst>
        </pc:spChg>
        <pc:picChg chg="add del mod">
          <ac:chgData name="Daniel Khashabi" userId="62390808-c838-45e6-be59-d6fd0d208bc8" providerId="ADAL" clId="{19A97A65-FB7E-DC4C-8433-B675572D5E70}" dt="2023-02-13T20:53:17.668" v="3093"/>
          <ac:picMkLst>
            <pc:docMk/>
            <pc:sldMk cId="4001153569" sldId="1688"/>
            <ac:picMk id="2" creationId="{DCF3E9F1-46C7-70AE-FB9F-86B690C0342F}"/>
          </ac:picMkLst>
        </pc:picChg>
        <pc:picChg chg="add del mod">
          <ac:chgData name="Daniel Khashabi" userId="62390808-c838-45e6-be59-d6fd0d208bc8" providerId="ADAL" clId="{19A97A65-FB7E-DC4C-8433-B675572D5E70}" dt="2023-02-13T20:53:17.668" v="3093"/>
          <ac:picMkLst>
            <pc:docMk/>
            <pc:sldMk cId="4001153569" sldId="1688"/>
            <ac:picMk id="3" creationId="{541261F4-9EE9-999D-41DF-BCF55D5A150E}"/>
          </ac:picMkLst>
        </pc:picChg>
      </pc:sldChg>
      <pc:sldChg chg="modSp add del mod modNotes">
        <pc:chgData name="Daniel Khashabi" userId="62390808-c838-45e6-be59-d6fd0d208bc8" providerId="ADAL" clId="{19A97A65-FB7E-DC4C-8433-B675572D5E70}" dt="2023-02-23T18:47:58.577" v="11118" actId="2696"/>
        <pc:sldMkLst>
          <pc:docMk/>
          <pc:sldMk cId="2507996145" sldId="1689"/>
        </pc:sldMkLst>
        <pc:spChg chg="mod">
          <ac:chgData name="Daniel Khashabi" userId="62390808-c838-45e6-be59-d6fd0d208bc8" providerId="ADAL" clId="{19A97A65-FB7E-DC4C-8433-B675572D5E70}" dt="2023-02-22T03:56:58.280" v="6781" actId="20577"/>
          <ac:spMkLst>
            <pc:docMk/>
            <pc:sldMk cId="2507996145" sldId="1689"/>
            <ac:spMk id="196" creationId="{00000000-0000-0000-0000-000000000000}"/>
          </ac:spMkLst>
        </pc:spChg>
        <pc:picChg chg="mod modCrop">
          <ac:chgData name="Daniel Khashabi" userId="62390808-c838-45e6-be59-d6fd0d208bc8" providerId="ADAL" clId="{19A97A65-FB7E-DC4C-8433-B675572D5E70}" dt="2023-02-22T04:08:10.115" v="7029" actId="1076"/>
          <ac:picMkLst>
            <pc:docMk/>
            <pc:sldMk cId="2507996145" sldId="1689"/>
            <ac:picMk id="197" creationId="{00000000-0000-0000-0000-000000000000}"/>
          </ac:picMkLst>
        </pc:picChg>
      </pc:sldChg>
      <pc:sldChg chg="modSp add del mod">
        <pc:chgData name="Daniel Khashabi" userId="62390808-c838-45e6-be59-d6fd0d208bc8" providerId="ADAL" clId="{19A97A65-FB7E-DC4C-8433-B675572D5E70}" dt="2023-02-13T20:24:47.161" v="2761" actId="2696"/>
        <pc:sldMkLst>
          <pc:docMk/>
          <pc:sldMk cId="4048930345" sldId="1689"/>
        </pc:sldMkLst>
        <pc:spChg chg="mod">
          <ac:chgData name="Daniel Khashabi" userId="62390808-c838-45e6-be59-d6fd0d208bc8" providerId="ADAL" clId="{19A97A65-FB7E-DC4C-8433-B675572D5E70}" dt="2023-02-13T20:24:25.074" v="2757"/>
          <ac:spMkLst>
            <pc:docMk/>
            <pc:sldMk cId="4048930345" sldId="1689"/>
            <ac:spMk id="196" creationId="{00000000-0000-0000-0000-000000000000}"/>
          </ac:spMkLst>
        </pc:spChg>
      </pc:sldChg>
      <pc:sldChg chg="add del">
        <pc:chgData name="Daniel Khashabi" userId="62390808-c838-45e6-be59-d6fd0d208bc8" providerId="ADAL" clId="{19A97A65-FB7E-DC4C-8433-B675572D5E70}" dt="2023-02-21T14:49:11.830" v="3418" actId="2696"/>
        <pc:sldMkLst>
          <pc:docMk/>
          <pc:sldMk cId="1583216565" sldId="1690"/>
        </pc:sldMkLst>
        <pc:spChg chg="mod">
          <ac:chgData name="Daniel Khashabi" userId="62390808-c838-45e6-be59-d6fd0d208bc8" providerId="ADAL" clId="{19A97A65-FB7E-DC4C-8433-B675572D5E70}" dt="2023-02-13T18:51:51.843" v="919" actId="20577"/>
          <ac:spMkLst>
            <pc:docMk/>
            <pc:sldMk cId="1583216565" sldId="1690"/>
            <ac:spMk id="2" creationId="{8D5B80C1-F830-BA4A-2369-58EA3C72B33C}"/>
          </ac:spMkLst>
        </pc:spChg>
        <pc:spChg chg="mod">
          <ac:chgData name="Daniel Khashabi" userId="62390808-c838-45e6-be59-d6fd0d208bc8" providerId="ADAL" clId="{19A97A65-FB7E-DC4C-8433-B675572D5E70}" dt="2023-02-13T18:52:01.477" v="969" actId="20577"/>
          <ac:spMkLst>
            <pc:docMk/>
            <pc:sldMk cId="1583216565" sldId="1690"/>
            <ac:spMk id="3" creationId="{8149D632-2BFD-3EE4-B978-77F003EA5517}"/>
          </ac:spMkLst>
        </pc:spChg>
      </pc:sldChg>
      <pc:sldChg chg="addSp delSp modSp new del mod ord delAnim modAnim">
        <pc:chgData name="Daniel Khashabi" userId="62390808-c838-45e6-be59-d6fd0d208bc8" providerId="ADAL" clId="{19A97A65-FB7E-DC4C-8433-B675572D5E70}" dt="2023-02-23T18:47:58.262" v="11082" actId="2696"/>
        <pc:sldMkLst>
          <pc:docMk/>
          <pc:sldMk cId="2515196147" sldId="1691"/>
        </pc:sldMkLst>
        <pc:spChg chg="mod">
          <ac:chgData name="Daniel Khashabi" userId="62390808-c838-45e6-be59-d6fd0d208bc8" providerId="ADAL" clId="{19A97A65-FB7E-DC4C-8433-B675572D5E70}" dt="2023-02-13T18:56:00.646" v="1077" actId="20577"/>
          <ac:spMkLst>
            <pc:docMk/>
            <pc:sldMk cId="2515196147" sldId="1691"/>
            <ac:spMk id="2" creationId="{1116A0BC-C360-7DD0-2CEA-C38E9436F0AE}"/>
          </ac:spMkLst>
        </pc:spChg>
        <pc:spChg chg="mod">
          <ac:chgData name="Daniel Khashabi" userId="62390808-c838-45e6-be59-d6fd0d208bc8" providerId="ADAL" clId="{19A97A65-FB7E-DC4C-8433-B675572D5E70}" dt="2023-02-22T01:49:13.987" v="5986" actId="20577"/>
          <ac:spMkLst>
            <pc:docMk/>
            <pc:sldMk cId="2515196147" sldId="1691"/>
            <ac:spMk id="3" creationId="{E2A117A0-4485-230A-7D11-BB43A0049A6E}"/>
          </ac:spMkLst>
        </pc:spChg>
        <pc:spChg chg="add mod">
          <ac:chgData name="Daniel Khashabi" userId="62390808-c838-45e6-be59-d6fd0d208bc8" providerId="ADAL" clId="{19A97A65-FB7E-DC4C-8433-B675572D5E70}" dt="2023-02-13T19:53:15.793" v="2311" actId="1076"/>
          <ac:spMkLst>
            <pc:docMk/>
            <pc:sldMk cId="2515196147" sldId="1691"/>
            <ac:spMk id="7" creationId="{B69B025C-91FB-A877-637F-9FC498D97311}"/>
          </ac:spMkLst>
        </pc:spChg>
        <pc:picChg chg="add mod modCrop">
          <ac:chgData name="Daniel Khashabi" userId="62390808-c838-45e6-be59-d6fd0d208bc8" providerId="ADAL" clId="{19A97A65-FB7E-DC4C-8433-B675572D5E70}" dt="2023-02-22T01:49:17.934" v="5987" actId="14100"/>
          <ac:picMkLst>
            <pc:docMk/>
            <pc:sldMk cId="2515196147" sldId="1691"/>
            <ac:picMk id="4" creationId="{37873F94-EC48-7A41-B259-1B13CE0866C2}"/>
          </ac:picMkLst>
        </pc:picChg>
        <pc:picChg chg="add del mod modCrop">
          <ac:chgData name="Daniel Khashabi" userId="62390808-c838-45e6-be59-d6fd0d208bc8" providerId="ADAL" clId="{19A97A65-FB7E-DC4C-8433-B675572D5E70}" dt="2023-02-13T19:20:30.878" v="1650" actId="478"/>
          <ac:picMkLst>
            <pc:docMk/>
            <pc:sldMk cId="2515196147" sldId="1691"/>
            <ac:picMk id="5" creationId="{A32980F0-E4A6-B23F-2CB9-2FE7D45D8E20}"/>
          </ac:picMkLst>
        </pc:picChg>
        <pc:picChg chg="add mod">
          <ac:chgData name="Daniel Khashabi" userId="62390808-c838-45e6-be59-d6fd0d208bc8" providerId="ADAL" clId="{19A97A65-FB7E-DC4C-8433-B675572D5E70}" dt="2023-02-21T15:30:29.015" v="4679" actId="1076"/>
          <ac:picMkLst>
            <pc:docMk/>
            <pc:sldMk cId="2515196147" sldId="1691"/>
            <ac:picMk id="6" creationId="{27EAD8C6-4D3A-DE11-E6CA-11E98AC4DDAD}"/>
          </ac:picMkLst>
        </pc:picChg>
      </pc:sldChg>
      <pc:sldChg chg="add del modAnim">
        <pc:chgData name="Daniel Khashabi" userId="62390808-c838-45e6-be59-d6fd0d208bc8" providerId="ADAL" clId="{19A97A65-FB7E-DC4C-8433-B675572D5E70}" dt="2023-02-23T18:47:58.273" v="11083" actId="2696"/>
        <pc:sldMkLst>
          <pc:docMk/>
          <pc:sldMk cId="524073824" sldId="1692"/>
        </pc:sldMkLst>
      </pc:sldChg>
      <pc:sldChg chg="addSp delSp modSp add del mod delAnim modAnim">
        <pc:chgData name="Daniel Khashabi" userId="62390808-c838-45e6-be59-d6fd0d208bc8" providerId="ADAL" clId="{19A97A65-FB7E-DC4C-8433-B675572D5E70}" dt="2023-02-22T01:50:34.923" v="5992" actId="2696"/>
        <pc:sldMkLst>
          <pc:docMk/>
          <pc:sldMk cId="2500183179" sldId="1692"/>
        </pc:sldMkLst>
        <pc:spChg chg="mod">
          <ac:chgData name="Daniel Khashabi" userId="62390808-c838-45e6-be59-d6fd0d208bc8" providerId="ADAL" clId="{19A97A65-FB7E-DC4C-8433-B675572D5E70}" dt="2023-02-13T19:01:57.770" v="1297" actId="20577"/>
          <ac:spMkLst>
            <pc:docMk/>
            <pc:sldMk cId="2500183179" sldId="1692"/>
            <ac:spMk id="3" creationId="{E2A117A0-4485-230A-7D11-BB43A0049A6E}"/>
          </ac:spMkLst>
        </pc:spChg>
        <pc:spChg chg="add mod">
          <ac:chgData name="Daniel Khashabi" userId="62390808-c838-45e6-be59-d6fd0d208bc8" providerId="ADAL" clId="{19A97A65-FB7E-DC4C-8433-B675572D5E70}" dt="2023-02-13T19:53:18.242" v="2312"/>
          <ac:spMkLst>
            <pc:docMk/>
            <pc:sldMk cId="2500183179" sldId="1692"/>
            <ac:spMk id="8" creationId="{4DB90963-311B-D266-3F8D-FEB911BD0A65}"/>
          </ac:spMkLst>
        </pc:spChg>
        <pc:picChg chg="del">
          <ac:chgData name="Daniel Khashabi" userId="62390808-c838-45e6-be59-d6fd0d208bc8" providerId="ADAL" clId="{19A97A65-FB7E-DC4C-8433-B675572D5E70}" dt="2023-02-13T18:59:04.982" v="1161" actId="478"/>
          <ac:picMkLst>
            <pc:docMk/>
            <pc:sldMk cId="2500183179" sldId="1692"/>
            <ac:picMk id="4" creationId="{37873F94-EC48-7A41-B259-1B13CE0866C2}"/>
          </ac:picMkLst>
        </pc:picChg>
        <pc:picChg chg="del">
          <ac:chgData name="Daniel Khashabi" userId="62390808-c838-45e6-be59-d6fd0d208bc8" providerId="ADAL" clId="{19A97A65-FB7E-DC4C-8433-B675572D5E70}" dt="2023-02-13T19:20:26.643" v="1648" actId="478"/>
          <ac:picMkLst>
            <pc:docMk/>
            <pc:sldMk cId="2500183179" sldId="1692"/>
            <ac:picMk id="5" creationId="{A32980F0-E4A6-B23F-2CB9-2FE7D45D8E20}"/>
          </ac:picMkLst>
        </pc:picChg>
        <pc:picChg chg="add mod modCrop">
          <ac:chgData name="Daniel Khashabi" userId="62390808-c838-45e6-be59-d6fd0d208bc8" providerId="ADAL" clId="{19A97A65-FB7E-DC4C-8433-B675572D5E70}" dt="2023-02-13T18:59:31.649" v="1171" actId="1076"/>
          <ac:picMkLst>
            <pc:docMk/>
            <pc:sldMk cId="2500183179" sldId="1692"/>
            <ac:picMk id="6" creationId="{8E93E9CC-75AF-ECC1-716A-0EDA4C364071}"/>
          </ac:picMkLst>
        </pc:picChg>
        <pc:picChg chg="add mod">
          <ac:chgData name="Daniel Khashabi" userId="62390808-c838-45e6-be59-d6fd0d208bc8" providerId="ADAL" clId="{19A97A65-FB7E-DC4C-8433-B675572D5E70}" dt="2023-02-13T19:20:26.966" v="1649"/>
          <ac:picMkLst>
            <pc:docMk/>
            <pc:sldMk cId="2500183179" sldId="1692"/>
            <ac:picMk id="7" creationId="{69E7E51C-C7D5-5B16-7B5D-00C50E4B928C}"/>
          </ac:picMkLst>
        </pc:picChg>
      </pc:sldChg>
      <pc:sldChg chg="addSp delSp modSp add del mod ord addAnim delAnim modShow">
        <pc:chgData name="Daniel Khashabi" userId="62390808-c838-45e6-be59-d6fd0d208bc8" providerId="ADAL" clId="{19A97A65-FB7E-DC4C-8433-B675572D5E70}" dt="2023-02-23T18:47:58.307" v="11087" actId="2696"/>
        <pc:sldMkLst>
          <pc:docMk/>
          <pc:sldMk cId="2006186394" sldId="1693"/>
        </pc:sldMkLst>
        <pc:spChg chg="mod">
          <ac:chgData name="Daniel Khashabi" userId="62390808-c838-45e6-be59-d6fd0d208bc8" providerId="ADAL" clId="{19A97A65-FB7E-DC4C-8433-B675572D5E70}" dt="2023-02-13T19:18:11.098" v="1416" actId="20577"/>
          <ac:spMkLst>
            <pc:docMk/>
            <pc:sldMk cId="2006186394" sldId="1693"/>
            <ac:spMk id="2" creationId="{1116A0BC-C360-7DD0-2CEA-C38E9436F0AE}"/>
          </ac:spMkLst>
        </pc:spChg>
        <pc:spChg chg="add del mod">
          <ac:chgData name="Daniel Khashabi" userId="62390808-c838-45e6-be59-d6fd0d208bc8" providerId="ADAL" clId="{19A97A65-FB7E-DC4C-8433-B675572D5E70}" dt="2023-02-13T19:30:41.455" v="1850" actId="20577"/>
          <ac:spMkLst>
            <pc:docMk/>
            <pc:sldMk cId="2006186394" sldId="1693"/>
            <ac:spMk id="3" creationId="{E2A117A0-4485-230A-7D11-BB43A0049A6E}"/>
          </ac:spMkLst>
        </pc:spChg>
        <pc:spChg chg="add del mod">
          <ac:chgData name="Daniel Khashabi" userId="62390808-c838-45e6-be59-d6fd0d208bc8" providerId="ADAL" clId="{19A97A65-FB7E-DC4C-8433-B675572D5E70}" dt="2023-02-13T19:17:35.100" v="1408" actId="21"/>
          <ac:spMkLst>
            <pc:docMk/>
            <pc:sldMk cId="2006186394" sldId="1693"/>
            <ac:spMk id="8" creationId="{7DEEE1F3-97EC-1D6A-9CC7-2849D64ADE54}"/>
          </ac:spMkLst>
        </pc:spChg>
        <pc:spChg chg="add del mod">
          <ac:chgData name="Daniel Khashabi" userId="62390808-c838-45e6-be59-d6fd0d208bc8" providerId="ADAL" clId="{19A97A65-FB7E-DC4C-8433-B675572D5E70}" dt="2023-02-13T19:17:34.601" v="1407"/>
          <ac:spMkLst>
            <pc:docMk/>
            <pc:sldMk cId="2006186394" sldId="1693"/>
            <ac:spMk id="9" creationId="{B18455FE-3117-FF71-62A2-ACA8F4CB0AA8}"/>
          </ac:spMkLst>
        </pc:spChg>
        <pc:spChg chg="add mod">
          <ac:chgData name="Daniel Khashabi" userId="62390808-c838-45e6-be59-d6fd0d208bc8" providerId="ADAL" clId="{19A97A65-FB7E-DC4C-8433-B675572D5E70}" dt="2023-02-13T19:53:21.583" v="2314"/>
          <ac:spMkLst>
            <pc:docMk/>
            <pc:sldMk cId="2006186394" sldId="1693"/>
            <ac:spMk id="10" creationId="{0EBCB62F-321B-217C-2922-ED8928DCD9C6}"/>
          </ac:spMkLst>
        </pc:spChg>
        <pc:picChg chg="add del mod modCrop">
          <ac:chgData name="Daniel Khashabi" userId="62390808-c838-45e6-be59-d6fd0d208bc8" providerId="ADAL" clId="{19A97A65-FB7E-DC4C-8433-B675572D5E70}" dt="2023-02-13T19:53:28.917" v="2352" actId="1038"/>
          <ac:picMkLst>
            <pc:docMk/>
            <pc:sldMk cId="2006186394" sldId="1693"/>
            <ac:picMk id="4" creationId="{051C91F7-6CD5-6085-AE87-1F4AD76FFE9B}"/>
          </ac:picMkLst>
        </pc:picChg>
        <pc:picChg chg="add del">
          <ac:chgData name="Daniel Khashabi" userId="62390808-c838-45e6-be59-d6fd0d208bc8" providerId="ADAL" clId="{19A97A65-FB7E-DC4C-8433-B675572D5E70}" dt="2023-02-13T19:01:46.082" v="1262" actId="478"/>
          <ac:picMkLst>
            <pc:docMk/>
            <pc:sldMk cId="2006186394" sldId="1693"/>
            <ac:picMk id="5" creationId="{A32980F0-E4A6-B23F-2CB9-2FE7D45D8E20}"/>
          </ac:picMkLst>
        </pc:picChg>
        <pc:picChg chg="add del">
          <ac:chgData name="Daniel Khashabi" userId="62390808-c838-45e6-be59-d6fd0d208bc8" providerId="ADAL" clId="{19A97A65-FB7E-DC4C-8433-B675572D5E70}" dt="2023-02-13T19:01:46.205" v="1263" actId="478"/>
          <ac:picMkLst>
            <pc:docMk/>
            <pc:sldMk cId="2006186394" sldId="1693"/>
            <ac:picMk id="6" creationId="{8E93E9CC-75AF-ECC1-716A-0EDA4C364071}"/>
          </ac:picMkLst>
        </pc:picChg>
      </pc:sldChg>
      <pc:sldChg chg="addSp delSp modSp add del mod">
        <pc:chgData name="Daniel Khashabi" userId="62390808-c838-45e6-be59-d6fd0d208bc8" providerId="ADAL" clId="{19A97A65-FB7E-DC4C-8433-B675572D5E70}" dt="2023-02-23T18:47:58.339" v="11090" actId="2696"/>
        <pc:sldMkLst>
          <pc:docMk/>
          <pc:sldMk cId="2120127745" sldId="1694"/>
        </pc:sldMkLst>
        <pc:spChg chg="mod">
          <ac:chgData name="Daniel Khashabi" userId="62390808-c838-45e6-be59-d6fd0d208bc8" providerId="ADAL" clId="{19A97A65-FB7E-DC4C-8433-B675572D5E70}" dt="2023-02-13T19:18:17.909" v="1437" actId="20577"/>
          <ac:spMkLst>
            <pc:docMk/>
            <pc:sldMk cId="2120127745" sldId="1694"/>
            <ac:spMk id="2" creationId="{1116A0BC-C360-7DD0-2CEA-C38E9436F0AE}"/>
          </ac:spMkLst>
        </pc:spChg>
        <pc:spChg chg="mod">
          <ac:chgData name="Daniel Khashabi" userId="62390808-c838-45e6-be59-d6fd0d208bc8" providerId="ADAL" clId="{19A97A65-FB7E-DC4C-8433-B675572D5E70}" dt="2023-02-13T19:31:15.062" v="1858" actId="20577"/>
          <ac:spMkLst>
            <pc:docMk/>
            <pc:sldMk cId="2120127745" sldId="1694"/>
            <ac:spMk id="3" creationId="{E2A117A0-4485-230A-7D11-BB43A0049A6E}"/>
          </ac:spMkLst>
        </pc:spChg>
        <pc:spChg chg="add mod">
          <ac:chgData name="Daniel Khashabi" userId="62390808-c838-45e6-be59-d6fd0d208bc8" providerId="ADAL" clId="{19A97A65-FB7E-DC4C-8433-B675572D5E70}" dt="2023-02-13T19:53:32.164" v="2353"/>
          <ac:spMkLst>
            <pc:docMk/>
            <pc:sldMk cId="2120127745" sldId="1694"/>
            <ac:spMk id="8" creationId="{E78A6454-B782-607F-34AF-32B4A9040E15}"/>
          </ac:spMkLst>
        </pc:spChg>
        <pc:picChg chg="del">
          <ac:chgData name="Daniel Khashabi" userId="62390808-c838-45e6-be59-d6fd0d208bc8" providerId="ADAL" clId="{19A97A65-FB7E-DC4C-8433-B675572D5E70}" dt="2023-02-13T19:18:23.391" v="1438" actId="478"/>
          <ac:picMkLst>
            <pc:docMk/>
            <pc:sldMk cId="2120127745" sldId="1694"/>
            <ac:picMk id="4" creationId="{051C91F7-6CD5-6085-AE87-1F4AD76FFE9B}"/>
          </ac:picMkLst>
        </pc:picChg>
        <pc:picChg chg="add del mod modCrop">
          <ac:chgData name="Daniel Khashabi" userId="62390808-c838-45e6-be59-d6fd0d208bc8" providerId="ADAL" clId="{19A97A65-FB7E-DC4C-8433-B675572D5E70}" dt="2023-02-13T19:30:59.111" v="1852" actId="478"/>
          <ac:picMkLst>
            <pc:docMk/>
            <pc:sldMk cId="2120127745" sldId="1694"/>
            <ac:picMk id="5" creationId="{A4701A4F-D127-88EC-7D1F-869A9C8B9F66}"/>
          </ac:picMkLst>
        </pc:picChg>
        <pc:picChg chg="add mod">
          <ac:chgData name="Daniel Khashabi" userId="62390808-c838-45e6-be59-d6fd0d208bc8" providerId="ADAL" clId="{19A97A65-FB7E-DC4C-8433-B675572D5E70}" dt="2023-02-13T19:31:30.756" v="1861" actId="1076"/>
          <ac:picMkLst>
            <pc:docMk/>
            <pc:sldMk cId="2120127745" sldId="1694"/>
            <ac:picMk id="7" creationId="{6A937387-23E8-9E44-F150-2CC331DF15AD}"/>
          </ac:picMkLst>
        </pc:picChg>
      </pc:sldChg>
      <pc:sldChg chg="addSp delSp modSp add del mod ord">
        <pc:chgData name="Daniel Khashabi" userId="62390808-c838-45e6-be59-d6fd0d208bc8" providerId="ADAL" clId="{19A97A65-FB7E-DC4C-8433-B675572D5E70}" dt="2023-02-23T18:47:58.403" v="11096" actId="2696"/>
        <pc:sldMkLst>
          <pc:docMk/>
          <pc:sldMk cId="1981697071" sldId="1695"/>
        </pc:sldMkLst>
        <pc:spChg chg="mod">
          <ac:chgData name="Daniel Khashabi" userId="62390808-c838-45e6-be59-d6fd0d208bc8" providerId="ADAL" clId="{19A97A65-FB7E-DC4C-8433-B675572D5E70}" dt="2023-02-13T19:32:54.081" v="1928" actId="20577"/>
          <ac:spMkLst>
            <pc:docMk/>
            <pc:sldMk cId="1981697071" sldId="1695"/>
            <ac:spMk id="2" creationId="{1116A0BC-C360-7DD0-2CEA-C38E9436F0AE}"/>
          </ac:spMkLst>
        </pc:spChg>
        <pc:spChg chg="mod">
          <ac:chgData name="Daniel Khashabi" userId="62390808-c838-45e6-be59-d6fd0d208bc8" providerId="ADAL" clId="{19A97A65-FB7E-DC4C-8433-B675572D5E70}" dt="2023-02-13T19:33:20.676" v="1945" actId="20577"/>
          <ac:spMkLst>
            <pc:docMk/>
            <pc:sldMk cId="1981697071" sldId="1695"/>
            <ac:spMk id="3" creationId="{E2A117A0-4485-230A-7D11-BB43A0049A6E}"/>
          </ac:spMkLst>
        </pc:spChg>
        <pc:spChg chg="add mod">
          <ac:chgData name="Daniel Khashabi" userId="62390808-c838-45e6-be59-d6fd0d208bc8" providerId="ADAL" clId="{19A97A65-FB7E-DC4C-8433-B675572D5E70}" dt="2023-02-13T19:53:41.544" v="2392"/>
          <ac:spMkLst>
            <pc:docMk/>
            <pc:sldMk cId="1981697071" sldId="1695"/>
            <ac:spMk id="9" creationId="{5B201285-1088-92F7-07BE-E82BB54A630C}"/>
          </ac:spMkLst>
        </pc:spChg>
        <pc:picChg chg="add del mod">
          <ac:chgData name="Daniel Khashabi" userId="62390808-c838-45e6-be59-d6fd0d208bc8" providerId="ADAL" clId="{19A97A65-FB7E-DC4C-8433-B675572D5E70}" dt="2023-02-13T19:32:24.884" v="1887" actId="478"/>
          <ac:picMkLst>
            <pc:docMk/>
            <pc:sldMk cId="1981697071" sldId="1695"/>
            <ac:picMk id="4" creationId="{C3072673-F8A3-DB8B-3443-DF6B7F284C63}"/>
          </ac:picMkLst>
        </pc:picChg>
        <pc:picChg chg="mod">
          <ac:chgData name="Daniel Khashabi" userId="62390808-c838-45e6-be59-d6fd0d208bc8" providerId="ADAL" clId="{19A97A65-FB7E-DC4C-8433-B675572D5E70}" dt="2023-02-13T19:20:21.147" v="1646" actId="1038"/>
          <ac:picMkLst>
            <pc:docMk/>
            <pc:sldMk cId="1981697071" sldId="1695"/>
            <ac:picMk id="5" creationId="{A32980F0-E4A6-B23F-2CB9-2FE7D45D8E20}"/>
          </ac:picMkLst>
        </pc:picChg>
        <pc:picChg chg="del">
          <ac:chgData name="Daniel Khashabi" userId="62390808-c838-45e6-be59-d6fd0d208bc8" providerId="ADAL" clId="{19A97A65-FB7E-DC4C-8433-B675572D5E70}" dt="2023-02-13T19:19:25.165" v="1499" actId="478"/>
          <ac:picMkLst>
            <pc:docMk/>
            <pc:sldMk cId="1981697071" sldId="1695"/>
            <ac:picMk id="6" creationId="{8E93E9CC-75AF-ECC1-716A-0EDA4C364071}"/>
          </ac:picMkLst>
        </pc:picChg>
        <pc:picChg chg="add mod">
          <ac:chgData name="Daniel Khashabi" userId="62390808-c838-45e6-be59-d6fd0d208bc8" providerId="ADAL" clId="{19A97A65-FB7E-DC4C-8433-B675572D5E70}" dt="2023-02-13T19:33:16.974" v="1944" actId="1076"/>
          <ac:picMkLst>
            <pc:docMk/>
            <pc:sldMk cId="1981697071" sldId="1695"/>
            <ac:picMk id="8" creationId="{0780201C-1A8C-4986-D420-41A7DABF3C2F}"/>
          </ac:picMkLst>
        </pc:picChg>
      </pc:sldChg>
      <pc:sldChg chg="addSp delSp modSp add del mod ord">
        <pc:chgData name="Daniel Khashabi" userId="62390808-c838-45e6-be59-d6fd0d208bc8" providerId="ADAL" clId="{19A97A65-FB7E-DC4C-8433-B675572D5E70}" dt="2023-02-23T18:47:58.316" v="11088" actId="2696"/>
        <pc:sldMkLst>
          <pc:docMk/>
          <pc:sldMk cId="339189038" sldId="1696"/>
        </pc:sldMkLst>
        <pc:spChg chg="mod">
          <ac:chgData name="Daniel Khashabi" userId="62390808-c838-45e6-be59-d6fd0d208bc8" providerId="ADAL" clId="{19A97A65-FB7E-DC4C-8433-B675572D5E70}" dt="2023-02-13T19:25:42.131" v="1738" actId="20577"/>
          <ac:spMkLst>
            <pc:docMk/>
            <pc:sldMk cId="339189038" sldId="1696"/>
            <ac:spMk id="3" creationId="{E2A117A0-4485-230A-7D11-BB43A0049A6E}"/>
          </ac:spMkLst>
        </pc:spChg>
        <pc:spChg chg="add mod">
          <ac:chgData name="Daniel Khashabi" userId="62390808-c838-45e6-be59-d6fd0d208bc8" providerId="ADAL" clId="{19A97A65-FB7E-DC4C-8433-B675572D5E70}" dt="2023-02-13T19:26:19.568" v="1752" actId="1076"/>
          <ac:spMkLst>
            <pc:docMk/>
            <pc:sldMk cId="339189038" sldId="1696"/>
            <ac:spMk id="5" creationId="{705F3161-B050-3511-FC0E-DBA67BF3D422}"/>
          </ac:spMkLst>
        </pc:spChg>
        <pc:spChg chg="add mod">
          <ac:chgData name="Daniel Khashabi" userId="62390808-c838-45e6-be59-d6fd0d208bc8" providerId="ADAL" clId="{19A97A65-FB7E-DC4C-8433-B675572D5E70}" dt="2023-02-13T19:26:26.418" v="1759" actId="20577"/>
          <ac:spMkLst>
            <pc:docMk/>
            <pc:sldMk cId="339189038" sldId="1696"/>
            <ac:spMk id="6" creationId="{0F5FCE93-C4B9-E60D-07DF-2F0F6FD4E6F4}"/>
          </ac:spMkLst>
        </pc:spChg>
        <pc:spChg chg="add del mod">
          <ac:chgData name="Daniel Khashabi" userId="62390808-c838-45e6-be59-d6fd0d208bc8" providerId="ADAL" clId="{19A97A65-FB7E-DC4C-8433-B675572D5E70}" dt="2023-02-13T19:29:28.858" v="1762"/>
          <ac:spMkLst>
            <pc:docMk/>
            <pc:sldMk cId="339189038" sldId="1696"/>
            <ac:spMk id="7" creationId="{D70B7E01-70B2-B352-48B3-D9657055BE8A}"/>
          </ac:spMkLst>
        </pc:spChg>
        <pc:spChg chg="add mod">
          <ac:chgData name="Daniel Khashabi" userId="62390808-c838-45e6-be59-d6fd0d208bc8" providerId="ADAL" clId="{19A97A65-FB7E-DC4C-8433-B675572D5E70}" dt="2023-02-13T19:53:19.928" v="2313"/>
          <ac:spMkLst>
            <pc:docMk/>
            <pc:sldMk cId="339189038" sldId="1696"/>
            <ac:spMk id="8" creationId="{CC78253D-CCEE-43A9-82D4-3D4254E5BD48}"/>
          </ac:spMkLst>
        </pc:spChg>
        <pc:picChg chg="del">
          <ac:chgData name="Daniel Khashabi" userId="62390808-c838-45e6-be59-d6fd0d208bc8" providerId="ADAL" clId="{19A97A65-FB7E-DC4C-8433-B675572D5E70}" dt="2023-02-13T19:25:06.283" v="1721" actId="478"/>
          <ac:picMkLst>
            <pc:docMk/>
            <pc:sldMk cId="339189038" sldId="1696"/>
            <ac:picMk id="4" creationId="{051C91F7-6CD5-6085-AE87-1F4AD76FFE9B}"/>
          </ac:picMkLst>
        </pc:picChg>
      </pc:sldChg>
      <pc:sldChg chg="addSp modSp add del mod ord">
        <pc:chgData name="Daniel Khashabi" userId="62390808-c838-45e6-be59-d6fd0d208bc8" providerId="ADAL" clId="{19A97A65-FB7E-DC4C-8433-B675572D5E70}" dt="2023-02-23T18:47:58.323" v="11089" actId="2696"/>
        <pc:sldMkLst>
          <pc:docMk/>
          <pc:sldMk cId="3132722689" sldId="1697"/>
        </pc:sldMkLst>
        <pc:spChg chg="add mod">
          <ac:chgData name="Daniel Khashabi" userId="62390808-c838-45e6-be59-d6fd0d208bc8" providerId="ADAL" clId="{19A97A65-FB7E-DC4C-8433-B675572D5E70}" dt="2023-02-13T19:53:34.168" v="2354"/>
          <ac:spMkLst>
            <pc:docMk/>
            <pc:sldMk cId="3132722689" sldId="1697"/>
            <ac:spMk id="4" creationId="{F311EED1-81F4-31F9-D5F6-D066D5B300F2}"/>
          </ac:spMkLst>
        </pc:spChg>
        <pc:picChg chg="mod">
          <ac:chgData name="Daniel Khashabi" userId="62390808-c838-45e6-be59-d6fd0d208bc8" providerId="ADAL" clId="{19A97A65-FB7E-DC4C-8433-B675572D5E70}" dt="2023-02-13T19:53:39.329" v="2391" actId="1035"/>
          <ac:picMkLst>
            <pc:docMk/>
            <pc:sldMk cId="3132722689" sldId="1697"/>
            <ac:picMk id="5" creationId="{A4701A4F-D127-88EC-7D1F-869A9C8B9F66}"/>
          </ac:picMkLst>
        </pc:picChg>
      </pc:sldChg>
      <pc:sldChg chg="addSp modSp new del mod">
        <pc:chgData name="Daniel Khashabi" userId="62390808-c838-45e6-be59-d6fd0d208bc8" providerId="ADAL" clId="{19A97A65-FB7E-DC4C-8433-B675572D5E70}" dt="2023-02-23T18:47:58.411" v="11097" actId="2696"/>
        <pc:sldMkLst>
          <pc:docMk/>
          <pc:sldMk cId="860883307" sldId="1698"/>
        </pc:sldMkLst>
        <pc:spChg chg="mod">
          <ac:chgData name="Daniel Khashabi" userId="62390808-c838-45e6-be59-d6fd0d208bc8" providerId="ADAL" clId="{19A97A65-FB7E-DC4C-8433-B675572D5E70}" dt="2023-02-13T19:36:46.546" v="2001" actId="20577"/>
          <ac:spMkLst>
            <pc:docMk/>
            <pc:sldMk cId="860883307" sldId="1698"/>
            <ac:spMk id="2" creationId="{93707156-ED4F-DE28-6B04-A9F047806A52}"/>
          </ac:spMkLst>
        </pc:spChg>
        <pc:spChg chg="mod">
          <ac:chgData name="Daniel Khashabi" userId="62390808-c838-45e6-be59-d6fd0d208bc8" providerId="ADAL" clId="{19A97A65-FB7E-DC4C-8433-B675572D5E70}" dt="2023-02-13T19:57:24.765" v="2523" actId="27636"/>
          <ac:spMkLst>
            <pc:docMk/>
            <pc:sldMk cId="860883307" sldId="1698"/>
            <ac:spMk id="3" creationId="{E4F6CD5C-29F6-C7FA-FC43-91F81B44EB28}"/>
          </ac:spMkLst>
        </pc:spChg>
        <pc:spChg chg="add mod">
          <ac:chgData name="Daniel Khashabi" userId="62390808-c838-45e6-be59-d6fd0d208bc8" providerId="ADAL" clId="{19A97A65-FB7E-DC4C-8433-B675572D5E70}" dt="2023-02-13T19:53:43.368" v="2393"/>
          <ac:spMkLst>
            <pc:docMk/>
            <pc:sldMk cId="860883307" sldId="1698"/>
            <ac:spMk id="4" creationId="{AA3E5411-CCB1-9677-3A6A-CD49B80B7687}"/>
          </ac:spMkLst>
        </pc:spChg>
      </pc:sldChg>
      <pc:sldChg chg="addSp delSp modSp new del mod">
        <pc:chgData name="Daniel Khashabi" userId="62390808-c838-45e6-be59-d6fd0d208bc8" providerId="ADAL" clId="{19A97A65-FB7E-DC4C-8433-B675572D5E70}" dt="2023-02-23T18:47:58.420" v="11098" actId="2696"/>
        <pc:sldMkLst>
          <pc:docMk/>
          <pc:sldMk cId="1589982863" sldId="1699"/>
        </pc:sldMkLst>
        <pc:spChg chg="mod">
          <ac:chgData name="Daniel Khashabi" userId="62390808-c838-45e6-be59-d6fd0d208bc8" providerId="ADAL" clId="{19A97A65-FB7E-DC4C-8433-B675572D5E70}" dt="2023-02-22T01:54:35.499" v="6092" actId="20577"/>
          <ac:spMkLst>
            <pc:docMk/>
            <pc:sldMk cId="1589982863" sldId="1699"/>
            <ac:spMk id="2" creationId="{CAEDA405-D3F5-D5AE-686E-83A0E8F89E78}"/>
          </ac:spMkLst>
        </pc:spChg>
        <pc:spChg chg="del">
          <ac:chgData name="Daniel Khashabi" userId="62390808-c838-45e6-be59-d6fd0d208bc8" providerId="ADAL" clId="{19A97A65-FB7E-DC4C-8433-B675572D5E70}" dt="2023-02-13T19:40:31.605" v="2024"/>
          <ac:spMkLst>
            <pc:docMk/>
            <pc:sldMk cId="1589982863" sldId="1699"/>
            <ac:spMk id="3" creationId="{647A3C37-7478-EA54-32C7-63BB94FCF2D8}"/>
          </ac:spMkLst>
        </pc:spChg>
        <pc:spChg chg="add mod">
          <ac:chgData name="Daniel Khashabi" userId="62390808-c838-45e6-be59-d6fd0d208bc8" providerId="ADAL" clId="{19A97A65-FB7E-DC4C-8433-B675572D5E70}" dt="2023-02-23T16:38:19.979" v="10911" actId="1076"/>
          <ac:spMkLst>
            <pc:docMk/>
            <pc:sldMk cId="1589982863" sldId="1699"/>
            <ac:spMk id="4" creationId="{9126D771-1F20-CFEC-333B-28C58C084EF6}"/>
          </ac:spMkLst>
        </pc:spChg>
        <pc:spChg chg="add mod">
          <ac:chgData name="Daniel Khashabi" userId="62390808-c838-45e6-be59-d6fd0d208bc8" providerId="ADAL" clId="{19A97A65-FB7E-DC4C-8433-B675572D5E70}" dt="2023-02-13T19:53:48.791" v="2414"/>
          <ac:spMkLst>
            <pc:docMk/>
            <pc:sldMk cId="1589982863" sldId="1699"/>
            <ac:spMk id="6" creationId="{D87354CD-C19B-905D-4AA1-0C57EB792A31}"/>
          </ac:spMkLst>
        </pc:spChg>
        <pc:spChg chg="add del mod">
          <ac:chgData name="Daniel Khashabi" userId="62390808-c838-45e6-be59-d6fd0d208bc8" providerId="ADAL" clId="{19A97A65-FB7E-DC4C-8433-B675572D5E70}" dt="2023-02-23T16:38:32.043" v="10915" actId="207"/>
          <ac:spMkLst>
            <pc:docMk/>
            <pc:sldMk cId="1589982863" sldId="1699"/>
            <ac:spMk id="8" creationId="{E63DE09C-A19E-F3B1-C5F0-5A7D4F90FE9B}"/>
          </ac:spMkLst>
        </pc:spChg>
        <pc:picChg chg="add del mod">
          <ac:chgData name="Daniel Khashabi" userId="62390808-c838-45e6-be59-d6fd0d208bc8" providerId="ADAL" clId="{19A97A65-FB7E-DC4C-8433-B675572D5E70}" dt="2023-02-13T19:58:18.874" v="2550" actId="21"/>
          <ac:picMkLst>
            <pc:docMk/>
            <pc:sldMk cId="1589982863" sldId="1699"/>
            <ac:picMk id="5" creationId="{C45F9867-710F-99FE-5B5B-C011B401689D}"/>
          </ac:picMkLst>
        </pc:picChg>
        <pc:picChg chg="add del mod">
          <ac:chgData name="Daniel Khashabi" userId="62390808-c838-45e6-be59-d6fd0d208bc8" providerId="ADAL" clId="{19A97A65-FB7E-DC4C-8433-B675572D5E70}" dt="2023-02-13T19:57:58.886" v="2529"/>
          <ac:picMkLst>
            <pc:docMk/>
            <pc:sldMk cId="1589982863" sldId="1699"/>
            <ac:picMk id="9" creationId="{BC17D729-92C8-9BA9-60E5-DEEE9870627B}"/>
          </ac:picMkLst>
        </pc:picChg>
        <pc:picChg chg="add del mod">
          <ac:chgData name="Daniel Khashabi" userId="62390808-c838-45e6-be59-d6fd0d208bc8" providerId="ADAL" clId="{19A97A65-FB7E-DC4C-8433-B675572D5E70}" dt="2023-02-13T19:58:36.557" v="2563" actId="1076"/>
          <ac:picMkLst>
            <pc:docMk/>
            <pc:sldMk cId="1589982863" sldId="1699"/>
            <ac:picMk id="10" creationId="{628CF1DA-28D9-0DC1-9EAA-7B9F804C9353}"/>
          </ac:picMkLst>
        </pc:picChg>
      </pc:sldChg>
      <pc:sldChg chg="addSp delSp modSp new del mod chgLayout modNotes">
        <pc:chgData name="Daniel Khashabi" userId="62390808-c838-45e6-be59-d6fd0d208bc8" providerId="ADAL" clId="{19A97A65-FB7E-DC4C-8433-B675572D5E70}" dt="2023-02-23T18:47:58.429" v="11099" actId="2696"/>
        <pc:sldMkLst>
          <pc:docMk/>
          <pc:sldMk cId="4279491511" sldId="1700"/>
        </pc:sldMkLst>
        <pc:spChg chg="mod ord">
          <ac:chgData name="Daniel Khashabi" userId="62390808-c838-45e6-be59-d6fd0d208bc8" providerId="ADAL" clId="{19A97A65-FB7E-DC4C-8433-B675572D5E70}" dt="2023-02-13T19:44:36.053" v="2134" actId="700"/>
          <ac:spMkLst>
            <pc:docMk/>
            <pc:sldMk cId="4279491511" sldId="1700"/>
            <ac:spMk id="2" creationId="{1DB10564-BCFA-580E-AA87-63E16A6774BC}"/>
          </ac:spMkLst>
        </pc:spChg>
        <pc:spChg chg="del">
          <ac:chgData name="Daniel Khashabi" userId="62390808-c838-45e6-be59-d6fd0d208bc8" providerId="ADAL" clId="{19A97A65-FB7E-DC4C-8433-B675572D5E70}" dt="2023-02-13T19:42:53.057" v="2111"/>
          <ac:spMkLst>
            <pc:docMk/>
            <pc:sldMk cId="4279491511" sldId="1700"/>
            <ac:spMk id="3" creationId="{11666574-9371-E3A6-F18E-509D39A685E3}"/>
          </ac:spMkLst>
        </pc:spChg>
        <pc:spChg chg="add mod">
          <ac:chgData name="Daniel Khashabi" userId="62390808-c838-45e6-be59-d6fd0d208bc8" providerId="ADAL" clId="{19A97A65-FB7E-DC4C-8433-B675572D5E70}" dt="2023-02-13T19:46:26.934" v="2207" actId="20577"/>
          <ac:spMkLst>
            <pc:docMk/>
            <pc:sldMk cId="4279491511" sldId="1700"/>
            <ac:spMk id="9" creationId="{D9A939C0-E76E-BCE4-E6A3-D53DEC367D8F}"/>
          </ac:spMkLst>
        </pc:spChg>
        <pc:spChg chg="add mod">
          <ac:chgData name="Daniel Khashabi" userId="62390808-c838-45e6-be59-d6fd0d208bc8" providerId="ADAL" clId="{19A97A65-FB7E-DC4C-8433-B675572D5E70}" dt="2023-02-13T19:53:51.158" v="2415"/>
          <ac:spMkLst>
            <pc:docMk/>
            <pc:sldMk cId="4279491511" sldId="1700"/>
            <ac:spMk id="11" creationId="{DD30F583-FB90-C891-2DFC-2A1E1AD8161E}"/>
          </ac:spMkLst>
        </pc:spChg>
        <pc:picChg chg="add del mod ord">
          <ac:chgData name="Daniel Khashabi" userId="62390808-c838-45e6-be59-d6fd0d208bc8" providerId="ADAL" clId="{19A97A65-FB7E-DC4C-8433-B675572D5E70}" dt="2023-02-13T19:44:39.004" v="2135" actId="21"/>
          <ac:picMkLst>
            <pc:docMk/>
            <pc:sldMk cId="4279491511" sldId="1700"/>
            <ac:picMk id="5" creationId="{7275A719-A973-9518-876E-025DA812D70A}"/>
          </ac:picMkLst>
        </pc:picChg>
        <pc:picChg chg="add mod">
          <ac:chgData name="Daniel Khashabi" userId="62390808-c838-45e6-be59-d6fd0d208bc8" providerId="ADAL" clId="{19A97A65-FB7E-DC4C-8433-B675572D5E70}" dt="2023-02-13T19:46:05.212" v="2182" actId="1076"/>
          <ac:picMkLst>
            <pc:docMk/>
            <pc:sldMk cId="4279491511" sldId="1700"/>
            <ac:picMk id="7" creationId="{90071D56-9FAC-5356-3E68-6E5EF350FA61}"/>
          </ac:picMkLst>
        </pc:picChg>
        <pc:picChg chg="add mod">
          <ac:chgData name="Daniel Khashabi" userId="62390808-c838-45e6-be59-d6fd0d208bc8" providerId="ADAL" clId="{19A97A65-FB7E-DC4C-8433-B675572D5E70}" dt="2023-02-13T19:46:22.279" v="2199" actId="14100"/>
          <ac:picMkLst>
            <pc:docMk/>
            <pc:sldMk cId="4279491511" sldId="1700"/>
            <ac:picMk id="10" creationId="{870C9351-F169-3DB0-C763-744D63B6ABD4}"/>
          </ac:picMkLst>
        </pc:picChg>
      </pc:sldChg>
      <pc:sldChg chg="addSp delSp modSp new del mod">
        <pc:chgData name="Daniel Khashabi" userId="62390808-c838-45e6-be59-d6fd0d208bc8" providerId="ADAL" clId="{19A97A65-FB7E-DC4C-8433-B675572D5E70}" dt="2023-02-23T18:47:58.436" v="11100" actId="2696"/>
        <pc:sldMkLst>
          <pc:docMk/>
          <pc:sldMk cId="3795276424" sldId="1701"/>
        </pc:sldMkLst>
        <pc:spChg chg="mod">
          <ac:chgData name="Daniel Khashabi" userId="62390808-c838-45e6-be59-d6fd0d208bc8" providerId="ADAL" clId="{19A97A65-FB7E-DC4C-8433-B675572D5E70}" dt="2023-02-13T19:49:43.583" v="2224"/>
          <ac:spMkLst>
            <pc:docMk/>
            <pc:sldMk cId="3795276424" sldId="1701"/>
            <ac:spMk id="2" creationId="{B0834209-B9B0-C4CE-6551-D064CD57CB6E}"/>
          </ac:spMkLst>
        </pc:spChg>
        <pc:spChg chg="del">
          <ac:chgData name="Daniel Khashabi" userId="62390808-c838-45e6-be59-d6fd0d208bc8" providerId="ADAL" clId="{19A97A65-FB7E-DC4C-8433-B675572D5E70}" dt="2023-02-13T19:46:52.708" v="2210"/>
          <ac:spMkLst>
            <pc:docMk/>
            <pc:sldMk cId="3795276424" sldId="1701"/>
            <ac:spMk id="3" creationId="{5365A9B5-8048-CA61-E133-52065B9308BD}"/>
          </ac:spMkLst>
        </pc:spChg>
        <pc:spChg chg="add del mod">
          <ac:chgData name="Daniel Khashabi" userId="62390808-c838-45e6-be59-d6fd0d208bc8" providerId="ADAL" clId="{19A97A65-FB7E-DC4C-8433-B675572D5E70}" dt="2023-02-13T19:48:42.397" v="2216"/>
          <ac:spMkLst>
            <pc:docMk/>
            <pc:sldMk cId="3795276424" sldId="1701"/>
            <ac:spMk id="7" creationId="{6F1022B5-9861-3527-4949-DEF8F81018BA}"/>
          </ac:spMkLst>
        </pc:spChg>
        <pc:spChg chg="add del mod">
          <ac:chgData name="Daniel Khashabi" userId="62390808-c838-45e6-be59-d6fd0d208bc8" providerId="ADAL" clId="{19A97A65-FB7E-DC4C-8433-B675572D5E70}" dt="2023-02-13T19:49:40.142" v="2221"/>
          <ac:spMkLst>
            <pc:docMk/>
            <pc:sldMk cId="3795276424" sldId="1701"/>
            <ac:spMk id="11" creationId="{36B47DCA-72DB-54C6-9D9C-2C48D01CC6C8}"/>
          </ac:spMkLst>
        </pc:spChg>
        <pc:spChg chg="add mod">
          <ac:chgData name="Daniel Khashabi" userId="62390808-c838-45e6-be59-d6fd0d208bc8" providerId="ADAL" clId="{19A97A65-FB7E-DC4C-8433-B675572D5E70}" dt="2023-02-13T19:50:24.009" v="2249" actId="20577"/>
          <ac:spMkLst>
            <pc:docMk/>
            <pc:sldMk cId="3795276424" sldId="1701"/>
            <ac:spMk id="15" creationId="{5FAC1301-6EB9-1738-E646-2078866520A1}"/>
          </ac:spMkLst>
        </pc:spChg>
        <pc:spChg chg="add mod">
          <ac:chgData name="Daniel Khashabi" userId="62390808-c838-45e6-be59-d6fd0d208bc8" providerId="ADAL" clId="{19A97A65-FB7E-DC4C-8433-B675572D5E70}" dt="2023-02-13T19:53:55.035" v="2416"/>
          <ac:spMkLst>
            <pc:docMk/>
            <pc:sldMk cId="3795276424" sldId="1701"/>
            <ac:spMk id="18" creationId="{3A38176D-8909-03F9-E75A-E27B3CD0F929}"/>
          </ac:spMkLst>
        </pc:spChg>
        <pc:picChg chg="add del mod">
          <ac:chgData name="Daniel Khashabi" userId="62390808-c838-45e6-be59-d6fd0d208bc8" providerId="ADAL" clId="{19A97A65-FB7E-DC4C-8433-B675572D5E70}" dt="2023-02-13T19:48:40.556" v="2215" actId="478"/>
          <ac:picMkLst>
            <pc:docMk/>
            <pc:sldMk cId="3795276424" sldId="1701"/>
            <ac:picMk id="5" creationId="{A1B48681-E26E-F353-993F-665901BCB8D4}"/>
          </ac:picMkLst>
        </pc:picChg>
        <pc:picChg chg="add del mod">
          <ac:chgData name="Daniel Khashabi" userId="62390808-c838-45e6-be59-d6fd0d208bc8" providerId="ADAL" clId="{19A97A65-FB7E-DC4C-8433-B675572D5E70}" dt="2023-02-13T19:49:38.446" v="2220" actId="478"/>
          <ac:picMkLst>
            <pc:docMk/>
            <pc:sldMk cId="3795276424" sldId="1701"/>
            <ac:picMk id="9" creationId="{994C4D07-FD11-3DE5-9378-67CF2B4FCB63}"/>
          </ac:picMkLst>
        </pc:picChg>
        <pc:picChg chg="add del mod">
          <ac:chgData name="Daniel Khashabi" userId="62390808-c838-45e6-be59-d6fd0d208bc8" providerId="ADAL" clId="{19A97A65-FB7E-DC4C-8433-B675572D5E70}" dt="2023-02-13T19:49:51.325" v="2225" actId="21"/>
          <ac:picMkLst>
            <pc:docMk/>
            <pc:sldMk cId="3795276424" sldId="1701"/>
            <ac:picMk id="13" creationId="{E1E963AE-E7B2-0483-6C5E-2F5A538B7C55}"/>
          </ac:picMkLst>
        </pc:picChg>
        <pc:picChg chg="add mod">
          <ac:chgData name="Daniel Khashabi" userId="62390808-c838-45e6-be59-d6fd0d208bc8" providerId="ADAL" clId="{19A97A65-FB7E-DC4C-8433-B675572D5E70}" dt="2023-02-13T19:53:58.210" v="2422" actId="1036"/>
          <ac:picMkLst>
            <pc:docMk/>
            <pc:sldMk cId="3795276424" sldId="1701"/>
            <ac:picMk id="17" creationId="{A8222EC6-259A-5F43-C0DF-B8AE7A2F0109}"/>
          </ac:picMkLst>
        </pc:picChg>
      </pc:sldChg>
      <pc:sldChg chg="addSp delSp modSp add del mod ord modNotes">
        <pc:chgData name="Daniel Khashabi" userId="62390808-c838-45e6-be59-d6fd0d208bc8" providerId="ADAL" clId="{19A97A65-FB7E-DC4C-8433-B675572D5E70}" dt="2023-02-23T18:47:58.299" v="11086" actId="2696"/>
        <pc:sldMkLst>
          <pc:docMk/>
          <pc:sldMk cId="226051440" sldId="1702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26051440" sldId="1702"/>
            <ac:spMk id="2" creationId="{4FDD13DC-D601-736A-31CE-8C0C8E297927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26051440" sldId="1702"/>
            <ac:spMk id="7" creationId="{9D247EF2-D539-904D-7D23-4F5C04046F24}"/>
          </ac:spMkLst>
        </pc:spChg>
        <pc:picChg chg="add mod">
          <ac:chgData name="Daniel Khashabi" userId="62390808-c838-45e6-be59-d6fd0d208bc8" providerId="ADAL" clId="{19A97A65-FB7E-DC4C-8433-B675572D5E70}" dt="2023-02-13T19:56:29.761" v="2512" actId="1076"/>
          <ac:picMkLst>
            <pc:docMk/>
            <pc:sldMk cId="226051440" sldId="1702"/>
            <ac:picMk id="3" creationId="{A16B45F6-B7D3-1D24-D43F-4737F9DB9EDD}"/>
          </ac:picMkLst>
        </pc:picChg>
        <pc:picChg chg="del">
          <ac:chgData name="Daniel Khashabi" userId="62390808-c838-45e6-be59-d6fd0d208bc8" providerId="ADAL" clId="{19A97A65-FB7E-DC4C-8433-B675572D5E70}" dt="2023-02-13T19:56:23.606" v="2508" actId="478"/>
          <ac:picMkLst>
            <pc:docMk/>
            <pc:sldMk cId="226051440" sldId="1702"/>
            <ac:picMk id="4" creationId="{B96B1E2F-F697-BFD8-C328-4C2130F94C3C}"/>
          </ac:picMkLst>
        </pc:picChg>
      </pc:sldChg>
      <pc:sldChg chg="add del">
        <pc:chgData name="Daniel Khashabi" userId="62390808-c838-45e6-be59-d6fd0d208bc8" providerId="ADAL" clId="{19A97A65-FB7E-DC4C-8433-B675572D5E70}" dt="2023-02-13T19:56:45.100" v="2515" actId="2696"/>
        <pc:sldMkLst>
          <pc:docMk/>
          <pc:sldMk cId="544493550" sldId="1703"/>
        </pc:sldMkLst>
      </pc:sldChg>
      <pc:sldChg chg="modSp new del mod">
        <pc:chgData name="Daniel Khashabi" userId="62390808-c838-45e6-be59-d6fd0d208bc8" providerId="ADAL" clId="{19A97A65-FB7E-DC4C-8433-B675572D5E70}" dt="2023-02-23T18:47:58.444" v="11101" actId="2696"/>
        <pc:sldMkLst>
          <pc:docMk/>
          <pc:sldMk cId="1168865004" sldId="1703"/>
        </pc:sldMkLst>
        <pc:spChg chg="mod">
          <ac:chgData name="Daniel Khashabi" userId="62390808-c838-45e6-be59-d6fd0d208bc8" providerId="ADAL" clId="{19A97A65-FB7E-DC4C-8433-B675572D5E70}" dt="2023-02-22T04:19:06.972" v="7248" actId="20577"/>
          <ac:spMkLst>
            <pc:docMk/>
            <pc:sldMk cId="1168865004" sldId="1703"/>
            <ac:spMk id="2" creationId="{91C35241-F2B6-5E9C-5018-0FBF0C0333E6}"/>
          </ac:spMkLst>
        </pc:spChg>
        <pc:spChg chg="mod">
          <ac:chgData name="Daniel Khashabi" userId="62390808-c838-45e6-be59-d6fd0d208bc8" providerId="ADAL" clId="{19A97A65-FB7E-DC4C-8433-B675572D5E70}" dt="2023-02-13T20:11:37.591" v="2636" actId="20577"/>
          <ac:spMkLst>
            <pc:docMk/>
            <pc:sldMk cId="1168865004" sldId="1703"/>
            <ac:spMk id="3" creationId="{AFC09FF9-2B85-894A-2201-A31C9EE9E9B9}"/>
          </ac:spMkLst>
        </pc:spChg>
      </pc:sldChg>
      <pc:sldChg chg="add del">
        <pc:chgData name="Daniel Khashabi" userId="62390808-c838-45e6-be59-d6fd0d208bc8" providerId="ADAL" clId="{19A97A65-FB7E-DC4C-8433-B675572D5E70}" dt="2023-02-13T19:56:19.196" v="2507"/>
        <pc:sldMkLst>
          <pc:docMk/>
          <pc:sldMk cId="2569076565" sldId="1704"/>
        </pc:sldMkLst>
      </pc:sldChg>
      <pc:sldChg chg="delSp modSp add del mod">
        <pc:chgData name="Daniel Khashabi" userId="62390808-c838-45e6-be59-d6fd0d208bc8" providerId="ADAL" clId="{19A97A65-FB7E-DC4C-8433-B675572D5E70}" dt="2023-02-22T14:58:32.640" v="8338" actId="2696"/>
        <pc:sldMkLst>
          <pc:docMk/>
          <pc:sldMk cId="4132447779" sldId="1704"/>
        </pc:sldMkLst>
        <pc:spChg chg="mod">
          <ac:chgData name="Daniel Khashabi" userId="62390808-c838-45e6-be59-d6fd0d208bc8" providerId="ADAL" clId="{19A97A65-FB7E-DC4C-8433-B675572D5E70}" dt="2023-02-13T20:21:11.631" v="2743" actId="1036"/>
          <ac:spMkLst>
            <pc:docMk/>
            <pc:sldMk cId="4132447779" sldId="1704"/>
            <ac:spMk id="2" creationId="{EAA4E5AE-1C3E-2796-63F2-9096359501A8}"/>
          </ac:spMkLst>
        </pc:spChg>
        <pc:spChg chg="del">
          <ac:chgData name="Daniel Khashabi" userId="62390808-c838-45e6-be59-d6fd0d208bc8" providerId="ADAL" clId="{19A97A65-FB7E-DC4C-8433-B675572D5E70}" dt="2023-02-13T20:21:02.390" v="2692" actId="478"/>
          <ac:spMkLst>
            <pc:docMk/>
            <pc:sldMk cId="4132447779" sldId="1704"/>
            <ac:spMk id="4" creationId="{174CC2F0-1AA7-378F-623E-119B1B2AD22D}"/>
          </ac:spMkLst>
        </pc:spChg>
        <pc:picChg chg="del">
          <ac:chgData name="Daniel Khashabi" userId="62390808-c838-45e6-be59-d6fd0d208bc8" providerId="ADAL" clId="{19A97A65-FB7E-DC4C-8433-B675572D5E70}" dt="2023-02-13T20:21:02.390" v="2692" actId="478"/>
          <ac:picMkLst>
            <pc:docMk/>
            <pc:sldMk cId="4132447779" sldId="1704"/>
            <ac:picMk id="3" creationId="{78CDA48F-8807-A09C-6E98-AE412E4E948C}"/>
          </ac:picMkLst>
        </pc:picChg>
      </pc:sldChg>
      <pc:sldChg chg="add del">
        <pc:chgData name="Daniel Khashabi" userId="62390808-c838-45e6-be59-d6fd0d208bc8" providerId="ADAL" clId="{19A97A65-FB7E-DC4C-8433-B675572D5E70}" dt="2023-02-23T18:47:58.830" v="11128" actId="2696"/>
        <pc:sldMkLst>
          <pc:docMk/>
          <pc:sldMk cId="4165398194" sldId="1704"/>
        </pc:sldMkLst>
      </pc:sldChg>
      <pc:sldChg chg="addSp delSp modSp new del mod">
        <pc:chgData name="Daniel Khashabi" userId="62390808-c838-45e6-be59-d6fd0d208bc8" providerId="ADAL" clId="{19A97A65-FB7E-DC4C-8433-B675572D5E70}" dt="2023-02-23T18:47:58.526" v="11112" actId="2696"/>
        <pc:sldMkLst>
          <pc:docMk/>
          <pc:sldMk cId="3932640753" sldId="1705"/>
        </pc:sldMkLst>
        <pc:spChg chg="mod">
          <ac:chgData name="Daniel Khashabi" userId="62390808-c838-45e6-be59-d6fd0d208bc8" providerId="ADAL" clId="{19A97A65-FB7E-DC4C-8433-B675572D5E70}" dt="2023-02-13T20:31:48.531" v="2855" actId="20577"/>
          <ac:spMkLst>
            <pc:docMk/>
            <pc:sldMk cId="3932640753" sldId="1705"/>
            <ac:spMk id="2" creationId="{90F7FFA4-B27A-FAA9-DA8C-EE31A4C371FB}"/>
          </ac:spMkLst>
        </pc:spChg>
        <pc:spChg chg="del">
          <ac:chgData name="Daniel Khashabi" userId="62390808-c838-45e6-be59-d6fd0d208bc8" providerId="ADAL" clId="{19A97A65-FB7E-DC4C-8433-B675572D5E70}" dt="2023-02-13T20:31:41.551" v="2829" actId="478"/>
          <ac:spMkLst>
            <pc:docMk/>
            <pc:sldMk cId="3932640753" sldId="1705"/>
            <ac:spMk id="3" creationId="{390A236D-67C7-5B0D-628A-AC032B331F39}"/>
          </ac:spMkLst>
        </pc:spChg>
        <pc:spChg chg="add mod">
          <ac:chgData name="Daniel Khashabi" userId="62390808-c838-45e6-be59-d6fd0d208bc8" providerId="ADAL" clId="{19A97A65-FB7E-DC4C-8433-B675572D5E70}" dt="2023-02-22T17:58:30.299" v="9801"/>
          <ac:spMkLst>
            <pc:docMk/>
            <pc:sldMk cId="3932640753" sldId="1705"/>
            <ac:spMk id="3" creationId="{82168FEB-6883-1893-0A3F-00B011E99FA0}"/>
          </ac:spMkLst>
        </pc:spChg>
        <pc:spChg chg="add mod">
          <ac:chgData name="Daniel Khashabi" userId="62390808-c838-45e6-be59-d6fd0d208bc8" providerId="ADAL" clId="{19A97A65-FB7E-DC4C-8433-B675572D5E70}" dt="2023-02-22T17:58:30.299" v="9801"/>
          <ac:spMkLst>
            <pc:docMk/>
            <pc:sldMk cId="3932640753" sldId="1705"/>
            <ac:spMk id="5" creationId="{46DA3D6A-436D-CB1F-1A45-7C5D949553CE}"/>
          </ac:spMkLst>
        </pc:spChg>
        <pc:spChg chg="add mod">
          <ac:chgData name="Daniel Khashabi" userId="62390808-c838-45e6-be59-d6fd0d208bc8" providerId="ADAL" clId="{19A97A65-FB7E-DC4C-8433-B675572D5E70}" dt="2023-02-22T17:58:30.299" v="9801"/>
          <ac:spMkLst>
            <pc:docMk/>
            <pc:sldMk cId="3932640753" sldId="1705"/>
            <ac:spMk id="6" creationId="{8646D8E5-2440-7A05-760B-061F92EC50FA}"/>
          </ac:spMkLst>
        </pc:spChg>
        <pc:spChg chg="add mod">
          <ac:chgData name="Daniel Khashabi" userId="62390808-c838-45e6-be59-d6fd0d208bc8" providerId="ADAL" clId="{19A97A65-FB7E-DC4C-8433-B675572D5E70}" dt="2023-02-22T17:58:30.299" v="9801"/>
          <ac:spMkLst>
            <pc:docMk/>
            <pc:sldMk cId="3932640753" sldId="1705"/>
            <ac:spMk id="7" creationId="{8D8B83A2-20E8-5C56-A9C7-07C619F52C3D}"/>
          </ac:spMkLst>
        </pc:spChg>
        <pc:spChg chg="add mod">
          <ac:chgData name="Daniel Khashabi" userId="62390808-c838-45e6-be59-d6fd0d208bc8" providerId="ADAL" clId="{19A97A65-FB7E-DC4C-8433-B675572D5E70}" dt="2023-02-22T17:58:30.299" v="9801"/>
          <ac:spMkLst>
            <pc:docMk/>
            <pc:sldMk cId="3932640753" sldId="1705"/>
            <ac:spMk id="8" creationId="{8BF3A708-EF18-EF4B-5D58-EA1B4A2E98CF}"/>
          </ac:spMkLst>
        </pc:spChg>
        <pc:spChg chg="add del mod">
          <ac:chgData name="Daniel Khashabi" userId="62390808-c838-45e6-be59-d6fd0d208bc8" providerId="ADAL" clId="{19A97A65-FB7E-DC4C-8433-B675572D5E70}" dt="2023-02-13T20:32:02.955" v="2857" actId="478"/>
          <ac:spMkLst>
            <pc:docMk/>
            <pc:sldMk cId="3932640753" sldId="1705"/>
            <ac:spMk id="9" creationId="{01C97458-8196-073C-8891-E08624A9769A}"/>
          </ac:spMkLst>
        </pc:spChg>
        <pc:spChg chg="add mod">
          <ac:chgData name="Daniel Khashabi" userId="62390808-c838-45e6-be59-d6fd0d208bc8" providerId="ADAL" clId="{19A97A65-FB7E-DC4C-8433-B675572D5E70}" dt="2023-02-22T17:58:30.299" v="9801"/>
          <ac:spMkLst>
            <pc:docMk/>
            <pc:sldMk cId="3932640753" sldId="1705"/>
            <ac:spMk id="11" creationId="{80DC1DEF-2A16-0E4F-D36F-42AA381F1701}"/>
          </ac:spMkLst>
        </pc:spChg>
        <pc:picChg chg="add mod">
          <ac:chgData name="Daniel Khashabi" userId="62390808-c838-45e6-be59-d6fd0d208bc8" providerId="ADAL" clId="{19A97A65-FB7E-DC4C-8433-B675572D5E70}" dt="2023-02-22T03:24:01.031" v="6555" actId="1036"/>
          <ac:picMkLst>
            <pc:docMk/>
            <pc:sldMk cId="3932640753" sldId="1705"/>
            <ac:picMk id="4" creationId="{6D3A1922-D298-A289-D57B-E4C6F8D7177A}"/>
          </ac:picMkLst>
        </pc:picChg>
      </pc:sldChg>
      <pc:sldChg chg="addSp delSp modSp new del mod">
        <pc:chgData name="Daniel Khashabi" userId="62390808-c838-45e6-be59-d6fd0d208bc8" providerId="ADAL" clId="{19A97A65-FB7E-DC4C-8433-B675572D5E70}" dt="2023-02-23T18:47:58.505" v="11109" actId="2696"/>
        <pc:sldMkLst>
          <pc:docMk/>
          <pc:sldMk cId="1439795745" sldId="1706"/>
        </pc:sldMkLst>
        <pc:spChg chg="mod">
          <ac:chgData name="Daniel Khashabi" userId="62390808-c838-45e6-be59-d6fd0d208bc8" providerId="ADAL" clId="{19A97A65-FB7E-DC4C-8433-B675572D5E70}" dt="2023-02-22T03:28:34.484" v="6575" actId="20577"/>
          <ac:spMkLst>
            <pc:docMk/>
            <pc:sldMk cId="1439795745" sldId="1706"/>
            <ac:spMk id="2" creationId="{122E6C18-1399-BCCF-39C0-F06BDF0C14AE}"/>
          </ac:spMkLst>
        </pc:spChg>
        <pc:spChg chg="add mod">
          <ac:chgData name="Daniel Khashabi" userId="62390808-c838-45e6-be59-d6fd0d208bc8" providerId="ADAL" clId="{19A97A65-FB7E-DC4C-8433-B675572D5E70}" dt="2023-02-22T17:58:30.299" v="9801"/>
          <ac:spMkLst>
            <pc:docMk/>
            <pc:sldMk cId="1439795745" sldId="1706"/>
            <ac:spMk id="4" creationId="{AFD46386-D533-ED5F-5876-FAC638F2D762}"/>
          </ac:spMkLst>
        </pc:spChg>
        <pc:picChg chg="add del mod">
          <ac:chgData name="Daniel Khashabi" userId="62390808-c838-45e6-be59-d6fd0d208bc8" providerId="ADAL" clId="{19A97A65-FB7E-DC4C-8433-B675572D5E70}" dt="2023-02-13T20:32:52.989" v="2887" actId="478"/>
          <ac:picMkLst>
            <pc:docMk/>
            <pc:sldMk cId="1439795745" sldId="1706"/>
            <ac:picMk id="4" creationId="{619802BF-C62A-044A-2900-E6606E1DEDF6}"/>
          </ac:picMkLst>
        </pc:picChg>
        <pc:picChg chg="add mod">
          <ac:chgData name="Daniel Khashabi" userId="62390808-c838-45e6-be59-d6fd0d208bc8" providerId="ADAL" clId="{19A97A65-FB7E-DC4C-8433-B675572D5E70}" dt="2023-02-13T20:32:59.930" v="2890" actId="1076"/>
          <ac:picMkLst>
            <pc:docMk/>
            <pc:sldMk cId="1439795745" sldId="1706"/>
            <ac:picMk id="7170" creationId="{093E0EF3-48A7-2C61-5E70-DE5D15C8B6AE}"/>
          </ac:picMkLst>
        </pc:picChg>
      </pc:sldChg>
      <pc:sldChg chg="addSp modSp new del mod">
        <pc:chgData name="Daniel Khashabi" userId="62390808-c838-45e6-be59-d6fd0d208bc8" providerId="ADAL" clId="{19A97A65-FB7E-DC4C-8433-B675572D5E70}" dt="2023-02-23T18:47:58.453" v="11102" actId="2696"/>
        <pc:sldMkLst>
          <pc:docMk/>
          <pc:sldMk cId="2335958500" sldId="1707"/>
        </pc:sldMkLst>
        <pc:spChg chg="mod">
          <ac:chgData name="Daniel Khashabi" userId="62390808-c838-45e6-be59-d6fd0d208bc8" providerId="ADAL" clId="{19A97A65-FB7E-DC4C-8433-B675572D5E70}" dt="2023-02-22T04:19:19.617" v="7284" actId="20577"/>
          <ac:spMkLst>
            <pc:docMk/>
            <pc:sldMk cId="2335958500" sldId="1707"/>
            <ac:spMk id="2" creationId="{F0715149-4F93-B25C-8637-38213413B0CC}"/>
          </ac:spMkLst>
        </pc:spChg>
        <pc:spChg chg="mod">
          <ac:chgData name="Daniel Khashabi" userId="62390808-c838-45e6-be59-d6fd0d208bc8" providerId="ADAL" clId="{19A97A65-FB7E-DC4C-8433-B675572D5E70}" dt="2023-02-22T04:22:59.239" v="7371" actId="27636"/>
          <ac:spMkLst>
            <pc:docMk/>
            <pc:sldMk cId="2335958500" sldId="1707"/>
            <ac:spMk id="3" creationId="{BF2F5DA4-C119-FF28-BDEF-5E700E6A2DF9}"/>
          </ac:spMkLst>
        </pc:spChg>
        <pc:picChg chg="add mod">
          <ac:chgData name="Daniel Khashabi" userId="62390808-c838-45e6-be59-d6fd0d208bc8" providerId="ADAL" clId="{19A97A65-FB7E-DC4C-8433-B675572D5E70}" dt="2023-02-22T12:57:02.761" v="7377" actId="1076"/>
          <ac:picMkLst>
            <pc:docMk/>
            <pc:sldMk cId="2335958500" sldId="1707"/>
            <ac:picMk id="5" creationId="{810942FF-3338-66DB-EC73-D972EF6B46CA}"/>
          </ac:picMkLst>
        </pc:picChg>
      </pc:sldChg>
      <pc:sldChg chg="modSp add del mod ord modShow">
        <pc:chgData name="Daniel Khashabi" userId="62390808-c838-45e6-be59-d6fd0d208bc8" providerId="ADAL" clId="{19A97A65-FB7E-DC4C-8433-B675572D5E70}" dt="2023-02-23T18:47:58.912" v="11138" actId="2696"/>
        <pc:sldMkLst>
          <pc:docMk/>
          <pc:sldMk cId="1061067491" sldId="1708"/>
        </pc:sldMkLst>
        <pc:picChg chg="mod">
          <ac:chgData name="Daniel Khashabi" userId="62390808-c838-45e6-be59-d6fd0d208bc8" providerId="ADAL" clId="{19A97A65-FB7E-DC4C-8433-B675572D5E70}" dt="2023-02-22T13:13:20.231" v="7548" actId="1076"/>
          <ac:picMkLst>
            <pc:docMk/>
            <pc:sldMk cId="1061067491" sldId="1708"/>
            <ac:picMk id="10242" creationId="{2F90DCFF-3402-AE62-A925-EEE5B96E44A0}"/>
          </ac:picMkLst>
        </pc:picChg>
      </pc:sldChg>
      <pc:sldChg chg="addSp modSp new del mod ord">
        <pc:chgData name="Daniel Khashabi" userId="62390808-c838-45e6-be59-d6fd0d208bc8" providerId="ADAL" clId="{19A97A65-FB7E-DC4C-8433-B675572D5E70}" dt="2023-02-22T04:09:15.724" v="7035" actId="2696"/>
        <pc:sldMkLst>
          <pc:docMk/>
          <pc:sldMk cId="2425870981" sldId="1708"/>
        </pc:sldMkLst>
        <pc:spChg chg="mod">
          <ac:chgData name="Daniel Khashabi" userId="62390808-c838-45e6-be59-d6fd0d208bc8" providerId="ADAL" clId="{19A97A65-FB7E-DC4C-8433-B675572D5E70}" dt="2023-02-13T20:42:15.647" v="3016" actId="20577"/>
          <ac:spMkLst>
            <pc:docMk/>
            <pc:sldMk cId="2425870981" sldId="1708"/>
            <ac:spMk id="2" creationId="{F88C372A-92FB-D67D-2F46-09A4D302F6E9}"/>
          </ac:spMkLst>
        </pc:spChg>
        <pc:picChg chg="add mod">
          <ac:chgData name="Daniel Khashabi" userId="62390808-c838-45e6-be59-d6fd0d208bc8" providerId="ADAL" clId="{19A97A65-FB7E-DC4C-8433-B675572D5E70}" dt="2023-02-13T20:57:00.617" v="3245" actId="1076"/>
          <ac:picMkLst>
            <pc:docMk/>
            <pc:sldMk cId="2425870981" sldId="1708"/>
            <ac:picMk id="10242" creationId="{2F90DCFF-3402-AE62-A925-EEE5B96E44A0}"/>
          </ac:picMkLst>
        </pc:picChg>
      </pc:sldChg>
      <pc:sldChg chg="add del">
        <pc:chgData name="Daniel Khashabi" userId="62390808-c838-45e6-be59-d6fd0d208bc8" providerId="ADAL" clId="{19A97A65-FB7E-DC4C-8433-B675572D5E70}" dt="2023-02-22T04:12:31.869" v="7223" actId="2696"/>
        <pc:sldMkLst>
          <pc:docMk/>
          <pc:sldMk cId="3157504638" sldId="1708"/>
        </pc:sldMkLst>
      </pc:sldChg>
      <pc:sldChg chg="add del">
        <pc:chgData name="Daniel Khashabi" userId="62390808-c838-45e6-be59-d6fd0d208bc8" providerId="ADAL" clId="{19A97A65-FB7E-DC4C-8433-B675572D5E70}" dt="2023-02-22T14:52:09.481" v="8215" actId="2696"/>
        <pc:sldMkLst>
          <pc:docMk/>
          <pc:sldMk cId="832610573" sldId="1709"/>
        </pc:sldMkLst>
      </pc:sldChg>
      <pc:sldChg chg="add del">
        <pc:chgData name="Daniel Khashabi" userId="62390808-c838-45e6-be59-d6fd0d208bc8" providerId="ADAL" clId="{19A97A65-FB7E-DC4C-8433-B675572D5E70}" dt="2023-02-23T18:48:49.630" v="11257" actId="2696"/>
        <pc:sldMkLst>
          <pc:docMk/>
          <pc:sldMk cId="1473584143" sldId="1709"/>
        </pc:sldMkLst>
      </pc:sldChg>
      <pc:sldChg chg="modSp add del mod">
        <pc:chgData name="Daniel Khashabi" userId="62390808-c838-45e6-be59-d6fd0d208bc8" providerId="ADAL" clId="{19A97A65-FB7E-DC4C-8433-B675572D5E70}" dt="2023-02-22T13:27:12.004" v="7813" actId="2696"/>
        <pc:sldMkLst>
          <pc:docMk/>
          <pc:sldMk cId="1980461367" sldId="1710"/>
        </pc:sldMkLst>
        <pc:spChg chg="mod">
          <ac:chgData name="Daniel Khashabi" userId="62390808-c838-45e6-be59-d6fd0d208bc8" providerId="ADAL" clId="{19A97A65-FB7E-DC4C-8433-B675572D5E70}" dt="2023-02-22T13:03:23.088" v="7477" actId="1036"/>
          <ac:spMkLst>
            <pc:docMk/>
            <pc:sldMk cId="1980461367" sldId="1710"/>
            <ac:spMk id="2" creationId="{EAA4E5AE-1C3E-2796-63F2-9096359501A8}"/>
          </ac:spMkLst>
        </pc:spChg>
      </pc:sldChg>
      <pc:sldChg chg="modSp add del modNotes">
        <pc:chgData name="Daniel Khashabi" userId="62390808-c838-45e6-be59-d6fd0d208bc8" providerId="ADAL" clId="{19A97A65-FB7E-DC4C-8433-B675572D5E70}" dt="2023-02-23T18:48:50.517" v="11349" actId="2696"/>
        <pc:sldMkLst>
          <pc:docMk/>
          <pc:sldMk cId="0" sldId="1711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11"/>
            <ac:spMk id="2" creationId="{68FED5E6-0755-C388-E977-ED1AA0654D90}"/>
          </ac:spMkLst>
        </pc:spChg>
      </pc:sldChg>
      <pc:sldChg chg="add del">
        <pc:chgData name="Daniel Khashabi" userId="62390808-c838-45e6-be59-d6fd0d208bc8" providerId="ADAL" clId="{19A97A65-FB7E-DC4C-8433-B675572D5E70}" dt="2023-02-13T20:56:15.263" v="3240" actId="2696"/>
        <pc:sldMkLst>
          <pc:docMk/>
          <pc:sldMk cId="0" sldId="1712"/>
        </pc:sldMkLst>
      </pc:sldChg>
      <pc:sldChg chg="add del">
        <pc:chgData name="Daniel Khashabi" userId="62390808-c838-45e6-be59-d6fd0d208bc8" providerId="ADAL" clId="{19A97A65-FB7E-DC4C-8433-B675572D5E70}" dt="2023-02-13T20:56:23.730" v="3243" actId="2696"/>
        <pc:sldMkLst>
          <pc:docMk/>
          <pc:sldMk cId="0" sldId="1713"/>
        </pc:sldMkLst>
      </pc:sldChg>
      <pc:sldChg chg="addSp modSp new del ord">
        <pc:chgData name="Daniel Khashabi" userId="62390808-c838-45e6-be59-d6fd0d208bc8" providerId="ADAL" clId="{19A97A65-FB7E-DC4C-8433-B675572D5E70}" dt="2023-02-23T18:47:58.675" v="11120" actId="2696"/>
        <pc:sldMkLst>
          <pc:docMk/>
          <pc:sldMk cId="1715798551" sldId="1714"/>
        </pc:sldMkLst>
        <pc:picChg chg="add mod">
          <ac:chgData name="Daniel Khashabi" userId="62390808-c838-45e6-be59-d6fd0d208bc8" providerId="ADAL" clId="{19A97A65-FB7E-DC4C-8433-B675572D5E70}" dt="2023-02-13T20:47:09.647" v="3045" actId="1076"/>
          <ac:picMkLst>
            <pc:docMk/>
            <pc:sldMk cId="1715798551" sldId="1714"/>
            <ac:picMk id="9218" creationId="{2AAECD28-EB00-1099-46DC-E40BF60CE077}"/>
          </ac:picMkLst>
        </pc:picChg>
      </pc:sldChg>
      <pc:sldChg chg="add del">
        <pc:chgData name="Daniel Khashabi" userId="62390808-c838-45e6-be59-d6fd0d208bc8" providerId="ADAL" clId="{19A97A65-FB7E-DC4C-8433-B675572D5E70}" dt="2023-02-22T04:12:31.869" v="7223" actId="2696"/>
        <pc:sldMkLst>
          <pc:docMk/>
          <pc:sldMk cId="1549112695" sldId="1715"/>
        </pc:sldMkLst>
      </pc:sldChg>
      <pc:sldChg chg="addSp modSp new del mod">
        <pc:chgData name="Daniel Khashabi" userId="62390808-c838-45e6-be59-d6fd0d208bc8" providerId="ADAL" clId="{19A97A65-FB7E-DC4C-8433-B675572D5E70}" dt="2023-02-22T04:09:15.724" v="7035" actId="2696"/>
        <pc:sldMkLst>
          <pc:docMk/>
          <pc:sldMk cId="2096936668" sldId="1715"/>
        </pc:sldMkLst>
        <pc:spChg chg="mod">
          <ac:chgData name="Daniel Khashabi" userId="62390808-c838-45e6-be59-d6fd0d208bc8" providerId="ADAL" clId="{19A97A65-FB7E-DC4C-8433-B675572D5E70}" dt="2023-02-13T20:54:09.107" v="3187" actId="20577"/>
          <ac:spMkLst>
            <pc:docMk/>
            <pc:sldMk cId="2096936668" sldId="1715"/>
            <ac:spMk id="2" creationId="{933443C4-5A7E-2B13-BB12-8182F336F7F7}"/>
          </ac:spMkLst>
        </pc:spChg>
        <pc:picChg chg="add mod">
          <ac:chgData name="Daniel Khashabi" userId="62390808-c838-45e6-be59-d6fd0d208bc8" providerId="ADAL" clId="{19A97A65-FB7E-DC4C-8433-B675572D5E70}" dt="2023-02-13T20:53:51.214" v="3103" actId="1076"/>
          <ac:picMkLst>
            <pc:docMk/>
            <pc:sldMk cId="2096936668" sldId="1715"/>
            <ac:picMk id="4" creationId="{622ABF98-D5C5-6F2B-6105-D1F9539D10B3}"/>
          </ac:picMkLst>
        </pc:picChg>
        <pc:picChg chg="add mod">
          <ac:chgData name="Daniel Khashabi" userId="62390808-c838-45e6-be59-d6fd0d208bc8" providerId="ADAL" clId="{19A97A65-FB7E-DC4C-8433-B675572D5E70}" dt="2023-02-13T20:53:48.883" v="3102" actId="1076"/>
          <ac:picMkLst>
            <pc:docMk/>
            <pc:sldMk cId="2096936668" sldId="1715"/>
            <ac:picMk id="5" creationId="{24D47560-D0C5-1A4C-0E57-EEF137956037}"/>
          </ac:picMkLst>
        </pc:picChg>
      </pc:sldChg>
      <pc:sldChg chg="add del">
        <pc:chgData name="Daniel Khashabi" userId="62390808-c838-45e6-be59-d6fd0d208bc8" providerId="ADAL" clId="{19A97A65-FB7E-DC4C-8433-B675572D5E70}" dt="2023-02-22T13:19:00.319" v="7587" actId="2696"/>
        <pc:sldMkLst>
          <pc:docMk/>
          <pc:sldMk cId="3405480145" sldId="1715"/>
        </pc:sldMkLst>
      </pc:sldChg>
      <pc:sldChg chg="delSp modSp add del mod">
        <pc:chgData name="Daniel Khashabi" userId="62390808-c838-45e6-be59-d6fd0d208bc8" providerId="ADAL" clId="{19A97A65-FB7E-DC4C-8433-B675572D5E70}" dt="2023-02-22T13:31:06.491" v="7818" actId="2696"/>
        <pc:sldMkLst>
          <pc:docMk/>
          <pc:sldMk cId="4205288300" sldId="1715"/>
        </pc:sldMkLst>
        <pc:picChg chg="mod">
          <ac:chgData name="Daniel Khashabi" userId="62390808-c838-45e6-be59-d6fd0d208bc8" providerId="ADAL" clId="{19A97A65-FB7E-DC4C-8433-B675572D5E70}" dt="2023-02-22T13:19:58.655" v="7604" actId="1038"/>
          <ac:picMkLst>
            <pc:docMk/>
            <pc:sldMk cId="4205288300" sldId="1715"/>
            <ac:picMk id="4" creationId="{622ABF98-D5C5-6F2B-6105-D1F9539D10B3}"/>
          </ac:picMkLst>
        </pc:picChg>
        <pc:picChg chg="del">
          <ac:chgData name="Daniel Khashabi" userId="62390808-c838-45e6-be59-d6fd0d208bc8" providerId="ADAL" clId="{19A97A65-FB7E-DC4C-8433-B675572D5E70}" dt="2023-02-22T13:19:15.108" v="7589" actId="478"/>
          <ac:picMkLst>
            <pc:docMk/>
            <pc:sldMk cId="4205288300" sldId="1715"/>
            <ac:picMk id="5" creationId="{24D47560-D0C5-1A4C-0E57-EEF137956037}"/>
          </ac:picMkLst>
        </pc:picChg>
      </pc:sldChg>
      <pc:sldChg chg="add del">
        <pc:chgData name="Daniel Khashabi" userId="62390808-c838-45e6-be59-d6fd0d208bc8" providerId="ADAL" clId="{19A97A65-FB7E-DC4C-8433-B675572D5E70}" dt="2023-02-22T13:19:00.319" v="7587" actId="2696"/>
        <pc:sldMkLst>
          <pc:docMk/>
          <pc:sldMk cId="559911475" sldId="1716"/>
        </pc:sldMkLst>
      </pc:sldChg>
      <pc:sldChg chg="add del">
        <pc:chgData name="Daniel Khashabi" userId="62390808-c838-45e6-be59-d6fd0d208bc8" providerId="ADAL" clId="{19A97A65-FB7E-DC4C-8433-B675572D5E70}" dt="2023-02-22T13:19:43.599" v="7595" actId="2696"/>
        <pc:sldMkLst>
          <pc:docMk/>
          <pc:sldMk cId="1609623940" sldId="1716"/>
        </pc:sldMkLst>
      </pc:sldChg>
      <pc:sldChg chg="add del">
        <pc:chgData name="Daniel Khashabi" userId="62390808-c838-45e6-be59-d6fd0d208bc8" providerId="ADAL" clId="{19A97A65-FB7E-DC4C-8433-B675572D5E70}" dt="2023-02-22T13:27:06.377" v="7811" actId="2696"/>
        <pc:sldMkLst>
          <pc:docMk/>
          <pc:sldMk cId="2074904476" sldId="1716"/>
        </pc:sldMkLst>
      </pc:sldChg>
      <pc:sldChg chg="add del">
        <pc:chgData name="Daniel Khashabi" userId="62390808-c838-45e6-be59-d6fd0d208bc8" providerId="ADAL" clId="{19A97A65-FB7E-DC4C-8433-B675572D5E70}" dt="2023-02-22T13:19:49.082" v="7597"/>
        <pc:sldMkLst>
          <pc:docMk/>
          <pc:sldMk cId="2816589189" sldId="1716"/>
        </pc:sldMkLst>
      </pc:sldChg>
      <pc:sldChg chg="add del">
        <pc:chgData name="Daniel Khashabi" userId="62390808-c838-45e6-be59-d6fd0d208bc8" providerId="ADAL" clId="{19A97A65-FB7E-DC4C-8433-B675572D5E70}" dt="2023-02-22T04:12:31.869" v="7223" actId="2696"/>
        <pc:sldMkLst>
          <pc:docMk/>
          <pc:sldMk cId="3053985458" sldId="1716"/>
        </pc:sldMkLst>
      </pc:sldChg>
      <pc:sldChg chg="addSp delSp modSp add del">
        <pc:chgData name="Daniel Khashabi" userId="62390808-c838-45e6-be59-d6fd0d208bc8" providerId="ADAL" clId="{19A97A65-FB7E-DC4C-8433-B675572D5E70}" dt="2023-02-23T18:48:49.550" v="11245" actId="2696"/>
        <pc:sldMkLst>
          <pc:docMk/>
          <pc:sldMk cId="3144402979" sldId="1716"/>
        </pc:sldMkLst>
        <pc:spChg chg="add del mod">
          <ac:chgData name="Daniel Khashabi" userId="62390808-c838-45e6-be59-d6fd0d208bc8" providerId="ADAL" clId="{19A97A65-FB7E-DC4C-8433-B675572D5E70}" dt="2023-02-22T16:23:16.930" v="9016"/>
          <ac:spMkLst>
            <pc:docMk/>
            <pc:sldMk cId="3144402979" sldId="1716"/>
            <ac:spMk id="4" creationId="{E53E0D2D-2F15-99BF-CF65-FF3A6192A6C2}"/>
          </ac:spMkLst>
        </pc:spChg>
      </pc:sldChg>
      <pc:sldChg chg="addSp delSp modSp add del mod">
        <pc:chgData name="Daniel Khashabi" userId="62390808-c838-45e6-be59-d6fd0d208bc8" providerId="ADAL" clId="{19A97A65-FB7E-DC4C-8433-B675572D5E70}" dt="2023-02-22T04:09:15.724" v="7035" actId="2696"/>
        <pc:sldMkLst>
          <pc:docMk/>
          <pc:sldMk cId="4072756919" sldId="1716"/>
        </pc:sldMkLst>
        <pc:picChg chg="del">
          <ac:chgData name="Daniel Khashabi" userId="62390808-c838-45e6-be59-d6fd0d208bc8" providerId="ADAL" clId="{19A97A65-FB7E-DC4C-8433-B675572D5E70}" dt="2023-02-13T20:54:13.982" v="3190" actId="478"/>
          <ac:picMkLst>
            <pc:docMk/>
            <pc:sldMk cId="4072756919" sldId="1716"/>
            <ac:picMk id="4" creationId="{622ABF98-D5C5-6F2B-6105-D1F9539D10B3}"/>
          </ac:picMkLst>
        </pc:picChg>
        <pc:picChg chg="del">
          <ac:chgData name="Daniel Khashabi" userId="62390808-c838-45e6-be59-d6fd0d208bc8" providerId="ADAL" clId="{19A97A65-FB7E-DC4C-8433-B675572D5E70}" dt="2023-02-13T20:54:12.411" v="3189" actId="21"/>
          <ac:picMkLst>
            <pc:docMk/>
            <pc:sldMk cId="4072756919" sldId="1716"/>
            <ac:picMk id="5" creationId="{24D47560-D0C5-1A4C-0E57-EEF137956037}"/>
          </ac:picMkLst>
        </pc:picChg>
        <pc:picChg chg="add mod">
          <ac:chgData name="Daniel Khashabi" userId="62390808-c838-45e6-be59-d6fd0d208bc8" providerId="ADAL" clId="{19A97A65-FB7E-DC4C-8433-B675572D5E70}" dt="2023-02-13T20:54:18.570" v="3194" actId="1076"/>
          <ac:picMkLst>
            <pc:docMk/>
            <pc:sldMk cId="4072756919" sldId="1716"/>
            <ac:picMk id="6" creationId="{66EF79A1-BD99-9E3E-60A6-53FDC318D57C}"/>
          </ac:picMkLst>
        </pc:picChg>
      </pc:sldChg>
      <pc:sldChg chg="add del">
        <pc:chgData name="Daniel Khashabi" userId="62390808-c838-45e6-be59-d6fd0d208bc8" providerId="ADAL" clId="{19A97A65-FB7E-DC4C-8433-B675572D5E70}" dt="2023-02-22T14:52:09.481" v="8215" actId="2696"/>
        <pc:sldMkLst>
          <pc:docMk/>
          <pc:sldMk cId="4121961523" sldId="1716"/>
        </pc:sldMkLst>
      </pc:sldChg>
      <pc:sldChg chg="addSp modSp new del mod">
        <pc:chgData name="Daniel Khashabi" userId="62390808-c838-45e6-be59-d6fd0d208bc8" providerId="ADAL" clId="{19A97A65-FB7E-DC4C-8433-B675572D5E70}" dt="2023-02-23T18:48:50.463" v="11342" actId="2696"/>
        <pc:sldMkLst>
          <pc:docMk/>
          <pc:sldMk cId="1180057205" sldId="1717"/>
        </pc:sldMkLst>
        <pc:spChg chg="mod">
          <ac:chgData name="Daniel Khashabi" userId="62390808-c838-45e6-be59-d6fd0d208bc8" providerId="ADAL" clId="{19A97A65-FB7E-DC4C-8433-B675572D5E70}" dt="2023-02-13T20:55:19.679" v="3235" actId="27636"/>
          <ac:spMkLst>
            <pc:docMk/>
            <pc:sldMk cId="1180057205" sldId="1717"/>
            <ac:spMk id="2" creationId="{ADBC343D-56C6-DDE0-E1CB-40ACEC4BA97C}"/>
          </ac:spMkLst>
        </pc:spChg>
        <pc:picChg chg="add mod">
          <ac:chgData name="Daniel Khashabi" userId="62390808-c838-45e6-be59-d6fd0d208bc8" providerId="ADAL" clId="{19A97A65-FB7E-DC4C-8433-B675572D5E70}" dt="2023-02-13T20:55:20.583" v="3236" actId="1076"/>
          <ac:picMkLst>
            <pc:docMk/>
            <pc:sldMk cId="1180057205" sldId="1717"/>
            <ac:picMk id="4" creationId="{313832C0-7804-7ED5-49C8-B54B50AABA34}"/>
          </ac:picMkLst>
        </pc:picChg>
      </pc:sldChg>
      <pc:sldChg chg="modSp new del mod modShow">
        <pc:chgData name="Daniel Khashabi" userId="62390808-c838-45e6-be59-d6fd0d208bc8" providerId="ADAL" clId="{19A97A65-FB7E-DC4C-8433-B675572D5E70}" dt="2023-02-22T01:37:51.596" v="5872" actId="2696"/>
        <pc:sldMkLst>
          <pc:docMk/>
          <pc:sldMk cId="2576972802" sldId="1718"/>
        </pc:sldMkLst>
        <pc:spChg chg="mod">
          <ac:chgData name="Daniel Khashabi" userId="62390808-c838-45e6-be59-d6fd0d208bc8" providerId="ADAL" clId="{19A97A65-FB7E-DC4C-8433-B675572D5E70}" dt="2023-02-22T01:37:45.900" v="5871" actId="21"/>
          <ac:spMkLst>
            <pc:docMk/>
            <pc:sldMk cId="2576972802" sldId="1718"/>
            <ac:spMk id="2" creationId="{551D9525-4F9F-F2DD-C404-4692C453DC80}"/>
          </ac:spMkLst>
        </pc:spChg>
      </pc:sldChg>
      <pc:sldChg chg="addSp delSp modSp new del mod ord modNotes modNotesTx">
        <pc:chgData name="Daniel Khashabi" userId="62390808-c838-45e6-be59-d6fd0d208bc8" providerId="ADAL" clId="{19A97A65-FB7E-DC4C-8433-B675572D5E70}" dt="2023-02-23T18:47:58.186" v="11074" actId="2696"/>
        <pc:sldMkLst>
          <pc:docMk/>
          <pc:sldMk cId="1142527989" sldId="1719"/>
        </pc:sldMkLst>
        <pc:spChg chg="mod">
          <ac:chgData name="Daniel Khashabi" userId="62390808-c838-45e6-be59-d6fd0d208bc8" providerId="ADAL" clId="{19A97A65-FB7E-DC4C-8433-B675572D5E70}" dt="2023-02-14T02:43:41.578" v="3265" actId="27636"/>
          <ac:spMkLst>
            <pc:docMk/>
            <pc:sldMk cId="1142527989" sldId="1719"/>
            <ac:spMk id="2" creationId="{08789809-64CA-2178-6839-151C86F4B65A}"/>
          </ac:spMkLst>
        </pc:spChg>
        <pc:spChg chg="del">
          <ac:chgData name="Daniel Khashabi" userId="62390808-c838-45e6-be59-d6fd0d208bc8" providerId="ADAL" clId="{19A97A65-FB7E-DC4C-8433-B675572D5E70}" dt="2023-02-14T02:43:41.423" v="3264"/>
          <ac:spMkLst>
            <pc:docMk/>
            <pc:sldMk cId="1142527989" sldId="1719"/>
            <ac:spMk id="3" creationId="{4C213F49-7BD4-FB3F-F901-991B7F10580A}"/>
          </ac:spMkLst>
        </pc:spChg>
        <pc:spChg chg="add del mod">
          <ac:chgData name="Daniel Khashabi" userId="62390808-c838-45e6-be59-d6fd0d208bc8" providerId="ADAL" clId="{19A97A65-FB7E-DC4C-8433-B675572D5E70}" dt="2023-02-14T02:44:05.503" v="3274"/>
          <ac:spMkLst>
            <pc:docMk/>
            <pc:sldMk cId="1142527989" sldId="1719"/>
            <ac:spMk id="7" creationId="{F4212460-F1B1-9295-0FC3-FE7508034E3B}"/>
          </ac:spMkLst>
        </pc:spChg>
        <pc:picChg chg="add del mod">
          <ac:chgData name="Daniel Khashabi" userId="62390808-c838-45e6-be59-d6fd0d208bc8" providerId="ADAL" clId="{19A97A65-FB7E-DC4C-8433-B675572D5E70}" dt="2023-02-14T02:43:54.837" v="3273" actId="478"/>
          <ac:picMkLst>
            <pc:docMk/>
            <pc:sldMk cId="1142527989" sldId="1719"/>
            <ac:picMk id="5" creationId="{D80E0188-B6D9-3463-C172-9CA039EF234A}"/>
          </ac:picMkLst>
        </pc:picChg>
        <pc:picChg chg="add mod">
          <ac:chgData name="Daniel Khashabi" userId="62390808-c838-45e6-be59-d6fd0d208bc8" providerId="ADAL" clId="{19A97A65-FB7E-DC4C-8433-B675572D5E70}" dt="2023-02-14T02:44:46.184" v="3304" actId="1076"/>
          <ac:picMkLst>
            <pc:docMk/>
            <pc:sldMk cId="1142527989" sldId="1719"/>
            <ac:picMk id="9" creationId="{DCB80CCD-0996-4BD8-52F0-E0D98EC1C962}"/>
          </ac:picMkLst>
        </pc:picChg>
      </pc:sldChg>
      <pc:sldChg chg="new del">
        <pc:chgData name="Daniel Khashabi" userId="62390808-c838-45e6-be59-d6fd0d208bc8" providerId="ADAL" clId="{19A97A65-FB7E-DC4C-8433-B675572D5E70}" dt="2023-02-17T01:32:30.100" v="3307" actId="680"/>
        <pc:sldMkLst>
          <pc:docMk/>
          <pc:sldMk cId="915769081" sldId="1720"/>
        </pc:sldMkLst>
      </pc:sldChg>
      <pc:sldChg chg="modSp new del mod">
        <pc:chgData name="Daniel Khashabi" userId="62390808-c838-45e6-be59-d6fd0d208bc8" providerId="ADAL" clId="{19A97A65-FB7E-DC4C-8433-B675572D5E70}" dt="2023-02-23T18:48:50.760" v="11379" actId="2696"/>
        <pc:sldMkLst>
          <pc:docMk/>
          <pc:sldMk cId="3897027653" sldId="1720"/>
        </pc:sldMkLst>
        <pc:spChg chg="mod">
          <ac:chgData name="Daniel Khashabi" userId="62390808-c838-45e6-be59-d6fd0d208bc8" providerId="ADAL" clId="{19A97A65-FB7E-DC4C-8433-B675572D5E70}" dt="2023-02-17T01:41:02.067" v="3332" actId="27636"/>
          <ac:spMkLst>
            <pc:docMk/>
            <pc:sldMk cId="3897027653" sldId="1720"/>
            <ac:spMk id="2" creationId="{B728386F-125B-F570-34D7-791E20E06B38}"/>
          </ac:spMkLst>
        </pc:spChg>
        <pc:spChg chg="mod">
          <ac:chgData name="Daniel Khashabi" userId="62390808-c838-45e6-be59-d6fd0d208bc8" providerId="ADAL" clId="{19A97A65-FB7E-DC4C-8433-B675572D5E70}" dt="2023-02-17T01:41:02.057" v="3331" actId="20577"/>
          <ac:spMkLst>
            <pc:docMk/>
            <pc:sldMk cId="3897027653" sldId="1720"/>
            <ac:spMk id="3" creationId="{DAFE221A-364C-F0B3-95AC-8B7F63D576DA}"/>
          </ac:spMkLst>
        </pc:spChg>
      </pc:sldChg>
      <pc:sldChg chg="modSp new del mod">
        <pc:chgData name="Daniel Khashabi" userId="62390808-c838-45e6-be59-d6fd0d208bc8" providerId="ADAL" clId="{19A97A65-FB7E-DC4C-8433-B675572D5E70}" dt="2023-02-23T18:48:50.767" v="11380" actId="2696"/>
        <pc:sldMkLst>
          <pc:docMk/>
          <pc:sldMk cId="863095108" sldId="1721"/>
        </pc:sldMkLst>
        <pc:spChg chg="mod">
          <ac:chgData name="Daniel Khashabi" userId="62390808-c838-45e6-be59-d6fd0d208bc8" providerId="ADAL" clId="{19A97A65-FB7E-DC4C-8433-B675572D5E70}" dt="2023-02-17T02:21:46.174" v="3336" actId="27636"/>
          <ac:spMkLst>
            <pc:docMk/>
            <pc:sldMk cId="863095108" sldId="1721"/>
            <ac:spMk id="2" creationId="{A7733133-AC67-8CCE-7B5F-A6FBCB8414D0}"/>
          </ac:spMkLst>
        </pc:spChg>
        <pc:spChg chg="mod">
          <ac:chgData name="Daniel Khashabi" userId="62390808-c838-45e6-be59-d6fd0d208bc8" providerId="ADAL" clId="{19A97A65-FB7E-DC4C-8433-B675572D5E70}" dt="2023-02-17T02:21:46.148" v="3335" actId="20577"/>
          <ac:spMkLst>
            <pc:docMk/>
            <pc:sldMk cId="863095108" sldId="1721"/>
            <ac:spMk id="3" creationId="{2B634B45-E669-ACEB-B4DC-1953A8F1F0C5}"/>
          </ac:spMkLst>
        </pc:spChg>
      </pc:sldChg>
      <pc:sldChg chg="addSp delSp modSp add mod delAnim modAnim">
        <pc:chgData name="Daniel Khashabi" userId="62390808-c838-45e6-be59-d6fd0d208bc8" providerId="ADAL" clId="{19A97A65-FB7E-DC4C-8433-B675572D5E70}" dt="2023-02-22T17:58:30.299" v="9801"/>
        <pc:sldMkLst>
          <pc:docMk/>
          <pc:sldMk cId="427231988" sldId="1722"/>
        </pc:sldMkLst>
        <pc:spChg chg="mod">
          <ac:chgData name="Daniel Khashabi" userId="62390808-c838-45e6-be59-d6fd0d208bc8" providerId="ADAL" clId="{19A97A65-FB7E-DC4C-8433-B675572D5E70}" dt="2023-02-21T14:55:34.905" v="3754" actId="20577"/>
          <ac:spMkLst>
            <pc:docMk/>
            <pc:sldMk cId="427231988" sldId="1722"/>
            <ac:spMk id="2" creationId="{76DA58C6-D07F-F171-0116-40E86AB37A2A}"/>
          </ac:spMkLst>
        </pc:spChg>
        <pc:spChg chg="add del mod">
          <ac:chgData name="Daniel Khashabi" userId="62390808-c838-45e6-be59-d6fd0d208bc8" providerId="ADAL" clId="{19A97A65-FB7E-DC4C-8433-B675572D5E70}" dt="2023-02-21T14:55:39.611" v="3757" actId="478"/>
          <ac:spMkLst>
            <pc:docMk/>
            <pc:sldMk cId="427231988" sldId="1722"/>
            <ac:spMk id="4" creationId="{DAFE5DE5-CF29-6872-E35F-7CE54B55DCFA}"/>
          </ac:spMkLst>
        </pc:spChg>
        <pc:spChg chg="add mod">
          <ac:chgData name="Daniel Khashabi" userId="62390808-c838-45e6-be59-d6fd0d208bc8" providerId="ADAL" clId="{19A97A65-FB7E-DC4C-8433-B675572D5E70}" dt="2023-02-22T17:58:30.299" v="9801"/>
          <ac:spMkLst>
            <pc:docMk/>
            <pc:sldMk cId="427231988" sldId="1722"/>
            <ac:spMk id="9" creationId="{0488F254-88DB-66A5-4DE3-8D3F5C88FF79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27231988" sldId="1722"/>
            <ac:spMk id="14" creationId="{A36870B9-7A8F-3986-EAFA-01C9AFCAB1E2}"/>
          </ac:spMkLst>
        </pc:spChg>
        <pc:spChg chg="del">
          <ac:chgData name="Daniel Khashabi" userId="62390808-c838-45e6-be59-d6fd0d208bc8" providerId="ADAL" clId="{19A97A65-FB7E-DC4C-8433-B675572D5E70}" dt="2023-02-21T14:55:54.725" v="3760" actId="478"/>
          <ac:spMkLst>
            <pc:docMk/>
            <pc:sldMk cId="427231988" sldId="1722"/>
            <ac:spMk id="27" creationId="{10683730-6D83-35E5-BEB0-A811E5749C5F}"/>
          </ac:spMkLst>
        </pc:spChg>
        <pc:spChg chg="del">
          <ac:chgData name="Daniel Khashabi" userId="62390808-c838-45e6-be59-d6fd0d208bc8" providerId="ADAL" clId="{19A97A65-FB7E-DC4C-8433-B675572D5E70}" dt="2023-02-21T14:55:54.725" v="3760" actId="478"/>
          <ac:spMkLst>
            <pc:docMk/>
            <pc:sldMk cId="427231988" sldId="1722"/>
            <ac:spMk id="37" creationId="{15C41768-28CF-7289-5876-14858B5A2BAD}"/>
          </ac:spMkLst>
        </pc:spChg>
        <pc:spChg chg="del">
          <ac:chgData name="Daniel Khashabi" userId="62390808-c838-45e6-be59-d6fd0d208bc8" providerId="ADAL" clId="{19A97A65-FB7E-DC4C-8433-B675572D5E70}" dt="2023-02-21T14:55:54.725" v="3760" actId="478"/>
          <ac:spMkLst>
            <pc:docMk/>
            <pc:sldMk cId="427231988" sldId="1722"/>
            <ac:spMk id="38" creationId="{55E58F12-EC7F-D14C-15AD-C3911E590D1A}"/>
          </ac:spMkLst>
        </pc:spChg>
        <pc:spChg chg="del">
          <ac:chgData name="Daniel Khashabi" userId="62390808-c838-45e6-be59-d6fd0d208bc8" providerId="ADAL" clId="{19A97A65-FB7E-DC4C-8433-B675572D5E70}" dt="2023-02-21T14:55:54.725" v="3760" actId="478"/>
          <ac:spMkLst>
            <pc:docMk/>
            <pc:sldMk cId="427231988" sldId="1722"/>
            <ac:spMk id="39" creationId="{B585EF6B-9495-23B6-FF86-EB0E6AC7B8A6}"/>
          </ac:spMkLst>
        </pc:spChg>
        <pc:spChg chg="mod">
          <ac:chgData name="Daniel Khashabi" userId="62390808-c838-45e6-be59-d6fd0d208bc8" providerId="ADAL" clId="{19A97A65-FB7E-DC4C-8433-B675572D5E70}" dt="2023-02-21T14:59:09.088" v="3849" actId="20577"/>
          <ac:spMkLst>
            <pc:docMk/>
            <pc:sldMk cId="427231988" sldId="1722"/>
            <ac:spMk id="53" creationId="{AEB7C671-2D9C-8C11-B8CD-405A4D89B449}"/>
          </ac:spMkLst>
        </pc:spChg>
        <pc:grpChg chg="del">
          <ac:chgData name="Daniel Khashabi" userId="62390808-c838-45e6-be59-d6fd0d208bc8" providerId="ADAL" clId="{19A97A65-FB7E-DC4C-8433-B675572D5E70}" dt="2023-02-21T14:55:54.725" v="3760" actId="478"/>
          <ac:grpSpMkLst>
            <pc:docMk/>
            <pc:sldMk cId="427231988" sldId="1722"/>
            <ac:grpSpMk id="12" creationId="{CEFFD582-BA7A-5E4F-5B99-133861D858DD}"/>
          </ac:grpSpMkLst>
        </pc:grpChg>
        <pc:grpChg chg="del">
          <ac:chgData name="Daniel Khashabi" userId="62390808-c838-45e6-be59-d6fd0d208bc8" providerId="ADAL" clId="{19A97A65-FB7E-DC4C-8433-B675572D5E70}" dt="2023-02-21T14:55:41.394" v="3758" actId="478"/>
          <ac:grpSpMkLst>
            <pc:docMk/>
            <pc:sldMk cId="427231988" sldId="1722"/>
            <ac:grpSpMk id="13" creationId="{963BECF5-E259-5E21-2E4B-A25E3CCE6D24}"/>
          </ac:grpSpMkLst>
        </pc:grpChg>
        <pc:picChg chg="del mod">
          <ac:chgData name="Daniel Khashabi" userId="62390808-c838-45e6-be59-d6fd0d208bc8" providerId="ADAL" clId="{19A97A65-FB7E-DC4C-8433-B675572D5E70}" dt="2023-02-21T14:55:37.617" v="3756" actId="478"/>
          <ac:picMkLst>
            <pc:docMk/>
            <pc:sldMk cId="427231988" sldId="1722"/>
            <ac:picMk id="5" creationId="{B4A80493-6C8B-44AC-416E-902CC5653E52}"/>
          </ac:picMkLst>
        </pc:picChg>
        <pc:picChg chg="add mod">
          <ac:chgData name="Daniel Khashabi" userId="62390808-c838-45e6-be59-d6fd0d208bc8" providerId="ADAL" clId="{19A97A65-FB7E-DC4C-8433-B675572D5E70}" dt="2023-02-21T14:56:15.496" v="3776" actId="1076"/>
          <ac:picMkLst>
            <pc:docMk/>
            <pc:sldMk cId="427231988" sldId="1722"/>
            <ac:picMk id="7" creationId="{9E45C032-D6F4-7DFB-8C5A-41D9B820F23E}"/>
          </ac:picMkLst>
        </pc:picChg>
        <pc:cxnChg chg="del">
          <ac:chgData name="Daniel Khashabi" userId="62390808-c838-45e6-be59-d6fd0d208bc8" providerId="ADAL" clId="{19A97A65-FB7E-DC4C-8433-B675572D5E70}" dt="2023-02-21T14:55:54.725" v="3760" actId="478"/>
          <ac:cxnSpMkLst>
            <pc:docMk/>
            <pc:sldMk cId="427231988" sldId="1722"/>
            <ac:cxnSpMk id="40" creationId="{4289F968-4282-180F-A39A-E6E4C91BFF6B}"/>
          </ac:cxnSpMkLst>
        </pc:cxnChg>
        <pc:cxnChg chg="del">
          <ac:chgData name="Daniel Khashabi" userId="62390808-c838-45e6-be59-d6fd0d208bc8" providerId="ADAL" clId="{19A97A65-FB7E-DC4C-8433-B675572D5E70}" dt="2023-02-21T14:55:54.725" v="3760" actId="478"/>
          <ac:cxnSpMkLst>
            <pc:docMk/>
            <pc:sldMk cId="427231988" sldId="1722"/>
            <ac:cxnSpMk id="41" creationId="{60C5D781-BA73-96EF-BD17-2C0448F8A136}"/>
          </ac:cxnSpMkLst>
        </pc:cxnChg>
        <pc:cxnChg chg="del">
          <ac:chgData name="Daniel Khashabi" userId="62390808-c838-45e6-be59-d6fd0d208bc8" providerId="ADAL" clId="{19A97A65-FB7E-DC4C-8433-B675572D5E70}" dt="2023-02-21T14:55:54.725" v="3760" actId="478"/>
          <ac:cxnSpMkLst>
            <pc:docMk/>
            <pc:sldMk cId="427231988" sldId="1722"/>
            <ac:cxnSpMk id="42" creationId="{1B69A15A-5FFD-5064-00AD-4DEC26B1849A}"/>
          </ac:cxnSpMkLst>
        </pc:cxnChg>
        <pc:cxnChg chg="del">
          <ac:chgData name="Daniel Khashabi" userId="62390808-c838-45e6-be59-d6fd0d208bc8" providerId="ADAL" clId="{19A97A65-FB7E-DC4C-8433-B675572D5E70}" dt="2023-02-21T14:55:54.725" v="3760" actId="478"/>
          <ac:cxnSpMkLst>
            <pc:docMk/>
            <pc:sldMk cId="427231988" sldId="1722"/>
            <ac:cxnSpMk id="43" creationId="{B585D337-8BCB-0E2F-59EE-34C055D5F8A5}"/>
          </ac:cxnSpMkLst>
        </pc:cxnChg>
        <pc:cxnChg chg="del">
          <ac:chgData name="Daniel Khashabi" userId="62390808-c838-45e6-be59-d6fd0d208bc8" providerId="ADAL" clId="{19A97A65-FB7E-DC4C-8433-B675572D5E70}" dt="2023-02-21T14:55:54.725" v="3760" actId="478"/>
          <ac:cxnSpMkLst>
            <pc:docMk/>
            <pc:sldMk cId="427231988" sldId="1722"/>
            <ac:cxnSpMk id="44" creationId="{179B0E64-AB4F-3D06-2F60-21DA199F35E9}"/>
          </ac:cxnSpMkLst>
        </pc:cxnChg>
        <pc:cxnChg chg="del">
          <ac:chgData name="Daniel Khashabi" userId="62390808-c838-45e6-be59-d6fd0d208bc8" providerId="ADAL" clId="{19A97A65-FB7E-DC4C-8433-B675572D5E70}" dt="2023-02-21T14:55:54.725" v="3760" actId="478"/>
          <ac:cxnSpMkLst>
            <pc:docMk/>
            <pc:sldMk cId="427231988" sldId="1722"/>
            <ac:cxnSpMk id="45" creationId="{897FC6C2-914F-3B64-BA8A-19FDAEAF2745}"/>
          </ac:cxnSpMkLst>
        </pc:cxnChg>
      </pc:sldChg>
      <pc:sldChg chg="modSp add modNotes">
        <pc:chgData name="Daniel Khashabi" userId="62390808-c838-45e6-be59-d6fd0d208bc8" providerId="ADAL" clId="{19A97A65-FB7E-DC4C-8433-B675572D5E70}" dt="2023-02-22T17:58:30.299" v="9801"/>
        <pc:sldMkLst>
          <pc:docMk/>
          <pc:sldMk cId="2283472175" sldId="1723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283472175" sldId="1723"/>
            <ac:spMk id="4" creationId="{66E47F1C-C79A-1486-8DC5-943653E554A8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283472175" sldId="1723"/>
            <ac:spMk id="6" creationId="{2A0C8778-88E2-0944-059D-85BDD5C6A549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283472175" sldId="1723"/>
            <ac:spMk id="8" creationId="{74E461D6-5837-F3B3-A53F-073118A3B85D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283472175" sldId="1723"/>
            <ac:spMk id="10" creationId="{91BA1FD3-B7AA-33CC-60EC-5D9F502D3C1C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283472175" sldId="1723"/>
            <ac:spMk id="15" creationId="{6D2400EA-94C6-D025-290F-D884FB0CE89D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283472175" sldId="1723"/>
            <ac:spMk id="18" creationId="{CC8B955F-53CA-0B24-ADC9-4BA802D38646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283472175" sldId="1723"/>
            <ac:spMk id="20" creationId="{BBF4471C-92E2-A432-1CAB-6A09449A9E19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283472175" sldId="1723"/>
            <ac:spMk id="22" creationId="{5F41F5D6-5AC0-E165-48FC-D590E73F1357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283472175" sldId="1723"/>
            <ac:spMk id="26" creationId="{082B7E43-F6AA-F2C8-6C31-C60686B3E19E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283472175" sldId="1723"/>
            <ac:spMk id="28" creationId="{1503E800-03F6-F0C7-19EB-098227C7B1E7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283472175" sldId="1723"/>
            <ac:spMk id="30" creationId="{9DBC8D66-39AD-808B-8BFC-CBB1558018AB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283472175" sldId="1723"/>
            <ac:spMk id="37" creationId="{27FD3151-EC6F-D61B-FDC1-F6EF65C6E5F3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283472175" sldId="1723"/>
            <ac:spMk id="40" creationId="{6EDAFD65-0267-8B63-C7D5-2DC5FB31B6F6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283472175" sldId="1723"/>
            <ac:spMk id="42" creationId="{9FCD99F5-C896-9DB4-024D-4E079E521DFC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283472175" sldId="1723"/>
            <ac:spMk id="44" creationId="{748C98E8-FBB9-C66C-5271-6685E2C5FB0D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283472175" sldId="1723"/>
            <ac:spMk id="49" creationId="{A46EBD32-73FD-F055-706F-4F51AF97868B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283472175" sldId="1723"/>
            <ac:spMk id="51" creationId="{743CAFAF-E7CA-8E81-FD02-E149EA13888A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283472175" sldId="1723"/>
            <ac:spMk id="52" creationId="{FBA72B9B-A41D-E682-4FA8-BB864F96D181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283472175" sldId="1723"/>
            <ac:spMk id="60" creationId="{594A1929-FCFD-4119-F59F-07430367B6A8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283472175" sldId="1723"/>
            <ac:spMk id="62" creationId="{0B1A8DB0-57D9-5A4A-3B6E-2BB2BCF0C56D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283472175" sldId="1723"/>
            <ac:spMk id="70" creationId="{F8B30533-4510-FCE5-B2C9-9BE083838BE5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283472175" sldId="1723"/>
            <ac:spMk id="71" creationId="{1539C76B-D283-179F-B27F-6B0BC334DDDB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283472175" sldId="1723"/>
            <ac:spMk id="72" creationId="{6198D14A-B413-4D74-2253-B13CCCE0616C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283472175" sldId="1723"/>
            <ac:spMk id="76" creationId="{F6D10EC4-98AD-4E80-607E-F293C2ACF9D1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283472175" sldId="1723"/>
            <ac:spMk id="80" creationId="{1910C4F5-8206-ED07-6A9B-3B236A65148B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283472175" sldId="1723"/>
            <ac:spMk id="81" creationId="{BFCA7D9C-67E5-47A6-55CF-D45A35009F88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283472175" sldId="1723"/>
            <ac:spMk id="82" creationId="{566D775E-748E-C5E0-FC18-9065BE19C46B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283472175" sldId="1723"/>
            <ac:spMk id="154" creationId="{0E1A55C4-99E6-7E32-4228-7F1BC7BE6651}"/>
          </ac:spMkLst>
        </pc:spChg>
      </pc:sldChg>
      <pc:sldChg chg="modSp add mod modNotes">
        <pc:chgData name="Daniel Khashabi" userId="62390808-c838-45e6-be59-d6fd0d208bc8" providerId="ADAL" clId="{19A97A65-FB7E-DC4C-8433-B675572D5E70}" dt="2023-02-22T17:58:30.299" v="9801"/>
        <pc:sldMkLst>
          <pc:docMk/>
          <pc:sldMk cId="1307919850" sldId="1724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07919850" sldId="1724"/>
            <ac:spMk id="4" creationId="{86017B22-7C21-F04B-4F88-58E7E7CA332C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07919850" sldId="1724"/>
            <ac:spMk id="6" creationId="{2A0C8778-88E2-0944-059D-85BDD5C6A549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07919850" sldId="1724"/>
            <ac:spMk id="8" creationId="{74E461D6-5837-F3B3-A53F-073118A3B85D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07919850" sldId="1724"/>
            <ac:spMk id="10" creationId="{91BA1FD3-B7AA-33CC-60EC-5D9F502D3C1C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07919850" sldId="1724"/>
            <ac:spMk id="15" creationId="{6D2400EA-94C6-D025-290F-D884FB0CE89D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07919850" sldId="1724"/>
            <ac:spMk id="18" creationId="{CC8B955F-53CA-0B24-ADC9-4BA802D38646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07919850" sldId="1724"/>
            <ac:spMk id="20" creationId="{BBF4471C-92E2-A432-1CAB-6A09449A9E19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07919850" sldId="1724"/>
            <ac:spMk id="22" creationId="{5F41F5D6-5AC0-E165-48FC-D590E73F1357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07919850" sldId="1724"/>
            <ac:spMk id="26" creationId="{082B7E43-F6AA-F2C8-6C31-C60686B3E19E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07919850" sldId="1724"/>
            <ac:spMk id="28" creationId="{1503E800-03F6-F0C7-19EB-098227C7B1E7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07919850" sldId="1724"/>
            <ac:spMk id="30" creationId="{9DBC8D66-39AD-808B-8BFC-CBB1558018AB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07919850" sldId="1724"/>
            <ac:spMk id="37" creationId="{27FD3151-EC6F-D61B-FDC1-F6EF65C6E5F3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07919850" sldId="1724"/>
            <ac:spMk id="40" creationId="{6EDAFD65-0267-8B63-C7D5-2DC5FB31B6F6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07919850" sldId="1724"/>
            <ac:spMk id="42" creationId="{9FCD99F5-C896-9DB4-024D-4E079E521DFC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07919850" sldId="1724"/>
            <ac:spMk id="44" creationId="{748C98E8-FBB9-C66C-5271-6685E2C5FB0D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07919850" sldId="1724"/>
            <ac:spMk id="49" creationId="{A46EBD32-73FD-F055-706F-4F51AF97868B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07919850" sldId="1724"/>
            <ac:spMk id="51" creationId="{84B3B072-1724-71BF-EB35-6E3DE41DD56E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07919850" sldId="1724"/>
            <ac:spMk id="60" creationId="{594A1929-FCFD-4119-F59F-07430367B6A8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07919850" sldId="1724"/>
            <ac:spMk id="62" creationId="{0B1A8DB0-57D9-5A4A-3B6E-2BB2BCF0C56D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07919850" sldId="1724"/>
            <ac:spMk id="70" creationId="{F8B30533-4510-FCE5-B2C9-9BE083838BE5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07919850" sldId="1724"/>
            <ac:spMk id="71" creationId="{1539C76B-D283-179F-B27F-6B0BC334DDDB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07919850" sldId="1724"/>
            <ac:spMk id="72" creationId="{6198D14A-B413-4D74-2253-B13CCCE0616C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07919850" sldId="1724"/>
            <ac:spMk id="74" creationId="{1162C052-9858-2BBA-884D-1F77AD757806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07919850" sldId="1724"/>
            <ac:spMk id="76" creationId="{F6D10EC4-98AD-4E80-607E-F293C2ACF9D1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07919850" sldId="1724"/>
            <ac:spMk id="80" creationId="{1910C4F5-8206-ED07-6A9B-3B236A65148B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07919850" sldId="1724"/>
            <ac:spMk id="81" creationId="{BFCA7D9C-67E5-47A6-55CF-D45A35009F88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07919850" sldId="1724"/>
            <ac:spMk id="82" creationId="{566D775E-748E-C5E0-FC18-9065BE19C46B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07919850" sldId="1724"/>
            <ac:spMk id="102" creationId="{FF39D38A-EEF9-A3A8-8D4C-77807FB9373D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07919850" sldId="1724"/>
            <ac:spMk id="128" creationId="{AC94FE2C-6DF1-59FE-3AD8-F8ACD228B747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07919850" sldId="1724"/>
            <ac:spMk id="140" creationId="{1045F370-A114-D62A-C7D6-44E01284FBE2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07919850" sldId="1724"/>
            <ac:spMk id="149" creationId="{2263CDD6-08A9-6F3B-BB35-323C4B4662DF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07919850" sldId="1724"/>
            <ac:spMk id="154" creationId="{0E1A55C4-99E6-7E32-4228-7F1BC7BE6651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307919850" sldId="1724"/>
            <ac:spMk id="164" creationId="{F098A132-0227-A725-9918-BBF5F00235DE}"/>
          </ac:spMkLst>
        </pc:spChg>
      </pc:sldChg>
      <pc:sldChg chg="modSp new add del mod">
        <pc:chgData name="Daniel Khashabi" userId="62390808-c838-45e6-be59-d6fd0d208bc8" providerId="ADAL" clId="{19A97A65-FB7E-DC4C-8433-B675572D5E70}" dt="2023-02-21T15:01:43.363" v="3889" actId="2696"/>
        <pc:sldMkLst>
          <pc:docMk/>
          <pc:sldMk cId="266142629" sldId="1725"/>
        </pc:sldMkLst>
        <pc:spChg chg="mod">
          <ac:chgData name="Daniel Khashabi" userId="62390808-c838-45e6-be59-d6fd0d208bc8" providerId="ADAL" clId="{19A97A65-FB7E-DC4C-8433-B675572D5E70}" dt="2023-02-21T15:00:51.595" v="3882" actId="20577"/>
          <ac:spMkLst>
            <pc:docMk/>
            <pc:sldMk cId="266142629" sldId="1725"/>
            <ac:spMk id="2" creationId="{8C5E5E59-D20A-2D83-B1C1-59DF58ADD142}"/>
          </ac:spMkLst>
        </pc:spChg>
      </pc:sldChg>
      <pc:sldChg chg="addSp delSp modSp add mod modNotes">
        <pc:chgData name="Daniel Khashabi" userId="62390808-c838-45e6-be59-d6fd0d208bc8" providerId="ADAL" clId="{19A97A65-FB7E-DC4C-8433-B675572D5E70}" dt="2023-02-22T17:58:30.299" v="9801"/>
        <pc:sldMkLst>
          <pc:docMk/>
          <pc:sldMk cId="1144263790" sldId="1726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144263790" sldId="1726"/>
            <ac:spMk id="4" creationId="{86017B22-7C21-F04B-4F88-58E7E7CA332C}"/>
          </ac:spMkLst>
        </pc:spChg>
        <pc:spChg chg="del">
          <ac:chgData name="Daniel Khashabi" userId="62390808-c838-45e6-be59-d6fd0d208bc8" providerId="ADAL" clId="{19A97A65-FB7E-DC4C-8433-B675572D5E70}" dt="2023-02-21T15:01:28.308" v="3886" actId="478"/>
          <ac:spMkLst>
            <pc:docMk/>
            <pc:sldMk cId="1144263790" sldId="1726"/>
            <ac:spMk id="6" creationId="{2A0C8778-88E2-0944-059D-85BDD5C6A549}"/>
          </ac:spMkLst>
        </pc:spChg>
        <pc:spChg chg="del">
          <ac:chgData name="Daniel Khashabi" userId="62390808-c838-45e6-be59-d6fd0d208bc8" providerId="ADAL" clId="{19A97A65-FB7E-DC4C-8433-B675572D5E70}" dt="2023-02-21T15:01:28.308" v="3886" actId="478"/>
          <ac:spMkLst>
            <pc:docMk/>
            <pc:sldMk cId="1144263790" sldId="1726"/>
            <ac:spMk id="8" creationId="{74E461D6-5837-F3B3-A53F-073118A3B85D}"/>
          </ac:spMkLst>
        </pc:spChg>
        <pc:spChg chg="del">
          <ac:chgData name="Daniel Khashabi" userId="62390808-c838-45e6-be59-d6fd0d208bc8" providerId="ADAL" clId="{19A97A65-FB7E-DC4C-8433-B675572D5E70}" dt="2023-02-21T15:01:28.308" v="3886" actId="478"/>
          <ac:spMkLst>
            <pc:docMk/>
            <pc:sldMk cId="1144263790" sldId="1726"/>
            <ac:spMk id="10" creationId="{91BA1FD3-B7AA-33CC-60EC-5D9F502D3C1C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144263790" sldId="1726"/>
            <ac:spMk id="15" creationId="{6D2400EA-94C6-D025-290F-D884FB0CE89D}"/>
          </ac:spMkLst>
        </pc:spChg>
        <pc:spChg chg="del">
          <ac:chgData name="Daniel Khashabi" userId="62390808-c838-45e6-be59-d6fd0d208bc8" providerId="ADAL" clId="{19A97A65-FB7E-DC4C-8433-B675572D5E70}" dt="2023-02-21T15:01:28.308" v="3886" actId="478"/>
          <ac:spMkLst>
            <pc:docMk/>
            <pc:sldMk cId="1144263790" sldId="1726"/>
            <ac:spMk id="18" creationId="{CC8B955F-53CA-0B24-ADC9-4BA802D38646}"/>
          </ac:spMkLst>
        </pc:spChg>
        <pc:spChg chg="del">
          <ac:chgData name="Daniel Khashabi" userId="62390808-c838-45e6-be59-d6fd0d208bc8" providerId="ADAL" clId="{19A97A65-FB7E-DC4C-8433-B675572D5E70}" dt="2023-02-21T15:01:28.308" v="3886" actId="478"/>
          <ac:spMkLst>
            <pc:docMk/>
            <pc:sldMk cId="1144263790" sldId="1726"/>
            <ac:spMk id="20" creationId="{BBF4471C-92E2-A432-1CAB-6A09449A9E19}"/>
          </ac:spMkLst>
        </pc:spChg>
        <pc:spChg chg="del">
          <ac:chgData name="Daniel Khashabi" userId="62390808-c838-45e6-be59-d6fd0d208bc8" providerId="ADAL" clId="{19A97A65-FB7E-DC4C-8433-B675572D5E70}" dt="2023-02-21T15:01:28.308" v="3886" actId="478"/>
          <ac:spMkLst>
            <pc:docMk/>
            <pc:sldMk cId="1144263790" sldId="1726"/>
            <ac:spMk id="22" creationId="{5F41F5D6-5AC0-E165-48FC-D590E73F1357}"/>
          </ac:spMkLst>
        </pc:spChg>
        <pc:spChg chg="del">
          <ac:chgData name="Daniel Khashabi" userId="62390808-c838-45e6-be59-d6fd0d208bc8" providerId="ADAL" clId="{19A97A65-FB7E-DC4C-8433-B675572D5E70}" dt="2023-02-21T15:01:28.308" v="3886" actId="478"/>
          <ac:spMkLst>
            <pc:docMk/>
            <pc:sldMk cId="1144263790" sldId="1726"/>
            <ac:spMk id="26" creationId="{082B7E43-F6AA-F2C8-6C31-C60686B3E19E}"/>
          </ac:spMkLst>
        </pc:spChg>
        <pc:spChg chg="del">
          <ac:chgData name="Daniel Khashabi" userId="62390808-c838-45e6-be59-d6fd0d208bc8" providerId="ADAL" clId="{19A97A65-FB7E-DC4C-8433-B675572D5E70}" dt="2023-02-21T15:01:28.308" v="3886" actId="478"/>
          <ac:spMkLst>
            <pc:docMk/>
            <pc:sldMk cId="1144263790" sldId="1726"/>
            <ac:spMk id="28" creationId="{1503E800-03F6-F0C7-19EB-098227C7B1E7}"/>
          </ac:spMkLst>
        </pc:spChg>
        <pc:spChg chg="del">
          <ac:chgData name="Daniel Khashabi" userId="62390808-c838-45e6-be59-d6fd0d208bc8" providerId="ADAL" clId="{19A97A65-FB7E-DC4C-8433-B675572D5E70}" dt="2023-02-21T15:01:28.308" v="3886" actId="478"/>
          <ac:spMkLst>
            <pc:docMk/>
            <pc:sldMk cId="1144263790" sldId="1726"/>
            <ac:spMk id="30" creationId="{9DBC8D66-39AD-808B-8BFC-CBB1558018AB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144263790" sldId="1726"/>
            <ac:spMk id="37" creationId="{27FD3151-EC6F-D61B-FDC1-F6EF65C6E5F3}"/>
          </ac:spMkLst>
        </pc:spChg>
        <pc:spChg chg="del">
          <ac:chgData name="Daniel Khashabi" userId="62390808-c838-45e6-be59-d6fd0d208bc8" providerId="ADAL" clId="{19A97A65-FB7E-DC4C-8433-B675572D5E70}" dt="2023-02-21T15:01:28.308" v="3886" actId="478"/>
          <ac:spMkLst>
            <pc:docMk/>
            <pc:sldMk cId="1144263790" sldId="1726"/>
            <ac:spMk id="40" creationId="{6EDAFD65-0267-8B63-C7D5-2DC5FB31B6F6}"/>
          </ac:spMkLst>
        </pc:spChg>
        <pc:spChg chg="del">
          <ac:chgData name="Daniel Khashabi" userId="62390808-c838-45e6-be59-d6fd0d208bc8" providerId="ADAL" clId="{19A97A65-FB7E-DC4C-8433-B675572D5E70}" dt="2023-02-21T15:01:28.308" v="3886" actId="478"/>
          <ac:spMkLst>
            <pc:docMk/>
            <pc:sldMk cId="1144263790" sldId="1726"/>
            <ac:spMk id="42" creationId="{9FCD99F5-C896-9DB4-024D-4E079E521DFC}"/>
          </ac:spMkLst>
        </pc:spChg>
        <pc:spChg chg="del">
          <ac:chgData name="Daniel Khashabi" userId="62390808-c838-45e6-be59-d6fd0d208bc8" providerId="ADAL" clId="{19A97A65-FB7E-DC4C-8433-B675572D5E70}" dt="2023-02-21T15:01:28.308" v="3886" actId="478"/>
          <ac:spMkLst>
            <pc:docMk/>
            <pc:sldMk cId="1144263790" sldId="1726"/>
            <ac:spMk id="44" creationId="{748C98E8-FBB9-C66C-5271-6685E2C5FB0D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144263790" sldId="1726"/>
            <ac:spMk id="49" creationId="{A46EBD32-73FD-F055-706F-4F51AF97868B}"/>
          </ac:spMkLst>
        </pc:spChg>
        <pc:spChg chg="del">
          <ac:chgData name="Daniel Khashabi" userId="62390808-c838-45e6-be59-d6fd0d208bc8" providerId="ADAL" clId="{19A97A65-FB7E-DC4C-8433-B675572D5E70}" dt="2023-02-21T15:07:25.895" v="4134" actId="478"/>
          <ac:spMkLst>
            <pc:docMk/>
            <pc:sldMk cId="1144263790" sldId="1726"/>
            <ac:spMk id="51" creationId="{84B3B072-1724-71BF-EB35-6E3DE41DD56E}"/>
          </ac:spMkLst>
        </pc:spChg>
        <pc:spChg chg="add del mod">
          <ac:chgData name="Daniel Khashabi" userId="62390808-c838-45e6-be59-d6fd0d208bc8" providerId="ADAL" clId="{19A97A65-FB7E-DC4C-8433-B675572D5E70}" dt="2023-02-21T15:05:03.654" v="4029" actId="478"/>
          <ac:spMkLst>
            <pc:docMk/>
            <pc:sldMk cId="1144263790" sldId="1726"/>
            <ac:spMk id="52" creationId="{10D7A7F2-A736-7819-BB22-E9E9B99FB548}"/>
          </ac:spMkLst>
        </pc:spChg>
        <pc:spChg chg="del">
          <ac:chgData name="Daniel Khashabi" userId="62390808-c838-45e6-be59-d6fd0d208bc8" providerId="ADAL" clId="{19A97A65-FB7E-DC4C-8433-B675572D5E70}" dt="2023-02-21T15:01:28.308" v="3886" actId="478"/>
          <ac:spMkLst>
            <pc:docMk/>
            <pc:sldMk cId="1144263790" sldId="1726"/>
            <ac:spMk id="60" creationId="{594A1929-FCFD-4119-F59F-07430367B6A8}"/>
          </ac:spMkLst>
        </pc:spChg>
        <pc:spChg chg="del">
          <ac:chgData name="Daniel Khashabi" userId="62390808-c838-45e6-be59-d6fd0d208bc8" providerId="ADAL" clId="{19A97A65-FB7E-DC4C-8433-B675572D5E70}" dt="2023-02-21T15:01:28.308" v="3886" actId="478"/>
          <ac:spMkLst>
            <pc:docMk/>
            <pc:sldMk cId="1144263790" sldId="1726"/>
            <ac:spMk id="61" creationId="{0674880C-667E-1E98-D6F7-F1C6EBFA7453}"/>
          </ac:spMkLst>
        </pc:spChg>
        <pc:spChg chg="del">
          <ac:chgData name="Daniel Khashabi" userId="62390808-c838-45e6-be59-d6fd0d208bc8" providerId="ADAL" clId="{19A97A65-FB7E-DC4C-8433-B675572D5E70}" dt="2023-02-21T15:01:28.308" v="3886" actId="478"/>
          <ac:spMkLst>
            <pc:docMk/>
            <pc:sldMk cId="1144263790" sldId="1726"/>
            <ac:spMk id="62" creationId="{0B1A8DB0-57D9-5A4A-3B6E-2BB2BCF0C56D}"/>
          </ac:spMkLst>
        </pc:spChg>
        <pc:spChg chg="del">
          <ac:chgData name="Daniel Khashabi" userId="62390808-c838-45e6-be59-d6fd0d208bc8" providerId="ADAL" clId="{19A97A65-FB7E-DC4C-8433-B675572D5E70}" dt="2023-02-21T15:01:28.308" v="3886" actId="478"/>
          <ac:spMkLst>
            <pc:docMk/>
            <pc:sldMk cId="1144263790" sldId="1726"/>
            <ac:spMk id="63" creationId="{53052C9F-30AB-DCD7-6802-F10392EFA663}"/>
          </ac:spMkLst>
        </pc:spChg>
        <pc:spChg chg="del">
          <ac:chgData name="Daniel Khashabi" userId="62390808-c838-45e6-be59-d6fd0d208bc8" providerId="ADAL" clId="{19A97A65-FB7E-DC4C-8433-B675572D5E70}" dt="2023-02-21T15:01:28.308" v="3886" actId="478"/>
          <ac:spMkLst>
            <pc:docMk/>
            <pc:sldMk cId="1144263790" sldId="1726"/>
            <ac:spMk id="64" creationId="{06AC2E08-CA5A-4B42-69CB-12C009C8481B}"/>
          </ac:spMkLst>
        </pc:spChg>
        <pc:spChg chg="del">
          <ac:chgData name="Daniel Khashabi" userId="62390808-c838-45e6-be59-d6fd0d208bc8" providerId="ADAL" clId="{19A97A65-FB7E-DC4C-8433-B675572D5E70}" dt="2023-02-21T15:01:28.308" v="3886" actId="478"/>
          <ac:spMkLst>
            <pc:docMk/>
            <pc:sldMk cId="1144263790" sldId="1726"/>
            <ac:spMk id="65" creationId="{090BA7A6-12CB-8FC4-1962-4237260C4A22}"/>
          </ac:spMkLst>
        </pc:spChg>
        <pc:spChg chg="del">
          <ac:chgData name="Daniel Khashabi" userId="62390808-c838-45e6-be59-d6fd0d208bc8" providerId="ADAL" clId="{19A97A65-FB7E-DC4C-8433-B675572D5E70}" dt="2023-02-21T15:01:28.308" v="3886" actId="478"/>
          <ac:spMkLst>
            <pc:docMk/>
            <pc:sldMk cId="1144263790" sldId="1726"/>
            <ac:spMk id="70" creationId="{F8B30533-4510-FCE5-B2C9-9BE083838BE5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144263790" sldId="1726"/>
            <ac:spMk id="71" creationId="{1539C76B-D283-179F-B27F-6B0BC334DDDB}"/>
          </ac:spMkLst>
        </pc:spChg>
        <pc:spChg chg="del">
          <ac:chgData name="Daniel Khashabi" userId="62390808-c838-45e6-be59-d6fd0d208bc8" providerId="ADAL" clId="{19A97A65-FB7E-DC4C-8433-B675572D5E70}" dt="2023-02-21T15:01:28.308" v="3886" actId="478"/>
          <ac:spMkLst>
            <pc:docMk/>
            <pc:sldMk cId="1144263790" sldId="1726"/>
            <ac:spMk id="72" creationId="{6198D14A-B413-4D74-2253-B13CCCE0616C}"/>
          </ac:spMkLst>
        </pc:spChg>
        <pc:spChg chg="del">
          <ac:chgData name="Daniel Khashabi" userId="62390808-c838-45e6-be59-d6fd0d208bc8" providerId="ADAL" clId="{19A97A65-FB7E-DC4C-8433-B675572D5E70}" dt="2023-02-21T15:01:28.308" v="3886" actId="478"/>
          <ac:spMkLst>
            <pc:docMk/>
            <pc:sldMk cId="1144263790" sldId="1726"/>
            <ac:spMk id="73" creationId="{711D89AB-DE66-2B77-192B-DD226A7E3FC7}"/>
          </ac:spMkLst>
        </pc:spChg>
        <pc:spChg chg="del">
          <ac:chgData name="Daniel Khashabi" userId="62390808-c838-45e6-be59-d6fd0d208bc8" providerId="ADAL" clId="{19A97A65-FB7E-DC4C-8433-B675572D5E70}" dt="2023-02-21T15:01:30.948" v="3887" actId="478"/>
          <ac:spMkLst>
            <pc:docMk/>
            <pc:sldMk cId="1144263790" sldId="1726"/>
            <ac:spMk id="74" creationId="{1162C052-9858-2BBA-884D-1F77AD757806}"/>
          </ac:spMkLst>
        </pc:spChg>
        <pc:spChg chg="del">
          <ac:chgData name="Daniel Khashabi" userId="62390808-c838-45e6-be59-d6fd0d208bc8" providerId="ADAL" clId="{19A97A65-FB7E-DC4C-8433-B675572D5E70}" dt="2023-02-21T15:01:28.308" v="3886" actId="478"/>
          <ac:spMkLst>
            <pc:docMk/>
            <pc:sldMk cId="1144263790" sldId="1726"/>
            <ac:spMk id="76" creationId="{F6D10EC4-98AD-4E80-607E-F293C2ACF9D1}"/>
          </ac:spMkLst>
        </pc:spChg>
        <pc:spChg chg="del">
          <ac:chgData name="Daniel Khashabi" userId="62390808-c838-45e6-be59-d6fd0d208bc8" providerId="ADAL" clId="{19A97A65-FB7E-DC4C-8433-B675572D5E70}" dt="2023-02-21T15:01:28.308" v="3886" actId="478"/>
          <ac:spMkLst>
            <pc:docMk/>
            <pc:sldMk cId="1144263790" sldId="1726"/>
            <ac:spMk id="80" creationId="{1910C4F5-8206-ED07-6A9B-3B236A65148B}"/>
          </ac:spMkLst>
        </pc:spChg>
        <pc:spChg chg="del">
          <ac:chgData name="Daniel Khashabi" userId="62390808-c838-45e6-be59-d6fd0d208bc8" providerId="ADAL" clId="{19A97A65-FB7E-DC4C-8433-B675572D5E70}" dt="2023-02-21T15:01:28.308" v="3886" actId="478"/>
          <ac:spMkLst>
            <pc:docMk/>
            <pc:sldMk cId="1144263790" sldId="1726"/>
            <ac:spMk id="81" creationId="{BFCA7D9C-67E5-47A6-55CF-D45A35009F88}"/>
          </ac:spMkLst>
        </pc:spChg>
        <pc:spChg chg="del">
          <ac:chgData name="Daniel Khashabi" userId="62390808-c838-45e6-be59-d6fd0d208bc8" providerId="ADAL" clId="{19A97A65-FB7E-DC4C-8433-B675572D5E70}" dt="2023-02-21T15:01:28.308" v="3886" actId="478"/>
          <ac:spMkLst>
            <pc:docMk/>
            <pc:sldMk cId="1144263790" sldId="1726"/>
            <ac:spMk id="82" creationId="{566D775E-748E-C5E0-FC18-9065BE19C46B}"/>
          </ac:spMkLst>
        </pc:spChg>
        <pc:spChg chg="add del mod">
          <ac:chgData name="Daniel Khashabi" userId="62390808-c838-45e6-be59-d6fd0d208bc8" providerId="ADAL" clId="{19A97A65-FB7E-DC4C-8433-B675572D5E70}" dt="2023-02-21T15:07:36.363" v="4139" actId="21"/>
          <ac:spMkLst>
            <pc:docMk/>
            <pc:sldMk cId="1144263790" sldId="1726"/>
            <ac:spMk id="92" creationId="{4180DFB7-165B-A11C-14F7-572E6EAD8DE4}"/>
          </ac:spMkLst>
        </pc:spChg>
        <pc:spChg chg="del">
          <ac:chgData name="Daniel Khashabi" userId="62390808-c838-45e6-be59-d6fd0d208bc8" providerId="ADAL" clId="{19A97A65-FB7E-DC4C-8433-B675572D5E70}" dt="2023-02-21T15:01:30.948" v="3887" actId="478"/>
          <ac:spMkLst>
            <pc:docMk/>
            <pc:sldMk cId="1144263790" sldId="1726"/>
            <ac:spMk id="93" creationId="{BC311B3C-A334-1F24-F1D1-F971EFD3651A}"/>
          </ac:spMkLst>
        </pc:spChg>
        <pc:spChg chg="add mod">
          <ac:chgData name="Daniel Khashabi" userId="62390808-c838-45e6-be59-d6fd0d208bc8" providerId="ADAL" clId="{19A97A65-FB7E-DC4C-8433-B675572D5E70}" dt="2023-02-22T17:58:30.299" v="9801"/>
          <ac:spMkLst>
            <pc:docMk/>
            <pc:sldMk cId="1144263790" sldId="1726"/>
            <ac:spMk id="99" creationId="{0CAE97B9-251E-F9EC-07A0-8F2846B46F9D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144263790" sldId="1726"/>
            <ac:spMk id="102" creationId="{FF39D38A-EEF9-A3A8-8D4C-77807FB9373D}"/>
          </ac:spMkLst>
        </pc:spChg>
        <pc:spChg chg="add del mod">
          <ac:chgData name="Daniel Khashabi" userId="62390808-c838-45e6-be59-d6fd0d208bc8" providerId="ADAL" clId="{19A97A65-FB7E-DC4C-8433-B675572D5E70}" dt="2023-02-21T15:07:38.805" v="4141" actId="478"/>
          <ac:spMkLst>
            <pc:docMk/>
            <pc:sldMk cId="1144263790" sldId="1726"/>
            <ac:spMk id="104" creationId="{12F84E4D-91E8-1B01-AC16-D5C1A49B0C38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144263790" sldId="1726"/>
            <ac:spMk id="128" creationId="{AC94FE2C-6DF1-59FE-3AD8-F8ACD228B747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144263790" sldId="1726"/>
            <ac:spMk id="140" creationId="{1045F370-A114-D62A-C7D6-44E01284FBE2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144263790" sldId="1726"/>
            <ac:spMk id="149" creationId="{2263CDD6-08A9-6F3B-BB35-323C4B4662DF}"/>
          </ac:spMkLst>
        </pc:spChg>
        <pc:spChg chg="del">
          <ac:chgData name="Daniel Khashabi" userId="62390808-c838-45e6-be59-d6fd0d208bc8" providerId="ADAL" clId="{19A97A65-FB7E-DC4C-8433-B675572D5E70}" dt="2023-02-21T15:01:30.948" v="3887" actId="478"/>
          <ac:spMkLst>
            <pc:docMk/>
            <pc:sldMk cId="1144263790" sldId="1726"/>
            <ac:spMk id="154" creationId="{0E1A55C4-99E6-7E32-4228-7F1BC7BE6651}"/>
          </ac:spMkLst>
        </pc:spChg>
        <pc:spChg chg="add mod">
          <ac:chgData name="Daniel Khashabi" userId="62390808-c838-45e6-be59-d6fd0d208bc8" providerId="ADAL" clId="{19A97A65-FB7E-DC4C-8433-B675572D5E70}" dt="2023-02-21T15:07:36.702" v="4140"/>
          <ac:spMkLst>
            <pc:docMk/>
            <pc:sldMk cId="1144263790" sldId="1726"/>
            <ac:spMk id="159" creationId="{4EF851FB-ED4A-127C-7424-25D3E612E2FF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144263790" sldId="1726"/>
            <ac:spMk id="164" creationId="{F098A132-0227-A725-9918-BBF5F00235DE}"/>
          </ac:spMkLst>
        </pc:spChg>
        <pc:grpChg chg="del">
          <ac:chgData name="Daniel Khashabi" userId="62390808-c838-45e6-be59-d6fd0d208bc8" providerId="ADAL" clId="{19A97A65-FB7E-DC4C-8433-B675572D5E70}" dt="2023-02-21T15:01:28.308" v="3886" actId="478"/>
          <ac:grpSpMkLst>
            <pc:docMk/>
            <pc:sldMk cId="1144263790" sldId="1726"/>
            <ac:grpSpMk id="77" creationId="{92C9053B-321A-103E-268B-CF90B93A9D58}"/>
          </ac:grpSpMkLst>
        </pc:grpChg>
        <pc:grpChg chg="del">
          <ac:chgData name="Daniel Khashabi" userId="62390808-c838-45e6-be59-d6fd0d208bc8" providerId="ADAL" clId="{19A97A65-FB7E-DC4C-8433-B675572D5E70}" dt="2023-02-21T15:01:28.308" v="3886" actId="478"/>
          <ac:grpSpMkLst>
            <pc:docMk/>
            <pc:sldMk cId="1144263790" sldId="1726"/>
            <ac:grpSpMk id="94" creationId="{928180B9-0586-C509-4DB7-722ADCE4F1C4}"/>
          </ac:grpSpMkLst>
        </pc:grpChg>
        <pc:grpChg chg="del">
          <ac:chgData name="Daniel Khashabi" userId="62390808-c838-45e6-be59-d6fd0d208bc8" providerId="ADAL" clId="{19A97A65-FB7E-DC4C-8433-B675572D5E70}" dt="2023-02-21T15:01:28.308" v="3886" actId="478"/>
          <ac:grpSpMkLst>
            <pc:docMk/>
            <pc:sldMk cId="1144263790" sldId="1726"/>
            <ac:grpSpMk id="106" creationId="{38B7CEE5-C242-9B63-6285-D10BA35B1C69}"/>
          </ac:grpSpMkLst>
        </pc:grpChg>
        <pc:grpChg chg="del">
          <ac:chgData name="Daniel Khashabi" userId="62390808-c838-45e6-be59-d6fd0d208bc8" providerId="ADAL" clId="{19A97A65-FB7E-DC4C-8433-B675572D5E70}" dt="2023-02-21T15:01:28.308" v="3886" actId="478"/>
          <ac:grpSpMkLst>
            <pc:docMk/>
            <pc:sldMk cId="1144263790" sldId="1726"/>
            <ac:grpSpMk id="113" creationId="{9B9FF175-F0DE-D440-B2C2-257026386726}"/>
          </ac:grpSpMkLst>
        </pc:grpChg>
        <pc:grpChg chg="del">
          <ac:chgData name="Daniel Khashabi" userId="62390808-c838-45e6-be59-d6fd0d208bc8" providerId="ADAL" clId="{19A97A65-FB7E-DC4C-8433-B675572D5E70}" dt="2023-02-21T15:01:28.308" v="3886" actId="478"/>
          <ac:grpSpMkLst>
            <pc:docMk/>
            <pc:sldMk cId="1144263790" sldId="1726"/>
            <ac:grpSpMk id="120" creationId="{57C05700-45A2-5E33-6644-B8E4FF0906E0}"/>
          </ac:grpSpMkLst>
        </pc:grpChg>
        <pc:picChg chg="add mod">
          <ac:chgData name="Daniel Khashabi" userId="62390808-c838-45e6-be59-d6fd0d208bc8" providerId="ADAL" clId="{19A97A65-FB7E-DC4C-8433-B675572D5E70}" dt="2023-02-21T15:06:37.337" v="4085" actId="1076"/>
          <ac:picMkLst>
            <pc:docMk/>
            <pc:sldMk cId="1144263790" sldId="1726"/>
            <ac:picMk id="1026" creationId="{58961678-9EE6-DC92-6065-05F2944FDD57}"/>
          </ac:picMkLst>
        </pc:picChg>
        <pc:cxnChg chg="del">
          <ac:chgData name="Daniel Khashabi" userId="62390808-c838-45e6-be59-d6fd0d208bc8" providerId="ADAL" clId="{19A97A65-FB7E-DC4C-8433-B675572D5E70}" dt="2023-02-21T15:01:28.308" v="3886" actId="478"/>
          <ac:cxnSpMkLst>
            <pc:docMk/>
            <pc:sldMk cId="1144263790" sldId="1726"/>
            <ac:cxnSpMk id="2" creationId="{32C587A7-81C7-B4A5-D42A-0B3D8E1D4198}"/>
          </ac:cxnSpMkLst>
        </pc:cxnChg>
        <pc:cxnChg chg="del mod">
          <ac:chgData name="Daniel Khashabi" userId="62390808-c838-45e6-be59-d6fd0d208bc8" providerId="ADAL" clId="{19A97A65-FB7E-DC4C-8433-B675572D5E70}" dt="2023-02-21T15:01:28.308" v="3886" actId="478"/>
          <ac:cxnSpMkLst>
            <pc:docMk/>
            <pc:sldMk cId="1144263790" sldId="1726"/>
            <ac:cxnSpMk id="3" creationId="{18ECC739-F67F-748B-A02D-51684570DDE9}"/>
          </ac:cxnSpMkLst>
        </pc:cxnChg>
        <pc:cxnChg chg="del">
          <ac:chgData name="Daniel Khashabi" userId="62390808-c838-45e6-be59-d6fd0d208bc8" providerId="ADAL" clId="{19A97A65-FB7E-DC4C-8433-B675572D5E70}" dt="2023-02-21T15:01:28.308" v="3886" actId="478"/>
          <ac:cxnSpMkLst>
            <pc:docMk/>
            <pc:sldMk cId="1144263790" sldId="1726"/>
            <ac:cxnSpMk id="54" creationId="{A94679ED-C901-9F6C-C869-00BC9E79023B}"/>
          </ac:cxnSpMkLst>
        </pc:cxnChg>
        <pc:cxnChg chg="del">
          <ac:chgData name="Daniel Khashabi" userId="62390808-c838-45e6-be59-d6fd0d208bc8" providerId="ADAL" clId="{19A97A65-FB7E-DC4C-8433-B675572D5E70}" dt="2023-02-21T15:01:28.308" v="3886" actId="478"/>
          <ac:cxnSpMkLst>
            <pc:docMk/>
            <pc:sldMk cId="1144263790" sldId="1726"/>
            <ac:cxnSpMk id="55" creationId="{6D657E48-D28A-BF95-5A9A-B655997C4F40}"/>
          </ac:cxnSpMkLst>
        </pc:cxnChg>
        <pc:cxnChg chg="del">
          <ac:chgData name="Daniel Khashabi" userId="62390808-c838-45e6-be59-d6fd0d208bc8" providerId="ADAL" clId="{19A97A65-FB7E-DC4C-8433-B675572D5E70}" dt="2023-02-21T15:01:28.308" v="3886" actId="478"/>
          <ac:cxnSpMkLst>
            <pc:docMk/>
            <pc:sldMk cId="1144263790" sldId="1726"/>
            <ac:cxnSpMk id="56" creationId="{EF1581EF-9566-E61E-9021-734422BF1D7C}"/>
          </ac:cxnSpMkLst>
        </pc:cxnChg>
        <pc:cxnChg chg="del mod">
          <ac:chgData name="Daniel Khashabi" userId="62390808-c838-45e6-be59-d6fd0d208bc8" providerId="ADAL" clId="{19A97A65-FB7E-DC4C-8433-B675572D5E70}" dt="2023-02-21T15:01:28.308" v="3886" actId="478"/>
          <ac:cxnSpMkLst>
            <pc:docMk/>
            <pc:sldMk cId="1144263790" sldId="1726"/>
            <ac:cxnSpMk id="57" creationId="{A964AC22-358F-952E-CD85-430F88D68B59}"/>
          </ac:cxnSpMkLst>
        </pc:cxnChg>
        <pc:cxnChg chg="del mod">
          <ac:chgData name="Daniel Khashabi" userId="62390808-c838-45e6-be59-d6fd0d208bc8" providerId="ADAL" clId="{19A97A65-FB7E-DC4C-8433-B675572D5E70}" dt="2023-02-21T15:01:28.308" v="3886" actId="478"/>
          <ac:cxnSpMkLst>
            <pc:docMk/>
            <pc:sldMk cId="1144263790" sldId="1726"/>
            <ac:cxnSpMk id="58" creationId="{45E4EC60-E872-74B3-C653-59C6F69E70B0}"/>
          </ac:cxnSpMkLst>
        </pc:cxnChg>
        <pc:cxnChg chg="del mod">
          <ac:chgData name="Daniel Khashabi" userId="62390808-c838-45e6-be59-d6fd0d208bc8" providerId="ADAL" clId="{19A97A65-FB7E-DC4C-8433-B675572D5E70}" dt="2023-02-21T15:01:28.308" v="3886" actId="478"/>
          <ac:cxnSpMkLst>
            <pc:docMk/>
            <pc:sldMk cId="1144263790" sldId="1726"/>
            <ac:cxnSpMk id="59" creationId="{03C9A3A2-1D42-7275-5339-682E9E89BD83}"/>
          </ac:cxnSpMkLst>
        </pc:cxnChg>
        <pc:cxnChg chg="del mod">
          <ac:chgData name="Daniel Khashabi" userId="62390808-c838-45e6-be59-d6fd0d208bc8" providerId="ADAL" clId="{19A97A65-FB7E-DC4C-8433-B675572D5E70}" dt="2023-02-21T15:01:28.308" v="3886" actId="478"/>
          <ac:cxnSpMkLst>
            <pc:docMk/>
            <pc:sldMk cId="1144263790" sldId="1726"/>
            <ac:cxnSpMk id="66" creationId="{DD3CE235-B6FE-8B0C-D736-604259F259F1}"/>
          </ac:cxnSpMkLst>
        </pc:cxnChg>
        <pc:cxnChg chg="del mod">
          <ac:chgData name="Daniel Khashabi" userId="62390808-c838-45e6-be59-d6fd0d208bc8" providerId="ADAL" clId="{19A97A65-FB7E-DC4C-8433-B675572D5E70}" dt="2023-02-21T15:01:28.308" v="3886" actId="478"/>
          <ac:cxnSpMkLst>
            <pc:docMk/>
            <pc:sldMk cId="1144263790" sldId="1726"/>
            <ac:cxnSpMk id="67" creationId="{8370720C-1B3C-C240-CB98-80894D6A916A}"/>
          </ac:cxnSpMkLst>
        </pc:cxnChg>
        <pc:cxnChg chg="del mod">
          <ac:chgData name="Daniel Khashabi" userId="62390808-c838-45e6-be59-d6fd0d208bc8" providerId="ADAL" clId="{19A97A65-FB7E-DC4C-8433-B675572D5E70}" dt="2023-02-21T15:01:28.308" v="3886" actId="478"/>
          <ac:cxnSpMkLst>
            <pc:docMk/>
            <pc:sldMk cId="1144263790" sldId="1726"/>
            <ac:cxnSpMk id="68" creationId="{71B0D39B-9672-D347-D2E8-1A4DC9AE7726}"/>
          </ac:cxnSpMkLst>
        </pc:cxnChg>
        <pc:cxnChg chg="del mod">
          <ac:chgData name="Daniel Khashabi" userId="62390808-c838-45e6-be59-d6fd0d208bc8" providerId="ADAL" clId="{19A97A65-FB7E-DC4C-8433-B675572D5E70}" dt="2023-02-21T15:01:28.308" v="3886" actId="478"/>
          <ac:cxnSpMkLst>
            <pc:docMk/>
            <pc:sldMk cId="1144263790" sldId="1726"/>
            <ac:cxnSpMk id="69" creationId="{F0C18AC2-AEF7-126F-9E83-AEF5FE18F5B9}"/>
          </ac:cxnSpMkLst>
        </pc:cxnChg>
        <pc:cxnChg chg="del mod">
          <ac:chgData name="Daniel Khashabi" userId="62390808-c838-45e6-be59-d6fd0d208bc8" providerId="ADAL" clId="{19A97A65-FB7E-DC4C-8433-B675572D5E70}" dt="2023-02-21T15:01:28.308" v="3886" actId="478"/>
          <ac:cxnSpMkLst>
            <pc:docMk/>
            <pc:sldMk cId="1144263790" sldId="1726"/>
            <ac:cxnSpMk id="75" creationId="{79DB2721-721C-E4CB-374A-D453DE68212C}"/>
          </ac:cxnSpMkLst>
        </pc:cxnChg>
        <pc:cxnChg chg="del mod">
          <ac:chgData name="Daniel Khashabi" userId="62390808-c838-45e6-be59-d6fd0d208bc8" providerId="ADAL" clId="{19A97A65-FB7E-DC4C-8433-B675572D5E70}" dt="2023-02-21T15:01:28.308" v="3886" actId="478"/>
          <ac:cxnSpMkLst>
            <pc:docMk/>
            <pc:sldMk cId="1144263790" sldId="1726"/>
            <ac:cxnSpMk id="88" creationId="{977F6171-F05F-2836-44F0-735E95568A38}"/>
          </ac:cxnSpMkLst>
        </pc:cxnChg>
        <pc:cxnChg chg="del mod">
          <ac:chgData name="Daniel Khashabi" userId="62390808-c838-45e6-be59-d6fd0d208bc8" providerId="ADAL" clId="{19A97A65-FB7E-DC4C-8433-B675572D5E70}" dt="2023-02-21T15:01:28.308" v="3886" actId="478"/>
          <ac:cxnSpMkLst>
            <pc:docMk/>
            <pc:sldMk cId="1144263790" sldId="1726"/>
            <ac:cxnSpMk id="105" creationId="{F3315F5A-2343-DCA2-AE24-B73A03ACE4B4}"/>
          </ac:cxnSpMkLst>
        </pc:cxnChg>
        <pc:cxnChg chg="del mod">
          <ac:chgData name="Daniel Khashabi" userId="62390808-c838-45e6-be59-d6fd0d208bc8" providerId="ADAL" clId="{19A97A65-FB7E-DC4C-8433-B675572D5E70}" dt="2023-02-21T15:01:28.308" v="3886" actId="478"/>
          <ac:cxnSpMkLst>
            <pc:docMk/>
            <pc:sldMk cId="1144263790" sldId="1726"/>
            <ac:cxnSpMk id="111" creationId="{FE5BB17C-25F0-1DC0-36BB-AD360F735C29}"/>
          </ac:cxnSpMkLst>
        </pc:cxnChg>
        <pc:cxnChg chg="del mod">
          <ac:chgData name="Daniel Khashabi" userId="62390808-c838-45e6-be59-d6fd0d208bc8" providerId="ADAL" clId="{19A97A65-FB7E-DC4C-8433-B675572D5E70}" dt="2023-02-21T15:01:28.308" v="3886" actId="478"/>
          <ac:cxnSpMkLst>
            <pc:docMk/>
            <pc:sldMk cId="1144263790" sldId="1726"/>
            <ac:cxnSpMk id="112" creationId="{0B227AB8-466B-08B2-267F-F902E501F43E}"/>
          </ac:cxnSpMkLst>
        </pc:cxnChg>
        <pc:cxnChg chg="del mod">
          <ac:chgData name="Daniel Khashabi" userId="62390808-c838-45e6-be59-d6fd0d208bc8" providerId="ADAL" clId="{19A97A65-FB7E-DC4C-8433-B675572D5E70}" dt="2023-02-21T15:01:28.308" v="3886" actId="478"/>
          <ac:cxnSpMkLst>
            <pc:docMk/>
            <pc:sldMk cId="1144263790" sldId="1726"/>
            <ac:cxnSpMk id="118" creationId="{A604603D-7D33-7C8D-3F02-1871DECCA438}"/>
          </ac:cxnSpMkLst>
        </pc:cxnChg>
        <pc:cxnChg chg="del mod">
          <ac:chgData name="Daniel Khashabi" userId="62390808-c838-45e6-be59-d6fd0d208bc8" providerId="ADAL" clId="{19A97A65-FB7E-DC4C-8433-B675572D5E70}" dt="2023-02-21T15:01:28.308" v="3886" actId="478"/>
          <ac:cxnSpMkLst>
            <pc:docMk/>
            <pc:sldMk cId="1144263790" sldId="1726"/>
            <ac:cxnSpMk id="119" creationId="{8FC4DAB3-DB20-198D-B736-D4235C3B54B9}"/>
          </ac:cxnSpMkLst>
        </pc:cxnChg>
        <pc:cxnChg chg="del mod">
          <ac:chgData name="Daniel Khashabi" userId="62390808-c838-45e6-be59-d6fd0d208bc8" providerId="ADAL" clId="{19A97A65-FB7E-DC4C-8433-B675572D5E70}" dt="2023-02-21T15:01:28.308" v="3886" actId="478"/>
          <ac:cxnSpMkLst>
            <pc:docMk/>
            <pc:sldMk cId="1144263790" sldId="1726"/>
            <ac:cxnSpMk id="125" creationId="{780E37CC-01AC-99C7-60EE-77CF386EAE24}"/>
          </ac:cxnSpMkLst>
        </pc:cxnChg>
        <pc:cxnChg chg="del mod">
          <ac:chgData name="Daniel Khashabi" userId="62390808-c838-45e6-be59-d6fd0d208bc8" providerId="ADAL" clId="{19A97A65-FB7E-DC4C-8433-B675572D5E70}" dt="2023-02-21T15:01:28.308" v="3886" actId="478"/>
          <ac:cxnSpMkLst>
            <pc:docMk/>
            <pc:sldMk cId="1144263790" sldId="1726"/>
            <ac:cxnSpMk id="127" creationId="{9EF3EF72-D760-0569-9A1B-0212E0A289DB}"/>
          </ac:cxnSpMkLst>
        </pc:cxnChg>
        <pc:cxnChg chg="del mod">
          <ac:chgData name="Daniel Khashabi" userId="62390808-c838-45e6-be59-d6fd0d208bc8" providerId="ADAL" clId="{19A97A65-FB7E-DC4C-8433-B675572D5E70}" dt="2023-02-21T15:01:28.308" v="3886" actId="478"/>
          <ac:cxnSpMkLst>
            <pc:docMk/>
            <pc:sldMk cId="1144263790" sldId="1726"/>
            <ac:cxnSpMk id="129" creationId="{C511446E-1A30-C4F0-046E-D5A52C72488D}"/>
          </ac:cxnSpMkLst>
        </pc:cxnChg>
        <pc:cxnChg chg="del mod">
          <ac:chgData name="Daniel Khashabi" userId="62390808-c838-45e6-be59-d6fd0d208bc8" providerId="ADAL" clId="{19A97A65-FB7E-DC4C-8433-B675572D5E70}" dt="2023-02-21T15:01:28.308" v="3886" actId="478"/>
          <ac:cxnSpMkLst>
            <pc:docMk/>
            <pc:sldMk cId="1144263790" sldId="1726"/>
            <ac:cxnSpMk id="132" creationId="{493A4FA4-484F-E584-D0F6-02898F9B4D98}"/>
          </ac:cxnSpMkLst>
        </pc:cxnChg>
        <pc:cxnChg chg="del mod">
          <ac:chgData name="Daniel Khashabi" userId="62390808-c838-45e6-be59-d6fd0d208bc8" providerId="ADAL" clId="{19A97A65-FB7E-DC4C-8433-B675572D5E70}" dt="2023-02-21T15:01:28.308" v="3886" actId="478"/>
          <ac:cxnSpMkLst>
            <pc:docMk/>
            <pc:sldMk cId="1144263790" sldId="1726"/>
            <ac:cxnSpMk id="135" creationId="{57704448-2B07-815B-6DCD-BEC31BEC9E60}"/>
          </ac:cxnSpMkLst>
        </pc:cxnChg>
        <pc:cxnChg chg="del mod">
          <ac:chgData name="Daniel Khashabi" userId="62390808-c838-45e6-be59-d6fd0d208bc8" providerId="ADAL" clId="{19A97A65-FB7E-DC4C-8433-B675572D5E70}" dt="2023-02-21T15:01:28.308" v="3886" actId="478"/>
          <ac:cxnSpMkLst>
            <pc:docMk/>
            <pc:sldMk cId="1144263790" sldId="1726"/>
            <ac:cxnSpMk id="151" creationId="{3A2F5CA8-03B1-081D-A472-6D6B434C03CD}"/>
          </ac:cxnSpMkLst>
        </pc:cxnChg>
      </pc:sldChg>
      <pc:sldChg chg="addSp delSp modSp new mod">
        <pc:chgData name="Daniel Khashabi" userId="62390808-c838-45e6-be59-d6fd0d208bc8" providerId="ADAL" clId="{19A97A65-FB7E-DC4C-8433-B675572D5E70}" dt="2023-02-22T17:58:30.299" v="9801"/>
        <pc:sldMkLst>
          <pc:docMk/>
          <pc:sldMk cId="2309835176" sldId="1727"/>
        </pc:sldMkLst>
        <pc:spChg chg="mod">
          <ac:chgData name="Daniel Khashabi" userId="62390808-c838-45e6-be59-d6fd0d208bc8" providerId="ADAL" clId="{19A97A65-FB7E-DC4C-8433-B675572D5E70}" dt="2023-02-21T15:08:21.359" v="4175" actId="20577"/>
          <ac:spMkLst>
            <pc:docMk/>
            <pc:sldMk cId="2309835176" sldId="1727"/>
            <ac:spMk id="2" creationId="{203F98F8-682C-12DA-E8CC-841FC43A8D66}"/>
          </ac:spMkLst>
        </pc:spChg>
        <pc:spChg chg="del">
          <ac:chgData name="Daniel Khashabi" userId="62390808-c838-45e6-be59-d6fd0d208bc8" providerId="ADAL" clId="{19A97A65-FB7E-DC4C-8433-B675572D5E70}" dt="2023-02-21T15:08:31.231" v="4177"/>
          <ac:spMkLst>
            <pc:docMk/>
            <pc:sldMk cId="2309835176" sldId="1727"/>
            <ac:spMk id="3" creationId="{674D1101-9EC0-DFB9-2F0F-8C47D0CA9FA6}"/>
          </ac:spMkLst>
        </pc:spChg>
        <pc:spChg chg="add del mod">
          <ac:chgData name="Daniel Khashabi" userId="62390808-c838-45e6-be59-d6fd0d208bc8" providerId="ADAL" clId="{19A97A65-FB7E-DC4C-8433-B675572D5E70}" dt="2023-02-21T15:08:35.328" v="4182"/>
          <ac:spMkLst>
            <pc:docMk/>
            <pc:sldMk cId="2309835176" sldId="1727"/>
            <ac:spMk id="4" creationId="{EB4FF20A-E7E0-39B5-BFF7-39ACCD77DF4A}"/>
          </ac:spMkLst>
        </pc:spChg>
        <pc:spChg chg="add mod">
          <ac:chgData name="Daniel Khashabi" userId="62390808-c838-45e6-be59-d6fd0d208bc8" providerId="ADAL" clId="{19A97A65-FB7E-DC4C-8433-B675572D5E70}" dt="2023-02-22T17:58:30.299" v="9801"/>
          <ac:spMkLst>
            <pc:docMk/>
            <pc:sldMk cId="2309835176" sldId="1727"/>
            <ac:spMk id="8" creationId="{5CCED583-FE7C-EA34-63FF-111B9BBED642}"/>
          </ac:spMkLst>
        </pc:spChg>
        <pc:spChg chg="add mod">
          <ac:chgData name="Daniel Khashabi" userId="62390808-c838-45e6-be59-d6fd0d208bc8" providerId="ADAL" clId="{19A97A65-FB7E-DC4C-8433-B675572D5E70}" dt="2023-02-22T17:58:30.299" v="9801"/>
          <ac:spMkLst>
            <pc:docMk/>
            <pc:sldMk cId="2309835176" sldId="1727"/>
            <ac:spMk id="9" creationId="{A136A542-A9CC-43A3-308F-4C6DDCB567F1}"/>
          </ac:spMkLst>
        </pc:spChg>
        <pc:picChg chg="add mod">
          <ac:chgData name="Daniel Khashabi" userId="62390808-c838-45e6-be59-d6fd0d208bc8" providerId="ADAL" clId="{19A97A65-FB7E-DC4C-8433-B675572D5E70}" dt="2023-02-21T15:08:52.449" v="4184" actId="1076"/>
          <ac:picMkLst>
            <pc:docMk/>
            <pc:sldMk cId="2309835176" sldId="1727"/>
            <ac:picMk id="6" creationId="{2F8A71C7-EA82-5BCF-2E43-8AFE82759F37}"/>
          </ac:picMkLst>
        </pc:picChg>
      </pc:sldChg>
      <pc:sldChg chg="add del">
        <pc:chgData name="Daniel Khashabi" userId="62390808-c838-45e6-be59-d6fd0d208bc8" providerId="ADAL" clId="{19A97A65-FB7E-DC4C-8433-B675572D5E70}" dt="2023-02-21T15:17:21.151" v="4527" actId="2696"/>
        <pc:sldMkLst>
          <pc:docMk/>
          <pc:sldMk cId="352869949" sldId="1728"/>
        </pc:sldMkLst>
      </pc:sldChg>
      <pc:sldChg chg="addSp modSp add mod">
        <pc:chgData name="Daniel Khashabi" userId="62390808-c838-45e6-be59-d6fd0d208bc8" providerId="ADAL" clId="{19A97A65-FB7E-DC4C-8433-B675572D5E70}" dt="2023-02-22T17:58:30.299" v="9801"/>
        <pc:sldMkLst>
          <pc:docMk/>
          <pc:sldMk cId="3414470684" sldId="1729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414470684" sldId="1729"/>
            <ac:spMk id="4" creationId="{BEDC438E-8CEC-0CC2-E9D7-766BB19CA8F4}"/>
          </ac:spMkLst>
        </pc:spChg>
        <pc:spChg chg="add mod">
          <ac:chgData name="Daniel Khashabi" userId="62390808-c838-45e6-be59-d6fd0d208bc8" providerId="ADAL" clId="{19A97A65-FB7E-DC4C-8433-B675572D5E70}" dt="2023-02-22T17:58:30.299" v="9801"/>
          <ac:spMkLst>
            <pc:docMk/>
            <pc:sldMk cId="3414470684" sldId="1729"/>
            <ac:spMk id="6" creationId="{8C270C2E-6A6D-0D64-53BD-71940CE322EF}"/>
          </ac:spMkLst>
        </pc:spChg>
        <pc:picChg chg="mod">
          <ac:chgData name="Daniel Khashabi" userId="62390808-c838-45e6-be59-d6fd0d208bc8" providerId="ADAL" clId="{19A97A65-FB7E-DC4C-8433-B675572D5E70}" dt="2023-02-21T15:15:06.328" v="4436" actId="14100"/>
          <ac:picMkLst>
            <pc:docMk/>
            <pc:sldMk cId="3414470684" sldId="1729"/>
            <ac:picMk id="7" creationId="{EF3CA6D2-B0BD-FEB4-5AD1-BEA6223C5159}"/>
          </ac:picMkLst>
        </pc:picChg>
      </pc:sldChg>
      <pc:sldChg chg="addSp delSp modSp add mod modAnim">
        <pc:chgData name="Daniel Khashabi" userId="62390808-c838-45e6-be59-d6fd0d208bc8" providerId="ADAL" clId="{19A97A65-FB7E-DC4C-8433-B675572D5E70}" dt="2023-02-22T17:58:30.299" v="9801"/>
        <pc:sldMkLst>
          <pc:docMk/>
          <pc:sldMk cId="3160390091" sldId="1730"/>
        </pc:sldMkLst>
        <pc:spChg chg="mod">
          <ac:chgData name="Daniel Khashabi" userId="62390808-c838-45e6-be59-d6fd0d208bc8" providerId="ADAL" clId="{19A97A65-FB7E-DC4C-8433-B675572D5E70}" dt="2023-02-21T15:16:00.341" v="4512" actId="20577"/>
          <ac:spMkLst>
            <pc:docMk/>
            <pc:sldMk cId="3160390091" sldId="1730"/>
            <ac:spMk id="3" creationId="{8E8092CD-FBA9-B26F-643E-3A0AA279711C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60390091" sldId="1730"/>
            <ac:spMk id="4" creationId="{BEDC438E-8CEC-0CC2-E9D7-766BB19CA8F4}"/>
          </ac:spMkLst>
        </pc:spChg>
        <pc:spChg chg="add mod">
          <ac:chgData name="Daniel Khashabi" userId="62390808-c838-45e6-be59-d6fd0d208bc8" providerId="ADAL" clId="{19A97A65-FB7E-DC4C-8433-B675572D5E70}" dt="2023-02-22T17:58:30.299" v="9801"/>
          <ac:spMkLst>
            <pc:docMk/>
            <pc:sldMk cId="3160390091" sldId="1730"/>
            <ac:spMk id="8" creationId="{BCA40919-AB36-DC51-5C86-CB7F38AA55AD}"/>
          </ac:spMkLst>
        </pc:spChg>
        <pc:picChg chg="add mod">
          <ac:chgData name="Daniel Khashabi" userId="62390808-c838-45e6-be59-d6fd0d208bc8" providerId="ADAL" clId="{19A97A65-FB7E-DC4C-8433-B675572D5E70}" dt="2023-02-21T15:16:04.302" v="4513" actId="1076"/>
          <ac:picMkLst>
            <pc:docMk/>
            <pc:sldMk cId="3160390091" sldId="1730"/>
            <ac:picMk id="6" creationId="{4212318E-E76D-12DB-985F-1EE0067CA1F1}"/>
          </ac:picMkLst>
        </pc:picChg>
        <pc:picChg chg="del">
          <ac:chgData name="Daniel Khashabi" userId="62390808-c838-45e6-be59-d6fd0d208bc8" providerId="ADAL" clId="{19A97A65-FB7E-DC4C-8433-B675572D5E70}" dt="2023-02-21T15:15:29.072" v="4438" actId="478"/>
          <ac:picMkLst>
            <pc:docMk/>
            <pc:sldMk cId="3160390091" sldId="1730"/>
            <ac:picMk id="7" creationId="{EF3CA6D2-B0BD-FEB4-5AD1-BEA6223C5159}"/>
          </ac:picMkLst>
        </pc:picChg>
      </pc:sldChg>
      <pc:sldChg chg="addSp delSp modSp add mod">
        <pc:chgData name="Daniel Khashabi" userId="62390808-c838-45e6-be59-d6fd0d208bc8" providerId="ADAL" clId="{19A97A65-FB7E-DC4C-8433-B675572D5E70}" dt="2023-02-22T17:58:30.299" v="9801"/>
        <pc:sldMkLst>
          <pc:docMk/>
          <pc:sldMk cId="3145848906" sldId="1731"/>
        </pc:sldMkLst>
        <pc:spChg chg="mod">
          <ac:chgData name="Daniel Khashabi" userId="62390808-c838-45e6-be59-d6fd0d208bc8" providerId="ADAL" clId="{19A97A65-FB7E-DC4C-8433-B675572D5E70}" dt="2023-02-21T15:20:36.324" v="4572" actId="15"/>
          <ac:spMkLst>
            <pc:docMk/>
            <pc:sldMk cId="3145848906" sldId="1731"/>
            <ac:spMk id="3" creationId="{8E8092CD-FBA9-B26F-643E-3A0AA279711C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145848906" sldId="1731"/>
            <ac:spMk id="4" creationId="{BEDC438E-8CEC-0CC2-E9D7-766BB19CA8F4}"/>
          </ac:spMkLst>
        </pc:spChg>
        <pc:spChg chg="add mod">
          <ac:chgData name="Daniel Khashabi" userId="62390808-c838-45e6-be59-d6fd0d208bc8" providerId="ADAL" clId="{19A97A65-FB7E-DC4C-8433-B675572D5E70}" dt="2023-02-22T17:58:30.299" v="9801"/>
          <ac:spMkLst>
            <pc:docMk/>
            <pc:sldMk cId="3145848906" sldId="1731"/>
            <ac:spMk id="7" creationId="{9DF5BC11-F95E-5A3F-C1A7-05C2AC9D06FB}"/>
          </ac:spMkLst>
        </pc:spChg>
        <pc:picChg chg="del">
          <ac:chgData name="Daniel Khashabi" userId="62390808-c838-45e6-be59-d6fd0d208bc8" providerId="ADAL" clId="{19A97A65-FB7E-DC4C-8433-B675572D5E70}" dt="2023-02-21T15:16:44.659" v="4515" actId="478"/>
          <ac:picMkLst>
            <pc:docMk/>
            <pc:sldMk cId="3145848906" sldId="1731"/>
            <ac:picMk id="6" creationId="{4212318E-E76D-12DB-985F-1EE0067CA1F1}"/>
          </ac:picMkLst>
        </pc:picChg>
      </pc:sldChg>
      <pc:sldChg chg="modSp new mod ord">
        <pc:chgData name="Daniel Khashabi" userId="62390808-c838-45e6-be59-d6fd0d208bc8" providerId="ADAL" clId="{19A97A65-FB7E-DC4C-8433-B675572D5E70}" dt="2023-02-22T18:57:39.292" v="10579" actId="27636"/>
        <pc:sldMkLst>
          <pc:docMk/>
          <pc:sldMk cId="1446965755" sldId="1732"/>
        </pc:sldMkLst>
        <pc:spChg chg="mod">
          <ac:chgData name="Daniel Khashabi" userId="62390808-c838-45e6-be59-d6fd0d208bc8" providerId="ADAL" clId="{19A97A65-FB7E-DC4C-8433-B675572D5E70}" dt="2023-02-21T23:20:13.389" v="4702" actId="20577"/>
          <ac:spMkLst>
            <pc:docMk/>
            <pc:sldMk cId="1446965755" sldId="1732"/>
            <ac:spMk id="2" creationId="{90CB4F26-3FF4-3083-EE58-39A2EEC10D58}"/>
          </ac:spMkLst>
        </pc:spChg>
        <pc:spChg chg="mod">
          <ac:chgData name="Daniel Khashabi" userId="62390808-c838-45e6-be59-d6fd0d208bc8" providerId="ADAL" clId="{19A97A65-FB7E-DC4C-8433-B675572D5E70}" dt="2023-02-22T18:57:39.292" v="10579" actId="27636"/>
          <ac:spMkLst>
            <pc:docMk/>
            <pc:sldMk cId="1446965755" sldId="1732"/>
            <ac:spMk id="3" creationId="{7B2BFE65-F95C-7CC3-C7B1-AC8F523DFC10}"/>
          </ac:spMkLst>
        </pc:spChg>
      </pc:sldChg>
      <pc:sldChg chg="modSp add del mod modShow">
        <pc:chgData name="Daniel Khashabi" userId="62390808-c838-45e6-be59-d6fd0d208bc8" providerId="ADAL" clId="{19A97A65-FB7E-DC4C-8433-B675572D5E70}" dt="2023-02-23T16:37:31.810" v="10905" actId="2696"/>
        <pc:sldMkLst>
          <pc:docMk/>
          <pc:sldMk cId="0" sldId="1733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33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33"/>
            <ac:spMk id="5" creationId="{00000000-0000-0000-0000-000000000000}"/>
          </ac:spMkLst>
        </pc:spChg>
      </pc:sldChg>
      <pc:sldChg chg="modSp add del mod modShow">
        <pc:chgData name="Daniel Khashabi" userId="62390808-c838-45e6-be59-d6fd0d208bc8" providerId="ADAL" clId="{19A97A65-FB7E-DC4C-8433-B675572D5E70}" dt="2023-02-23T18:47:58.383" v="11094" actId="2696"/>
        <pc:sldMkLst>
          <pc:docMk/>
          <pc:sldMk cId="0" sldId="1734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34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34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34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01:53:37.017" v="6087"/>
          <ac:spMkLst>
            <pc:docMk/>
            <pc:sldMk cId="0" sldId="1734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34"/>
            <ac:spMk id="9" creationId="{00000000-0000-0000-0000-000000000000}"/>
          </ac:spMkLst>
        </pc:spChg>
      </pc:sldChg>
      <pc:sldChg chg="modSp add del mod modShow">
        <pc:chgData name="Daniel Khashabi" userId="62390808-c838-45e6-be59-d6fd0d208bc8" providerId="ADAL" clId="{19A97A65-FB7E-DC4C-8433-B675572D5E70}" dt="2023-02-23T18:47:58.392" v="11095" actId="2696"/>
        <pc:sldMkLst>
          <pc:docMk/>
          <pc:sldMk cId="0" sldId="1735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35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35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35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35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35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35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35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01:53:37.017" v="6087"/>
          <ac:spMkLst>
            <pc:docMk/>
            <pc:sldMk cId="0" sldId="1735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35"/>
            <ac:spMk id="13" creationId="{00000000-0000-0000-0000-000000000000}"/>
          </ac:spMkLst>
        </pc:spChg>
      </pc:sldChg>
      <pc:sldChg chg="modSp new del mod ord">
        <pc:chgData name="Daniel Khashabi" userId="62390808-c838-45e6-be59-d6fd0d208bc8" providerId="ADAL" clId="{19A97A65-FB7E-DC4C-8433-B675572D5E70}" dt="2023-02-23T18:47:58.472" v="11105" actId="2696"/>
        <pc:sldMkLst>
          <pc:docMk/>
          <pc:sldMk cId="4248584166" sldId="1736"/>
        </pc:sldMkLst>
        <pc:spChg chg="mod">
          <ac:chgData name="Daniel Khashabi" userId="62390808-c838-45e6-be59-d6fd0d208bc8" providerId="ADAL" clId="{19A97A65-FB7E-DC4C-8433-B675572D5E70}" dt="2023-02-22T01:58:00.283" v="6368" actId="20577"/>
          <ac:spMkLst>
            <pc:docMk/>
            <pc:sldMk cId="4248584166" sldId="1736"/>
            <ac:spMk id="2" creationId="{39275670-7707-984C-09FA-C85049939DA1}"/>
          </ac:spMkLst>
        </pc:spChg>
        <pc:spChg chg="mod">
          <ac:chgData name="Daniel Khashabi" userId="62390808-c838-45e6-be59-d6fd0d208bc8" providerId="ADAL" clId="{19A97A65-FB7E-DC4C-8433-B675572D5E70}" dt="2023-02-23T16:40:53.107" v="11068" actId="12"/>
          <ac:spMkLst>
            <pc:docMk/>
            <pc:sldMk cId="4248584166" sldId="1736"/>
            <ac:spMk id="3" creationId="{38780202-6629-C48E-1848-46A76232BDDA}"/>
          </ac:spMkLst>
        </pc:spChg>
      </pc:sldChg>
      <pc:sldChg chg="modSp new add del mod">
        <pc:chgData name="Daniel Khashabi" userId="62390808-c838-45e6-be59-d6fd0d208bc8" providerId="ADAL" clId="{19A97A65-FB7E-DC4C-8433-B675572D5E70}" dt="2023-02-22T13:00:39.822" v="7433" actId="2696"/>
        <pc:sldMkLst>
          <pc:docMk/>
          <pc:sldMk cId="3543043108" sldId="1737"/>
        </pc:sldMkLst>
        <pc:spChg chg="mod">
          <ac:chgData name="Daniel Khashabi" userId="62390808-c838-45e6-be59-d6fd0d208bc8" providerId="ADAL" clId="{19A97A65-FB7E-DC4C-8433-B675572D5E70}" dt="2023-02-22T01:58:47.146" v="6414" actId="20577"/>
          <ac:spMkLst>
            <pc:docMk/>
            <pc:sldMk cId="3543043108" sldId="1737"/>
            <ac:spMk id="2" creationId="{3312052D-007E-EAB5-A583-7513C571892B}"/>
          </ac:spMkLst>
        </pc:spChg>
        <pc:spChg chg="mod">
          <ac:chgData name="Daniel Khashabi" userId="62390808-c838-45e6-be59-d6fd0d208bc8" providerId="ADAL" clId="{19A97A65-FB7E-DC4C-8433-B675572D5E70}" dt="2023-02-22T01:58:43.801" v="6407" actId="5793"/>
          <ac:spMkLst>
            <pc:docMk/>
            <pc:sldMk cId="3543043108" sldId="1737"/>
            <ac:spMk id="3" creationId="{0A2ACB8F-2132-732C-5822-9FAC51E8715D}"/>
          </ac:spMkLst>
        </pc:spChg>
      </pc:sldChg>
      <pc:sldChg chg="addSp delSp modSp add del mod">
        <pc:chgData name="Daniel Khashabi" userId="62390808-c838-45e6-be59-d6fd0d208bc8" providerId="ADAL" clId="{19A97A65-FB7E-DC4C-8433-B675572D5E70}" dt="2023-02-23T18:47:58.488" v="11107" actId="2696"/>
        <pc:sldMkLst>
          <pc:docMk/>
          <pc:sldMk cId="0" sldId="1738"/>
        </pc:sldMkLst>
        <pc:spChg chg="del">
          <ac:chgData name="Daniel Khashabi" userId="62390808-c838-45e6-be59-d6fd0d208bc8" providerId="ADAL" clId="{19A97A65-FB7E-DC4C-8433-B675572D5E70}" dt="2023-02-22T03:19:32.082" v="6424" actId="478"/>
          <ac:spMkLst>
            <pc:docMk/>
            <pc:sldMk cId="0" sldId="1738"/>
            <ac:spMk id="2" creationId="{00000000-0000-0000-0000-000000000000}"/>
          </ac:spMkLst>
        </pc:spChg>
        <pc:spChg chg="del">
          <ac:chgData name="Daniel Khashabi" userId="62390808-c838-45e6-be59-d6fd0d208bc8" providerId="ADAL" clId="{19A97A65-FB7E-DC4C-8433-B675572D5E70}" dt="2023-02-22T03:19:28.308" v="6421" actId="478"/>
          <ac:spMkLst>
            <pc:docMk/>
            <pc:sldMk cId="0" sldId="1738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38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38"/>
            <ac:spMk id="5" creationId="{00000000-0000-0000-0000-000000000000}"/>
          </ac:spMkLst>
        </pc:spChg>
        <pc:spChg chg="add del mod">
          <ac:chgData name="Daniel Khashabi" userId="62390808-c838-45e6-be59-d6fd0d208bc8" providerId="ADAL" clId="{19A97A65-FB7E-DC4C-8433-B675572D5E70}" dt="2023-02-22T03:19:31.040" v="6423" actId="478"/>
          <ac:spMkLst>
            <pc:docMk/>
            <pc:sldMk cId="0" sldId="1738"/>
            <ac:spMk id="7" creationId="{BC93B8D9-6E69-DEB6-80CC-17B99C9B4024}"/>
          </ac:spMkLst>
        </pc:spChg>
        <pc:spChg chg="add 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38"/>
            <ac:spMk id="10" creationId="{4F6900CA-1C92-40A2-70DD-0FCF74D6D4E7}"/>
          </ac:spMkLst>
        </pc:spChg>
        <pc:spChg chg="add 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38"/>
            <ac:spMk id="13" creationId="{1E2EE972-88E8-8A87-918D-8B7018FBF59C}"/>
          </ac:spMkLst>
        </pc:spChg>
        <pc:picChg chg="add mod modCrop">
          <ac:chgData name="Daniel Khashabi" userId="62390808-c838-45e6-be59-d6fd0d208bc8" providerId="ADAL" clId="{19A97A65-FB7E-DC4C-8433-B675572D5E70}" dt="2023-02-22T03:22:08.711" v="6481" actId="14861"/>
          <ac:picMkLst>
            <pc:docMk/>
            <pc:sldMk cId="0" sldId="1738"/>
            <ac:picMk id="8" creationId="{8D1CA031-E600-82A0-BC23-B31D5B7ABF4F}"/>
          </ac:picMkLst>
        </pc:picChg>
        <pc:picChg chg="add mod modCrop">
          <ac:chgData name="Daniel Khashabi" userId="62390808-c838-45e6-be59-d6fd0d208bc8" providerId="ADAL" clId="{19A97A65-FB7E-DC4C-8433-B675572D5E70}" dt="2023-02-22T03:22:59.490" v="6513" actId="1038"/>
          <ac:picMkLst>
            <pc:docMk/>
            <pc:sldMk cId="0" sldId="1738"/>
            <ac:picMk id="11" creationId="{B535E4C9-C2BC-F5A3-DF61-E07E2AAA1061}"/>
          </ac:picMkLst>
        </pc:picChg>
      </pc:sldChg>
      <pc:sldChg chg="addSp delSp modSp add del mod modClrScheme chgLayout">
        <pc:chgData name="Daniel Khashabi" userId="62390808-c838-45e6-be59-d6fd0d208bc8" providerId="ADAL" clId="{19A97A65-FB7E-DC4C-8433-B675572D5E70}" dt="2023-02-23T18:47:58.497" v="11108" actId="2696"/>
        <pc:sldMkLst>
          <pc:docMk/>
          <pc:sldMk cId="126430258" sldId="1739"/>
        </pc:sldMkLst>
        <pc:spChg chg="mod">
          <ac:chgData name="Daniel Khashabi" userId="62390808-c838-45e6-be59-d6fd0d208bc8" providerId="ADAL" clId="{19A97A65-FB7E-DC4C-8433-B675572D5E70}" dt="2023-02-22T03:23:32.861" v="6526" actId="20577"/>
          <ac:spMkLst>
            <pc:docMk/>
            <pc:sldMk cId="126430258" sldId="1739"/>
            <ac:spMk id="2" creationId="{80123361-F7C5-9309-783D-E6D22BD6A4C9}"/>
          </ac:spMkLst>
        </pc:spChg>
        <pc:spChg chg="mod">
          <ac:chgData name="Daniel Khashabi" userId="62390808-c838-45e6-be59-d6fd0d208bc8" providerId="ADAL" clId="{19A97A65-FB7E-DC4C-8433-B675572D5E70}" dt="2023-02-22T13:48:49.813" v="7938"/>
          <ac:spMkLst>
            <pc:docMk/>
            <pc:sldMk cId="126430258" sldId="1739"/>
            <ac:spMk id="3" creationId="{1AE15490-D7A5-D343-CA3B-AE593B61B4A9}"/>
          </ac:spMkLst>
        </pc:spChg>
        <pc:spChg chg="add mod">
          <ac:chgData name="Daniel Khashabi" userId="62390808-c838-45e6-be59-d6fd0d208bc8" providerId="ADAL" clId="{19A97A65-FB7E-DC4C-8433-B675572D5E70}" dt="2023-02-22T17:58:30.299" v="9801"/>
          <ac:spMkLst>
            <pc:docMk/>
            <pc:sldMk cId="126430258" sldId="1739"/>
            <ac:spMk id="5" creationId="{C35752E2-B13B-9E60-B832-57771B56DDAB}"/>
          </ac:spMkLst>
        </pc:spChg>
        <pc:spChg chg="mod ord">
          <ac:chgData name="Daniel Khashabi" userId="62390808-c838-45e6-be59-d6fd0d208bc8" providerId="ADAL" clId="{19A97A65-FB7E-DC4C-8433-B675572D5E70}" dt="2023-02-22T03:20:32.203" v="6441" actId="700"/>
          <ac:spMkLst>
            <pc:docMk/>
            <pc:sldMk cId="126430258" sldId="1739"/>
            <ac:spMk id="6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03:20:32.203" v="6441" actId="700"/>
          <ac:spMkLst>
            <pc:docMk/>
            <pc:sldMk cId="126430258" sldId="1739"/>
            <ac:spMk id="8" creationId="{D31DC65D-63C8-A15F-63DB-48417F504EC0}"/>
          </ac:spMkLst>
        </pc:spChg>
        <pc:spChg chg="add del mod ord">
          <ac:chgData name="Daniel Khashabi" userId="62390808-c838-45e6-be59-d6fd0d208bc8" providerId="ADAL" clId="{19A97A65-FB7E-DC4C-8433-B675572D5E70}" dt="2023-02-22T03:20:32.203" v="6441" actId="700"/>
          <ac:spMkLst>
            <pc:docMk/>
            <pc:sldMk cId="126430258" sldId="1739"/>
            <ac:spMk id="9" creationId="{58EC04F8-2548-1A6F-446E-E6F461E6DABA}"/>
          </ac:spMkLst>
        </pc:spChg>
        <pc:spChg chg="add del mod ord">
          <ac:chgData name="Daniel Khashabi" userId="62390808-c838-45e6-be59-d6fd0d208bc8" providerId="ADAL" clId="{19A97A65-FB7E-DC4C-8433-B675572D5E70}" dt="2023-02-22T03:20:32.203" v="6441" actId="700"/>
          <ac:spMkLst>
            <pc:docMk/>
            <pc:sldMk cId="126430258" sldId="1739"/>
            <ac:spMk id="10" creationId="{1C27AD77-EBD5-9CFA-D642-7BF0B0B73CD5}"/>
          </ac:spMkLst>
        </pc:spChg>
        <pc:picChg chg="add mod">
          <ac:chgData name="Daniel Khashabi" userId="62390808-c838-45e6-be59-d6fd0d208bc8" providerId="ADAL" clId="{19A97A65-FB7E-DC4C-8433-B675572D5E70}" dt="2023-02-22T03:23:46.145" v="6536" actId="1036"/>
          <ac:picMkLst>
            <pc:docMk/>
            <pc:sldMk cId="126430258" sldId="1739"/>
            <ac:picMk id="4" creationId="{3EFC1115-3AE7-2FA3-87D1-F4E8E9948F44}"/>
          </ac:picMkLst>
        </pc:picChg>
      </pc:sldChg>
      <pc:sldChg chg="addSp delSp modSp new del mod">
        <pc:chgData name="Daniel Khashabi" userId="62390808-c838-45e6-be59-d6fd0d208bc8" providerId="ADAL" clId="{19A97A65-FB7E-DC4C-8433-B675572D5E70}" dt="2023-02-23T18:47:58.512" v="11110" actId="2696"/>
        <pc:sldMkLst>
          <pc:docMk/>
          <pc:sldMk cId="1994282376" sldId="1740"/>
        </pc:sldMkLst>
        <pc:spChg chg="mod">
          <ac:chgData name="Daniel Khashabi" userId="62390808-c838-45e6-be59-d6fd0d208bc8" providerId="ADAL" clId="{19A97A65-FB7E-DC4C-8433-B675572D5E70}" dt="2023-02-22T03:25:55.081" v="6565" actId="20577"/>
          <ac:spMkLst>
            <pc:docMk/>
            <pc:sldMk cId="1994282376" sldId="1740"/>
            <ac:spMk id="2" creationId="{3AAE09DB-D512-32CF-FAC3-F4934B7CFCE9}"/>
          </ac:spMkLst>
        </pc:spChg>
        <pc:spChg chg="mod">
          <ac:chgData name="Daniel Khashabi" userId="62390808-c838-45e6-be59-d6fd0d208bc8" providerId="ADAL" clId="{19A97A65-FB7E-DC4C-8433-B675572D5E70}" dt="2023-02-22T03:34:25.422" v="6597" actId="368"/>
          <ac:spMkLst>
            <pc:docMk/>
            <pc:sldMk cId="1994282376" sldId="1740"/>
            <ac:spMk id="3" creationId="{A3D986DC-BDE4-6D83-A8E9-51A35E89DFE6}"/>
          </ac:spMkLst>
        </pc:spChg>
        <pc:spChg chg="add mod">
          <ac:chgData name="Daniel Khashabi" userId="62390808-c838-45e6-be59-d6fd0d208bc8" providerId="ADAL" clId="{19A97A65-FB7E-DC4C-8433-B675572D5E70}" dt="2023-02-22T17:58:30.299" v="9801"/>
          <ac:spMkLst>
            <pc:docMk/>
            <pc:sldMk cId="1994282376" sldId="1740"/>
            <ac:spMk id="5" creationId="{0AD9BA31-59DE-EF48-7269-B586FB5C5E00}"/>
          </ac:spMkLst>
        </pc:spChg>
        <pc:picChg chg="add del mod">
          <ac:chgData name="Daniel Khashabi" userId="62390808-c838-45e6-be59-d6fd0d208bc8" providerId="ADAL" clId="{19A97A65-FB7E-DC4C-8433-B675572D5E70}" dt="2023-02-22T03:33:50.686" v="6584" actId="478"/>
          <ac:picMkLst>
            <pc:docMk/>
            <pc:sldMk cId="1994282376" sldId="1740"/>
            <ac:picMk id="4" creationId="{3AA6F052-D738-F965-E481-1DB580A164A1}"/>
          </ac:picMkLst>
        </pc:picChg>
        <pc:picChg chg="add mod">
          <ac:chgData name="Daniel Khashabi" userId="62390808-c838-45e6-be59-d6fd0d208bc8" providerId="ADAL" clId="{19A97A65-FB7E-DC4C-8433-B675572D5E70}" dt="2023-02-22T03:34:16.012" v="6595" actId="14100"/>
          <ac:picMkLst>
            <pc:docMk/>
            <pc:sldMk cId="1994282376" sldId="1740"/>
            <ac:picMk id="2050" creationId="{FCDFB180-5503-D40F-1E47-6571D3F596C9}"/>
          </ac:picMkLst>
        </pc:picChg>
      </pc:sldChg>
      <pc:sldChg chg="modSp add modAnim">
        <pc:chgData name="Daniel Khashabi" userId="62390808-c838-45e6-be59-d6fd0d208bc8" providerId="ADAL" clId="{19A97A65-FB7E-DC4C-8433-B675572D5E70}" dt="2023-02-23T16:20:58.151" v="10779"/>
        <pc:sldMkLst>
          <pc:docMk/>
          <pc:sldMk cId="3278760500" sldId="1741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278760500" sldId="1741"/>
            <ac:spMk id="2" creationId="{905AB810-3D7D-65ED-BA58-504F065A446C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278760500" sldId="1741"/>
            <ac:spMk id="26" creationId="{082B7E43-F6AA-F2C8-6C31-C60686B3E19E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278760500" sldId="1741"/>
            <ac:spMk id="28" creationId="{1503E800-03F6-F0C7-19EB-098227C7B1E7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278760500" sldId="1741"/>
            <ac:spMk id="30" creationId="{9DBC8D66-39AD-808B-8BFC-CBB1558018AB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278760500" sldId="1741"/>
            <ac:spMk id="71" creationId="{1539C76B-D283-179F-B27F-6B0BC334DDDB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278760500" sldId="1741"/>
            <ac:spMk id="72" creationId="{04DFAC35-FC15-B1A5-77DB-85B7FE63420F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278760500" sldId="1741"/>
            <ac:spMk id="73" creationId="{4AD54B33-4EB9-F9E9-FCFC-4827A8F0707A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278760500" sldId="1741"/>
            <ac:spMk id="74" creationId="{A91F834F-03B1-65F8-DE13-896DC2ACB383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278760500" sldId="1741"/>
            <ac:spMk id="75" creationId="{47DC07F5-F6D6-834F-C030-5FE921DBCAEF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278760500" sldId="1741"/>
            <ac:spMk id="76" creationId="{94F950C8-5268-2D4E-5CF0-0932BF19BA22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278760500" sldId="1741"/>
            <ac:spMk id="77" creationId="{10EF2801-489D-B352-6833-0FFD4FF5EA98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278760500" sldId="1741"/>
            <ac:spMk id="78" creationId="{BC7D00C1-D2D2-7BFE-E1C0-2A0E4ACF4D3F}"/>
          </ac:spMkLst>
        </pc:spChg>
      </pc:sldChg>
      <pc:sldChg chg="addSp delSp modSp add del">
        <pc:chgData name="Daniel Khashabi" userId="62390808-c838-45e6-be59-d6fd0d208bc8" providerId="ADAL" clId="{19A97A65-FB7E-DC4C-8433-B675572D5E70}" dt="2023-02-22T19:00:42.581" v="10611" actId="2696"/>
        <pc:sldMkLst>
          <pc:docMk/>
          <pc:sldMk cId="3750412668" sldId="1742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750412668" sldId="1742"/>
            <ac:spMk id="2" creationId="{905AB810-3D7D-65ED-BA58-504F065A446C}"/>
          </ac:spMkLst>
        </pc:spChg>
        <pc:spChg chg="add mod">
          <ac:chgData name="Daniel Khashabi" userId="62390808-c838-45e6-be59-d6fd0d208bc8" providerId="ADAL" clId="{19A97A65-FB7E-DC4C-8433-B675572D5E70}" dt="2023-02-22T17:58:30.299" v="9801"/>
          <ac:spMkLst>
            <pc:docMk/>
            <pc:sldMk cId="3750412668" sldId="1742"/>
            <ac:spMk id="5" creationId="{B5AA5CC6-3C1C-F7CE-54E4-FA40088E0F0E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750412668" sldId="1742"/>
            <ac:spMk id="73" creationId="{4AD54B33-4EB9-F9E9-FCFC-4827A8F0707A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750412668" sldId="1742"/>
            <ac:spMk id="74" creationId="{A91F834F-03B1-65F8-DE13-896DC2ACB383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750412668" sldId="1742"/>
            <ac:spMk id="75" creationId="{47DC07F5-F6D6-834F-C030-5FE921DBCAEF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750412668" sldId="1742"/>
            <ac:spMk id="76" creationId="{94F950C8-5268-2D4E-5CF0-0932BF19BA22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750412668" sldId="1742"/>
            <ac:spMk id="77" creationId="{10EF2801-489D-B352-6833-0FFD4FF5EA98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750412668" sldId="1742"/>
            <ac:spMk id="78" creationId="{BC7D00C1-D2D2-7BFE-E1C0-2A0E4ACF4D3F}"/>
          </ac:spMkLst>
        </pc:spChg>
        <pc:picChg chg="add del mod">
          <ac:chgData name="Daniel Khashabi" userId="62390808-c838-45e6-be59-d6fd0d208bc8" providerId="ADAL" clId="{19A97A65-FB7E-DC4C-8433-B675572D5E70}" dt="2023-02-22T03:36:57.650" v="6613" actId="21"/>
          <ac:picMkLst>
            <pc:docMk/>
            <pc:sldMk cId="3750412668" sldId="1742"/>
            <ac:picMk id="3" creationId="{51E08E77-C9E5-41AA-7AF0-CA2D4FFCB9DE}"/>
          </ac:picMkLst>
        </pc:picChg>
        <pc:picChg chg="add mod">
          <ac:chgData name="Daniel Khashabi" userId="62390808-c838-45e6-be59-d6fd0d208bc8" providerId="ADAL" clId="{19A97A65-FB7E-DC4C-8433-B675572D5E70}" dt="2023-02-22T03:37:04.775" v="6617"/>
          <ac:picMkLst>
            <pc:docMk/>
            <pc:sldMk cId="3750412668" sldId="1742"/>
            <ac:picMk id="4" creationId="{249B9028-BBE1-18CF-D758-CDCBAB37DCCA}"/>
          </ac:picMkLst>
        </pc:picChg>
        <pc:picChg chg="del">
          <ac:chgData name="Daniel Khashabi" userId="62390808-c838-45e6-be59-d6fd0d208bc8" providerId="ADAL" clId="{19A97A65-FB7E-DC4C-8433-B675572D5E70}" dt="2023-02-22T03:36:46.953" v="6605" actId="478"/>
          <ac:picMkLst>
            <pc:docMk/>
            <pc:sldMk cId="3750412668" sldId="1742"/>
            <ac:picMk id="3074" creationId="{56DCD32C-25E8-B0B9-2042-E1E6E225B4A6}"/>
          </ac:picMkLst>
        </pc:picChg>
        <pc:picChg chg="add del">
          <ac:chgData name="Daniel Khashabi" userId="62390808-c838-45e6-be59-d6fd0d208bc8" providerId="ADAL" clId="{19A97A65-FB7E-DC4C-8433-B675572D5E70}" dt="2023-02-22T03:36:50.408" v="6607" actId="21"/>
          <ac:picMkLst>
            <pc:docMk/>
            <pc:sldMk cId="3750412668" sldId="1742"/>
            <ac:picMk id="4098" creationId="{B159C033-2F20-F12E-DE53-A37080905F1B}"/>
          </ac:picMkLst>
        </pc:picChg>
      </pc:sldChg>
      <pc:sldChg chg="addSp delSp modSp add del mod">
        <pc:chgData name="Daniel Khashabi" userId="62390808-c838-45e6-be59-d6fd0d208bc8" providerId="ADAL" clId="{19A97A65-FB7E-DC4C-8433-B675572D5E70}" dt="2023-02-22T18:59:55.645" v="10590" actId="2696"/>
        <pc:sldMkLst>
          <pc:docMk/>
          <pc:sldMk cId="4046426474" sldId="1743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046426474" sldId="1743"/>
            <ac:spMk id="2" creationId="{905AB810-3D7D-65ED-BA58-504F065A446C}"/>
          </ac:spMkLst>
        </pc:spChg>
        <pc:spChg chg="add del mod">
          <ac:chgData name="Daniel Khashabi" userId="62390808-c838-45e6-be59-d6fd0d208bc8" providerId="ADAL" clId="{19A97A65-FB7E-DC4C-8433-B675572D5E70}" dt="2023-02-22T03:38:45.507" v="6656" actId="21"/>
          <ac:spMkLst>
            <pc:docMk/>
            <pc:sldMk cId="4046426474" sldId="1743"/>
            <ac:spMk id="3" creationId="{6E0B3E5A-8B86-F3B2-C809-610CDD126057}"/>
          </ac:spMkLst>
        </pc:spChg>
        <pc:spChg chg="add mod">
          <ac:chgData name="Daniel Khashabi" userId="62390808-c838-45e6-be59-d6fd0d208bc8" providerId="ADAL" clId="{19A97A65-FB7E-DC4C-8433-B675572D5E70}" dt="2023-02-22T17:58:30.299" v="9801"/>
          <ac:spMkLst>
            <pc:docMk/>
            <pc:sldMk cId="4046426474" sldId="1743"/>
            <ac:spMk id="4" creationId="{25041EA4-9E0C-0096-F389-E908EA8D65F9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046426474" sldId="1743"/>
            <ac:spMk id="5" creationId="{DA93FE49-03FB-1D41-B71F-34A76A63958A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046426474" sldId="1743"/>
            <ac:spMk id="73" creationId="{4AD54B33-4EB9-F9E9-FCFC-4827A8F0707A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046426474" sldId="1743"/>
            <ac:spMk id="74" creationId="{A91F834F-03B1-65F8-DE13-896DC2ACB383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046426474" sldId="1743"/>
            <ac:spMk id="75" creationId="{47DC07F5-F6D6-834F-C030-5FE921DBCAEF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046426474" sldId="1743"/>
            <ac:spMk id="76" creationId="{94F950C8-5268-2D4E-5CF0-0932BF19BA22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046426474" sldId="1743"/>
            <ac:spMk id="77" creationId="{10EF2801-489D-B352-6833-0FFD4FF5EA98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046426474" sldId="1743"/>
            <ac:spMk id="78" creationId="{BC7D00C1-D2D2-7BFE-E1C0-2A0E4ACF4D3F}"/>
          </ac:spMkLst>
        </pc:spChg>
      </pc:sldChg>
      <pc:sldChg chg="addSp delSp modSp add del">
        <pc:chgData name="Daniel Khashabi" userId="62390808-c838-45e6-be59-d6fd0d208bc8" providerId="ADAL" clId="{19A97A65-FB7E-DC4C-8433-B675572D5E70}" dt="2023-02-23T18:47:58.520" v="11111" actId="2696"/>
        <pc:sldMkLst>
          <pc:docMk/>
          <pc:sldMk cId="2062362447" sldId="1744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062362447" sldId="1744"/>
            <ac:spMk id="5" creationId="{0AD9BA31-59DE-EF48-7269-B586FB5C5E00}"/>
          </ac:spMkLst>
        </pc:spChg>
        <pc:picChg chg="del">
          <ac:chgData name="Daniel Khashabi" userId="62390808-c838-45e6-be59-d6fd0d208bc8" providerId="ADAL" clId="{19A97A65-FB7E-DC4C-8433-B675572D5E70}" dt="2023-02-22T03:52:45.058" v="6767" actId="478"/>
          <ac:picMkLst>
            <pc:docMk/>
            <pc:sldMk cId="2062362447" sldId="1744"/>
            <ac:picMk id="2050" creationId="{FCDFB180-5503-D40F-1E47-6571D3F596C9}"/>
          </ac:picMkLst>
        </pc:picChg>
        <pc:picChg chg="add mod">
          <ac:chgData name="Daniel Khashabi" userId="62390808-c838-45e6-be59-d6fd0d208bc8" providerId="ADAL" clId="{19A97A65-FB7E-DC4C-8433-B675572D5E70}" dt="2023-02-22T03:52:56.268" v="6772" actId="1076"/>
          <ac:picMkLst>
            <pc:docMk/>
            <pc:sldMk cId="2062362447" sldId="1744"/>
            <ac:picMk id="7170" creationId="{6B44BBCB-DE60-E606-AAA7-03A3B4C79397}"/>
          </ac:picMkLst>
        </pc:picChg>
      </pc:sldChg>
      <pc:sldChg chg="modSp new del mod ord">
        <pc:chgData name="Daniel Khashabi" userId="62390808-c838-45e6-be59-d6fd0d208bc8" providerId="ADAL" clId="{19A97A65-FB7E-DC4C-8433-B675572D5E70}" dt="2023-02-22T04:06:17.199" v="6970" actId="2696"/>
        <pc:sldMkLst>
          <pc:docMk/>
          <pc:sldMk cId="1632303341" sldId="1745"/>
        </pc:sldMkLst>
        <pc:spChg chg="mod">
          <ac:chgData name="Daniel Khashabi" userId="62390808-c838-45e6-be59-d6fd0d208bc8" providerId="ADAL" clId="{19A97A65-FB7E-DC4C-8433-B675572D5E70}" dt="2023-02-22T04:03:28.228" v="6851" actId="20577"/>
          <ac:spMkLst>
            <pc:docMk/>
            <pc:sldMk cId="1632303341" sldId="1745"/>
            <ac:spMk id="2" creationId="{BFC58898-EB37-9717-084B-8DA1AA078149}"/>
          </ac:spMkLst>
        </pc:spChg>
        <pc:spChg chg="mod">
          <ac:chgData name="Daniel Khashabi" userId="62390808-c838-45e6-be59-d6fd0d208bc8" providerId="ADAL" clId="{19A97A65-FB7E-DC4C-8433-B675572D5E70}" dt="2023-02-22T04:04:57.139" v="6926" actId="21"/>
          <ac:spMkLst>
            <pc:docMk/>
            <pc:sldMk cId="1632303341" sldId="1745"/>
            <ac:spMk id="3" creationId="{6E5D63DB-6301-1147-D53F-D4D7C07F63C6}"/>
          </ac:spMkLst>
        </pc:spChg>
      </pc:sldChg>
      <pc:sldChg chg="new del">
        <pc:chgData name="Daniel Khashabi" userId="62390808-c838-45e6-be59-d6fd0d208bc8" providerId="ADAL" clId="{19A97A65-FB7E-DC4C-8433-B675572D5E70}" dt="2023-02-22T04:03:08.357" v="6819" actId="680"/>
        <pc:sldMkLst>
          <pc:docMk/>
          <pc:sldMk cId="4250712915" sldId="1745"/>
        </pc:sldMkLst>
      </pc:sldChg>
      <pc:sldChg chg="modSp new del mod">
        <pc:chgData name="Daniel Khashabi" userId="62390808-c838-45e6-be59-d6fd0d208bc8" providerId="ADAL" clId="{19A97A65-FB7E-DC4C-8433-B675572D5E70}" dt="2023-02-22T04:06:26.078" v="6971" actId="2696"/>
        <pc:sldMkLst>
          <pc:docMk/>
          <pc:sldMk cId="92454876" sldId="1746"/>
        </pc:sldMkLst>
        <pc:spChg chg="mod">
          <ac:chgData name="Daniel Khashabi" userId="62390808-c838-45e6-be59-d6fd0d208bc8" providerId="ADAL" clId="{19A97A65-FB7E-DC4C-8433-B675572D5E70}" dt="2023-02-22T04:06:05.700" v="6965" actId="21"/>
          <ac:spMkLst>
            <pc:docMk/>
            <pc:sldMk cId="92454876" sldId="1746"/>
            <ac:spMk id="3" creationId="{409DCC47-22CB-41AA-4CD8-5661123BE4EA}"/>
          </ac:spMkLst>
        </pc:spChg>
      </pc:sldChg>
      <pc:sldChg chg="modSp new del mod">
        <pc:chgData name="Daniel Khashabi" userId="62390808-c838-45e6-be59-d6fd0d208bc8" providerId="ADAL" clId="{19A97A65-FB7E-DC4C-8433-B675572D5E70}" dt="2023-02-23T18:47:58.565" v="11116" actId="2696"/>
        <pc:sldMkLst>
          <pc:docMk/>
          <pc:sldMk cId="1561276032" sldId="1747"/>
        </pc:sldMkLst>
        <pc:spChg chg="mod">
          <ac:chgData name="Daniel Khashabi" userId="62390808-c838-45e6-be59-d6fd0d208bc8" providerId="ADAL" clId="{19A97A65-FB7E-DC4C-8433-B675572D5E70}" dt="2023-02-22T04:06:52.824" v="6984" actId="20577"/>
          <ac:spMkLst>
            <pc:docMk/>
            <pc:sldMk cId="1561276032" sldId="1747"/>
            <ac:spMk id="2" creationId="{27F57767-9F38-41E5-14CD-3A56AE52B630}"/>
          </ac:spMkLst>
        </pc:spChg>
        <pc:spChg chg="mod">
          <ac:chgData name="Daniel Khashabi" userId="62390808-c838-45e6-be59-d6fd0d208bc8" providerId="ADAL" clId="{19A97A65-FB7E-DC4C-8433-B675572D5E70}" dt="2023-02-22T13:48:49.813" v="7938"/>
          <ac:spMkLst>
            <pc:docMk/>
            <pc:sldMk cId="1561276032" sldId="1747"/>
            <ac:spMk id="3" creationId="{F4F59BB6-F46C-15A8-EBD1-D1347283E946}"/>
          </ac:spMkLst>
        </pc:spChg>
      </pc:sldChg>
      <pc:sldChg chg="modSp new del mod">
        <pc:chgData name="Daniel Khashabi" userId="62390808-c838-45e6-be59-d6fd0d208bc8" providerId="ADAL" clId="{19A97A65-FB7E-DC4C-8433-B675572D5E70}" dt="2023-02-23T18:47:58.572" v="11117" actId="2696"/>
        <pc:sldMkLst>
          <pc:docMk/>
          <pc:sldMk cId="1057357431" sldId="1748"/>
        </pc:sldMkLst>
        <pc:spChg chg="mod">
          <ac:chgData name="Daniel Khashabi" userId="62390808-c838-45e6-be59-d6fd0d208bc8" providerId="ADAL" clId="{19A97A65-FB7E-DC4C-8433-B675572D5E70}" dt="2023-02-22T04:06:56.880" v="6990" actId="20577"/>
          <ac:spMkLst>
            <pc:docMk/>
            <pc:sldMk cId="1057357431" sldId="1748"/>
            <ac:spMk id="2" creationId="{AE83F712-243D-96C2-5C13-D2AED1E58EE4}"/>
          </ac:spMkLst>
        </pc:spChg>
        <pc:spChg chg="mod">
          <ac:chgData name="Daniel Khashabi" userId="62390808-c838-45e6-be59-d6fd0d208bc8" providerId="ADAL" clId="{19A97A65-FB7E-DC4C-8433-B675572D5E70}" dt="2023-02-22T13:48:49.813" v="7938"/>
          <ac:spMkLst>
            <pc:docMk/>
            <pc:sldMk cId="1057357431" sldId="1748"/>
            <ac:spMk id="3" creationId="{6D141459-A88C-A5FB-6433-54F0A929B146}"/>
          </ac:spMkLst>
        </pc:spChg>
      </pc:sldChg>
      <pc:sldChg chg="new del">
        <pc:chgData name="Daniel Khashabi" userId="62390808-c838-45e6-be59-d6fd0d208bc8" providerId="ADAL" clId="{19A97A65-FB7E-DC4C-8433-B675572D5E70}" dt="2023-02-22T04:06:32.367" v="6973" actId="680"/>
        <pc:sldMkLst>
          <pc:docMk/>
          <pc:sldMk cId="2852075714" sldId="1748"/>
        </pc:sldMkLst>
      </pc:sldChg>
      <pc:sldChg chg="add del">
        <pc:chgData name="Daniel Khashabi" userId="62390808-c838-45e6-be59-d6fd0d208bc8" providerId="ADAL" clId="{19A97A65-FB7E-DC4C-8433-B675572D5E70}" dt="2023-02-22T13:45:55.952" v="7853" actId="2696"/>
        <pc:sldMkLst>
          <pc:docMk/>
          <pc:sldMk cId="1232599182" sldId="1749"/>
        </pc:sldMkLst>
      </pc:sldChg>
      <pc:sldChg chg="add del">
        <pc:chgData name="Daniel Khashabi" userId="62390808-c838-45e6-be59-d6fd0d208bc8" providerId="ADAL" clId="{19A97A65-FB7E-DC4C-8433-B675572D5E70}" dt="2023-02-22T13:45:51.613" v="7851"/>
        <pc:sldMkLst>
          <pc:docMk/>
          <pc:sldMk cId="1865120953" sldId="1749"/>
        </pc:sldMkLst>
      </pc:sldChg>
      <pc:sldChg chg="add del">
        <pc:chgData name="Daniel Khashabi" userId="62390808-c838-45e6-be59-d6fd0d208bc8" providerId="ADAL" clId="{19A97A65-FB7E-DC4C-8433-B675572D5E70}" dt="2023-02-22T13:45:50.542" v="7849" actId="2696"/>
        <pc:sldMkLst>
          <pc:docMk/>
          <pc:sldMk cId="3473380781" sldId="1749"/>
        </pc:sldMkLst>
      </pc:sldChg>
      <pc:sldChg chg="modSp add del mod">
        <pc:chgData name="Daniel Khashabi" userId="62390808-c838-45e6-be59-d6fd0d208bc8" providerId="ADAL" clId="{19A97A65-FB7E-DC4C-8433-B675572D5E70}" dt="2023-02-22T04:12:31.869" v="7223" actId="2696"/>
        <pc:sldMkLst>
          <pc:docMk/>
          <pc:sldMk cId="3662427456" sldId="1749"/>
        </pc:sldMkLst>
        <pc:spChg chg="mod">
          <ac:chgData name="Daniel Khashabi" userId="62390808-c838-45e6-be59-d6fd0d208bc8" providerId="ADAL" clId="{19A97A65-FB7E-DC4C-8433-B675572D5E70}" dt="2023-02-22T04:11:12.304" v="7155" actId="20577"/>
          <ac:spMkLst>
            <pc:docMk/>
            <pc:sldMk cId="3662427456" sldId="1749"/>
            <ac:spMk id="2" creationId="{EAA4E5AE-1C3E-2796-63F2-9096359501A8}"/>
          </ac:spMkLst>
        </pc:spChg>
      </pc:sldChg>
      <pc:sldChg chg="modSp new del mod modShow">
        <pc:chgData name="Daniel Khashabi" userId="62390808-c838-45e6-be59-d6fd0d208bc8" providerId="ADAL" clId="{19A97A65-FB7E-DC4C-8433-B675572D5E70}" dt="2023-02-23T18:47:58.824" v="11127" actId="2696"/>
        <pc:sldMkLst>
          <pc:docMk/>
          <pc:sldMk cId="3065630538" sldId="1750"/>
        </pc:sldMkLst>
        <pc:spChg chg="mod">
          <ac:chgData name="Daniel Khashabi" userId="62390808-c838-45e6-be59-d6fd0d208bc8" providerId="ADAL" clId="{19A97A65-FB7E-DC4C-8433-B675572D5E70}" dt="2023-02-22T04:12:38.395" v="7225" actId="27636"/>
          <ac:spMkLst>
            <pc:docMk/>
            <pc:sldMk cId="3065630538" sldId="1750"/>
            <ac:spMk id="2" creationId="{EBEE15E2-399F-7914-010B-5F8906F1AFAB}"/>
          </ac:spMkLst>
        </pc:spChg>
        <pc:spChg chg="mod">
          <ac:chgData name="Daniel Khashabi" userId="62390808-c838-45e6-be59-d6fd0d208bc8" providerId="ADAL" clId="{19A97A65-FB7E-DC4C-8433-B675572D5E70}" dt="2023-02-22T04:12:14.356" v="7221" actId="403"/>
          <ac:spMkLst>
            <pc:docMk/>
            <pc:sldMk cId="3065630538" sldId="1750"/>
            <ac:spMk id="3" creationId="{489B1AF4-B345-D5EF-AA37-58CA8E9BB7EA}"/>
          </ac:spMkLst>
        </pc:spChg>
      </pc:sldChg>
      <pc:sldChg chg="addSp delSp modSp add del mod">
        <pc:chgData name="Daniel Khashabi" userId="62390808-c838-45e6-be59-d6fd0d208bc8" providerId="ADAL" clId="{19A97A65-FB7E-DC4C-8433-B675572D5E70}" dt="2023-02-23T18:47:58.458" v="11103" actId="2696"/>
        <pc:sldMkLst>
          <pc:docMk/>
          <pc:sldMk cId="3685191956" sldId="1751"/>
        </pc:sldMkLst>
        <pc:spChg chg="mod">
          <ac:chgData name="Daniel Khashabi" userId="62390808-c838-45e6-be59-d6fd0d208bc8" providerId="ADAL" clId="{19A97A65-FB7E-DC4C-8433-B675572D5E70}" dt="2023-02-22T13:00:25.836" v="7428" actId="27636"/>
          <ac:spMkLst>
            <pc:docMk/>
            <pc:sldMk cId="3685191956" sldId="1751"/>
            <ac:spMk id="3" creationId="{BF2F5DA4-C119-FF28-BDEF-5E700E6A2DF9}"/>
          </ac:spMkLst>
        </pc:spChg>
        <pc:picChg chg="add mod">
          <ac:chgData name="Daniel Khashabi" userId="62390808-c838-45e6-be59-d6fd0d208bc8" providerId="ADAL" clId="{19A97A65-FB7E-DC4C-8433-B675572D5E70}" dt="2023-02-22T13:00:27.269" v="7429" actId="1076"/>
          <ac:picMkLst>
            <pc:docMk/>
            <pc:sldMk cId="3685191956" sldId="1751"/>
            <ac:picMk id="4" creationId="{52B6B6F9-249A-2638-1394-AC08B36964BA}"/>
          </ac:picMkLst>
        </pc:picChg>
        <pc:picChg chg="del">
          <ac:chgData name="Daniel Khashabi" userId="62390808-c838-45e6-be59-d6fd0d208bc8" providerId="ADAL" clId="{19A97A65-FB7E-DC4C-8433-B675572D5E70}" dt="2023-02-22T12:59:23.978" v="7409" actId="478"/>
          <ac:picMkLst>
            <pc:docMk/>
            <pc:sldMk cId="3685191956" sldId="1751"/>
            <ac:picMk id="5" creationId="{810942FF-3338-66DB-EC73-D972EF6B46CA}"/>
          </ac:picMkLst>
        </pc:picChg>
        <pc:picChg chg="add del mod">
          <ac:chgData name="Daniel Khashabi" userId="62390808-c838-45e6-be59-d6fd0d208bc8" providerId="ADAL" clId="{19A97A65-FB7E-DC4C-8433-B675572D5E70}" dt="2023-02-22T12:59:45.635" v="7413" actId="478"/>
          <ac:picMkLst>
            <pc:docMk/>
            <pc:sldMk cId="3685191956" sldId="1751"/>
            <ac:picMk id="8194" creationId="{F8512FBD-B91B-EF59-01B0-F0EF728EC30A}"/>
          </ac:picMkLst>
        </pc:picChg>
        <pc:picChg chg="add mod">
          <ac:chgData name="Daniel Khashabi" userId="62390808-c838-45e6-be59-d6fd0d208bc8" providerId="ADAL" clId="{19A97A65-FB7E-DC4C-8433-B675572D5E70}" dt="2023-02-22T13:00:29.624" v="7430" actId="1076"/>
          <ac:picMkLst>
            <pc:docMk/>
            <pc:sldMk cId="3685191956" sldId="1751"/>
            <ac:picMk id="8196" creationId="{8D8E225C-F0DE-418B-C5F8-5E8E22D4EED8}"/>
          </ac:picMkLst>
        </pc:picChg>
      </pc:sldChg>
      <pc:sldChg chg="addSp delSp modSp new del mod">
        <pc:chgData name="Daniel Khashabi" userId="62390808-c838-45e6-be59-d6fd0d208bc8" providerId="ADAL" clId="{19A97A65-FB7E-DC4C-8433-B675572D5E70}" dt="2023-02-23T18:47:58.467" v="11104" actId="2696"/>
        <pc:sldMkLst>
          <pc:docMk/>
          <pc:sldMk cId="3857990865" sldId="1752"/>
        </pc:sldMkLst>
        <pc:spChg chg="mod">
          <ac:chgData name="Daniel Khashabi" userId="62390808-c838-45e6-be59-d6fd0d208bc8" providerId="ADAL" clId="{19A97A65-FB7E-DC4C-8433-B675572D5E70}" dt="2023-02-22T13:01:41.869" v="7438" actId="27636"/>
          <ac:spMkLst>
            <pc:docMk/>
            <pc:sldMk cId="3857990865" sldId="1752"/>
            <ac:spMk id="2" creationId="{8C305F53-ED52-592E-8E1C-97AE24A8BD85}"/>
          </ac:spMkLst>
        </pc:spChg>
        <pc:spChg chg="del">
          <ac:chgData name="Daniel Khashabi" userId="62390808-c838-45e6-be59-d6fd0d208bc8" providerId="ADAL" clId="{19A97A65-FB7E-DC4C-8433-B675572D5E70}" dt="2023-02-22T13:01:49.200" v="7439"/>
          <ac:spMkLst>
            <pc:docMk/>
            <pc:sldMk cId="3857990865" sldId="1752"/>
            <ac:spMk id="3" creationId="{C95FF09A-9CE5-62CC-A424-A61DFBBF23D8}"/>
          </ac:spMkLst>
        </pc:spChg>
        <pc:picChg chg="add mod">
          <ac:chgData name="Daniel Khashabi" userId="62390808-c838-45e6-be59-d6fd0d208bc8" providerId="ADAL" clId="{19A97A65-FB7E-DC4C-8433-B675572D5E70}" dt="2023-02-22T13:01:50.296" v="7441" actId="962"/>
          <ac:picMkLst>
            <pc:docMk/>
            <pc:sldMk cId="3857990865" sldId="1752"/>
            <ac:picMk id="5" creationId="{5BEC8F98-F181-AF7D-B568-777E167E234D}"/>
          </ac:picMkLst>
        </pc:picChg>
      </pc:sldChg>
      <pc:sldChg chg="add del">
        <pc:chgData name="Daniel Khashabi" userId="62390808-c838-45e6-be59-d6fd0d208bc8" providerId="ADAL" clId="{19A97A65-FB7E-DC4C-8433-B675572D5E70}" dt="2023-02-22T14:52:09.481" v="8215" actId="2696"/>
        <pc:sldMkLst>
          <pc:docMk/>
          <pc:sldMk cId="232579753" sldId="1753"/>
        </pc:sldMkLst>
      </pc:sldChg>
      <pc:sldChg chg="addSp delSp modSp add del">
        <pc:chgData name="Daniel Khashabi" userId="62390808-c838-45e6-be59-d6fd0d208bc8" providerId="ADAL" clId="{19A97A65-FB7E-DC4C-8433-B675572D5E70}" dt="2023-02-23T18:48:49.543" v="11243" actId="2696"/>
        <pc:sldMkLst>
          <pc:docMk/>
          <pc:sldMk cId="750854351" sldId="1753"/>
        </pc:sldMkLst>
        <pc:spChg chg="add del mod">
          <ac:chgData name="Daniel Khashabi" userId="62390808-c838-45e6-be59-d6fd0d208bc8" providerId="ADAL" clId="{19A97A65-FB7E-DC4C-8433-B675572D5E70}" dt="2023-02-22T16:23:18.313" v="9017"/>
          <ac:spMkLst>
            <pc:docMk/>
            <pc:sldMk cId="750854351" sldId="1753"/>
            <ac:spMk id="4" creationId="{2C35824B-8BAB-2F00-23EE-2CCB4E9821EA}"/>
          </ac:spMkLst>
        </pc:spChg>
      </pc:sldChg>
      <pc:sldChg chg="new del">
        <pc:chgData name="Daniel Khashabi" userId="62390808-c838-45e6-be59-d6fd0d208bc8" providerId="ADAL" clId="{19A97A65-FB7E-DC4C-8433-B675572D5E70}" dt="2023-02-22T13:03:35.737" v="7479" actId="680"/>
        <pc:sldMkLst>
          <pc:docMk/>
          <pc:sldMk cId="2713098360" sldId="1753"/>
        </pc:sldMkLst>
      </pc:sldChg>
      <pc:sldChg chg="addSp delSp modSp new del mod ord modClrScheme chgLayout">
        <pc:chgData name="Daniel Khashabi" userId="62390808-c838-45e6-be59-d6fd0d208bc8" providerId="ADAL" clId="{19A97A65-FB7E-DC4C-8433-B675572D5E70}" dt="2023-02-22T13:27:06.377" v="7811" actId="2696"/>
        <pc:sldMkLst>
          <pc:docMk/>
          <pc:sldMk cId="3305335094" sldId="1753"/>
        </pc:sldMkLst>
        <pc:spChg chg="mod ord">
          <ac:chgData name="Daniel Khashabi" userId="62390808-c838-45e6-be59-d6fd0d208bc8" providerId="ADAL" clId="{19A97A65-FB7E-DC4C-8433-B675572D5E70}" dt="2023-02-22T13:03:57.923" v="7498" actId="700"/>
          <ac:spMkLst>
            <pc:docMk/>
            <pc:sldMk cId="3305335094" sldId="1753"/>
            <ac:spMk id="2" creationId="{557A8091-9B2B-911D-8701-27F6EB9835D1}"/>
          </ac:spMkLst>
        </pc:spChg>
        <pc:spChg chg="mod ord">
          <ac:chgData name="Daniel Khashabi" userId="62390808-c838-45e6-be59-d6fd0d208bc8" providerId="ADAL" clId="{19A97A65-FB7E-DC4C-8433-B675572D5E70}" dt="2023-02-22T13:03:57.923" v="7498" actId="700"/>
          <ac:spMkLst>
            <pc:docMk/>
            <pc:sldMk cId="3305335094" sldId="1753"/>
            <ac:spMk id="3" creationId="{745E96B2-BAEA-3714-D386-E8EEE8B74548}"/>
          </ac:spMkLst>
        </pc:spChg>
        <pc:spChg chg="add del mod">
          <ac:chgData name="Daniel Khashabi" userId="62390808-c838-45e6-be59-d6fd0d208bc8" providerId="ADAL" clId="{19A97A65-FB7E-DC4C-8433-B675572D5E70}" dt="2023-02-22T13:03:52.071" v="7496"/>
          <ac:spMkLst>
            <pc:docMk/>
            <pc:sldMk cId="3305335094" sldId="1753"/>
            <ac:spMk id="4" creationId="{F488FB57-6557-CC2A-A9C6-47876591BB15}"/>
          </ac:spMkLst>
        </pc:spChg>
        <pc:spChg chg="add mod ord">
          <ac:chgData name="Daniel Khashabi" userId="62390808-c838-45e6-be59-d6fd0d208bc8" providerId="ADAL" clId="{19A97A65-FB7E-DC4C-8433-B675572D5E70}" dt="2023-02-22T13:04:03.440" v="7499"/>
          <ac:spMkLst>
            <pc:docMk/>
            <pc:sldMk cId="3305335094" sldId="1753"/>
            <ac:spMk id="5" creationId="{3F989209-6DF7-C29A-8FEA-DD2012EBCE7B}"/>
          </ac:spMkLst>
        </pc:spChg>
        <pc:spChg chg="add mod ord">
          <ac:chgData name="Daniel Khashabi" userId="62390808-c838-45e6-be59-d6fd0d208bc8" providerId="ADAL" clId="{19A97A65-FB7E-DC4C-8433-B675572D5E70}" dt="2023-02-22T13:03:57.923" v="7498" actId="700"/>
          <ac:spMkLst>
            <pc:docMk/>
            <pc:sldMk cId="3305335094" sldId="1753"/>
            <ac:spMk id="6" creationId="{C118CEFA-D6A3-4FB2-97A2-C37E92E5B461}"/>
          </ac:spMkLst>
        </pc:spChg>
        <pc:picChg chg="add mod">
          <ac:chgData name="Daniel Khashabi" userId="62390808-c838-45e6-be59-d6fd0d208bc8" providerId="ADAL" clId="{19A97A65-FB7E-DC4C-8433-B675572D5E70}" dt="2023-02-22T13:04:17.357" v="7503" actId="1076"/>
          <ac:picMkLst>
            <pc:docMk/>
            <pc:sldMk cId="3305335094" sldId="1753"/>
            <ac:picMk id="8" creationId="{D88B1983-2C40-6867-2FFB-A44A9E07504E}"/>
          </ac:picMkLst>
        </pc:picChg>
      </pc:sldChg>
      <pc:sldChg chg="modSp new del mod">
        <pc:chgData name="Daniel Khashabi" userId="62390808-c838-45e6-be59-d6fd0d208bc8" providerId="ADAL" clId="{19A97A65-FB7E-DC4C-8433-B675572D5E70}" dt="2023-02-23T18:47:58.814" v="11125" actId="2696"/>
        <pc:sldMkLst>
          <pc:docMk/>
          <pc:sldMk cId="4058999134" sldId="1754"/>
        </pc:sldMkLst>
        <pc:spChg chg="mod">
          <ac:chgData name="Daniel Khashabi" userId="62390808-c838-45e6-be59-d6fd0d208bc8" providerId="ADAL" clId="{19A97A65-FB7E-DC4C-8433-B675572D5E70}" dt="2023-02-22T13:05:34.276" v="7507" actId="27636"/>
          <ac:spMkLst>
            <pc:docMk/>
            <pc:sldMk cId="4058999134" sldId="1754"/>
            <ac:spMk id="2" creationId="{521A83E5-080A-BCA3-5A79-FA2F94703974}"/>
          </ac:spMkLst>
        </pc:spChg>
        <pc:spChg chg="mod">
          <ac:chgData name="Daniel Khashabi" userId="62390808-c838-45e6-be59-d6fd0d208bc8" providerId="ADAL" clId="{19A97A65-FB7E-DC4C-8433-B675572D5E70}" dt="2023-02-22T13:05:34.271" v="7506" actId="20577"/>
          <ac:spMkLst>
            <pc:docMk/>
            <pc:sldMk cId="4058999134" sldId="1754"/>
            <ac:spMk id="3" creationId="{49ED8F0B-7B83-5BFF-404A-C643779F2A22}"/>
          </ac:spMkLst>
        </pc:spChg>
      </pc:sldChg>
      <pc:sldChg chg="addSp delSp modSp add del mod">
        <pc:chgData name="Daniel Khashabi" userId="62390808-c838-45e6-be59-d6fd0d208bc8" providerId="ADAL" clId="{19A97A65-FB7E-DC4C-8433-B675572D5E70}" dt="2023-02-23T18:48:48.590" v="11157" actId="2696"/>
        <pc:sldMkLst>
          <pc:docMk/>
          <pc:sldMk cId="964885118" sldId="1755"/>
        </pc:sldMkLst>
        <pc:spChg chg="add mod">
          <ac:chgData name="Daniel Khashabi" userId="62390808-c838-45e6-be59-d6fd0d208bc8" providerId="ADAL" clId="{19A97A65-FB7E-DC4C-8433-B675572D5E70}" dt="2023-02-22T16:15:17.023" v="8756"/>
          <ac:spMkLst>
            <pc:docMk/>
            <pc:sldMk cId="964885118" sldId="1755"/>
            <ac:spMk id="3" creationId="{7B9EBC02-056C-2B81-472B-92FB82311462}"/>
          </ac:spMkLst>
        </pc:spChg>
        <pc:spChg chg="mod">
          <ac:chgData name="Daniel Khashabi" userId="62390808-c838-45e6-be59-d6fd0d208bc8" providerId="ADAL" clId="{19A97A65-FB7E-DC4C-8433-B675572D5E70}" dt="2023-02-22T13:21:26.822" v="7694" actId="20577"/>
          <ac:spMkLst>
            <pc:docMk/>
            <pc:sldMk cId="964885118" sldId="1755"/>
            <ac:spMk id="4" creationId="{072F4981-F7F0-5E08-3290-3D2450E9D4C8}"/>
          </ac:spMkLst>
        </pc:spChg>
        <pc:picChg chg="add mod modCrop">
          <ac:chgData name="Daniel Khashabi" userId="62390808-c838-45e6-be59-d6fd0d208bc8" providerId="ADAL" clId="{19A97A65-FB7E-DC4C-8433-B675572D5E70}" dt="2023-02-22T13:21:57.863" v="7720" actId="1035"/>
          <ac:picMkLst>
            <pc:docMk/>
            <pc:sldMk cId="964885118" sldId="1755"/>
            <ac:picMk id="2" creationId="{EFB155E0-377C-5FE5-1FAA-2D5D6CF2DBA1}"/>
          </ac:picMkLst>
        </pc:picChg>
        <pc:picChg chg="del">
          <ac:chgData name="Daniel Khashabi" userId="62390808-c838-45e6-be59-d6fd0d208bc8" providerId="ADAL" clId="{19A97A65-FB7E-DC4C-8433-B675572D5E70}" dt="2023-02-22T13:21:17.678" v="7684" actId="478"/>
          <ac:picMkLst>
            <pc:docMk/>
            <pc:sldMk cId="964885118" sldId="1755"/>
            <ac:picMk id="5" creationId="{EEB5E67A-128B-B729-6C35-0C2117AB5FA5}"/>
          </ac:picMkLst>
        </pc:picChg>
      </pc:sldChg>
      <pc:sldChg chg="modSp new del mod">
        <pc:chgData name="Daniel Khashabi" userId="62390808-c838-45e6-be59-d6fd0d208bc8" providerId="ADAL" clId="{19A97A65-FB7E-DC4C-8433-B675572D5E70}" dt="2023-02-22T13:09:28.770" v="7534" actId="2696"/>
        <pc:sldMkLst>
          <pc:docMk/>
          <pc:sldMk cId="967396582" sldId="1755"/>
        </pc:sldMkLst>
        <pc:spChg chg="mod">
          <ac:chgData name="Daniel Khashabi" userId="62390808-c838-45e6-be59-d6fd0d208bc8" providerId="ADAL" clId="{19A97A65-FB7E-DC4C-8433-B675572D5E70}" dt="2023-02-22T13:09:27.151" v="7533" actId="20577"/>
          <ac:spMkLst>
            <pc:docMk/>
            <pc:sldMk cId="967396582" sldId="1755"/>
            <ac:spMk id="2" creationId="{25F299EC-4C83-D24B-2B38-B7638CC65C76}"/>
          </ac:spMkLst>
        </pc:spChg>
      </pc:sldChg>
      <pc:sldChg chg="addSp delSp modSp add del mod">
        <pc:chgData name="Daniel Khashabi" userId="62390808-c838-45e6-be59-d6fd0d208bc8" providerId="ADAL" clId="{19A97A65-FB7E-DC4C-8433-B675572D5E70}" dt="2023-02-23T18:48:48.597" v="11158" actId="2696"/>
        <pc:sldMkLst>
          <pc:docMk/>
          <pc:sldMk cId="3302907784" sldId="1756"/>
        </pc:sldMkLst>
        <pc:spChg chg="mod">
          <ac:chgData name="Daniel Khashabi" userId="62390808-c838-45e6-be59-d6fd0d208bc8" providerId="ADAL" clId="{19A97A65-FB7E-DC4C-8433-B675572D5E70}" dt="2023-02-22T13:22:48.430" v="7764" actId="20577"/>
          <ac:spMkLst>
            <pc:docMk/>
            <pc:sldMk cId="3302907784" sldId="1756"/>
            <ac:spMk id="4" creationId="{072F4981-F7F0-5E08-3290-3D2450E9D4C8}"/>
          </ac:spMkLst>
        </pc:spChg>
        <pc:spChg chg="add mod">
          <ac:chgData name="Daniel Khashabi" userId="62390808-c838-45e6-be59-d6fd0d208bc8" providerId="ADAL" clId="{19A97A65-FB7E-DC4C-8433-B675572D5E70}" dt="2023-02-22T16:15:18.391" v="8757"/>
          <ac:spMkLst>
            <pc:docMk/>
            <pc:sldMk cId="3302907784" sldId="1756"/>
            <ac:spMk id="5" creationId="{3EE10569-C700-596D-4422-27B7303C3414}"/>
          </ac:spMkLst>
        </pc:spChg>
        <pc:picChg chg="del">
          <ac:chgData name="Daniel Khashabi" userId="62390808-c838-45e6-be59-d6fd0d208bc8" providerId="ADAL" clId="{19A97A65-FB7E-DC4C-8433-B675572D5E70}" dt="2023-02-22T13:22:31.516" v="7725" actId="478"/>
          <ac:picMkLst>
            <pc:docMk/>
            <pc:sldMk cId="3302907784" sldId="1756"/>
            <ac:picMk id="2" creationId="{EFB155E0-377C-5FE5-1FAA-2D5D6CF2DBA1}"/>
          </ac:picMkLst>
        </pc:picChg>
        <pc:picChg chg="add mod modCrop">
          <ac:chgData name="Daniel Khashabi" userId="62390808-c838-45e6-be59-d6fd0d208bc8" providerId="ADAL" clId="{19A97A65-FB7E-DC4C-8433-B675572D5E70}" dt="2023-02-22T13:24:32.315" v="7785" actId="1036"/>
          <ac:picMkLst>
            <pc:docMk/>
            <pc:sldMk cId="3302907784" sldId="1756"/>
            <ac:picMk id="3" creationId="{C1B01296-0972-95C0-F4AE-A469D713DDF1}"/>
          </ac:picMkLst>
        </pc:picChg>
      </pc:sldChg>
      <pc:sldChg chg="addSp delSp modSp add del mod">
        <pc:chgData name="Daniel Khashabi" userId="62390808-c838-45e6-be59-d6fd0d208bc8" providerId="ADAL" clId="{19A97A65-FB7E-DC4C-8433-B675572D5E70}" dt="2023-02-23T18:48:48.610" v="11159" actId="2696"/>
        <pc:sldMkLst>
          <pc:docMk/>
          <pc:sldMk cId="3341050306" sldId="1757"/>
        </pc:sldMkLst>
        <pc:spChg chg="mod">
          <ac:chgData name="Daniel Khashabi" userId="62390808-c838-45e6-be59-d6fd0d208bc8" providerId="ADAL" clId="{19A97A65-FB7E-DC4C-8433-B675572D5E70}" dt="2023-02-22T13:25:05.322" v="7802" actId="20577"/>
          <ac:spMkLst>
            <pc:docMk/>
            <pc:sldMk cId="3341050306" sldId="1757"/>
            <ac:spMk id="4" creationId="{072F4981-F7F0-5E08-3290-3D2450E9D4C8}"/>
          </ac:spMkLst>
        </pc:spChg>
        <pc:spChg chg="add mod">
          <ac:chgData name="Daniel Khashabi" userId="62390808-c838-45e6-be59-d6fd0d208bc8" providerId="ADAL" clId="{19A97A65-FB7E-DC4C-8433-B675572D5E70}" dt="2023-02-22T16:15:20.528" v="8758"/>
          <ac:spMkLst>
            <pc:docMk/>
            <pc:sldMk cId="3341050306" sldId="1757"/>
            <ac:spMk id="5" creationId="{D31F3251-64CD-62E5-9001-BEFFEC459AD0}"/>
          </ac:spMkLst>
        </pc:spChg>
        <pc:picChg chg="add mod modCrop">
          <ac:chgData name="Daniel Khashabi" userId="62390808-c838-45e6-be59-d6fd0d208bc8" providerId="ADAL" clId="{19A97A65-FB7E-DC4C-8433-B675572D5E70}" dt="2023-02-22T13:25:19.111" v="7806" actId="1076"/>
          <ac:picMkLst>
            <pc:docMk/>
            <pc:sldMk cId="3341050306" sldId="1757"/>
            <ac:picMk id="2" creationId="{037292EB-A224-EA31-8F5C-3990E27BA9FE}"/>
          </ac:picMkLst>
        </pc:picChg>
        <pc:picChg chg="del">
          <ac:chgData name="Daniel Khashabi" userId="62390808-c838-45e6-be59-d6fd0d208bc8" providerId="ADAL" clId="{19A97A65-FB7E-DC4C-8433-B675572D5E70}" dt="2023-02-22T13:24:59.401" v="7790" actId="478"/>
          <ac:picMkLst>
            <pc:docMk/>
            <pc:sldMk cId="3341050306" sldId="1757"/>
            <ac:picMk id="3" creationId="{C1B01296-0972-95C0-F4AE-A469D713DDF1}"/>
          </ac:picMkLst>
        </pc:picChg>
      </pc:sldChg>
      <pc:sldChg chg="modSp add del">
        <pc:chgData name="Daniel Khashabi" userId="62390808-c838-45e6-be59-d6fd0d208bc8" providerId="ADAL" clId="{19A97A65-FB7E-DC4C-8433-B675572D5E70}" dt="2023-02-23T18:48:49.596" v="11253" actId="2696"/>
        <pc:sldMkLst>
          <pc:docMk/>
          <pc:sldMk cId="80289203" sldId="1758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80289203" sldId="1758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80289203" sldId="1758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80289203" sldId="1758"/>
            <ac:spMk id="6" creationId="{00000000-0000-0000-0000-000000000000}"/>
          </ac:spMkLst>
        </pc:spChg>
      </pc:sldChg>
      <pc:sldChg chg="modSp add del">
        <pc:chgData name="Daniel Khashabi" userId="62390808-c838-45e6-be59-d6fd0d208bc8" providerId="ADAL" clId="{19A97A65-FB7E-DC4C-8433-B675572D5E70}" dt="2023-02-22T14:52:09.481" v="8215" actId="2696"/>
        <pc:sldMkLst>
          <pc:docMk/>
          <pc:sldMk cId="374292282" sldId="1758"/>
        </pc:sldMkLst>
        <pc:spChg chg="mod">
          <ac:chgData name="Daniel Khashabi" userId="62390808-c838-45e6-be59-d6fd0d208bc8" providerId="ADAL" clId="{19A97A65-FB7E-DC4C-8433-B675572D5E70}" dt="2023-02-22T13:48:49.813" v="7938"/>
          <ac:spMkLst>
            <pc:docMk/>
            <pc:sldMk cId="374292282" sldId="1758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3:48:49.813" v="7938"/>
          <ac:spMkLst>
            <pc:docMk/>
            <pc:sldMk cId="374292282" sldId="1758"/>
            <ac:spMk id="6" creationId="{00000000-0000-0000-0000-000000000000}"/>
          </ac:spMkLst>
        </pc:spChg>
      </pc:sldChg>
      <pc:sldChg chg="addSp modSp add del mod modNotes">
        <pc:chgData name="Daniel Khashabi" userId="62390808-c838-45e6-be59-d6fd0d208bc8" providerId="ADAL" clId="{19A97A65-FB7E-DC4C-8433-B675572D5E70}" dt="2023-02-23T18:47:58.940" v="11142" actId="2696"/>
        <pc:sldMkLst>
          <pc:docMk/>
          <pc:sldMk cId="3824973247" sldId="1759"/>
        </pc:sldMkLst>
        <pc:spChg chg="add mod">
          <ac:chgData name="Daniel Khashabi" userId="62390808-c838-45e6-be59-d6fd0d208bc8" providerId="ADAL" clId="{19A97A65-FB7E-DC4C-8433-B675572D5E70}" dt="2023-02-22T16:15:01.777" v="8745" actId="1035"/>
          <ac:spMkLst>
            <pc:docMk/>
            <pc:sldMk cId="3824973247" sldId="1759"/>
            <ac:spMk id="3" creationId="{943C0393-BED5-5741-867C-2A8883E05369}"/>
          </ac:spMkLst>
        </pc:spChg>
      </pc:sldChg>
      <pc:sldChg chg="addSp delSp modSp add del mod modShow">
        <pc:chgData name="Daniel Khashabi" userId="62390808-c838-45e6-be59-d6fd0d208bc8" providerId="ADAL" clId="{19A97A65-FB7E-DC4C-8433-B675572D5E70}" dt="2023-02-23T18:48:48.661" v="11163" actId="2696"/>
        <pc:sldMkLst>
          <pc:docMk/>
          <pc:sldMk cId="3236888526" sldId="1760"/>
        </pc:sldMkLst>
        <pc:spChg chg="mod">
          <ac:chgData name="Daniel Khashabi" userId="62390808-c838-45e6-be59-d6fd0d208bc8" providerId="ADAL" clId="{19A97A65-FB7E-DC4C-8433-B675572D5E70}" dt="2023-02-22T18:03:31.471" v="9848" actId="368"/>
          <ac:spMkLst>
            <pc:docMk/>
            <pc:sldMk cId="3236888526" sldId="1760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236888526" sldId="1760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236888526" sldId="1760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236888526" sldId="1760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236888526" sldId="1760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236888526" sldId="1760"/>
            <ac:spMk id="1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236888526" sldId="1760"/>
            <ac:spMk id="1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236888526" sldId="1760"/>
            <ac:spMk id="16" creationId="{00000000-0000-0000-0000-000000000000}"/>
          </ac:spMkLst>
        </pc:spChg>
        <pc:spChg chg="del mod">
          <ac:chgData name="Daniel Khashabi" userId="62390808-c838-45e6-be59-d6fd0d208bc8" providerId="ADAL" clId="{19A97A65-FB7E-DC4C-8433-B675572D5E70}" dt="2023-02-22T13:55:50.392" v="8061" actId="478"/>
          <ac:spMkLst>
            <pc:docMk/>
            <pc:sldMk cId="3236888526" sldId="1760"/>
            <ac:spMk id="17" creationId="{00000000-0000-0000-0000-000000000000}"/>
          </ac:spMkLst>
        </pc:spChg>
        <pc:spChg chg="del">
          <ac:chgData name="Daniel Khashabi" userId="62390808-c838-45e6-be59-d6fd0d208bc8" providerId="ADAL" clId="{19A97A65-FB7E-DC4C-8433-B675572D5E70}" dt="2023-02-22T13:55:08.732" v="8056" actId="478"/>
          <ac:spMkLst>
            <pc:docMk/>
            <pc:sldMk cId="3236888526" sldId="1760"/>
            <ac:spMk id="18" creationId="{E8666A9B-DD89-5FFC-502A-33EC3D786F53}"/>
          </ac:spMkLst>
        </pc:spChg>
        <pc:spChg chg="add mod">
          <ac:chgData name="Daniel Khashabi" userId="62390808-c838-45e6-be59-d6fd0d208bc8" providerId="ADAL" clId="{19A97A65-FB7E-DC4C-8433-B675572D5E70}" dt="2023-02-22T16:15:26.935" v="8762"/>
          <ac:spMkLst>
            <pc:docMk/>
            <pc:sldMk cId="3236888526" sldId="1760"/>
            <ac:spMk id="19" creationId="{124208DC-4B60-A68E-8FC9-C70D3B29181B}"/>
          </ac:spMkLst>
        </pc:spChg>
      </pc:sldChg>
      <pc:sldChg chg="delSp modSp add del mod">
        <pc:chgData name="Daniel Khashabi" userId="62390808-c838-45e6-be59-d6fd0d208bc8" providerId="ADAL" clId="{19A97A65-FB7E-DC4C-8433-B675572D5E70}" dt="2023-02-22T14:46:23.353" v="8128" actId="2696"/>
        <pc:sldMkLst>
          <pc:docMk/>
          <pc:sldMk cId="2435091048" sldId="1761"/>
        </pc:sldMkLst>
        <pc:spChg chg="del mod">
          <ac:chgData name="Daniel Khashabi" userId="62390808-c838-45e6-be59-d6fd0d208bc8" providerId="ADAL" clId="{19A97A65-FB7E-DC4C-8433-B675572D5E70}" dt="2023-02-22T13:58:10.515" v="8125" actId="478"/>
          <ac:spMkLst>
            <pc:docMk/>
            <pc:sldMk cId="2435091048" sldId="1761"/>
            <ac:spMk id="3" creationId="{00000000-0000-0000-0000-000000000000}"/>
          </ac:spMkLst>
        </pc:spChg>
        <pc:spChg chg="del mod">
          <ac:chgData name="Daniel Khashabi" userId="62390808-c838-45e6-be59-d6fd0d208bc8" providerId="ADAL" clId="{19A97A65-FB7E-DC4C-8433-B675572D5E70}" dt="2023-02-22T13:56:36.220" v="8072" actId="478"/>
          <ac:spMkLst>
            <pc:docMk/>
            <pc:sldMk cId="2435091048" sldId="1761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3:58:11.340" v="8127" actId="27636"/>
          <ac:spMkLst>
            <pc:docMk/>
            <pc:sldMk cId="2435091048" sldId="1761"/>
            <ac:spMk id="5" creationId="{B8AC2240-94F2-3616-798F-ED6BC0FA0CA8}"/>
          </ac:spMkLst>
        </pc:spChg>
      </pc:sldChg>
      <pc:sldChg chg="delSp modSp add del mod">
        <pc:chgData name="Daniel Khashabi" userId="62390808-c838-45e6-be59-d6fd0d208bc8" providerId="ADAL" clId="{19A97A65-FB7E-DC4C-8433-B675572D5E70}" dt="2023-02-22T14:47:05.269" v="8130" actId="2696"/>
        <pc:sldMkLst>
          <pc:docMk/>
          <pc:sldMk cId="2719021951" sldId="1762"/>
        </pc:sldMkLst>
        <pc:spChg chg="del mod">
          <ac:chgData name="Daniel Khashabi" userId="62390808-c838-45e6-be59-d6fd0d208bc8" providerId="ADAL" clId="{19A97A65-FB7E-DC4C-8433-B675572D5E70}" dt="2023-02-22T13:56:40.676" v="8073" actId="478"/>
          <ac:spMkLst>
            <pc:docMk/>
            <pc:sldMk cId="2719021951" sldId="1762"/>
            <ac:spMk id="10" creationId="{00000000-0000-0000-0000-000000000000}"/>
          </ac:spMkLst>
        </pc:spChg>
      </pc:sldChg>
      <pc:sldChg chg="modSp add del">
        <pc:chgData name="Daniel Khashabi" userId="62390808-c838-45e6-be59-d6fd0d208bc8" providerId="ADAL" clId="{19A97A65-FB7E-DC4C-8433-B675572D5E70}" dt="2023-02-22T14:47:05.269" v="8130" actId="2696"/>
        <pc:sldMkLst>
          <pc:docMk/>
          <pc:sldMk cId="78304962" sldId="1763"/>
        </pc:sldMkLst>
        <pc:spChg chg="mod">
          <ac:chgData name="Daniel Khashabi" userId="62390808-c838-45e6-be59-d6fd0d208bc8" providerId="ADAL" clId="{19A97A65-FB7E-DC4C-8433-B675572D5E70}" dt="2023-02-22T13:48:49.813" v="7938"/>
          <ac:spMkLst>
            <pc:docMk/>
            <pc:sldMk cId="78304962" sldId="1763"/>
            <ac:spMk id="10" creationId="{00000000-0000-0000-0000-000000000000}"/>
          </ac:spMkLst>
        </pc:spChg>
      </pc:sldChg>
      <pc:sldChg chg="modSp add del">
        <pc:chgData name="Daniel Khashabi" userId="62390808-c838-45e6-be59-d6fd0d208bc8" providerId="ADAL" clId="{19A97A65-FB7E-DC4C-8433-B675572D5E70}" dt="2023-02-22T14:47:22.403" v="8136" actId="2696"/>
        <pc:sldMkLst>
          <pc:docMk/>
          <pc:sldMk cId="1113956596" sldId="1764"/>
        </pc:sldMkLst>
        <pc:spChg chg="mod">
          <ac:chgData name="Daniel Khashabi" userId="62390808-c838-45e6-be59-d6fd0d208bc8" providerId="ADAL" clId="{19A97A65-FB7E-DC4C-8433-B675572D5E70}" dt="2023-02-22T13:48:49.813" v="7938"/>
          <ac:spMkLst>
            <pc:docMk/>
            <pc:sldMk cId="1113956596" sldId="1764"/>
            <ac:spMk id="9" creationId="{00000000-0000-0000-0000-000000000000}"/>
          </ac:spMkLst>
        </pc:spChg>
      </pc:sldChg>
      <pc:sldChg chg="modSp add del">
        <pc:chgData name="Daniel Khashabi" userId="62390808-c838-45e6-be59-d6fd0d208bc8" providerId="ADAL" clId="{19A97A65-FB7E-DC4C-8433-B675572D5E70}" dt="2023-02-22T14:47:28.368" v="8137" actId="2696"/>
        <pc:sldMkLst>
          <pc:docMk/>
          <pc:sldMk cId="2946443857" sldId="1765"/>
        </pc:sldMkLst>
        <pc:spChg chg="mod">
          <ac:chgData name="Daniel Khashabi" userId="62390808-c838-45e6-be59-d6fd0d208bc8" providerId="ADAL" clId="{19A97A65-FB7E-DC4C-8433-B675572D5E70}" dt="2023-02-22T13:48:49.813" v="7938"/>
          <ac:spMkLst>
            <pc:docMk/>
            <pc:sldMk cId="2946443857" sldId="1765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3:48:49.813" v="7938"/>
          <ac:spMkLst>
            <pc:docMk/>
            <pc:sldMk cId="2946443857" sldId="1765"/>
            <ac:spMk id="4" creationId="{00000000-0000-0000-0000-000000000000}"/>
          </ac:spMkLst>
        </pc:spChg>
      </pc:sldChg>
      <pc:sldChg chg="addSp delSp modSp add del mod">
        <pc:chgData name="Daniel Khashabi" userId="62390808-c838-45e6-be59-d6fd0d208bc8" providerId="ADAL" clId="{19A97A65-FB7E-DC4C-8433-B675572D5E70}" dt="2023-02-23T18:48:49.051" v="11198" actId="2696"/>
        <pc:sldMkLst>
          <pc:docMk/>
          <pc:sldMk cId="669689574" sldId="1766"/>
        </pc:sldMkLst>
        <pc:spChg chg="del mod">
          <ac:chgData name="Daniel Khashabi" userId="62390808-c838-45e6-be59-d6fd0d208bc8" providerId="ADAL" clId="{19A97A65-FB7E-DC4C-8433-B675572D5E70}" dt="2023-02-22T20:26:44.408" v="10701" actId="478"/>
          <ac:spMkLst>
            <pc:docMk/>
            <pc:sldMk cId="669689574" sldId="1766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69689574" sldId="1766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69689574" sldId="1766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69689574" sldId="1766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69689574" sldId="1766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69689574" sldId="1766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69689574" sldId="1766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69689574" sldId="1766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69689574" sldId="1766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69689574" sldId="1766"/>
            <ac:spMk id="1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69689574" sldId="1766"/>
            <ac:spMk id="1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69689574" sldId="1766"/>
            <ac:spMk id="1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69689574" sldId="1766"/>
            <ac:spMk id="1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69689574" sldId="1766"/>
            <ac:spMk id="2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69689574" sldId="1766"/>
            <ac:spMk id="2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69689574" sldId="1766"/>
            <ac:spMk id="2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69689574" sldId="1766"/>
            <ac:spMk id="2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69689574" sldId="1766"/>
            <ac:spMk id="2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69689574" sldId="1766"/>
            <ac:spMk id="2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69689574" sldId="1766"/>
            <ac:spMk id="2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69689574" sldId="1766"/>
            <ac:spMk id="2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69689574" sldId="1766"/>
            <ac:spMk id="28" creationId="{00000000-0000-0000-0000-000000000000}"/>
          </ac:spMkLst>
        </pc:spChg>
        <pc:spChg chg="del">
          <ac:chgData name="Daniel Khashabi" userId="62390808-c838-45e6-be59-d6fd0d208bc8" providerId="ADAL" clId="{19A97A65-FB7E-DC4C-8433-B675572D5E70}" dt="2023-02-22T14:48:46.418" v="8140" actId="478"/>
          <ac:spMkLst>
            <pc:docMk/>
            <pc:sldMk cId="669689574" sldId="1766"/>
            <ac:spMk id="29" creationId="{FFB855D8-DBB2-B081-DE69-32B12425A43A}"/>
          </ac:spMkLst>
        </pc:spChg>
        <pc:spChg chg="add mod">
          <ac:chgData name="Daniel Khashabi" userId="62390808-c838-45e6-be59-d6fd0d208bc8" providerId="ADAL" clId="{19A97A65-FB7E-DC4C-8433-B675572D5E70}" dt="2023-02-22T16:21:34.619" v="8938"/>
          <ac:spMkLst>
            <pc:docMk/>
            <pc:sldMk cId="669689574" sldId="1766"/>
            <ac:spMk id="30" creationId="{998D4FEC-CF62-8E7A-27C1-2A3EDD3B6942}"/>
          </ac:spMkLst>
        </pc:spChg>
      </pc:sldChg>
      <pc:sldChg chg="addSp modSp add del mod modNotes">
        <pc:chgData name="Daniel Khashabi" userId="62390808-c838-45e6-be59-d6fd0d208bc8" providerId="ADAL" clId="{19A97A65-FB7E-DC4C-8433-B675572D5E70}" dt="2023-02-23T18:47:58.847" v="11131" actId="2696"/>
        <pc:sldMkLst>
          <pc:docMk/>
          <pc:sldMk cId="0" sldId="1767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67"/>
            <ac:spMk id="2" creationId="{83602E3B-62E7-EEAE-E8F3-5972D2C26242}"/>
          </ac:spMkLst>
        </pc:spChg>
        <pc:spChg chg="add 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67"/>
            <ac:spMk id="3" creationId="{742098B5-3716-BBD2-0AAF-42AC45169A7D}"/>
          </ac:spMkLst>
        </pc:spChg>
      </pc:sldChg>
      <pc:sldChg chg="addSp modSp new del mod">
        <pc:chgData name="Daniel Khashabi" userId="62390808-c838-45e6-be59-d6fd0d208bc8" providerId="ADAL" clId="{19A97A65-FB7E-DC4C-8433-B675572D5E70}" dt="2023-02-22T18:39:53.622" v="10089" actId="2696"/>
        <pc:sldMkLst>
          <pc:docMk/>
          <pc:sldMk cId="1648797975" sldId="1768"/>
        </pc:sldMkLst>
        <pc:spChg chg="mod">
          <ac:chgData name="Daniel Khashabi" userId="62390808-c838-45e6-be59-d6fd0d208bc8" providerId="ADAL" clId="{19A97A65-FB7E-DC4C-8433-B675572D5E70}" dt="2023-02-22T18:34:56.495" v="9868" actId="20577"/>
          <ac:spMkLst>
            <pc:docMk/>
            <pc:sldMk cId="1648797975" sldId="1768"/>
            <ac:spMk id="2" creationId="{67564F9A-C35A-0156-4335-B968A00375CD}"/>
          </ac:spMkLst>
        </pc:spChg>
        <pc:spChg chg="mod">
          <ac:chgData name="Daniel Khashabi" userId="62390808-c838-45e6-be59-d6fd0d208bc8" providerId="ADAL" clId="{19A97A65-FB7E-DC4C-8433-B675572D5E70}" dt="2023-02-22T18:36:35.207" v="9939" actId="20577"/>
          <ac:spMkLst>
            <pc:docMk/>
            <pc:sldMk cId="1648797975" sldId="1768"/>
            <ac:spMk id="3" creationId="{4F5EBBFE-4389-BD62-EE81-72399AF744B1}"/>
          </ac:spMkLst>
        </pc:spChg>
        <pc:spChg chg="add mod">
          <ac:chgData name="Daniel Khashabi" userId="62390808-c838-45e6-be59-d6fd0d208bc8" providerId="ADAL" clId="{19A97A65-FB7E-DC4C-8433-B675572D5E70}" dt="2023-02-22T18:35:35.814" v="9877" actId="1076"/>
          <ac:spMkLst>
            <pc:docMk/>
            <pc:sldMk cId="1648797975" sldId="1768"/>
            <ac:spMk id="4" creationId="{A0CC89AA-4044-3582-DB7D-C1610D420FF8}"/>
          </ac:spMkLst>
        </pc:spChg>
        <pc:spChg chg="add mod">
          <ac:chgData name="Daniel Khashabi" userId="62390808-c838-45e6-be59-d6fd0d208bc8" providerId="ADAL" clId="{19A97A65-FB7E-DC4C-8433-B675572D5E70}" dt="2023-02-22T18:39:06.013" v="10075" actId="1038"/>
          <ac:spMkLst>
            <pc:docMk/>
            <pc:sldMk cId="1648797975" sldId="1768"/>
            <ac:spMk id="6" creationId="{661C54C3-2924-4F63-E596-8A4FC953C31B}"/>
          </ac:spMkLst>
        </pc:spChg>
        <pc:spChg chg="add mod">
          <ac:chgData name="Daniel Khashabi" userId="62390808-c838-45e6-be59-d6fd0d208bc8" providerId="ADAL" clId="{19A97A65-FB7E-DC4C-8433-B675572D5E70}" dt="2023-02-22T18:39:00.067" v="10072" actId="20577"/>
          <ac:spMkLst>
            <pc:docMk/>
            <pc:sldMk cId="1648797975" sldId="1768"/>
            <ac:spMk id="7" creationId="{2F847A40-8DA1-EE47-FA28-8E866C5B24D0}"/>
          </ac:spMkLst>
        </pc:spChg>
      </pc:sldChg>
      <pc:sldChg chg="delSp modSp add del mod">
        <pc:chgData name="Daniel Khashabi" userId="62390808-c838-45e6-be59-d6fd0d208bc8" providerId="ADAL" clId="{19A97A65-FB7E-DC4C-8433-B675572D5E70}" dt="2023-02-23T18:48:48.686" v="11166" actId="2696"/>
        <pc:sldMkLst>
          <pc:docMk/>
          <pc:sldMk cId="0" sldId="1769"/>
        </pc:sldMkLst>
        <pc:spChg chg="mod">
          <ac:chgData name="Daniel Khashabi" userId="62390808-c838-45e6-be59-d6fd0d208bc8" providerId="ADAL" clId="{19A97A65-FB7E-DC4C-8433-B675572D5E70}" dt="2023-02-22T18:47:05.275" v="10489" actId="20577"/>
          <ac:spMkLst>
            <pc:docMk/>
            <pc:sldMk cId="0" sldId="1769"/>
            <ac:spMk id="3" creationId="{00000000-0000-0000-0000-000000000000}"/>
          </ac:spMkLst>
        </pc:spChg>
        <pc:spChg chg="del mod">
          <ac:chgData name="Daniel Khashabi" userId="62390808-c838-45e6-be59-d6fd0d208bc8" providerId="ADAL" clId="{19A97A65-FB7E-DC4C-8433-B675572D5E70}" dt="2023-02-22T18:47:08.816" v="10491"/>
          <ac:spMkLst>
            <pc:docMk/>
            <pc:sldMk cId="0" sldId="1769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69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69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69"/>
            <ac:spMk id="7" creationId="{00000000-0000-0000-0000-000000000000}"/>
          </ac:spMkLst>
        </pc:spChg>
      </pc:sldChg>
      <pc:sldChg chg="addSp modSp add del mod">
        <pc:chgData name="Daniel Khashabi" userId="62390808-c838-45e6-be59-d6fd0d208bc8" providerId="ADAL" clId="{19A97A65-FB7E-DC4C-8433-B675572D5E70}" dt="2023-02-23T18:48:48.745" v="11172" actId="2696"/>
        <pc:sldMkLst>
          <pc:docMk/>
          <pc:sldMk cId="0" sldId="1770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0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0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0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70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0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0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70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0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0"/>
            <ac:spMk id="12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16:10.061" v="8805"/>
          <ac:spMkLst>
            <pc:docMk/>
            <pc:sldMk cId="0" sldId="1770"/>
            <ac:spMk id="13" creationId="{D5A53264-38C0-1B56-2225-4F1FBA9F78C7}"/>
          </ac:spMkLst>
        </pc:spChg>
      </pc:sldChg>
      <pc:sldChg chg="addSp modSp add del mod addCm">
        <pc:chgData name="Daniel Khashabi" userId="62390808-c838-45e6-be59-d6fd0d208bc8" providerId="ADAL" clId="{19A97A65-FB7E-DC4C-8433-B675572D5E70}" dt="2023-02-23T18:48:48.799" v="11177" actId="2696"/>
        <pc:sldMkLst>
          <pc:docMk/>
          <pc:sldMk cId="0" sldId="1771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1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1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1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1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1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1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1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1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1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1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1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1"/>
            <ac:spMk id="1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1"/>
            <ac:spMk id="1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1"/>
            <ac:spMk id="1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1"/>
            <ac:spMk id="1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1"/>
            <ac:spMk id="1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1"/>
            <ac:spMk id="1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1"/>
            <ac:spMk id="2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1"/>
            <ac:spMk id="2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1"/>
            <ac:spMk id="2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71"/>
            <ac:spMk id="2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71"/>
            <ac:spMk id="2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71"/>
            <ac:spMk id="2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1"/>
            <ac:spMk id="2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71"/>
            <ac:spMk id="2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1"/>
            <ac:spMk id="28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19:49.012" v="8831"/>
          <ac:spMkLst>
            <pc:docMk/>
            <pc:sldMk cId="0" sldId="1771"/>
            <ac:spMk id="29" creationId="{899C04C5-FF4E-05C9-7917-0D77C553D424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Daniel Khashabi" userId="62390808-c838-45e6-be59-d6fd0d208bc8" providerId="ADAL" clId="{19A97A65-FB7E-DC4C-8433-B675572D5E70}" dt="2023-02-22T20:23:52.320" v="10620"/>
              <pc2:cmMkLst xmlns:pc2="http://schemas.microsoft.com/office/powerpoint/2019/9/main/command">
                <pc:docMk/>
                <pc:sldMk cId="0" sldId="1771"/>
                <pc2:cmMk id="{82E946DF-B067-624F-930E-9BD64D5250A8}"/>
              </pc2:cmMkLst>
            </pc226:cmChg>
          </p:ext>
        </pc:extLst>
      </pc:sldChg>
      <pc:sldChg chg="addSp modSp add del mod modClrScheme chgLayout">
        <pc:chgData name="Daniel Khashabi" userId="62390808-c838-45e6-be59-d6fd0d208bc8" providerId="ADAL" clId="{19A97A65-FB7E-DC4C-8433-B675572D5E70}" dt="2023-02-23T18:48:48.808" v="11178" actId="2696"/>
        <pc:sldMkLst>
          <pc:docMk/>
          <pc:sldMk cId="0" sldId="1772"/>
        </pc:sldMkLst>
        <pc:spChg chg="mod ord">
          <ac:chgData name="Daniel Khashabi" userId="62390808-c838-45e6-be59-d6fd0d208bc8" providerId="ADAL" clId="{19A97A65-FB7E-DC4C-8433-B675572D5E70}" dt="2023-02-22T20:23:37.940" v="10619" actId="700"/>
          <ac:spMkLst>
            <pc:docMk/>
            <pc:sldMk cId="0" sldId="1772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2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72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2"/>
            <ac:spMk id="5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19:53.391" v="8838"/>
          <ac:spMkLst>
            <pc:docMk/>
            <pc:sldMk cId="0" sldId="1772"/>
            <ac:spMk id="6" creationId="{9E425CEC-C80F-76EC-B0F8-FEF276F29F48}"/>
          </ac:spMkLst>
        </pc:spChg>
        <pc:spChg chg="add mod ord">
          <ac:chgData name="Daniel Khashabi" userId="62390808-c838-45e6-be59-d6fd0d208bc8" providerId="ADAL" clId="{19A97A65-FB7E-DC4C-8433-B675572D5E70}" dt="2023-02-22T20:23:37.940" v="10619" actId="700"/>
          <ac:spMkLst>
            <pc:docMk/>
            <pc:sldMk cId="0" sldId="1772"/>
            <ac:spMk id="7" creationId="{2F0B25A8-E1EF-DBC4-020C-F5D15AAA71B1}"/>
          </ac:spMkLst>
        </pc:spChg>
      </pc:sldChg>
      <pc:sldChg chg="addSp modSp add del mod">
        <pc:chgData name="Daniel Khashabi" userId="62390808-c838-45e6-be59-d6fd0d208bc8" providerId="ADAL" clId="{19A97A65-FB7E-DC4C-8433-B675572D5E70}" dt="2023-02-23T18:48:48.853" v="11181" actId="2696"/>
        <pc:sldMkLst>
          <pc:docMk/>
          <pc:sldMk cId="0" sldId="1773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3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3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3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3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3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3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3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3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3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3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3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3"/>
            <ac:spMk id="1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3"/>
            <ac:spMk id="1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3"/>
            <ac:spMk id="1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3"/>
            <ac:spMk id="1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3"/>
            <ac:spMk id="1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3"/>
            <ac:spMk id="1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3"/>
            <ac:spMk id="2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3"/>
            <ac:spMk id="2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3"/>
            <ac:spMk id="2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3"/>
            <ac:spMk id="2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73"/>
            <ac:spMk id="2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73"/>
            <ac:spMk id="2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73"/>
            <ac:spMk id="2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73"/>
            <ac:spMk id="2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3"/>
            <ac:spMk id="2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3"/>
            <ac:spMk id="2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3"/>
            <ac:spMk id="3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3"/>
            <ac:spMk id="3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73"/>
            <ac:spMk id="3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3"/>
            <ac:spMk id="33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0:10.868" v="8857"/>
          <ac:spMkLst>
            <pc:docMk/>
            <pc:sldMk cId="0" sldId="1773"/>
            <ac:spMk id="34" creationId="{D3957766-4B1C-C4A1-FD0A-703F50A3D32B}"/>
          </ac:spMkLst>
        </pc:spChg>
      </pc:sldChg>
      <pc:sldChg chg="addSp modSp add del mod addCm">
        <pc:chgData name="Daniel Khashabi" userId="62390808-c838-45e6-be59-d6fd0d208bc8" providerId="ADAL" clId="{19A97A65-FB7E-DC4C-8433-B675572D5E70}" dt="2023-02-23T18:48:48.919" v="11187" actId="2696"/>
        <pc:sldMkLst>
          <pc:docMk/>
          <pc:sldMk cId="0" sldId="1774"/>
        </pc:sldMkLst>
        <pc:spChg chg="mod">
          <ac:chgData name="Daniel Khashabi" userId="62390808-c838-45e6-be59-d6fd0d208bc8" providerId="ADAL" clId="{19A97A65-FB7E-DC4C-8433-B675572D5E70}" dt="2023-02-22T20:26:14.352" v="10699" actId="20577"/>
          <ac:spMkLst>
            <pc:docMk/>
            <pc:sldMk cId="0" sldId="1774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74"/>
            <ac:spMk id="4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0:25.217" v="8874"/>
          <ac:spMkLst>
            <pc:docMk/>
            <pc:sldMk cId="0" sldId="1774"/>
            <ac:spMk id="5" creationId="{C181DAA4-7E1E-DFD7-878C-6658578B43C7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Daniel Khashabi" userId="62390808-c838-45e6-be59-d6fd0d208bc8" providerId="ADAL" clId="{19A97A65-FB7E-DC4C-8433-B675572D5E70}" dt="2023-02-22T20:26:33.266" v="10700"/>
              <pc2:cmMkLst xmlns:pc2="http://schemas.microsoft.com/office/powerpoint/2019/9/main/command">
                <pc:docMk/>
                <pc:sldMk cId="0" sldId="1774"/>
                <pc2:cmMk id="{E9261E16-8847-964B-AC82-A33A9C83FCD4}"/>
              </pc2:cmMkLst>
            </pc226:cmChg>
          </p:ext>
        </pc:extLst>
      </pc:sldChg>
      <pc:sldChg chg="addSp modSp add del">
        <pc:chgData name="Daniel Khashabi" userId="62390808-c838-45e6-be59-d6fd0d208bc8" providerId="ADAL" clId="{19A97A65-FB7E-DC4C-8433-B675572D5E70}" dt="2023-02-22T20:25:50.081" v="10640" actId="2696"/>
        <pc:sldMkLst>
          <pc:docMk/>
          <pc:sldMk cId="0" sldId="1775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75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75"/>
            <ac:spMk id="4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0:26.153" v="8875"/>
          <ac:spMkLst>
            <pc:docMk/>
            <pc:sldMk cId="0" sldId="1775"/>
            <ac:spMk id="5" creationId="{F58EE1DA-6B1B-253E-F689-1674DCCB80E3}"/>
          </ac:spMkLst>
        </pc:spChg>
      </pc:sldChg>
      <pc:sldChg chg="addSp modSp add del mod">
        <pc:chgData name="Daniel Khashabi" userId="62390808-c838-45e6-be59-d6fd0d208bc8" providerId="ADAL" clId="{19A97A65-FB7E-DC4C-8433-B675572D5E70}" dt="2023-02-23T18:48:48.927" v="11188" actId="2696"/>
        <pc:sldMkLst>
          <pc:docMk/>
          <pc:sldMk cId="0" sldId="1776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6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6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6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6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76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76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6"/>
            <ac:spMk id="10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0:30.237" v="8882"/>
          <ac:spMkLst>
            <pc:docMk/>
            <pc:sldMk cId="0" sldId="1776"/>
            <ac:spMk id="11" creationId="{2F584718-8E8A-4184-D76C-B9D44DA38E87}"/>
          </ac:spMkLst>
        </pc:spChg>
      </pc:sldChg>
      <pc:sldChg chg="addSp modSp add del mod">
        <pc:chgData name="Daniel Khashabi" userId="62390808-c838-45e6-be59-d6fd0d208bc8" providerId="ADAL" clId="{19A97A65-FB7E-DC4C-8433-B675572D5E70}" dt="2023-02-23T18:48:48.936" v="11189" actId="2696"/>
        <pc:sldMkLst>
          <pc:docMk/>
          <pc:sldMk cId="0" sldId="1777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77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7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7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77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77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7"/>
            <ac:spMk id="7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0:34.565" v="8888"/>
          <ac:spMkLst>
            <pc:docMk/>
            <pc:sldMk cId="0" sldId="1777"/>
            <ac:spMk id="8" creationId="{EF8E6853-2A21-61FD-02FE-F4DC65EA4544}"/>
          </ac:spMkLst>
        </pc:spChg>
      </pc:sldChg>
      <pc:sldChg chg="addSp modSp add del mod">
        <pc:chgData name="Daniel Khashabi" userId="62390808-c838-45e6-be59-d6fd0d208bc8" providerId="ADAL" clId="{19A97A65-FB7E-DC4C-8433-B675572D5E70}" dt="2023-02-23T18:48:48.951" v="11190" actId="2696"/>
        <pc:sldMkLst>
          <pc:docMk/>
          <pc:sldMk cId="0" sldId="1778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8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78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8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8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78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78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8"/>
            <ac:spMk id="10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0:39.177" v="8894"/>
          <ac:spMkLst>
            <pc:docMk/>
            <pc:sldMk cId="0" sldId="1778"/>
            <ac:spMk id="11" creationId="{F0223743-B3CA-5540-9038-9D1A37E8DDAF}"/>
          </ac:spMkLst>
        </pc:spChg>
      </pc:sldChg>
      <pc:sldChg chg="addSp modSp add del mod">
        <pc:chgData name="Daniel Khashabi" userId="62390808-c838-45e6-be59-d6fd0d208bc8" providerId="ADAL" clId="{19A97A65-FB7E-DC4C-8433-B675572D5E70}" dt="2023-02-23T18:48:48.959" v="11191" actId="2696"/>
        <pc:sldMkLst>
          <pc:docMk/>
          <pc:sldMk cId="0" sldId="1779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9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9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9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9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9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9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9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9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9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79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79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79"/>
            <ac:spMk id="14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0:42.429" v="8900"/>
          <ac:spMkLst>
            <pc:docMk/>
            <pc:sldMk cId="0" sldId="1779"/>
            <ac:spMk id="15" creationId="{E8B1C3D2-A043-B90A-6A27-C1885086D5C9}"/>
          </ac:spMkLst>
        </pc:spChg>
      </pc:sldChg>
      <pc:sldChg chg="addSp modSp add del mod">
        <pc:chgData name="Daniel Khashabi" userId="62390808-c838-45e6-be59-d6fd0d208bc8" providerId="ADAL" clId="{19A97A65-FB7E-DC4C-8433-B675572D5E70}" dt="2023-02-23T18:48:48.970" v="11192" actId="2696"/>
        <pc:sldMkLst>
          <pc:docMk/>
          <pc:sldMk cId="0" sldId="1780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80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80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80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80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80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80"/>
            <ac:spMk id="7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0:46.340" v="8908"/>
          <ac:spMkLst>
            <pc:docMk/>
            <pc:sldMk cId="0" sldId="1780"/>
            <ac:spMk id="8" creationId="{59BC3836-1876-DB93-6CF3-5E1ABC0E8057}"/>
          </ac:spMkLst>
        </pc:spChg>
      </pc:sldChg>
      <pc:sldChg chg="addSp modSp add del mod">
        <pc:chgData name="Daniel Khashabi" userId="62390808-c838-45e6-be59-d6fd0d208bc8" providerId="ADAL" clId="{19A97A65-FB7E-DC4C-8433-B675572D5E70}" dt="2023-02-23T18:48:48.981" v="11193" actId="2696"/>
        <pc:sldMkLst>
          <pc:docMk/>
          <pc:sldMk cId="0" sldId="1781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81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81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81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81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81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81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81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81"/>
            <ac:spMk id="10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0:50.560" v="8915"/>
          <ac:spMkLst>
            <pc:docMk/>
            <pc:sldMk cId="0" sldId="1781"/>
            <ac:spMk id="11" creationId="{62A08B16-4882-9D26-8976-7A99D0937F29}"/>
          </ac:spMkLst>
        </pc:spChg>
      </pc:sldChg>
      <pc:sldChg chg="addSp modSp add del mod">
        <pc:chgData name="Daniel Khashabi" userId="62390808-c838-45e6-be59-d6fd0d208bc8" providerId="ADAL" clId="{19A97A65-FB7E-DC4C-8433-B675572D5E70}" dt="2023-02-23T18:48:48.994" v="11194" actId="2696"/>
        <pc:sldMkLst>
          <pc:docMk/>
          <pc:sldMk cId="0" sldId="1782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82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82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82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82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82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82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82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82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82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82"/>
            <ac:spMk id="12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1:10.983" v="8922"/>
          <ac:spMkLst>
            <pc:docMk/>
            <pc:sldMk cId="0" sldId="1782"/>
            <ac:spMk id="13" creationId="{5FE1A1D0-49C6-51F2-D78A-FE238C7A7FDD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49.023" v="11196" actId="2696"/>
        <pc:sldMkLst>
          <pc:docMk/>
          <pc:sldMk cId="0" sldId="1783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83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83"/>
            <ac:spMk id="4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1:29.949" v="8936"/>
          <ac:spMkLst>
            <pc:docMk/>
            <pc:sldMk cId="0" sldId="1783"/>
            <ac:spMk id="5" creationId="{C672E250-B643-F6CB-EB96-DB00EDC1D59E}"/>
          </ac:spMkLst>
        </pc:spChg>
      </pc:sldChg>
      <pc:sldChg chg="modSp add del mod modNotes">
        <pc:chgData name="Daniel Khashabi" userId="62390808-c838-45e6-be59-d6fd0d208bc8" providerId="ADAL" clId="{19A97A65-FB7E-DC4C-8433-B675572D5E70}" dt="2023-02-23T18:48:49.845" v="11279" actId="2696"/>
        <pc:sldMkLst>
          <pc:docMk/>
          <pc:sldMk cId="2894810001" sldId="1784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894810001" sldId="1784"/>
            <ac:spMk id="2" creationId="{83602E3B-62E7-EEAE-E8F3-5972D2C26242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894810001" sldId="1784"/>
            <ac:spMk id="3" creationId="{742098B5-3716-BBD2-0AAF-42AC45169A7D}"/>
          </ac:spMkLst>
        </pc:spChg>
        <pc:spChg chg="mod">
          <ac:chgData name="Daniel Khashabi" userId="62390808-c838-45e6-be59-d6fd0d208bc8" providerId="ADAL" clId="{19A97A65-FB7E-DC4C-8433-B675572D5E70}" dt="2023-02-22T14:50:04.023" v="8181" actId="20577"/>
          <ac:spMkLst>
            <pc:docMk/>
            <pc:sldMk cId="2894810001" sldId="1784"/>
            <ac:spMk id="59" creationId="{00000000-0000-0000-0000-000000000000}"/>
          </ac:spMkLst>
        </pc:spChg>
      </pc:sldChg>
      <pc:sldChg chg="add del">
        <pc:chgData name="Daniel Khashabi" userId="62390808-c838-45e6-be59-d6fd0d208bc8" providerId="ADAL" clId="{19A97A65-FB7E-DC4C-8433-B675572D5E70}" dt="2023-02-22T14:50:17.940" v="8184" actId="2696"/>
        <pc:sldMkLst>
          <pc:docMk/>
          <pc:sldMk cId="136546885" sldId="1785"/>
        </pc:sldMkLst>
      </pc:sldChg>
      <pc:sldChg chg="modSp new del mod">
        <pc:chgData name="Daniel Khashabi" userId="62390808-c838-45e6-be59-d6fd0d208bc8" providerId="ADAL" clId="{19A97A65-FB7E-DC4C-8433-B675572D5E70}" dt="2023-02-23T18:48:49.861" v="11280" actId="2696"/>
        <pc:sldMkLst>
          <pc:docMk/>
          <pc:sldMk cId="3331867881" sldId="1786"/>
        </pc:sldMkLst>
        <pc:spChg chg="mod">
          <ac:chgData name="Daniel Khashabi" userId="62390808-c838-45e6-be59-d6fd0d208bc8" providerId="ADAL" clId="{19A97A65-FB7E-DC4C-8433-B675572D5E70}" dt="2023-02-22T14:50:39.264" v="8186" actId="27636"/>
          <ac:spMkLst>
            <pc:docMk/>
            <pc:sldMk cId="3331867881" sldId="1786"/>
            <ac:spMk id="2" creationId="{985D6615-3B64-EFC6-BAC6-EFF677D1388B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49.893" v="11282" actId="2696"/>
        <pc:sldMkLst>
          <pc:docMk/>
          <pc:sldMk cId="0" sldId="1787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87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87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87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87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87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87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87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87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87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87"/>
            <ac:spMk id="1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87"/>
            <ac:spMk id="1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87"/>
            <ac:spMk id="2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87"/>
            <ac:spMk id="2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87"/>
            <ac:spMk id="2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87"/>
            <ac:spMk id="23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3:54.556" v="9040"/>
          <ac:spMkLst>
            <pc:docMk/>
            <pc:sldMk cId="0" sldId="1787"/>
            <ac:spMk id="24" creationId="{4AA5F279-90C8-A233-4F06-5714B1CFF0D4}"/>
          </ac:spMkLst>
        </pc:spChg>
      </pc:sldChg>
      <pc:sldChg chg="modSp add del">
        <pc:chgData name="Daniel Khashabi" userId="62390808-c838-45e6-be59-d6fd0d208bc8" providerId="ADAL" clId="{19A97A65-FB7E-DC4C-8433-B675572D5E70}" dt="2023-02-23T18:48:49.908" v="11283" actId="2696"/>
        <pc:sldMkLst>
          <pc:docMk/>
          <pc:sldMk cId="0" sldId="1788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88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88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88"/>
            <ac:spMk id="4" creationId="{00000000-0000-0000-0000-000000000000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49.926" v="11284" actId="2696"/>
        <pc:sldMkLst>
          <pc:docMk/>
          <pc:sldMk cId="0" sldId="1789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89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89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89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89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89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89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89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89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89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89"/>
            <ac:spMk id="1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89"/>
            <ac:spMk id="1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89"/>
            <ac:spMk id="20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3:56.283" v="9041"/>
          <ac:spMkLst>
            <pc:docMk/>
            <pc:sldMk cId="0" sldId="1789"/>
            <ac:spMk id="21" creationId="{BE536ABF-69B8-3E5F-E5C4-DCC30A83B82A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49.944" v="11285" actId="2696"/>
        <pc:sldMkLst>
          <pc:docMk/>
          <pc:sldMk cId="0" sldId="1790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0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0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0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90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0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0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0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0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90"/>
            <ac:spMk id="1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90"/>
            <ac:spMk id="1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0"/>
            <ac:spMk id="1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0"/>
            <ac:spMk id="20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3:57.776" v="9042"/>
          <ac:spMkLst>
            <pc:docMk/>
            <pc:sldMk cId="0" sldId="1790"/>
            <ac:spMk id="21" creationId="{94CBB2DE-BCC3-DF37-76B8-E3333B403C38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49.954" v="11286" actId="2696"/>
        <pc:sldMkLst>
          <pc:docMk/>
          <pc:sldMk cId="0" sldId="1791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91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1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1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1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1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1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1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1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91"/>
            <ac:spMk id="1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91"/>
            <ac:spMk id="1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91"/>
            <ac:spMk id="1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1"/>
            <ac:spMk id="2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1"/>
            <ac:spMk id="21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3:58.911" v="9043"/>
          <ac:spMkLst>
            <pc:docMk/>
            <pc:sldMk cId="0" sldId="1791"/>
            <ac:spMk id="22" creationId="{D59BD0AF-9019-C5FF-B5A4-D4F9A79F2D8A}"/>
          </ac:spMkLst>
        </pc:spChg>
      </pc:sldChg>
      <pc:sldChg chg="modSp add del">
        <pc:chgData name="Daniel Khashabi" userId="62390808-c838-45e6-be59-d6fd0d208bc8" providerId="ADAL" clId="{19A97A65-FB7E-DC4C-8433-B675572D5E70}" dt="2023-02-23T18:48:49.970" v="11287" actId="2696"/>
        <pc:sldMkLst>
          <pc:docMk/>
          <pc:sldMk cId="0" sldId="1792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92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92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2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2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2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2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92"/>
            <ac:spMk id="9" creationId="{00000000-0000-0000-0000-000000000000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49.976" v="11288" actId="2696"/>
        <pc:sldMkLst>
          <pc:docMk/>
          <pc:sldMk cId="0" sldId="1793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3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3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3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3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93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3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3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3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3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3"/>
            <ac:spMk id="1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3"/>
            <ac:spMk id="1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3"/>
            <ac:spMk id="2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3"/>
            <ac:spMk id="2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3"/>
            <ac:spMk id="2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3"/>
            <ac:spMk id="2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3"/>
            <ac:spMk id="2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3"/>
            <ac:spMk id="2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3"/>
            <ac:spMk id="2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3"/>
            <ac:spMk id="2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3"/>
            <ac:spMk id="2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3"/>
            <ac:spMk id="2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93"/>
            <ac:spMk id="3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93"/>
            <ac:spMk id="31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4:02.271" v="9044"/>
          <ac:spMkLst>
            <pc:docMk/>
            <pc:sldMk cId="0" sldId="1793"/>
            <ac:spMk id="32" creationId="{2CE8CB13-B862-833E-51C1-7C8E2971C310}"/>
          </ac:spMkLst>
        </pc:spChg>
      </pc:sldChg>
      <pc:sldChg chg="modSp add del">
        <pc:chgData name="Daniel Khashabi" userId="62390808-c838-45e6-be59-d6fd0d208bc8" providerId="ADAL" clId="{19A97A65-FB7E-DC4C-8433-B675572D5E70}" dt="2023-02-23T18:48:49.989" v="11290" actId="2696"/>
        <pc:sldMkLst>
          <pc:docMk/>
          <pc:sldMk cId="0" sldId="1794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94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94"/>
            <ac:spMk id="4" creationId="{00000000-0000-0000-0000-000000000000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50.005" v="11292" actId="2696"/>
        <pc:sldMkLst>
          <pc:docMk/>
          <pc:sldMk cId="3819000268" sldId="1795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3819000268" sldId="1795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819000268" sldId="1795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3819000268" sldId="1795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3819000268" sldId="1795"/>
            <ac:spMk id="6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4:06.284" v="9046"/>
          <ac:spMkLst>
            <pc:docMk/>
            <pc:sldMk cId="3819000268" sldId="1795"/>
            <ac:spMk id="7" creationId="{3162436C-A2A5-D0BC-88FC-BE942A4F6FF9}"/>
          </ac:spMkLst>
        </pc:spChg>
      </pc:sldChg>
      <pc:sldChg chg="modSp add del">
        <pc:chgData name="Daniel Khashabi" userId="62390808-c838-45e6-be59-d6fd0d208bc8" providerId="ADAL" clId="{19A97A65-FB7E-DC4C-8433-B675572D5E70}" dt="2023-02-23T18:48:50.015" v="11293" actId="2696"/>
        <pc:sldMkLst>
          <pc:docMk/>
          <pc:sldMk cId="0" sldId="1796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96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96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6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6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96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96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96"/>
            <ac:spMk id="10" creationId="{00000000-0000-0000-0000-000000000000}"/>
          </ac:spMkLst>
        </pc:spChg>
      </pc:sldChg>
      <pc:sldChg chg="modSp add del">
        <pc:chgData name="Daniel Khashabi" userId="62390808-c838-45e6-be59-d6fd0d208bc8" providerId="ADAL" clId="{19A97A65-FB7E-DC4C-8433-B675572D5E70}" dt="2023-02-23T18:48:50.023" v="11294" actId="2696"/>
        <pc:sldMkLst>
          <pc:docMk/>
          <pc:sldMk cId="0" sldId="1797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97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97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7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97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97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97"/>
            <ac:spMk id="8" creationId="{00000000-0000-0000-0000-000000000000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50.040" v="11296" actId="2696"/>
        <pc:sldMkLst>
          <pc:docMk/>
          <pc:sldMk cId="0" sldId="1798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98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8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98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98"/>
            <ac:spMk id="6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4:14.926" v="9048"/>
          <ac:spMkLst>
            <pc:docMk/>
            <pc:sldMk cId="0" sldId="1798"/>
            <ac:spMk id="7" creationId="{4B9FD1F8-629F-7BA4-8E63-B4F0FA6524E8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50.049" v="11297" actId="2696"/>
        <pc:sldMkLst>
          <pc:docMk/>
          <pc:sldMk cId="0" sldId="1799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99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799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99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799"/>
            <ac:spMk id="6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4:16.928" v="9049"/>
          <ac:spMkLst>
            <pc:docMk/>
            <pc:sldMk cId="0" sldId="1799"/>
            <ac:spMk id="7" creationId="{4BC6E593-8D34-4F1D-4252-BC6BDDF03D57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50.084" v="11301" actId="2696"/>
        <pc:sldMkLst>
          <pc:docMk/>
          <pc:sldMk cId="0" sldId="1800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0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00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00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00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0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0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0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0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0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0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0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0"/>
            <ac:spMk id="1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0"/>
            <ac:spMk id="15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4:22.458" v="9053"/>
          <ac:spMkLst>
            <pc:docMk/>
            <pc:sldMk cId="0" sldId="1800"/>
            <ac:spMk id="16" creationId="{31257BE7-A56C-91B3-F788-0EA253DCB12A}"/>
          </ac:spMkLst>
        </pc:spChg>
      </pc:sldChg>
      <pc:sldChg chg="addSp delSp modSp new del mod modClrScheme chgLayout">
        <pc:chgData name="Daniel Khashabi" userId="62390808-c838-45e6-be59-d6fd0d208bc8" providerId="ADAL" clId="{19A97A65-FB7E-DC4C-8433-B675572D5E70}" dt="2023-02-23T18:48:50.134" v="11308" actId="2696"/>
        <pc:sldMkLst>
          <pc:docMk/>
          <pc:sldMk cId="41869939" sldId="1801"/>
        </pc:sldMkLst>
        <pc:spChg chg="del mod ord">
          <ac:chgData name="Daniel Khashabi" userId="62390808-c838-45e6-be59-d6fd0d208bc8" providerId="ADAL" clId="{19A97A65-FB7E-DC4C-8433-B675572D5E70}" dt="2023-02-22T14:51:18.628" v="8190" actId="700"/>
          <ac:spMkLst>
            <pc:docMk/>
            <pc:sldMk cId="41869939" sldId="1801"/>
            <ac:spMk id="2" creationId="{E88DE678-9AFE-FC31-F5CE-160F8FBF8EA7}"/>
          </ac:spMkLst>
        </pc:spChg>
        <pc:spChg chg="del mod ord">
          <ac:chgData name="Daniel Khashabi" userId="62390808-c838-45e6-be59-d6fd0d208bc8" providerId="ADAL" clId="{19A97A65-FB7E-DC4C-8433-B675572D5E70}" dt="2023-02-22T14:51:18.628" v="8190" actId="700"/>
          <ac:spMkLst>
            <pc:docMk/>
            <pc:sldMk cId="41869939" sldId="1801"/>
            <ac:spMk id="3" creationId="{AD3D54AB-E76F-9C1C-061D-EC2893035FD1}"/>
          </ac:spMkLst>
        </pc:spChg>
        <pc:spChg chg="add mod ord">
          <ac:chgData name="Daniel Khashabi" userId="62390808-c838-45e6-be59-d6fd0d208bc8" providerId="ADAL" clId="{19A97A65-FB7E-DC4C-8433-B675572D5E70}" dt="2023-02-22T14:51:32.562" v="8214" actId="1035"/>
          <ac:spMkLst>
            <pc:docMk/>
            <pc:sldMk cId="41869939" sldId="1801"/>
            <ac:spMk id="4" creationId="{71C54779-DB5C-FF1A-BDD2-3401B75A8FC6}"/>
          </ac:spMkLst>
        </pc:spChg>
        <pc:spChg chg="add del mod ord">
          <ac:chgData name="Daniel Khashabi" userId="62390808-c838-45e6-be59-d6fd0d208bc8" providerId="ADAL" clId="{19A97A65-FB7E-DC4C-8433-B675572D5E70}" dt="2023-02-22T14:51:23.100" v="8193" actId="478"/>
          <ac:spMkLst>
            <pc:docMk/>
            <pc:sldMk cId="41869939" sldId="1801"/>
            <ac:spMk id="5" creationId="{BD9C8FEB-D601-A8DA-F905-200B892E1442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50.144" v="11309" actId="2696"/>
        <pc:sldMkLst>
          <pc:docMk/>
          <pc:sldMk cId="0" sldId="1802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02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02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02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02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2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2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2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2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2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2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2"/>
            <ac:spMk id="1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2"/>
            <ac:spMk id="1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2"/>
            <ac:spMk id="1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2"/>
            <ac:spMk id="1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2"/>
            <ac:spMk id="18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4:33.079" v="9059"/>
          <ac:spMkLst>
            <pc:docMk/>
            <pc:sldMk cId="0" sldId="1802"/>
            <ac:spMk id="19" creationId="{38EB4D1B-26B9-E9D4-AC8A-C036E487993C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50.160" v="11310" actId="2696"/>
        <pc:sldMkLst>
          <pc:docMk/>
          <pc:sldMk cId="0" sldId="1803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03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03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03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03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3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3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3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3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3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3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3"/>
            <ac:spMk id="1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3"/>
            <ac:spMk id="1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3"/>
            <ac:spMk id="1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3"/>
            <ac:spMk id="1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3"/>
            <ac:spMk id="1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3"/>
            <ac:spMk id="19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4:34.470" v="9060"/>
          <ac:spMkLst>
            <pc:docMk/>
            <pc:sldMk cId="0" sldId="1803"/>
            <ac:spMk id="20" creationId="{0391D1D9-9E0E-84D6-DEEE-2B740DA2DA3E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50.178" v="11311" actId="2696"/>
        <pc:sldMkLst>
          <pc:docMk/>
          <pc:sldMk cId="0" sldId="1804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04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04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04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04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04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04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04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04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04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04"/>
            <ac:spMk id="1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04"/>
            <ac:spMk id="1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4"/>
            <ac:spMk id="2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4"/>
            <ac:spMk id="2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4"/>
            <ac:spMk id="22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4:36.027" v="9061"/>
          <ac:spMkLst>
            <pc:docMk/>
            <pc:sldMk cId="0" sldId="1804"/>
            <ac:spMk id="23" creationId="{84C13740-2098-D909-4DBD-B3CD47B72423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50.187" v="11312" actId="2696"/>
        <pc:sldMkLst>
          <pc:docMk/>
          <pc:sldMk cId="0" sldId="1805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5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5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5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05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05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05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05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05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05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05"/>
            <ac:spMk id="1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05"/>
            <ac:spMk id="1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05"/>
            <ac:spMk id="1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05"/>
            <ac:spMk id="1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05"/>
            <ac:spMk id="22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4:37.048" v="9062"/>
          <ac:spMkLst>
            <pc:docMk/>
            <pc:sldMk cId="0" sldId="1805"/>
            <ac:spMk id="23" creationId="{A63B92E6-E0B9-50C2-CDAF-2DC0B92E3129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50.194" v="11313" actId="2696"/>
        <pc:sldMkLst>
          <pc:docMk/>
          <pc:sldMk cId="0" sldId="1806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6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6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6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6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06"/>
            <ac:spMk id="6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4:38.414" v="9063"/>
          <ac:spMkLst>
            <pc:docMk/>
            <pc:sldMk cId="0" sldId="1806"/>
            <ac:spMk id="7" creationId="{1AF114B6-5167-A29A-B85A-6ED9741CBC9D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50.202" v="11314" actId="2696"/>
        <pc:sldMkLst>
          <pc:docMk/>
          <pc:sldMk cId="0" sldId="1807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7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7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07"/>
            <ac:spMk id="5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4:39.772" v="9064"/>
          <ac:spMkLst>
            <pc:docMk/>
            <pc:sldMk cId="0" sldId="1807"/>
            <ac:spMk id="6" creationId="{750B0FBA-8B48-AF8E-9D3B-0709FD6FF1BE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50.211" v="11315" actId="2696"/>
        <pc:sldMkLst>
          <pc:docMk/>
          <pc:sldMk cId="0" sldId="1808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8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8"/>
            <ac:spMk id="4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4:42.703" v="9065"/>
          <ac:spMkLst>
            <pc:docMk/>
            <pc:sldMk cId="0" sldId="1808"/>
            <ac:spMk id="5" creationId="{D68144F0-3C4A-AAE4-40FC-DA96F7DDE14B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50.230" v="11316" actId="2696"/>
        <pc:sldMkLst>
          <pc:docMk/>
          <pc:sldMk cId="0" sldId="1809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9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09"/>
            <ac:spMk id="4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4:44.134" v="9066"/>
          <ac:spMkLst>
            <pc:docMk/>
            <pc:sldMk cId="0" sldId="1809"/>
            <ac:spMk id="5" creationId="{575CF1C9-AD40-844A-2D6D-9CCFBCA8B188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50.252" v="11317" actId="2696"/>
        <pc:sldMkLst>
          <pc:docMk/>
          <pc:sldMk cId="0" sldId="1810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10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10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10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10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10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10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10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10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10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10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10"/>
            <ac:spMk id="1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10"/>
            <ac:spMk id="1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10"/>
            <ac:spMk id="2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10"/>
            <ac:spMk id="22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4:45.525" v="9067"/>
          <ac:spMkLst>
            <pc:docMk/>
            <pc:sldMk cId="0" sldId="1810"/>
            <ac:spMk id="23" creationId="{EC95E0D5-9DC1-F4FA-0999-DC259088291C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50.263" v="11318" actId="2696"/>
        <pc:sldMkLst>
          <pc:docMk/>
          <pc:sldMk cId="0" sldId="1811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11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11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11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11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11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11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11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11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11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11"/>
            <ac:spMk id="1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11"/>
            <ac:spMk id="2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11"/>
            <ac:spMk id="2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11"/>
            <ac:spMk id="2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11"/>
            <ac:spMk id="24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4:46.926" v="9068"/>
          <ac:spMkLst>
            <pc:docMk/>
            <pc:sldMk cId="0" sldId="1811"/>
            <ac:spMk id="25" creationId="{3B9DB3A4-BC72-75D1-0FD4-B96C286160E9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50.336" v="11325" actId="2696"/>
        <pc:sldMkLst>
          <pc:docMk/>
          <pc:sldMk cId="0" sldId="1812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12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12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12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12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12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12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12"/>
            <ac:spMk id="10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4:57.343" v="9074"/>
          <ac:spMkLst>
            <pc:docMk/>
            <pc:sldMk cId="0" sldId="1812"/>
            <ac:spMk id="11" creationId="{6A0F99E8-21D0-4730-D6C4-356332EFA678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50.358" v="11328" actId="2696"/>
        <pc:sldMkLst>
          <pc:docMk/>
          <pc:sldMk cId="0" sldId="1813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13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13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13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13"/>
            <ac:spMk id="6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5:04.627" v="9078"/>
          <ac:spMkLst>
            <pc:docMk/>
            <pc:sldMk cId="0" sldId="1813"/>
            <ac:spMk id="7" creationId="{361CD9B1-1ABF-F8B0-0DB6-839802A6FC94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50.364" v="11329" actId="2696"/>
        <pc:sldMkLst>
          <pc:docMk/>
          <pc:sldMk cId="0" sldId="1814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14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14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14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14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14"/>
            <ac:spMk id="6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5:03.755" v="9077"/>
          <ac:spMkLst>
            <pc:docMk/>
            <pc:sldMk cId="0" sldId="1814"/>
            <ac:spMk id="7" creationId="{6C064783-6B61-53F3-667A-168B39E8A434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50.371" v="11330" actId="2696"/>
        <pc:sldMkLst>
          <pc:docMk/>
          <pc:sldMk cId="0" sldId="1815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15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15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15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15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15"/>
            <ac:spMk id="6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5:06.700" v="9079"/>
          <ac:spMkLst>
            <pc:docMk/>
            <pc:sldMk cId="0" sldId="1815"/>
            <ac:spMk id="7" creationId="{042E6CE0-12F6-1F34-AC21-57F69E2E42E5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50.378" v="11331" actId="2696"/>
        <pc:sldMkLst>
          <pc:docMk/>
          <pc:sldMk cId="0" sldId="1816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16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16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16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16"/>
            <ac:spMk id="6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5:08.255" v="9080"/>
          <ac:spMkLst>
            <pc:docMk/>
            <pc:sldMk cId="0" sldId="1816"/>
            <ac:spMk id="7" creationId="{50E6C145-CE46-8D94-B8E1-1CC11FCBEB15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50.385" v="11332" actId="2696"/>
        <pc:sldMkLst>
          <pc:docMk/>
          <pc:sldMk cId="0" sldId="1817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17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17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17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17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17"/>
            <ac:spMk id="6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5:09.817" v="9081"/>
          <ac:spMkLst>
            <pc:docMk/>
            <pc:sldMk cId="0" sldId="1817"/>
            <ac:spMk id="7" creationId="{44C81A1A-E71D-6733-F388-E7AA22F3BA6A}"/>
          </ac:spMkLst>
        </pc:spChg>
      </pc:sldChg>
      <pc:sldChg chg="modSp add del">
        <pc:chgData name="Daniel Khashabi" userId="62390808-c838-45e6-be59-d6fd0d208bc8" providerId="ADAL" clId="{19A97A65-FB7E-DC4C-8433-B675572D5E70}" dt="2023-02-23T18:48:50.394" v="11333" actId="2696"/>
        <pc:sldMkLst>
          <pc:docMk/>
          <pc:sldMk cId="0" sldId="1818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18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18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18"/>
            <ac:spMk id="5" creationId="{00000000-0000-0000-0000-000000000000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50.401" v="11334" actId="2696"/>
        <pc:sldMkLst>
          <pc:docMk/>
          <pc:sldMk cId="0" sldId="1819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19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19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19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19"/>
            <ac:spMk id="6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5:11.588" v="9082"/>
          <ac:spMkLst>
            <pc:docMk/>
            <pc:sldMk cId="0" sldId="1819"/>
            <ac:spMk id="7" creationId="{2DCD31F0-3B5F-E60B-F7A6-B2FFC4FCA8AA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50.407" v="11335" actId="2696"/>
        <pc:sldMkLst>
          <pc:docMk/>
          <pc:sldMk cId="0" sldId="1820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20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20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20"/>
            <ac:spMk id="5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5:13.446" v="9083"/>
          <ac:spMkLst>
            <pc:docMk/>
            <pc:sldMk cId="0" sldId="1820"/>
            <ac:spMk id="6" creationId="{1FFF7AEC-BC03-FDCB-161E-6A39BC14602A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50.415" v="11336" actId="2696"/>
        <pc:sldMkLst>
          <pc:docMk/>
          <pc:sldMk cId="0" sldId="1821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21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21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21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21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21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21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21"/>
            <ac:spMk id="9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5:15.712" v="9084"/>
          <ac:spMkLst>
            <pc:docMk/>
            <pc:sldMk cId="0" sldId="1821"/>
            <ac:spMk id="10" creationId="{46E04F41-8A6B-3FDF-0EDE-9A6BF67AC8AB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50.425" v="11337" actId="2696"/>
        <pc:sldMkLst>
          <pc:docMk/>
          <pc:sldMk cId="0" sldId="1822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22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22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22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22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22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22"/>
            <ac:spMk id="9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5:17.100" v="9085"/>
          <ac:spMkLst>
            <pc:docMk/>
            <pc:sldMk cId="0" sldId="1822"/>
            <ac:spMk id="10" creationId="{FC642C44-21A5-9CFB-CA5C-BC2A2F24D907}"/>
          </ac:spMkLst>
        </pc:spChg>
      </pc:sldChg>
      <pc:sldChg chg="modSp add del mod">
        <pc:chgData name="Daniel Khashabi" userId="62390808-c838-45e6-be59-d6fd0d208bc8" providerId="ADAL" clId="{19A97A65-FB7E-DC4C-8433-B675572D5E70}" dt="2023-02-22T16:01:04.471" v="8621" actId="2696"/>
        <pc:sldMkLst>
          <pc:docMk/>
          <pc:sldMk cId="2161845234" sldId="1823"/>
        </pc:sldMkLst>
        <pc:spChg chg="mod">
          <ac:chgData name="Daniel Khashabi" userId="62390808-c838-45e6-be59-d6fd0d208bc8" providerId="ADAL" clId="{19A97A65-FB7E-DC4C-8433-B675572D5E70}" dt="2023-02-22T14:57:48.805" v="8334" actId="1036"/>
          <ac:spMkLst>
            <pc:docMk/>
            <pc:sldMk cId="2161845234" sldId="1823"/>
            <ac:spMk id="2" creationId="{EAA4E5AE-1C3E-2796-63F2-9096359501A8}"/>
          </ac:spMkLst>
        </pc:spChg>
      </pc:sldChg>
      <pc:sldChg chg="add del">
        <pc:chgData name="Daniel Khashabi" userId="62390808-c838-45e6-be59-d6fd0d208bc8" providerId="ADAL" clId="{19A97A65-FB7E-DC4C-8433-B675572D5E70}" dt="2023-02-22T16:01:51.292" v="8673" actId="2696"/>
        <pc:sldMkLst>
          <pc:docMk/>
          <pc:sldMk cId="3524374393" sldId="1823"/>
        </pc:sldMkLst>
      </pc:sldChg>
      <pc:sldChg chg="modSp add del">
        <pc:chgData name="Daniel Khashabi" userId="62390808-c838-45e6-be59-d6fd0d208bc8" providerId="ADAL" clId="{19A97A65-FB7E-DC4C-8433-B675572D5E70}" dt="2023-02-23T18:48:51.696" v="11495" actId="2696"/>
        <pc:sldMkLst>
          <pc:docMk/>
          <pc:sldMk cId="104491926" sldId="1824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04491926" sldId="1824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04491926" sldId="1824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04491926" sldId="1824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04491926" sldId="1824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04491926" sldId="1824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04491926" sldId="1824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04491926" sldId="1824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04491926" sldId="1824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04491926" sldId="1824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04491926" sldId="1824"/>
            <ac:spMk id="1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04491926" sldId="1824"/>
            <ac:spMk id="1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04491926" sldId="1824"/>
            <ac:spMk id="1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04491926" sldId="1824"/>
            <ac:spMk id="1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04491926" sldId="1824"/>
            <ac:spMk id="2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04491926" sldId="1824"/>
            <ac:spMk id="2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04491926" sldId="1824"/>
            <ac:spMk id="2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04491926" sldId="1824"/>
            <ac:spMk id="2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04491926" sldId="1824"/>
            <ac:spMk id="2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04491926" sldId="1824"/>
            <ac:spMk id="2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04491926" sldId="1824"/>
            <ac:spMk id="2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04491926" sldId="1824"/>
            <ac:spMk id="2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04491926" sldId="1824"/>
            <ac:spMk id="28" creationId="{00000000-0000-0000-0000-000000000000}"/>
          </ac:spMkLst>
        </pc:spChg>
      </pc:sldChg>
      <pc:sldChg chg="modSp add del">
        <pc:chgData name="Daniel Khashabi" userId="62390808-c838-45e6-be59-d6fd0d208bc8" providerId="ADAL" clId="{19A97A65-FB7E-DC4C-8433-B675572D5E70}" dt="2023-02-23T18:48:51.707" v="11496" actId="2696"/>
        <pc:sldMkLst>
          <pc:docMk/>
          <pc:sldMk cId="1280531687" sldId="1825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280531687" sldId="1825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280531687" sldId="1825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280531687" sldId="1825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280531687" sldId="1825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280531687" sldId="1825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280531687" sldId="1825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280531687" sldId="1825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280531687" sldId="1825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280531687" sldId="1825"/>
            <ac:spMk id="12" creationId="{00000000-0000-0000-0000-000000000000}"/>
          </ac:spMkLst>
        </pc:spChg>
      </pc:sldChg>
      <pc:sldChg chg="modSp add del">
        <pc:chgData name="Daniel Khashabi" userId="62390808-c838-45e6-be59-d6fd0d208bc8" providerId="ADAL" clId="{19A97A65-FB7E-DC4C-8433-B675572D5E70}" dt="2023-02-23T18:48:51.712" v="11497" actId="2696"/>
        <pc:sldMkLst>
          <pc:docMk/>
          <pc:sldMk cId="1428968377" sldId="1826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428968377" sldId="1826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428968377" sldId="1826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428968377" sldId="1826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428968377" sldId="1826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428968377" sldId="1826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428968377" sldId="1826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428968377" sldId="1826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428968377" sldId="1826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428968377" sldId="1826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428968377" sldId="1826"/>
            <ac:spMk id="1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428968377" sldId="1826"/>
            <ac:spMk id="1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428968377" sldId="1826"/>
            <ac:spMk id="16" creationId="{00000000-0000-0000-0000-000000000000}"/>
          </ac:spMkLst>
        </pc:spChg>
      </pc:sldChg>
      <pc:sldChg chg="modSp add del">
        <pc:chgData name="Daniel Khashabi" userId="62390808-c838-45e6-be59-d6fd0d208bc8" providerId="ADAL" clId="{19A97A65-FB7E-DC4C-8433-B675572D5E70}" dt="2023-02-23T18:48:51.717" v="11498" actId="2696"/>
        <pc:sldMkLst>
          <pc:docMk/>
          <pc:sldMk cId="1993980021" sldId="1827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993980021" sldId="1827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993980021" sldId="1827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993980021" sldId="1827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993980021" sldId="1827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993980021" sldId="1827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993980021" sldId="1827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993980021" sldId="1827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993980021" sldId="1827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993980021" sldId="1827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993980021" sldId="1827"/>
            <ac:spMk id="12" creationId="{00000000-0000-0000-0000-000000000000}"/>
          </ac:spMkLst>
        </pc:spChg>
      </pc:sldChg>
      <pc:sldChg chg="modSp add del">
        <pc:chgData name="Daniel Khashabi" userId="62390808-c838-45e6-be59-d6fd0d208bc8" providerId="ADAL" clId="{19A97A65-FB7E-DC4C-8433-B675572D5E70}" dt="2023-02-23T18:48:51.723" v="11499" actId="2696"/>
        <pc:sldMkLst>
          <pc:docMk/>
          <pc:sldMk cId="1070674910" sldId="1828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070674910" sldId="1828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070674910" sldId="1828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070674910" sldId="1828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070674910" sldId="1828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070674910" sldId="1828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070674910" sldId="1828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070674910" sldId="1828"/>
            <ac:spMk id="10" creationId="{00000000-0000-0000-0000-000000000000}"/>
          </ac:spMkLst>
        </pc:spChg>
      </pc:sldChg>
      <pc:sldChg chg="modSp add del">
        <pc:chgData name="Daniel Khashabi" userId="62390808-c838-45e6-be59-d6fd0d208bc8" providerId="ADAL" clId="{19A97A65-FB7E-DC4C-8433-B675572D5E70}" dt="2023-02-23T18:48:51.734" v="11500" actId="2696"/>
        <pc:sldMkLst>
          <pc:docMk/>
          <pc:sldMk cId="2271977771" sldId="1829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2271977771" sldId="1829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271977771" sldId="1829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271977771" sldId="1829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271977771" sldId="1829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271977771" sldId="1829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271977771" sldId="1829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2271977771" sldId="1829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2271977771" sldId="1829"/>
            <ac:spMk id="11" creationId="{00000000-0000-0000-0000-000000000000}"/>
          </ac:spMkLst>
        </pc:spChg>
      </pc:sldChg>
      <pc:sldChg chg="add del">
        <pc:chgData name="Daniel Khashabi" userId="62390808-c838-45e6-be59-d6fd0d208bc8" providerId="ADAL" clId="{19A97A65-FB7E-DC4C-8433-B675572D5E70}" dt="2023-02-23T18:48:51.739" v="11501" actId="2696"/>
        <pc:sldMkLst>
          <pc:docMk/>
          <pc:sldMk cId="1971986060" sldId="1830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971986060" sldId="1830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971986060" sldId="1830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971986060" sldId="1830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971986060" sldId="1830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971986060" sldId="1830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971986060" sldId="1830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971986060" sldId="1830"/>
            <ac:spMk id="10" creationId="{00000000-0000-0000-0000-000000000000}"/>
          </ac:spMkLst>
        </pc:spChg>
      </pc:sldChg>
      <pc:sldChg chg="modSp add del">
        <pc:chgData name="Daniel Khashabi" userId="62390808-c838-45e6-be59-d6fd0d208bc8" providerId="ADAL" clId="{19A97A65-FB7E-DC4C-8433-B675572D5E70}" dt="2023-02-23T18:48:51.744" v="11502" actId="2696"/>
        <pc:sldMkLst>
          <pc:docMk/>
          <pc:sldMk cId="165699095" sldId="1831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65699095" sldId="1831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65699095" sldId="1831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65699095" sldId="1831"/>
            <ac:spMk id="5" creationId="{00000000-0000-0000-0000-000000000000}"/>
          </ac:spMkLst>
        </pc:spChg>
      </pc:sldChg>
      <pc:sldChg chg="modSp add del">
        <pc:chgData name="Daniel Khashabi" userId="62390808-c838-45e6-be59-d6fd0d208bc8" providerId="ADAL" clId="{19A97A65-FB7E-DC4C-8433-B675572D5E70}" dt="2023-02-23T18:48:51.751" v="11503" actId="2696"/>
        <pc:sldMkLst>
          <pc:docMk/>
          <pc:sldMk cId="3245609401" sldId="1832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3245609401" sldId="1832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3245609401" sldId="1832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245609401" sldId="1832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245609401" sldId="1832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245609401" sldId="1832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245609401" sldId="1832"/>
            <ac:spMk id="9" creationId="{00000000-0000-0000-0000-000000000000}"/>
          </ac:spMkLst>
        </pc:spChg>
      </pc:sldChg>
      <pc:sldChg chg="modSp add del">
        <pc:chgData name="Daniel Khashabi" userId="62390808-c838-45e6-be59-d6fd0d208bc8" providerId="ADAL" clId="{19A97A65-FB7E-DC4C-8433-B675572D5E70}" dt="2023-02-23T18:48:51.755" v="11504" actId="2696"/>
        <pc:sldMkLst>
          <pc:docMk/>
          <pc:sldMk cId="2398987504" sldId="1833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398987504" sldId="1833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398987504" sldId="1833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398987504" sldId="1833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2398987504" sldId="1833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2398987504" sldId="1833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2398987504" sldId="1833"/>
            <ac:spMk id="9" creationId="{00000000-0000-0000-0000-000000000000}"/>
          </ac:spMkLst>
        </pc:spChg>
      </pc:sldChg>
      <pc:sldChg chg="modSp add del">
        <pc:chgData name="Daniel Khashabi" userId="62390808-c838-45e6-be59-d6fd0d208bc8" providerId="ADAL" clId="{19A97A65-FB7E-DC4C-8433-B675572D5E70}" dt="2023-02-23T18:48:51.794" v="11508" actId="2696"/>
        <pc:sldMkLst>
          <pc:docMk/>
          <pc:sldMk cId="2489090485" sldId="1834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2489090485" sldId="1834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2489090485" sldId="1834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489090485" sldId="1834"/>
            <ac:spMk id="5" creationId="{00000000-0000-0000-0000-000000000000}"/>
          </ac:spMkLst>
        </pc:spChg>
      </pc:sldChg>
      <pc:sldChg chg="add del">
        <pc:chgData name="Daniel Khashabi" userId="62390808-c838-45e6-be59-d6fd0d208bc8" providerId="ADAL" clId="{19A97A65-FB7E-DC4C-8433-B675572D5E70}" dt="2023-02-23T18:48:51.803" v="11509" actId="2696"/>
        <pc:sldMkLst>
          <pc:docMk/>
          <pc:sldMk cId="1827045477" sldId="1835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827045477" sldId="1835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827045477" sldId="1835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827045477" sldId="1835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827045477" sldId="1835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1827045477" sldId="1835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1827045477" sldId="1835"/>
            <ac:spMk id="7" creationId="{00000000-0000-0000-0000-000000000000}"/>
          </ac:spMkLst>
        </pc:spChg>
      </pc:sldChg>
      <pc:sldChg chg="modSp new del mod">
        <pc:chgData name="Daniel Khashabi" userId="62390808-c838-45e6-be59-d6fd0d208bc8" providerId="ADAL" clId="{19A97A65-FB7E-DC4C-8433-B675572D5E70}" dt="2023-02-22T14:56:27.987" v="8252" actId="2696"/>
        <pc:sldMkLst>
          <pc:docMk/>
          <pc:sldMk cId="1112852106" sldId="1836"/>
        </pc:sldMkLst>
        <pc:spChg chg="mod">
          <ac:chgData name="Daniel Khashabi" userId="62390808-c838-45e6-be59-d6fd0d208bc8" providerId="ADAL" clId="{19A97A65-FB7E-DC4C-8433-B675572D5E70}" dt="2023-02-22T14:56:15.817" v="8250" actId="27636"/>
          <ac:spMkLst>
            <pc:docMk/>
            <pc:sldMk cId="1112852106" sldId="1836"/>
            <ac:spMk id="2" creationId="{D4E500DD-79F2-AD55-B123-7C066CE2B81A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49.075" v="11201" actId="2696"/>
        <pc:sldMkLst>
          <pc:docMk/>
          <pc:sldMk cId="0" sldId="1837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37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37"/>
            <ac:spMk id="4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1:37.435" v="8939"/>
          <ac:spMkLst>
            <pc:docMk/>
            <pc:sldMk cId="0" sldId="1837"/>
            <ac:spMk id="5" creationId="{3B6BBD8B-8D74-8D31-588F-487DF34766B9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49.083" v="11202" actId="2696"/>
        <pc:sldMkLst>
          <pc:docMk/>
          <pc:sldMk cId="0" sldId="1838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38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38"/>
            <ac:spMk id="4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1:38.923" v="8940"/>
          <ac:spMkLst>
            <pc:docMk/>
            <pc:sldMk cId="0" sldId="1838"/>
            <ac:spMk id="5" creationId="{19358D7E-C8A1-1692-C61A-7D533423722A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49.090" v="11203" actId="2696"/>
        <pc:sldMkLst>
          <pc:docMk/>
          <pc:sldMk cId="0" sldId="1839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39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39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39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39"/>
            <ac:spMk id="6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1:40.515" v="8941"/>
          <ac:spMkLst>
            <pc:docMk/>
            <pc:sldMk cId="0" sldId="1839"/>
            <ac:spMk id="7" creationId="{84C5168C-9388-CB65-FEEE-E4896A5E9E1D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49.098" v="11204" actId="2696"/>
        <pc:sldMkLst>
          <pc:docMk/>
          <pc:sldMk cId="0" sldId="1840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40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40"/>
            <ac:spMk id="4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1:43.391" v="8942"/>
          <ac:spMkLst>
            <pc:docMk/>
            <pc:sldMk cId="0" sldId="1840"/>
            <ac:spMk id="5" creationId="{438AA668-C838-6396-621F-933739FF9580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49.107" v="11205" actId="2696"/>
        <pc:sldMkLst>
          <pc:docMk/>
          <pc:sldMk cId="0" sldId="1841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41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41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41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41"/>
            <ac:spMk id="6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1:44.066" v="8943"/>
          <ac:spMkLst>
            <pc:docMk/>
            <pc:sldMk cId="0" sldId="1841"/>
            <ac:spMk id="7" creationId="{18E4505C-C828-5A27-53F4-4F6FA76D237A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49.117" v="11206" actId="2696"/>
        <pc:sldMkLst>
          <pc:docMk/>
          <pc:sldMk cId="0" sldId="1842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42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42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42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42"/>
            <ac:spMk id="6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1:45.688" v="8944"/>
          <ac:spMkLst>
            <pc:docMk/>
            <pc:sldMk cId="0" sldId="1842"/>
            <ac:spMk id="7" creationId="{A1E92CCF-50FE-1EB3-6E09-65975CFD4597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49.129" v="11207" actId="2696"/>
        <pc:sldMkLst>
          <pc:docMk/>
          <pc:sldMk cId="0" sldId="1843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43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43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43"/>
            <ac:spMk id="5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1:46.760" v="8945"/>
          <ac:spMkLst>
            <pc:docMk/>
            <pc:sldMk cId="0" sldId="1843"/>
            <ac:spMk id="6" creationId="{1705B405-D595-F89F-B305-5C96B1FA68D8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49.146" v="11208" actId="2696"/>
        <pc:sldMkLst>
          <pc:docMk/>
          <pc:sldMk cId="0" sldId="1844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44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44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44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44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44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44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44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44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44"/>
            <ac:spMk id="11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1:48.345" v="8946"/>
          <ac:spMkLst>
            <pc:docMk/>
            <pc:sldMk cId="0" sldId="1844"/>
            <ac:spMk id="12" creationId="{71445D4C-FBB7-2637-08C6-5E607E7FA428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49.163" v="11209" actId="2696"/>
        <pc:sldMkLst>
          <pc:docMk/>
          <pc:sldMk cId="0" sldId="1845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45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45"/>
            <ac:spMk id="5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1:50.245" v="8947"/>
          <ac:spMkLst>
            <pc:docMk/>
            <pc:sldMk cId="0" sldId="1845"/>
            <ac:spMk id="6" creationId="{D738A90B-E3D1-A8F7-B541-7DF2F418778D}"/>
          </ac:spMkLst>
        </pc:spChg>
        <pc:graphicFrameChg chg="mod">
          <ac:chgData name="Daniel Khashabi" userId="62390808-c838-45e6-be59-d6fd0d208bc8" providerId="ADAL" clId="{19A97A65-FB7E-DC4C-8433-B675572D5E70}" dt="2023-02-22T17:58:30.299" v="9801"/>
          <ac:graphicFrameMkLst>
            <pc:docMk/>
            <pc:sldMk cId="0" sldId="1845"/>
            <ac:graphicFrameMk id="3" creationId="{00000000-0000-0000-0000-000000000000}"/>
          </ac:graphicFrameMkLst>
        </pc:graphicFrameChg>
      </pc:sldChg>
      <pc:sldChg chg="addSp modSp add del">
        <pc:chgData name="Daniel Khashabi" userId="62390808-c838-45e6-be59-d6fd0d208bc8" providerId="ADAL" clId="{19A97A65-FB7E-DC4C-8433-B675572D5E70}" dt="2023-02-23T18:48:49.182" v="11210" actId="2696"/>
        <pc:sldMkLst>
          <pc:docMk/>
          <pc:sldMk cId="0" sldId="1846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46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46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46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46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46"/>
            <ac:spMk id="9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1:52.084" v="8948"/>
          <ac:spMkLst>
            <pc:docMk/>
            <pc:sldMk cId="0" sldId="1846"/>
            <ac:spMk id="10" creationId="{478758B1-CA03-4B18-2FB4-6B5BD3BCEFA3}"/>
          </ac:spMkLst>
        </pc:spChg>
        <pc:graphicFrameChg chg="mod">
          <ac:chgData name="Daniel Khashabi" userId="62390808-c838-45e6-be59-d6fd0d208bc8" providerId="ADAL" clId="{19A97A65-FB7E-DC4C-8433-B675572D5E70}" dt="2023-02-22T17:58:30.299" v="9801"/>
          <ac:graphicFrameMkLst>
            <pc:docMk/>
            <pc:sldMk cId="0" sldId="1846"/>
            <ac:graphicFrameMk id="3" creationId="{00000000-0000-0000-0000-000000000000}"/>
          </ac:graphicFrameMkLst>
        </pc:graphicFrameChg>
      </pc:sldChg>
      <pc:sldChg chg="addSp modSp add del">
        <pc:chgData name="Daniel Khashabi" userId="62390808-c838-45e6-be59-d6fd0d208bc8" providerId="ADAL" clId="{19A97A65-FB7E-DC4C-8433-B675572D5E70}" dt="2023-02-23T18:48:49.200" v="11211" actId="2696"/>
        <pc:sldMkLst>
          <pc:docMk/>
          <pc:sldMk cId="0" sldId="1847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47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47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47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47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47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47"/>
            <ac:spMk id="10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1:53.200" v="8949"/>
          <ac:spMkLst>
            <pc:docMk/>
            <pc:sldMk cId="0" sldId="1847"/>
            <ac:spMk id="11" creationId="{0685610D-1CC1-4CDF-61B2-E0C30D1B678A}"/>
          </ac:spMkLst>
        </pc:spChg>
        <pc:graphicFrameChg chg="mod">
          <ac:chgData name="Daniel Khashabi" userId="62390808-c838-45e6-be59-d6fd0d208bc8" providerId="ADAL" clId="{19A97A65-FB7E-DC4C-8433-B675572D5E70}" dt="2023-02-22T17:58:30.299" v="9801"/>
          <ac:graphicFrameMkLst>
            <pc:docMk/>
            <pc:sldMk cId="0" sldId="1847"/>
            <ac:graphicFrameMk id="3" creationId="{00000000-0000-0000-0000-000000000000}"/>
          </ac:graphicFrameMkLst>
        </pc:graphicFrameChg>
      </pc:sldChg>
      <pc:sldChg chg="addSp modSp add del">
        <pc:chgData name="Daniel Khashabi" userId="62390808-c838-45e6-be59-d6fd0d208bc8" providerId="ADAL" clId="{19A97A65-FB7E-DC4C-8433-B675572D5E70}" dt="2023-02-23T18:48:49.250" v="11214" actId="2696"/>
        <pc:sldMkLst>
          <pc:docMk/>
          <pc:sldMk cId="0" sldId="1848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48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48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48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48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48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48"/>
            <ac:spMk id="10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1:57.444" v="8952"/>
          <ac:spMkLst>
            <pc:docMk/>
            <pc:sldMk cId="0" sldId="1848"/>
            <ac:spMk id="11" creationId="{98A5E613-0491-7C51-7A83-B5EA2252098C}"/>
          </ac:spMkLst>
        </pc:spChg>
        <pc:graphicFrameChg chg="mod">
          <ac:chgData name="Daniel Khashabi" userId="62390808-c838-45e6-be59-d6fd0d208bc8" providerId="ADAL" clId="{19A97A65-FB7E-DC4C-8433-B675572D5E70}" dt="2023-02-22T17:58:30.299" v="9801"/>
          <ac:graphicFrameMkLst>
            <pc:docMk/>
            <pc:sldMk cId="0" sldId="1848"/>
            <ac:graphicFrameMk id="3" creationId="{00000000-0000-0000-0000-000000000000}"/>
          </ac:graphicFrameMkLst>
        </pc:graphicFrameChg>
      </pc:sldChg>
      <pc:sldChg chg="addSp modSp add del">
        <pc:chgData name="Daniel Khashabi" userId="62390808-c838-45e6-be59-d6fd0d208bc8" providerId="ADAL" clId="{19A97A65-FB7E-DC4C-8433-B675572D5E70}" dt="2023-02-23T18:48:49.274" v="11216" actId="2696"/>
        <pc:sldMkLst>
          <pc:docMk/>
          <pc:sldMk cId="0" sldId="1849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49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49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49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49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49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49"/>
            <ac:spMk id="8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2:01.235" v="8954"/>
          <ac:spMkLst>
            <pc:docMk/>
            <pc:sldMk cId="0" sldId="1849"/>
            <ac:spMk id="9" creationId="{C8FD9240-4A9E-C231-1850-BE399AF06074}"/>
          </ac:spMkLst>
        </pc:spChg>
      </pc:sldChg>
      <pc:sldChg chg="addSp modSp add del">
        <pc:chgData name="Daniel Khashabi" userId="62390808-c838-45e6-be59-d6fd0d208bc8" providerId="ADAL" clId="{19A97A65-FB7E-DC4C-8433-B675572D5E70}" dt="2023-02-23T18:48:49.286" v="11217" actId="2696"/>
        <pc:sldMkLst>
          <pc:docMk/>
          <pc:sldMk cId="0" sldId="1850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50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50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50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50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50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50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50"/>
            <ac:spMk id="1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50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50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50"/>
            <ac:spMk id="1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50"/>
            <ac:spMk id="1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50"/>
            <ac:spMk id="1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50"/>
            <ac:spMk id="1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50"/>
            <ac:spMk id="1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50"/>
            <ac:spMk id="20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50"/>
            <ac:spMk id="2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50"/>
            <ac:spMk id="2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50"/>
            <ac:spMk id="2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50"/>
            <ac:spMk id="2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50"/>
            <ac:spMk id="2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50"/>
            <ac:spMk id="2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50"/>
            <ac:spMk id="2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50"/>
            <ac:spMk id="2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50"/>
            <ac:spMk id="2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50"/>
            <ac:spMk id="30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2:03.083" v="8955"/>
          <ac:spMkLst>
            <pc:docMk/>
            <pc:sldMk cId="0" sldId="1850"/>
            <ac:spMk id="31" creationId="{DB6B0F73-DA80-A990-CCAC-6A6C91AB2C02}"/>
          </ac:spMkLst>
        </pc:spChg>
      </pc:sldChg>
      <pc:sldChg chg="addSp modSp add del mod">
        <pc:chgData name="Daniel Khashabi" userId="62390808-c838-45e6-be59-d6fd0d208bc8" providerId="ADAL" clId="{19A97A65-FB7E-DC4C-8433-B675572D5E70}" dt="2023-02-23T18:48:49.297" v="11218" actId="2696"/>
        <pc:sldMkLst>
          <pc:docMk/>
          <pc:sldMk cId="0" sldId="1851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51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51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51"/>
            <ac:spMk id="5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2:07.941" v="8964"/>
          <ac:spMkLst>
            <pc:docMk/>
            <pc:sldMk cId="0" sldId="1851"/>
            <ac:spMk id="6" creationId="{06E43F2B-3522-E7BC-AD6A-9D24BED907D0}"/>
          </ac:spMkLst>
        </pc:spChg>
      </pc:sldChg>
      <pc:sldChg chg="addSp modSp add del mod">
        <pc:chgData name="Daniel Khashabi" userId="62390808-c838-45e6-be59-d6fd0d208bc8" providerId="ADAL" clId="{19A97A65-FB7E-DC4C-8433-B675572D5E70}" dt="2023-02-23T18:48:49.306" v="11219" actId="2696"/>
        <pc:sldMkLst>
          <pc:docMk/>
          <pc:sldMk cId="0" sldId="1852"/>
        </pc:sldMkLst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52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8:45:37.835" v="10482"/>
          <ac:spMkLst>
            <pc:docMk/>
            <pc:sldMk cId="0" sldId="1852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52"/>
            <ac:spMk id="5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6:22:18.969" v="8974"/>
          <ac:spMkLst>
            <pc:docMk/>
            <pc:sldMk cId="0" sldId="1852"/>
            <ac:spMk id="6" creationId="{B269EF98-7034-CA66-8A97-0C302F4B8DF0}"/>
          </ac:spMkLst>
        </pc:spChg>
      </pc:sldChg>
      <pc:sldChg chg="modSp add del mod">
        <pc:chgData name="Daniel Khashabi" userId="62390808-c838-45e6-be59-d6fd0d208bc8" providerId="ADAL" clId="{19A97A65-FB7E-DC4C-8433-B675572D5E70}" dt="2023-02-23T18:48:49.065" v="11200" actId="2696"/>
        <pc:sldMkLst>
          <pc:docMk/>
          <pc:sldMk cId="1232130096" sldId="1853"/>
        </pc:sldMkLst>
        <pc:spChg chg="mod">
          <ac:chgData name="Daniel Khashabi" userId="62390808-c838-45e6-be59-d6fd0d208bc8" providerId="ADAL" clId="{19A97A65-FB7E-DC4C-8433-B675572D5E70}" dt="2023-02-22T14:56:45.403" v="8295" actId="1036"/>
          <ac:spMkLst>
            <pc:docMk/>
            <pc:sldMk cId="1232130096" sldId="1853"/>
            <ac:spMk id="2" creationId="{EAA4E5AE-1C3E-2796-63F2-9096359501A8}"/>
          </ac:spMkLst>
        </pc:spChg>
      </pc:sldChg>
      <pc:sldChg chg="modSp new del mod">
        <pc:chgData name="Daniel Khashabi" userId="62390808-c838-45e6-be59-d6fd0d208bc8" providerId="ADAL" clId="{19A97A65-FB7E-DC4C-8433-B675572D5E70}" dt="2023-02-22T16:01:04.471" v="8621" actId="2696"/>
        <pc:sldMkLst>
          <pc:docMk/>
          <pc:sldMk cId="349596298" sldId="1854"/>
        </pc:sldMkLst>
        <pc:spChg chg="mod">
          <ac:chgData name="Daniel Khashabi" userId="62390808-c838-45e6-be59-d6fd0d208bc8" providerId="ADAL" clId="{19A97A65-FB7E-DC4C-8433-B675572D5E70}" dt="2023-02-22T14:58:13.954" v="8337" actId="27636"/>
          <ac:spMkLst>
            <pc:docMk/>
            <pc:sldMk cId="349596298" sldId="1854"/>
            <ac:spMk id="2" creationId="{94E73F5F-1F1C-68CE-FA88-EFEF8CC0052E}"/>
          </ac:spMkLst>
        </pc:spChg>
      </pc:sldChg>
      <pc:sldChg chg="add del">
        <pc:chgData name="Daniel Khashabi" userId="62390808-c838-45e6-be59-d6fd0d208bc8" providerId="ADAL" clId="{19A97A65-FB7E-DC4C-8433-B675572D5E70}" dt="2023-02-23T18:48:51.811" v="11511" actId="2696"/>
        <pc:sldMkLst>
          <pc:docMk/>
          <pc:sldMk cId="492524874" sldId="1854"/>
        </pc:sldMkLst>
      </pc:sldChg>
      <pc:sldChg chg="new del">
        <pc:chgData name="Daniel Khashabi" userId="62390808-c838-45e6-be59-d6fd0d208bc8" providerId="ADAL" clId="{19A97A65-FB7E-DC4C-8433-B675572D5E70}" dt="2023-02-22T14:57:30.922" v="8297" actId="680"/>
        <pc:sldMkLst>
          <pc:docMk/>
          <pc:sldMk cId="2003509822" sldId="1854"/>
        </pc:sldMkLst>
      </pc:sldChg>
      <pc:sldChg chg="modSp new del mod">
        <pc:chgData name="Daniel Khashabi" userId="62390808-c838-45e6-be59-d6fd0d208bc8" providerId="ADAL" clId="{19A97A65-FB7E-DC4C-8433-B675572D5E70}" dt="2023-02-23T18:47:58.842" v="11130" actId="2696"/>
        <pc:sldMkLst>
          <pc:docMk/>
          <pc:sldMk cId="3495468394" sldId="1855"/>
        </pc:sldMkLst>
        <pc:spChg chg="mod">
          <ac:chgData name="Daniel Khashabi" userId="62390808-c838-45e6-be59-d6fd0d208bc8" providerId="ADAL" clId="{19A97A65-FB7E-DC4C-8433-B675572D5E70}" dt="2023-02-22T14:59:30.535" v="8388" actId="27636"/>
          <ac:spMkLst>
            <pc:docMk/>
            <pc:sldMk cId="3495468394" sldId="1855"/>
            <ac:spMk id="2" creationId="{39CFC48A-8B1B-9C5C-3C60-627C7F1A5C3D}"/>
          </ac:spMkLst>
        </pc:spChg>
        <pc:spChg chg="mod">
          <ac:chgData name="Daniel Khashabi" userId="62390808-c838-45e6-be59-d6fd0d208bc8" providerId="ADAL" clId="{19A97A65-FB7E-DC4C-8433-B675572D5E70}" dt="2023-02-22T14:59:08.130" v="8386" actId="20577"/>
          <ac:spMkLst>
            <pc:docMk/>
            <pc:sldMk cId="3495468394" sldId="1855"/>
            <ac:spMk id="3" creationId="{37024ECE-F62D-E39E-E7DD-08FC34A9FF9E}"/>
          </ac:spMkLst>
        </pc:spChg>
      </pc:sldChg>
      <pc:sldChg chg="modSp add del mod">
        <pc:chgData name="Daniel Khashabi" userId="62390808-c838-45e6-be59-d6fd0d208bc8" providerId="ADAL" clId="{19A97A65-FB7E-DC4C-8433-B675572D5E70}" dt="2023-02-23T18:48:50.452" v="11340" actId="2696"/>
        <pc:sldMkLst>
          <pc:docMk/>
          <pc:sldMk cId="2105043816" sldId="1856"/>
        </pc:sldMkLst>
        <pc:spChg chg="mod">
          <ac:chgData name="Daniel Khashabi" userId="62390808-c838-45e6-be59-d6fd0d208bc8" providerId="ADAL" clId="{19A97A65-FB7E-DC4C-8433-B675572D5E70}" dt="2023-02-22T14:59:41.491" v="8419" actId="20577"/>
          <ac:spMkLst>
            <pc:docMk/>
            <pc:sldMk cId="2105043816" sldId="1856"/>
            <ac:spMk id="2" creationId="{EAA4E5AE-1C3E-2796-63F2-9096359501A8}"/>
          </ac:spMkLst>
        </pc:spChg>
      </pc:sldChg>
      <pc:sldChg chg="modSp new del mod">
        <pc:chgData name="Daniel Khashabi" userId="62390808-c838-45e6-be59-d6fd0d208bc8" providerId="ADAL" clId="{19A97A65-FB7E-DC4C-8433-B675572D5E70}" dt="2023-02-23T18:48:49.645" v="11259" actId="2696"/>
        <pc:sldMkLst>
          <pc:docMk/>
          <pc:sldMk cId="640746392" sldId="1857"/>
        </pc:sldMkLst>
        <pc:spChg chg="mod">
          <ac:chgData name="Daniel Khashabi" userId="62390808-c838-45e6-be59-d6fd0d208bc8" providerId="ADAL" clId="{19A97A65-FB7E-DC4C-8433-B675572D5E70}" dt="2023-02-22T15:03:48.646" v="8545" actId="27636"/>
          <ac:spMkLst>
            <pc:docMk/>
            <pc:sldMk cId="640746392" sldId="1857"/>
            <ac:spMk id="2" creationId="{B188CA1D-D87A-A3B6-9265-B748AFA170F6}"/>
          </ac:spMkLst>
        </pc:spChg>
        <pc:spChg chg="mod">
          <ac:chgData name="Daniel Khashabi" userId="62390808-c838-45e6-be59-d6fd0d208bc8" providerId="ADAL" clId="{19A97A65-FB7E-DC4C-8433-B675572D5E70}" dt="2023-02-22T15:02:18.410" v="8484" actId="20577"/>
          <ac:spMkLst>
            <pc:docMk/>
            <pc:sldMk cId="640746392" sldId="1857"/>
            <ac:spMk id="3" creationId="{349B3188-D42F-6F83-0BF4-C3F9DBBFCAC5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640746392" sldId="1857"/>
            <ac:spMk id="4" creationId="{5093B240-52AD-057F-BAC0-04A6DF5DE165}"/>
          </ac:spMkLst>
        </pc:spChg>
      </pc:sldChg>
      <pc:sldChg chg="add del">
        <pc:chgData name="Daniel Khashabi" userId="62390808-c838-45e6-be59-d6fd0d208bc8" providerId="ADAL" clId="{19A97A65-FB7E-DC4C-8433-B675572D5E70}" dt="2023-02-22T14:59:31.889" v="8389" actId="2696"/>
        <pc:sldMkLst>
          <pc:docMk/>
          <pc:sldMk cId="2225058484" sldId="1857"/>
        </pc:sldMkLst>
      </pc:sldChg>
      <pc:sldChg chg="new del">
        <pc:chgData name="Daniel Khashabi" userId="62390808-c838-45e6-be59-d6fd0d208bc8" providerId="ADAL" clId="{19A97A65-FB7E-DC4C-8433-B675572D5E70}" dt="2023-02-22T14:59:33.285" v="8391" actId="680"/>
        <pc:sldMkLst>
          <pc:docMk/>
          <pc:sldMk cId="3953214767" sldId="1857"/>
        </pc:sldMkLst>
      </pc:sldChg>
      <pc:sldChg chg="modSp new del mod">
        <pc:chgData name="Daniel Khashabi" userId="62390808-c838-45e6-be59-d6fd0d208bc8" providerId="ADAL" clId="{19A97A65-FB7E-DC4C-8433-B675572D5E70}" dt="2023-02-23T18:48:50.589" v="11359" actId="2696"/>
        <pc:sldMkLst>
          <pc:docMk/>
          <pc:sldMk cId="827144043" sldId="1858"/>
        </pc:sldMkLst>
        <pc:spChg chg="mod">
          <ac:chgData name="Daniel Khashabi" userId="62390808-c838-45e6-be59-d6fd0d208bc8" providerId="ADAL" clId="{19A97A65-FB7E-DC4C-8433-B675572D5E70}" dt="2023-02-22T15:03:48.658" v="8546" actId="27636"/>
          <ac:spMkLst>
            <pc:docMk/>
            <pc:sldMk cId="827144043" sldId="1858"/>
            <ac:spMk id="2" creationId="{400CC9A0-508E-FB08-5CE5-CEDAAC00B773}"/>
          </ac:spMkLst>
        </pc:spChg>
        <pc:spChg chg="mod">
          <ac:chgData name="Daniel Khashabi" userId="62390808-c838-45e6-be59-d6fd0d208bc8" providerId="ADAL" clId="{19A97A65-FB7E-DC4C-8433-B675572D5E70}" dt="2023-02-22T15:03:03.324" v="8543" actId="20577"/>
          <ac:spMkLst>
            <pc:docMk/>
            <pc:sldMk cId="827144043" sldId="1858"/>
            <ac:spMk id="3" creationId="{5EC0D450-2B02-60EF-C580-7F0A1290FCAD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827144043" sldId="1858"/>
            <ac:spMk id="4" creationId="{66601F48-2C85-0ED6-D103-424DA6D44E49}"/>
          </ac:spMkLst>
        </pc:spChg>
      </pc:sldChg>
      <pc:sldChg chg="modSp new del mod">
        <pc:chgData name="Daniel Khashabi" userId="62390808-c838-45e6-be59-d6fd0d208bc8" providerId="ADAL" clId="{19A97A65-FB7E-DC4C-8433-B675572D5E70}" dt="2023-02-23T18:48:50.098" v="11303" actId="2696"/>
        <pc:sldMkLst>
          <pc:docMk/>
          <pc:sldMk cId="745030195" sldId="1859"/>
        </pc:sldMkLst>
        <pc:spChg chg="mod">
          <ac:chgData name="Daniel Khashabi" userId="62390808-c838-45e6-be59-d6fd0d208bc8" providerId="ADAL" clId="{19A97A65-FB7E-DC4C-8433-B675572D5E70}" dt="2023-02-22T15:05:39.515" v="8597" actId="27636"/>
          <ac:spMkLst>
            <pc:docMk/>
            <pc:sldMk cId="745030195" sldId="1859"/>
            <ac:spMk id="2" creationId="{383045BB-B302-4E27-6C7B-88D0C47B2AC6}"/>
          </ac:spMkLst>
        </pc:spChg>
        <pc:spChg chg="mod">
          <ac:chgData name="Daniel Khashabi" userId="62390808-c838-45e6-be59-d6fd0d208bc8" providerId="ADAL" clId="{19A97A65-FB7E-DC4C-8433-B675572D5E70}" dt="2023-02-22T15:05:35.395" v="8593" actId="20577"/>
          <ac:spMkLst>
            <pc:docMk/>
            <pc:sldMk cId="745030195" sldId="1859"/>
            <ac:spMk id="3" creationId="{F00EFC4A-66EC-E32E-5ED6-231D94CBF0C6}"/>
          </ac:spMkLst>
        </pc:spChg>
      </pc:sldChg>
      <pc:sldChg chg="modSp add del mod">
        <pc:chgData name="Daniel Khashabi" userId="62390808-c838-45e6-be59-d6fd0d208bc8" providerId="ADAL" clId="{19A97A65-FB7E-DC4C-8433-B675572D5E70}" dt="2023-02-22T16:00:34.451" v="8619" actId="2696"/>
        <pc:sldMkLst>
          <pc:docMk/>
          <pc:sldMk cId="358947960" sldId="1860"/>
        </pc:sldMkLst>
        <pc:spChg chg="mod">
          <ac:chgData name="Daniel Khashabi" userId="62390808-c838-45e6-be59-d6fd0d208bc8" providerId="ADAL" clId="{19A97A65-FB7E-DC4C-8433-B675572D5E70}" dt="2023-02-22T16:00:28.840" v="8618" actId="20577"/>
          <ac:spMkLst>
            <pc:docMk/>
            <pc:sldMk cId="358947960" sldId="1860"/>
            <ac:spMk id="59" creationId="{00000000-0000-0000-0000-000000000000}"/>
          </ac:spMkLst>
        </pc:spChg>
      </pc:sldChg>
      <pc:sldChg chg="modSp add del ord modNotes">
        <pc:chgData name="Daniel Khashabi" userId="62390808-c838-45e6-be59-d6fd0d208bc8" providerId="ADAL" clId="{19A97A65-FB7E-DC4C-8433-B675572D5E70}" dt="2023-02-23T18:48:50.865" v="11395" actId="2696"/>
        <pc:sldMkLst>
          <pc:docMk/>
          <pc:sldMk cId="598954380" sldId="1860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598954380" sldId="1860"/>
            <ac:spMk id="2" creationId="{83602E3B-62E7-EEAE-E8F3-5972D2C26242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598954380" sldId="1860"/>
            <ac:spMk id="3" creationId="{742098B5-3716-BBD2-0AAF-42AC45169A7D}"/>
          </ac:spMkLst>
        </pc:spChg>
      </pc:sldChg>
      <pc:sldChg chg="new del">
        <pc:chgData name="Daniel Khashabi" userId="62390808-c838-45e6-be59-d6fd0d208bc8" providerId="ADAL" clId="{19A97A65-FB7E-DC4C-8433-B675572D5E70}" dt="2023-02-22T15:05:38.591" v="8595" actId="680"/>
        <pc:sldMkLst>
          <pc:docMk/>
          <pc:sldMk cId="728837639" sldId="1860"/>
        </pc:sldMkLst>
      </pc:sldChg>
      <pc:sldChg chg="add del">
        <pc:chgData name="Daniel Khashabi" userId="62390808-c838-45e6-be59-d6fd0d208bc8" providerId="ADAL" clId="{19A97A65-FB7E-DC4C-8433-B675572D5E70}" dt="2023-02-23T18:48:50.869" v="11396" actId="2696"/>
        <pc:sldMkLst>
          <pc:docMk/>
          <pc:sldMk cId="1097139008" sldId="1861"/>
        </pc:sldMkLst>
      </pc:sldChg>
      <pc:sldChg chg="modSp add del mod modNotes">
        <pc:chgData name="Daniel Khashabi" userId="62390808-c838-45e6-be59-d6fd0d208bc8" providerId="ADAL" clId="{19A97A65-FB7E-DC4C-8433-B675572D5E70}" dt="2023-02-23T18:48:51.688" v="11494" actId="2696"/>
        <pc:sldMkLst>
          <pc:docMk/>
          <pc:sldMk cId="2711129566" sldId="1862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711129566" sldId="1862"/>
            <ac:spMk id="2" creationId="{83602E3B-62E7-EEAE-E8F3-5972D2C26242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711129566" sldId="1862"/>
            <ac:spMk id="3" creationId="{742098B5-3716-BBD2-0AAF-42AC45169A7D}"/>
          </ac:spMkLst>
        </pc:spChg>
        <pc:spChg chg="mod">
          <ac:chgData name="Daniel Khashabi" userId="62390808-c838-45e6-be59-d6fd0d208bc8" providerId="ADAL" clId="{19A97A65-FB7E-DC4C-8433-B675572D5E70}" dt="2023-02-22T16:01:49.673" v="8672" actId="20577"/>
          <ac:spMkLst>
            <pc:docMk/>
            <pc:sldMk cId="2711129566" sldId="1862"/>
            <ac:spMk id="59" creationId="{00000000-0000-0000-0000-000000000000}"/>
          </ac:spMkLst>
        </pc:spChg>
      </pc:sldChg>
      <pc:sldChg chg="modSp add del mod modNotes">
        <pc:chgData name="Daniel Khashabi" userId="62390808-c838-45e6-be59-d6fd0d208bc8" providerId="ADAL" clId="{19A97A65-FB7E-DC4C-8433-B675572D5E70}" dt="2023-02-23T18:48:50.886" v="11400" actId="2696"/>
        <pc:sldMkLst>
          <pc:docMk/>
          <pc:sldMk cId="3523569274" sldId="1863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523569274" sldId="1863"/>
            <ac:spMk id="2" creationId="{83602E3B-62E7-EEAE-E8F3-5972D2C26242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523569274" sldId="1863"/>
            <ac:spMk id="3" creationId="{742098B5-3716-BBD2-0AAF-42AC45169A7D}"/>
          </ac:spMkLst>
        </pc:spChg>
        <pc:spChg chg="mod">
          <ac:chgData name="Daniel Khashabi" userId="62390808-c838-45e6-be59-d6fd0d208bc8" providerId="ADAL" clId="{19A97A65-FB7E-DC4C-8433-B675572D5E70}" dt="2023-02-22T16:02:48.848" v="8714" actId="20577"/>
          <ac:spMkLst>
            <pc:docMk/>
            <pc:sldMk cId="3523569274" sldId="1863"/>
            <ac:spMk id="59" creationId="{00000000-0000-0000-0000-000000000000}"/>
          </ac:spMkLst>
        </pc:spChg>
      </pc:sldChg>
      <pc:sldChg chg="add del">
        <pc:chgData name="Daniel Khashabi" userId="62390808-c838-45e6-be59-d6fd0d208bc8" providerId="ADAL" clId="{19A97A65-FB7E-DC4C-8433-B675572D5E70}" dt="2023-02-22T16:02:53.440" v="8717" actId="2696"/>
        <pc:sldMkLst>
          <pc:docMk/>
          <pc:sldMk cId="2806785995" sldId="1864"/>
        </pc:sldMkLst>
      </pc:sldChg>
      <pc:sldChg chg="new del">
        <pc:chgData name="Daniel Khashabi" userId="62390808-c838-45e6-be59-d6fd0d208bc8" providerId="ADAL" clId="{19A97A65-FB7E-DC4C-8433-B675572D5E70}" dt="2023-02-23T18:48:50.895" v="11401" actId="2696"/>
        <pc:sldMkLst>
          <pc:docMk/>
          <pc:sldMk cId="3957893659" sldId="1865"/>
        </pc:sldMkLst>
      </pc:sldChg>
      <pc:sldChg chg="add del">
        <pc:chgData name="Daniel Khashabi" userId="62390808-c838-45e6-be59-d6fd0d208bc8" providerId="ADAL" clId="{19A97A65-FB7E-DC4C-8433-B675572D5E70}" dt="2023-02-23T18:48:51.671" v="11491" actId="2696"/>
        <pc:sldMkLst>
          <pc:docMk/>
          <pc:sldMk cId="2673111531" sldId="1866"/>
        </pc:sldMkLst>
      </pc:sldChg>
      <pc:sldChg chg="addSp delSp modSp add del mod modClrScheme chgLayout">
        <pc:chgData name="Daniel Khashabi" userId="62390808-c838-45e6-be59-d6fd0d208bc8" providerId="ADAL" clId="{19A97A65-FB7E-DC4C-8433-B675572D5E70}" dt="2023-02-23T18:48:50.905" v="11402" actId="2696"/>
        <pc:sldMkLst>
          <pc:docMk/>
          <pc:sldMk cId="0" sldId="1867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67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67"/>
            <ac:spMk id="3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67"/>
            <ac:spMk id="5" creationId="{C4F37680-96C6-BF54-3206-4FF5828CEDCE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67"/>
            <ac:spMk id="6" creationId="{7DF7C562-8B85-1B76-48E0-B4370B9175FD}"/>
          </ac:spMkLst>
        </pc:spChg>
        <pc:spChg chg="add mod">
          <ac:chgData name="Daniel Khashabi" userId="62390808-c838-45e6-be59-d6fd0d208bc8" providerId="ADAL" clId="{19A97A65-FB7E-DC4C-8433-B675572D5E70}" dt="2023-02-22T17:32:46.952" v="9150" actId="20577"/>
          <ac:spMkLst>
            <pc:docMk/>
            <pc:sldMk cId="0" sldId="1867"/>
            <ac:spMk id="7" creationId="{B3373FB0-406D-9565-1DC6-4869C5703742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3T18:48:50.917" v="11403" actId="2696"/>
        <pc:sldMkLst>
          <pc:docMk/>
          <pc:sldMk cId="0" sldId="1868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68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68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68"/>
            <ac:spMk id="5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68"/>
            <ac:spMk id="7" creationId="{314F2BE5-410C-F5B2-2534-128096CED6E6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68"/>
            <ac:spMk id="8" creationId="{51A3351C-5E6A-E324-BB69-84829A319A24}"/>
          </ac:spMkLst>
        </pc:spChg>
        <pc:spChg chg="add mod">
          <ac:chgData name="Daniel Khashabi" userId="62390808-c838-45e6-be59-d6fd0d208bc8" providerId="ADAL" clId="{19A97A65-FB7E-DC4C-8433-B675572D5E70}" dt="2023-02-22T17:32:50.755" v="9151"/>
          <ac:spMkLst>
            <pc:docMk/>
            <pc:sldMk cId="0" sldId="1868"/>
            <ac:spMk id="9" creationId="{EEA2439C-5DB7-95A5-FD20-88869E5A5ED6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3T18:48:50.925" v="11404" actId="2696"/>
        <pc:sldMkLst>
          <pc:docMk/>
          <pc:sldMk cId="0" sldId="1869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69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69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69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69"/>
            <ac:spMk id="6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69"/>
            <ac:spMk id="7" creationId="{A5D7CC81-71D3-73C0-5A93-2D147E6621F5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69"/>
            <ac:spMk id="8" creationId="{56D1EF70-8527-4702-5E97-B8ADAB1AD474}"/>
          </ac:spMkLst>
        </pc:spChg>
        <pc:spChg chg="add mod">
          <ac:chgData name="Daniel Khashabi" userId="62390808-c838-45e6-be59-d6fd0d208bc8" providerId="ADAL" clId="{19A97A65-FB7E-DC4C-8433-B675572D5E70}" dt="2023-02-22T17:32:52.279" v="9152"/>
          <ac:spMkLst>
            <pc:docMk/>
            <pc:sldMk cId="0" sldId="1869"/>
            <ac:spMk id="9" creationId="{411A0D1D-E036-574F-499A-8ED63200F7D2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3T18:48:50.935" v="11405" actId="2696"/>
        <pc:sldMkLst>
          <pc:docMk/>
          <pc:sldMk cId="0" sldId="1870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70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70"/>
            <ac:spMk id="3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70"/>
            <ac:spMk id="4" creationId="{D13A0DE6-AE43-6AFD-04CA-771CAD69CFAD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70"/>
            <ac:spMk id="5" creationId="{999BE871-8FA1-1CA7-3AE3-61ACFED41B43}"/>
          </ac:spMkLst>
        </pc:spChg>
        <pc:spChg chg="add mod">
          <ac:chgData name="Daniel Khashabi" userId="62390808-c838-45e6-be59-d6fd0d208bc8" providerId="ADAL" clId="{19A97A65-FB7E-DC4C-8433-B675572D5E70}" dt="2023-02-22T17:32:53.527" v="9153"/>
          <ac:spMkLst>
            <pc:docMk/>
            <pc:sldMk cId="0" sldId="1870"/>
            <ac:spMk id="6" creationId="{DA0F6EF4-E7F8-D669-878E-0582769D468D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3T18:48:50.941" v="11406" actId="2696"/>
        <pc:sldMkLst>
          <pc:docMk/>
          <pc:sldMk cId="0" sldId="1871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71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71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71"/>
            <ac:spMk id="6" creationId="{00000000-0000-0000-0000-000000000000}"/>
          </ac:spMkLst>
        </pc:spChg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71"/>
            <ac:spMk id="7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71"/>
            <ac:spMk id="8" creationId="{26C7BB28-5040-6C93-FB77-BB026C827373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71"/>
            <ac:spMk id="9" creationId="{B450F0A5-6DC5-91DA-E905-EB001EA8D187}"/>
          </ac:spMkLst>
        </pc:spChg>
        <pc:spChg chg="add mod">
          <ac:chgData name="Daniel Khashabi" userId="62390808-c838-45e6-be59-d6fd0d208bc8" providerId="ADAL" clId="{19A97A65-FB7E-DC4C-8433-B675572D5E70}" dt="2023-02-22T17:32:55.569" v="9154"/>
          <ac:spMkLst>
            <pc:docMk/>
            <pc:sldMk cId="0" sldId="1871"/>
            <ac:spMk id="10" creationId="{F4DD38D4-70EA-8BEB-16EF-A5AA16CADB53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3T18:48:50.950" v="11407" actId="2696"/>
        <pc:sldMkLst>
          <pc:docMk/>
          <pc:sldMk cId="0" sldId="1872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72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72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72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72"/>
            <ac:spMk id="8" creationId="{00000000-0000-0000-0000-000000000000}"/>
          </ac:spMkLst>
        </pc:spChg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72"/>
            <ac:spMk id="9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72"/>
            <ac:spMk id="11" creationId="{182F9EB0-FA20-AA51-BFBC-213CE61458F2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72"/>
            <ac:spMk id="12" creationId="{651433A3-59D4-1CD4-A4AA-D2678E30D3CD}"/>
          </ac:spMkLst>
        </pc:spChg>
        <pc:spChg chg="add mod">
          <ac:chgData name="Daniel Khashabi" userId="62390808-c838-45e6-be59-d6fd0d208bc8" providerId="ADAL" clId="{19A97A65-FB7E-DC4C-8433-B675572D5E70}" dt="2023-02-22T17:32:57.369" v="9155"/>
          <ac:spMkLst>
            <pc:docMk/>
            <pc:sldMk cId="0" sldId="1872"/>
            <ac:spMk id="13" creationId="{61A66E9A-CE9E-9D6E-B29B-E57D217B0398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3T18:48:50.958" v="11408" actId="2696"/>
        <pc:sldMkLst>
          <pc:docMk/>
          <pc:sldMk cId="0" sldId="1873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73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73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73"/>
            <ac:spMk id="5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73"/>
            <ac:spMk id="6" creationId="{86072D92-02DF-8305-1023-EB88B546468E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73"/>
            <ac:spMk id="7" creationId="{EAF7AA76-9FF2-E738-A9EA-C8A6C77DB6ED}"/>
          </ac:spMkLst>
        </pc:spChg>
        <pc:spChg chg="add mod">
          <ac:chgData name="Daniel Khashabi" userId="62390808-c838-45e6-be59-d6fd0d208bc8" providerId="ADAL" clId="{19A97A65-FB7E-DC4C-8433-B675572D5E70}" dt="2023-02-22T17:32:59.009" v="9156"/>
          <ac:spMkLst>
            <pc:docMk/>
            <pc:sldMk cId="0" sldId="1873"/>
            <ac:spMk id="8" creationId="{660F0DEE-6372-247E-C8C8-42FB1A779727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3T18:48:50.969" v="11409" actId="2696"/>
        <pc:sldMkLst>
          <pc:docMk/>
          <pc:sldMk cId="0" sldId="1874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74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74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74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74"/>
            <ac:spMk id="8" creationId="{00000000-0000-0000-0000-000000000000}"/>
          </ac:spMkLst>
        </pc:spChg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74"/>
            <ac:spMk id="9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74"/>
            <ac:spMk id="11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74"/>
            <ac:spMk id="12" creationId="{AEA334EA-E6F8-81C3-BF9D-E653EEF394DF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74"/>
            <ac:spMk id="13" creationId="{8E15E7BC-E936-8EE4-5231-FA93E0CBD769}"/>
          </ac:spMkLst>
        </pc:spChg>
        <pc:spChg chg="add mod">
          <ac:chgData name="Daniel Khashabi" userId="62390808-c838-45e6-be59-d6fd0d208bc8" providerId="ADAL" clId="{19A97A65-FB7E-DC4C-8433-B675572D5E70}" dt="2023-02-22T17:33:00.808" v="9157"/>
          <ac:spMkLst>
            <pc:docMk/>
            <pc:sldMk cId="0" sldId="1874"/>
            <ac:spMk id="14" creationId="{2554987A-137E-8889-0B99-C92D7318F957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3T18:48:50.975" v="11410" actId="2696"/>
        <pc:sldMkLst>
          <pc:docMk/>
          <pc:sldMk cId="0" sldId="1875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75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75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75"/>
            <ac:spMk id="5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75"/>
            <ac:spMk id="6" creationId="{8A95C187-224D-7206-CD32-BF1CCE2FDD71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75"/>
            <ac:spMk id="7" creationId="{6FB76B93-8166-308A-1F38-6B8E01A1D6C1}"/>
          </ac:spMkLst>
        </pc:spChg>
        <pc:spChg chg="add mod">
          <ac:chgData name="Daniel Khashabi" userId="62390808-c838-45e6-be59-d6fd0d208bc8" providerId="ADAL" clId="{19A97A65-FB7E-DC4C-8433-B675572D5E70}" dt="2023-02-22T17:33:02.158" v="9158"/>
          <ac:spMkLst>
            <pc:docMk/>
            <pc:sldMk cId="0" sldId="1875"/>
            <ac:spMk id="8" creationId="{EF553C3D-0E72-7C3F-EA9E-BD178F3F75FF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3T18:48:50.988" v="11411" actId="2696"/>
        <pc:sldMkLst>
          <pc:docMk/>
          <pc:sldMk cId="0" sldId="1876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76"/>
            <ac:spMk id="2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76"/>
            <ac:spMk id="3" creationId="{B45CE10A-9627-04B0-3CDD-44ED8C80B845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76"/>
            <ac:spMk id="4" creationId="{458FE16D-0B5E-D312-481E-9B2DB988BD9D}"/>
          </ac:spMkLst>
        </pc:spChg>
        <pc:spChg chg="add mod">
          <ac:chgData name="Daniel Khashabi" userId="62390808-c838-45e6-be59-d6fd0d208bc8" providerId="ADAL" clId="{19A97A65-FB7E-DC4C-8433-B675572D5E70}" dt="2023-02-22T17:33:03.858" v="9159"/>
          <ac:spMkLst>
            <pc:docMk/>
            <pc:sldMk cId="0" sldId="1876"/>
            <ac:spMk id="5" creationId="{F59E9B55-1065-A4D2-B3F7-1A2A2CEBA4AD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3T18:48:50.998" v="11412" actId="2696"/>
        <pc:sldMkLst>
          <pc:docMk/>
          <pc:sldMk cId="0" sldId="1877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77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77"/>
            <ac:spMk id="3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77"/>
            <ac:spMk id="5" creationId="{10DD3E05-1579-0593-679D-ACB2A28793A4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77"/>
            <ac:spMk id="6" creationId="{CA83BD82-F349-4D65-837B-18FD87E5EF69}"/>
          </ac:spMkLst>
        </pc:spChg>
        <pc:spChg chg="add mod">
          <ac:chgData name="Daniel Khashabi" userId="62390808-c838-45e6-be59-d6fd0d208bc8" providerId="ADAL" clId="{19A97A65-FB7E-DC4C-8433-B675572D5E70}" dt="2023-02-22T17:33:05.147" v="9160"/>
          <ac:spMkLst>
            <pc:docMk/>
            <pc:sldMk cId="0" sldId="1877"/>
            <ac:spMk id="7" creationId="{BC160436-33F9-FC50-F783-0E9883CDB489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3T18:48:51.010" v="11413" actId="2696"/>
        <pc:sldMkLst>
          <pc:docMk/>
          <pc:sldMk cId="0" sldId="1878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78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78"/>
            <ac:spMk id="3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78"/>
            <ac:spMk id="5" creationId="{95FC31DF-8F97-1CD0-F50E-2494355C0EDB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78"/>
            <ac:spMk id="6" creationId="{AD575ED6-45DD-CA4C-72E3-632D7DDD622C}"/>
          </ac:spMkLst>
        </pc:spChg>
        <pc:spChg chg="add mod">
          <ac:chgData name="Daniel Khashabi" userId="62390808-c838-45e6-be59-d6fd0d208bc8" providerId="ADAL" clId="{19A97A65-FB7E-DC4C-8433-B675572D5E70}" dt="2023-02-22T17:33:06.242" v="9161"/>
          <ac:spMkLst>
            <pc:docMk/>
            <pc:sldMk cId="0" sldId="1878"/>
            <ac:spMk id="7" creationId="{14484E94-9EB9-66C2-9904-F4D29ACC7709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3T18:48:51.018" v="11414" actId="2696"/>
        <pc:sldMkLst>
          <pc:docMk/>
          <pc:sldMk cId="0" sldId="1879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79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79"/>
            <ac:spMk id="3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79"/>
            <ac:spMk id="5" creationId="{DC848BB5-6EAB-1AA8-54C4-FCC10050CCB7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79"/>
            <ac:spMk id="6" creationId="{53C9B53B-41E2-8400-DF3D-773D5C7BC7A9}"/>
          </ac:spMkLst>
        </pc:spChg>
        <pc:spChg chg="add mod">
          <ac:chgData name="Daniel Khashabi" userId="62390808-c838-45e6-be59-d6fd0d208bc8" providerId="ADAL" clId="{19A97A65-FB7E-DC4C-8433-B675572D5E70}" dt="2023-02-22T17:33:07.297" v="9162"/>
          <ac:spMkLst>
            <pc:docMk/>
            <pc:sldMk cId="0" sldId="1879"/>
            <ac:spMk id="7" creationId="{04109E63-6C11-3928-3538-DF1FBBF97FFD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3T18:48:51.024" v="11415" actId="2696"/>
        <pc:sldMkLst>
          <pc:docMk/>
          <pc:sldMk cId="0" sldId="1880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80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80"/>
            <ac:spMk id="3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80"/>
            <ac:spMk id="5" creationId="{B4A5BF49-0A7D-6023-2024-61666C7D047F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80"/>
            <ac:spMk id="6" creationId="{98D1B6A3-60F6-7372-157B-98068ED34ECD}"/>
          </ac:spMkLst>
        </pc:spChg>
        <pc:spChg chg="add mod ord">
          <ac:chgData name="Daniel Khashabi" userId="62390808-c838-45e6-be59-d6fd0d208bc8" providerId="ADAL" clId="{19A97A65-FB7E-DC4C-8433-B675572D5E70}" dt="2023-02-22T17:24:42.913" v="9116" actId="27636"/>
          <ac:spMkLst>
            <pc:docMk/>
            <pc:sldMk cId="0" sldId="1880"/>
            <ac:spMk id="7" creationId="{DCC89B1D-ED90-2331-EFD6-F11518B62DE2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80"/>
            <ac:spMk id="8" creationId="{A2FCA2E7-336E-485C-EAE4-17076E106277}"/>
          </ac:spMkLst>
        </pc:spChg>
        <pc:spChg chg="add mod">
          <ac:chgData name="Daniel Khashabi" userId="62390808-c838-45e6-be59-d6fd0d208bc8" providerId="ADAL" clId="{19A97A65-FB7E-DC4C-8433-B675572D5E70}" dt="2023-02-22T17:33:07.971" v="9163"/>
          <ac:spMkLst>
            <pc:docMk/>
            <pc:sldMk cId="0" sldId="1880"/>
            <ac:spMk id="9" creationId="{0EA77878-8596-17D2-C2D2-296F0597E91A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3T18:48:51.031" v="11416" actId="2696"/>
        <pc:sldMkLst>
          <pc:docMk/>
          <pc:sldMk cId="0" sldId="1881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81"/>
            <ac:spMk id="2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81"/>
            <ac:spMk id="3" creationId="{F5F04FEE-12BE-508B-8A89-CEB8BC08B8CC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81"/>
            <ac:spMk id="4" creationId="{0ED5076A-FE74-502A-23BC-BECC07DE3A19}"/>
          </ac:spMkLst>
        </pc:spChg>
        <pc:spChg chg="add mod">
          <ac:chgData name="Daniel Khashabi" userId="62390808-c838-45e6-be59-d6fd0d208bc8" providerId="ADAL" clId="{19A97A65-FB7E-DC4C-8433-B675572D5E70}" dt="2023-02-22T17:33:08.931" v="9164"/>
          <ac:spMkLst>
            <pc:docMk/>
            <pc:sldMk cId="0" sldId="1881"/>
            <ac:spMk id="5" creationId="{F9A5842F-28A2-2166-BB77-7BF49B230F7A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3T18:48:51.045" v="11417" actId="2696"/>
        <pc:sldMkLst>
          <pc:docMk/>
          <pc:sldMk cId="0" sldId="1882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82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82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82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82"/>
            <ac:spMk id="8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82"/>
            <ac:spMk id="9" creationId="{BEF03597-A248-E33F-15E8-9F60CD360D87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82"/>
            <ac:spMk id="10" creationId="{4B79A7B9-7DC6-3617-6384-34BA592D2281}"/>
          </ac:spMkLst>
        </pc:spChg>
        <pc:spChg chg="add mod">
          <ac:chgData name="Daniel Khashabi" userId="62390808-c838-45e6-be59-d6fd0d208bc8" providerId="ADAL" clId="{19A97A65-FB7E-DC4C-8433-B675572D5E70}" dt="2023-02-22T17:33:09.851" v="9165"/>
          <ac:spMkLst>
            <pc:docMk/>
            <pc:sldMk cId="0" sldId="1882"/>
            <ac:spMk id="11" creationId="{0AF2A756-B9F8-3A31-370F-6BABA44C3CA6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3T18:48:51.060" v="11418" actId="2696"/>
        <pc:sldMkLst>
          <pc:docMk/>
          <pc:sldMk cId="0" sldId="1883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83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83"/>
            <ac:spMk id="3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83"/>
            <ac:spMk id="5" creationId="{CB54E900-8EB6-9517-51A4-A29A4B5A5090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83"/>
            <ac:spMk id="6" creationId="{A1246023-08B1-AE76-F532-9A8F2840B0BE}"/>
          </ac:spMkLst>
        </pc:spChg>
        <pc:spChg chg="add mod">
          <ac:chgData name="Daniel Khashabi" userId="62390808-c838-45e6-be59-d6fd0d208bc8" providerId="ADAL" clId="{19A97A65-FB7E-DC4C-8433-B675572D5E70}" dt="2023-02-22T17:33:11.005" v="9166"/>
          <ac:spMkLst>
            <pc:docMk/>
            <pc:sldMk cId="0" sldId="1883"/>
            <ac:spMk id="7" creationId="{B450355F-DCB0-99F6-A6CE-28DE0C0E8F2A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3T18:48:51.069" v="11419" actId="2696"/>
        <pc:sldMkLst>
          <pc:docMk/>
          <pc:sldMk cId="0" sldId="1884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84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84"/>
            <ac:spMk id="3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84"/>
            <ac:spMk id="4" creationId="{D7736EE9-B5F1-3092-A56C-7A5FCC362AEE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84"/>
            <ac:spMk id="5" creationId="{03995540-876B-0D76-9ADF-790D723B4703}"/>
          </ac:spMkLst>
        </pc:spChg>
        <pc:spChg chg="add mod">
          <ac:chgData name="Daniel Khashabi" userId="62390808-c838-45e6-be59-d6fd0d208bc8" providerId="ADAL" clId="{19A97A65-FB7E-DC4C-8433-B675572D5E70}" dt="2023-02-22T17:33:12.035" v="9167"/>
          <ac:spMkLst>
            <pc:docMk/>
            <pc:sldMk cId="0" sldId="1884"/>
            <ac:spMk id="6" creationId="{4B0A50B6-BF77-AD69-2C38-389B658B1EB6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3T18:48:51.077" v="11420" actId="2696"/>
        <pc:sldMkLst>
          <pc:docMk/>
          <pc:sldMk cId="0" sldId="1885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85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85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85"/>
            <ac:spMk id="5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85"/>
            <ac:spMk id="6" creationId="{E04DDA96-0BF5-F4AA-BC42-FA115FDAA90E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85"/>
            <ac:spMk id="7" creationId="{5AEEDAEC-929A-9961-14C3-776A68305A73}"/>
          </ac:spMkLst>
        </pc:spChg>
        <pc:spChg chg="add mod ord">
          <ac:chgData name="Daniel Khashabi" userId="62390808-c838-45e6-be59-d6fd0d208bc8" providerId="ADAL" clId="{19A97A65-FB7E-DC4C-8433-B675572D5E70}" dt="2023-02-22T17:24:42.922" v="9117" actId="27636"/>
          <ac:spMkLst>
            <pc:docMk/>
            <pc:sldMk cId="0" sldId="1885"/>
            <ac:spMk id="8" creationId="{39D2235D-00B4-1DE1-CB23-D3AFBB2B2C71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85"/>
            <ac:spMk id="9" creationId="{B7146670-A0A6-E6CC-2311-9687307B6A23}"/>
          </ac:spMkLst>
        </pc:spChg>
        <pc:spChg chg="add mod">
          <ac:chgData name="Daniel Khashabi" userId="62390808-c838-45e6-be59-d6fd0d208bc8" providerId="ADAL" clId="{19A97A65-FB7E-DC4C-8433-B675572D5E70}" dt="2023-02-22T17:33:13.037" v="9168"/>
          <ac:spMkLst>
            <pc:docMk/>
            <pc:sldMk cId="0" sldId="1885"/>
            <ac:spMk id="10" creationId="{E5487390-B7DA-621B-19A7-DC1211A6D219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3T18:48:51.085" v="11421" actId="2696"/>
        <pc:sldMkLst>
          <pc:docMk/>
          <pc:sldMk cId="0" sldId="1886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86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86"/>
            <ac:spMk id="3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86"/>
            <ac:spMk id="5" creationId="{47648D41-EF05-E17F-4228-F63D0C98B03F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86"/>
            <ac:spMk id="6" creationId="{34868894-6F05-F7A6-2288-C90C7ADED1D7}"/>
          </ac:spMkLst>
        </pc:spChg>
        <pc:spChg chg="add mod">
          <ac:chgData name="Daniel Khashabi" userId="62390808-c838-45e6-be59-d6fd0d208bc8" providerId="ADAL" clId="{19A97A65-FB7E-DC4C-8433-B675572D5E70}" dt="2023-02-22T17:33:14.653" v="9169"/>
          <ac:spMkLst>
            <pc:docMk/>
            <pc:sldMk cId="0" sldId="1886"/>
            <ac:spMk id="7" creationId="{42621D22-3AEC-6DE2-7C7C-7DF7EF13C2A0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3T18:48:51.098" v="11422" actId="2696"/>
        <pc:sldMkLst>
          <pc:docMk/>
          <pc:sldMk cId="0" sldId="1887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87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87"/>
            <ac:spMk id="3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87"/>
            <ac:spMk id="5" creationId="{D859CFF7-6061-49FE-DA92-65F760C3106C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87"/>
            <ac:spMk id="6" creationId="{42E3CFF2-41CA-BE8E-9DAC-860900FB7BEB}"/>
          </ac:spMkLst>
        </pc:spChg>
        <pc:spChg chg="add mod">
          <ac:chgData name="Daniel Khashabi" userId="62390808-c838-45e6-be59-d6fd0d208bc8" providerId="ADAL" clId="{19A97A65-FB7E-DC4C-8433-B675572D5E70}" dt="2023-02-22T17:33:15.638" v="9170"/>
          <ac:spMkLst>
            <pc:docMk/>
            <pc:sldMk cId="0" sldId="1887"/>
            <ac:spMk id="7" creationId="{CD52A3A9-3C78-BEE6-7028-03FD2AECE309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3T18:48:51.107" v="11423" actId="2696"/>
        <pc:sldMkLst>
          <pc:docMk/>
          <pc:sldMk cId="0" sldId="1888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88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88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88"/>
            <ac:spMk id="4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88"/>
            <ac:spMk id="8" creationId="{8482032F-FA6D-B902-13E9-9DD6CD844976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88"/>
            <ac:spMk id="9" creationId="{A7B9D24D-C2C0-67DA-E1DD-26CAFBC962B0}"/>
          </ac:spMkLst>
        </pc:spChg>
        <pc:spChg chg="add mod">
          <ac:chgData name="Daniel Khashabi" userId="62390808-c838-45e6-be59-d6fd0d208bc8" providerId="ADAL" clId="{19A97A65-FB7E-DC4C-8433-B675572D5E70}" dt="2023-02-22T17:33:16.653" v="9171"/>
          <ac:spMkLst>
            <pc:docMk/>
            <pc:sldMk cId="0" sldId="1888"/>
            <ac:spMk id="10" creationId="{440DAFA7-90F3-0E01-BCAC-365E063506D1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3T18:48:51.115" v="11424" actId="2696"/>
        <pc:sldMkLst>
          <pc:docMk/>
          <pc:sldMk cId="0" sldId="1889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89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89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89"/>
            <ac:spMk id="4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89"/>
            <ac:spMk id="8" creationId="{E3C78125-4C3B-52C2-7FEA-C6FFB7BBF6CE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89"/>
            <ac:spMk id="9" creationId="{D80ABB62-D894-200F-C047-7E4F97AA7365}"/>
          </ac:spMkLst>
        </pc:spChg>
        <pc:spChg chg="add mod">
          <ac:chgData name="Daniel Khashabi" userId="62390808-c838-45e6-be59-d6fd0d208bc8" providerId="ADAL" clId="{19A97A65-FB7E-DC4C-8433-B675572D5E70}" dt="2023-02-22T17:33:17.966" v="9172"/>
          <ac:spMkLst>
            <pc:docMk/>
            <pc:sldMk cId="0" sldId="1889"/>
            <ac:spMk id="10" creationId="{73938462-77AA-41E1-9AB7-38135A008050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3T18:48:51.126" v="11425" actId="2696"/>
        <pc:sldMkLst>
          <pc:docMk/>
          <pc:sldMk cId="0" sldId="1890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90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90"/>
            <ac:spMk id="3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90"/>
            <ac:spMk id="6" creationId="{EDD8935D-83B1-6871-25B9-DCD69818066B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90"/>
            <ac:spMk id="7" creationId="{CA54A869-8299-428C-0E68-480BD7C45BC5}"/>
          </ac:spMkLst>
        </pc:spChg>
        <pc:spChg chg="add mod">
          <ac:chgData name="Daniel Khashabi" userId="62390808-c838-45e6-be59-d6fd0d208bc8" providerId="ADAL" clId="{19A97A65-FB7E-DC4C-8433-B675572D5E70}" dt="2023-02-22T17:33:19.117" v="9173"/>
          <ac:spMkLst>
            <pc:docMk/>
            <pc:sldMk cId="0" sldId="1890"/>
            <ac:spMk id="8" creationId="{969B8799-07E1-67A6-F376-84C5A549BD7B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3T18:48:51.139" v="11426" actId="2696"/>
        <pc:sldMkLst>
          <pc:docMk/>
          <pc:sldMk cId="0" sldId="1891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91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91"/>
            <ac:spMk id="4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91"/>
            <ac:spMk id="5" creationId="{324C9364-58B9-9B8D-5784-3F9343B3D625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91"/>
            <ac:spMk id="6" creationId="{73625FFA-D2F6-B53F-2AB6-F219E117D995}"/>
          </ac:spMkLst>
        </pc:spChg>
        <pc:spChg chg="add mod">
          <ac:chgData name="Daniel Khashabi" userId="62390808-c838-45e6-be59-d6fd0d208bc8" providerId="ADAL" clId="{19A97A65-FB7E-DC4C-8433-B675572D5E70}" dt="2023-02-22T17:33:20.180" v="9174"/>
          <ac:spMkLst>
            <pc:docMk/>
            <pc:sldMk cId="0" sldId="1891"/>
            <ac:spMk id="7" creationId="{D6EA6CE5-7A1F-FBE0-570D-362404363BC8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3T18:48:51.149" v="11427" actId="2696"/>
        <pc:sldMkLst>
          <pc:docMk/>
          <pc:sldMk cId="0" sldId="1892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92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92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92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92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92"/>
            <ac:spMk id="7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92"/>
            <ac:spMk id="9" creationId="{EF05095D-9560-2AAD-B4C6-D7CE96BEE2F2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92"/>
            <ac:spMk id="10" creationId="{CB774F4E-9102-C566-BCB4-4F9772346375}"/>
          </ac:spMkLst>
        </pc:spChg>
        <pc:spChg chg="add mod">
          <ac:chgData name="Daniel Khashabi" userId="62390808-c838-45e6-be59-d6fd0d208bc8" providerId="ADAL" clId="{19A97A65-FB7E-DC4C-8433-B675572D5E70}" dt="2023-02-22T17:33:21.240" v="9175"/>
          <ac:spMkLst>
            <pc:docMk/>
            <pc:sldMk cId="0" sldId="1892"/>
            <ac:spMk id="11" creationId="{C5AA9F85-1B12-9709-50C3-515E1D21B7F2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3T18:48:51.162" v="11428" actId="2696"/>
        <pc:sldMkLst>
          <pc:docMk/>
          <pc:sldMk cId="0" sldId="1893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93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93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93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93"/>
            <ac:spMk id="8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93"/>
            <ac:spMk id="9" creationId="{C12F9F49-C263-F919-3887-A5B3F9F151FE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93"/>
            <ac:spMk id="10" creationId="{E7E33B00-3A4E-FDBE-EC88-8B2BF13C83FE}"/>
          </ac:spMkLst>
        </pc:spChg>
        <pc:spChg chg="add mod">
          <ac:chgData name="Daniel Khashabi" userId="62390808-c838-45e6-be59-d6fd0d208bc8" providerId="ADAL" clId="{19A97A65-FB7E-DC4C-8433-B675572D5E70}" dt="2023-02-22T17:33:22.279" v="9176"/>
          <ac:spMkLst>
            <pc:docMk/>
            <pc:sldMk cId="0" sldId="1893"/>
            <ac:spMk id="11" creationId="{83B71BF6-45D9-5B13-68BD-3C26D160205E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3T18:48:51.176" v="11429" actId="2696"/>
        <pc:sldMkLst>
          <pc:docMk/>
          <pc:sldMk cId="0" sldId="1894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94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94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94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94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94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94"/>
            <ac:spMk id="11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94"/>
            <ac:spMk id="1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94"/>
            <ac:spMk id="1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94"/>
            <ac:spMk id="1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94"/>
            <ac:spMk id="1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94"/>
            <ac:spMk id="1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94"/>
            <ac:spMk id="18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94"/>
            <ac:spMk id="19" creationId="{605900C6-A8E3-C33E-D0C0-F8155D3F519B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94"/>
            <ac:spMk id="20" creationId="{69DF7534-09A7-54DC-9C48-F89BDF84D557}"/>
          </ac:spMkLst>
        </pc:spChg>
        <pc:spChg chg="add mod">
          <ac:chgData name="Daniel Khashabi" userId="62390808-c838-45e6-be59-d6fd0d208bc8" providerId="ADAL" clId="{19A97A65-FB7E-DC4C-8433-B675572D5E70}" dt="2023-02-22T17:33:23.194" v="9177"/>
          <ac:spMkLst>
            <pc:docMk/>
            <pc:sldMk cId="0" sldId="1894"/>
            <ac:spMk id="21" creationId="{653AF92A-90D4-B219-9D05-3FEB07C25AB1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3T18:48:51.185" v="11430" actId="2696"/>
        <pc:sldMkLst>
          <pc:docMk/>
          <pc:sldMk cId="0" sldId="1895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95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95"/>
            <ac:spMk id="3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95"/>
            <ac:spMk id="4" creationId="{652E0098-693F-B503-19EC-EEC7858A68DD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95"/>
            <ac:spMk id="5" creationId="{77659F05-767E-0D7A-35FD-90E5B2952C8F}"/>
          </ac:spMkLst>
        </pc:spChg>
        <pc:spChg chg="add mod">
          <ac:chgData name="Daniel Khashabi" userId="62390808-c838-45e6-be59-d6fd0d208bc8" providerId="ADAL" clId="{19A97A65-FB7E-DC4C-8433-B675572D5E70}" dt="2023-02-22T17:33:24.170" v="9178"/>
          <ac:spMkLst>
            <pc:docMk/>
            <pc:sldMk cId="0" sldId="1895"/>
            <ac:spMk id="6" creationId="{E2101AF7-81BF-C4FB-85A2-ED7D318283EB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3T18:48:51.193" v="11431" actId="2696"/>
        <pc:sldMkLst>
          <pc:docMk/>
          <pc:sldMk cId="0" sldId="1896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96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96"/>
            <ac:spMk id="3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96"/>
            <ac:spMk id="4" creationId="{81D2BFFA-3749-C250-F614-50CE9B08D793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96"/>
            <ac:spMk id="5" creationId="{02DF7E7D-DD7A-076A-2918-88B2D5B33E0F}"/>
          </ac:spMkLst>
        </pc:spChg>
        <pc:spChg chg="add mod">
          <ac:chgData name="Daniel Khashabi" userId="62390808-c838-45e6-be59-d6fd0d208bc8" providerId="ADAL" clId="{19A97A65-FB7E-DC4C-8433-B675572D5E70}" dt="2023-02-22T17:33:25.121" v="9179"/>
          <ac:spMkLst>
            <pc:docMk/>
            <pc:sldMk cId="0" sldId="1896"/>
            <ac:spMk id="6" creationId="{67E516C1-BE1D-1C5D-3C7D-366E7615FF17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3T18:48:51.201" v="11432" actId="2696"/>
        <pc:sldMkLst>
          <pc:docMk/>
          <pc:sldMk cId="0" sldId="1897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97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97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97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97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97"/>
            <ac:spMk id="8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97"/>
            <ac:spMk id="10" creationId="{AAB047B2-3A6A-6AA1-5639-546A8A39E067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97"/>
            <ac:spMk id="11" creationId="{149157E7-F95F-568E-2FD6-C3A9310FF451}"/>
          </ac:spMkLst>
        </pc:spChg>
        <pc:spChg chg="add mod">
          <ac:chgData name="Daniel Khashabi" userId="62390808-c838-45e6-be59-d6fd0d208bc8" providerId="ADAL" clId="{19A97A65-FB7E-DC4C-8433-B675572D5E70}" dt="2023-02-22T17:33:25.981" v="9180"/>
          <ac:spMkLst>
            <pc:docMk/>
            <pc:sldMk cId="0" sldId="1897"/>
            <ac:spMk id="12" creationId="{F59AEDB5-7AEF-2912-2239-F91BBD4A9626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3T18:48:51.213" v="11433" actId="2696"/>
        <pc:sldMkLst>
          <pc:docMk/>
          <pc:sldMk cId="0" sldId="1898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98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98"/>
            <ac:spMk id="3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98"/>
            <ac:spMk id="5" creationId="{D9A05D5E-9C01-D694-22D0-218EF57A005E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98"/>
            <ac:spMk id="6" creationId="{203A25DC-C362-93EC-178B-13579B4B6AC5}"/>
          </ac:spMkLst>
        </pc:spChg>
        <pc:spChg chg="add mod">
          <ac:chgData name="Daniel Khashabi" userId="62390808-c838-45e6-be59-d6fd0d208bc8" providerId="ADAL" clId="{19A97A65-FB7E-DC4C-8433-B675572D5E70}" dt="2023-02-22T17:33:27.018" v="9181"/>
          <ac:spMkLst>
            <pc:docMk/>
            <pc:sldMk cId="0" sldId="1898"/>
            <ac:spMk id="7" creationId="{D6693667-6A54-F440-1BA3-4AA892C282DD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3T18:48:51.222" v="11434" actId="2696"/>
        <pc:sldMkLst>
          <pc:docMk/>
          <pc:sldMk cId="0" sldId="1899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99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899"/>
            <ac:spMk id="3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99"/>
            <ac:spMk id="5" creationId="{9DF428A9-F88B-040A-FF7A-6AAAD2D3C011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899"/>
            <ac:spMk id="6" creationId="{9BA2F5D5-7BD9-6911-A1AC-65B9CF3DC60E}"/>
          </ac:spMkLst>
        </pc:spChg>
        <pc:spChg chg="add mod">
          <ac:chgData name="Daniel Khashabi" userId="62390808-c838-45e6-be59-d6fd0d208bc8" providerId="ADAL" clId="{19A97A65-FB7E-DC4C-8433-B675572D5E70}" dt="2023-02-22T17:33:28.151" v="9182"/>
          <ac:spMkLst>
            <pc:docMk/>
            <pc:sldMk cId="0" sldId="1899"/>
            <ac:spMk id="7" creationId="{D39569A6-4DD8-68C5-72C7-4846099F4363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3T18:48:51.231" v="11435" actId="2696"/>
        <pc:sldMkLst>
          <pc:docMk/>
          <pc:sldMk cId="0" sldId="1900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00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00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00"/>
            <ac:spMk id="6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00"/>
            <ac:spMk id="11" creationId="{3682C63B-EF87-017F-66B2-04C2803D2672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00"/>
            <ac:spMk id="12" creationId="{5D4F23F1-FE25-B535-AE58-F3D3421FF8D7}"/>
          </ac:spMkLst>
        </pc:spChg>
        <pc:spChg chg="add mod">
          <ac:chgData name="Daniel Khashabi" userId="62390808-c838-45e6-be59-d6fd0d208bc8" providerId="ADAL" clId="{19A97A65-FB7E-DC4C-8433-B675572D5E70}" dt="2023-02-22T17:33:29.349" v="9183"/>
          <ac:spMkLst>
            <pc:docMk/>
            <pc:sldMk cId="0" sldId="1900"/>
            <ac:spMk id="13" creationId="{2679EDDF-16A2-D53C-F4BB-039C51BC17FF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3T18:48:51.241" v="11436" actId="2696"/>
        <pc:sldMkLst>
          <pc:docMk/>
          <pc:sldMk cId="0" sldId="1901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01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01"/>
            <ac:spMk id="3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01"/>
            <ac:spMk id="5" creationId="{1B9D5257-AE25-67D2-5357-08716590C514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01"/>
            <ac:spMk id="6" creationId="{88BB56C2-F96C-672D-2DD8-C3E343826C6C}"/>
          </ac:spMkLst>
        </pc:spChg>
        <pc:spChg chg="add mod">
          <ac:chgData name="Daniel Khashabi" userId="62390808-c838-45e6-be59-d6fd0d208bc8" providerId="ADAL" clId="{19A97A65-FB7E-DC4C-8433-B675572D5E70}" dt="2023-02-22T17:33:30.383" v="9184"/>
          <ac:spMkLst>
            <pc:docMk/>
            <pc:sldMk cId="0" sldId="1901"/>
            <ac:spMk id="7" creationId="{17520745-363A-C9F2-EBB4-AC06CDBAD5EA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3T18:48:51.249" v="11437" actId="2696"/>
        <pc:sldMkLst>
          <pc:docMk/>
          <pc:sldMk cId="0" sldId="1902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02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02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02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02"/>
            <ac:spMk id="6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02"/>
            <ac:spMk id="8" creationId="{C3F21882-84EA-FCEF-440E-B599CF02CDA2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02"/>
            <ac:spMk id="9" creationId="{5F0E4A20-96E3-043E-C467-F0C44B6D9443}"/>
          </ac:spMkLst>
        </pc:spChg>
        <pc:spChg chg="add mod">
          <ac:chgData name="Daniel Khashabi" userId="62390808-c838-45e6-be59-d6fd0d208bc8" providerId="ADAL" clId="{19A97A65-FB7E-DC4C-8433-B675572D5E70}" dt="2023-02-22T17:33:31.479" v="9185"/>
          <ac:spMkLst>
            <pc:docMk/>
            <pc:sldMk cId="0" sldId="1902"/>
            <ac:spMk id="10" creationId="{050389CB-3A68-D224-B533-1F2087800DFC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3T18:48:51.264" v="11438" actId="2696"/>
        <pc:sldMkLst>
          <pc:docMk/>
          <pc:sldMk cId="0" sldId="1903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03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03"/>
            <ac:spMk id="3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03"/>
            <ac:spMk id="5" creationId="{B617E314-43BB-F7CE-B6FF-A28A820FF9DB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03"/>
            <ac:spMk id="6" creationId="{05505EF5-A037-057B-961B-2C9DE1353B77}"/>
          </ac:spMkLst>
        </pc:spChg>
        <pc:spChg chg="add mod">
          <ac:chgData name="Daniel Khashabi" userId="62390808-c838-45e6-be59-d6fd0d208bc8" providerId="ADAL" clId="{19A97A65-FB7E-DC4C-8433-B675572D5E70}" dt="2023-02-22T17:33:32.462" v="9186"/>
          <ac:spMkLst>
            <pc:docMk/>
            <pc:sldMk cId="0" sldId="1903"/>
            <ac:spMk id="7" creationId="{448CCE44-917F-08A1-C833-E7045DF2812B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3T18:48:51.272" v="11439" actId="2696"/>
        <pc:sldMkLst>
          <pc:docMk/>
          <pc:sldMk cId="0" sldId="1904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04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04"/>
            <ac:spMk id="4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04"/>
            <ac:spMk id="5" creationId="{681B1C0B-A60D-0D38-93AC-C78DC39C61C6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04"/>
            <ac:spMk id="6" creationId="{2CCBA0FB-5283-0198-534E-A20711DA2463}"/>
          </ac:spMkLst>
        </pc:spChg>
        <pc:spChg chg="add mod">
          <ac:chgData name="Daniel Khashabi" userId="62390808-c838-45e6-be59-d6fd0d208bc8" providerId="ADAL" clId="{19A97A65-FB7E-DC4C-8433-B675572D5E70}" dt="2023-02-22T17:33:33.478" v="9187"/>
          <ac:spMkLst>
            <pc:docMk/>
            <pc:sldMk cId="0" sldId="1904"/>
            <ac:spMk id="7" creationId="{6F4C99C9-EC15-4AB7-C177-070E0A159691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3T18:48:51.280" v="11440" actId="2696"/>
        <pc:sldMkLst>
          <pc:docMk/>
          <pc:sldMk cId="0" sldId="1905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05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05"/>
            <ac:spMk id="3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05"/>
            <ac:spMk id="6" creationId="{32610882-6722-EBF5-93A2-E9DF0C7B2B05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05"/>
            <ac:spMk id="7" creationId="{2414E042-E78D-20DD-C5BC-816EB38727D3}"/>
          </ac:spMkLst>
        </pc:spChg>
        <pc:spChg chg="add mod">
          <ac:chgData name="Daniel Khashabi" userId="62390808-c838-45e6-be59-d6fd0d208bc8" providerId="ADAL" clId="{19A97A65-FB7E-DC4C-8433-B675572D5E70}" dt="2023-02-22T17:33:34.474" v="9188"/>
          <ac:spMkLst>
            <pc:docMk/>
            <pc:sldMk cId="0" sldId="1905"/>
            <ac:spMk id="8" creationId="{7AF7ED89-60D4-504D-8FF8-AB5683113146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3T18:48:51.291" v="11441" actId="2696"/>
        <pc:sldMkLst>
          <pc:docMk/>
          <pc:sldMk cId="0" sldId="1906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06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06"/>
            <ac:spMk id="3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06"/>
            <ac:spMk id="7" creationId="{9E3BB0DE-7BB2-A90B-6623-267508DF0ADD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06"/>
            <ac:spMk id="8" creationId="{D8AD1553-1943-21EA-032E-B1DFB6359A2B}"/>
          </ac:spMkLst>
        </pc:spChg>
        <pc:spChg chg="add mod">
          <ac:chgData name="Daniel Khashabi" userId="62390808-c838-45e6-be59-d6fd0d208bc8" providerId="ADAL" clId="{19A97A65-FB7E-DC4C-8433-B675572D5E70}" dt="2023-02-22T17:33:35.651" v="9189"/>
          <ac:spMkLst>
            <pc:docMk/>
            <pc:sldMk cId="0" sldId="1906"/>
            <ac:spMk id="9" creationId="{178745E2-18BD-F9CA-930D-193D05C44054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3T18:48:51.300" v="11442" actId="2696"/>
        <pc:sldMkLst>
          <pc:docMk/>
          <pc:sldMk cId="0" sldId="1907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07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07"/>
            <ac:spMk id="3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07"/>
            <ac:spMk id="4" creationId="{40C3423B-B8A2-C8E4-1BB6-E8C0CE481035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07"/>
            <ac:spMk id="5" creationId="{66CDF13C-CCFB-B2F5-CB54-E4B9E03617BB}"/>
          </ac:spMkLst>
        </pc:spChg>
        <pc:spChg chg="add mod">
          <ac:chgData name="Daniel Khashabi" userId="62390808-c838-45e6-be59-d6fd0d208bc8" providerId="ADAL" clId="{19A97A65-FB7E-DC4C-8433-B675572D5E70}" dt="2023-02-22T17:33:36.560" v="9190"/>
          <ac:spMkLst>
            <pc:docMk/>
            <pc:sldMk cId="0" sldId="1907"/>
            <ac:spMk id="6" creationId="{DDA69909-3697-27B7-E6B0-ADD7D2E3DA9E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3T18:48:51.307" v="11443" actId="2696"/>
        <pc:sldMkLst>
          <pc:docMk/>
          <pc:sldMk cId="0" sldId="1908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08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08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08"/>
            <ac:spMk id="4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08"/>
            <ac:spMk id="5" creationId="{82A9AC31-0D5A-84FE-6474-C21541148D83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08"/>
            <ac:spMk id="6" creationId="{E5919354-9604-4EAD-3052-0F0187684574}"/>
          </ac:spMkLst>
        </pc:spChg>
        <pc:spChg chg="add mod">
          <ac:chgData name="Daniel Khashabi" userId="62390808-c838-45e6-be59-d6fd0d208bc8" providerId="ADAL" clId="{19A97A65-FB7E-DC4C-8433-B675572D5E70}" dt="2023-02-22T17:33:37.713" v="9191"/>
          <ac:spMkLst>
            <pc:docMk/>
            <pc:sldMk cId="0" sldId="1908"/>
            <ac:spMk id="7" creationId="{7CEB76A1-6DAE-E3B6-D056-C3D4E289FC50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3T18:48:51.316" v="11444" actId="2696"/>
        <pc:sldMkLst>
          <pc:docMk/>
          <pc:sldMk cId="0" sldId="1909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09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09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09"/>
            <ac:spMk id="4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09"/>
            <ac:spMk id="5" creationId="{98D90966-5007-4665-8B50-B6D0240E5247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09"/>
            <ac:spMk id="6" creationId="{F4291DA3-0F88-5C0E-66FC-0228D1E3003B}"/>
          </ac:spMkLst>
        </pc:spChg>
        <pc:spChg chg="add mod">
          <ac:chgData name="Daniel Khashabi" userId="62390808-c838-45e6-be59-d6fd0d208bc8" providerId="ADAL" clId="{19A97A65-FB7E-DC4C-8433-B675572D5E70}" dt="2023-02-22T17:33:38.763" v="9192"/>
          <ac:spMkLst>
            <pc:docMk/>
            <pc:sldMk cId="0" sldId="1909"/>
            <ac:spMk id="7" creationId="{5B8C4832-2CF2-1568-94CE-97168E8327C9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3T18:48:51.323" v="11445" actId="2696"/>
        <pc:sldMkLst>
          <pc:docMk/>
          <pc:sldMk cId="0" sldId="1910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10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10"/>
            <ac:spMk id="3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10"/>
            <ac:spMk id="5" creationId="{8C24A74F-9A13-9C2B-68C8-1C5AC20D2F2A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10"/>
            <ac:spMk id="6" creationId="{8671F311-BAD0-64CD-123A-AB67841A3238}"/>
          </ac:spMkLst>
        </pc:spChg>
        <pc:spChg chg="add mod">
          <ac:chgData name="Daniel Khashabi" userId="62390808-c838-45e6-be59-d6fd0d208bc8" providerId="ADAL" clId="{19A97A65-FB7E-DC4C-8433-B675572D5E70}" dt="2023-02-22T17:33:39.835" v="9193"/>
          <ac:spMkLst>
            <pc:docMk/>
            <pc:sldMk cId="0" sldId="1910"/>
            <ac:spMk id="7" creationId="{2B095351-7F7B-59EF-E8AB-6CE2E8280006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3T18:48:51.330" v="11446" actId="2696"/>
        <pc:sldMkLst>
          <pc:docMk/>
          <pc:sldMk cId="0" sldId="1911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11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11"/>
            <ac:spMk id="4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11"/>
            <ac:spMk id="5" creationId="{C7E8798E-CAF6-2CDF-0EFE-E6F65911680C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11"/>
            <ac:spMk id="6" creationId="{7BBE89DF-5286-94BE-9366-72E1B84D235D}"/>
          </ac:spMkLst>
        </pc:spChg>
        <pc:spChg chg="add mod">
          <ac:chgData name="Daniel Khashabi" userId="62390808-c838-45e6-be59-d6fd0d208bc8" providerId="ADAL" clId="{19A97A65-FB7E-DC4C-8433-B675572D5E70}" dt="2023-02-22T17:33:40.817" v="9194"/>
          <ac:spMkLst>
            <pc:docMk/>
            <pc:sldMk cId="0" sldId="1911"/>
            <ac:spMk id="7" creationId="{A2B7BFB7-2247-E327-60E2-B409465C9C4F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3T18:48:51.338" v="11447" actId="2696"/>
        <pc:sldMkLst>
          <pc:docMk/>
          <pc:sldMk cId="0" sldId="1912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12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12"/>
            <ac:spMk id="4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12"/>
            <ac:spMk id="5" creationId="{E33ACD7D-2C32-6269-1BD7-355630B2FD25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12"/>
            <ac:spMk id="6" creationId="{A84FE0F6-2E3F-982C-F8CD-525E09F19565}"/>
          </ac:spMkLst>
        </pc:spChg>
        <pc:spChg chg="add mod">
          <ac:chgData name="Daniel Khashabi" userId="62390808-c838-45e6-be59-d6fd0d208bc8" providerId="ADAL" clId="{19A97A65-FB7E-DC4C-8433-B675572D5E70}" dt="2023-02-22T17:33:41.987" v="9195"/>
          <ac:spMkLst>
            <pc:docMk/>
            <pc:sldMk cId="0" sldId="1912"/>
            <ac:spMk id="7" creationId="{BC1DDCB6-9E55-1269-5C0A-36286EA57413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3T18:48:51.350" v="11448" actId="2696"/>
        <pc:sldMkLst>
          <pc:docMk/>
          <pc:sldMk cId="0" sldId="1913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13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13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13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13"/>
            <ac:spMk id="5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13"/>
            <ac:spMk id="7" creationId="{270D04A3-5409-EBDB-23DE-D0CC7807113A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13"/>
            <ac:spMk id="8" creationId="{0C71263A-B97A-5435-A3BF-B26F1C7B7692}"/>
          </ac:spMkLst>
        </pc:spChg>
        <pc:spChg chg="add mod">
          <ac:chgData name="Daniel Khashabi" userId="62390808-c838-45e6-be59-d6fd0d208bc8" providerId="ADAL" clId="{19A97A65-FB7E-DC4C-8433-B675572D5E70}" dt="2023-02-22T17:33:43.678" v="9196"/>
          <ac:spMkLst>
            <pc:docMk/>
            <pc:sldMk cId="0" sldId="1913"/>
            <ac:spMk id="9" creationId="{CD8025FF-5081-9797-C979-2781D5F1EC64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3T18:48:51.358" v="11449" actId="2696"/>
        <pc:sldMkLst>
          <pc:docMk/>
          <pc:sldMk cId="0" sldId="1914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14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14"/>
            <ac:spMk id="3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14"/>
            <ac:spMk id="4" creationId="{246D41C0-E51A-4F0A-A6E8-C9928D57F1B8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14"/>
            <ac:spMk id="5" creationId="{584088AA-7A04-33C9-F689-69F338A401BA}"/>
          </ac:spMkLst>
        </pc:spChg>
        <pc:spChg chg="add mod">
          <ac:chgData name="Daniel Khashabi" userId="62390808-c838-45e6-be59-d6fd0d208bc8" providerId="ADAL" clId="{19A97A65-FB7E-DC4C-8433-B675572D5E70}" dt="2023-02-22T17:33:45.090" v="9197"/>
          <ac:spMkLst>
            <pc:docMk/>
            <pc:sldMk cId="0" sldId="1914"/>
            <ac:spMk id="6" creationId="{FC86F27E-CA32-7706-A067-CFDA6DA1F098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3T18:48:51.365" v="11450" actId="2696"/>
        <pc:sldMkLst>
          <pc:docMk/>
          <pc:sldMk cId="0" sldId="1915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15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15"/>
            <ac:spMk id="3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15"/>
            <ac:spMk id="8" creationId="{2F1EF35D-9866-BE5B-3E30-FE946299D031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15"/>
            <ac:spMk id="9" creationId="{809CD2BF-CB1C-0A8A-21D6-AAF1EFD2ADAA}"/>
          </ac:spMkLst>
        </pc:spChg>
        <pc:spChg chg="add mod">
          <ac:chgData name="Daniel Khashabi" userId="62390808-c838-45e6-be59-d6fd0d208bc8" providerId="ADAL" clId="{19A97A65-FB7E-DC4C-8433-B675572D5E70}" dt="2023-02-22T17:33:46.717" v="9198"/>
          <ac:spMkLst>
            <pc:docMk/>
            <pc:sldMk cId="0" sldId="1915"/>
            <ac:spMk id="10" creationId="{3712B7DB-3DA4-463B-B402-7F86F161F4D1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3T18:48:51.372" v="11451" actId="2696"/>
        <pc:sldMkLst>
          <pc:docMk/>
          <pc:sldMk cId="0" sldId="1916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16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16"/>
            <ac:spMk id="3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16"/>
            <ac:spMk id="7" creationId="{8DE9264F-5A30-1BDF-4830-F930E82E4C6C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16"/>
            <ac:spMk id="8" creationId="{7353AE69-901F-0EDE-9D28-BDADF3231109}"/>
          </ac:spMkLst>
        </pc:spChg>
        <pc:spChg chg="add mod">
          <ac:chgData name="Daniel Khashabi" userId="62390808-c838-45e6-be59-d6fd0d208bc8" providerId="ADAL" clId="{19A97A65-FB7E-DC4C-8433-B675572D5E70}" dt="2023-02-22T17:33:48.144" v="9199"/>
          <ac:spMkLst>
            <pc:docMk/>
            <pc:sldMk cId="0" sldId="1916"/>
            <ac:spMk id="9" creationId="{DD342B43-8D39-2F69-A8C3-189768026587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3T18:48:51.379" v="11452" actId="2696"/>
        <pc:sldMkLst>
          <pc:docMk/>
          <pc:sldMk cId="0" sldId="1917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17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17"/>
            <ac:spMk id="3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17"/>
            <ac:spMk id="5" creationId="{E6F41344-3591-F3E5-9E16-8A88B615C5B2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17"/>
            <ac:spMk id="6" creationId="{83CF077C-B908-FA7C-5EC6-BC5745809C40}"/>
          </ac:spMkLst>
        </pc:spChg>
        <pc:spChg chg="add mod">
          <ac:chgData name="Daniel Khashabi" userId="62390808-c838-45e6-be59-d6fd0d208bc8" providerId="ADAL" clId="{19A97A65-FB7E-DC4C-8433-B675572D5E70}" dt="2023-02-22T17:33:49.605" v="9200"/>
          <ac:spMkLst>
            <pc:docMk/>
            <pc:sldMk cId="0" sldId="1917"/>
            <ac:spMk id="7" creationId="{3F245731-C89E-CE2A-FC37-E899B21AF845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3T18:48:51.389" v="11453" actId="2696"/>
        <pc:sldMkLst>
          <pc:docMk/>
          <pc:sldMk cId="0" sldId="1918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18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18"/>
            <ac:spMk id="3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18"/>
            <ac:spMk id="5" creationId="{162E159A-5AFD-B28F-7E98-BC0E900BE230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18"/>
            <ac:spMk id="6" creationId="{8115B298-961E-EABD-E132-A37C7B19894C}"/>
          </ac:spMkLst>
        </pc:spChg>
        <pc:spChg chg="add mod">
          <ac:chgData name="Daniel Khashabi" userId="62390808-c838-45e6-be59-d6fd0d208bc8" providerId="ADAL" clId="{19A97A65-FB7E-DC4C-8433-B675572D5E70}" dt="2023-02-22T17:33:51.146" v="9201"/>
          <ac:spMkLst>
            <pc:docMk/>
            <pc:sldMk cId="0" sldId="1918"/>
            <ac:spMk id="7" creationId="{BD937703-8C86-AC3A-EA79-4C43B32DB4AA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3T18:48:51.397" v="11454" actId="2696"/>
        <pc:sldMkLst>
          <pc:docMk/>
          <pc:sldMk cId="0" sldId="1919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19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19"/>
            <ac:spMk id="4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19"/>
            <ac:spMk id="5" creationId="{9AFA1833-FF35-E003-E9CB-10DA94E4FDB7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19"/>
            <ac:spMk id="6" creationId="{EA691939-561E-341D-1E19-50D319E8ABFB}"/>
          </ac:spMkLst>
        </pc:spChg>
        <pc:spChg chg="add mod">
          <ac:chgData name="Daniel Khashabi" userId="62390808-c838-45e6-be59-d6fd0d208bc8" providerId="ADAL" clId="{19A97A65-FB7E-DC4C-8433-B675572D5E70}" dt="2023-02-22T17:33:52.267" v="9202"/>
          <ac:spMkLst>
            <pc:docMk/>
            <pc:sldMk cId="0" sldId="1919"/>
            <ac:spMk id="7" creationId="{96F379F0-1486-207C-DF4F-6A1FB6B54782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3T18:48:51.404" v="11455" actId="2696"/>
        <pc:sldMkLst>
          <pc:docMk/>
          <pc:sldMk cId="0" sldId="1920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20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20"/>
            <ac:spMk id="3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20"/>
            <ac:spMk id="6" creationId="{4A8016ED-6E23-CB36-D917-F613ECAC70F4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20"/>
            <ac:spMk id="7" creationId="{6993A175-A662-8A6D-E16F-3F67454A4DE5}"/>
          </ac:spMkLst>
        </pc:spChg>
        <pc:spChg chg="add mod">
          <ac:chgData name="Daniel Khashabi" userId="62390808-c838-45e6-be59-d6fd0d208bc8" providerId="ADAL" clId="{19A97A65-FB7E-DC4C-8433-B675572D5E70}" dt="2023-02-22T17:33:53.282" v="9203"/>
          <ac:spMkLst>
            <pc:docMk/>
            <pc:sldMk cId="0" sldId="1920"/>
            <ac:spMk id="8" creationId="{8F571AE6-40B1-CDFD-3777-5308F3DDFB7F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3T18:48:51.410" v="11456" actId="2696"/>
        <pc:sldMkLst>
          <pc:docMk/>
          <pc:sldMk cId="0" sldId="1921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21"/>
            <ac:spMk id="2" creationId="{00000000-0000-0000-0000-000000000000}"/>
          </ac:spMkLst>
        </pc:spChg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21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21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21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21"/>
            <ac:spMk id="8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21"/>
            <ac:spMk id="9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21"/>
            <ac:spMk id="11" creationId="{D0E689C4-2D1B-D46F-2990-CFC0E97D15E9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21"/>
            <ac:spMk id="12" creationId="{C1518F0E-C4DE-6F0A-5189-EA4970BF371F}"/>
          </ac:spMkLst>
        </pc:spChg>
        <pc:spChg chg="add mod">
          <ac:chgData name="Daniel Khashabi" userId="62390808-c838-45e6-be59-d6fd0d208bc8" providerId="ADAL" clId="{19A97A65-FB7E-DC4C-8433-B675572D5E70}" dt="2023-02-22T17:33:54.492" v="9204"/>
          <ac:spMkLst>
            <pc:docMk/>
            <pc:sldMk cId="0" sldId="1921"/>
            <ac:spMk id="13" creationId="{2E35D6D0-5A5F-C5FC-2E78-A3A3CF061AE6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3T18:48:51.418" v="11457" actId="2696"/>
        <pc:sldMkLst>
          <pc:docMk/>
          <pc:sldMk cId="0" sldId="1922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22"/>
            <ac:spMk id="2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22"/>
            <ac:spMk id="3" creationId="{7A8166A3-EFA8-5184-FC00-C8F04FD4D170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22"/>
            <ac:spMk id="4" creationId="{BF42B1CB-9DFB-ED0A-41AB-2B844AA65ED2}"/>
          </ac:spMkLst>
        </pc:spChg>
        <pc:spChg chg="add mod">
          <ac:chgData name="Daniel Khashabi" userId="62390808-c838-45e6-be59-d6fd0d208bc8" providerId="ADAL" clId="{19A97A65-FB7E-DC4C-8433-B675572D5E70}" dt="2023-02-22T17:33:55.182" v="9205"/>
          <ac:spMkLst>
            <pc:docMk/>
            <pc:sldMk cId="0" sldId="1922"/>
            <ac:spMk id="5" creationId="{D8DAEEDB-BA7B-B5B5-3FF3-A65EC3F6A6EA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3T18:48:51.428" v="11458" actId="2696"/>
        <pc:sldMkLst>
          <pc:docMk/>
          <pc:sldMk cId="0" sldId="1923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23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23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23"/>
            <ac:spMk id="4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23"/>
            <ac:spMk id="10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23"/>
            <ac:spMk id="11" creationId="{47B3C0B3-2AB1-BE88-7DA5-7CEE7C21C0B6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23"/>
            <ac:spMk id="12" creationId="{27281BA1-3615-44ED-F755-11981F20B57D}"/>
          </ac:spMkLst>
        </pc:spChg>
        <pc:spChg chg="add mod">
          <ac:chgData name="Daniel Khashabi" userId="62390808-c838-45e6-be59-d6fd0d208bc8" providerId="ADAL" clId="{19A97A65-FB7E-DC4C-8433-B675572D5E70}" dt="2023-02-22T17:33:56.212" v="9206"/>
          <ac:spMkLst>
            <pc:docMk/>
            <pc:sldMk cId="0" sldId="1923"/>
            <ac:spMk id="13" creationId="{E0B9AF55-C72A-B0C2-A6A1-791B279E946D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3T18:48:51.447" v="11460" actId="2696"/>
        <pc:sldMkLst>
          <pc:docMk/>
          <pc:sldMk cId="0" sldId="1924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24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24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24"/>
            <ac:spMk id="5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24"/>
            <ac:spMk id="6" creationId="{A7819561-B4A8-FA30-6AB7-A66D79FDC934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24"/>
            <ac:spMk id="7" creationId="{9B628EA9-8FFC-2AC2-9347-5B8F6AF23A9C}"/>
          </ac:spMkLst>
        </pc:spChg>
        <pc:spChg chg="add mod">
          <ac:chgData name="Daniel Khashabi" userId="62390808-c838-45e6-be59-d6fd0d208bc8" providerId="ADAL" clId="{19A97A65-FB7E-DC4C-8433-B675572D5E70}" dt="2023-02-22T17:33:58.616" v="9208"/>
          <ac:spMkLst>
            <pc:docMk/>
            <pc:sldMk cId="0" sldId="1924"/>
            <ac:spMk id="8" creationId="{568CB724-965A-23F6-7946-CED11EE1CAE7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3T18:48:51.454" v="11461" actId="2696"/>
        <pc:sldMkLst>
          <pc:docMk/>
          <pc:sldMk cId="0" sldId="1925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25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25"/>
            <ac:spMk id="3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25"/>
            <ac:spMk id="5" creationId="{575E3E54-98E5-AE8F-7F5A-8004F13FF861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25"/>
            <ac:spMk id="6" creationId="{F971C943-F841-40D4-4220-7ECAED9EE805}"/>
          </ac:spMkLst>
        </pc:spChg>
        <pc:spChg chg="add mod">
          <ac:chgData name="Daniel Khashabi" userId="62390808-c838-45e6-be59-d6fd0d208bc8" providerId="ADAL" clId="{19A97A65-FB7E-DC4C-8433-B675572D5E70}" dt="2023-02-22T17:33:59.846" v="9209"/>
          <ac:spMkLst>
            <pc:docMk/>
            <pc:sldMk cId="0" sldId="1925"/>
            <ac:spMk id="7" creationId="{D3176528-3434-4491-849E-5EF5ED997AD1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3T18:48:51.461" v="11462" actId="2696"/>
        <pc:sldMkLst>
          <pc:docMk/>
          <pc:sldMk cId="0" sldId="1926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26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26"/>
            <ac:spMk id="3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26"/>
            <ac:spMk id="5" creationId="{8CB2DD54-A9E1-4CA5-D9E8-442FB6B00F0F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26"/>
            <ac:spMk id="6" creationId="{EA45681A-CE40-8C2E-7DEC-F888EC1D7A7F}"/>
          </ac:spMkLst>
        </pc:spChg>
        <pc:spChg chg="add mod">
          <ac:chgData name="Daniel Khashabi" userId="62390808-c838-45e6-be59-d6fd0d208bc8" providerId="ADAL" clId="{19A97A65-FB7E-DC4C-8433-B675572D5E70}" dt="2023-02-22T17:34:00.846" v="9210"/>
          <ac:spMkLst>
            <pc:docMk/>
            <pc:sldMk cId="0" sldId="1926"/>
            <ac:spMk id="7" creationId="{C5309092-4B73-1505-FF7D-7E60B4937839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3T18:48:51.467" v="11463" actId="2696"/>
        <pc:sldMkLst>
          <pc:docMk/>
          <pc:sldMk cId="0" sldId="1927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27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27"/>
            <ac:spMk id="3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27"/>
            <ac:spMk id="5" creationId="{14EE7938-2096-C1FC-E24D-AF9810FCDBF9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27"/>
            <ac:spMk id="6" creationId="{47951B79-F40F-04DD-F983-7FC9B382C1BA}"/>
          </ac:spMkLst>
        </pc:spChg>
        <pc:spChg chg="add mod">
          <ac:chgData name="Daniel Khashabi" userId="62390808-c838-45e6-be59-d6fd0d208bc8" providerId="ADAL" clId="{19A97A65-FB7E-DC4C-8433-B675572D5E70}" dt="2023-02-22T17:34:02" v="9211"/>
          <ac:spMkLst>
            <pc:docMk/>
            <pc:sldMk cId="0" sldId="1927"/>
            <ac:spMk id="7" creationId="{3F706668-63AF-393C-CA7D-EA8EF447E02A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3T18:48:51.476" v="11464" actId="2696"/>
        <pc:sldMkLst>
          <pc:docMk/>
          <pc:sldMk cId="0" sldId="1928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28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28"/>
            <ac:spMk id="3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28"/>
            <ac:spMk id="6" creationId="{5E53C5FE-4811-55DC-15A5-11615144CEB4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28"/>
            <ac:spMk id="7" creationId="{CC475BCA-94E0-F2B4-3E79-8FBC00E86C96}"/>
          </ac:spMkLst>
        </pc:spChg>
        <pc:spChg chg="add mod">
          <ac:chgData name="Daniel Khashabi" userId="62390808-c838-45e6-be59-d6fd0d208bc8" providerId="ADAL" clId="{19A97A65-FB7E-DC4C-8433-B675572D5E70}" dt="2023-02-22T17:34:03.288" v="9212"/>
          <ac:spMkLst>
            <pc:docMk/>
            <pc:sldMk cId="0" sldId="1928"/>
            <ac:spMk id="8" creationId="{AEE3FCBE-1B1F-ED1A-8F31-075D754533C6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3T18:48:51.483" v="11465" actId="2696"/>
        <pc:sldMkLst>
          <pc:docMk/>
          <pc:sldMk cId="0" sldId="1929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29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29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29"/>
            <ac:spMk id="5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29"/>
            <ac:spMk id="6" creationId="{4225EF4C-C5F3-3B35-006E-D9D0CBAC3435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29"/>
            <ac:spMk id="7" creationId="{D1D7D143-6290-715F-2AF4-6A5D0683750B}"/>
          </ac:spMkLst>
        </pc:spChg>
        <pc:spChg chg="add mod">
          <ac:chgData name="Daniel Khashabi" userId="62390808-c838-45e6-be59-d6fd0d208bc8" providerId="ADAL" clId="{19A97A65-FB7E-DC4C-8433-B675572D5E70}" dt="2023-02-22T17:34:04.535" v="9213"/>
          <ac:spMkLst>
            <pc:docMk/>
            <pc:sldMk cId="0" sldId="1929"/>
            <ac:spMk id="8" creationId="{BCA8B2F1-60AF-FDE9-8230-1E6539D94C87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3T18:48:51.491" v="11466" actId="2696"/>
        <pc:sldMkLst>
          <pc:docMk/>
          <pc:sldMk cId="0" sldId="1930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30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30"/>
            <ac:spMk id="3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30"/>
            <ac:spMk id="5" creationId="{DD6C005D-D6CB-4E99-302D-F04621D5D1F8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30"/>
            <ac:spMk id="6" creationId="{5883D65C-9F12-40A1-192D-46ED081F493E}"/>
          </ac:spMkLst>
        </pc:spChg>
        <pc:spChg chg="add mod">
          <ac:chgData name="Daniel Khashabi" userId="62390808-c838-45e6-be59-d6fd0d208bc8" providerId="ADAL" clId="{19A97A65-FB7E-DC4C-8433-B675572D5E70}" dt="2023-02-22T17:34:05.772" v="9214"/>
          <ac:spMkLst>
            <pc:docMk/>
            <pc:sldMk cId="0" sldId="1930"/>
            <ac:spMk id="7" creationId="{6C402315-BA52-95F8-2ADC-0FEEA0FB80DB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3T18:48:51.499" v="11467" actId="2696"/>
        <pc:sldMkLst>
          <pc:docMk/>
          <pc:sldMk cId="0" sldId="1931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31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31"/>
            <ac:spMk id="4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31"/>
            <ac:spMk id="5" creationId="{A45C897C-EE23-1B83-41CA-8137C7403794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31"/>
            <ac:spMk id="6" creationId="{919D90B9-B84C-4D34-66C7-514C5CDC84CC}"/>
          </ac:spMkLst>
        </pc:spChg>
        <pc:spChg chg="add mod">
          <ac:chgData name="Daniel Khashabi" userId="62390808-c838-45e6-be59-d6fd0d208bc8" providerId="ADAL" clId="{19A97A65-FB7E-DC4C-8433-B675572D5E70}" dt="2023-02-22T17:34:10.842" v="9215"/>
          <ac:spMkLst>
            <pc:docMk/>
            <pc:sldMk cId="0" sldId="1931"/>
            <ac:spMk id="7" creationId="{8964940E-D452-0B7A-2409-9100D50437CB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3T18:48:51.507" v="11468" actId="2696"/>
        <pc:sldMkLst>
          <pc:docMk/>
          <pc:sldMk cId="0" sldId="1932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32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32"/>
            <ac:spMk id="3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32"/>
            <ac:spMk id="5" creationId="{33ED6BF8-5764-72D2-52BB-78DB2436DF7D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32"/>
            <ac:spMk id="6" creationId="{4C80A042-5B9E-2CD0-2D6D-FB44CB9DFD73}"/>
          </ac:spMkLst>
        </pc:spChg>
        <pc:spChg chg="add mod">
          <ac:chgData name="Daniel Khashabi" userId="62390808-c838-45e6-be59-d6fd0d208bc8" providerId="ADAL" clId="{19A97A65-FB7E-DC4C-8433-B675572D5E70}" dt="2023-02-22T17:34:12.251" v="9216"/>
          <ac:spMkLst>
            <pc:docMk/>
            <pc:sldMk cId="0" sldId="1932"/>
            <ac:spMk id="7" creationId="{11CAD003-9D67-C61D-F865-A158505C9B6E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3T18:48:51.516" v="11469" actId="2696"/>
        <pc:sldMkLst>
          <pc:docMk/>
          <pc:sldMk cId="0" sldId="1933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33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33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33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33"/>
            <ac:spMk id="7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33"/>
            <ac:spMk id="8" creationId="{39D76AA5-6E27-4AFC-A29A-5E3B0CCA652D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33"/>
            <ac:spMk id="9" creationId="{667F8531-AF9C-A9E0-3D25-C06EEF2333A8}"/>
          </ac:spMkLst>
        </pc:spChg>
        <pc:spChg chg="add mod">
          <ac:chgData name="Daniel Khashabi" userId="62390808-c838-45e6-be59-d6fd0d208bc8" providerId="ADAL" clId="{19A97A65-FB7E-DC4C-8433-B675572D5E70}" dt="2023-02-22T17:34:13.438" v="9217"/>
          <ac:spMkLst>
            <pc:docMk/>
            <pc:sldMk cId="0" sldId="1933"/>
            <ac:spMk id="10" creationId="{22A4C9CD-6936-DCC1-BA8A-622C5146D4C8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3T18:48:51.528" v="11470" actId="2696"/>
        <pc:sldMkLst>
          <pc:docMk/>
          <pc:sldMk cId="0" sldId="1934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34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34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34"/>
            <ac:spMk id="4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34"/>
            <ac:spMk id="7" creationId="{3B4F5D82-C7F7-2532-B900-B4DA78B51C97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34"/>
            <ac:spMk id="8" creationId="{6F0D8F20-6C7C-CA11-82E8-2B22A4D15100}"/>
          </ac:spMkLst>
        </pc:spChg>
        <pc:spChg chg="add mod">
          <ac:chgData name="Daniel Khashabi" userId="62390808-c838-45e6-be59-d6fd0d208bc8" providerId="ADAL" clId="{19A97A65-FB7E-DC4C-8433-B675572D5E70}" dt="2023-02-22T17:34:14.462" v="9218"/>
          <ac:spMkLst>
            <pc:docMk/>
            <pc:sldMk cId="0" sldId="1934"/>
            <ac:spMk id="9" creationId="{F3A15478-87AD-F62A-94A9-A44AFFF10AF7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3T18:48:51.535" v="11471" actId="2696"/>
        <pc:sldMkLst>
          <pc:docMk/>
          <pc:sldMk cId="0" sldId="1935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35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35"/>
            <ac:spMk id="3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35"/>
            <ac:spMk id="4" creationId="{9FBE51FC-59A6-3163-0329-AEE689071931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35"/>
            <ac:spMk id="5" creationId="{AF300D77-AF6A-1713-6389-548AFD1E0FF3}"/>
          </ac:spMkLst>
        </pc:spChg>
        <pc:spChg chg="add mod">
          <ac:chgData name="Daniel Khashabi" userId="62390808-c838-45e6-be59-d6fd0d208bc8" providerId="ADAL" clId="{19A97A65-FB7E-DC4C-8433-B675572D5E70}" dt="2023-02-22T17:34:16.199" v="9219"/>
          <ac:spMkLst>
            <pc:docMk/>
            <pc:sldMk cId="0" sldId="1935"/>
            <ac:spMk id="6" creationId="{7FBC5829-2AC6-4D29-8291-AAF69AB637A9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3T18:48:51.544" v="11472" actId="2696"/>
        <pc:sldMkLst>
          <pc:docMk/>
          <pc:sldMk cId="0" sldId="1936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36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36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36"/>
            <ac:spMk id="5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36"/>
            <ac:spMk id="6" creationId="{E96010EB-80B6-A21A-1CAD-8CFDFAB07CC4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36"/>
            <ac:spMk id="7" creationId="{D00F1E1E-DD19-0A9B-1A37-E9B8FD922A55}"/>
          </ac:spMkLst>
        </pc:spChg>
        <pc:spChg chg="add mod">
          <ac:chgData name="Daniel Khashabi" userId="62390808-c838-45e6-be59-d6fd0d208bc8" providerId="ADAL" clId="{19A97A65-FB7E-DC4C-8433-B675572D5E70}" dt="2023-02-22T17:34:16.887" v="9220"/>
          <ac:spMkLst>
            <pc:docMk/>
            <pc:sldMk cId="0" sldId="1936"/>
            <ac:spMk id="8" creationId="{F4FD5A70-6CFB-11A5-E3AB-3E43B9B7024D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3T18:48:51.553" v="11473" actId="2696"/>
        <pc:sldMkLst>
          <pc:docMk/>
          <pc:sldMk cId="0" sldId="1937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37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37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37"/>
            <ac:spMk id="5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37"/>
            <ac:spMk id="6" creationId="{EFBF43F3-3F15-39FD-3F48-91E293C71C55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37"/>
            <ac:spMk id="7" creationId="{68AACAF1-E322-8D59-0124-1ECA9BCF729B}"/>
          </ac:spMkLst>
        </pc:spChg>
        <pc:spChg chg="add mod">
          <ac:chgData name="Daniel Khashabi" userId="62390808-c838-45e6-be59-d6fd0d208bc8" providerId="ADAL" clId="{19A97A65-FB7E-DC4C-8433-B675572D5E70}" dt="2023-02-22T17:34:18.160" v="9221"/>
          <ac:spMkLst>
            <pc:docMk/>
            <pc:sldMk cId="0" sldId="1937"/>
            <ac:spMk id="8" creationId="{122D7AAA-BE82-B9EB-099A-DFCD293C4FCC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3T18:48:51.562" v="11474" actId="2696"/>
        <pc:sldMkLst>
          <pc:docMk/>
          <pc:sldMk cId="0" sldId="1938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38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38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38"/>
            <ac:spMk id="5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38"/>
            <ac:spMk id="6" creationId="{8A5FBC02-FFA5-B35F-9DDC-E598FD44F850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38"/>
            <ac:spMk id="7" creationId="{68E72EFC-E8E0-D387-8D9A-F7A4A503420E}"/>
          </ac:spMkLst>
        </pc:spChg>
        <pc:spChg chg="add mod">
          <ac:chgData name="Daniel Khashabi" userId="62390808-c838-45e6-be59-d6fd0d208bc8" providerId="ADAL" clId="{19A97A65-FB7E-DC4C-8433-B675572D5E70}" dt="2023-02-22T17:34:19.381" v="9222"/>
          <ac:spMkLst>
            <pc:docMk/>
            <pc:sldMk cId="0" sldId="1938"/>
            <ac:spMk id="8" creationId="{0D8E925F-082D-11CC-3750-7F5AF5E77A07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3T18:48:51.569" v="11475" actId="2696"/>
        <pc:sldMkLst>
          <pc:docMk/>
          <pc:sldMk cId="0" sldId="1939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39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39"/>
            <ac:spMk id="3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39"/>
            <ac:spMk id="5" creationId="{3DE5C3AC-9DC2-84C5-A74E-D1C1516F672B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39"/>
            <ac:spMk id="6" creationId="{4E4E6F79-11BB-5C00-34C8-4DC6A8B200AD}"/>
          </ac:spMkLst>
        </pc:spChg>
        <pc:spChg chg="add mod">
          <ac:chgData name="Daniel Khashabi" userId="62390808-c838-45e6-be59-d6fd0d208bc8" providerId="ADAL" clId="{19A97A65-FB7E-DC4C-8433-B675572D5E70}" dt="2023-02-22T17:34:20.691" v="9223"/>
          <ac:spMkLst>
            <pc:docMk/>
            <pc:sldMk cId="0" sldId="1939"/>
            <ac:spMk id="7" creationId="{07F84F2D-38F7-88DB-4E94-2AD399E1497D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3T18:48:51.577" v="11476" actId="2696"/>
        <pc:sldMkLst>
          <pc:docMk/>
          <pc:sldMk cId="0" sldId="1940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40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40"/>
            <ac:spMk id="3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40"/>
            <ac:spMk id="5" creationId="{5DB4B70B-EB2F-C5E0-CF99-2140F50E7193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40"/>
            <ac:spMk id="6" creationId="{107BD7EB-E72B-0D09-A79C-E3D0901D5445}"/>
          </ac:spMkLst>
        </pc:spChg>
        <pc:spChg chg="add mod">
          <ac:chgData name="Daniel Khashabi" userId="62390808-c838-45e6-be59-d6fd0d208bc8" providerId="ADAL" clId="{19A97A65-FB7E-DC4C-8433-B675572D5E70}" dt="2023-02-22T17:34:21.569" v="9224"/>
          <ac:spMkLst>
            <pc:docMk/>
            <pc:sldMk cId="0" sldId="1940"/>
            <ac:spMk id="7" creationId="{907ABC28-935A-1FE7-91E3-D912DCABE0FD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3T18:48:51.582" v="11477" actId="2696"/>
        <pc:sldMkLst>
          <pc:docMk/>
          <pc:sldMk cId="0" sldId="1941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41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41"/>
            <ac:spMk id="3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41"/>
            <ac:spMk id="5" creationId="{B75243E8-8412-A897-D2C9-209C588C6D0B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41"/>
            <ac:spMk id="6" creationId="{A4BC4324-DF4F-524B-3BA1-278AEA168198}"/>
          </ac:spMkLst>
        </pc:spChg>
        <pc:spChg chg="add mod">
          <ac:chgData name="Daniel Khashabi" userId="62390808-c838-45e6-be59-d6fd0d208bc8" providerId="ADAL" clId="{19A97A65-FB7E-DC4C-8433-B675572D5E70}" dt="2023-02-22T17:34:22.785" v="9225"/>
          <ac:spMkLst>
            <pc:docMk/>
            <pc:sldMk cId="0" sldId="1941"/>
            <ac:spMk id="7" creationId="{DA6E153C-6962-C6EF-386F-B8886964D9EE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3T18:48:51.591" v="11478" actId="2696"/>
        <pc:sldMkLst>
          <pc:docMk/>
          <pc:sldMk cId="0" sldId="1942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42"/>
            <ac:spMk id="2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42"/>
            <ac:spMk id="3" creationId="{4E6B9932-C125-EBDD-2852-178EF0F1CCB9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42"/>
            <ac:spMk id="4" creationId="{2141D6D4-91A9-292A-7A90-B40206EE373E}"/>
          </ac:spMkLst>
        </pc:spChg>
        <pc:spChg chg="add mod">
          <ac:chgData name="Daniel Khashabi" userId="62390808-c838-45e6-be59-d6fd0d208bc8" providerId="ADAL" clId="{19A97A65-FB7E-DC4C-8433-B675572D5E70}" dt="2023-02-22T17:34:23.943" v="9226"/>
          <ac:spMkLst>
            <pc:docMk/>
            <pc:sldMk cId="0" sldId="1942"/>
            <ac:spMk id="5" creationId="{193AFD56-E85A-7250-F2E7-0472E4C4ED12}"/>
          </ac:spMkLst>
        </pc:spChg>
      </pc:sldChg>
      <pc:sldChg chg="addSp modSp add del mod modClrScheme chgLayout">
        <pc:chgData name="Daniel Khashabi" userId="62390808-c838-45e6-be59-d6fd0d208bc8" providerId="ADAL" clId="{19A97A65-FB7E-DC4C-8433-B675572D5E70}" dt="2023-02-23T18:48:51.602" v="11479" actId="2696"/>
        <pc:sldMkLst>
          <pc:docMk/>
          <pc:sldMk cId="0" sldId="1943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43"/>
            <ac:spMk id="2" creationId="{00000000-0000-0000-0000-000000000000}"/>
          </ac:spMkLst>
        </pc:spChg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43"/>
            <ac:spMk id="3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7:34:25.234" v="9227"/>
          <ac:spMkLst>
            <pc:docMk/>
            <pc:sldMk cId="0" sldId="1943"/>
            <ac:spMk id="5" creationId="{2B79A8BD-615B-F09B-D180-F80D5151DE48}"/>
          </ac:spMkLst>
        </pc:spChg>
      </pc:sldChg>
      <pc:sldChg chg="addSp modSp add del mod modClrScheme chgLayout">
        <pc:chgData name="Daniel Khashabi" userId="62390808-c838-45e6-be59-d6fd0d208bc8" providerId="ADAL" clId="{19A97A65-FB7E-DC4C-8433-B675572D5E70}" dt="2023-02-23T18:48:51.608" v="11480" actId="2696"/>
        <pc:sldMkLst>
          <pc:docMk/>
          <pc:sldMk cId="0" sldId="1944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44"/>
            <ac:spMk id="2" creationId="{00000000-0000-0000-0000-000000000000}"/>
          </ac:spMkLst>
        </pc:spChg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44"/>
            <ac:spMk id="3" creationId="{00000000-0000-0000-0000-000000000000}"/>
          </ac:spMkLst>
        </pc:spChg>
        <pc:spChg chg="add mod">
          <ac:chgData name="Daniel Khashabi" userId="62390808-c838-45e6-be59-d6fd0d208bc8" providerId="ADAL" clId="{19A97A65-FB7E-DC4C-8433-B675572D5E70}" dt="2023-02-22T17:34:28.167" v="9229"/>
          <ac:spMkLst>
            <pc:docMk/>
            <pc:sldMk cId="0" sldId="1944"/>
            <ac:spMk id="6" creationId="{678E9D86-3EE4-75B9-9B00-2E083E8242EC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3T18:48:51.616" v="11481" actId="2696"/>
        <pc:sldMkLst>
          <pc:docMk/>
          <pc:sldMk cId="0" sldId="1945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45"/>
            <ac:spMk id="5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45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45"/>
            <ac:spMk id="7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45"/>
            <ac:spMk id="8" creationId="{00000000-0000-0000-0000-000000000000}"/>
          </ac:spMkLst>
        </pc:spChg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45"/>
            <ac:spMk id="9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45"/>
            <ac:spMk id="11" creationId="{7777EB73-1B7B-76AC-A788-CB32F6807201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45"/>
            <ac:spMk id="12" creationId="{4BC57804-CFE7-BE59-7743-DD7D5844247B}"/>
          </ac:spMkLst>
        </pc:spChg>
        <pc:spChg chg="add mod">
          <ac:chgData name="Daniel Khashabi" userId="62390808-c838-45e6-be59-d6fd0d208bc8" providerId="ADAL" clId="{19A97A65-FB7E-DC4C-8433-B675572D5E70}" dt="2023-02-22T17:34:26.860" v="9228"/>
          <ac:spMkLst>
            <pc:docMk/>
            <pc:sldMk cId="0" sldId="1945"/>
            <ac:spMk id="13" creationId="{74257BF9-3F0E-FA4A-653C-547AC2AEB946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3T18:48:51.626" v="11482" actId="2696"/>
        <pc:sldMkLst>
          <pc:docMk/>
          <pc:sldMk cId="0" sldId="1946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46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46"/>
            <ac:spMk id="3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46"/>
            <ac:spMk id="5" creationId="{85A26288-B3CE-DCC0-366E-48E0C247971C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46"/>
            <ac:spMk id="6" creationId="{0DCF79EF-48A9-EF09-596B-97C710A62A81}"/>
          </ac:spMkLst>
        </pc:spChg>
        <pc:spChg chg="add mod">
          <ac:chgData name="Daniel Khashabi" userId="62390808-c838-45e6-be59-d6fd0d208bc8" providerId="ADAL" clId="{19A97A65-FB7E-DC4C-8433-B675572D5E70}" dt="2023-02-22T17:34:29.703" v="9230"/>
          <ac:spMkLst>
            <pc:docMk/>
            <pc:sldMk cId="0" sldId="1946"/>
            <ac:spMk id="7" creationId="{166D599E-5946-FBF6-D3DF-562B66D76DAA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3T18:48:51.641" v="11483" actId="2696"/>
        <pc:sldMkLst>
          <pc:docMk/>
          <pc:sldMk cId="0" sldId="1947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47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47"/>
            <ac:spMk id="3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47"/>
            <ac:spMk id="6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47"/>
            <ac:spMk id="7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47"/>
            <ac:spMk id="8" creationId="{A6448D84-FCAF-B369-D007-A78B3BB3847F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47"/>
            <ac:spMk id="9" creationId="{2F03EFEE-E8E2-71AC-23A6-2E4C21BDAC1E}"/>
          </ac:spMkLst>
        </pc:spChg>
        <pc:spChg chg="add mod">
          <ac:chgData name="Daniel Khashabi" userId="62390808-c838-45e6-be59-d6fd0d208bc8" providerId="ADAL" clId="{19A97A65-FB7E-DC4C-8433-B675572D5E70}" dt="2023-02-22T17:34:30.855" v="9231"/>
          <ac:spMkLst>
            <pc:docMk/>
            <pc:sldMk cId="0" sldId="1947"/>
            <ac:spMk id="10" creationId="{7851AA7E-14F0-AC8B-85F5-CF3BA69525B7}"/>
          </ac:spMkLst>
        </pc:spChg>
      </pc:sldChg>
      <pc:sldChg chg="addSp delSp modSp add del mod modClrScheme chgLayout">
        <pc:chgData name="Daniel Khashabi" userId="62390808-c838-45e6-be59-d6fd0d208bc8" providerId="ADAL" clId="{19A97A65-FB7E-DC4C-8433-B675572D5E70}" dt="2023-02-23T18:48:51.648" v="11484" actId="2696"/>
        <pc:sldMkLst>
          <pc:docMk/>
          <pc:sldMk cId="0" sldId="1948"/>
        </pc:sldMkLst>
        <pc:spChg chg="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48"/>
            <ac:spMk id="2" creationId="{00000000-0000-0000-0000-000000000000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0" sldId="1948"/>
            <ac:spMk id="3" creationId="{00000000-0000-0000-0000-000000000000}"/>
          </ac:spMkLst>
        </pc:spChg>
        <pc:spChg chg="add del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48"/>
            <ac:spMk id="4" creationId="{26A1107B-D23A-EBE2-BCE3-842870C31DB6}"/>
          </ac:spMkLst>
        </pc:spChg>
        <pc:spChg chg="add mod ord">
          <ac:chgData name="Daniel Khashabi" userId="62390808-c838-45e6-be59-d6fd0d208bc8" providerId="ADAL" clId="{19A97A65-FB7E-DC4C-8433-B675572D5E70}" dt="2023-02-22T17:24:42.864" v="9115" actId="700"/>
          <ac:spMkLst>
            <pc:docMk/>
            <pc:sldMk cId="0" sldId="1948"/>
            <ac:spMk id="5" creationId="{92B8F688-75CE-7200-B34C-78CB3C8BB619}"/>
          </ac:spMkLst>
        </pc:spChg>
        <pc:spChg chg="add mod">
          <ac:chgData name="Daniel Khashabi" userId="62390808-c838-45e6-be59-d6fd0d208bc8" providerId="ADAL" clId="{19A97A65-FB7E-DC4C-8433-B675572D5E70}" dt="2023-02-22T17:34:32.337" v="9232"/>
          <ac:spMkLst>
            <pc:docMk/>
            <pc:sldMk cId="0" sldId="1948"/>
            <ac:spMk id="6" creationId="{B110344F-9E51-1296-E708-F351A55484E3}"/>
          </ac:spMkLst>
        </pc:spChg>
      </pc:sldChg>
      <pc:sldChg chg="modSp new del mod">
        <pc:chgData name="Daniel Khashabi" userId="62390808-c838-45e6-be59-d6fd0d208bc8" providerId="ADAL" clId="{19A97A65-FB7E-DC4C-8433-B675572D5E70}" dt="2023-02-23T18:48:51.658" v="11487" actId="2696"/>
        <pc:sldMkLst>
          <pc:docMk/>
          <pc:sldMk cId="2830243146" sldId="1949"/>
        </pc:sldMkLst>
        <pc:spChg chg="mod">
          <ac:chgData name="Daniel Khashabi" userId="62390808-c838-45e6-be59-d6fd0d208bc8" providerId="ADAL" clId="{19A97A65-FB7E-DC4C-8433-B675572D5E70}" dt="2023-02-22T17:31:49.085" v="9125" actId="27636"/>
          <ac:spMkLst>
            <pc:docMk/>
            <pc:sldMk cId="2830243146" sldId="1949"/>
            <ac:spMk id="2" creationId="{257440E2-CACF-AAA9-A865-072E30679144}"/>
          </ac:spMkLst>
        </pc:spChg>
      </pc:sldChg>
      <pc:sldChg chg="modSp new del mod ord">
        <pc:chgData name="Daniel Khashabi" userId="62390808-c838-45e6-be59-d6fd0d208bc8" providerId="ADAL" clId="{19A97A65-FB7E-DC4C-8433-B675572D5E70}" dt="2023-02-23T18:48:51.652" v="11485" actId="2696"/>
        <pc:sldMkLst>
          <pc:docMk/>
          <pc:sldMk cId="2457414041" sldId="1950"/>
        </pc:sldMkLst>
        <pc:spChg chg="mod">
          <ac:chgData name="Daniel Khashabi" userId="62390808-c838-45e6-be59-d6fd0d208bc8" providerId="ADAL" clId="{19A97A65-FB7E-DC4C-8433-B675572D5E70}" dt="2023-02-22T17:31:49.079" v="9124" actId="27636"/>
          <ac:spMkLst>
            <pc:docMk/>
            <pc:sldMk cId="2457414041" sldId="1950"/>
            <ac:spMk id="2" creationId="{67EF0528-2E43-297A-8CFC-EE2B6566A14A}"/>
          </ac:spMkLst>
        </pc:spChg>
        <pc:spChg chg="mod">
          <ac:chgData name="Daniel Khashabi" userId="62390808-c838-45e6-be59-d6fd0d208bc8" providerId="ADAL" clId="{19A97A65-FB7E-DC4C-8433-B675572D5E70}" dt="2023-02-22T17:27:39.486" v="9121" actId="20577"/>
          <ac:spMkLst>
            <pc:docMk/>
            <pc:sldMk cId="2457414041" sldId="1950"/>
            <ac:spMk id="3" creationId="{9DF7AD65-E469-06C2-4FD6-A9902E25BC8C}"/>
          </ac:spMkLst>
        </pc:spChg>
      </pc:sldChg>
      <pc:sldChg chg="addSp delSp modSp new del mod ord">
        <pc:chgData name="Daniel Khashabi" userId="62390808-c838-45e6-be59-d6fd0d208bc8" providerId="ADAL" clId="{19A97A65-FB7E-DC4C-8433-B675572D5E70}" dt="2023-02-23T18:47:58.853" v="11132" actId="2696"/>
        <pc:sldMkLst>
          <pc:docMk/>
          <pc:sldMk cId="3484034011" sldId="1951"/>
        </pc:sldMkLst>
        <pc:spChg chg="del mod">
          <ac:chgData name="Daniel Khashabi" userId="62390808-c838-45e6-be59-d6fd0d208bc8" providerId="ADAL" clId="{19A97A65-FB7E-DC4C-8433-B675572D5E70}" dt="2023-02-22T17:36:19.178" v="9276" actId="478"/>
          <ac:spMkLst>
            <pc:docMk/>
            <pc:sldMk cId="3484034011" sldId="1951"/>
            <ac:spMk id="2" creationId="{A42B778B-61EE-EB24-49F5-91CD06C743EE}"/>
          </ac:spMkLst>
        </pc:spChg>
        <pc:spChg chg="mod">
          <ac:chgData name="Daniel Khashabi" userId="62390808-c838-45e6-be59-d6fd0d208bc8" providerId="ADAL" clId="{19A97A65-FB7E-DC4C-8433-B675572D5E70}" dt="2023-02-22T17:36:29.131" v="9286" actId="403"/>
          <ac:spMkLst>
            <pc:docMk/>
            <pc:sldMk cId="3484034011" sldId="1951"/>
            <ac:spMk id="3" creationId="{A1AFF9FD-2811-8252-F362-1F50800DA2E5}"/>
          </ac:spMkLst>
        </pc:spChg>
        <pc:spChg chg="add mod">
          <ac:chgData name="Daniel Khashabi" userId="62390808-c838-45e6-be59-d6fd0d208bc8" providerId="ADAL" clId="{19A97A65-FB7E-DC4C-8433-B675572D5E70}" dt="2023-02-22T17:36:16.604" v="9275" actId="20577"/>
          <ac:spMkLst>
            <pc:docMk/>
            <pc:sldMk cId="3484034011" sldId="1951"/>
            <ac:spMk id="4" creationId="{53E5BB73-2F7A-1BCA-3BE4-499FDC89DD0F}"/>
          </ac:spMkLst>
        </pc:spChg>
      </pc:sldChg>
      <pc:sldChg chg="modSp add del mod">
        <pc:chgData name="Daniel Khashabi" userId="62390808-c838-45e6-be59-d6fd0d208bc8" providerId="ADAL" clId="{19A97A65-FB7E-DC4C-8433-B675572D5E70}" dt="2023-02-23T18:48:51.656" v="11486" actId="2696"/>
        <pc:sldMkLst>
          <pc:docMk/>
          <pc:sldMk cId="2458244337" sldId="1952"/>
        </pc:sldMkLst>
        <pc:spChg chg="mod">
          <ac:chgData name="Daniel Khashabi" userId="62390808-c838-45e6-be59-d6fd0d208bc8" providerId="ADAL" clId="{19A97A65-FB7E-DC4C-8433-B675572D5E70}" dt="2023-02-22T17:44:52.207" v="9339" actId="113"/>
          <ac:spMkLst>
            <pc:docMk/>
            <pc:sldMk cId="2458244337" sldId="1952"/>
            <ac:spMk id="2" creationId="{FD3E2ECF-073E-E04B-C660-2FC94FB7E69D}"/>
          </ac:spMkLst>
        </pc:spChg>
      </pc:sldChg>
      <pc:sldChg chg="add del">
        <pc:chgData name="Daniel Khashabi" userId="62390808-c838-45e6-be59-d6fd0d208bc8" providerId="ADAL" clId="{19A97A65-FB7E-DC4C-8433-B675572D5E70}" dt="2023-02-23T18:48:51.664" v="11489" actId="2696"/>
        <pc:sldMkLst>
          <pc:docMk/>
          <pc:sldMk cId="841837156" sldId="1953"/>
        </pc:sldMkLst>
      </pc:sldChg>
      <pc:sldChg chg="modSp add del mod modNotes">
        <pc:chgData name="Daniel Khashabi" userId="62390808-c838-45e6-be59-d6fd0d208bc8" providerId="ADAL" clId="{19A97A65-FB7E-DC4C-8433-B675572D5E70}" dt="2023-02-23T18:48:51.667" v="11490" actId="2696"/>
        <pc:sldMkLst>
          <pc:docMk/>
          <pc:sldMk cId="3001147671" sldId="1954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001147671" sldId="1954"/>
            <ac:spMk id="2" creationId="{83602E3B-62E7-EEAE-E8F3-5972D2C26242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001147671" sldId="1954"/>
            <ac:spMk id="3" creationId="{742098B5-3716-BBD2-0AAF-42AC45169A7D}"/>
          </ac:spMkLst>
        </pc:spChg>
        <pc:spChg chg="mod">
          <ac:chgData name="Daniel Khashabi" userId="62390808-c838-45e6-be59-d6fd0d208bc8" providerId="ADAL" clId="{19A97A65-FB7E-DC4C-8433-B675572D5E70}" dt="2023-02-22T17:45:25.751" v="9387" actId="20577"/>
          <ac:spMkLst>
            <pc:docMk/>
            <pc:sldMk cId="3001147671" sldId="1954"/>
            <ac:spMk id="59" creationId="{00000000-0000-0000-0000-000000000000}"/>
          </ac:spMkLst>
        </pc:spChg>
      </pc:sldChg>
      <pc:sldChg chg="modSp add del mod">
        <pc:chgData name="Daniel Khashabi" userId="62390808-c838-45e6-be59-d6fd0d208bc8" providerId="ADAL" clId="{19A97A65-FB7E-DC4C-8433-B675572D5E70}" dt="2023-02-23T18:48:51.679" v="11493" actId="2696"/>
        <pc:sldMkLst>
          <pc:docMk/>
          <pc:sldMk cId="1358069131" sldId="1955"/>
        </pc:sldMkLst>
        <pc:spChg chg="mod">
          <ac:chgData name="Daniel Khashabi" userId="62390808-c838-45e6-be59-d6fd0d208bc8" providerId="ADAL" clId="{19A97A65-FB7E-DC4C-8433-B675572D5E70}" dt="2023-02-22T17:46:09.160" v="9474" actId="20577"/>
          <ac:spMkLst>
            <pc:docMk/>
            <pc:sldMk cId="1358069131" sldId="1955"/>
            <ac:spMk id="2" creationId="{E5571672-6D30-A18B-258F-17202472DC1F}"/>
          </ac:spMkLst>
        </pc:spChg>
      </pc:sldChg>
      <pc:sldChg chg="add del">
        <pc:chgData name="Daniel Khashabi" userId="62390808-c838-45e6-be59-d6fd0d208bc8" providerId="ADAL" clId="{19A97A65-FB7E-DC4C-8433-B675572D5E70}" dt="2023-02-22T17:45:34.292" v="9389" actId="2696"/>
        <pc:sldMkLst>
          <pc:docMk/>
          <pc:sldMk cId="3662468807" sldId="1956"/>
        </pc:sldMkLst>
      </pc:sldChg>
      <pc:sldChg chg="modSp add del mod modNotes">
        <pc:chgData name="Daniel Khashabi" userId="62390808-c838-45e6-be59-d6fd0d208bc8" providerId="ADAL" clId="{19A97A65-FB7E-DC4C-8433-B675572D5E70}" dt="2023-02-23T18:48:51.674" v="11492" actId="2696"/>
        <pc:sldMkLst>
          <pc:docMk/>
          <pc:sldMk cId="4217980589" sldId="1956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217980589" sldId="1956"/>
            <ac:spMk id="2" creationId="{83602E3B-62E7-EEAE-E8F3-5972D2C26242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217980589" sldId="1956"/>
            <ac:spMk id="3" creationId="{742098B5-3716-BBD2-0AAF-42AC45169A7D}"/>
          </ac:spMkLst>
        </pc:spChg>
        <pc:spChg chg="mod">
          <ac:chgData name="Daniel Khashabi" userId="62390808-c838-45e6-be59-d6fd0d208bc8" providerId="ADAL" clId="{19A97A65-FB7E-DC4C-8433-B675572D5E70}" dt="2023-02-22T17:45:48.928" v="9428" actId="20577"/>
          <ac:spMkLst>
            <pc:docMk/>
            <pc:sldMk cId="4217980589" sldId="1956"/>
            <ac:spMk id="59" creationId="{00000000-0000-0000-0000-000000000000}"/>
          </ac:spMkLst>
        </pc:spChg>
      </pc:sldChg>
      <pc:sldChg chg="modSp add del mod modNotes">
        <pc:chgData name="Daniel Khashabi" userId="62390808-c838-45e6-be59-d6fd0d208bc8" providerId="ADAL" clId="{19A97A65-FB7E-DC4C-8433-B675572D5E70}" dt="2023-02-23T18:48:50.852" v="11393" actId="2696"/>
        <pc:sldMkLst>
          <pc:docMk/>
          <pc:sldMk cId="423261872" sldId="1957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23261872" sldId="1957"/>
            <ac:spMk id="2" creationId="{83602E3B-62E7-EEAE-E8F3-5972D2C26242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423261872" sldId="1957"/>
            <ac:spMk id="3" creationId="{742098B5-3716-BBD2-0AAF-42AC45169A7D}"/>
          </ac:spMkLst>
        </pc:spChg>
        <pc:spChg chg="mod">
          <ac:chgData name="Daniel Khashabi" userId="62390808-c838-45e6-be59-d6fd0d208bc8" providerId="ADAL" clId="{19A97A65-FB7E-DC4C-8433-B675572D5E70}" dt="2023-02-22T17:47:21.096" v="9502" actId="20577"/>
          <ac:spMkLst>
            <pc:docMk/>
            <pc:sldMk cId="423261872" sldId="1957"/>
            <ac:spMk id="59" creationId="{00000000-0000-0000-0000-000000000000}"/>
          </ac:spMkLst>
        </pc:spChg>
      </pc:sldChg>
      <pc:sldChg chg="add del">
        <pc:chgData name="Daniel Khashabi" userId="62390808-c838-45e6-be59-d6fd0d208bc8" providerId="ADAL" clId="{19A97A65-FB7E-DC4C-8433-B675572D5E70}" dt="2023-02-22T17:46:26.605" v="9476" actId="2696"/>
        <pc:sldMkLst>
          <pc:docMk/>
          <pc:sldMk cId="1383595335" sldId="1957"/>
        </pc:sldMkLst>
      </pc:sldChg>
      <pc:sldChg chg="add del">
        <pc:chgData name="Daniel Khashabi" userId="62390808-c838-45e6-be59-d6fd0d208bc8" providerId="ADAL" clId="{19A97A65-FB7E-DC4C-8433-B675572D5E70}" dt="2023-02-22T17:46:26.605" v="9476" actId="2696"/>
        <pc:sldMkLst>
          <pc:docMk/>
          <pc:sldMk cId="2316806529" sldId="1958"/>
        </pc:sldMkLst>
      </pc:sldChg>
      <pc:sldChg chg="add del">
        <pc:chgData name="Daniel Khashabi" userId="62390808-c838-45e6-be59-d6fd0d208bc8" providerId="ADAL" clId="{19A97A65-FB7E-DC4C-8433-B675572D5E70}" dt="2023-02-23T18:48:50.857" v="11394" actId="2696"/>
        <pc:sldMkLst>
          <pc:docMk/>
          <pc:sldMk cId="3136858018" sldId="1958"/>
        </pc:sldMkLst>
      </pc:sldChg>
      <pc:sldChg chg="modSp new del mod">
        <pc:chgData name="Daniel Khashabi" userId="62390808-c838-45e6-be59-d6fd0d208bc8" providerId="ADAL" clId="{19A97A65-FB7E-DC4C-8433-B675572D5E70}" dt="2023-02-23T18:48:50.874" v="11397" actId="2696"/>
        <pc:sldMkLst>
          <pc:docMk/>
          <pc:sldMk cId="975306942" sldId="1959"/>
        </pc:sldMkLst>
        <pc:spChg chg="mod">
          <ac:chgData name="Daniel Khashabi" userId="62390808-c838-45e6-be59-d6fd0d208bc8" providerId="ADAL" clId="{19A97A65-FB7E-DC4C-8433-B675572D5E70}" dt="2023-02-22T17:47:41.391" v="9528" actId="20577"/>
          <ac:spMkLst>
            <pc:docMk/>
            <pc:sldMk cId="975306942" sldId="1959"/>
            <ac:spMk id="2" creationId="{65229476-8A4A-1B20-2B38-E63A6B9E08D6}"/>
          </ac:spMkLst>
        </pc:spChg>
      </pc:sldChg>
      <pc:sldChg chg="modSp add del mod modNotes">
        <pc:chgData name="Daniel Khashabi" userId="62390808-c838-45e6-be59-d6fd0d208bc8" providerId="ADAL" clId="{19A97A65-FB7E-DC4C-8433-B675572D5E70}" dt="2023-02-23T18:48:52.125" v="11567" actId="2696"/>
        <pc:sldMkLst>
          <pc:docMk/>
          <pc:sldMk cId="2676100225" sldId="1960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676100225" sldId="1960"/>
            <ac:spMk id="2" creationId="{83602E3B-62E7-EEAE-E8F3-5972D2C26242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2676100225" sldId="1960"/>
            <ac:spMk id="3" creationId="{742098B5-3716-BBD2-0AAF-42AC45169A7D}"/>
          </ac:spMkLst>
        </pc:spChg>
        <pc:spChg chg="mod">
          <ac:chgData name="Daniel Khashabi" userId="62390808-c838-45e6-be59-d6fd0d208bc8" providerId="ADAL" clId="{19A97A65-FB7E-DC4C-8433-B675572D5E70}" dt="2023-02-22T17:49:14.263" v="9590" actId="20577"/>
          <ac:spMkLst>
            <pc:docMk/>
            <pc:sldMk cId="2676100225" sldId="1960"/>
            <ac:spMk id="59" creationId="{00000000-0000-0000-0000-000000000000}"/>
          </ac:spMkLst>
        </pc:spChg>
      </pc:sldChg>
      <pc:sldChg chg="modSp add del mod">
        <pc:chgData name="Daniel Khashabi" userId="62390808-c838-45e6-be59-d6fd0d208bc8" providerId="ADAL" clId="{19A97A65-FB7E-DC4C-8433-B675572D5E70}" dt="2023-02-23T18:48:52.130" v="11568" actId="2696"/>
        <pc:sldMkLst>
          <pc:docMk/>
          <pc:sldMk cId="3148173644" sldId="1961"/>
        </pc:sldMkLst>
        <pc:spChg chg="mod">
          <ac:chgData name="Daniel Khashabi" userId="62390808-c838-45e6-be59-d6fd0d208bc8" providerId="ADAL" clId="{19A97A65-FB7E-DC4C-8433-B675572D5E70}" dt="2023-02-22T17:49:42.178" v="9685" actId="20577"/>
          <ac:spMkLst>
            <pc:docMk/>
            <pc:sldMk cId="3148173644" sldId="1961"/>
            <ac:spMk id="2" creationId="{E5571672-6D30-A18B-258F-17202472DC1F}"/>
          </ac:spMkLst>
        </pc:spChg>
      </pc:sldChg>
      <pc:sldChg chg="modSp add del mod modNotes">
        <pc:chgData name="Daniel Khashabi" userId="62390808-c838-45e6-be59-d6fd0d208bc8" providerId="ADAL" clId="{19A97A65-FB7E-DC4C-8433-B675572D5E70}" dt="2023-02-23T18:48:50.877" v="11398" actId="2696"/>
        <pc:sldMkLst>
          <pc:docMk/>
          <pc:sldMk cId="3369097472" sldId="1962"/>
        </pc:sld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369097472" sldId="1962"/>
            <ac:spMk id="2" creationId="{83602E3B-62E7-EEAE-E8F3-5972D2C26242}"/>
          </ac:spMkLst>
        </pc:spChg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k cId="3369097472" sldId="1962"/>
            <ac:spMk id="3" creationId="{742098B5-3716-BBD2-0AAF-42AC45169A7D}"/>
          </ac:spMkLst>
        </pc:spChg>
        <pc:spChg chg="mod">
          <ac:chgData name="Daniel Khashabi" userId="62390808-c838-45e6-be59-d6fd0d208bc8" providerId="ADAL" clId="{19A97A65-FB7E-DC4C-8433-B675572D5E70}" dt="2023-02-22T17:48:53.840" v="9569" actId="20577"/>
          <ac:spMkLst>
            <pc:docMk/>
            <pc:sldMk cId="3369097472" sldId="1962"/>
            <ac:spMk id="59" creationId="{00000000-0000-0000-0000-000000000000}"/>
          </ac:spMkLst>
        </pc:spChg>
      </pc:sldChg>
      <pc:sldChg chg="add del">
        <pc:chgData name="Daniel Khashabi" userId="62390808-c838-45e6-be59-d6fd0d208bc8" providerId="ADAL" clId="{19A97A65-FB7E-DC4C-8433-B675572D5E70}" dt="2023-02-23T18:48:50.882" v="11399" actId="2696"/>
        <pc:sldMkLst>
          <pc:docMk/>
          <pc:sldMk cId="2840551386" sldId="1963"/>
        </pc:sldMkLst>
      </pc:sldChg>
      <pc:sldChg chg="addSp delSp modSp new del mod modClrScheme chgLayout">
        <pc:chgData name="Daniel Khashabi" userId="62390808-c838-45e6-be59-d6fd0d208bc8" providerId="ADAL" clId="{19A97A65-FB7E-DC4C-8433-B675572D5E70}" dt="2023-02-23T18:48:50.828" v="11389" actId="2696"/>
        <pc:sldMkLst>
          <pc:docMk/>
          <pc:sldMk cId="1793496069" sldId="1964"/>
        </pc:sldMkLst>
        <pc:spChg chg="del mod ord">
          <ac:chgData name="Daniel Khashabi" userId="62390808-c838-45e6-be59-d6fd0d208bc8" providerId="ADAL" clId="{19A97A65-FB7E-DC4C-8433-B675572D5E70}" dt="2023-02-22T17:50:20.782" v="9688" actId="700"/>
          <ac:spMkLst>
            <pc:docMk/>
            <pc:sldMk cId="1793496069" sldId="1964"/>
            <ac:spMk id="2" creationId="{E9EC92DB-8109-1C17-0BAF-BAE4E6786BC2}"/>
          </ac:spMkLst>
        </pc:spChg>
        <pc:spChg chg="del mod ord">
          <ac:chgData name="Daniel Khashabi" userId="62390808-c838-45e6-be59-d6fd0d208bc8" providerId="ADAL" clId="{19A97A65-FB7E-DC4C-8433-B675572D5E70}" dt="2023-02-22T17:50:20.782" v="9688" actId="700"/>
          <ac:spMkLst>
            <pc:docMk/>
            <pc:sldMk cId="1793496069" sldId="1964"/>
            <ac:spMk id="3" creationId="{AA957A8D-FB4E-3C78-CCA1-EE09C665ACAC}"/>
          </ac:spMkLst>
        </pc:spChg>
        <pc:spChg chg="add mod ord">
          <ac:chgData name="Daniel Khashabi" userId="62390808-c838-45e6-be59-d6fd0d208bc8" providerId="ADAL" clId="{19A97A65-FB7E-DC4C-8433-B675572D5E70}" dt="2023-02-22T17:50:56.704" v="9756" actId="20577"/>
          <ac:spMkLst>
            <pc:docMk/>
            <pc:sldMk cId="1793496069" sldId="1964"/>
            <ac:spMk id="4" creationId="{0B128C7E-2F82-4B07-410F-60EB3126D589}"/>
          </ac:spMkLst>
        </pc:spChg>
        <pc:spChg chg="add del mod ord">
          <ac:chgData name="Daniel Khashabi" userId="62390808-c838-45e6-be59-d6fd0d208bc8" providerId="ADAL" clId="{19A97A65-FB7E-DC4C-8433-B675572D5E70}" dt="2023-02-22T17:50:29.845" v="9714" actId="478"/>
          <ac:spMkLst>
            <pc:docMk/>
            <pc:sldMk cId="1793496069" sldId="1964"/>
            <ac:spMk id="5" creationId="{F6AF4B68-66CF-2F50-9032-1B9DA321E796}"/>
          </ac:spMkLst>
        </pc:spChg>
      </pc:sldChg>
      <pc:sldChg chg="modSp new del mod">
        <pc:chgData name="Daniel Khashabi" userId="62390808-c838-45e6-be59-d6fd0d208bc8" providerId="ADAL" clId="{19A97A65-FB7E-DC4C-8433-B675572D5E70}" dt="2023-02-23T18:48:50.843" v="11391" actId="2696"/>
        <pc:sldMkLst>
          <pc:docMk/>
          <pc:sldMk cId="2451461546" sldId="1965"/>
        </pc:sldMkLst>
        <pc:spChg chg="mod">
          <ac:chgData name="Daniel Khashabi" userId="62390808-c838-45e6-be59-d6fd0d208bc8" providerId="ADAL" clId="{19A97A65-FB7E-DC4C-8433-B675572D5E70}" dt="2023-02-22T17:58:01.159" v="9800" actId="27636"/>
          <ac:spMkLst>
            <pc:docMk/>
            <pc:sldMk cId="2451461546" sldId="1965"/>
            <ac:spMk id="2" creationId="{A10DA962-DB5B-5DD6-A88E-8BC5724A0100}"/>
          </ac:spMkLst>
        </pc:spChg>
        <pc:spChg chg="mod">
          <ac:chgData name="Daniel Khashabi" userId="62390808-c838-45e6-be59-d6fd0d208bc8" providerId="ADAL" clId="{19A97A65-FB7E-DC4C-8433-B675572D5E70}" dt="2023-02-22T17:51:10.661" v="9795" actId="20577"/>
          <ac:spMkLst>
            <pc:docMk/>
            <pc:sldMk cId="2451461546" sldId="1965"/>
            <ac:spMk id="3" creationId="{5107BE00-FFB1-4EEC-C6B9-675EA0EB7F70}"/>
          </ac:spMkLst>
        </pc:spChg>
      </pc:sldChg>
      <pc:sldChg chg="modSp add del mod">
        <pc:chgData name="Daniel Khashabi" userId="62390808-c838-45e6-be59-d6fd0d208bc8" providerId="ADAL" clId="{19A97A65-FB7E-DC4C-8433-B675572D5E70}" dt="2023-02-22T18:45:55.787" v="10484" actId="2696"/>
        <pc:sldMkLst>
          <pc:docMk/>
          <pc:sldMk cId="1021419217" sldId="1966"/>
        </pc:sldMkLst>
        <pc:spChg chg="mod">
          <ac:chgData name="Daniel Khashabi" userId="62390808-c838-45e6-be59-d6fd0d208bc8" providerId="ADAL" clId="{19A97A65-FB7E-DC4C-8433-B675572D5E70}" dt="2023-02-22T18:44:51.884" v="10468" actId="20577"/>
          <ac:spMkLst>
            <pc:docMk/>
            <pc:sldMk cId="1021419217" sldId="1966"/>
            <ac:spMk id="2" creationId="{67564F9A-C35A-0156-4335-B968A00375CD}"/>
          </ac:spMkLst>
        </pc:spChg>
        <pc:spChg chg="mod">
          <ac:chgData name="Daniel Khashabi" userId="62390808-c838-45e6-be59-d6fd0d208bc8" providerId="ADAL" clId="{19A97A65-FB7E-DC4C-8433-B675572D5E70}" dt="2023-02-22T18:39:49.804" v="10088" actId="20577"/>
          <ac:spMkLst>
            <pc:docMk/>
            <pc:sldMk cId="1021419217" sldId="1966"/>
            <ac:spMk id="3" creationId="{4F5EBBFE-4389-BD62-EE81-72399AF744B1}"/>
          </ac:spMkLst>
        </pc:spChg>
        <pc:spChg chg="mod">
          <ac:chgData name="Daniel Khashabi" userId="62390808-c838-45e6-be59-d6fd0d208bc8" providerId="ADAL" clId="{19A97A65-FB7E-DC4C-8433-B675572D5E70}" dt="2023-02-22T18:39:44.304" v="10077" actId="14100"/>
          <ac:spMkLst>
            <pc:docMk/>
            <pc:sldMk cId="1021419217" sldId="1966"/>
            <ac:spMk id="6" creationId="{661C54C3-2924-4F63-E596-8A4FC953C31B}"/>
          </ac:spMkLst>
        </pc:spChg>
      </pc:sldChg>
      <pc:sldChg chg="modSp add del">
        <pc:chgData name="Daniel Khashabi" userId="62390808-c838-45e6-be59-d6fd0d208bc8" providerId="ADAL" clId="{19A97A65-FB7E-DC4C-8433-B675572D5E70}" dt="2023-02-23T18:48:48.714" v="11169" actId="2696"/>
        <pc:sldMkLst>
          <pc:docMk/>
          <pc:sldMk cId="2965324948" sldId="1966"/>
        </pc:sldMkLst>
        <pc:spChg chg="mod">
          <ac:chgData name="Daniel Khashabi" userId="62390808-c838-45e6-be59-d6fd0d208bc8" providerId="ADAL" clId="{19A97A65-FB7E-DC4C-8433-B675572D5E70}" dt="2023-02-23T16:41:20.836" v="11072"/>
          <ac:spMkLst>
            <pc:docMk/>
            <pc:sldMk cId="2965324948" sldId="1966"/>
            <ac:spMk id="4" creationId="{A0CC89AA-4044-3582-DB7D-C1610D420FF8}"/>
          </ac:spMkLst>
        </pc:spChg>
      </pc:sldChg>
      <pc:sldChg chg="addSp delSp modSp add del mod">
        <pc:chgData name="Daniel Khashabi" userId="62390808-c838-45e6-be59-d6fd0d208bc8" providerId="ADAL" clId="{19A97A65-FB7E-DC4C-8433-B675572D5E70}" dt="2023-02-22T18:45:55.787" v="10484" actId="2696"/>
        <pc:sldMkLst>
          <pc:docMk/>
          <pc:sldMk cId="2037189491" sldId="1967"/>
        </pc:sldMkLst>
        <pc:spChg chg="mod">
          <ac:chgData name="Daniel Khashabi" userId="62390808-c838-45e6-be59-d6fd0d208bc8" providerId="ADAL" clId="{19A97A65-FB7E-DC4C-8433-B675572D5E70}" dt="2023-02-22T18:44:59.163" v="10469"/>
          <ac:spMkLst>
            <pc:docMk/>
            <pc:sldMk cId="2037189491" sldId="1967"/>
            <ac:spMk id="2" creationId="{67564F9A-C35A-0156-4335-B968A00375CD}"/>
          </ac:spMkLst>
        </pc:spChg>
        <pc:spChg chg="mod">
          <ac:chgData name="Daniel Khashabi" userId="62390808-c838-45e6-be59-d6fd0d208bc8" providerId="ADAL" clId="{19A97A65-FB7E-DC4C-8433-B675572D5E70}" dt="2023-02-22T18:44:32.005" v="10457" actId="20577"/>
          <ac:spMkLst>
            <pc:docMk/>
            <pc:sldMk cId="2037189491" sldId="1967"/>
            <ac:spMk id="3" creationId="{4F5EBBFE-4389-BD62-EE81-72399AF744B1}"/>
          </ac:spMkLst>
        </pc:spChg>
        <pc:spChg chg="del">
          <ac:chgData name="Daniel Khashabi" userId="62390808-c838-45e6-be59-d6fd0d208bc8" providerId="ADAL" clId="{19A97A65-FB7E-DC4C-8433-B675572D5E70}" dt="2023-02-22T18:39:56.757" v="10091" actId="478"/>
          <ac:spMkLst>
            <pc:docMk/>
            <pc:sldMk cId="2037189491" sldId="1967"/>
            <ac:spMk id="6" creationId="{661C54C3-2924-4F63-E596-8A4FC953C31B}"/>
          </ac:spMkLst>
        </pc:spChg>
        <pc:spChg chg="del">
          <ac:chgData name="Daniel Khashabi" userId="62390808-c838-45e6-be59-d6fd0d208bc8" providerId="ADAL" clId="{19A97A65-FB7E-DC4C-8433-B675572D5E70}" dt="2023-02-22T18:39:56.757" v="10091" actId="478"/>
          <ac:spMkLst>
            <pc:docMk/>
            <pc:sldMk cId="2037189491" sldId="1967"/>
            <ac:spMk id="7" creationId="{2F847A40-8DA1-EE47-FA28-8E866C5B24D0}"/>
          </ac:spMkLst>
        </pc:spChg>
        <pc:picChg chg="add mod">
          <ac:chgData name="Daniel Khashabi" userId="62390808-c838-45e6-be59-d6fd0d208bc8" providerId="ADAL" clId="{19A97A65-FB7E-DC4C-8433-B675572D5E70}" dt="2023-02-22T18:45:11.651" v="10481" actId="1038"/>
          <ac:picMkLst>
            <pc:docMk/>
            <pc:sldMk cId="2037189491" sldId="1967"/>
            <ac:picMk id="8" creationId="{4F8B7681-CEB6-92A6-0458-F369C52D4BCB}"/>
          </ac:picMkLst>
        </pc:picChg>
      </pc:sldChg>
      <pc:sldChg chg="modSp add del">
        <pc:chgData name="Daniel Khashabi" userId="62390808-c838-45e6-be59-d6fd0d208bc8" providerId="ADAL" clId="{19A97A65-FB7E-DC4C-8433-B675572D5E70}" dt="2023-02-23T18:48:48.722" v="11170" actId="2696"/>
        <pc:sldMkLst>
          <pc:docMk/>
          <pc:sldMk cId="2360467095" sldId="1967"/>
        </pc:sldMkLst>
        <pc:spChg chg="mod">
          <ac:chgData name="Daniel Khashabi" userId="62390808-c838-45e6-be59-d6fd0d208bc8" providerId="ADAL" clId="{19A97A65-FB7E-DC4C-8433-B675572D5E70}" dt="2023-02-23T16:41:20.836" v="11072"/>
          <ac:spMkLst>
            <pc:docMk/>
            <pc:sldMk cId="2360467095" sldId="1967"/>
            <ac:spMk id="4" creationId="{A0CC89AA-4044-3582-DB7D-C1610D420FF8}"/>
          </ac:spMkLst>
        </pc:spChg>
      </pc:sldChg>
      <pc:sldChg chg="add">
        <pc:chgData name="Daniel Khashabi" userId="62390808-c838-45e6-be59-d6fd0d208bc8" providerId="ADAL" clId="{19A97A65-FB7E-DC4C-8433-B675572D5E70}" dt="2023-02-22T18:59:40.865" v="10588"/>
        <pc:sldMkLst>
          <pc:docMk/>
          <pc:sldMk cId="4186629334" sldId="1968"/>
        </pc:sldMkLst>
      </pc:sldChg>
      <pc:sldChg chg="addSp delSp modSp add mod">
        <pc:chgData name="Daniel Khashabi" userId="62390808-c838-45e6-be59-d6fd0d208bc8" providerId="ADAL" clId="{19A97A65-FB7E-DC4C-8433-B675572D5E70}" dt="2023-02-22T19:00:37.232" v="10610" actId="1036"/>
        <pc:sldMkLst>
          <pc:docMk/>
          <pc:sldMk cId="895824458" sldId="1969"/>
        </pc:sldMkLst>
        <pc:spChg chg="del">
          <ac:chgData name="Daniel Khashabi" userId="62390808-c838-45e6-be59-d6fd0d208bc8" providerId="ADAL" clId="{19A97A65-FB7E-DC4C-8433-B675572D5E70}" dt="2023-02-22T19:00:31.576" v="10608" actId="478"/>
          <ac:spMkLst>
            <pc:docMk/>
            <pc:sldMk cId="895824458" sldId="1969"/>
            <ac:spMk id="6" creationId="{8E9B71A8-021A-D9EB-FED2-676AE8BFE166}"/>
          </ac:spMkLst>
        </pc:spChg>
        <pc:picChg chg="del">
          <ac:chgData name="Daniel Khashabi" userId="62390808-c838-45e6-be59-d6fd0d208bc8" providerId="ADAL" clId="{19A97A65-FB7E-DC4C-8433-B675572D5E70}" dt="2023-02-22T19:00:02" v="10592" actId="478"/>
          <ac:picMkLst>
            <pc:docMk/>
            <pc:sldMk cId="895824458" sldId="1969"/>
            <ac:picMk id="5" creationId="{CACAFC68-4131-0201-99D4-94F8C80265DC}"/>
          </ac:picMkLst>
        </pc:picChg>
        <pc:picChg chg="add mod">
          <ac:chgData name="Daniel Khashabi" userId="62390808-c838-45e6-be59-d6fd0d208bc8" providerId="ADAL" clId="{19A97A65-FB7E-DC4C-8433-B675572D5E70}" dt="2023-02-22T19:00:37.232" v="10610" actId="1036"/>
          <ac:picMkLst>
            <pc:docMk/>
            <pc:sldMk cId="895824458" sldId="1969"/>
            <ac:picMk id="7" creationId="{AE5FA770-6933-4EAB-30DD-EA01A1F54CD1}"/>
          </ac:picMkLst>
        </pc:picChg>
      </pc:sldChg>
      <pc:sldMasterChg chg="modSp addSldLayout delSldLayout modSldLayout">
        <pc:chgData name="Daniel Khashabi" userId="62390808-c838-45e6-be59-d6fd0d208bc8" providerId="ADAL" clId="{19A97A65-FB7E-DC4C-8433-B675572D5E70}" dt="2023-02-23T18:48:52.131" v="11569" actId="2696"/>
        <pc:sldMasterMkLst>
          <pc:docMk/>
          <pc:sldMasterMk cId="0" sldId="2147483684"/>
        </pc:sldMasterMkLst>
        <pc:spChg chg="mod">
          <ac:chgData name="Daniel Khashabi" userId="62390808-c838-45e6-be59-d6fd0d208bc8" providerId="ADAL" clId="{19A97A65-FB7E-DC4C-8433-B675572D5E70}" dt="2023-02-22T17:58:30.299" v="9801"/>
          <ac:spMkLst>
            <pc:docMk/>
            <pc:sldMasterMk cId="0" sldId="2147483684"/>
            <ac:spMk id="8" creationId="{00000000-0000-0000-0000-000000000000}"/>
          </ac:spMkLst>
        </pc:spChg>
        <pc:sldLayoutChg chg="modSp del">
          <pc:chgData name="Daniel Khashabi" userId="62390808-c838-45e6-be59-d6fd0d208bc8" providerId="ADAL" clId="{19A97A65-FB7E-DC4C-8433-B675572D5E70}" dt="2023-02-22T14:52:09.481" v="8215" actId="2696"/>
          <pc:sldLayoutMkLst>
            <pc:docMk/>
            <pc:sldMasterMk cId="0" sldId="2147483684"/>
            <pc:sldLayoutMk cId="0" sldId="2147483651"/>
          </pc:sldLayoutMkLst>
          <pc:spChg chg="mod">
            <ac:chgData name="Daniel Khashabi" userId="62390808-c838-45e6-be59-d6fd0d208bc8" providerId="ADAL" clId="{19A97A65-FB7E-DC4C-8433-B675572D5E70}" dt="2023-02-22T01:44:26.233" v="5908"/>
            <ac:spMkLst>
              <pc:docMk/>
              <pc:sldMasterMk cId="0" sldId="2147483684"/>
              <pc:sldLayoutMk cId="0" sldId="2147483651"/>
              <ac:spMk id="26" creationId="{00000000-0000-0000-0000-000000000000}"/>
            </ac:spMkLst>
          </pc:spChg>
        </pc:sldLayoutChg>
        <pc:sldLayoutChg chg="modSp">
          <pc:chgData name="Daniel Khashabi" userId="62390808-c838-45e6-be59-d6fd0d208bc8" providerId="ADAL" clId="{19A97A65-FB7E-DC4C-8433-B675572D5E70}" dt="2023-02-22T17:58:30.299" v="9801"/>
          <pc:sldLayoutMkLst>
            <pc:docMk/>
            <pc:sldMasterMk cId="0" sldId="2147483684"/>
            <pc:sldLayoutMk cId="0" sldId="2147483652"/>
          </pc:sldLayoutMkLst>
          <pc:spChg chg="mod">
            <ac:chgData name="Daniel Khashabi" userId="62390808-c838-45e6-be59-d6fd0d208bc8" providerId="ADAL" clId="{19A97A65-FB7E-DC4C-8433-B675572D5E70}" dt="2023-02-22T17:58:30.299" v="9801"/>
            <ac:spMkLst>
              <pc:docMk/>
              <pc:sldMasterMk cId="0" sldId="2147483684"/>
              <pc:sldLayoutMk cId="0" sldId="2147483652"/>
              <ac:spMk id="30" creationId="{00000000-0000-0000-0000-000000000000}"/>
            </ac:spMkLst>
          </pc:spChg>
        </pc:sldLayoutChg>
        <pc:sldLayoutChg chg="modSp">
          <pc:chgData name="Daniel Khashabi" userId="62390808-c838-45e6-be59-d6fd0d208bc8" providerId="ADAL" clId="{19A97A65-FB7E-DC4C-8433-B675572D5E70}" dt="2023-02-22T17:58:30.299" v="9801"/>
          <pc:sldLayoutMkLst>
            <pc:docMk/>
            <pc:sldMasterMk cId="0" sldId="2147483684"/>
            <pc:sldLayoutMk cId="0" sldId="2147483653"/>
          </pc:sldLayoutMkLst>
          <pc:spChg chg="mod">
            <ac:chgData name="Daniel Khashabi" userId="62390808-c838-45e6-be59-d6fd0d208bc8" providerId="ADAL" clId="{19A97A65-FB7E-DC4C-8433-B675572D5E70}" dt="2023-02-22T17:58:30.299" v="9801"/>
            <ac:spMkLst>
              <pc:docMk/>
              <pc:sldMasterMk cId="0" sldId="2147483684"/>
              <pc:sldLayoutMk cId="0" sldId="2147483653"/>
              <ac:spMk id="35" creationId="{00000000-0000-0000-0000-000000000000}"/>
            </ac:spMkLst>
          </pc:spChg>
        </pc:sldLayoutChg>
        <pc:sldLayoutChg chg="modSp">
          <pc:chgData name="Daniel Khashabi" userId="62390808-c838-45e6-be59-d6fd0d208bc8" providerId="ADAL" clId="{19A97A65-FB7E-DC4C-8433-B675572D5E70}" dt="2023-02-22T17:58:30.299" v="9801"/>
          <pc:sldLayoutMkLst>
            <pc:docMk/>
            <pc:sldMasterMk cId="0" sldId="2147483684"/>
            <pc:sldLayoutMk cId="0" sldId="2147483655"/>
          </pc:sldLayoutMkLst>
          <pc:spChg chg="mod">
            <ac:chgData name="Daniel Khashabi" userId="62390808-c838-45e6-be59-d6fd0d208bc8" providerId="ADAL" clId="{19A97A65-FB7E-DC4C-8433-B675572D5E70}" dt="2023-02-22T17:58:30.299" v="9801"/>
            <ac:spMkLst>
              <pc:docMk/>
              <pc:sldMasterMk cId="0" sldId="2147483684"/>
              <pc:sldLayoutMk cId="0" sldId="2147483655"/>
              <ac:spMk id="41" creationId="{00000000-0000-0000-0000-000000000000}"/>
            </ac:spMkLst>
          </pc:spChg>
          <pc:spChg chg="mod">
            <ac:chgData name="Daniel Khashabi" userId="62390808-c838-45e6-be59-d6fd0d208bc8" providerId="ADAL" clId="{19A97A65-FB7E-DC4C-8433-B675572D5E70}" dt="2023-02-22T17:58:30.299" v="9801"/>
            <ac:spMkLst>
              <pc:docMk/>
              <pc:sldMasterMk cId="0" sldId="2147483684"/>
              <pc:sldLayoutMk cId="0" sldId="2147483655"/>
              <ac:spMk id="45" creationId="{00000000-0000-0000-0000-000000000000}"/>
            </ac:spMkLst>
          </pc:spChg>
        </pc:sldLayoutChg>
        <pc:sldLayoutChg chg="modSp">
          <pc:chgData name="Daniel Khashabi" userId="62390808-c838-45e6-be59-d6fd0d208bc8" providerId="ADAL" clId="{19A97A65-FB7E-DC4C-8433-B675572D5E70}" dt="2023-02-22T17:58:30.299" v="9801"/>
          <pc:sldLayoutMkLst>
            <pc:docMk/>
            <pc:sldMasterMk cId="0" sldId="2147483684"/>
            <pc:sldLayoutMk cId="0" sldId="2147483656"/>
          </pc:sldLayoutMkLst>
          <pc:spChg chg="mod">
            <ac:chgData name="Daniel Khashabi" userId="62390808-c838-45e6-be59-d6fd0d208bc8" providerId="ADAL" clId="{19A97A65-FB7E-DC4C-8433-B675572D5E70}" dt="2023-02-22T17:58:30.299" v="9801"/>
            <ac:spMkLst>
              <pc:docMk/>
              <pc:sldMasterMk cId="0" sldId="2147483684"/>
              <pc:sldLayoutMk cId="0" sldId="2147483656"/>
              <ac:spMk id="48" creationId="{00000000-0000-0000-0000-000000000000}"/>
            </ac:spMkLst>
          </pc:spChg>
        </pc:sldLayoutChg>
        <pc:sldLayoutChg chg="modSp">
          <pc:chgData name="Daniel Khashabi" userId="62390808-c838-45e6-be59-d6fd0d208bc8" providerId="ADAL" clId="{19A97A65-FB7E-DC4C-8433-B675572D5E70}" dt="2023-02-22T17:58:30.299" v="9801"/>
          <pc:sldLayoutMkLst>
            <pc:docMk/>
            <pc:sldMasterMk cId="0" sldId="2147483684"/>
            <pc:sldLayoutMk cId="0" sldId="2147483657"/>
          </pc:sldLayoutMkLst>
          <pc:spChg chg="mod">
            <ac:chgData name="Daniel Khashabi" userId="62390808-c838-45e6-be59-d6fd0d208bc8" providerId="ADAL" clId="{19A97A65-FB7E-DC4C-8433-B675572D5E70}" dt="2023-02-22T17:58:30.299" v="9801"/>
            <ac:spMkLst>
              <pc:docMk/>
              <pc:sldMasterMk cId="0" sldId="2147483684"/>
              <pc:sldLayoutMk cId="0" sldId="2147483657"/>
              <ac:spMk id="52" creationId="{00000000-0000-0000-0000-000000000000}"/>
            </ac:spMkLst>
          </pc:spChg>
        </pc:sldLayoutChg>
        <pc:sldLayoutChg chg="modSp">
          <pc:chgData name="Daniel Khashabi" userId="62390808-c838-45e6-be59-d6fd0d208bc8" providerId="ADAL" clId="{19A97A65-FB7E-DC4C-8433-B675572D5E70}" dt="2023-02-22T17:58:30.299" v="9801"/>
          <pc:sldLayoutMkLst>
            <pc:docMk/>
            <pc:sldMasterMk cId="0" sldId="2147483684"/>
            <pc:sldLayoutMk cId="1145179345" sldId="2147483672"/>
          </pc:sldLayoutMkLst>
          <pc:spChg chg="mod">
            <ac:chgData name="Daniel Khashabi" userId="62390808-c838-45e6-be59-d6fd0d208bc8" providerId="ADAL" clId="{19A97A65-FB7E-DC4C-8433-B675572D5E70}" dt="2023-02-22T17:58:30.299" v="9801"/>
            <ac:spMkLst>
              <pc:docMk/>
              <pc:sldMasterMk cId="0" sldId="2147483684"/>
              <pc:sldLayoutMk cId="1145179345" sldId="2147483672"/>
              <ac:spMk id="4" creationId="{960B3578-F61A-3D71-7DF9-7749DF4EAC02}"/>
            </ac:spMkLst>
          </pc:spChg>
          <pc:spChg chg="mod">
            <ac:chgData name="Daniel Khashabi" userId="62390808-c838-45e6-be59-d6fd0d208bc8" providerId="ADAL" clId="{19A97A65-FB7E-DC4C-8433-B675572D5E70}" dt="2023-02-22T17:58:30.299" v="9801"/>
            <ac:spMkLst>
              <pc:docMk/>
              <pc:sldMasterMk cId="0" sldId="2147483684"/>
              <pc:sldLayoutMk cId="1145179345" sldId="2147483672"/>
              <ac:spMk id="5" creationId="{E0F369B4-94DC-374C-B891-76485760FDE2}"/>
            </ac:spMkLst>
          </pc:spChg>
          <pc:spChg chg="mod">
            <ac:chgData name="Daniel Khashabi" userId="62390808-c838-45e6-be59-d6fd0d208bc8" providerId="ADAL" clId="{19A97A65-FB7E-DC4C-8433-B675572D5E70}" dt="2023-02-22T17:58:30.299" v="9801"/>
            <ac:spMkLst>
              <pc:docMk/>
              <pc:sldMasterMk cId="0" sldId="2147483684"/>
              <pc:sldLayoutMk cId="1145179345" sldId="2147483672"/>
              <ac:spMk id="6" creationId="{4B622DF6-B9CC-948D-B599-46DBCBE950DD}"/>
            </ac:spMkLst>
          </pc:spChg>
        </pc:sldLayoutChg>
        <pc:sldLayoutChg chg="modSp">
          <pc:chgData name="Daniel Khashabi" userId="62390808-c838-45e6-be59-d6fd0d208bc8" providerId="ADAL" clId="{19A97A65-FB7E-DC4C-8433-B675572D5E70}" dt="2023-02-22T17:58:30.299" v="9801"/>
          <pc:sldLayoutMkLst>
            <pc:docMk/>
            <pc:sldMasterMk cId="0" sldId="2147483684"/>
            <pc:sldLayoutMk cId="0" sldId="2147483673"/>
          </pc:sldLayoutMkLst>
          <pc:spChg chg="mod">
            <ac:chgData name="Daniel Khashabi" userId="62390808-c838-45e6-be59-d6fd0d208bc8" providerId="ADAL" clId="{19A97A65-FB7E-DC4C-8433-B675572D5E70}" dt="2023-02-22T17:58:30.299" v="9801"/>
            <ac:spMkLst>
              <pc:docMk/>
              <pc:sldMasterMk cId="0" sldId="2147483684"/>
              <pc:sldLayoutMk cId="0" sldId="2147483673"/>
              <ac:spMk id="12" creationId="{00000000-0000-0000-0000-000000000000}"/>
            </ac:spMkLst>
          </pc:spChg>
        </pc:sldLayoutChg>
        <pc:sldLayoutChg chg="del">
          <pc:chgData name="Daniel Khashabi" userId="62390808-c838-45e6-be59-d6fd0d208bc8" providerId="ADAL" clId="{19A97A65-FB7E-DC4C-8433-B675572D5E70}" dt="2023-02-12T19:56:20.802" v="544" actId="2696"/>
          <pc:sldLayoutMkLst>
            <pc:docMk/>
            <pc:sldMasterMk cId="0" sldId="2147483684"/>
            <pc:sldLayoutMk cId="0" sldId="2147483674"/>
          </pc:sldLayoutMkLst>
        </pc:sldLayoutChg>
        <pc:sldLayoutChg chg="modSp del">
          <pc:chgData name="Daniel Khashabi" userId="62390808-c838-45e6-be59-d6fd0d208bc8" providerId="ADAL" clId="{19A97A65-FB7E-DC4C-8433-B675572D5E70}" dt="2023-02-22T13:27:06.377" v="7811" actId="2696"/>
          <pc:sldLayoutMkLst>
            <pc:docMk/>
            <pc:sldMasterMk cId="0" sldId="2147483684"/>
            <pc:sldLayoutMk cId="0" sldId="2147483676"/>
          </pc:sldLayoutMkLst>
          <pc:spChg chg="mod">
            <ac:chgData name="Daniel Khashabi" userId="62390808-c838-45e6-be59-d6fd0d208bc8" providerId="ADAL" clId="{19A97A65-FB7E-DC4C-8433-B675572D5E70}" dt="2023-02-22T01:44:26.233" v="5908"/>
            <ac:spMkLst>
              <pc:docMk/>
              <pc:sldMasterMk cId="0" sldId="2147483684"/>
              <pc:sldLayoutMk cId="0" sldId="2147483676"/>
              <ac:spMk id="26" creationId="{00000000-0000-0000-0000-000000000000}"/>
            </ac:spMkLst>
          </pc:spChg>
        </pc:sldLayoutChg>
        <pc:sldLayoutChg chg="modSp">
          <pc:chgData name="Daniel Khashabi" userId="62390808-c838-45e6-be59-d6fd0d208bc8" providerId="ADAL" clId="{19A97A65-FB7E-DC4C-8433-B675572D5E70}" dt="2023-02-22T17:58:30.299" v="9801"/>
          <pc:sldLayoutMkLst>
            <pc:docMk/>
            <pc:sldMasterMk cId="0" sldId="2147483684"/>
            <pc:sldLayoutMk cId="0" sldId="2147483677"/>
          </pc:sldLayoutMkLst>
          <pc:spChg chg="mod">
            <ac:chgData name="Daniel Khashabi" userId="62390808-c838-45e6-be59-d6fd0d208bc8" providerId="ADAL" clId="{19A97A65-FB7E-DC4C-8433-B675572D5E70}" dt="2023-02-22T17:58:30.299" v="9801"/>
            <ac:spMkLst>
              <pc:docMk/>
              <pc:sldMasterMk cId="0" sldId="2147483684"/>
              <pc:sldLayoutMk cId="0" sldId="2147483677"/>
              <ac:spMk id="30" creationId="{00000000-0000-0000-0000-000000000000}"/>
            </ac:spMkLst>
          </pc:spChg>
        </pc:sldLayoutChg>
        <pc:sldLayoutChg chg="modSp">
          <pc:chgData name="Daniel Khashabi" userId="62390808-c838-45e6-be59-d6fd0d208bc8" providerId="ADAL" clId="{19A97A65-FB7E-DC4C-8433-B675572D5E70}" dt="2023-02-22T17:58:30.299" v="9801"/>
          <pc:sldLayoutMkLst>
            <pc:docMk/>
            <pc:sldMasterMk cId="0" sldId="2147483684"/>
            <pc:sldLayoutMk cId="0" sldId="2147483678"/>
          </pc:sldLayoutMkLst>
          <pc:spChg chg="mod">
            <ac:chgData name="Daniel Khashabi" userId="62390808-c838-45e6-be59-d6fd0d208bc8" providerId="ADAL" clId="{19A97A65-FB7E-DC4C-8433-B675572D5E70}" dt="2023-02-22T17:58:30.299" v="9801"/>
            <ac:spMkLst>
              <pc:docMk/>
              <pc:sldMasterMk cId="0" sldId="2147483684"/>
              <pc:sldLayoutMk cId="0" sldId="2147483678"/>
              <ac:spMk id="35" creationId="{00000000-0000-0000-0000-000000000000}"/>
            </ac:spMkLst>
          </pc:spChg>
        </pc:sldLayoutChg>
        <pc:sldLayoutChg chg="modSp">
          <pc:chgData name="Daniel Khashabi" userId="62390808-c838-45e6-be59-d6fd0d208bc8" providerId="ADAL" clId="{19A97A65-FB7E-DC4C-8433-B675572D5E70}" dt="2023-02-22T17:58:30.299" v="9801"/>
          <pc:sldLayoutMkLst>
            <pc:docMk/>
            <pc:sldMasterMk cId="0" sldId="2147483684"/>
            <pc:sldLayoutMk cId="0" sldId="2147483679"/>
          </pc:sldLayoutMkLst>
          <pc:spChg chg="mod">
            <ac:chgData name="Daniel Khashabi" userId="62390808-c838-45e6-be59-d6fd0d208bc8" providerId="ADAL" clId="{19A97A65-FB7E-DC4C-8433-B675572D5E70}" dt="2023-02-22T17:58:30.299" v="9801"/>
            <ac:spMkLst>
              <pc:docMk/>
              <pc:sldMasterMk cId="0" sldId="2147483684"/>
              <pc:sldLayoutMk cId="0" sldId="2147483679"/>
              <ac:spMk id="39" creationId="{00000000-0000-0000-0000-000000000000}"/>
            </ac:spMkLst>
          </pc:spChg>
        </pc:sldLayoutChg>
        <pc:sldLayoutChg chg="modSp">
          <pc:chgData name="Daniel Khashabi" userId="62390808-c838-45e6-be59-d6fd0d208bc8" providerId="ADAL" clId="{19A97A65-FB7E-DC4C-8433-B675572D5E70}" dt="2023-02-22T17:58:30.299" v="9801"/>
          <pc:sldLayoutMkLst>
            <pc:docMk/>
            <pc:sldMasterMk cId="0" sldId="2147483684"/>
            <pc:sldLayoutMk cId="0" sldId="2147483680"/>
          </pc:sldLayoutMkLst>
          <pc:spChg chg="mod">
            <ac:chgData name="Daniel Khashabi" userId="62390808-c838-45e6-be59-d6fd0d208bc8" providerId="ADAL" clId="{19A97A65-FB7E-DC4C-8433-B675572D5E70}" dt="2023-02-22T17:58:30.299" v="9801"/>
            <ac:spMkLst>
              <pc:docMk/>
              <pc:sldMasterMk cId="0" sldId="2147483684"/>
              <pc:sldLayoutMk cId="0" sldId="2147483680"/>
              <ac:spMk id="41" creationId="{00000000-0000-0000-0000-000000000000}"/>
            </ac:spMkLst>
          </pc:spChg>
          <pc:spChg chg="mod">
            <ac:chgData name="Daniel Khashabi" userId="62390808-c838-45e6-be59-d6fd0d208bc8" providerId="ADAL" clId="{19A97A65-FB7E-DC4C-8433-B675572D5E70}" dt="2023-02-22T17:58:30.299" v="9801"/>
            <ac:spMkLst>
              <pc:docMk/>
              <pc:sldMasterMk cId="0" sldId="2147483684"/>
              <pc:sldLayoutMk cId="0" sldId="2147483680"/>
              <ac:spMk id="45" creationId="{00000000-0000-0000-0000-000000000000}"/>
            </ac:spMkLst>
          </pc:spChg>
        </pc:sldLayoutChg>
        <pc:sldLayoutChg chg="modSp">
          <pc:chgData name="Daniel Khashabi" userId="62390808-c838-45e6-be59-d6fd0d208bc8" providerId="ADAL" clId="{19A97A65-FB7E-DC4C-8433-B675572D5E70}" dt="2023-02-22T17:58:30.299" v="9801"/>
          <pc:sldLayoutMkLst>
            <pc:docMk/>
            <pc:sldMasterMk cId="0" sldId="2147483684"/>
            <pc:sldLayoutMk cId="0" sldId="2147483681"/>
          </pc:sldLayoutMkLst>
          <pc:spChg chg="mod">
            <ac:chgData name="Daniel Khashabi" userId="62390808-c838-45e6-be59-d6fd0d208bc8" providerId="ADAL" clId="{19A97A65-FB7E-DC4C-8433-B675572D5E70}" dt="2023-02-22T17:58:30.299" v="9801"/>
            <ac:spMkLst>
              <pc:docMk/>
              <pc:sldMasterMk cId="0" sldId="2147483684"/>
              <pc:sldLayoutMk cId="0" sldId="2147483681"/>
              <ac:spMk id="48" creationId="{00000000-0000-0000-0000-000000000000}"/>
            </ac:spMkLst>
          </pc:spChg>
        </pc:sldLayoutChg>
        <pc:sldLayoutChg chg="modSp del">
          <pc:chgData name="Daniel Khashabi" userId="62390808-c838-45e6-be59-d6fd0d208bc8" providerId="ADAL" clId="{19A97A65-FB7E-DC4C-8433-B675572D5E70}" dt="2023-02-23T18:48:50.829" v="11390" actId="2696"/>
          <pc:sldLayoutMkLst>
            <pc:docMk/>
            <pc:sldMasterMk cId="0" sldId="2147483684"/>
            <pc:sldLayoutMk cId="0" sldId="2147483682"/>
          </pc:sldLayoutMkLst>
          <pc:spChg chg="mod">
            <ac:chgData name="Daniel Khashabi" userId="62390808-c838-45e6-be59-d6fd0d208bc8" providerId="ADAL" clId="{19A97A65-FB7E-DC4C-8433-B675572D5E70}" dt="2023-02-22T17:58:30.299" v="9801"/>
            <ac:spMkLst>
              <pc:docMk/>
              <pc:sldMasterMk cId="0" sldId="2147483684"/>
              <pc:sldLayoutMk cId="0" sldId="2147483682"/>
              <ac:spMk id="52" creationId="{00000000-0000-0000-0000-000000000000}"/>
            </ac:spMkLst>
          </pc:spChg>
        </pc:sldLayoutChg>
        <pc:sldLayoutChg chg="del">
          <pc:chgData name="Daniel Khashabi" userId="62390808-c838-45e6-be59-d6fd0d208bc8" providerId="ADAL" clId="{19A97A65-FB7E-DC4C-8433-B675572D5E70}" dt="2023-02-13T20:24:59.072" v="2763" actId="2696"/>
          <pc:sldLayoutMkLst>
            <pc:docMk/>
            <pc:sldMasterMk cId="0" sldId="2147483684"/>
            <pc:sldLayoutMk cId="0" sldId="2147483683"/>
          </pc:sldLayoutMkLst>
        </pc:sldLayoutChg>
        <pc:sldLayoutChg chg="add del">
          <pc:chgData name="Daniel Khashabi" userId="62390808-c838-45e6-be59-d6fd0d208bc8" providerId="ADAL" clId="{19A97A65-FB7E-DC4C-8433-B675572D5E70}" dt="2023-02-12T19:53:39.029" v="515" actId="2696"/>
          <pc:sldLayoutMkLst>
            <pc:docMk/>
            <pc:sldMasterMk cId="0" sldId="2147483684"/>
            <pc:sldLayoutMk cId="1177056662" sldId="2147483685"/>
          </pc:sldLayoutMkLst>
        </pc:sldLayoutChg>
        <pc:sldLayoutChg chg="del">
          <pc:chgData name="Daniel Khashabi" userId="62390808-c838-45e6-be59-d6fd0d208bc8" providerId="ADAL" clId="{19A97A65-FB7E-DC4C-8433-B675572D5E70}" dt="2023-02-13T20:33:58.030" v="2937" actId="2696"/>
          <pc:sldLayoutMkLst>
            <pc:docMk/>
            <pc:sldMasterMk cId="0" sldId="2147483684"/>
            <pc:sldLayoutMk cId="16812903" sldId="2147483686"/>
          </pc:sldLayoutMkLst>
        </pc:sldLayoutChg>
        <pc:sldLayoutChg chg="modSp del">
          <pc:chgData name="Daniel Khashabi" userId="62390808-c838-45e6-be59-d6fd0d208bc8" providerId="ADAL" clId="{19A97A65-FB7E-DC4C-8433-B675572D5E70}" dt="2023-02-23T18:48:50.590" v="11360" actId="2696"/>
          <pc:sldLayoutMkLst>
            <pc:docMk/>
            <pc:sldMasterMk cId="0" sldId="2147483684"/>
            <pc:sldLayoutMk cId="3024834713" sldId="2147483687"/>
          </pc:sldLayoutMkLst>
          <pc:spChg chg="mod">
            <ac:chgData name="Daniel Khashabi" userId="62390808-c838-45e6-be59-d6fd0d208bc8" providerId="ADAL" clId="{19A97A65-FB7E-DC4C-8433-B675572D5E70}" dt="2023-02-22T17:58:30.299" v="9801"/>
            <ac:spMkLst>
              <pc:docMk/>
              <pc:sldMasterMk cId="0" sldId="2147483684"/>
              <pc:sldLayoutMk cId="3024834713" sldId="2147483687"/>
              <ac:spMk id="20" creationId="{00000000-0000-0000-0000-000000000000}"/>
            </ac:spMkLst>
          </pc:spChg>
        </pc:sldLayoutChg>
        <pc:sldLayoutChg chg="modSp del">
          <pc:chgData name="Daniel Khashabi" userId="62390808-c838-45e6-be59-d6fd0d208bc8" providerId="ADAL" clId="{19A97A65-FB7E-DC4C-8433-B675572D5E70}" dt="2023-02-23T18:48:49.581" v="11251" actId="2696"/>
          <pc:sldLayoutMkLst>
            <pc:docMk/>
            <pc:sldMasterMk cId="0" sldId="2147483684"/>
            <pc:sldLayoutMk cId="678689711" sldId="2147483688"/>
          </pc:sldLayoutMkLst>
          <pc:spChg chg="mod">
            <ac:chgData name="Daniel Khashabi" userId="62390808-c838-45e6-be59-d6fd0d208bc8" providerId="ADAL" clId="{19A97A65-FB7E-DC4C-8433-B675572D5E70}" dt="2023-02-22T17:58:30.299" v="9801"/>
            <ac:spMkLst>
              <pc:docMk/>
              <pc:sldMasterMk cId="0" sldId="2147483684"/>
              <pc:sldLayoutMk cId="678689711" sldId="2147483688"/>
              <ac:spMk id="54" creationId="{00000000-0000-0000-0000-000000000000}"/>
            </ac:spMkLst>
          </pc:spChg>
        </pc:sldLayoutChg>
        <pc:sldLayoutChg chg="del">
          <pc:chgData name="Daniel Khashabi" userId="62390808-c838-45e6-be59-d6fd0d208bc8" providerId="ADAL" clId="{19A97A65-FB7E-DC4C-8433-B675572D5E70}" dt="2023-02-13T20:25:46.173" v="2768" actId="2696"/>
          <pc:sldLayoutMkLst>
            <pc:docMk/>
            <pc:sldMasterMk cId="0" sldId="2147483684"/>
            <pc:sldLayoutMk cId="1787813686" sldId="2147483688"/>
          </pc:sldLayoutMkLst>
        </pc:sldLayoutChg>
        <pc:sldLayoutChg chg="modSp del">
          <pc:chgData name="Daniel Khashabi" userId="62390808-c838-45e6-be59-d6fd0d208bc8" providerId="ADAL" clId="{19A97A65-FB7E-DC4C-8433-B675572D5E70}" dt="2023-02-23T18:48:51.659" v="11488" actId="2696"/>
          <pc:sldLayoutMkLst>
            <pc:docMk/>
            <pc:sldMasterMk cId="0" sldId="2147483684"/>
            <pc:sldLayoutMk cId="2459604126" sldId="2147483689"/>
          </pc:sldLayoutMkLst>
          <pc:spChg chg="mod">
            <ac:chgData name="Daniel Khashabi" userId="62390808-c838-45e6-be59-d6fd0d208bc8" providerId="ADAL" clId="{19A97A65-FB7E-DC4C-8433-B675572D5E70}" dt="2023-02-22T17:58:30.299" v="9801"/>
            <ac:spMkLst>
              <pc:docMk/>
              <pc:sldMasterMk cId="0" sldId="2147483684"/>
              <pc:sldLayoutMk cId="2459604126" sldId="2147483689"/>
              <ac:spMk id="19" creationId="{00000000-0000-0000-0000-000000000000}"/>
            </ac:spMkLst>
          </pc:spChg>
        </pc:sldLayoutChg>
        <pc:sldLayoutChg chg="modSp del">
          <pc:chgData name="Daniel Khashabi" userId="62390808-c838-45e6-be59-d6fd0d208bc8" providerId="ADAL" clId="{19A97A65-FB7E-DC4C-8433-B675572D5E70}" dt="2023-02-22T04:09:31.417" v="7037" actId="2696"/>
          <pc:sldLayoutMkLst>
            <pc:docMk/>
            <pc:sldMasterMk cId="0" sldId="2147483684"/>
            <pc:sldLayoutMk cId="294550819" sldId="2147483690"/>
          </pc:sldLayoutMkLst>
          <pc:spChg chg="mod">
            <ac:chgData name="Daniel Khashabi" userId="62390808-c838-45e6-be59-d6fd0d208bc8" providerId="ADAL" clId="{19A97A65-FB7E-DC4C-8433-B675572D5E70}" dt="2023-02-22T01:44:26.233" v="5908"/>
            <ac:spMkLst>
              <pc:docMk/>
              <pc:sldMasterMk cId="0" sldId="2147483684"/>
              <pc:sldLayoutMk cId="294550819" sldId="2147483690"/>
              <ac:spMk id="4" creationId="{5D7F2BA2-B2DD-AB4F-88DA-4FD6E0D4E208}"/>
            </ac:spMkLst>
          </pc:spChg>
          <pc:spChg chg="mod">
            <ac:chgData name="Daniel Khashabi" userId="62390808-c838-45e6-be59-d6fd0d208bc8" providerId="ADAL" clId="{19A97A65-FB7E-DC4C-8433-B675572D5E70}" dt="2023-02-22T01:44:26.233" v="5908"/>
            <ac:spMkLst>
              <pc:docMk/>
              <pc:sldMasterMk cId="0" sldId="2147483684"/>
              <pc:sldLayoutMk cId="294550819" sldId="2147483690"/>
              <ac:spMk id="5" creationId="{2E650A4A-B3FA-334E-ABC9-426BB6328D45}"/>
            </ac:spMkLst>
          </pc:spChg>
          <pc:spChg chg="mod">
            <ac:chgData name="Daniel Khashabi" userId="62390808-c838-45e6-be59-d6fd0d208bc8" providerId="ADAL" clId="{19A97A65-FB7E-DC4C-8433-B675572D5E70}" dt="2023-02-22T01:44:26.233" v="5908"/>
            <ac:spMkLst>
              <pc:docMk/>
              <pc:sldMasterMk cId="0" sldId="2147483684"/>
              <pc:sldLayoutMk cId="294550819" sldId="2147483690"/>
              <ac:spMk id="6" creationId="{B0A6C19A-1795-6D42-93BB-95A0B9B25679}"/>
            </ac:spMkLst>
          </pc:spChg>
          <pc:spChg chg="mod">
            <ac:chgData name="Daniel Khashabi" userId="62390808-c838-45e6-be59-d6fd0d208bc8" providerId="ADAL" clId="{19A97A65-FB7E-DC4C-8433-B675572D5E70}" dt="2023-02-22T01:44:26.233" v="5908"/>
            <ac:spMkLst>
              <pc:docMk/>
              <pc:sldMasterMk cId="0" sldId="2147483684"/>
              <pc:sldLayoutMk cId="294550819" sldId="2147483690"/>
              <ac:spMk id="7" creationId="{28BC0193-669C-0A4A-902A-3B329B07DF2F}"/>
            </ac:spMkLst>
          </pc:spChg>
          <pc:spChg chg="mod">
            <ac:chgData name="Daniel Khashabi" userId="62390808-c838-45e6-be59-d6fd0d208bc8" providerId="ADAL" clId="{19A97A65-FB7E-DC4C-8433-B675572D5E70}" dt="2023-02-22T01:44:26.233" v="5908"/>
            <ac:spMkLst>
              <pc:docMk/>
              <pc:sldMasterMk cId="0" sldId="2147483684"/>
              <pc:sldLayoutMk cId="294550819" sldId="2147483690"/>
              <ac:spMk id="8" creationId="{C7765461-4928-6445-B134-8DED9485542D}"/>
            </ac:spMkLst>
          </pc:spChg>
        </pc:sldLayoutChg>
        <pc:sldLayoutChg chg="modSp del">
          <pc:chgData name="Daniel Khashabi" userId="62390808-c838-45e6-be59-d6fd0d208bc8" providerId="ADAL" clId="{19A97A65-FB7E-DC4C-8433-B675572D5E70}" dt="2023-02-23T18:48:52.063" v="11554" actId="2696"/>
          <pc:sldLayoutMkLst>
            <pc:docMk/>
            <pc:sldMasterMk cId="0" sldId="2147483684"/>
            <pc:sldLayoutMk cId="3764306259" sldId="2147483691"/>
          </pc:sldLayoutMkLst>
          <pc:spChg chg="mod">
            <ac:chgData name="Daniel Khashabi" userId="62390808-c838-45e6-be59-d6fd0d208bc8" providerId="ADAL" clId="{19A97A65-FB7E-DC4C-8433-B675572D5E70}" dt="2023-02-22T13:48:49.813" v="7938"/>
            <ac:spMkLst>
              <pc:docMk/>
              <pc:sldMasterMk cId="0" sldId="2147483684"/>
              <pc:sldLayoutMk cId="3764306259" sldId="2147483691"/>
              <ac:spMk id="2" creationId="{00000000-0000-0000-0000-000000000000}"/>
            </ac:spMkLst>
          </pc:spChg>
          <pc:spChg chg="mod">
            <ac:chgData name="Daniel Khashabi" userId="62390808-c838-45e6-be59-d6fd0d208bc8" providerId="ADAL" clId="{19A97A65-FB7E-DC4C-8433-B675572D5E70}" dt="2023-02-22T17:58:30.299" v="9801"/>
            <ac:spMkLst>
              <pc:docMk/>
              <pc:sldMasterMk cId="0" sldId="2147483684"/>
              <pc:sldLayoutMk cId="3764306259" sldId="2147483691"/>
              <ac:spMk id="4" creationId="{00000000-0000-0000-0000-000000000000}"/>
            </ac:spMkLst>
          </pc:spChg>
          <pc:spChg chg="mod">
            <ac:chgData name="Daniel Khashabi" userId="62390808-c838-45e6-be59-d6fd0d208bc8" providerId="ADAL" clId="{19A97A65-FB7E-DC4C-8433-B675572D5E70}" dt="2023-02-22T17:58:30.299" v="9801"/>
            <ac:spMkLst>
              <pc:docMk/>
              <pc:sldMasterMk cId="0" sldId="2147483684"/>
              <pc:sldLayoutMk cId="3764306259" sldId="2147483691"/>
              <ac:spMk id="5" creationId="{00000000-0000-0000-0000-000000000000}"/>
            </ac:spMkLst>
          </pc:spChg>
          <pc:spChg chg="mod">
            <ac:chgData name="Daniel Khashabi" userId="62390808-c838-45e6-be59-d6fd0d208bc8" providerId="ADAL" clId="{19A97A65-FB7E-DC4C-8433-B675572D5E70}" dt="2023-02-22T17:58:30.299" v="9801"/>
            <ac:spMkLst>
              <pc:docMk/>
              <pc:sldMasterMk cId="0" sldId="2147483684"/>
              <pc:sldLayoutMk cId="3764306259" sldId="2147483691"/>
              <ac:spMk id="6" creationId="{00000000-0000-0000-0000-000000000000}"/>
            </ac:spMkLst>
          </pc:spChg>
        </pc:sldLayoutChg>
        <pc:sldLayoutChg chg="modSp del">
          <pc:chgData name="Daniel Khashabi" userId="62390808-c838-45e6-be59-d6fd0d208bc8" providerId="ADAL" clId="{19A97A65-FB7E-DC4C-8433-B675572D5E70}" dt="2023-02-23T18:48:52.071" v="11557" actId="2696"/>
          <pc:sldLayoutMkLst>
            <pc:docMk/>
            <pc:sldMasterMk cId="0" sldId="2147483684"/>
            <pc:sldLayoutMk cId="1745245549" sldId="2147483692"/>
          </pc:sldLayoutMkLst>
          <pc:spChg chg="mod">
            <ac:chgData name="Daniel Khashabi" userId="62390808-c838-45e6-be59-d6fd0d208bc8" providerId="ADAL" clId="{19A97A65-FB7E-DC4C-8433-B675572D5E70}" dt="2023-02-22T17:58:30.299" v="9801"/>
            <ac:spMkLst>
              <pc:docMk/>
              <pc:sldMasterMk cId="0" sldId="2147483684"/>
              <pc:sldLayoutMk cId="1745245549" sldId="2147483692"/>
              <ac:spMk id="3" creationId="{00000000-0000-0000-0000-000000000000}"/>
            </ac:spMkLst>
          </pc:spChg>
          <pc:spChg chg="mod">
            <ac:chgData name="Daniel Khashabi" userId="62390808-c838-45e6-be59-d6fd0d208bc8" providerId="ADAL" clId="{19A97A65-FB7E-DC4C-8433-B675572D5E70}" dt="2023-02-22T17:58:30.299" v="9801"/>
            <ac:spMkLst>
              <pc:docMk/>
              <pc:sldMasterMk cId="0" sldId="2147483684"/>
              <pc:sldLayoutMk cId="1745245549" sldId="2147483692"/>
              <ac:spMk id="4" creationId="{00000000-0000-0000-0000-000000000000}"/>
            </ac:spMkLst>
          </pc:spChg>
          <pc:spChg chg="mod">
            <ac:chgData name="Daniel Khashabi" userId="62390808-c838-45e6-be59-d6fd0d208bc8" providerId="ADAL" clId="{19A97A65-FB7E-DC4C-8433-B675572D5E70}" dt="2023-02-22T17:58:30.299" v="9801"/>
            <ac:spMkLst>
              <pc:docMk/>
              <pc:sldMasterMk cId="0" sldId="2147483684"/>
              <pc:sldLayoutMk cId="1745245549" sldId="2147483692"/>
              <ac:spMk id="5" creationId="{00000000-0000-0000-0000-000000000000}"/>
            </ac:spMkLst>
          </pc:spChg>
        </pc:sldLayoutChg>
        <pc:sldLayoutChg chg="del">
          <pc:chgData name="Daniel Khashabi" userId="62390808-c838-45e6-be59-d6fd0d208bc8" providerId="ADAL" clId="{19A97A65-FB7E-DC4C-8433-B675572D5E70}" dt="2023-02-22T02:04:27.209" v="6416" actId="2696"/>
          <pc:sldLayoutMkLst>
            <pc:docMk/>
            <pc:sldMasterMk cId="0" sldId="2147483684"/>
            <pc:sldLayoutMk cId="2164357023" sldId="2147483693"/>
          </pc:sldLayoutMkLst>
        </pc:sldLayoutChg>
        <pc:sldLayoutChg chg="modSp">
          <pc:chgData name="Daniel Khashabi" userId="62390808-c838-45e6-be59-d6fd0d208bc8" providerId="ADAL" clId="{19A97A65-FB7E-DC4C-8433-B675572D5E70}" dt="2023-02-22T17:58:30.299" v="9801"/>
          <pc:sldLayoutMkLst>
            <pc:docMk/>
            <pc:sldMasterMk cId="0" sldId="2147483684"/>
            <pc:sldLayoutMk cId="4114456140" sldId="2147483693"/>
          </pc:sldLayoutMkLst>
          <pc:spChg chg="mod">
            <ac:chgData name="Daniel Khashabi" userId="62390808-c838-45e6-be59-d6fd0d208bc8" providerId="ADAL" clId="{19A97A65-FB7E-DC4C-8433-B675572D5E70}" dt="2023-02-22T17:58:30.299" v="9801"/>
            <ac:spMkLst>
              <pc:docMk/>
              <pc:sldMasterMk cId="0" sldId="2147483684"/>
              <pc:sldLayoutMk cId="4114456140" sldId="2147483693"/>
              <ac:spMk id="4" creationId="{5D7F2BA2-B2DD-AB4F-88DA-4FD6E0D4E208}"/>
            </ac:spMkLst>
          </pc:spChg>
          <pc:spChg chg="mod">
            <ac:chgData name="Daniel Khashabi" userId="62390808-c838-45e6-be59-d6fd0d208bc8" providerId="ADAL" clId="{19A97A65-FB7E-DC4C-8433-B675572D5E70}" dt="2023-02-22T17:58:30.299" v="9801"/>
            <ac:spMkLst>
              <pc:docMk/>
              <pc:sldMasterMk cId="0" sldId="2147483684"/>
              <pc:sldLayoutMk cId="4114456140" sldId="2147483693"/>
              <ac:spMk id="5" creationId="{2E650A4A-B3FA-334E-ABC9-426BB6328D45}"/>
            </ac:spMkLst>
          </pc:spChg>
          <pc:spChg chg="mod">
            <ac:chgData name="Daniel Khashabi" userId="62390808-c838-45e6-be59-d6fd0d208bc8" providerId="ADAL" clId="{19A97A65-FB7E-DC4C-8433-B675572D5E70}" dt="2023-02-22T17:58:30.299" v="9801"/>
            <ac:spMkLst>
              <pc:docMk/>
              <pc:sldMasterMk cId="0" sldId="2147483684"/>
              <pc:sldLayoutMk cId="4114456140" sldId="2147483693"/>
              <ac:spMk id="6" creationId="{B0A6C19A-1795-6D42-93BB-95A0B9B25679}"/>
            </ac:spMkLst>
          </pc:spChg>
        </pc:sldLayoutChg>
        <pc:sldLayoutChg chg="modSp del">
          <pc:chgData name="Daniel Khashabi" userId="62390808-c838-45e6-be59-d6fd0d208bc8" providerId="ADAL" clId="{19A97A65-FB7E-DC4C-8433-B675572D5E70}" dt="2023-02-23T18:48:52.080" v="11559" actId="2696"/>
          <pc:sldLayoutMkLst>
            <pc:docMk/>
            <pc:sldMasterMk cId="0" sldId="2147483684"/>
            <pc:sldLayoutMk cId="2390178302" sldId="2147483694"/>
          </pc:sldLayoutMkLst>
          <pc:spChg chg="mod">
            <ac:chgData name="Daniel Khashabi" userId="62390808-c838-45e6-be59-d6fd0d208bc8" providerId="ADAL" clId="{19A97A65-FB7E-DC4C-8433-B675572D5E70}" dt="2023-02-22T17:58:30.299" v="9801"/>
            <ac:spMkLst>
              <pc:docMk/>
              <pc:sldMasterMk cId="0" sldId="2147483684"/>
              <pc:sldLayoutMk cId="2390178302" sldId="2147483694"/>
              <ac:spMk id="2" creationId="{00000000-0000-0000-0000-000000000000}"/>
            </ac:spMkLst>
          </pc:spChg>
          <pc:spChg chg="mod">
            <ac:chgData name="Daniel Khashabi" userId="62390808-c838-45e6-be59-d6fd0d208bc8" providerId="ADAL" clId="{19A97A65-FB7E-DC4C-8433-B675572D5E70}" dt="2023-02-22T17:58:30.299" v="9801"/>
            <ac:spMkLst>
              <pc:docMk/>
              <pc:sldMasterMk cId="0" sldId="2147483684"/>
              <pc:sldLayoutMk cId="2390178302" sldId="2147483694"/>
              <ac:spMk id="3" creationId="{00000000-0000-0000-0000-000000000000}"/>
            </ac:spMkLst>
          </pc:spChg>
          <pc:spChg chg="mod">
            <ac:chgData name="Daniel Khashabi" userId="62390808-c838-45e6-be59-d6fd0d208bc8" providerId="ADAL" clId="{19A97A65-FB7E-DC4C-8433-B675572D5E70}" dt="2023-02-22T17:58:30.299" v="9801"/>
            <ac:spMkLst>
              <pc:docMk/>
              <pc:sldMasterMk cId="0" sldId="2147483684"/>
              <pc:sldLayoutMk cId="2390178302" sldId="2147483694"/>
              <ac:spMk id="4" creationId="{00000000-0000-0000-0000-000000000000}"/>
            </ac:spMkLst>
          </pc:spChg>
        </pc:sldLayoutChg>
        <pc:sldLayoutChg chg="modSp del">
          <pc:chgData name="Daniel Khashabi" userId="62390808-c838-45e6-be59-d6fd0d208bc8" providerId="ADAL" clId="{19A97A65-FB7E-DC4C-8433-B675572D5E70}" dt="2023-02-23T18:48:50.264" v="11319" actId="2696"/>
          <pc:sldLayoutMkLst>
            <pc:docMk/>
            <pc:sldMasterMk cId="0" sldId="2147483684"/>
            <pc:sldLayoutMk cId="3742213653" sldId="2147483695"/>
          </pc:sldLayoutMkLst>
          <pc:spChg chg="mod">
            <ac:chgData name="Daniel Khashabi" userId="62390808-c838-45e6-be59-d6fd0d208bc8" providerId="ADAL" clId="{19A97A65-FB7E-DC4C-8433-B675572D5E70}" dt="2023-02-22T17:58:00.739" v="9799"/>
            <ac:spMkLst>
              <pc:docMk/>
              <pc:sldMasterMk cId="0" sldId="2147483684"/>
              <pc:sldLayoutMk cId="3742213653" sldId="2147483695"/>
              <ac:spMk id="2" creationId="{00000000-0000-0000-0000-000000000000}"/>
            </ac:spMkLst>
          </pc:spChg>
          <pc:spChg chg="mod">
            <ac:chgData name="Daniel Khashabi" userId="62390808-c838-45e6-be59-d6fd0d208bc8" providerId="ADAL" clId="{19A97A65-FB7E-DC4C-8433-B675572D5E70}" dt="2023-02-22T17:58:00.739" v="9799"/>
            <ac:spMkLst>
              <pc:docMk/>
              <pc:sldMasterMk cId="0" sldId="2147483684"/>
              <pc:sldLayoutMk cId="3742213653" sldId="2147483695"/>
              <ac:spMk id="3" creationId="{00000000-0000-0000-0000-000000000000}"/>
            </ac:spMkLst>
          </pc:spChg>
          <pc:spChg chg="mod">
            <ac:chgData name="Daniel Khashabi" userId="62390808-c838-45e6-be59-d6fd0d208bc8" providerId="ADAL" clId="{19A97A65-FB7E-DC4C-8433-B675572D5E70}" dt="2023-02-22T17:58:30.299" v="9801"/>
            <ac:spMkLst>
              <pc:docMk/>
              <pc:sldMasterMk cId="0" sldId="2147483684"/>
              <pc:sldLayoutMk cId="3742213653" sldId="2147483695"/>
              <ac:spMk id="5" creationId="{00000000-0000-0000-0000-000000000000}"/>
            </ac:spMkLst>
          </pc:spChg>
          <pc:spChg chg="mod">
            <ac:chgData name="Daniel Khashabi" userId="62390808-c838-45e6-be59-d6fd0d208bc8" providerId="ADAL" clId="{19A97A65-FB7E-DC4C-8433-B675572D5E70}" dt="2023-02-22T17:58:30.299" v="9801"/>
            <ac:spMkLst>
              <pc:docMk/>
              <pc:sldMasterMk cId="0" sldId="2147483684"/>
              <pc:sldLayoutMk cId="3742213653" sldId="2147483695"/>
              <ac:spMk id="6" creationId="{00000000-0000-0000-0000-000000000000}"/>
            </ac:spMkLst>
          </pc:spChg>
          <pc:spChg chg="mod">
            <ac:chgData name="Daniel Khashabi" userId="62390808-c838-45e6-be59-d6fd0d208bc8" providerId="ADAL" clId="{19A97A65-FB7E-DC4C-8433-B675572D5E70}" dt="2023-02-22T17:58:30.299" v="9801"/>
            <ac:spMkLst>
              <pc:docMk/>
              <pc:sldMasterMk cId="0" sldId="2147483684"/>
              <pc:sldLayoutMk cId="3742213653" sldId="2147483695"/>
              <ac:spMk id="7" creationId="{00000000-0000-0000-0000-000000000000}"/>
            </ac:spMkLst>
          </pc:spChg>
        </pc:sldLayoutChg>
        <pc:sldLayoutChg chg="modSp del">
          <pc:chgData name="Daniel Khashabi" userId="62390808-c838-45e6-be59-d6fd0d208bc8" providerId="ADAL" clId="{19A97A65-FB7E-DC4C-8433-B675572D5E70}" dt="2023-02-23T18:48:49.545" v="11244" actId="2696"/>
          <pc:sldLayoutMkLst>
            <pc:docMk/>
            <pc:sldMasterMk cId="0" sldId="2147483684"/>
            <pc:sldLayoutMk cId="1050889390" sldId="2147483696"/>
          </pc:sldLayoutMkLst>
          <pc:spChg chg="mod">
            <ac:chgData name="Daniel Khashabi" userId="62390808-c838-45e6-be59-d6fd0d208bc8" providerId="ADAL" clId="{19A97A65-FB7E-DC4C-8433-B675572D5E70}" dt="2023-02-22T17:58:30.299" v="9801"/>
            <ac:spMkLst>
              <pc:docMk/>
              <pc:sldMasterMk cId="0" sldId="2147483684"/>
              <pc:sldLayoutMk cId="1050889390" sldId="2147483696"/>
              <ac:spMk id="26" creationId="{00000000-0000-0000-0000-000000000000}"/>
            </ac:spMkLst>
          </pc:spChg>
        </pc:sldLayoutChg>
        <pc:sldLayoutChg chg="modSp del">
          <pc:chgData name="Daniel Khashabi" userId="62390808-c838-45e6-be59-d6fd0d208bc8" providerId="ADAL" clId="{19A97A65-FB7E-DC4C-8433-B675572D5E70}" dt="2023-02-23T18:48:52.131" v="11569" actId="2696"/>
          <pc:sldLayoutMkLst>
            <pc:docMk/>
            <pc:sldMasterMk cId="0" sldId="2147483684"/>
            <pc:sldLayoutMk cId="1251421853" sldId="2147483697"/>
          </pc:sldLayoutMkLst>
          <pc:spChg chg="mod">
            <ac:chgData name="Daniel Khashabi" userId="62390808-c838-45e6-be59-d6fd0d208bc8" providerId="ADAL" clId="{19A97A65-FB7E-DC4C-8433-B675572D5E70}" dt="2023-02-22T17:58:30.299" v="9801"/>
            <ac:spMkLst>
              <pc:docMk/>
              <pc:sldMasterMk cId="0" sldId="2147483684"/>
              <pc:sldLayoutMk cId="1251421853" sldId="2147483697"/>
              <ac:spMk id="16" creationId="{00000000-0000-0000-0000-000000000000}"/>
            </ac:spMkLst>
          </pc:spChg>
        </pc:sldLayoutChg>
      </pc:sldMasterChg>
    </pc:docChg>
  </pc:docChgLst>
  <pc:docChgLst>
    <pc:chgData name="Daniel Khashabi" userId="62390808-c838-45e6-be59-d6fd0d208bc8" providerId="ADAL" clId="{F28CC5BF-8DD7-DA46-8B18-D841DD6422D0}"/>
    <pc:docChg chg="undo custSel addSld modSld">
      <pc:chgData name="Daniel Khashabi" userId="62390808-c838-45e6-be59-d6fd0d208bc8" providerId="ADAL" clId="{F28CC5BF-8DD7-DA46-8B18-D841DD6422D0}" dt="2023-01-08T18:57:49.306" v="30" actId="962"/>
      <pc:docMkLst>
        <pc:docMk/>
      </pc:docMkLst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1703826601" sldId="363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1906780869" sldId="456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998917282" sldId="457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3406073538" sldId="474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3737052150" sldId="475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3072744809" sldId="476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3734347825" sldId="477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2522946710" sldId="478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2880834873" sldId="479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1547657137" sldId="488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1618338631" sldId="489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2820829040" sldId="490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3241349083" sldId="492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658051344" sldId="493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1303684050" sldId="494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2974659538" sldId="495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354443461" sldId="496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1167609536" sldId="497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2714805550" sldId="498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2704700270" sldId="499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2552820905" sldId="500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2163998519" sldId="501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3760016070" sldId="502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1783165777" sldId="503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4087064700" sldId="504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3260195695" sldId="505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2629283079" sldId="506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1411925560" sldId="507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426902672" sldId="508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1705921395" sldId="509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1744192743" sldId="510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4073206488" sldId="511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3097302770" sldId="512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74723470" sldId="514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1614663588" sldId="515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4222778642" sldId="516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2311711431" sldId="517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564985647" sldId="518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2480435344" sldId="519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2450095062" sldId="520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1657237973" sldId="578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591689327" sldId="579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4077723832" sldId="580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1687794412" sldId="581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4108800004" sldId="582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3752720095" sldId="583"/>
        </pc:sldMkLst>
      </pc:sldChg>
      <pc:sldChg chg="add">
        <pc:chgData name="Daniel Khashabi" userId="62390808-c838-45e6-be59-d6fd0d208bc8" providerId="ADAL" clId="{F28CC5BF-8DD7-DA46-8B18-D841DD6422D0}" dt="2023-01-04T20:52:41.439" v="0"/>
        <pc:sldMkLst>
          <pc:docMk/>
          <pc:sldMk cId="2077774917" sldId="586"/>
        </pc:sldMkLst>
      </pc:sldChg>
      <pc:sldChg chg="addSp modSp new mod">
        <pc:chgData name="Daniel Khashabi" userId="62390808-c838-45e6-be59-d6fd0d208bc8" providerId="ADAL" clId="{F28CC5BF-8DD7-DA46-8B18-D841DD6422D0}" dt="2023-01-08T18:55:55.032" v="5" actId="962"/>
        <pc:sldMkLst>
          <pc:docMk/>
          <pc:sldMk cId="3585414124" sldId="587"/>
        </pc:sldMkLst>
        <pc:picChg chg="add mod">
          <ac:chgData name="Daniel Khashabi" userId="62390808-c838-45e6-be59-d6fd0d208bc8" providerId="ADAL" clId="{F28CC5BF-8DD7-DA46-8B18-D841DD6422D0}" dt="2023-01-08T18:55:55.032" v="5" actId="962"/>
          <ac:picMkLst>
            <pc:docMk/>
            <pc:sldMk cId="3585414124" sldId="587"/>
            <ac:picMk id="3" creationId="{1C78EE7B-43E9-39F0-028A-9A026D71E5D1}"/>
          </ac:picMkLst>
        </pc:picChg>
      </pc:sldChg>
      <pc:sldChg chg="addSp delSp modSp new mod modClrScheme chgLayout">
        <pc:chgData name="Daniel Khashabi" userId="62390808-c838-45e6-be59-d6fd0d208bc8" providerId="ADAL" clId="{F28CC5BF-8DD7-DA46-8B18-D841DD6422D0}" dt="2023-01-08T18:56:39.489" v="11" actId="700"/>
        <pc:sldMkLst>
          <pc:docMk/>
          <pc:sldMk cId="3031330853" sldId="588"/>
        </pc:sldMkLst>
        <pc:spChg chg="add mod ord">
          <ac:chgData name="Daniel Khashabi" userId="62390808-c838-45e6-be59-d6fd0d208bc8" providerId="ADAL" clId="{F28CC5BF-8DD7-DA46-8B18-D841DD6422D0}" dt="2023-01-08T18:56:39.489" v="11" actId="700"/>
          <ac:spMkLst>
            <pc:docMk/>
            <pc:sldMk cId="3031330853" sldId="588"/>
            <ac:spMk id="2" creationId="{5312D281-C54D-DBDB-F582-CD38D2433B73}"/>
          </ac:spMkLst>
        </pc:spChg>
        <pc:spChg chg="add del mod ord">
          <ac:chgData name="Daniel Khashabi" userId="62390808-c838-45e6-be59-d6fd0d208bc8" providerId="ADAL" clId="{F28CC5BF-8DD7-DA46-8B18-D841DD6422D0}" dt="2023-01-08T18:56:39.489" v="11" actId="700"/>
          <ac:spMkLst>
            <pc:docMk/>
            <pc:sldMk cId="3031330853" sldId="588"/>
            <ac:spMk id="3" creationId="{1426FAC5-3F9B-FBFE-6BCF-C6C5FAF5BD8B}"/>
          </ac:spMkLst>
        </pc:spChg>
      </pc:sldChg>
      <pc:sldChg chg="addSp delSp modSp new mod">
        <pc:chgData name="Daniel Khashabi" userId="62390808-c838-45e6-be59-d6fd0d208bc8" providerId="ADAL" clId="{F28CC5BF-8DD7-DA46-8B18-D841DD6422D0}" dt="2023-01-08T18:56:47.725" v="16" actId="962"/>
        <pc:sldMkLst>
          <pc:docMk/>
          <pc:sldMk cId="657447582" sldId="589"/>
        </pc:sldMkLst>
        <pc:spChg chg="mod">
          <ac:chgData name="Daniel Khashabi" userId="62390808-c838-45e6-be59-d6fd0d208bc8" providerId="ADAL" clId="{F28CC5BF-8DD7-DA46-8B18-D841DD6422D0}" dt="2023-01-08T18:56:47.281" v="14" actId="27636"/>
          <ac:spMkLst>
            <pc:docMk/>
            <pc:sldMk cId="657447582" sldId="589"/>
            <ac:spMk id="2" creationId="{92881FEB-2F2A-38C9-A51A-907B03617E97}"/>
          </ac:spMkLst>
        </pc:spChg>
        <pc:spChg chg="del">
          <ac:chgData name="Daniel Khashabi" userId="62390808-c838-45e6-be59-d6fd0d208bc8" providerId="ADAL" clId="{F28CC5BF-8DD7-DA46-8B18-D841DD6422D0}" dt="2023-01-08T18:56:47.117" v="13"/>
          <ac:spMkLst>
            <pc:docMk/>
            <pc:sldMk cId="657447582" sldId="589"/>
            <ac:spMk id="3" creationId="{9193DBDA-53A8-D1A8-8C44-542CB4650491}"/>
          </ac:spMkLst>
        </pc:spChg>
        <pc:picChg chg="add mod">
          <ac:chgData name="Daniel Khashabi" userId="62390808-c838-45e6-be59-d6fd0d208bc8" providerId="ADAL" clId="{F28CC5BF-8DD7-DA46-8B18-D841DD6422D0}" dt="2023-01-08T18:56:47.725" v="16" actId="962"/>
          <ac:picMkLst>
            <pc:docMk/>
            <pc:sldMk cId="657447582" sldId="589"/>
            <ac:picMk id="5" creationId="{5DFAC8AD-DD0C-4FE8-DE21-342CD8AF1C0A}"/>
          </ac:picMkLst>
        </pc:picChg>
      </pc:sldChg>
      <pc:sldChg chg="addSp modSp new mod">
        <pc:chgData name="Daniel Khashabi" userId="62390808-c838-45e6-be59-d6fd0d208bc8" providerId="ADAL" clId="{F28CC5BF-8DD7-DA46-8B18-D841DD6422D0}" dt="2023-01-08T18:57:00.013" v="20" actId="962"/>
        <pc:sldMkLst>
          <pc:docMk/>
          <pc:sldMk cId="1219870398" sldId="590"/>
        </pc:sldMkLst>
        <pc:picChg chg="add mod">
          <ac:chgData name="Daniel Khashabi" userId="62390808-c838-45e6-be59-d6fd0d208bc8" providerId="ADAL" clId="{F28CC5BF-8DD7-DA46-8B18-D841DD6422D0}" dt="2023-01-08T18:57:00.013" v="20" actId="962"/>
          <ac:picMkLst>
            <pc:docMk/>
            <pc:sldMk cId="1219870398" sldId="590"/>
            <ac:picMk id="3" creationId="{8A37D875-AE53-D5E4-0DFF-AFC57E9EC768}"/>
          </ac:picMkLst>
        </pc:picChg>
      </pc:sldChg>
      <pc:sldChg chg="addSp delSp modSp new mod">
        <pc:chgData name="Daniel Khashabi" userId="62390808-c838-45e6-be59-d6fd0d208bc8" providerId="ADAL" clId="{F28CC5BF-8DD7-DA46-8B18-D841DD6422D0}" dt="2023-01-08T18:57:27.601" v="25" actId="962"/>
        <pc:sldMkLst>
          <pc:docMk/>
          <pc:sldMk cId="31448648" sldId="591"/>
        </pc:sldMkLst>
        <pc:spChg chg="mod">
          <ac:chgData name="Daniel Khashabi" userId="62390808-c838-45e6-be59-d6fd0d208bc8" providerId="ADAL" clId="{F28CC5BF-8DD7-DA46-8B18-D841DD6422D0}" dt="2023-01-08T18:57:27.076" v="23" actId="27636"/>
          <ac:spMkLst>
            <pc:docMk/>
            <pc:sldMk cId="31448648" sldId="591"/>
            <ac:spMk id="2" creationId="{028F6C97-0E4B-9FCD-C03C-C11E5169350D}"/>
          </ac:spMkLst>
        </pc:spChg>
        <pc:spChg chg="del">
          <ac:chgData name="Daniel Khashabi" userId="62390808-c838-45e6-be59-d6fd0d208bc8" providerId="ADAL" clId="{F28CC5BF-8DD7-DA46-8B18-D841DD6422D0}" dt="2023-01-08T18:57:26.898" v="22"/>
          <ac:spMkLst>
            <pc:docMk/>
            <pc:sldMk cId="31448648" sldId="591"/>
            <ac:spMk id="3" creationId="{C2FA5424-2682-6ACB-4530-D968C91E6EA7}"/>
          </ac:spMkLst>
        </pc:spChg>
        <pc:picChg chg="add mod">
          <ac:chgData name="Daniel Khashabi" userId="62390808-c838-45e6-be59-d6fd0d208bc8" providerId="ADAL" clId="{F28CC5BF-8DD7-DA46-8B18-D841DD6422D0}" dt="2023-01-08T18:57:27.601" v="25" actId="962"/>
          <ac:picMkLst>
            <pc:docMk/>
            <pc:sldMk cId="31448648" sldId="591"/>
            <ac:picMk id="5" creationId="{69165B85-1D20-0E75-A1FD-4285709E73F9}"/>
          </ac:picMkLst>
        </pc:picChg>
      </pc:sldChg>
      <pc:sldChg chg="addSp delSp modSp new mod">
        <pc:chgData name="Daniel Khashabi" userId="62390808-c838-45e6-be59-d6fd0d208bc8" providerId="ADAL" clId="{F28CC5BF-8DD7-DA46-8B18-D841DD6422D0}" dt="2023-01-08T18:57:49.306" v="30" actId="962"/>
        <pc:sldMkLst>
          <pc:docMk/>
          <pc:sldMk cId="1337606258" sldId="592"/>
        </pc:sldMkLst>
        <pc:spChg chg="mod">
          <ac:chgData name="Daniel Khashabi" userId="62390808-c838-45e6-be59-d6fd0d208bc8" providerId="ADAL" clId="{F28CC5BF-8DD7-DA46-8B18-D841DD6422D0}" dt="2023-01-08T18:57:48.713" v="28" actId="27636"/>
          <ac:spMkLst>
            <pc:docMk/>
            <pc:sldMk cId="1337606258" sldId="592"/>
            <ac:spMk id="2" creationId="{A4B3DDDD-B5CE-08AC-4015-E2C183F000AD}"/>
          </ac:spMkLst>
        </pc:spChg>
        <pc:spChg chg="del">
          <ac:chgData name="Daniel Khashabi" userId="62390808-c838-45e6-be59-d6fd0d208bc8" providerId="ADAL" clId="{F28CC5BF-8DD7-DA46-8B18-D841DD6422D0}" dt="2023-01-08T18:57:48.530" v="27"/>
          <ac:spMkLst>
            <pc:docMk/>
            <pc:sldMk cId="1337606258" sldId="592"/>
            <ac:spMk id="3" creationId="{2B7BFB28-981D-EAFB-652E-E6952DE484DD}"/>
          </ac:spMkLst>
        </pc:spChg>
        <pc:picChg chg="add mod">
          <ac:chgData name="Daniel Khashabi" userId="62390808-c838-45e6-be59-d6fd0d208bc8" providerId="ADAL" clId="{F28CC5BF-8DD7-DA46-8B18-D841DD6422D0}" dt="2023-01-08T18:57:49.306" v="30" actId="962"/>
          <ac:picMkLst>
            <pc:docMk/>
            <pc:sldMk cId="1337606258" sldId="592"/>
            <ac:picMk id="5" creationId="{505E7724-5370-23B0-C28A-328D80E71673}"/>
          </ac:picMkLst>
        </pc:picChg>
      </pc:sldChg>
    </pc:docChg>
  </pc:docChgLst>
  <pc:docChgLst>
    <pc:chgData name="Daniel Khashabi" userId="62390808-c838-45e6-be59-d6fd0d208bc8" providerId="ADAL" clId="{433EC963-121E-BB4A-B0CB-338D454F978C}"/>
    <pc:docChg chg="custSel addSld modSld">
      <pc:chgData name="Daniel Khashabi" userId="62390808-c838-45e6-be59-d6fd0d208bc8" providerId="ADAL" clId="{433EC963-121E-BB4A-B0CB-338D454F978C}" dt="2023-03-27T07:15:42.747" v="33" actId="729"/>
      <pc:docMkLst>
        <pc:docMk/>
      </pc:docMkLst>
      <pc:sldChg chg="add">
        <pc:chgData name="Daniel Khashabi" userId="62390808-c838-45e6-be59-d6fd0d208bc8" providerId="ADAL" clId="{433EC963-121E-BB4A-B0CB-338D454F978C}" dt="2023-03-27T00:50:09.573" v="0"/>
        <pc:sldMkLst>
          <pc:docMk/>
          <pc:sldMk cId="0" sldId="1871"/>
        </pc:sldMkLst>
      </pc:sldChg>
      <pc:sldChg chg="modSp new mod modShow">
        <pc:chgData name="Daniel Khashabi" userId="62390808-c838-45e6-be59-d6fd0d208bc8" providerId="ADAL" clId="{433EC963-121E-BB4A-B0CB-338D454F978C}" dt="2023-03-27T07:15:42.747" v="33" actId="729"/>
        <pc:sldMkLst>
          <pc:docMk/>
          <pc:sldMk cId="2849267519" sldId="1970"/>
        </pc:sldMkLst>
        <pc:spChg chg="mod">
          <ac:chgData name="Daniel Khashabi" userId="62390808-c838-45e6-be59-d6fd0d208bc8" providerId="ADAL" clId="{433EC963-121E-BB4A-B0CB-338D454F978C}" dt="2023-03-27T07:15:39.207" v="32" actId="27636"/>
          <ac:spMkLst>
            <pc:docMk/>
            <pc:sldMk cId="2849267519" sldId="1970"/>
            <ac:spMk id="2" creationId="{60786217-DAEC-D984-11CB-03C335817994}"/>
          </ac:spMkLst>
        </pc:spChg>
        <pc:spChg chg="mod">
          <ac:chgData name="Daniel Khashabi" userId="62390808-c838-45e6-be59-d6fd0d208bc8" providerId="ADAL" clId="{433EC963-121E-BB4A-B0CB-338D454F978C}" dt="2023-03-27T07:15:39.205" v="31" actId="20577"/>
          <ac:spMkLst>
            <pc:docMk/>
            <pc:sldMk cId="2849267519" sldId="1970"/>
            <ac:spMk id="3" creationId="{33954BB4-84FC-F27C-9641-7A06737BB372}"/>
          </ac:spMkLst>
        </pc:spChg>
      </pc:sldChg>
    </pc:docChg>
  </pc:docChgLst>
  <pc:docChgLst>
    <pc:chgData name="Daniel Khashabi" userId="S::dkhasha1@jh.edu::62390808-c838-45e6-be59-d6fd0d208bc8" providerId="AD" clId="Web-{CECB7787-C68B-6F0D-00DD-11B5CBEDFDFD}"/>
    <pc:docChg chg="addSld modSld">
      <pc:chgData name="Daniel Khashabi" userId="S::dkhasha1@jh.edu::62390808-c838-45e6-be59-d6fd0d208bc8" providerId="AD" clId="Web-{CECB7787-C68B-6F0D-00DD-11B5CBEDFDFD}" dt="2023-02-10T15:42:27.488" v="15" actId="20577"/>
      <pc:docMkLst>
        <pc:docMk/>
      </pc:docMkLst>
      <pc:sldChg chg="modSp new">
        <pc:chgData name="Daniel Khashabi" userId="S::dkhasha1@jh.edu::62390808-c838-45e6-be59-d6fd0d208bc8" providerId="AD" clId="Web-{CECB7787-C68B-6F0D-00DD-11B5CBEDFDFD}" dt="2023-02-10T15:42:27.488" v="15" actId="20577"/>
        <pc:sldMkLst>
          <pc:docMk/>
          <pc:sldMk cId="774716354" sldId="1633"/>
        </pc:sldMkLst>
        <pc:spChg chg="mod">
          <ac:chgData name="Daniel Khashabi" userId="S::dkhasha1@jh.edu::62390808-c838-45e6-be59-d6fd0d208bc8" providerId="AD" clId="Web-{CECB7787-C68B-6F0D-00DD-11B5CBEDFDFD}" dt="2023-02-10T15:42:27.488" v="15" actId="20577"/>
          <ac:spMkLst>
            <pc:docMk/>
            <pc:sldMk cId="774716354" sldId="1633"/>
            <ac:spMk id="3" creationId="{D7323995-35CE-7B26-C2E2-8FD107523DFA}"/>
          </ac:spMkLst>
        </pc:spChg>
      </pc:sldChg>
    </pc:docChg>
  </pc:docChgLst>
  <pc:docChgLst>
    <pc:chgData name="Daniel Khashabi" userId="62390808-c838-45e6-be59-d6fd0d208bc8" providerId="ADAL" clId="{9FDE96B7-FC39-4C45-8EDD-1F0730E24D0C}"/>
    <pc:docChg chg="undo custSel addSld modSld sldOrd">
      <pc:chgData name="Daniel Khashabi" userId="62390808-c838-45e6-be59-d6fd0d208bc8" providerId="ADAL" clId="{9FDE96B7-FC39-4C45-8EDD-1F0730E24D0C}" dt="2024-01-25T03:33:29.955" v="224" actId="5793"/>
      <pc:docMkLst>
        <pc:docMk/>
      </pc:docMkLst>
      <pc:sldChg chg="addSp delSp modSp new mod">
        <pc:chgData name="Daniel Khashabi" userId="62390808-c838-45e6-be59-d6fd0d208bc8" providerId="ADAL" clId="{9FDE96B7-FC39-4C45-8EDD-1F0730E24D0C}" dt="2024-01-15T01:39:44.538" v="16" actId="1076"/>
        <pc:sldMkLst>
          <pc:docMk/>
          <pc:sldMk cId="3238374669" sldId="2126"/>
        </pc:sldMkLst>
        <pc:spChg chg="add del">
          <ac:chgData name="Daniel Khashabi" userId="62390808-c838-45e6-be59-d6fd0d208bc8" providerId="ADAL" clId="{9FDE96B7-FC39-4C45-8EDD-1F0730E24D0C}" dt="2024-01-15T01:39:20.206" v="6" actId="22"/>
          <ac:spMkLst>
            <pc:docMk/>
            <pc:sldMk cId="3238374669" sldId="2126"/>
            <ac:spMk id="7" creationId="{A15DB0A9-6A30-8933-A0A4-CA6F1D0782D5}"/>
          </ac:spMkLst>
        </pc:spChg>
        <pc:spChg chg="add mod">
          <ac:chgData name="Daniel Khashabi" userId="62390808-c838-45e6-be59-d6fd0d208bc8" providerId="ADAL" clId="{9FDE96B7-FC39-4C45-8EDD-1F0730E24D0C}" dt="2024-01-15T01:39:42.453" v="15" actId="1076"/>
          <ac:spMkLst>
            <pc:docMk/>
            <pc:sldMk cId="3238374669" sldId="2126"/>
            <ac:spMk id="8" creationId="{FB9467D3-6DA7-19B0-D8C1-36C269AACA3C}"/>
          </ac:spMkLst>
        </pc:spChg>
        <pc:picChg chg="add mod">
          <ac:chgData name="Daniel Khashabi" userId="62390808-c838-45e6-be59-d6fd0d208bc8" providerId="ADAL" clId="{9FDE96B7-FC39-4C45-8EDD-1F0730E24D0C}" dt="2024-01-15T01:39:44.538" v="16" actId="1076"/>
          <ac:picMkLst>
            <pc:docMk/>
            <pc:sldMk cId="3238374669" sldId="2126"/>
            <ac:picMk id="5" creationId="{72EC2623-3F7F-EC9D-8F26-4529F71E3E51}"/>
          </ac:picMkLst>
        </pc:picChg>
      </pc:sldChg>
      <pc:sldChg chg="modSp new mod">
        <pc:chgData name="Daniel Khashabi" userId="62390808-c838-45e6-be59-d6fd0d208bc8" providerId="ADAL" clId="{9FDE96B7-FC39-4C45-8EDD-1F0730E24D0C}" dt="2024-01-25T00:38:58.564" v="198" actId="14"/>
        <pc:sldMkLst>
          <pc:docMk/>
          <pc:sldMk cId="976383653" sldId="2127"/>
        </pc:sldMkLst>
        <pc:spChg chg="mod">
          <ac:chgData name="Daniel Khashabi" userId="62390808-c838-45e6-be59-d6fd0d208bc8" providerId="ADAL" clId="{9FDE96B7-FC39-4C45-8EDD-1F0730E24D0C}" dt="2024-01-23T23:22:31.137" v="21" actId="20577"/>
          <ac:spMkLst>
            <pc:docMk/>
            <pc:sldMk cId="976383653" sldId="2127"/>
            <ac:spMk id="2" creationId="{9236947D-34A8-4A68-5216-60251EC091CC}"/>
          </ac:spMkLst>
        </pc:spChg>
        <pc:spChg chg="mod">
          <ac:chgData name="Daniel Khashabi" userId="62390808-c838-45e6-be59-d6fd0d208bc8" providerId="ADAL" clId="{9FDE96B7-FC39-4C45-8EDD-1F0730E24D0C}" dt="2024-01-25T00:38:58.564" v="198" actId="14"/>
          <ac:spMkLst>
            <pc:docMk/>
            <pc:sldMk cId="976383653" sldId="2127"/>
            <ac:spMk id="3" creationId="{DA7D5363-EBFD-6FE9-1406-199C98EE481B}"/>
          </ac:spMkLst>
        </pc:spChg>
      </pc:sldChg>
      <pc:sldChg chg="modSp new mod">
        <pc:chgData name="Daniel Khashabi" userId="62390808-c838-45e6-be59-d6fd0d208bc8" providerId="ADAL" clId="{9FDE96B7-FC39-4C45-8EDD-1F0730E24D0C}" dt="2024-01-25T00:39:05.270" v="219"/>
        <pc:sldMkLst>
          <pc:docMk/>
          <pc:sldMk cId="2255818399" sldId="2128"/>
        </pc:sldMkLst>
        <pc:spChg chg="mod">
          <ac:chgData name="Daniel Khashabi" userId="62390808-c838-45e6-be59-d6fd0d208bc8" providerId="ADAL" clId="{9FDE96B7-FC39-4C45-8EDD-1F0730E24D0C}" dt="2024-01-25T00:39:05.270" v="219"/>
          <ac:spMkLst>
            <pc:docMk/>
            <pc:sldMk cId="2255818399" sldId="2128"/>
            <ac:spMk id="3" creationId="{7484E7EC-C433-EA0B-98A3-7AE3E03EB183}"/>
          </ac:spMkLst>
        </pc:spChg>
      </pc:sldChg>
      <pc:sldChg chg="modSp new mod ord">
        <pc:chgData name="Daniel Khashabi" userId="62390808-c838-45e6-be59-d6fd0d208bc8" providerId="ADAL" clId="{9FDE96B7-FC39-4C45-8EDD-1F0730E24D0C}" dt="2024-01-25T03:33:29.955" v="224" actId="5793"/>
        <pc:sldMkLst>
          <pc:docMk/>
          <pc:sldMk cId="2669153032" sldId="2129"/>
        </pc:sldMkLst>
        <pc:spChg chg="mod">
          <ac:chgData name="Daniel Khashabi" userId="62390808-c838-45e6-be59-d6fd0d208bc8" providerId="ADAL" clId="{9FDE96B7-FC39-4C45-8EDD-1F0730E24D0C}" dt="2024-01-25T03:33:29.955" v="224" actId="5793"/>
          <ac:spMkLst>
            <pc:docMk/>
            <pc:sldMk cId="2669153032" sldId="2129"/>
            <ac:spMk id="3" creationId="{ABE946F7-834B-F0AA-EDE2-8396DBF71FE2}"/>
          </ac:spMkLst>
        </pc:spChg>
      </pc:sldChg>
    </pc:docChg>
  </pc:docChgLst>
  <pc:docChgLst>
    <pc:chgData name="Daniel Khashabi" userId="S::dkhasha1@jh.edu::62390808-c838-45e6-be59-d6fd0d208bc8" providerId="AD" clId="Web-{1A435938-4D8E-5CA2-B97D-FF8AB8201620}"/>
    <pc:docChg chg="modSld">
      <pc:chgData name="Daniel Khashabi" userId="S::dkhasha1@jh.edu::62390808-c838-45e6-be59-d6fd0d208bc8" providerId="AD" clId="Web-{1A435938-4D8E-5CA2-B97D-FF8AB8201620}" dt="2023-02-06T17:07:43.658" v="3" actId="20577"/>
      <pc:docMkLst>
        <pc:docMk/>
      </pc:docMkLst>
      <pc:sldChg chg="modSp">
        <pc:chgData name="Daniel Khashabi" userId="S::dkhasha1@jh.edu::62390808-c838-45e6-be59-d6fd0d208bc8" providerId="AD" clId="Web-{1A435938-4D8E-5CA2-B97D-FF8AB8201620}" dt="2023-02-06T17:07:43.658" v="3" actId="20577"/>
        <pc:sldMkLst>
          <pc:docMk/>
          <pc:sldMk cId="1627406018" sldId="1631"/>
        </pc:sldMkLst>
        <pc:spChg chg="mod">
          <ac:chgData name="Daniel Khashabi" userId="S::dkhasha1@jh.edu::62390808-c838-45e6-be59-d6fd0d208bc8" providerId="AD" clId="Web-{1A435938-4D8E-5CA2-B97D-FF8AB8201620}" dt="2023-02-06T17:07:43.658" v="3" actId="20577"/>
          <ac:spMkLst>
            <pc:docMk/>
            <pc:sldMk cId="1627406018" sldId="1631"/>
            <ac:spMk id="3" creationId="{426C4352-FE41-DC81-B309-F435C6C62E77}"/>
          </ac:spMkLst>
        </pc:spChg>
      </pc:sldChg>
    </pc:docChg>
  </pc:docChgLst>
  <pc:docChgLst>
    <pc:chgData name="Daniel Khashabi" userId="S::dkhasha1@jh.edu::62390808-c838-45e6-be59-d6fd0d208bc8" providerId="AD" clId="Web-{F54EBB3B-C42F-9189-1721-206BAC558FCD}"/>
    <pc:docChg chg="modSld">
      <pc:chgData name="Daniel Khashabi" userId="S::dkhasha1@jh.edu::62390808-c838-45e6-be59-d6fd0d208bc8" providerId="AD" clId="Web-{F54EBB3B-C42F-9189-1721-206BAC558FCD}" dt="2023-02-06T17:03:57.995" v="2" actId="20577"/>
      <pc:docMkLst>
        <pc:docMk/>
      </pc:docMkLst>
      <pc:sldChg chg="modSp">
        <pc:chgData name="Daniel Khashabi" userId="S::dkhasha1@jh.edu::62390808-c838-45e6-be59-d6fd0d208bc8" providerId="AD" clId="Web-{F54EBB3B-C42F-9189-1721-206BAC558FCD}" dt="2023-02-06T17:03:57.995" v="2" actId="20577"/>
        <pc:sldMkLst>
          <pc:docMk/>
          <pc:sldMk cId="1627406018" sldId="1631"/>
        </pc:sldMkLst>
        <pc:spChg chg="mod">
          <ac:chgData name="Daniel Khashabi" userId="S::dkhasha1@jh.edu::62390808-c838-45e6-be59-d6fd0d208bc8" providerId="AD" clId="Web-{F54EBB3B-C42F-9189-1721-206BAC558FCD}" dt="2023-02-06T17:03:57.995" v="2" actId="20577"/>
          <ac:spMkLst>
            <pc:docMk/>
            <pc:sldMk cId="1627406018" sldId="1631"/>
            <ac:spMk id="3" creationId="{426C4352-FE41-DC81-B309-F435C6C62E77}"/>
          </ac:spMkLst>
        </pc:spChg>
      </pc:sldChg>
    </pc:docChg>
  </pc:docChgLst>
  <pc:docChgLst>
    <pc:chgData name="Daniel Khashabi" userId="62390808-c838-45e6-be59-d6fd0d208bc8" providerId="ADAL" clId="{80024695-EE67-8444-A1A9-20697CC70558}"/>
    <pc:docChg chg="undo redo custSel addSld delSld modSld sldOrd">
      <pc:chgData name="Daniel Khashabi" userId="62390808-c838-45e6-be59-d6fd0d208bc8" providerId="ADAL" clId="{80024695-EE67-8444-A1A9-20697CC70558}" dt="2024-01-02T16:16:37.680" v="9369" actId="2696"/>
      <pc:docMkLst>
        <pc:docMk/>
      </pc:docMkLst>
      <pc:sldChg chg="addSp modSp add mod modClrScheme modShow chgLayout">
        <pc:chgData name="Daniel Khashabi" userId="62390808-c838-45e6-be59-d6fd0d208bc8" providerId="ADAL" clId="{80024695-EE67-8444-A1A9-20697CC70558}" dt="2023-12-27T02:30:14.442" v="247" actId="700"/>
        <pc:sldMkLst>
          <pc:docMk/>
          <pc:sldMk cId="0" sldId="257"/>
        </pc:sldMkLst>
        <pc:spChg chg="mod ord">
          <ac:chgData name="Daniel Khashabi" userId="62390808-c838-45e6-be59-d6fd0d208bc8" providerId="ADAL" clId="{80024695-EE67-8444-A1A9-20697CC70558}" dt="2023-12-27T02:30:14.442" v="247" actId="700"/>
          <ac:spMkLst>
            <pc:docMk/>
            <pc:sldMk cId="0" sldId="257"/>
            <ac:spMk id="2" creationId="{00000000-0000-0000-0000-000000000000}"/>
          </ac:spMkLst>
        </pc:spChg>
        <pc:spChg chg="mod ord">
          <ac:chgData name="Daniel Khashabi" userId="62390808-c838-45e6-be59-d6fd0d208bc8" providerId="ADAL" clId="{80024695-EE67-8444-A1A9-20697CC70558}" dt="2023-12-27T02:30:14.442" v="247" actId="700"/>
          <ac:spMkLst>
            <pc:docMk/>
            <pc:sldMk cId="0" sldId="257"/>
            <ac:spMk id="9" creationId="{00000000-0000-0000-0000-000000000000}"/>
          </ac:spMkLst>
        </pc:spChg>
        <pc:spChg chg="add mod ord">
          <ac:chgData name="Daniel Khashabi" userId="62390808-c838-45e6-be59-d6fd0d208bc8" providerId="ADAL" clId="{80024695-EE67-8444-A1A9-20697CC70558}" dt="2023-12-27T02:30:14.442" v="247" actId="700"/>
          <ac:spMkLst>
            <pc:docMk/>
            <pc:sldMk cId="0" sldId="257"/>
            <ac:spMk id="10" creationId="{5BEEF684-3BB1-F379-CCD4-BAB2B0292802}"/>
          </ac:spMkLst>
        </pc:spChg>
      </pc:sldChg>
      <pc:sldChg chg="addSp delSp modSp add mod modClrScheme chgLayout">
        <pc:chgData name="Daniel Khashabi" userId="62390808-c838-45e6-be59-d6fd0d208bc8" providerId="ADAL" clId="{80024695-EE67-8444-A1A9-20697CC70558}" dt="2023-12-28T01:47:41.567" v="7563" actId="1076"/>
        <pc:sldMkLst>
          <pc:docMk/>
          <pc:sldMk cId="0" sldId="261"/>
        </pc:sldMkLst>
        <pc:spChg chg="del mod ord">
          <ac:chgData name="Daniel Khashabi" userId="62390808-c838-45e6-be59-d6fd0d208bc8" providerId="ADAL" clId="{80024695-EE67-8444-A1A9-20697CC70558}" dt="2023-12-28T01:45:08.368" v="7492" actId="478"/>
          <ac:spMkLst>
            <pc:docMk/>
            <pc:sldMk cId="0" sldId="261"/>
            <ac:spMk id="2" creationId="{00000000-0000-0000-0000-000000000000}"/>
          </ac:spMkLst>
        </pc:spChg>
        <pc:spChg chg="del mod ord">
          <ac:chgData name="Daniel Khashabi" userId="62390808-c838-45e6-be59-d6fd0d208bc8" providerId="ADAL" clId="{80024695-EE67-8444-A1A9-20697CC70558}" dt="2023-12-28T01:43:53.399" v="7464" actId="478"/>
          <ac:spMkLst>
            <pc:docMk/>
            <pc:sldMk cId="0" sldId="261"/>
            <ac:spMk id="4" creationId="{00000000-0000-0000-0000-000000000000}"/>
          </ac:spMkLst>
        </pc:spChg>
        <pc:spChg chg="add del mod ord">
          <ac:chgData name="Daniel Khashabi" userId="62390808-c838-45e6-be59-d6fd0d208bc8" providerId="ADAL" clId="{80024695-EE67-8444-A1A9-20697CC70558}" dt="2023-12-28T01:44:43.355" v="7484" actId="700"/>
          <ac:spMkLst>
            <pc:docMk/>
            <pc:sldMk cId="0" sldId="261"/>
            <ac:spMk id="5" creationId="{DF251E5C-EF20-6336-72F3-9520DB9704FF}"/>
          </ac:spMkLst>
        </pc:spChg>
        <pc:spChg chg="add mod ord">
          <ac:chgData name="Daniel Khashabi" userId="62390808-c838-45e6-be59-d6fd0d208bc8" providerId="ADAL" clId="{80024695-EE67-8444-A1A9-20697CC70558}" dt="2023-12-28T01:44:43.355" v="7484" actId="700"/>
          <ac:spMkLst>
            <pc:docMk/>
            <pc:sldMk cId="0" sldId="261"/>
            <ac:spMk id="6" creationId="{154607C5-92E4-7109-C56B-825B7136978E}"/>
          </ac:spMkLst>
        </pc:spChg>
        <pc:spChg chg="add del mod">
          <ac:chgData name="Daniel Khashabi" userId="62390808-c838-45e6-be59-d6fd0d208bc8" providerId="ADAL" clId="{80024695-EE67-8444-A1A9-20697CC70558}" dt="2023-12-28T01:45:09.411" v="7493"/>
          <ac:spMkLst>
            <pc:docMk/>
            <pc:sldMk cId="0" sldId="261"/>
            <ac:spMk id="8" creationId="{F3EEC711-68FB-2749-CDCB-6CD3E365013F}"/>
          </ac:spMkLst>
        </pc:spChg>
        <pc:spChg chg="add mod">
          <ac:chgData name="Daniel Khashabi" userId="62390808-c838-45e6-be59-d6fd0d208bc8" providerId="ADAL" clId="{80024695-EE67-8444-A1A9-20697CC70558}" dt="2023-12-28T01:45:09.411" v="7493"/>
          <ac:spMkLst>
            <pc:docMk/>
            <pc:sldMk cId="0" sldId="261"/>
            <ac:spMk id="9" creationId="{8241417B-8F6C-8A0B-9240-65662C4DC368}"/>
          </ac:spMkLst>
        </pc:spChg>
        <pc:spChg chg="add mod">
          <ac:chgData name="Daniel Khashabi" userId="62390808-c838-45e6-be59-d6fd0d208bc8" providerId="ADAL" clId="{80024695-EE67-8444-A1A9-20697CC70558}" dt="2023-12-28T01:47:41.567" v="7563" actId="1076"/>
          <ac:spMkLst>
            <pc:docMk/>
            <pc:sldMk cId="0" sldId="261"/>
            <ac:spMk id="11" creationId="{93E90513-7A00-07AB-F773-C44CC72EF16B}"/>
          </ac:spMkLst>
        </pc:spChg>
      </pc:sldChg>
      <pc:sldChg chg="addSp delSp modSp add mod modClrScheme chgLayout">
        <pc:chgData name="Daniel Khashabi" userId="62390808-c838-45e6-be59-d6fd0d208bc8" providerId="ADAL" clId="{80024695-EE67-8444-A1A9-20697CC70558}" dt="2023-12-28T01:47:42.975" v="7564"/>
        <pc:sldMkLst>
          <pc:docMk/>
          <pc:sldMk cId="0" sldId="262"/>
        </pc:sldMkLst>
        <pc:spChg chg="del mod ord">
          <ac:chgData name="Daniel Khashabi" userId="62390808-c838-45e6-be59-d6fd0d208bc8" providerId="ADAL" clId="{80024695-EE67-8444-A1A9-20697CC70558}" dt="2023-12-28T01:45:03.229" v="7490" actId="478"/>
          <ac:spMkLst>
            <pc:docMk/>
            <pc:sldMk cId="0" sldId="262"/>
            <ac:spMk id="2" creationId="{00000000-0000-0000-0000-000000000000}"/>
          </ac:spMkLst>
        </pc:spChg>
        <pc:spChg chg="del mod ord">
          <ac:chgData name="Daniel Khashabi" userId="62390808-c838-45e6-be59-d6fd0d208bc8" providerId="ADAL" clId="{80024695-EE67-8444-A1A9-20697CC70558}" dt="2023-12-28T01:43:56.493" v="7465" actId="478"/>
          <ac:spMkLst>
            <pc:docMk/>
            <pc:sldMk cId="0" sldId="262"/>
            <ac:spMk id="5" creationId="{00000000-0000-0000-0000-000000000000}"/>
          </ac:spMkLst>
        </pc:spChg>
        <pc:spChg chg="add del mod ord">
          <ac:chgData name="Daniel Khashabi" userId="62390808-c838-45e6-be59-d6fd0d208bc8" providerId="ADAL" clId="{80024695-EE67-8444-A1A9-20697CC70558}" dt="2023-12-28T01:44:43.355" v="7484" actId="700"/>
          <ac:spMkLst>
            <pc:docMk/>
            <pc:sldMk cId="0" sldId="262"/>
            <ac:spMk id="6" creationId="{6A5C80EB-9546-60F2-0618-A99C554EBC8C}"/>
          </ac:spMkLst>
        </pc:spChg>
        <pc:spChg chg="add mod ord">
          <ac:chgData name="Daniel Khashabi" userId="62390808-c838-45e6-be59-d6fd0d208bc8" providerId="ADAL" clId="{80024695-EE67-8444-A1A9-20697CC70558}" dt="2023-12-28T01:44:43.355" v="7484" actId="700"/>
          <ac:spMkLst>
            <pc:docMk/>
            <pc:sldMk cId="0" sldId="262"/>
            <ac:spMk id="7" creationId="{7C14D5F4-8597-5C45-51F6-8756B3DD23FA}"/>
          </ac:spMkLst>
        </pc:spChg>
        <pc:spChg chg="add del mod">
          <ac:chgData name="Daniel Khashabi" userId="62390808-c838-45e6-be59-d6fd0d208bc8" providerId="ADAL" clId="{80024695-EE67-8444-A1A9-20697CC70558}" dt="2023-12-28T01:45:04.867" v="7491"/>
          <ac:spMkLst>
            <pc:docMk/>
            <pc:sldMk cId="0" sldId="262"/>
            <ac:spMk id="9" creationId="{A15160E1-5E46-AED2-B711-D39BFFC821D2}"/>
          </ac:spMkLst>
        </pc:spChg>
        <pc:spChg chg="add mod">
          <ac:chgData name="Daniel Khashabi" userId="62390808-c838-45e6-be59-d6fd0d208bc8" providerId="ADAL" clId="{80024695-EE67-8444-A1A9-20697CC70558}" dt="2023-12-28T01:45:04.867" v="7491"/>
          <ac:spMkLst>
            <pc:docMk/>
            <pc:sldMk cId="0" sldId="262"/>
            <ac:spMk id="10" creationId="{E5FC73D7-5954-8A3A-E696-12D67A372573}"/>
          </ac:spMkLst>
        </pc:spChg>
        <pc:spChg chg="add mod">
          <ac:chgData name="Daniel Khashabi" userId="62390808-c838-45e6-be59-d6fd0d208bc8" providerId="ADAL" clId="{80024695-EE67-8444-A1A9-20697CC70558}" dt="2023-12-28T01:47:42.975" v="7564"/>
          <ac:spMkLst>
            <pc:docMk/>
            <pc:sldMk cId="0" sldId="262"/>
            <ac:spMk id="11" creationId="{40C1C7ED-0069-DDEE-A648-2CD157F764A5}"/>
          </ac:spMkLst>
        </pc:spChg>
      </pc:sldChg>
      <pc:sldChg chg="addSp delSp modSp add mod modClrScheme chgLayout">
        <pc:chgData name="Daniel Khashabi" userId="62390808-c838-45e6-be59-d6fd0d208bc8" providerId="ADAL" clId="{80024695-EE67-8444-A1A9-20697CC70558}" dt="2023-12-28T01:47:44.364" v="7565"/>
        <pc:sldMkLst>
          <pc:docMk/>
          <pc:sldMk cId="0" sldId="263"/>
        </pc:sldMkLst>
        <pc:spChg chg="add del">
          <ac:chgData name="Daniel Khashabi" userId="62390808-c838-45e6-be59-d6fd0d208bc8" providerId="ADAL" clId="{80024695-EE67-8444-A1A9-20697CC70558}" dt="2023-12-28T01:44:29.150" v="7480" actId="478"/>
          <ac:spMkLst>
            <pc:docMk/>
            <pc:sldMk cId="0" sldId="263"/>
            <ac:spMk id="2" creationId="{00000000-0000-0000-0000-000000000000}"/>
          </ac:spMkLst>
        </pc:spChg>
        <pc:spChg chg="del mod ord">
          <ac:chgData name="Daniel Khashabi" userId="62390808-c838-45e6-be59-d6fd0d208bc8" providerId="ADAL" clId="{80024695-EE67-8444-A1A9-20697CC70558}" dt="2023-12-28T01:43:59.102" v="7466" actId="478"/>
          <ac:spMkLst>
            <pc:docMk/>
            <pc:sldMk cId="0" sldId="263"/>
            <ac:spMk id="6" creationId="{00000000-0000-0000-0000-000000000000}"/>
          </ac:spMkLst>
        </pc:spChg>
        <pc:spChg chg="add del mod ord">
          <ac:chgData name="Daniel Khashabi" userId="62390808-c838-45e6-be59-d6fd0d208bc8" providerId="ADAL" clId="{80024695-EE67-8444-A1A9-20697CC70558}" dt="2023-12-28T01:44:27.879" v="7479" actId="478"/>
          <ac:spMkLst>
            <pc:docMk/>
            <pc:sldMk cId="0" sldId="263"/>
            <ac:spMk id="7" creationId="{22A20546-CC82-B011-97D5-2FDD75901113}"/>
          </ac:spMkLst>
        </pc:spChg>
        <pc:spChg chg="add del mod ord">
          <ac:chgData name="Daniel Khashabi" userId="62390808-c838-45e6-be59-d6fd0d208bc8" providerId="ADAL" clId="{80024695-EE67-8444-A1A9-20697CC70558}" dt="2023-12-28T01:44:31.578" v="7481" actId="478"/>
          <ac:spMkLst>
            <pc:docMk/>
            <pc:sldMk cId="0" sldId="263"/>
            <ac:spMk id="8" creationId="{1901B38E-26AB-25F3-5FA7-53F0CEE0703C}"/>
          </ac:spMkLst>
        </pc:spChg>
        <pc:spChg chg="add mod ord">
          <ac:chgData name="Daniel Khashabi" userId="62390808-c838-45e6-be59-d6fd0d208bc8" providerId="ADAL" clId="{80024695-EE67-8444-A1A9-20697CC70558}" dt="2023-12-28T01:44:35.169" v="7483"/>
          <ac:spMkLst>
            <pc:docMk/>
            <pc:sldMk cId="0" sldId="263"/>
            <ac:spMk id="9" creationId="{909F9590-47B9-CB90-1719-5785E6C1FAD0}"/>
          </ac:spMkLst>
        </pc:spChg>
        <pc:spChg chg="add del mod ord">
          <ac:chgData name="Daniel Khashabi" userId="62390808-c838-45e6-be59-d6fd0d208bc8" providerId="ADAL" clId="{80024695-EE67-8444-A1A9-20697CC70558}" dt="2023-12-28T01:45:29.326" v="7501" actId="478"/>
          <ac:spMkLst>
            <pc:docMk/>
            <pc:sldMk cId="0" sldId="263"/>
            <ac:spMk id="10" creationId="{23880179-7E82-EA55-F0E7-2316676C1835}"/>
          </ac:spMkLst>
        </pc:spChg>
        <pc:spChg chg="add mod">
          <ac:chgData name="Daniel Khashabi" userId="62390808-c838-45e6-be59-d6fd0d208bc8" providerId="ADAL" clId="{80024695-EE67-8444-A1A9-20697CC70558}" dt="2023-12-28T01:47:44.364" v="7565"/>
          <ac:spMkLst>
            <pc:docMk/>
            <pc:sldMk cId="0" sldId="263"/>
            <ac:spMk id="11" creationId="{B12058E6-069D-264D-F95C-E8ECA81F6718}"/>
          </ac:spMkLst>
        </pc:spChg>
      </pc:sldChg>
      <pc:sldChg chg="addSp delSp modSp add mod modClrScheme chgLayout">
        <pc:chgData name="Daniel Khashabi" userId="62390808-c838-45e6-be59-d6fd0d208bc8" providerId="ADAL" clId="{80024695-EE67-8444-A1A9-20697CC70558}" dt="2023-12-28T01:47:45.689" v="7566"/>
        <pc:sldMkLst>
          <pc:docMk/>
          <pc:sldMk cId="0" sldId="264"/>
        </pc:sldMkLst>
        <pc:spChg chg="del">
          <ac:chgData name="Daniel Khashabi" userId="62390808-c838-45e6-be59-d6fd0d208bc8" providerId="ADAL" clId="{80024695-EE67-8444-A1A9-20697CC70558}" dt="2023-12-28T01:45:15.279" v="7495" actId="478"/>
          <ac:spMkLst>
            <pc:docMk/>
            <pc:sldMk cId="0" sldId="264"/>
            <ac:spMk id="2" creationId="{00000000-0000-0000-0000-000000000000}"/>
          </ac:spMkLst>
        </pc:spChg>
        <pc:spChg chg="del mod ord">
          <ac:chgData name="Daniel Khashabi" userId="62390808-c838-45e6-be59-d6fd0d208bc8" providerId="ADAL" clId="{80024695-EE67-8444-A1A9-20697CC70558}" dt="2023-12-28T01:45:17.837" v="7497" actId="478"/>
          <ac:spMkLst>
            <pc:docMk/>
            <pc:sldMk cId="0" sldId="264"/>
            <ac:spMk id="9" creationId="{00000000-0000-0000-0000-000000000000}"/>
          </ac:spMkLst>
        </pc:spChg>
        <pc:spChg chg="add del mod ord">
          <ac:chgData name="Daniel Khashabi" userId="62390808-c838-45e6-be59-d6fd0d208bc8" providerId="ADAL" clId="{80024695-EE67-8444-A1A9-20697CC70558}" dt="2023-12-28T01:45:13.878" v="7494" actId="478"/>
          <ac:spMkLst>
            <pc:docMk/>
            <pc:sldMk cId="0" sldId="264"/>
            <ac:spMk id="10" creationId="{D60DE9DD-8254-EC6F-DF41-6CB2D30D9065}"/>
          </ac:spMkLst>
        </pc:spChg>
        <pc:spChg chg="add del mod ord">
          <ac:chgData name="Daniel Khashabi" userId="62390808-c838-45e6-be59-d6fd0d208bc8" providerId="ADAL" clId="{80024695-EE67-8444-A1A9-20697CC70558}" dt="2023-12-28T01:45:32.603" v="7502" actId="478"/>
          <ac:spMkLst>
            <pc:docMk/>
            <pc:sldMk cId="0" sldId="264"/>
            <ac:spMk id="11" creationId="{52115310-C98F-C74B-BA1D-A257F1C3AC79}"/>
          </ac:spMkLst>
        </pc:spChg>
        <pc:spChg chg="add mod">
          <ac:chgData name="Daniel Khashabi" userId="62390808-c838-45e6-be59-d6fd0d208bc8" providerId="ADAL" clId="{80024695-EE67-8444-A1A9-20697CC70558}" dt="2023-12-28T01:45:15.667" v="7496"/>
          <ac:spMkLst>
            <pc:docMk/>
            <pc:sldMk cId="0" sldId="264"/>
            <ac:spMk id="12" creationId="{D0255DF4-A101-6C9C-6911-6AFB322F8814}"/>
          </ac:spMkLst>
        </pc:spChg>
        <pc:spChg chg="add mod">
          <ac:chgData name="Daniel Khashabi" userId="62390808-c838-45e6-be59-d6fd0d208bc8" providerId="ADAL" clId="{80024695-EE67-8444-A1A9-20697CC70558}" dt="2023-12-28T01:47:45.689" v="7566"/>
          <ac:spMkLst>
            <pc:docMk/>
            <pc:sldMk cId="0" sldId="264"/>
            <ac:spMk id="13" creationId="{2153D6CA-C7CB-E4C6-84AF-86CDB3222F7A}"/>
          </ac:spMkLst>
        </pc:spChg>
      </pc:sldChg>
      <pc:sldChg chg="addSp delSp modSp add mod modClrScheme chgLayout">
        <pc:chgData name="Daniel Khashabi" userId="62390808-c838-45e6-be59-d6fd0d208bc8" providerId="ADAL" clId="{80024695-EE67-8444-A1A9-20697CC70558}" dt="2023-12-28T01:49:35.770" v="7578" actId="1036"/>
        <pc:sldMkLst>
          <pc:docMk/>
          <pc:sldMk cId="0" sldId="265"/>
        </pc:sldMkLst>
        <pc:spChg chg="del mod ord">
          <ac:chgData name="Daniel Khashabi" userId="62390808-c838-45e6-be59-d6fd0d208bc8" providerId="ADAL" clId="{80024695-EE67-8444-A1A9-20697CC70558}" dt="2023-12-28T01:45:20.725" v="7498" actId="478"/>
          <ac:spMkLst>
            <pc:docMk/>
            <pc:sldMk cId="0" sldId="265"/>
            <ac:spMk id="2" creationId="{00000000-0000-0000-0000-000000000000}"/>
          </ac:spMkLst>
        </pc:spChg>
        <pc:spChg chg="mod">
          <ac:chgData name="Daniel Khashabi" userId="62390808-c838-45e6-be59-d6fd0d208bc8" providerId="ADAL" clId="{80024695-EE67-8444-A1A9-20697CC70558}" dt="2023-12-28T01:45:44.566" v="7504" actId="1582"/>
          <ac:spMkLst>
            <pc:docMk/>
            <pc:sldMk cId="0" sldId="265"/>
            <ac:spMk id="10" creationId="{00000000-0000-0000-0000-000000000000}"/>
          </ac:spMkLst>
        </pc:spChg>
        <pc:spChg chg="mod ord">
          <ac:chgData name="Daniel Khashabi" userId="62390808-c838-45e6-be59-d6fd0d208bc8" providerId="ADAL" clId="{80024695-EE67-8444-A1A9-20697CC70558}" dt="2023-12-28T01:43:50.454" v="7463" actId="700"/>
          <ac:spMkLst>
            <pc:docMk/>
            <pc:sldMk cId="0" sldId="265"/>
            <ac:spMk id="12" creationId="{00000000-0000-0000-0000-000000000000}"/>
          </ac:spMkLst>
        </pc:spChg>
        <pc:spChg chg="add del mod ord">
          <ac:chgData name="Daniel Khashabi" userId="62390808-c838-45e6-be59-d6fd0d208bc8" providerId="ADAL" clId="{80024695-EE67-8444-A1A9-20697CC70558}" dt="2023-12-28T01:45:36.068" v="7503" actId="478"/>
          <ac:spMkLst>
            <pc:docMk/>
            <pc:sldMk cId="0" sldId="265"/>
            <ac:spMk id="13" creationId="{08F407DB-6FDC-D8DA-5ADE-6B081A667E4F}"/>
          </ac:spMkLst>
        </pc:spChg>
        <pc:spChg chg="add del mod">
          <ac:chgData name="Daniel Khashabi" userId="62390808-c838-45e6-be59-d6fd0d208bc8" providerId="ADAL" clId="{80024695-EE67-8444-A1A9-20697CC70558}" dt="2023-12-28T01:45:22.102" v="7499" actId="478"/>
          <ac:spMkLst>
            <pc:docMk/>
            <pc:sldMk cId="0" sldId="265"/>
            <ac:spMk id="15" creationId="{8E430D46-DB87-23FC-C3A0-A270F18189C6}"/>
          </ac:spMkLst>
        </pc:spChg>
        <pc:spChg chg="add mod">
          <ac:chgData name="Daniel Khashabi" userId="62390808-c838-45e6-be59-d6fd0d208bc8" providerId="ADAL" clId="{80024695-EE67-8444-A1A9-20697CC70558}" dt="2023-12-28T01:45:22.427" v="7500"/>
          <ac:spMkLst>
            <pc:docMk/>
            <pc:sldMk cId="0" sldId="265"/>
            <ac:spMk id="16" creationId="{CF5B54DD-544C-B747-51F6-FBA8CBB76A9B}"/>
          </ac:spMkLst>
        </pc:spChg>
        <pc:spChg chg="add mod">
          <ac:chgData name="Daniel Khashabi" userId="62390808-c838-45e6-be59-d6fd0d208bc8" providerId="ADAL" clId="{80024695-EE67-8444-A1A9-20697CC70558}" dt="2023-12-28T01:46:43.532" v="7514" actId="14100"/>
          <ac:spMkLst>
            <pc:docMk/>
            <pc:sldMk cId="0" sldId="265"/>
            <ac:spMk id="17" creationId="{F67CFC33-24AA-EAB3-4711-2BEFE9D1CDFF}"/>
          </ac:spMkLst>
        </pc:spChg>
        <pc:spChg chg="add mod">
          <ac:chgData name="Daniel Khashabi" userId="62390808-c838-45e6-be59-d6fd0d208bc8" providerId="ADAL" clId="{80024695-EE67-8444-A1A9-20697CC70558}" dt="2023-12-28T01:46:57.633" v="7528" actId="1037"/>
          <ac:spMkLst>
            <pc:docMk/>
            <pc:sldMk cId="0" sldId="265"/>
            <ac:spMk id="18" creationId="{24E99F94-26B4-DBBE-BA75-55A0E5A175B8}"/>
          </ac:spMkLst>
        </pc:spChg>
        <pc:spChg chg="add mod">
          <ac:chgData name="Daniel Khashabi" userId="62390808-c838-45e6-be59-d6fd0d208bc8" providerId="ADAL" clId="{80024695-EE67-8444-A1A9-20697CC70558}" dt="2023-12-28T01:47:47.596" v="7567"/>
          <ac:spMkLst>
            <pc:docMk/>
            <pc:sldMk cId="0" sldId="265"/>
            <ac:spMk id="19" creationId="{946AF528-8B0F-785F-4993-10EDE94EDC77}"/>
          </ac:spMkLst>
        </pc:spChg>
        <pc:grpChg chg="del">
          <ac:chgData name="Daniel Khashabi" userId="62390808-c838-45e6-be59-d6fd0d208bc8" providerId="ADAL" clId="{80024695-EE67-8444-A1A9-20697CC70558}" dt="2023-12-28T01:46:46.990" v="7515" actId="478"/>
          <ac:grpSpMkLst>
            <pc:docMk/>
            <pc:sldMk cId="0" sldId="265"/>
            <ac:grpSpMk id="9" creationId="{00000000-0000-0000-0000-000000000000}"/>
          </ac:grpSpMkLst>
        </pc:grpChg>
        <pc:picChg chg="mod">
          <ac:chgData name="Daniel Khashabi" userId="62390808-c838-45e6-be59-d6fd0d208bc8" providerId="ADAL" clId="{80024695-EE67-8444-A1A9-20697CC70558}" dt="2023-12-28T01:49:35.770" v="7578" actId="1036"/>
          <ac:picMkLst>
            <pc:docMk/>
            <pc:sldMk cId="0" sldId="265"/>
            <ac:picMk id="6" creationId="{00000000-0000-0000-0000-000000000000}"/>
          </ac:picMkLst>
        </pc:picChg>
      </pc:sldChg>
      <pc:sldChg chg="add del">
        <pc:chgData name="Daniel Khashabi" userId="62390808-c838-45e6-be59-d6fd0d208bc8" providerId="ADAL" clId="{80024695-EE67-8444-A1A9-20697CC70558}" dt="2023-12-28T02:54:54.663" v="8713"/>
        <pc:sldMkLst>
          <pc:docMk/>
          <pc:sldMk cId="196886743" sldId="270"/>
        </pc:sldMkLst>
      </pc:sldChg>
      <pc:sldChg chg="modSp add del mod ord modClrScheme chgLayout">
        <pc:chgData name="Daniel Khashabi" userId="62390808-c838-45e6-be59-d6fd0d208bc8" providerId="ADAL" clId="{80024695-EE67-8444-A1A9-20697CC70558}" dt="2023-12-28T02:55:12.204" v="8715" actId="20578"/>
        <pc:sldMkLst>
          <pc:docMk/>
          <pc:sldMk cId="1941674593" sldId="270"/>
        </pc:sldMkLst>
        <pc:spChg chg="mod ord">
          <ac:chgData name="Daniel Khashabi" userId="62390808-c838-45e6-be59-d6fd0d208bc8" providerId="ADAL" clId="{80024695-EE67-8444-A1A9-20697CC70558}" dt="2023-12-28T01:21:36.244" v="6901" actId="27636"/>
          <ac:spMkLst>
            <pc:docMk/>
            <pc:sldMk cId="1941674593" sldId="270"/>
            <ac:spMk id="151" creationId="{00000000-0000-0000-0000-000000000000}"/>
          </ac:spMkLst>
        </pc:spChg>
        <pc:spChg chg="mod ord">
          <ac:chgData name="Daniel Khashabi" userId="62390808-c838-45e6-be59-d6fd0d208bc8" providerId="ADAL" clId="{80024695-EE67-8444-A1A9-20697CC70558}" dt="2023-12-28T01:21:36.240" v="6900" actId="700"/>
          <ac:spMkLst>
            <pc:docMk/>
            <pc:sldMk cId="1941674593" sldId="270"/>
            <ac:spMk id="152" creationId="{00000000-0000-0000-0000-000000000000}"/>
          </ac:spMkLst>
        </pc:spChg>
      </pc:sldChg>
      <pc:sldChg chg="addSp delSp modSp add mod modClrScheme chgLayout">
        <pc:chgData name="Daniel Khashabi" userId="62390808-c838-45e6-be59-d6fd0d208bc8" providerId="ADAL" clId="{80024695-EE67-8444-A1A9-20697CC70558}" dt="2023-12-27T19:05:43.229" v="5685" actId="20577"/>
        <pc:sldMkLst>
          <pc:docMk/>
          <pc:sldMk cId="0" sldId="272"/>
        </pc:sldMkLst>
        <pc:spChg chg="mod ord">
          <ac:chgData name="Daniel Khashabi" userId="62390808-c838-45e6-be59-d6fd0d208bc8" providerId="ADAL" clId="{80024695-EE67-8444-A1A9-20697CC70558}" dt="2023-12-27T02:55:10.295" v="848" actId="700"/>
          <ac:spMkLst>
            <pc:docMk/>
            <pc:sldMk cId="0" sldId="272"/>
            <ac:spMk id="2" creationId="{00000000-0000-0000-0000-000000000000}"/>
          </ac:spMkLst>
        </pc:spChg>
        <pc:spChg chg="del mod">
          <ac:chgData name="Daniel Khashabi" userId="62390808-c838-45e6-be59-d6fd0d208bc8" providerId="ADAL" clId="{80024695-EE67-8444-A1A9-20697CC70558}" dt="2023-12-27T19:05:40.165" v="5682" actId="478"/>
          <ac:spMkLst>
            <pc:docMk/>
            <pc:sldMk cId="0" sldId="272"/>
            <ac:spMk id="3" creationId="{00000000-0000-0000-0000-000000000000}"/>
          </ac:spMkLst>
        </pc:spChg>
        <pc:spChg chg="mod ord">
          <ac:chgData name="Daniel Khashabi" userId="62390808-c838-45e6-be59-d6fd0d208bc8" providerId="ADAL" clId="{80024695-EE67-8444-A1A9-20697CC70558}" dt="2023-12-27T02:55:10.295" v="848" actId="700"/>
          <ac:spMkLst>
            <pc:docMk/>
            <pc:sldMk cId="0" sldId="272"/>
            <ac:spMk id="4" creationId="{00000000-0000-0000-0000-000000000000}"/>
          </ac:spMkLst>
        </pc:spChg>
        <pc:spChg chg="add del mod ord">
          <ac:chgData name="Daniel Khashabi" userId="62390808-c838-45e6-be59-d6fd0d208bc8" providerId="ADAL" clId="{80024695-EE67-8444-A1A9-20697CC70558}" dt="2023-12-27T19:05:43.229" v="5685" actId="20577"/>
          <ac:spMkLst>
            <pc:docMk/>
            <pc:sldMk cId="0" sldId="272"/>
            <ac:spMk id="5" creationId="{E78D8862-D55C-A9AD-26F6-F832648E5FA7}"/>
          </ac:spMkLst>
        </pc:spChg>
      </pc:sldChg>
      <pc:sldChg chg="addSp delSp modSp add mod modClrScheme chgLayout">
        <pc:chgData name="Daniel Khashabi" userId="62390808-c838-45e6-be59-d6fd0d208bc8" providerId="ADAL" clId="{80024695-EE67-8444-A1A9-20697CC70558}" dt="2023-12-27T19:07:01.443" v="5743" actId="21"/>
        <pc:sldMkLst>
          <pc:docMk/>
          <pc:sldMk cId="0" sldId="273"/>
        </pc:sldMkLst>
        <pc:spChg chg="mod ord">
          <ac:chgData name="Daniel Khashabi" userId="62390808-c838-45e6-be59-d6fd0d208bc8" providerId="ADAL" clId="{80024695-EE67-8444-A1A9-20697CC70558}" dt="2023-12-27T02:55:10.295" v="848" actId="700"/>
          <ac:spMkLst>
            <pc:docMk/>
            <pc:sldMk cId="0" sldId="273"/>
            <ac:spMk id="2" creationId="{00000000-0000-0000-0000-000000000000}"/>
          </ac:spMkLst>
        </pc:spChg>
        <pc:spChg chg="del">
          <ac:chgData name="Daniel Khashabi" userId="62390808-c838-45e6-be59-d6fd0d208bc8" providerId="ADAL" clId="{80024695-EE67-8444-A1A9-20697CC70558}" dt="2023-12-27T19:06:07.878" v="5687" actId="478"/>
          <ac:spMkLst>
            <pc:docMk/>
            <pc:sldMk cId="0" sldId="273"/>
            <ac:spMk id="54" creationId="{00000000-0000-0000-0000-000000000000}"/>
          </ac:spMkLst>
        </pc:spChg>
        <pc:spChg chg="del">
          <ac:chgData name="Daniel Khashabi" userId="62390808-c838-45e6-be59-d6fd0d208bc8" providerId="ADAL" clId="{80024695-EE67-8444-A1A9-20697CC70558}" dt="2023-12-27T19:06:07.878" v="5687" actId="478"/>
          <ac:spMkLst>
            <pc:docMk/>
            <pc:sldMk cId="0" sldId="273"/>
            <ac:spMk id="62" creationId="{00000000-0000-0000-0000-000000000000}"/>
          </ac:spMkLst>
        </pc:spChg>
        <pc:spChg chg="del">
          <ac:chgData name="Daniel Khashabi" userId="62390808-c838-45e6-be59-d6fd0d208bc8" providerId="ADAL" clId="{80024695-EE67-8444-A1A9-20697CC70558}" dt="2023-12-27T19:06:07.878" v="5687" actId="478"/>
          <ac:spMkLst>
            <pc:docMk/>
            <pc:sldMk cId="0" sldId="273"/>
            <ac:spMk id="66" creationId="{00000000-0000-0000-0000-000000000000}"/>
          </ac:spMkLst>
        </pc:spChg>
        <pc:spChg chg="del">
          <ac:chgData name="Daniel Khashabi" userId="62390808-c838-45e6-be59-d6fd0d208bc8" providerId="ADAL" clId="{80024695-EE67-8444-A1A9-20697CC70558}" dt="2023-12-27T19:06:07.878" v="5687" actId="478"/>
          <ac:spMkLst>
            <pc:docMk/>
            <pc:sldMk cId="0" sldId="273"/>
            <ac:spMk id="92" creationId="{00000000-0000-0000-0000-000000000000}"/>
          </ac:spMkLst>
        </pc:spChg>
        <pc:spChg chg="del mod ord">
          <ac:chgData name="Daniel Khashabi" userId="62390808-c838-45e6-be59-d6fd0d208bc8" providerId="ADAL" clId="{80024695-EE67-8444-A1A9-20697CC70558}" dt="2023-12-27T19:05:48.320" v="5686" actId="478"/>
          <ac:spMkLst>
            <pc:docMk/>
            <pc:sldMk cId="0" sldId="273"/>
            <ac:spMk id="93" creationId="{00000000-0000-0000-0000-000000000000}"/>
          </ac:spMkLst>
        </pc:spChg>
        <pc:spChg chg="add del mod ord">
          <ac:chgData name="Daniel Khashabi" userId="62390808-c838-45e6-be59-d6fd0d208bc8" providerId="ADAL" clId="{80024695-EE67-8444-A1A9-20697CC70558}" dt="2023-12-27T02:55:10.295" v="848" actId="700"/>
          <ac:spMkLst>
            <pc:docMk/>
            <pc:sldMk cId="0" sldId="273"/>
            <ac:spMk id="94" creationId="{62EFDB6E-954E-AA45-3418-0C040752E2C2}"/>
          </ac:spMkLst>
        </pc:spChg>
        <pc:grpChg chg="del">
          <ac:chgData name="Daniel Khashabi" userId="62390808-c838-45e6-be59-d6fd0d208bc8" providerId="ADAL" clId="{80024695-EE67-8444-A1A9-20697CC70558}" dt="2023-12-27T19:06:07.878" v="5687" actId="478"/>
          <ac:grpSpMkLst>
            <pc:docMk/>
            <pc:sldMk cId="0" sldId="273"/>
            <ac:grpSpMk id="3" creationId="{00000000-0000-0000-0000-000000000000}"/>
          </ac:grpSpMkLst>
        </pc:grpChg>
        <pc:grpChg chg="del">
          <ac:chgData name="Daniel Khashabi" userId="62390808-c838-45e6-be59-d6fd0d208bc8" providerId="ADAL" clId="{80024695-EE67-8444-A1A9-20697CC70558}" dt="2023-12-27T19:06:07.878" v="5687" actId="478"/>
          <ac:grpSpMkLst>
            <pc:docMk/>
            <pc:sldMk cId="0" sldId="273"/>
            <ac:grpSpMk id="8" creationId="{00000000-0000-0000-0000-000000000000}"/>
          </ac:grpSpMkLst>
        </pc:grpChg>
        <pc:grpChg chg="del">
          <ac:chgData name="Daniel Khashabi" userId="62390808-c838-45e6-be59-d6fd0d208bc8" providerId="ADAL" clId="{80024695-EE67-8444-A1A9-20697CC70558}" dt="2023-12-27T19:06:07.878" v="5687" actId="478"/>
          <ac:grpSpMkLst>
            <pc:docMk/>
            <pc:sldMk cId="0" sldId="273"/>
            <ac:grpSpMk id="18" creationId="{00000000-0000-0000-0000-000000000000}"/>
          </ac:grpSpMkLst>
        </pc:grpChg>
        <pc:grpChg chg="del">
          <ac:chgData name="Daniel Khashabi" userId="62390808-c838-45e6-be59-d6fd0d208bc8" providerId="ADAL" clId="{80024695-EE67-8444-A1A9-20697CC70558}" dt="2023-12-27T19:06:07.878" v="5687" actId="478"/>
          <ac:grpSpMkLst>
            <pc:docMk/>
            <pc:sldMk cId="0" sldId="273"/>
            <ac:grpSpMk id="23" creationId="{00000000-0000-0000-0000-000000000000}"/>
          </ac:grpSpMkLst>
        </pc:grpChg>
        <pc:grpChg chg="del">
          <ac:chgData name="Daniel Khashabi" userId="62390808-c838-45e6-be59-d6fd0d208bc8" providerId="ADAL" clId="{80024695-EE67-8444-A1A9-20697CC70558}" dt="2023-12-27T19:06:07.878" v="5687" actId="478"/>
          <ac:grpSpMkLst>
            <pc:docMk/>
            <pc:sldMk cId="0" sldId="273"/>
            <ac:grpSpMk id="26" creationId="{00000000-0000-0000-0000-000000000000}"/>
          </ac:grpSpMkLst>
        </pc:grpChg>
        <pc:grpChg chg="del">
          <ac:chgData name="Daniel Khashabi" userId="62390808-c838-45e6-be59-d6fd0d208bc8" providerId="ADAL" clId="{80024695-EE67-8444-A1A9-20697CC70558}" dt="2023-12-27T19:06:07.878" v="5687" actId="478"/>
          <ac:grpSpMkLst>
            <pc:docMk/>
            <pc:sldMk cId="0" sldId="273"/>
            <ac:grpSpMk id="31" creationId="{00000000-0000-0000-0000-000000000000}"/>
          </ac:grpSpMkLst>
        </pc:grpChg>
        <pc:grpChg chg="del">
          <ac:chgData name="Daniel Khashabi" userId="62390808-c838-45e6-be59-d6fd0d208bc8" providerId="ADAL" clId="{80024695-EE67-8444-A1A9-20697CC70558}" dt="2023-12-27T19:06:07.878" v="5687" actId="478"/>
          <ac:grpSpMkLst>
            <pc:docMk/>
            <pc:sldMk cId="0" sldId="273"/>
            <ac:grpSpMk id="36" creationId="{00000000-0000-0000-0000-000000000000}"/>
          </ac:grpSpMkLst>
        </pc:grpChg>
        <pc:grpChg chg="del">
          <ac:chgData name="Daniel Khashabi" userId="62390808-c838-45e6-be59-d6fd0d208bc8" providerId="ADAL" clId="{80024695-EE67-8444-A1A9-20697CC70558}" dt="2023-12-27T19:06:07.878" v="5687" actId="478"/>
          <ac:grpSpMkLst>
            <pc:docMk/>
            <pc:sldMk cId="0" sldId="273"/>
            <ac:grpSpMk id="39" creationId="{00000000-0000-0000-0000-000000000000}"/>
          </ac:grpSpMkLst>
        </pc:grpChg>
        <pc:grpChg chg="del">
          <ac:chgData name="Daniel Khashabi" userId="62390808-c838-45e6-be59-d6fd0d208bc8" providerId="ADAL" clId="{80024695-EE67-8444-A1A9-20697CC70558}" dt="2023-12-27T19:06:07.878" v="5687" actId="478"/>
          <ac:grpSpMkLst>
            <pc:docMk/>
            <pc:sldMk cId="0" sldId="273"/>
            <ac:grpSpMk id="42" creationId="{00000000-0000-0000-0000-000000000000}"/>
          </ac:grpSpMkLst>
        </pc:grpChg>
        <pc:grpChg chg="del">
          <ac:chgData name="Daniel Khashabi" userId="62390808-c838-45e6-be59-d6fd0d208bc8" providerId="ADAL" clId="{80024695-EE67-8444-A1A9-20697CC70558}" dt="2023-12-27T19:06:07.878" v="5687" actId="478"/>
          <ac:grpSpMkLst>
            <pc:docMk/>
            <pc:sldMk cId="0" sldId="273"/>
            <ac:grpSpMk id="45" creationId="{00000000-0000-0000-0000-000000000000}"/>
          </ac:grpSpMkLst>
        </pc:grpChg>
        <pc:grpChg chg="del">
          <ac:chgData name="Daniel Khashabi" userId="62390808-c838-45e6-be59-d6fd0d208bc8" providerId="ADAL" clId="{80024695-EE67-8444-A1A9-20697CC70558}" dt="2023-12-27T19:06:07.878" v="5687" actId="478"/>
          <ac:grpSpMkLst>
            <pc:docMk/>
            <pc:sldMk cId="0" sldId="273"/>
            <ac:grpSpMk id="50" creationId="{00000000-0000-0000-0000-000000000000}"/>
          </ac:grpSpMkLst>
        </pc:grpChg>
        <pc:grpChg chg="del">
          <ac:chgData name="Daniel Khashabi" userId="62390808-c838-45e6-be59-d6fd0d208bc8" providerId="ADAL" clId="{80024695-EE67-8444-A1A9-20697CC70558}" dt="2023-12-27T19:06:07.878" v="5687" actId="478"/>
          <ac:grpSpMkLst>
            <pc:docMk/>
            <pc:sldMk cId="0" sldId="273"/>
            <ac:grpSpMk id="55" creationId="{00000000-0000-0000-0000-000000000000}"/>
          </ac:grpSpMkLst>
        </pc:grpChg>
        <pc:grpChg chg="del">
          <ac:chgData name="Daniel Khashabi" userId="62390808-c838-45e6-be59-d6fd0d208bc8" providerId="ADAL" clId="{80024695-EE67-8444-A1A9-20697CC70558}" dt="2023-12-27T19:06:07.878" v="5687" actId="478"/>
          <ac:grpSpMkLst>
            <pc:docMk/>
            <pc:sldMk cId="0" sldId="273"/>
            <ac:grpSpMk id="63" creationId="{00000000-0000-0000-0000-000000000000}"/>
          </ac:grpSpMkLst>
        </pc:grpChg>
        <pc:grpChg chg="del">
          <ac:chgData name="Daniel Khashabi" userId="62390808-c838-45e6-be59-d6fd0d208bc8" providerId="ADAL" clId="{80024695-EE67-8444-A1A9-20697CC70558}" dt="2023-12-27T19:06:07.878" v="5687" actId="478"/>
          <ac:grpSpMkLst>
            <pc:docMk/>
            <pc:sldMk cId="0" sldId="273"/>
            <ac:grpSpMk id="67" creationId="{00000000-0000-0000-0000-000000000000}"/>
          </ac:grpSpMkLst>
        </pc:grpChg>
        <pc:grpChg chg="del">
          <ac:chgData name="Daniel Khashabi" userId="62390808-c838-45e6-be59-d6fd0d208bc8" providerId="ADAL" clId="{80024695-EE67-8444-A1A9-20697CC70558}" dt="2023-12-27T19:06:07.878" v="5687" actId="478"/>
          <ac:grpSpMkLst>
            <pc:docMk/>
            <pc:sldMk cId="0" sldId="273"/>
            <ac:grpSpMk id="74" creationId="{00000000-0000-0000-0000-000000000000}"/>
          </ac:grpSpMkLst>
        </pc:grpChg>
        <pc:grpChg chg="del">
          <ac:chgData name="Daniel Khashabi" userId="62390808-c838-45e6-be59-d6fd0d208bc8" providerId="ADAL" clId="{80024695-EE67-8444-A1A9-20697CC70558}" dt="2023-12-27T19:06:07.878" v="5687" actId="478"/>
          <ac:grpSpMkLst>
            <pc:docMk/>
            <pc:sldMk cId="0" sldId="273"/>
            <ac:grpSpMk id="78" creationId="{00000000-0000-0000-0000-000000000000}"/>
          </ac:grpSpMkLst>
        </pc:grpChg>
        <pc:grpChg chg="del">
          <ac:chgData name="Daniel Khashabi" userId="62390808-c838-45e6-be59-d6fd0d208bc8" providerId="ADAL" clId="{80024695-EE67-8444-A1A9-20697CC70558}" dt="2023-12-27T19:06:07.878" v="5687" actId="478"/>
          <ac:grpSpMkLst>
            <pc:docMk/>
            <pc:sldMk cId="0" sldId="273"/>
            <ac:grpSpMk id="81" creationId="{00000000-0000-0000-0000-000000000000}"/>
          </ac:grpSpMkLst>
        </pc:grpChg>
        <pc:grpChg chg="del">
          <ac:chgData name="Daniel Khashabi" userId="62390808-c838-45e6-be59-d6fd0d208bc8" providerId="ADAL" clId="{80024695-EE67-8444-A1A9-20697CC70558}" dt="2023-12-27T19:06:07.878" v="5687" actId="478"/>
          <ac:grpSpMkLst>
            <pc:docMk/>
            <pc:sldMk cId="0" sldId="273"/>
            <ac:grpSpMk id="85" creationId="{00000000-0000-0000-0000-000000000000}"/>
          </ac:grpSpMkLst>
        </pc:grpChg>
        <pc:grpChg chg="del">
          <ac:chgData name="Daniel Khashabi" userId="62390808-c838-45e6-be59-d6fd0d208bc8" providerId="ADAL" clId="{80024695-EE67-8444-A1A9-20697CC70558}" dt="2023-12-27T19:06:07.878" v="5687" actId="478"/>
          <ac:grpSpMkLst>
            <pc:docMk/>
            <pc:sldMk cId="0" sldId="273"/>
            <ac:grpSpMk id="88" creationId="{00000000-0000-0000-0000-000000000000}"/>
          </ac:grpSpMkLst>
        </pc:grpChg>
        <pc:picChg chg="del">
          <ac:chgData name="Daniel Khashabi" userId="62390808-c838-45e6-be59-d6fd0d208bc8" providerId="ADAL" clId="{80024695-EE67-8444-A1A9-20697CC70558}" dt="2023-12-27T19:06:07.878" v="5687" actId="478"/>
          <ac:picMkLst>
            <pc:docMk/>
            <pc:sldMk cId="0" sldId="273"/>
            <ac:picMk id="49" creationId="{00000000-0000-0000-0000-000000000000}"/>
          </ac:picMkLst>
        </pc:picChg>
        <pc:picChg chg="del">
          <ac:chgData name="Daniel Khashabi" userId="62390808-c838-45e6-be59-d6fd0d208bc8" providerId="ADAL" clId="{80024695-EE67-8444-A1A9-20697CC70558}" dt="2023-12-27T19:06:07.878" v="5687" actId="478"/>
          <ac:picMkLst>
            <pc:docMk/>
            <pc:sldMk cId="0" sldId="273"/>
            <ac:picMk id="59" creationId="{00000000-0000-0000-0000-000000000000}"/>
          </ac:picMkLst>
        </pc:picChg>
        <pc:picChg chg="del">
          <ac:chgData name="Daniel Khashabi" userId="62390808-c838-45e6-be59-d6fd0d208bc8" providerId="ADAL" clId="{80024695-EE67-8444-A1A9-20697CC70558}" dt="2023-12-27T19:06:07.878" v="5687" actId="478"/>
          <ac:picMkLst>
            <pc:docMk/>
            <pc:sldMk cId="0" sldId="273"/>
            <ac:picMk id="60" creationId="{00000000-0000-0000-0000-000000000000}"/>
          </ac:picMkLst>
        </pc:picChg>
        <pc:picChg chg="del">
          <ac:chgData name="Daniel Khashabi" userId="62390808-c838-45e6-be59-d6fd0d208bc8" providerId="ADAL" clId="{80024695-EE67-8444-A1A9-20697CC70558}" dt="2023-12-27T19:06:07.878" v="5687" actId="478"/>
          <ac:picMkLst>
            <pc:docMk/>
            <pc:sldMk cId="0" sldId="273"/>
            <ac:picMk id="61" creationId="{00000000-0000-0000-0000-000000000000}"/>
          </ac:picMkLst>
        </pc:picChg>
        <pc:picChg chg="del">
          <ac:chgData name="Daniel Khashabi" userId="62390808-c838-45e6-be59-d6fd0d208bc8" providerId="ADAL" clId="{80024695-EE67-8444-A1A9-20697CC70558}" dt="2023-12-27T19:06:07.878" v="5687" actId="478"/>
          <ac:picMkLst>
            <pc:docMk/>
            <pc:sldMk cId="0" sldId="273"/>
            <ac:picMk id="73" creationId="{00000000-0000-0000-0000-000000000000}"/>
          </ac:picMkLst>
        </pc:picChg>
        <pc:picChg chg="del">
          <ac:chgData name="Daniel Khashabi" userId="62390808-c838-45e6-be59-d6fd0d208bc8" providerId="ADAL" clId="{80024695-EE67-8444-A1A9-20697CC70558}" dt="2023-12-27T19:06:07.878" v="5687" actId="478"/>
          <ac:picMkLst>
            <pc:docMk/>
            <pc:sldMk cId="0" sldId="273"/>
            <ac:picMk id="77" creationId="{00000000-0000-0000-0000-000000000000}"/>
          </ac:picMkLst>
        </pc:picChg>
        <pc:picChg chg="add mod">
          <ac:chgData name="Daniel Khashabi" userId="62390808-c838-45e6-be59-d6fd0d208bc8" providerId="ADAL" clId="{80024695-EE67-8444-A1A9-20697CC70558}" dt="2023-12-27T19:06:51.328" v="5712" actId="1037"/>
          <ac:picMkLst>
            <pc:docMk/>
            <pc:sldMk cId="0" sldId="273"/>
            <ac:picMk id="96" creationId="{CC173527-64DF-B536-25C6-5EF088D5E0EE}"/>
          </ac:picMkLst>
        </pc:picChg>
        <pc:picChg chg="add del mod">
          <ac:chgData name="Daniel Khashabi" userId="62390808-c838-45e6-be59-d6fd0d208bc8" providerId="ADAL" clId="{80024695-EE67-8444-A1A9-20697CC70558}" dt="2023-12-27T19:06:53.091" v="5713" actId="21"/>
          <ac:picMkLst>
            <pc:docMk/>
            <pc:sldMk cId="0" sldId="273"/>
            <ac:picMk id="97" creationId="{071812FD-21DE-40D2-BAA7-09692645703B}"/>
          </ac:picMkLst>
        </pc:picChg>
        <pc:picChg chg="add del mod">
          <ac:chgData name="Daniel Khashabi" userId="62390808-c838-45e6-be59-d6fd0d208bc8" providerId="ADAL" clId="{80024695-EE67-8444-A1A9-20697CC70558}" dt="2023-12-27T19:07:01.443" v="5743" actId="21"/>
          <ac:picMkLst>
            <pc:docMk/>
            <pc:sldMk cId="0" sldId="273"/>
            <ac:picMk id="98" creationId="{B7053AAD-5DD8-26EE-5C75-562B963D7484}"/>
          </ac:picMkLst>
        </pc:picChg>
      </pc:sldChg>
      <pc:sldChg chg="addSp delSp modSp add mod modClrScheme chgLayout">
        <pc:chgData name="Daniel Khashabi" userId="62390808-c838-45e6-be59-d6fd0d208bc8" providerId="ADAL" clId="{80024695-EE67-8444-A1A9-20697CC70558}" dt="2023-12-27T19:07:16.915" v="5751" actId="1035"/>
        <pc:sldMkLst>
          <pc:docMk/>
          <pc:sldMk cId="0" sldId="274"/>
        </pc:sldMkLst>
        <pc:spChg chg="mod ord">
          <ac:chgData name="Daniel Khashabi" userId="62390808-c838-45e6-be59-d6fd0d208bc8" providerId="ADAL" clId="{80024695-EE67-8444-A1A9-20697CC70558}" dt="2023-12-27T02:55:10.295" v="848" actId="700"/>
          <ac:spMkLst>
            <pc:docMk/>
            <pc:sldMk cId="0" sldId="274"/>
            <ac:spMk id="2" creationId="{00000000-0000-0000-0000-000000000000}"/>
          </ac:spMkLst>
        </pc:spChg>
        <pc:spChg chg="del mod ord">
          <ac:chgData name="Daniel Khashabi" userId="62390808-c838-45e6-be59-d6fd0d208bc8" providerId="ADAL" clId="{80024695-EE67-8444-A1A9-20697CC70558}" dt="2023-12-27T19:06:20.119" v="5694" actId="478"/>
          <ac:spMkLst>
            <pc:docMk/>
            <pc:sldMk cId="0" sldId="274"/>
            <ac:spMk id="57" creationId="{00000000-0000-0000-0000-000000000000}"/>
          </ac:spMkLst>
        </pc:spChg>
        <pc:spChg chg="add del mod ord">
          <ac:chgData name="Daniel Khashabi" userId="62390808-c838-45e6-be59-d6fd0d208bc8" providerId="ADAL" clId="{80024695-EE67-8444-A1A9-20697CC70558}" dt="2023-12-27T02:55:10.295" v="848" actId="700"/>
          <ac:spMkLst>
            <pc:docMk/>
            <pc:sldMk cId="0" sldId="274"/>
            <ac:spMk id="58" creationId="{EE2448B4-29D2-4F5C-1154-DE517566E763}"/>
          </ac:spMkLst>
        </pc:spChg>
        <pc:grpChg chg="del">
          <ac:chgData name="Daniel Khashabi" userId="62390808-c838-45e6-be59-d6fd0d208bc8" providerId="ADAL" clId="{80024695-EE67-8444-A1A9-20697CC70558}" dt="2023-12-27T19:06:17.343" v="5693" actId="478"/>
          <ac:grpSpMkLst>
            <pc:docMk/>
            <pc:sldMk cId="0" sldId="274"/>
            <ac:grpSpMk id="3" creationId="{00000000-0000-0000-0000-000000000000}"/>
          </ac:grpSpMkLst>
        </pc:grpChg>
        <pc:picChg chg="add del mod">
          <ac:chgData name="Daniel Khashabi" userId="62390808-c838-45e6-be59-d6fd0d208bc8" providerId="ADAL" clId="{80024695-EE67-8444-A1A9-20697CC70558}" dt="2023-12-27T19:06:40.940" v="5704" actId="21"/>
          <ac:picMkLst>
            <pc:docMk/>
            <pc:sldMk cId="0" sldId="274"/>
            <ac:picMk id="60" creationId="{1E35092B-4D34-325E-6715-5B80A72ED3BE}"/>
          </ac:picMkLst>
        </pc:picChg>
        <pc:picChg chg="add del mod">
          <ac:chgData name="Daniel Khashabi" userId="62390808-c838-45e6-be59-d6fd0d208bc8" providerId="ADAL" clId="{80024695-EE67-8444-A1A9-20697CC70558}" dt="2023-12-27T19:07:03.783" v="5744" actId="478"/>
          <ac:picMkLst>
            <pc:docMk/>
            <pc:sldMk cId="0" sldId="274"/>
            <ac:picMk id="61" creationId="{0C5D1120-FFB8-AEB2-6D83-5567F1EC3368}"/>
          </ac:picMkLst>
        </pc:picChg>
        <pc:picChg chg="add mod">
          <ac:chgData name="Daniel Khashabi" userId="62390808-c838-45e6-be59-d6fd0d208bc8" providerId="ADAL" clId="{80024695-EE67-8444-A1A9-20697CC70558}" dt="2023-12-27T19:07:16.915" v="5751" actId="1035"/>
          <ac:picMkLst>
            <pc:docMk/>
            <pc:sldMk cId="0" sldId="274"/>
            <ac:picMk id="62" creationId="{68570D42-C78D-E8A0-1C78-72B678E5D9AF}"/>
          </ac:picMkLst>
        </pc:picChg>
      </pc:sldChg>
      <pc:sldChg chg="addSp delSp modSp add mod modClrScheme chgLayout">
        <pc:chgData name="Daniel Khashabi" userId="62390808-c838-45e6-be59-d6fd0d208bc8" providerId="ADAL" clId="{80024695-EE67-8444-A1A9-20697CC70558}" dt="2023-12-27T19:07:28.294" v="5754"/>
        <pc:sldMkLst>
          <pc:docMk/>
          <pc:sldMk cId="0" sldId="275"/>
        </pc:sldMkLst>
        <pc:spChg chg="mod ord">
          <ac:chgData name="Daniel Khashabi" userId="62390808-c838-45e6-be59-d6fd0d208bc8" providerId="ADAL" clId="{80024695-EE67-8444-A1A9-20697CC70558}" dt="2023-12-27T02:55:10.295" v="848" actId="700"/>
          <ac:spMkLst>
            <pc:docMk/>
            <pc:sldMk cId="0" sldId="275"/>
            <ac:spMk id="2" creationId="{00000000-0000-0000-0000-000000000000}"/>
          </ac:spMkLst>
        </pc:spChg>
        <pc:spChg chg="del mod">
          <ac:chgData name="Daniel Khashabi" userId="62390808-c838-45e6-be59-d6fd0d208bc8" providerId="ADAL" clId="{80024695-EE67-8444-A1A9-20697CC70558}" dt="2023-12-27T19:07:27.585" v="5753" actId="478"/>
          <ac:spMkLst>
            <pc:docMk/>
            <pc:sldMk cId="0" sldId="275"/>
            <ac:spMk id="3" creationId="{00000000-0000-0000-0000-000000000000}"/>
          </ac:spMkLst>
        </pc:spChg>
        <pc:spChg chg="mod ord">
          <ac:chgData name="Daniel Khashabi" userId="62390808-c838-45e6-be59-d6fd0d208bc8" providerId="ADAL" clId="{80024695-EE67-8444-A1A9-20697CC70558}" dt="2023-12-27T02:55:10.295" v="848" actId="700"/>
          <ac:spMkLst>
            <pc:docMk/>
            <pc:sldMk cId="0" sldId="275"/>
            <ac:spMk id="5" creationId="{00000000-0000-0000-0000-000000000000}"/>
          </ac:spMkLst>
        </pc:spChg>
        <pc:spChg chg="add del mod ord">
          <ac:chgData name="Daniel Khashabi" userId="62390808-c838-45e6-be59-d6fd0d208bc8" providerId="ADAL" clId="{80024695-EE67-8444-A1A9-20697CC70558}" dt="2023-12-27T19:07:28.294" v="5754"/>
          <ac:spMkLst>
            <pc:docMk/>
            <pc:sldMk cId="0" sldId="275"/>
            <ac:spMk id="6" creationId="{10E279E9-BD47-2E0B-0502-588D815CB839}"/>
          </ac:spMkLst>
        </pc:spChg>
      </pc:sldChg>
      <pc:sldChg chg="addSp delSp modSp add del mod modClrScheme chgLayout">
        <pc:chgData name="Daniel Khashabi" userId="62390808-c838-45e6-be59-d6fd0d208bc8" providerId="ADAL" clId="{80024695-EE67-8444-A1A9-20697CC70558}" dt="2023-12-28T02:29:53.429" v="8187" actId="2696"/>
        <pc:sldMkLst>
          <pc:docMk/>
          <pc:sldMk cId="0" sldId="276"/>
        </pc:sldMkLst>
        <pc:spChg chg="mod ord">
          <ac:chgData name="Daniel Khashabi" userId="62390808-c838-45e6-be59-d6fd0d208bc8" providerId="ADAL" clId="{80024695-EE67-8444-A1A9-20697CC70558}" dt="2023-12-28T02:13:34.655" v="7888" actId="700"/>
          <ac:spMkLst>
            <pc:docMk/>
            <pc:sldMk cId="0" sldId="276"/>
            <ac:spMk id="2" creationId="{00000000-0000-0000-0000-000000000000}"/>
          </ac:spMkLst>
        </pc:spChg>
        <pc:spChg chg="del mod">
          <ac:chgData name="Daniel Khashabi" userId="62390808-c838-45e6-be59-d6fd0d208bc8" providerId="ADAL" clId="{80024695-EE67-8444-A1A9-20697CC70558}" dt="2023-12-28T02:14:49.785" v="7980" actId="478"/>
          <ac:spMkLst>
            <pc:docMk/>
            <pc:sldMk cId="0" sldId="276"/>
            <ac:spMk id="3" creationId="{00000000-0000-0000-0000-000000000000}"/>
          </ac:spMkLst>
        </pc:spChg>
        <pc:spChg chg="mod">
          <ac:chgData name="Daniel Khashabi" userId="62390808-c838-45e6-be59-d6fd0d208bc8" providerId="ADAL" clId="{80024695-EE67-8444-A1A9-20697CC70558}" dt="2023-12-28T02:14:22.674" v="7960" actId="14100"/>
          <ac:spMkLst>
            <pc:docMk/>
            <pc:sldMk cId="0" sldId="276"/>
            <ac:spMk id="4" creationId="{00000000-0000-0000-0000-000000000000}"/>
          </ac:spMkLst>
        </pc:spChg>
        <pc:spChg chg="mod ord">
          <ac:chgData name="Daniel Khashabi" userId="62390808-c838-45e6-be59-d6fd0d208bc8" providerId="ADAL" clId="{80024695-EE67-8444-A1A9-20697CC70558}" dt="2023-12-27T02:55:10.295" v="848" actId="700"/>
          <ac:spMkLst>
            <pc:docMk/>
            <pc:sldMk cId="0" sldId="276"/>
            <ac:spMk id="5" creationId="{00000000-0000-0000-0000-000000000000}"/>
          </ac:spMkLst>
        </pc:spChg>
        <pc:spChg chg="del mod">
          <ac:chgData name="Daniel Khashabi" userId="62390808-c838-45e6-be59-d6fd0d208bc8" providerId="ADAL" clId="{80024695-EE67-8444-A1A9-20697CC70558}" dt="2023-12-28T02:13:56.888" v="7922" actId="478"/>
          <ac:spMkLst>
            <pc:docMk/>
            <pc:sldMk cId="0" sldId="276"/>
            <ac:spMk id="6" creationId="{00000000-0000-0000-0000-000000000000}"/>
          </ac:spMkLst>
        </pc:spChg>
        <pc:spChg chg="add del mod ord">
          <ac:chgData name="Daniel Khashabi" userId="62390808-c838-45e6-be59-d6fd0d208bc8" providerId="ADAL" clId="{80024695-EE67-8444-A1A9-20697CC70558}" dt="2023-12-27T02:55:10.295" v="848" actId="700"/>
          <ac:spMkLst>
            <pc:docMk/>
            <pc:sldMk cId="0" sldId="276"/>
            <ac:spMk id="6" creationId="{76F3992D-C52B-FFEC-8C07-9831435C385E}"/>
          </ac:spMkLst>
        </pc:spChg>
        <pc:spChg chg="del">
          <ac:chgData name="Daniel Khashabi" userId="62390808-c838-45e6-be59-d6fd0d208bc8" providerId="ADAL" clId="{80024695-EE67-8444-A1A9-20697CC70558}" dt="2023-12-28T02:13:24.359" v="7887" actId="478"/>
          <ac:spMkLst>
            <pc:docMk/>
            <pc:sldMk cId="0" sldId="276"/>
            <ac:spMk id="43" creationId="{00000000-0000-0000-0000-000000000000}"/>
          </ac:spMkLst>
        </pc:spChg>
        <pc:spChg chg="add mod ord">
          <ac:chgData name="Daniel Khashabi" userId="62390808-c838-45e6-be59-d6fd0d208bc8" providerId="ADAL" clId="{80024695-EE67-8444-A1A9-20697CC70558}" dt="2023-12-28T02:13:50.112" v="7920" actId="20577"/>
          <ac:spMkLst>
            <pc:docMk/>
            <pc:sldMk cId="0" sldId="276"/>
            <ac:spMk id="44" creationId="{F7C3309A-54F6-FE4B-BABD-FC9424AE4482}"/>
          </ac:spMkLst>
        </pc:spChg>
        <pc:spChg chg="add mod">
          <ac:chgData name="Daniel Khashabi" userId="62390808-c838-45e6-be59-d6fd0d208bc8" providerId="ADAL" clId="{80024695-EE67-8444-A1A9-20697CC70558}" dt="2023-12-28T02:14:04.392" v="7957" actId="1035"/>
          <ac:spMkLst>
            <pc:docMk/>
            <pc:sldMk cId="0" sldId="276"/>
            <ac:spMk id="45" creationId="{265DD8FD-87F6-1540-6BD6-9C383B002171}"/>
          </ac:spMkLst>
        </pc:spChg>
        <pc:spChg chg="add del">
          <ac:chgData name="Daniel Khashabi" userId="62390808-c838-45e6-be59-d6fd0d208bc8" providerId="ADAL" clId="{80024695-EE67-8444-A1A9-20697CC70558}" dt="2023-12-28T02:14:51.571" v="7982" actId="22"/>
          <ac:spMkLst>
            <pc:docMk/>
            <pc:sldMk cId="0" sldId="276"/>
            <ac:spMk id="47" creationId="{9BD28874-4379-D751-D828-4F2BF4E5E8C1}"/>
          </ac:spMkLst>
        </pc:spChg>
        <pc:spChg chg="add mod">
          <ac:chgData name="Daniel Khashabi" userId="62390808-c838-45e6-be59-d6fd0d208bc8" providerId="ADAL" clId="{80024695-EE67-8444-A1A9-20697CC70558}" dt="2023-12-28T02:19:45.714" v="8009" actId="20577"/>
          <ac:spMkLst>
            <pc:docMk/>
            <pc:sldMk cId="0" sldId="276"/>
            <ac:spMk id="49" creationId="{CEA68A61-7B59-1FA9-2CB5-E5F19006BE10}"/>
          </ac:spMkLst>
        </pc:spChg>
        <pc:grpChg chg="del mod">
          <ac:chgData name="Daniel Khashabi" userId="62390808-c838-45e6-be59-d6fd0d208bc8" providerId="ADAL" clId="{80024695-EE67-8444-A1A9-20697CC70558}" dt="2023-12-28T02:18:31.026" v="8003" actId="478"/>
          <ac:grpSpMkLst>
            <pc:docMk/>
            <pc:sldMk cId="0" sldId="276"/>
            <ac:grpSpMk id="40" creationId="{00000000-0000-0000-0000-000000000000}"/>
          </ac:grpSpMkLst>
        </pc:grpChg>
        <pc:cxnChg chg="add mod">
          <ac:chgData name="Daniel Khashabi" userId="62390808-c838-45e6-be59-d6fd0d208bc8" providerId="ADAL" clId="{80024695-EE67-8444-A1A9-20697CC70558}" dt="2023-12-28T02:20:01.024" v="8015" actId="1037"/>
          <ac:cxnSpMkLst>
            <pc:docMk/>
            <pc:sldMk cId="0" sldId="276"/>
            <ac:cxnSpMk id="50" creationId="{B0282722-48C2-DC6F-3674-13A6BC22BF94}"/>
          </ac:cxnSpMkLst>
        </pc:cxnChg>
        <pc:cxnChg chg="add mod">
          <ac:chgData name="Daniel Khashabi" userId="62390808-c838-45e6-be59-d6fd0d208bc8" providerId="ADAL" clId="{80024695-EE67-8444-A1A9-20697CC70558}" dt="2023-12-28T02:20:36.909" v="8019" actId="1038"/>
          <ac:cxnSpMkLst>
            <pc:docMk/>
            <pc:sldMk cId="0" sldId="276"/>
            <ac:cxnSpMk id="54" creationId="{26BAEC91-9AAE-1076-A948-6F63BB8DC1D1}"/>
          </ac:cxnSpMkLst>
        </pc:cxnChg>
      </pc:sldChg>
      <pc:sldChg chg="addSp delSp modSp add mod modClrScheme chgLayout">
        <pc:chgData name="Daniel Khashabi" userId="62390808-c838-45e6-be59-d6fd0d208bc8" providerId="ADAL" clId="{80024695-EE67-8444-A1A9-20697CC70558}" dt="2023-12-27T19:08:17.239" v="5768"/>
        <pc:sldMkLst>
          <pc:docMk/>
          <pc:sldMk cId="0" sldId="277"/>
        </pc:sldMkLst>
        <pc:spChg chg="mod ord">
          <ac:chgData name="Daniel Khashabi" userId="62390808-c838-45e6-be59-d6fd0d208bc8" providerId="ADAL" clId="{80024695-EE67-8444-A1A9-20697CC70558}" dt="2023-12-27T02:55:10.295" v="848" actId="700"/>
          <ac:spMkLst>
            <pc:docMk/>
            <pc:sldMk cId="0" sldId="277"/>
            <ac:spMk id="2" creationId="{00000000-0000-0000-0000-000000000000}"/>
          </ac:spMkLst>
        </pc:spChg>
        <pc:spChg chg="del mod">
          <ac:chgData name="Daniel Khashabi" userId="62390808-c838-45e6-be59-d6fd0d208bc8" providerId="ADAL" clId="{80024695-EE67-8444-A1A9-20697CC70558}" dt="2023-12-27T19:08:16.600" v="5767" actId="478"/>
          <ac:spMkLst>
            <pc:docMk/>
            <pc:sldMk cId="0" sldId="277"/>
            <ac:spMk id="3" creationId="{00000000-0000-0000-0000-000000000000}"/>
          </ac:spMkLst>
        </pc:spChg>
        <pc:spChg chg="mod ord">
          <ac:chgData name="Daniel Khashabi" userId="62390808-c838-45e6-be59-d6fd0d208bc8" providerId="ADAL" clId="{80024695-EE67-8444-A1A9-20697CC70558}" dt="2023-12-27T02:55:10.295" v="848" actId="700"/>
          <ac:spMkLst>
            <pc:docMk/>
            <pc:sldMk cId="0" sldId="277"/>
            <ac:spMk id="110" creationId="{00000000-0000-0000-0000-000000000000}"/>
          </ac:spMkLst>
        </pc:spChg>
        <pc:spChg chg="add del mod ord">
          <ac:chgData name="Daniel Khashabi" userId="62390808-c838-45e6-be59-d6fd0d208bc8" providerId="ADAL" clId="{80024695-EE67-8444-A1A9-20697CC70558}" dt="2023-12-27T19:08:17.239" v="5768"/>
          <ac:spMkLst>
            <pc:docMk/>
            <pc:sldMk cId="0" sldId="277"/>
            <ac:spMk id="111" creationId="{56A50CB6-61A6-40FA-6084-535BB067DB9B}"/>
          </ac:spMkLst>
        </pc:spChg>
        <pc:grpChg chg="del">
          <ac:chgData name="Daniel Khashabi" userId="62390808-c838-45e6-be59-d6fd0d208bc8" providerId="ADAL" clId="{80024695-EE67-8444-A1A9-20697CC70558}" dt="2023-12-27T19:08:02.529" v="5761" actId="478"/>
          <ac:grpSpMkLst>
            <pc:docMk/>
            <pc:sldMk cId="0" sldId="277"/>
            <ac:grpSpMk id="5" creationId="{00000000-0000-0000-0000-000000000000}"/>
          </ac:grpSpMkLst>
        </pc:grpChg>
        <pc:grpChg chg="del">
          <ac:chgData name="Daniel Khashabi" userId="62390808-c838-45e6-be59-d6fd0d208bc8" providerId="ADAL" clId="{80024695-EE67-8444-A1A9-20697CC70558}" dt="2023-12-27T19:08:02.529" v="5761" actId="478"/>
          <ac:grpSpMkLst>
            <pc:docMk/>
            <pc:sldMk cId="0" sldId="277"/>
            <ac:grpSpMk id="10" creationId="{00000000-0000-0000-0000-000000000000}"/>
          </ac:grpSpMkLst>
        </pc:grpChg>
        <pc:grpChg chg="del">
          <ac:chgData name="Daniel Khashabi" userId="62390808-c838-45e6-be59-d6fd0d208bc8" providerId="ADAL" clId="{80024695-EE67-8444-A1A9-20697CC70558}" dt="2023-12-27T19:08:02.529" v="5761" actId="478"/>
          <ac:grpSpMkLst>
            <pc:docMk/>
            <pc:sldMk cId="0" sldId="277"/>
            <ac:grpSpMk id="14" creationId="{00000000-0000-0000-0000-000000000000}"/>
          </ac:grpSpMkLst>
        </pc:grpChg>
        <pc:grpChg chg="del">
          <ac:chgData name="Daniel Khashabi" userId="62390808-c838-45e6-be59-d6fd0d208bc8" providerId="ADAL" clId="{80024695-EE67-8444-A1A9-20697CC70558}" dt="2023-12-27T19:08:02.529" v="5761" actId="478"/>
          <ac:grpSpMkLst>
            <pc:docMk/>
            <pc:sldMk cId="0" sldId="277"/>
            <ac:grpSpMk id="18" creationId="{00000000-0000-0000-0000-000000000000}"/>
          </ac:grpSpMkLst>
        </pc:grpChg>
        <pc:grpChg chg="del">
          <ac:chgData name="Daniel Khashabi" userId="62390808-c838-45e6-be59-d6fd0d208bc8" providerId="ADAL" clId="{80024695-EE67-8444-A1A9-20697CC70558}" dt="2023-12-27T19:08:02.529" v="5761" actId="478"/>
          <ac:grpSpMkLst>
            <pc:docMk/>
            <pc:sldMk cId="0" sldId="277"/>
            <ac:grpSpMk id="27" creationId="{00000000-0000-0000-0000-000000000000}"/>
          </ac:grpSpMkLst>
        </pc:grpChg>
        <pc:grpChg chg="del">
          <ac:chgData name="Daniel Khashabi" userId="62390808-c838-45e6-be59-d6fd0d208bc8" providerId="ADAL" clId="{80024695-EE67-8444-A1A9-20697CC70558}" dt="2023-12-27T19:08:02.529" v="5761" actId="478"/>
          <ac:grpSpMkLst>
            <pc:docMk/>
            <pc:sldMk cId="0" sldId="277"/>
            <ac:grpSpMk id="30" creationId="{00000000-0000-0000-0000-000000000000}"/>
          </ac:grpSpMkLst>
        </pc:grpChg>
        <pc:grpChg chg="del">
          <ac:chgData name="Daniel Khashabi" userId="62390808-c838-45e6-be59-d6fd0d208bc8" providerId="ADAL" clId="{80024695-EE67-8444-A1A9-20697CC70558}" dt="2023-12-27T19:08:02.529" v="5761" actId="478"/>
          <ac:grpSpMkLst>
            <pc:docMk/>
            <pc:sldMk cId="0" sldId="277"/>
            <ac:grpSpMk id="34" creationId="{00000000-0000-0000-0000-000000000000}"/>
          </ac:grpSpMkLst>
        </pc:grpChg>
        <pc:grpChg chg="del">
          <ac:chgData name="Daniel Khashabi" userId="62390808-c838-45e6-be59-d6fd0d208bc8" providerId="ADAL" clId="{80024695-EE67-8444-A1A9-20697CC70558}" dt="2023-12-27T19:08:02.529" v="5761" actId="478"/>
          <ac:grpSpMkLst>
            <pc:docMk/>
            <pc:sldMk cId="0" sldId="277"/>
            <ac:grpSpMk id="38" creationId="{00000000-0000-0000-0000-000000000000}"/>
          </ac:grpSpMkLst>
        </pc:grpChg>
        <pc:grpChg chg="del">
          <ac:chgData name="Daniel Khashabi" userId="62390808-c838-45e6-be59-d6fd0d208bc8" providerId="ADAL" clId="{80024695-EE67-8444-A1A9-20697CC70558}" dt="2023-12-27T19:08:02.529" v="5761" actId="478"/>
          <ac:grpSpMkLst>
            <pc:docMk/>
            <pc:sldMk cId="0" sldId="277"/>
            <ac:grpSpMk id="42" creationId="{00000000-0000-0000-0000-000000000000}"/>
          </ac:grpSpMkLst>
        </pc:grpChg>
        <pc:grpChg chg="del">
          <ac:chgData name="Daniel Khashabi" userId="62390808-c838-45e6-be59-d6fd0d208bc8" providerId="ADAL" clId="{80024695-EE67-8444-A1A9-20697CC70558}" dt="2023-12-27T19:08:02.529" v="5761" actId="478"/>
          <ac:grpSpMkLst>
            <pc:docMk/>
            <pc:sldMk cId="0" sldId="277"/>
            <ac:grpSpMk id="46" creationId="{00000000-0000-0000-0000-000000000000}"/>
          </ac:grpSpMkLst>
        </pc:grpChg>
        <pc:grpChg chg="del">
          <ac:chgData name="Daniel Khashabi" userId="62390808-c838-45e6-be59-d6fd0d208bc8" providerId="ADAL" clId="{80024695-EE67-8444-A1A9-20697CC70558}" dt="2023-12-27T19:08:02.529" v="5761" actId="478"/>
          <ac:grpSpMkLst>
            <pc:docMk/>
            <pc:sldMk cId="0" sldId="277"/>
            <ac:grpSpMk id="51" creationId="{00000000-0000-0000-0000-000000000000}"/>
          </ac:grpSpMkLst>
        </pc:grpChg>
        <pc:grpChg chg="del">
          <ac:chgData name="Daniel Khashabi" userId="62390808-c838-45e6-be59-d6fd0d208bc8" providerId="ADAL" clId="{80024695-EE67-8444-A1A9-20697CC70558}" dt="2023-12-27T19:08:02.529" v="5761" actId="478"/>
          <ac:grpSpMkLst>
            <pc:docMk/>
            <pc:sldMk cId="0" sldId="277"/>
            <ac:grpSpMk id="55" creationId="{00000000-0000-0000-0000-000000000000}"/>
          </ac:grpSpMkLst>
        </pc:grpChg>
        <pc:grpChg chg="del">
          <ac:chgData name="Daniel Khashabi" userId="62390808-c838-45e6-be59-d6fd0d208bc8" providerId="ADAL" clId="{80024695-EE67-8444-A1A9-20697CC70558}" dt="2023-12-27T19:08:02.529" v="5761" actId="478"/>
          <ac:grpSpMkLst>
            <pc:docMk/>
            <pc:sldMk cId="0" sldId="277"/>
            <ac:grpSpMk id="68" creationId="{00000000-0000-0000-0000-000000000000}"/>
          </ac:grpSpMkLst>
        </pc:grpChg>
        <pc:grpChg chg="del">
          <ac:chgData name="Daniel Khashabi" userId="62390808-c838-45e6-be59-d6fd0d208bc8" providerId="ADAL" clId="{80024695-EE67-8444-A1A9-20697CC70558}" dt="2023-12-27T19:08:02.529" v="5761" actId="478"/>
          <ac:grpSpMkLst>
            <pc:docMk/>
            <pc:sldMk cId="0" sldId="277"/>
            <ac:grpSpMk id="71" creationId="{00000000-0000-0000-0000-000000000000}"/>
          </ac:grpSpMkLst>
        </pc:grpChg>
        <pc:grpChg chg="del">
          <ac:chgData name="Daniel Khashabi" userId="62390808-c838-45e6-be59-d6fd0d208bc8" providerId="ADAL" clId="{80024695-EE67-8444-A1A9-20697CC70558}" dt="2023-12-27T19:08:02.529" v="5761" actId="478"/>
          <ac:grpSpMkLst>
            <pc:docMk/>
            <pc:sldMk cId="0" sldId="277"/>
            <ac:grpSpMk id="76" creationId="{00000000-0000-0000-0000-000000000000}"/>
          </ac:grpSpMkLst>
        </pc:grpChg>
        <pc:grpChg chg="del">
          <ac:chgData name="Daniel Khashabi" userId="62390808-c838-45e6-be59-d6fd0d208bc8" providerId="ADAL" clId="{80024695-EE67-8444-A1A9-20697CC70558}" dt="2023-12-27T19:08:02.529" v="5761" actId="478"/>
          <ac:grpSpMkLst>
            <pc:docMk/>
            <pc:sldMk cId="0" sldId="277"/>
            <ac:grpSpMk id="80" creationId="{00000000-0000-0000-0000-000000000000}"/>
          </ac:grpSpMkLst>
        </pc:grpChg>
        <pc:grpChg chg="del">
          <ac:chgData name="Daniel Khashabi" userId="62390808-c838-45e6-be59-d6fd0d208bc8" providerId="ADAL" clId="{80024695-EE67-8444-A1A9-20697CC70558}" dt="2023-12-27T19:08:02.529" v="5761" actId="478"/>
          <ac:grpSpMkLst>
            <pc:docMk/>
            <pc:sldMk cId="0" sldId="277"/>
            <ac:grpSpMk id="102" creationId="{00000000-0000-0000-0000-000000000000}"/>
          </ac:grpSpMkLst>
        </pc:grpChg>
        <pc:grpChg chg="del">
          <ac:chgData name="Daniel Khashabi" userId="62390808-c838-45e6-be59-d6fd0d208bc8" providerId="ADAL" clId="{80024695-EE67-8444-A1A9-20697CC70558}" dt="2023-12-27T19:08:02.529" v="5761" actId="478"/>
          <ac:grpSpMkLst>
            <pc:docMk/>
            <pc:sldMk cId="0" sldId="277"/>
            <ac:grpSpMk id="106" creationId="{00000000-0000-0000-0000-000000000000}"/>
          </ac:grpSpMkLst>
        </pc:grpChg>
        <pc:picChg chg="del">
          <ac:chgData name="Daniel Khashabi" userId="62390808-c838-45e6-be59-d6fd0d208bc8" providerId="ADAL" clId="{80024695-EE67-8444-A1A9-20697CC70558}" dt="2023-12-27T19:08:07.192" v="5763" actId="21"/>
          <ac:picMkLst>
            <pc:docMk/>
            <pc:sldMk cId="0" sldId="277"/>
            <ac:picMk id="4" creationId="{00000000-0000-0000-0000-000000000000}"/>
          </ac:picMkLst>
        </pc:picChg>
        <pc:picChg chg="del">
          <ac:chgData name="Daniel Khashabi" userId="62390808-c838-45e6-be59-d6fd0d208bc8" providerId="ADAL" clId="{80024695-EE67-8444-A1A9-20697CC70558}" dt="2023-12-27T19:08:02.529" v="5761" actId="478"/>
          <ac:picMkLst>
            <pc:docMk/>
            <pc:sldMk cId="0" sldId="277"/>
            <ac:picMk id="109" creationId="{00000000-0000-0000-0000-000000000000}"/>
          </ac:picMkLst>
        </pc:picChg>
        <pc:picChg chg="add mod">
          <ac:chgData name="Daniel Khashabi" userId="62390808-c838-45e6-be59-d6fd0d208bc8" providerId="ADAL" clId="{80024695-EE67-8444-A1A9-20697CC70558}" dt="2023-12-27T19:08:04.902" v="5762" actId="1076"/>
          <ac:picMkLst>
            <pc:docMk/>
            <pc:sldMk cId="0" sldId="277"/>
            <ac:picMk id="113" creationId="{8BBA53FA-EA29-3410-054A-F770F6EF6EA1}"/>
          </ac:picMkLst>
        </pc:picChg>
        <pc:picChg chg="add mod">
          <ac:chgData name="Daniel Khashabi" userId="62390808-c838-45e6-be59-d6fd0d208bc8" providerId="ADAL" clId="{80024695-EE67-8444-A1A9-20697CC70558}" dt="2023-12-27T19:08:11.541" v="5765" actId="1076"/>
          <ac:picMkLst>
            <pc:docMk/>
            <pc:sldMk cId="0" sldId="277"/>
            <ac:picMk id="114" creationId="{27B69AFE-9BB4-34BF-4F83-D186A951CEFF}"/>
          </ac:picMkLst>
        </pc:picChg>
      </pc:sldChg>
      <pc:sldChg chg="modSp add mod modClrScheme chgLayout">
        <pc:chgData name="Daniel Khashabi" userId="62390808-c838-45e6-be59-d6fd0d208bc8" providerId="ADAL" clId="{80024695-EE67-8444-A1A9-20697CC70558}" dt="2023-12-27T02:55:10.295" v="848" actId="700"/>
        <pc:sldMkLst>
          <pc:docMk/>
          <pc:sldMk cId="0" sldId="278"/>
        </pc:sldMkLst>
        <pc:spChg chg="mod ord">
          <ac:chgData name="Daniel Khashabi" userId="62390808-c838-45e6-be59-d6fd0d208bc8" providerId="ADAL" clId="{80024695-EE67-8444-A1A9-20697CC70558}" dt="2023-12-27T02:55:10.295" v="848" actId="700"/>
          <ac:spMkLst>
            <pc:docMk/>
            <pc:sldMk cId="0" sldId="278"/>
            <ac:spMk id="2" creationId="{00000000-0000-0000-0000-000000000000}"/>
          </ac:spMkLst>
        </pc:spChg>
        <pc:spChg chg="mod ord">
          <ac:chgData name="Daniel Khashabi" userId="62390808-c838-45e6-be59-d6fd0d208bc8" providerId="ADAL" clId="{80024695-EE67-8444-A1A9-20697CC70558}" dt="2023-12-27T02:55:10.295" v="848" actId="700"/>
          <ac:spMkLst>
            <pc:docMk/>
            <pc:sldMk cId="0" sldId="278"/>
            <ac:spMk id="3" creationId="{00000000-0000-0000-0000-000000000000}"/>
          </ac:spMkLst>
        </pc:spChg>
        <pc:spChg chg="mod ord">
          <ac:chgData name="Daniel Khashabi" userId="62390808-c838-45e6-be59-d6fd0d208bc8" providerId="ADAL" clId="{80024695-EE67-8444-A1A9-20697CC70558}" dt="2023-12-27T02:55:10.295" v="848" actId="700"/>
          <ac:spMkLst>
            <pc:docMk/>
            <pc:sldMk cId="0" sldId="278"/>
            <ac:spMk id="5" creationId="{00000000-0000-0000-0000-000000000000}"/>
          </ac:spMkLst>
        </pc:spChg>
      </pc:sldChg>
      <pc:sldChg chg="modSp add mod modClrScheme chgLayout">
        <pc:chgData name="Daniel Khashabi" userId="62390808-c838-45e6-be59-d6fd0d208bc8" providerId="ADAL" clId="{80024695-EE67-8444-A1A9-20697CC70558}" dt="2023-12-27T02:55:10.295" v="848" actId="700"/>
        <pc:sldMkLst>
          <pc:docMk/>
          <pc:sldMk cId="0" sldId="279"/>
        </pc:sldMkLst>
        <pc:spChg chg="mod ord">
          <ac:chgData name="Daniel Khashabi" userId="62390808-c838-45e6-be59-d6fd0d208bc8" providerId="ADAL" clId="{80024695-EE67-8444-A1A9-20697CC70558}" dt="2023-12-27T02:55:10.295" v="848" actId="700"/>
          <ac:spMkLst>
            <pc:docMk/>
            <pc:sldMk cId="0" sldId="279"/>
            <ac:spMk id="2" creationId="{00000000-0000-0000-0000-000000000000}"/>
          </ac:spMkLst>
        </pc:spChg>
        <pc:spChg chg="mod ord">
          <ac:chgData name="Daniel Khashabi" userId="62390808-c838-45e6-be59-d6fd0d208bc8" providerId="ADAL" clId="{80024695-EE67-8444-A1A9-20697CC70558}" dt="2023-12-27T02:55:10.295" v="848" actId="700"/>
          <ac:spMkLst>
            <pc:docMk/>
            <pc:sldMk cId="0" sldId="279"/>
            <ac:spMk id="3" creationId="{00000000-0000-0000-0000-000000000000}"/>
          </ac:spMkLst>
        </pc:spChg>
        <pc:spChg chg="mod ord">
          <ac:chgData name="Daniel Khashabi" userId="62390808-c838-45e6-be59-d6fd0d208bc8" providerId="ADAL" clId="{80024695-EE67-8444-A1A9-20697CC70558}" dt="2023-12-27T02:55:10.295" v="848" actId="700"/>
          <ac:spMkLst>
            <pc:docMk/>
            <pc:sldMk cId="0" sldId="279"/>
            <ac:spMk id="6" creationId="{00000000-0000-0000-0000-000000000000}"/>
          </ac:spMkLst>
        </pc:spChg>
      </pc:sldChg>
      <pc:sldChg chg="modSp add mod modClrScheme chgLayout">
        <pc:chgData name="Daniel Khashabi" userId="62390808-c838-45e6-be59-d6fd0d208bc8" providerId="ADAL" clId="{80024695-EE67-8444-A1A9-20697CC70558}" dt="2023-12-27T02:55:10.295" v="848" actId="700"/>
        <pc:sldMkLst>
          <pc:docMk/>
          <pc:sldMk cId="0" sldId="280"/>
        </pc:sldMkLst>
        <pc:spChg chg="mod ord">
          <ac:chgData name="Daniel Khashabi" userId="62390808-c838-45e6-be59-d6fd0d208bc8" providerId="ADAL" clId="{80024695-EE67-8444-A1A9-20697CC70558}" dt="2023-12-27T02:55:10.295" v="848" actId="700"/>
          <ac:spMkLst>
            <pc:docMk/>
            <pc:sldMk cId="0" sldId="280"/>
            <ac:spMk id="2" creationId="{00000000-0000-0000-0000-000000000000}"/>
          </ac:spMkLst>
        </pc:spChg>
        <pc:spChg chg="mod ord">
          <ac:chgData name="Daniel Khashabi" userId="62390808-c838-45e6-be59-d6fd0d208bc8" providerId="ADAL" clId="{80024695-EE67-8444-A1A9-20697CC70558}" dt="2023-12-27T02:55:10.295" v="848" actId="700"/>
          <ac:spMkLst>
            <pc:docMk/>
            <pc:sldMk cId="0" sldId="280"/>
            <ac:spMk id="3" creationId="{00000000-0000-0000-0000-000000000000}"/>
          </ac:spMkLst>
        </pc:spChg>
        <pc:spChg chg="mod ord">
          <ac:chgData name="Daniel Khashabi" userId="62390808-c838-45e6-be59-d6fd0d208bc8" providerId="ADAL" clId="{80024695-EE67-8444-A1A9-20697CC70558}" dt="2023-12-27T02:55:10.295" v="848" actId="700"/>
          <ac:spMkLst>
            <pc:docMk/>
            <pc:sldMk cId="0" sldId="280"/>
            <ac:spMk id="6" creationId="{00000000-0000-0000-0000-000000000000}"/>
          </ac:spMkLst>
        </pc:spChg>
      </pc:sldChg>
      <pc:sldChg chg="modSp add mod modClrScheme chgLayout">
        <pc:chgData name="Daniel Khashabi" userId="62390808-c838-45e6-be59-d6fd0d208bc8" providerId="ADAL" clId="{80024695-EE67-8444-A1A9-20697CC70558}" dt="2023-12-27T02:55:10.295" v="848" actId="700"/>
        <pc:sldMkLst>
          <pc:docMk/>
          <pc:sldMk cId="0" sldId="281"/>
        </pc:sldMkLst>
        <pc:spChg chg="mod ord">
          <ac:chgData name="Daniel Khashabi" userId="62390808-c838-45e6-be59-d6fd0d208bc8" providerId="ADAL" clId="{80024695-EE67-8444-A1A9-20697CC70558}" dt="2023-12-27T02:55:10.295" v="848" actId="700"/>
          <ac:spMkLst>
            <pc:docMk/>
            <pc:sldMk cId="0" sldId="281"/>
            <ac:spMk id="2" creationId="{00000000-0000-0000-0000-000000000000}"/>
          </ac:spMkLst>
        </pc:spChg>
        <pc:spChg chg="mod ord">
          <ac:chgData name="Daniel Khashabi" userId="62390808-c838-45e6-be59-d6fd0d208bc8" providerId="ADAL" clId="{80024695-EE67-8444-A1A9-20697CC70558}" dt="2023-12-27T02:55:10.295" v="848" actId="700"/>
          <ac:spMkLst>
            <pc:docMk/>
            <pc:sldMk cId="0" sldId="281"/>
            <ac:spMk id="3" creationId="{00000000-0000-0000-0000-000000000000}"/>
          </ac:spMkLst>
        </pc:spChg>
        <pc:spChg chg="mod ord">
          <ac:chgData name="Daniel Khashabi" userId="62390808-c838-45e6-be59-d6fd0d208bc8" providerId="ADAL" clId="{80024695-EE67-8444-A1A9-20697CC70558}" dt="2023-12-27T02:55:10.295" v="848" actId="700"/>
          <ac:spMkLst>
            <pc:docMk/>
            <pc:sldMk cId="0" sldId="281"/>
            <ac:spMk id="8" creationId="{00000000-0000-0000-0000-000000000000}"/>
          </ac:spMkLst>
        </pc:spChg>
      </pc:sldChg>
      <pc:sldChg chg="modSp add mod modClrScheme chgLayout">
        <pc:chgData name="Daniel Khashabi" userId="62390808-c838-45e6-be59-d6fd0d208bc8" providerId="ADAL" clId="{80024695-EE67-8444-A1A9-20697CC70558}" dt="2023-12-27T02:55:10.295" v="848" actId="700"/>
        <pc:sldMkLst>
          <pc:docMk/>
          <pc:sldMk cId="0" sldId="282"/>
        </pc:sldMkLst>
        <pc:spChg chg="mod ord">
          <ac:chgData name="Daniel Khashabi" userId="62390808-c838-45e6-be59-d6fd0d208bc8" providerId="ADAL" clId="{80024695-EE67-8444-A1A9-20697CC70558}" dt="2023-12-27T02:55:10.295" v="848" actId="700"/>
          <ac:spMkLst>
            <pc:docMk/>
            <pc:sldMk cId="0" sldId="282"/>
            <ac:spMk id="2" creationId="{00000000-0000-0000-0000-000000000000}"/>
          </ac:spMkLst>
        </pc:spChg>
        <pc:spChg chg="mod ord">
          <ac:chgData name="Daniel Khashabi" userId="62390808-c838-45e6-be59-d6fd0d208bc8" providerId="ADAL" clId="{80024695-EE67-8444-A1A9-20697CC70558}" dt="2023-12-27T02:55:10.295" v="848" actId="700"/>
          <ac:spMkLst>
            <pc:docMk/>
            <pc:sldMk cId="0" sldId="282"/>
            <ac:spMk id="3" creationId="{00000000-0000-0000-0000-000000000000}"/>
          </ac:spMkLst>
        </pc:spChg>
      </pc:sldChg>
      <pc:sldChg chg="addSp delSp modSp add mod modClrScheme chgLayout">
        <pc:chgData name="Daniel Khashabi" userId="62390808-c838-45e6-be59-d6fd0d208bc8" providerId="ADAL" clId="{80024695-EE67-8444-A1A9-20697CC70558}" dt="2023-12-27T19:08:54.277" v="5771"/>
        <pc:sldMkLst>
          <pc:docMk/>
          <pc:sldMk cId="0" sldId="283"/>
        </pc:sldMkLst>
        <pc:spChg chg="mod ord">
          <ac:chgData name="Daniel Khashabi" userId="62390808-c838-45e6-be59-d6fd0d208bc8" providerId="ADAL" clId="{80024695-EE67-8444-A1A9-20697CC70558}" dt="2023-12-27T02:55:10.295" v="848" actId="700"/>
          <ac:spMkLst>
            <pc:docMk/>
            <pc:sldMk cId="0" sldId="283"/>
            <ac:spMk id="2" creationId="{00000000-0000-0000-0000-000000000000}"/>
          </ac:spMkLst>
        </pc:spChg>
        <pc:spChg chg="del mod">
          <ac:chgData name="Daniel Khashabi" userId="62390808-c838-45e6-be59-d6fd0d208bc8" providerId="ADAL" clId="{80024695-EE67-8444-A1A9-20697CC70558}" dt="2023-12-27T19:08:53.679" v="5770" actId="478"/>
          <ac:spMkLst>
            <pc:docMk/>
            <pc:sldMk cId="0" sldId="283"/>
            <ac:spMk id="3" creationId="{00000000-0000-0000-0000-000000000000}"/>
          </ac:spMkLst>
        </pc:spChg>
        <pc:spChg chg="mod ord">
          <ac:chgData name="Daniel Khashabi" userId="62390808-c838-45e6-be59-d6fd0d208bc8" providerId="ADAL" clId="{80024695-EE67-8444-A1A9-20697CC70558}" dt="2023-12-27T02:55:10.295" v="848" actId="700"/>
          <ac:spMkLst>
            <pc:docMk/>
            <pc:sldMk cId="0" sldId="283"/>
            <ac:spMk id="9" creationId="{00000000-0000-0000-0000-000000000000}"/>
          </ac:spMkLst>
        </pc:spChg>
        <pc:spChg chg="add del mod ord">
          <ac:chgData name="Daniel Khashabi" userId="62390808-c838-45e6-be59-d6fd0d208bc8" providerId="ADAL" clId="{80024695-EE67-8444-A1A9-20697CC70558}" dt="2023-12-27T19:08:54.277" v="5771"/>
          <ac:spMkLst>
            <pc:docMk/>
            <pc:sldMk cId="0" sldId="283"/>
            <ac:spMk id="10" creationId="{C010F49E-3303-A0DB-8BE5-B656C637F3A7}"/>
          </ac:spMkLst>
        </pc:spChg>
      </pc:sldChg>
      <pc:sldChg chg="addSp delSp modSp add mod modClrScheme chgLayout">
        <pc:chgData name="Daniel Khashabi" userId="62390808-c838-45e6-be59-d6fd0d208bc8" providerId="ADAL" clId="{80024695-EE67-8444-A1A9-20697CC70558}" dt="2023-12-27T19:10:54.572" v="5872" actId="20577"/>
        <pc:sldMkLst>
          <pc:docMk/>
          <pc:sldMk cId="0" sldId="284"/>
        </pc:sldMkLst>
        <pc:spChg chg="mod ord">
          <ac:chgData name="Daniel Khashabi" userId="62390808-c838-45e6-be59-d6fd0d208bc8" providerId="ADAL" clId="{80024695-EE67-8444-A1A9-20697CC70558}" dt="2023-12-27T02:55:10.295" v="848" actId="700"/>
          <ac:spMkLst>
            <pc:docMk/>
            <pc:sldMk cId="0" sldId="284"/>
            <ac:spMk id="2" creationId="{00000000-0000-0000-0000-000000000000}"/>
          </ac:spMkLst>
        </pc:spChg>
        <pc:spChg chg="del">
          <ac:chgData name="Daniel Khashabi" userId="62390808-c838-45e6-be59-d6fd0d208bc8" providerId="ADAL" clId="{80024695-EE67-8444-A1A9-20697CC70558}" dt="2023-12-27T19:09:36.722" v="5793" actId="478"/>
          <ac:spMkLst>
            <pc:docMk/>
            <pc:sldMk cId="0" sldId="284"/>
            <ac:spMk id="3" creationId="{00000000-0000-0000-0000-000000000000}"/>
          </ac:spMkLst>
        </pc:spChg>
        <pc:spChg chg="del mod">
          <ac:chgData name="Daniel Khashabi" userId="62390808-c838-45e6-be59-d6fd0d208bc8" providerId="ADAL" clId="{80024695-EE67-8444-A1A9-20697CC70558}" dt="2023-12-27T19:09:32.287" v="5790" actId="478"/>
          <ac:spMkLst>
            <pc:docMk/>
            <pc:sldMk cId="0" sldId="284"/>
            <ac:spMk id="4" creationId="{00000000-0000-0000-0000-000000000000}"/>
          </ac:spMkLst>
        </pc:spChg>
        <pc:spChg chg="del mod">
          <ac:chgData name="Daniel Khashabi" userId="62390808-c838-45e6-be59-d6fd0d208bc8" providerId="ADAL" clId="{80024695-EE67-8444-A1A9-20697CC70558}" dt="2023-12-27T19:09:16.729" v="5782" actId="478"/>
          <ac:spMkLst>
            <pc:docMk/>
            <pc:sldMk cId="0" sldId="284"/>
            <ac:spMk id="5" creationId="{00000000-0000-0000-0000-000000000000}"/>
          </ac:spMkLst>
        </pc:spChg>
        <pc:spChg chg="del mod">
          <ac:chgData name="Daniel Khashabi" userId="62390808-c838-45e6-be59-d6fd0d208bc8" providerId="ADAL" clId="{80024695-EE67-8444-A1A9-20697CC70558}" dt="2023-12-27T19:09:35.294" v="5792" actId="478"/>
          <ac:spMkLst>
            <pc:docMk/>
            <pc:sldMk cId="0" sldId="284"/>
            <ac:spMk id="6" creationId="{00000000-0000-0000-0000-000000000000}"/>
          </ac:spMkLst>
        </pc:spChg>
        <pc:spChg chg="del mod">
          <ac:chgData name="Daniel Khashabi" userId="62390808-c838-45e6-be59-d6fd0d208bc8" providerId="ADAL" clId="{80024695-EE67-8444-A1A9-20697CC70558}" dt="2023-12-27T19:09:05.201" v="5775" actId="478"/>
          <ac:spMkLst>
            <pc:docMk/>
            <pc:sldMk cId="0" sldId="284"/>
            <ac:spMk id="7" creationId="{00000000-0000-0000-0000-000000000000}"/>
          </ac:spMkLst>
        </pc:spChg>
        <pc:spChg chg="mod ord">
          <ac:chgData name="Daniel Khashabi" userId="62390808-c838-45e6-be59-d6fd0d208bc8" providerId="ADAL" clId="{80024695-EE67-8444-A1A9-20697CC70558}" dt="2023-12-27T02:55:10.295" v="848" actId="700"/>
          <ac:spMkLst>
            <pc:docMk/>
            <pc:sldMk cId="0" sldId="284"/>
            <ac:spMk id="8" creationId="{00000000-0000-0000-0000-000000000000}"/>
          </ac:spMkLst>
        </pc:spChg>
        <pc:spChg chg="add del mod ord">
          <ac:chgData name="Daniel Khashabi" userId="62390808-c838-45e6-be59-d6fd0d208bc8" providerId="ADAL" clId="{80024695-EE67-8444-A1A9-20697CC70558}" dt="2023-12-27T19:10:54.572" v="5872" actId="20577"/>
          <ac:spMkLst>
            <pc:docMk/>
            <pc:sldMk cId="0" sldId="284"/>
            <ac:spMk id="9" creationId="{EB74CF63-BE61-6E6B-6DCD-E695E0B7A980}"/>
          </ac:spMkLst>
        </pc:spChg>
      </pc:sldChg>
      <pc:sldChg chg="addSp delSp modSp add mod modClrScheme chgLayout">
        <pc:chgData name="Daniel Khashabi" userId="62390808-c838-45e6-be59-d6fd0d208bc8" providerId="ADAL" clId="{80024695-EE67-8444-A1A9-20697CC70558}" dt="2023-12-27T19:11:21.199" v="5876"/>
        <pc:sldMkLst>
          <pc:docMk/>
          <pc:sldMk cId="0" sldId="285"/>
        </pc:sldMkLst>
        <pc:spChg chg="mod ord">
          <ac:chgData name="Daniel Khashabi" userId="62390808-c838-45e6-be59-d6fd0d208bc8" providerId="ADAL" clId="{80024695-EE67-8444-A1A9-20697CC70558}" dt="2023-12-27T19:11:21.199" v="5876"/>
          <ac:spMkLst>
            <pc:docMk/>
            <pc:sldMk cId="0" sldId="285"/>
            <ac:spMk id="2" creationId="{00000000-0000-0000-0000-000000000000}"/>
          </ac:spMkLst>
        </pc:spChg>
        <pc:spChg chg="del mod">
          <ac:chgData name="Daniel Khashabi" userId="62390808-c838-45e6-be59-d6fd0d208bc8" providerId="ADAL" clId="{80024695-EE67-8444-A1A9-20697CC70558}" dt="2023-12-27T19:11:07.159" v="5874" actId="478"/>
          <ac:spMkLst>
            <pc:docMk/>
            <pc:sldMk cId="0" sldId="285"/>
            <ac:spMk id="3" creationId="{00000000-0000-0000-0000-000000000000}"/>
          </ac:spMkLst>
        </pc:spChg>
        <pc:spChg chg="mod ord">
          <ac:chgData name="Daniel Khashabi" userId="62390808-c838-45e6-be59-d6fd0d208bc8" providerId="ADAL" clId="{80024695-EE67-8444-A1A9-20697CC70558}" dt="2023-12-27T02:55:10.295" v="848" actId="700"/>
          <ac:spMkLst>
            <pc:docMk/>
            <pc:sldMk cId="0" sldId="285"/>
            <ac:spMk id="4" creationId="{00000000-0000-0000-0000-000000000000}"/>
          </ac:spMkLst>
        </pc:spChg>
        <pc:spChg chg="add del mod ord">
          <ac:chgData name="Daniel Khashabi" userId="62390808-c838-45e6-be59-d6fd0d208bc8" providerId="ADAL" clId="{80024695-EE67-8444-A1A9-20697CC70558}" dt="2023-12-27T19:11:08.004" v="5875"/>
          <ac:spMkLst>
            <pc:docMk/>
            <pc:sldMk cId="0" sldId="285"/>
            <ac:spMk id="5" creationId="{4DA0F014-F2E8-A5CC-F8D8-F06C4DF9F253}"/>
          </ac:spMkLst>
        </pc:spChg>
      </pc:sldChg>
      <pc:sldChg chg="addSp delSp modSp add mod modClrScheme chgLayout">
        <pc:chgData name="Daniel Khashabi" userId="62390808-c838-45e6-be59-d6fd0d208bc8" providerId="ADAL" clId="{80024695-EE67-8444-A1A9-20697CC70558}" dt="2023-12-27T19:11:25.940" v="5881" actId="20577"/>
        <pc:sldMkLst>
          <pc:docMk/>
          <pc:sldMk cId="0" sldId="286"/>
        </pc:sldMkLst>
        <pc:spChg chg="mod ord">
          <ac:chgData name="Daniel Khashabi" userId="62390808-c838-45e6-be59-d6fd0d208bc8" providerId="ADAL" clId="{80024695-EE67-8444-A1A9-20697CC70558}" dt="2023-12-27T02:55:10.295" v="848" actId="700"/>
          <ac:spMkLst>
            <pc:docMk/>
            <pc:sldMk cId="0" sldId="286"/>
            <ac:spMk id="2" creationId="{00000000-0000-0000-0000-000000000000}"/>
          </ac:spMkLst>
        </pc:spChg>
        <pc:spChg chg="del mod">
          <ac:chgData name="Daniel Khashabi" userId="62390808-c838-45e6-be59-d6fd0d208bc8" providerId="ADAL" clId="{80024695-EE67-8444-A1A9-20697CC70558}" dt="2023-12-27T19:11:23.822" v="5878" actId="478"/>
          <ac:spMkLst>
            <pc:docMk/>
            <pc:sldMk cId="0" sldId="286"/>
            <ac:spMk id="3" creationId="{00000000-0000-0000-0000-000000000000}"/>
          </ac:spMkLst>
        </pc:spChg>
        <pc:spChg chg="mod ord">
          <ac:chgData name="Daniel Khashabi" userId="62390808-c838-45e6-be59-d6fd0d208bc8" providerId="ADAL" clId="{80024695-EE67-8444-A1A9-20697CC70558}" dt="2023-12-27T02:55:10.295" v="848" actId="700"/>
          <ac:spMkLst>
            <pc:docMk/>
            <pc:sldMk cId="0" sldId="286"/>
            <ac:spMk id="8" creationId="{00000000-0000-0000-0000-000000000000}"/>
          </ac:spMkLst>
        </pc:spChg>
        <pc:spChg chg="add del mod ord">
          <ac:chgData name="Daniel Khashabi" userId="62390808-c838-45e6-be59-d6fd0d208bc8" providerId="ADAL" clId="{80024695-EE67-8444-A1A9-20697CC70558}" dt="2023-12-27T19:11:25.940" v="5881" actId="20577"/>
          <ac:spMkLst>
            <pc:docMk/>
            <pc:sldMk cId="0" sldId="286"/>
            <ac:spMk id="10" creationId="{905C828A-139C-EEFD-7D68-FF45231C7A64}"/>
          </ac:spMkLst>
        </pc:spChg>
      </pc:sldChg>
      <pc:sldChg chg="addSp delSp modSp add mod modClrScheme chgLayout">
        <pc:chgData name="Daniel Khashabi" userId="62390808-c838-45e6-be59-d6fd0d208bc8" providerId="ADAL" clId="{80024695-EE67-8444-A1A9-20697CC70558}" dt="2023-12-27T02:55:10.295" v="848" actId="700"/>
        <pc:sldMkLst>
          <pc:docMk/>
          <pc:sldMk cId="0" sldId="287"/>
        </pc:sldMkLst>
        <pc:spChg chg="mod ord">
          <ac:chgData name="Daniel Khashabi" userId="62390808-c838-45e6-be59-d6fd0d208bc8" providerId="ADAL" clId="{80024695-EE67-8444-A1A9-20697CC70558}" dt="2023-12-27T02:55:10.295" v="848" actId="700"/>
          <ac:spMkLst>
            <pc:docMk/>
            <pc:sldMk cId="0" sldId="287"/>
            <ac:spMk id="2" creationId="{00000000-0000-0000-0000-000000000000}"/>
          </ac:spMkLst>
        </pc:spChg>
        <pc:spChg chg="mod ord">
          <ac:chgData name="Daniel Khashabi" userId="62390808-c838-45e6-be59-d6fd0d208bc8" providerId="ADAL" clId="{80024695-EE67-8444-A1A9-20697CC70558}" dt="2023-12-27T02:55:10.295" v="848" actId="700"/>
          <ac:spMkLst>
            <pc:docMk/>
            <pc:sldMk cId="0" sldId="287"/>
            <ac:spMk id="11" creationId="{00000000-0000-0000-0000-000000000000}"/>
          </ac:spMkLst>
        </pc:spChg>
        <pc:spChg chg="add del mod ord">
          <ac:chgData name="Daniel Khashabi" userId="62390808-c838-45e6-be59-d6fd0d208bc8" providerId="ADAL" clId="{80024695-EE67-8444-A1A9-20697CC70558}" dt="2023-12-27T02:55:10.295" v="848" actId="700"/>
          <ac:spMkLst>
            <pc:docMk/>
            <pc:sldMk cId="0" sldId="287"/>
            <ac:spMk id="13" creationId="{A0D45561-4139-D39A-00B4-D2E399121486}"/>
          </ac:spMkLst>
        </pc:spChg>
      </pc:sldChg>
      <pc:sldChg chg="add del ord">
        <pc:chgData name="Daniel Khashabi" userId="62390808-c838-45e6-be59-d6fd0d208bc8" providerId="ADAL" clId="{80024695-EE67-8444-A1A9-20697CC70558}" dt="2023-12-28T02:55:12.204" v="8715" actId="20578"/>
        <pc:sldMkLst>
          <pc:docMk/>
          <pc:sldMk cId="0" sldId="288"/>
        </pc:sldMkLst>
      </pc:sldChg>
      <pc:sldChg chg="add del">
        <pc:chgData name="Daniel Khashabi" userId="62390808-c838-45e6-be59-d6fd0d208bc8" providerId="ADAL" clId="{80024695-EE67-8444-A1A9-20697CC70558}" dt="2023-12-28T02:54:54.663" v="8713"/>
        <pc:sldMkLst>
          <pc:docMk/>
          <pc:sldMk cId="1873590350" sldId="288"/>
        </pc:sldMkLst>
      </pc:sldChg>
      <pc:sldChg chg="add del ord">
        <pc:chgData name="Daniel Khashabi" userId="62390808-c838-45e6-be59-d6fd0d208bc8" providerId="ADAL" clId="{80024695-EE67-8444-A1A9-20697CC70558}" dt="2023-12-28T02:55:12.204" v="8715" actId="20578"/>
        <pc:sldMkLst>
          <pc:docMk/>
          <pc:sldMk cId="0" sldId="289"/>
        </pc:sldMkLst>
      </pc:sldChg>
      <pc:sldChg chg="add del">
        <pc:chgData name="Daniel Khashabi" userId="62390808-c838-45e6-be59-d6fd0d208bc8" providerId="ADAL" clId="{80024695-EE67-8444-A1A9-20697CC70558}" dt="2023-12-28T02:54:54.663" v="8713"/>
        <pc:sldMkLst>
          <pc:docMk/>
          <pc:sldMk cId="3601200359" sldId="289"/>
        </pc:sldMkLst>
      </pc:sldChg>
      <pc:sldChg chg="add del ord">
        <pc:chgData name="Daniel Khashabi" userId="62390808-c838-45e6-be59-d6fd0d208bc8" providerId="ADAL" clId="{80024695-EE67-8444-A1A9-20697CC70558}" dt="2023-12-28T02:55:12.204" v="8715" actId="20578"/>
        <pc:sldMkLst>
          <pc:docMk/>
          <pc:sldMk cId="0" sldId="290"/>
        </pc:sldMkLst>
      </pc:sldChg>
      <pc:sldChg chg="add del">
        <pc:chgData name="Daniel Khashabi" userId="62390808-c838-45e6-be59-d6fd0d208bc8" providerId="ADAL" clId="{80024695-EE67-8444-A1A9-20697CC70558}" dt="2023-12-28T02:54:54.663" v="8713"/>
        <pc:sldMkLst>
          <pc:docMk/>
          <pc:sldMk cId="3776009205" sldId="290"/>
        </pc:sldMkLst>
      </pc:sldChg>
      <pc:sldChg chg="add del ord">
        <pc:chgData name="Daniel Khashabi" userId="62390808-c838-45e6-be59-d6fd0d208bc8" providerId="ADAL" clId="{80024695-EE67-8444-A1A9-20697CC70558}" dt="2023-12-28T02:55:12.204" v="8715" actId="20578"/>
        <pc:sldMkLst>
          <pc:docMk/>
          <pc:sldMk cId="0" sldId="291"/>
        </pc:sldMkLst>
      </pc:sldChg>
      <pc:sldChg chg="add del">
        <pc:chgData name="Daniel Khashabi" userId="62390808-c838-45e6-be59-d6fd0d208bc8" providerId="ADAL" clId="{80024695-EE67-8444-A1A9-20697CC70558}" dt="2023-12-28T02:54:54.663" v="8713"/>
        <pc:sldMkLst>
          <pc:docMk/>
          <pc:sldMk cId="2064096835" sldId="291"/>
        </pc:sldMkLst>
      </pc:sldChg>
      <pc:sldChg chg="addSp delSp modSp add mod modClrScheme chgLayout">
        <pc:chgData name="Daniel Khashabi" userId="62390808-c838-45e6-be59-d6fd0d208bc8" providerId="ADAL" clId="{80024695-EE67-8444-A1A9-20697CC70558}" dt="2023-12-27T19:12:30.923" v="5910"/>
        <pc:sldMkLst>
          <pc:docMk/>
          <pc:sldMk cId="0" sldId="292"/>
        </pc:sldMkLst>
        <pc:spChg chg="mod ord">
          <ac:chgData name="Daniel Khashabi" userId="62390808-c838-45e6-be59-d6fd0d208bc8" providerId="ADAL" clId="{80024695-EE67-8444-A1A9-20697CC70558}" dt="2023-12-27T02:55:10.295" v="848" actId="700"/>
          <ac:spMkLst>
            <pc:docMk/>
            <pc:sldMk cId="0" sldId="292"/>
            <ac:spMk id="2" creationId="{00000000-0000-0000-0000-000000000000}"/>
          </ac:spMkLst>
        </pc:spChg>
        <pc:spChg chg="del mod">
          <ac:chgData name="Daniel Khashabi" userId="62390808-c838-45e6-be59-d6fd0d208bc8" providerId="ADAL" clId="{80024695-EE67-8444-A1A9-20697CC70558}" dt="2023-12-27T19:12:30.057" v="5909" actId="478"/>
          <ac:spMkLst>
            <pc:docMk/>
            <pc:sldMk cId="0" sldId="292"/>
            <ac:spMk id="3" creationId="{00000000-0000-0000-0000-000000000000}"/>
          </ac:spMkLst>
        </pc:spChg>
        <pc:spChg chg="mod ord">
          <ac:chgData name="Daniel Khashabi" userId="62390808-c838-45e6-be59-d6fd0d208bc8" providerId="ADAL" clId="{80024695-EE67-8444-A1A9-20697CC70558}" dt="2023-12-27T02:55:10.295" v="848" actId="700"/>
          <ac:spMkLst>
            <pc:docMk/>
            <pc:sldMk cId="0" sldId="292"/>
            <ac:spMk id="8" creationId="{00000000-0000-0000-0000-000000000000}"/>
          </ac:spMkLst>
        </pc:spChg>
        <pc:spChg chg="add del mod ord">
          <ac:chgData name="Daniel Khashabi" userId="62390808-c838-45e6-be59-d6fd0d208bc8" providerId="ADAL" clId="{80024695-EE67-8444-A1A9-20697CC70558}" dt="2023-12-27T19:12:30.923" v="5910"/>
          <ac:spMkLst>
            <pc:docMk/>
            <pc:sldMk cId="0" sldId="292"/>
            <ac:spMk id="10" creationId="{F9DCFCC5-CFEB-BB77-2A2F-E3A39141516B}"/>
          </ac:spMkLst>
        </pc:spChg>
      </pc:sldChg>
      <pc:sldChg chg="add del ord">
        <pc:chgData name="Daniel Khashabi" userId="62390808-c838-45e6-be59-d6fd0d208bc8" providerId="ADAL" clId="{80024695-EE67-8444-A1A9-20697CC70558}" dt="2023-12-28T02:55:12.204" v="8715" actId="20578"/>
        <pc:sldMkLst>
          <pc:docMk/>
          <pc:sldMk cId="0" sldId="293"/>
        </pc:sldMkLst>
      </pc:sldChg>
      <pc:sldChg chg="add del">
        <pc:chgData name="Daniel Khashabi" userId="62390808-c838-45e6-be59-d6fd0d208bc8" providerId="ADAL" clId="{80024695-EE67-8444-A1A9-20697CC70558}" dt="2023-12-28T02:54:54.663" v="8713"/>
        <pc:sldMkLst>
          <pc:docMk/>
          <pc:sldMk cId="2228311031" sldId="293"/>
        </pc:sldMkLst>
      </pc:sldChg>
      <pc:sldChg chg="del">
        <pc:chgData name="Daniel Khashabi" userId="62390808-c838-45e6-be59-d6fd0d208bc8" providerId="ADAL" clId="{80024695-EE67-8444-A1A9-20697CC70558}" dt="2023-12-27T21:38:34.084" v="6528" actId="2696"/>
        <pc:sldMkLst>
          <pc:docMk/>
          <pc:sldMk cId="0" sldId="294"/>
        </pc:sldMkLst>
      </pc:sldChg>
      <pc:sldChg chg="del">
        <pc:chgData name="Daniel Khashabi" userId="62390808-c838-45e6-be59-d6fd0d208bc8" providerId="ADAL" clId="{80024695-EE67-8444-A1A9-20697CC70558}" dt="2023-12-27T21:38:34.076" v="6527" actId="2696"/>
        <pc:sldMkLst>
          <pc:docMk/>
          <pc:sldMk cId="0" sldId="295"/>
        </pc:sldMkLst>
      </pc:sldChg>
      <pc:sldChg chg="del">
        <pc:chgData name="Daniel Khashabi" userId="62390808-c838-45e6-be59-d6fd0d208bc8" providerId="ADAL" clId="{80024695-EE67-8444-A1A9-20697CC70558}" dt="2023-12-27T21:38:31.535" v="6523" actId="2696"/>
        <pc:sldMkLst>
          <pc:docMk/>
          <pc:sldMk cId="0" sldId="296"/>
        </pc:sldMkLst>
      </pc:sldChg>
      <pc:sldChg chg="add del ord">
        <pc:chgData name="Daniel Khashabi" userId="62390808-c838-45e6-be59-d6fd0d208bc8" providerId="ADAL" clId="{80024695-EE67-8444-A1A9-20697CC70558}" dt="2023-12-28T02:55:12.204" v="8715" actId="20578"/>
        <pc:sldMkLst>
          <pc:docMk/>
          <pc:sldMk cId="377858264" sldId="297"/>
        </pc:sldMkLst>
      </pc:sldChg>
      <pc:sldChg chg="add del">
        <pc:chgData name="Daniel Khashabi" userId="62390808-c838-45e6-be59-d6fd0d208bc8" providerId="ADAL" clId="{80024695-EE67-8444-A1A9-20697CC70558}" dt="2023-12-28T02:54:54.663" v="8713"/>
        <pc:sldMkLst>
          <pc:docMk/>
          <pc:sldMk cId="1278537159" sldId="297"/>
        </pc:sldMkLst>
      </pc:sldChg>
      <pc:sldChg chg="add del">
        <pc:chgData name="Daniel Khashabi" userId="62390808-c838-45e6-be59-d6fd0d208bc8" providerId="ADAL" clId="{80024695-EE67-8444-A1A9-20697CC70558}" dt="2023-12-28T02:54:54.663" v="8713"/>
        <pc:sldMkLst>
          <pc:docMk/>
          <pc:sldMk cId="145675105" sldId="298"/>
        </pc:sldMkLst>
      </pc:sldChg>
      <pc:sldChg chg="addSp delSp modSp add del mod ord modClrScheme chgLayout">
        <pc:chgData name="Daniel Khashabi" userId="62390808-c838-45e6-be59-d6fd0d208bc8" providerId="ADAL" clId="{80024695-EE67-8444-A1A9-20697CC70558}" dt="2023-12-28T02:55:12.204" v="8715" actId="20578"/>
        <pc:sldMkLst>
          <pc:docMk/>
          <pc:sldMk cId="3825634091" sldId="298"/>
        </pc:sldMkLst>
        <pc:spChg chg="mod ord">
          <ac:chgData name="Daniel Khashabi" userId="62390808-c838-45e6-be59-d6fd0d208bc8" providerId="ADAL" clId="{80024695-EE67-8444-A1A9-20697CC70558}" dt="2023-12-28T01:53:33.732" v="7675" actId="27636"/>
          <ac:spMkLst>
            <pc:docMk/>
            <pc:sldMk cId="3825634091" sldId="298"/>
            <ac:spMk id="2" creationId="{C6BD1476-72A1-93E3-F109-F83481EDC5B5}"/>
          </ac:spMkLst>
        </pc:spChg>
        <pc:spChg chg="add mod ord">
          <ac:chgData name="Daniel Khashabi" userId="62390808-c838-45e6-be59-d6fd0d208bc8" providerId="ADAL" clId="{80024695-EE67-8444-A1A9-20697CC70558}" dt="2023-12-28T01:53:33.721" v="7674" actId="700"/>
          <ac:spMkLst>
            <pc:docMk/>
            <pc:sldMk cId="3825634091" sldId="298"/>
            <ac:spMk id="3" creationId="{1EBA31A6-67AD-4532-EF01-A7DE9896E7CC}"/>
          </ac:spMkLst>
        </pc:spChg>
        <pc:spChg chg="del mod ord">
          <ac:chgData name="Daniel Khashabi" userId="62390808-c838-45e6-be59-d6fd0d208bc8" providerId="ADAL" clId="{80024695-EE67-8444-A1A9-20697CC70558}" dt="2023-12-28T01:53:33.721" v="7674" actId="700"/>
          <ac:spMkLst>
            <pc:docMk/>
            <pc:sldMk cId="3825634091" sldId="298"/>
            <ac:spMk id="4" creationId="{DB015B97-CF38-FAC0-65B6-C5216EED9895}"/>
          </ac:spMkLst>
        </pc:spChg>
      </pc:sldChg>
      <pc:sldChg chg="addSp delSp modSp add mod modClrScheme chgLayout">
        <pc:chgData name="Daniel Khashabi" userId="62390808-c838-45e6-be59-d6fd0d208bc8" providerId="ADAL" clId="{80024695-EE67-8444-A1A9-20697CC70558}" dt="2023-12-27T16:26:16.168" v="1780" actId="1038"/>
        <pc:sldMkLst>
          <pc:docMk/>
          <pc:sldMk cId="0" sldId="301"/>
        </pc:sldMkLst>
        <pc:spChg chg="mod ord">
          <ac:chgData name="Daniel Khashabi" userId="62390808-c838-45e6-be59-d6fd0d208bc8" providerId="ADAL" clId="{80024695-EE67-8444-A1A9-20697CC70558}" dt="2023-12-27T16:26:09.378" v="1767" actId="20577"/>
          <ac:spMkLst>
            <pc:docMk/>
            <pc:sldMk cId="0" sldId="301"/>
            <ac:spMk id="2" creationId="{00000000-0000-0000-0000-000000000000}"/>
          </ac:spMkLst>
        </pc:spChg>
        <pc:spChg chg="del mod ord">
          <ac:chgData name="Daniel Khashabi" userId="62390808-c838-45e6-be59-d6fd0d208bc8" providerId="ADAL" clId="{80024695-EE67-8444-A1A9-20697CC70558}" dt="2023-12-27T03:01:32.918" v="1023" actId="478"/>
          <ac:spMkLst>
            <pc:docMk/>
            <pc:sldMk cId="0" sldId="301"/>
            <ac:spMk id="9" creationId="{00000000-0000-0000-0000-000000000000}"/>
          </ac:spMkLst>
        </pc:spChg>
        <pc:spChg chg="add del mod ord">
          <ac:chgData name="Daniel Khashabi" userId="62390808-c838-45e6-be59-d6fd0d208bc8" providerId="ADAL" clId="{80024695-EE67-8444-A1A9-20697CC70558}" dt="2023-12-27T03:01:28.443" v="1021" actId="700"/>
          <ac:spMkLst>
            <pc:docMk/>
            <pc:sldMk cId="0" sldId="301"/>
            <ac:spMk id="10" creationId="{5D159344-1C9A-68D8-CC1F-06CB51D23D69}"/>
          </ac:spMkLst>
        </pc:spChg>
        <pc:spChg chg="add mod ord">
          <ac:chgData name="Daniel Khashabi" userId="62390808-c838-45e6-be59-d6fd0d208bc8" providerId="ADAL" clId="{80024695-EE67-8444-A1A9-20697CC70558}" dt="2023-12-27T03:01:30.264" v="1022" actId="700"/>
          <ac:spMkLst>
            <pc:docMk/>
            <pc:sldMk cId="0" sldId="301"/>
            <ac:spMk id="11" creationId="{85EA7951-7408-0C1E-14AE-547A2C9DE22F}"/>
          </ac:spMkLst>
        </pc:spChg>
        <pc:grpChg chg="mod">
          <ac:chgData name="Daniel Khashabi" userId="62390808-c838-45e6-be59-d6fd0d208bc8" providerId="ADAL" clId="{80024695-EE67-8444-A1A9-20697CC70558}" dt="2023-12-27T16:26:16.168" v="1780" actId="1038"/>
          <ac:grpSpMkLst>
            <pc:docMk/>
            <pc:sldMk cId="0" sldId="301"/>
            <ac:grpSpMk id="3" creationId="{00000000-0000-0000-0000-000000000000}"/>
          </ac:grpSpMkLst>
        </pc:grpChg>
        <pc:picChg chg="add mod">
          <ac:chgData name="Daniel Khashabi" userId="62390808-c838-45e6-be59-d6fd0d208bc8" providerId="ADAL" clId="{80024695-EE67-8444-A1A9-20697CC70558}" dt="2023-12-27T03:02:26.577" v="1035"/>
          <ac:picMkLst>
            <pc:docMk/>
            <pc:sldMk cId="0" sldId="301"/>
            <ac:picMk id="12" creationId="{E54069F2-07F7-6228-DA44-BEB2708A3CF9}"/>
          </ac:picMkLst>
        </pc:picChg>
      </pc:sldChg>
      <pc:sldChg chg="addSp delSp modSp add mod modClrScheme modAnim addCm modCm chgLayout">
        <pc:chgData name="Daniel Khashabi" userId="62390808-c838-45e6-be59-d6fd0d208bc8" providerId="ADAL" clId="{80024695-EE67-8444-A1A9-20697CC70558}" dt="2023-12-27T19:01:39.474" v="5572" actId="1076"/>
        <pc:sldMkLst>
          <pc:docMk/>
          <pc:sldMk cId="0" sldId="302"/>
        </pc:sldMkLst>
        <pc:spChg chg="mod ord">
          <ac:chgData name="Daniel Khashabi" userId="62390808-c838-45e6-be59-d6fd0d208bc8" providerId="ADAL" clId="{80024695-EE67-8444-A1A9-20697CC70558}" dt="2023-12-27T16:29:05.329" v="1811" actId="20577"/>
          <ac:spMkLst>
            <pc:docMk/>
            <pc:sldMk cId="0" sldId="302"/>
            <ac:spMk id="2" creationId="{00000000-0000-0000-0000-000000000000}"/>
          </ac:spMkLst>
        </pc:spChg>
        <pc:spChg chg="mod">
          <ac:chgData name="Daniel Khashabi" userId="62390808-c838-45e6-be59-d6fd0d208bc8" providerId="ADAL" clId="{80024695-EE67-8444-A1A9-20697CC70558}" dt="2023-12-27T17:00:37.676" v="2639" actId="1038"/>
          <ac:spMkLst>
            <pc:docMk/>
            <pc:sldMk cId="0" sldId="302"/>
            <ac:spMk id="3" creationId="{00000000-0000-0000-0000-000000000000}"/>
          </ac:spMkLst>
        </pc:spChg>
        <pc:spChg chg="mod">
          <ac:chgData name="Daniel Khashabi" userId="62390808-c838-45e6-be59-d6fd0d208bc8" providerId="ADAL" clId="{80024695-EE67-8444-A1A9-20697CC70558}" dt="2023-12-27T17:00:37.676" v="2639" actId="1038"/>
          <ac:spMkLst>
            <pc:docMk/>
            <pc:sldMk cId="0" sldId="302"/>
            <ac:spMk id="5" creationId="{00000000-0000-0000-0000-000000000000}"/>
          </ac:spMkLst>
        </pc:spChg>
        <pc:spChg chg="mod">
          <ac:chgData name="Daniel Khashabi" userId="62390808-c838-45e6-be59-d6fd0d208bc8" providerId="ADAL" clId="{80024695-EE67-8444-A1A9-20697CC70558}" dt="2023-12-27T17:00:37.676" v="2639" actId="1038"/>
          <ac:spMkLst>
            <pc:docMk/>
            <pc:sldMk cId="0" sldId="302"/>
            <ac:spMk id="6" creationId="{00000000-0000-0000-0000-000000000000}"/>
          </ac:spMkLst>
        </pc:spChg>
        <pc:spChg chg="mod">
          <ac:chgData name="Daniel Khashabi" userId="62390808-c838-45e6-be59-d6fd0d208bc8" providerId="ADAL" clId="{80024695-EE67-8444-A1A9-20697CC70558}" dt="2023-12-27T17:00:37.676" v="2639" actId="1038"/>
          <ac:spMkLst>
            <pc:docMk/>
            <pc:sldMk cId="0" sldId="302"/>
            <ac:spMk id="7" creationId="{00000000-0000-0000-0000-000000000000}"/>
          </ac:spMkLst>
        </pc:spChg>
        <pc:spChg chg="del mod">
          <ac:chgData name="Daniel Khashabi" userId="62390808-c838-45e6-be59-d6fd0d208bc8" providerId="ADAL" clId="{80024695-EE67-8444-A1A9-20697CC70558}" dt="2023-12-27T17:00:27.401" v="2614" actId="478"/>
          <ac:spMkLst>
            <pc:docMk/>
            <pc:sldMk cId="0" sldId="302"/>
            <ac:spMk id="20" creationId="{00000000-0000-0000-0000-000000000000}"/>
          </ac:spMkLst>
        </pc:spChg>
        <pc:spChg chg="mod ord">
          <ac:chgData name="Daniel Khashabi" userId="62390808-c838-45e6-be59-d6fd0d208bc8" providerId="ADAL" clId="{80024695-EE67-8444-A1A9-20697CC70558}" dt="2023-12-27T15:07:00.763" v="1290" actId="700"/>
          <ac:spMkLst>
            <pc:docMk/>
            <pc:sldMk cId="0" sldId="302"/>
            <ac:spMk id="21" creationId="{00000000-0000-0000-0000-000000000000}"/>
          </ac:spMkLst>
        </pc:spChg>
        <pc:spChg chg="add mod ord">
          <ac:chgData name="Daniel Khashabi" userId="62390808-c838-45e6-be59-d6fd0d208bc8" providerId="ADAL" clId="{80024695-EE67-8444-A1A9-20697CC70558}" dt="2023-12-27T16:41:27.363" v="2017"/>
          <ac:spMkLst>
            <pc:docMk/>
            <pc:sldMk cId="0" sldId="302"/>
            <ac:spMk id="22" creationId="{FEFA832D-DFEC-9D65-6409-5F253A2C0D42}"/>
          </ac:spMkLst>
        </pc:spChg>
        <pc:spChg chg="add del mod">
          <ac:chgData name="Daniel Khashabi" userId="62390808-c838-45e6-be59-d6fd0d208bc8" providerId="ADAL" clId="{80024695-EE67-8444-A1A9-20697CC70558}" dt="2023-12-27T16:57:57.815" v="2369" actId="478"/>
          <ac:spMkLst>
            <pc:docMk/>
            <pc:sldMk cId="0" sldId="302"/>
            <ac:spMk id="24" creationId="{CBC61746-35B8-6252-BF49-523212CEEE37}"/>
          </ac:spMkLst>
        </pc:spChg>
        <pc:spChg chg="add mod">
          <ac:chgData name="Daniel Khashabi" userId="62390808-c838-45e6-be59-d6fd0d208bc8" providerId="ADAL" clId="{80024695-EE67-8444-A1A9-20697CC70558}" dt="2023-12-27T17:00:37.676" v="2639" actId="1038"/>
          <ac:spMkLst>
            <pc:docMk/>
            <pc:sldMk cId="0" sldId="302"/>
            <ac:spMk id="25" creationId="{D821C02E-57D7-4D28-F2D8-A2FD69B76A04}"/>
          </ac:spMkLst>
        </pc:spChg>
        <pc:spChg chg="add mod">
          <ac:chgData name="Daniel Khashabi" userId="62390808-c838-45e6-be59-d6fd0d208bc8" providerId="ADAL" clId="{80024695-EE67-8444-A1A9-20697CC70558}" dt="2023-12-27T17:00:37.676" v="2639" actId="1038"/>
          <ac:spMkLst>
            <pc:docMk/>
            <pc:sldMk cId="0" sldId="302"/>
            <ac:spMk id="26" creationId="{AEC5CFA0-CDB2-1DEF-DD5D-16805792CC4B}"/>
          </ac:spMkLst>
        </pc:spChg>
        <pc:spChg chg="add mod">
          <ac:chgData name="Daniel Khashabi" userId="62390808-c838-45e6-be59-d6fd0d208bc8" providerId="ADAL" clId="{80024695-EE67-8444-A1A9-20697CC70558}" dt="2023-12-27T18:25:15.216" v="4774" actId="1038"/>
          <ac:spMkLst>
            <pc:docMk/>
            <pc:sldMk cId="0" sldId="302"/>
            <ac:spMk id="34" creationId="{7B2AF6BD-D356-2D24-27AC-EE4794FA4B43}"/>
          </ac:spMkLst>
        </pc:spChg>
        <pc:spChg chg="add mod">
          <ac:chgData name="Daniel Khashabi" userId="62390808-c838-45e6-be59-d6fd0d208bc8" providerId="ADAL" clId="{80024695-EE67-8444-A1A9-20697CC70558}" dt="2023-12-27T19:01:39.474" v="5572" actId="1076"/>
          <ac:spMkLst>
            <pc:docMk/>
            <pc:sldMk cId="0" sldId="302"/>
            <ac:spMk id="35" creationId="{09FFAD3C-180E-FF1C-BF15-A963B4421C36}"/>
          </ac:spMkLst>
        </pc:spChg>
        <pc:picChg chg="mod">
          <ac:chgData name="Daniel Khashabi" userId="62390808-c838-45e6-be59-d6fd0d208bc8" providerId="ADAL" clId="{80024695-EE67-8444-A1A9-20697CC70558}" dt="2023-12-27T17:00:37.676" v="2639" actId="1038"/>
          <ac:picMkLst>
            <pc:docMk/>
            <pc:sldMk cId="0" sldId="302"/>
            <ac:picMk id="4" creationId="{00000000-0000-0000-0000-000000000000}"/>
          </ac:picMkLst>
        </pc:picChg>
        <pc:picChg chg="mod">
          <ac:chgData name="Daniel Khashabi" userId="62390808-c838-45e6-be59-d6fd0d208bc8" providerId="ADAL" clId="{80024695-EE67-8444-A1A9-20697CC70558}" dt="2023-12-27T17:00:37.676" v="2639" actId="1038"/>
          <ac:picMkLst>
            <pc:docMk/>
            <pc:sldMk cId="0" sldId="302"/>
            <ac:picMk id="8" creationId="{00000000-0000-0000-0000-000000000000}"/>
          </ac:picMkLst>
        </pc:picChg>
        <pc:picChg chg="mod">
          <ac:chgData name="Daniel Khashabi" userId="62390808-c838-45e6-be59-d6fd0d208bc8" providerId="ADAL" clId="{80024695-EE67-8444-A1A9-20697CC70558}" dt="2023-12-27T17:00:37.676" v="2639" actId="1038"/>
          <ac:picMkLst>
            <pc:docMk/>
            <pc:sldMk cId="0" sldId="302"/>
            <ac:picMk id="9" creationId="{00000000-0000-0000-0000-000000000000}"/>
          </ac:picMkLst>
        </pc:picChg>
        <pc:picChg chg="mod">
          <ac:chgData name="Daniel Khashabi" userId="62390808-c838-45e6-be59-d6fd0d208bc8" providerId="ADAL" clId="{80024695-EE67-8444-A1A9-20697CC70558}" dt="2023-12-27T17:00:37.676" v="2639" actId="1038"/>
          <ac:picMkLst>
            <pc:docMk/>
            <pc:sldMk cId="0" sldId="302"/>
            <ac:picMk id="10" creationId="{00000000-0000-0000-0000-000000000000}"/>
          </ac:picMkLst>
        </pc:picChg>
        <pc:picChg chg="mod">
          <ac:chgData name="Daniel Khashabi" userId="62390808-c838-45e6-be59-d6fd0d208bc8" providerId="ADAL" clId="{80024695-EE67-8444-A1A9-20697CC70558}" dt="2023-12-27T17:00:37.676" v="2639" actId="1038"/>
          <ac:picMkLst>
            <pc:docMk/>
            <pc:sldMk cId="0" sldId="302"/>
            <ac:picMk id="11" creationId="{00000000-0000-0000-0000-000000000000}"/>
          </ac:picMkLst>
        </pc:picChg>
        <pc:picChg chg="mod">
          <ac:chgData name="Daniel Khashabi" userId="62390808-c838-45e6-be59-d6fd0d208bc8" providerId="ADAL" clId="{80024695-EE67-8444-A1A9-20697CC70558}" dt="2023-12-27T17:00:37.676" v="2639" actId="1038"/>
          <ac:picMkLst>
            <pc:docMk/>
            <pc:sldMk cId="0" sldId="302"/>
            <ac:picMk id="12" creationId="{00000000-0000-0000-0000-000000000000}"/>
          </ac:picMkLst>
        </pc:picChg>
        <pc:picChg chg="mod">
          <ac:chgData name="Daniel Khashabi" userId="62390808-c838-45e6-be59-d6fd0d208bc8" providerId="ADAL" clId="{80024695-EE67-8444-A1A9-20697CC70558}" dt="2023-12-27T17:00:37.676" v="2639" actId="1038"/>
          <ac:picMkLst>
            <pc:docMk/>
            <pc:sldMk cId="0" sldId="302"/>
            <ac:picMk id="13" creationId="{00000000-0000-0000-0000-000000000000}"/>
          </ac:picMkLst>
        </pc:picChg>
        <pc:picChg chg="del mod">
          <ac:chgData name="Daniel Khashabi" userId="62390808-c838-45e6-be59-d6fd0d208bc8" providerId="ADAL" clId="{80024695-EE67-8444-A1A9-20697CC70558}" dt="2023-12-27T17:15:19.561" v="3083" actId="478"/>
          <ac:picMkLst>
            <pc:docMk/>
            <pc:sldMk cId="0" sldId="302"/>
            <ac:picMk id="14" creationId="{00000000-0000-0000-0000-000000000000}"/>
          </ac:picMkLst>
        </pc:picChg>
        <pc:picChg chg="del mod">
          <ac:chgData name="Daniel Khashabi" userId="62390808-c838-45e6-be59-d6fd0d208bc8" providerId="ADAL" clId="{80024695-EE67-8444-A1A9-20697CC70558}" dt="2023-12-27T17:15:19.561" v="3083" actId="478"/>
          <ac:picMkLst>
            <pc:docMk/>
            <pc:sldMk cId="0" sldId="302"/>
            <ac:picMk id="15" creationId="{00000000-0000-0000-0000-000000000000}"/>
          </ac:picMkLst>
        </pc:picChg>
        <pc:picChg chg="del mod">
          <ac:chgData name="Daniel Khashabi" userId="62390808-c838-45e6-be59-d6fd0d208bc8" providerId="ADAL" clId="{80024695-EE67-8444-A1A9-20697CC70558}" dt="2023-12-27T17:15:19.561" v="3083" actId="478"/>
          <ac:picMkLst>
            <pc:docMk/>
            <pc:sldMk cId="0" sldId="302"/>
            <ac:picMk id="16" creationId="{00000000-0000-0000-0000-000000000000}"/>
          </ac:picMkLst>
        </pc:picChg>
        <pc:picChg chg="del mod">
          <ac:chgData name="Daniel Khashabi" userId="62390808-c838-45e6-be59-d6fd0d208bc8" providerId="ADAL" clId="{80024695-EE67-8444-A1A9-20697CC70558}" dt="2023-12-27T17:15:19.561" v="3083" actId="478"/>
          <ac:picMkLst>
            <pc:docMk/>
            <pc:sldMk cId="0" sldId="302"/>
            <ac:picMk id="17" creationId="{00000000-0000-0000-0000-000000000000}"/>
          </ac:picMkLst>
        </pc:picChg>
        <pc:picChg chg="del mod">
          <ac:chgData name="Daniel Khashabi" userId="62390808-c838-45e6-be59-d6fd0d208bc8" providerId="ADAL" clId="{80024695-EE67-8444-A1A9-20697CC70558}" dt="2023-12-27T17:15:19.561" v="3083" actId="478"/>
          <ac:picMkLst>
            <pc:docMk/>
            <pc:sldMk cId="0" sldId="302"/>
            <ac:picMk id="18" creationId="{00000000-0000-0000-0000-000000000000}"/>
          </ac:picMkLst>
        </pc:picChg>
        <pc:picChg chg="del mod">
          <ac:chgData name="Daniel Khashabi" userId="62390808-c838-45e6-be59-d6fd0d208bc8" providerId="ADAL" clId="{80024695-EE67-8444-A1A9-20697CC70558}" dt="2023-12-27T17:15:19.561" v="3083" actId="478"/>
          <ac:picMkLst>
            <pc:docMk/>
            <pc:sldMk cId="0" sldId="302"/>
            <ac:picMk id="19" creationId="{00000000-0000-0000-0000-000000000000}"/>
          </ac:picMkLst>
        </pc:picChg>
        <pc:picChg chg="add mod">
          <ac:chgData name="Daniel Khashabi" userId="62390808-c838-45e6-be59-d6fd0d208bc8" providerId="ADAL" clId="{80024695-EE67-8444-A1A9-20697CC70558}" dt="2023-12-27T16:41:56.546" v="2031" actId="1076"/>
          <ac:picMkLst>
            <pc:docMk/>
            <pc:sldMk cId="0" sldId="302"/>
            <ac:picMk id="23" creationId="{C9D1B7DD-1ED7-32D9-8DE6-F8503A4BAC4C}"/>
          </ac:picMkLst>
        </pc:picChg>
        <pc:picChg chg="add mod">
          <ac:chgData name="Daniel Khashabi" userId="62390808-c838-45e6-be59-d6fd0d208bc8" providerId="ADAL" clId="{80024695-EE67-8444-A1A9-20697CC70558}" dt="2023-12-27T17:15:20.211" v="3084"/>
          <ac:picMkLst>
            <pc:docMk/>
            <pc:sldMk cId="0" sldId="302"/>
            <ac:picMk id="27" creationId="{965DD515-124B-FD99-D44D-E2FB81382910}"/>
          </ac:picMkLst>
        </pc:picChg>
        <pc:picChg chg="add del mod">
          <ac:chgData name="Daniel Khashabi" userId="62390808-c838-45e6-be59-d6fd0d208bc8" providerId="ADAL" clId="{80024695-EE67-8444-A1A9-20697CC70558}" dt="2023-12-27T17:16:59.054" v="3117" actId="478"/>
          <ac:picMkLst>
            <pc:docMk/>
            <pc:sldMk cId="0" sldId="302"/>
            <ac:picMk id="28" creationId="{46EF4E71-5FE6-E014-FDAA-D398E4A00395}"/>
          </ac:picMkLst>
        </pc:picChg>
        <pc:picChg chg="add mod">
          <ac:chgData name="Daniel Khashabi" userId="62390808-c838-45e6-be59-d6fd0d208bc8" providerId="ADAL" clId="{80024695-EE67-8444-A1A9-20697CC70558}" dt="2023-12-27T17:15:20.211" v="3084"/>
          <ac:picMkLst>
            <pc:docMk/>
            <pc:sldMk cId="0" sldId="302"/>
            <ac:picMk id="29" creationId="{081191BA-5CDA-E709-6D14-D31C2B5E13E5}"/>
          </ac:picMkLst>
        </pc:picChg>
        <pc:picChg chg="add mod">
          <ac:chgData name="Daniel Khashabi" userId="62390808-c838-45e6-be59-d6fd0d208bc8" providerId="ADAL" clId="{80024695-EE67-8444-A1A9-20697CC70558}" dt="2023-12-27T17:15:20.211" v="3084"/>
          <ac:picMkLst>
            <pc:docMk/>
            <pc:sldMk cId="0" sldId="302"/>
            <ac:picMk id="30" creationId="{9D2BCA90-6900-2963-7382-3B18E4DC2FA3}"/>
          </ac:picMkLst>
        </pc:picChg>
        <pc:picChg chg="add mod">
          <ac:chgData name="Daniel Khashabi" userId="62390808-c838-45e6-be59-d6fd0d208bc8" providerId="ADAL" clId="{80024695-EE67-8444-A1A9-20697CC70558}" dt="2023-12-27T17:15:20.211" v="3084"/>
          <ac:picMkLst>
            <pc:docMk/>
            <pc:sldMk cId="0" sldId="302"/>
            <ac:picMk id="31" creationId="{A9CBF2CF-E894-68E4-045D-2DD23F340CA3}"/>
          </ac:picMkLst>
        </pc:picChg>
        <pc:picChg chg="add mod">
          <ac:chgData name="Daniel Khashabi" userId="62390808-c838-45e6-be59-d6fd0d208bc8" providerId="ADAL" clId="{80024695-EE67-8444-A1A9-20697CC70558}" dt="2023-12-27T17:15:20.211" v="3084"/>
          <ac:picMkLst>
            <pc:docMk/>
            <pc:sldMk cId="0" sldId="302"/>
            <ac:picMk id="32" creationId="{DD55A356-E9CB-B7CF-CF60-8F7A01296906}"/>
          </ac:picMkLst>
        </pc:picChg>
        <pc:picChg chg="add mod">
          <ac:chgData name="Daniel Khashabi" userId="62390808-c838-45e6-be59-d6fd0d208bc8" providerId="ADAL" clId="{80024695-EE67-8444-A1A9-20697CC70558}" dt="2023-12-27T17:16:59.374" v="3118"/>
          <ac:picMkLst>
            <pc:docMk/>
            <pc:sldMk cId="0" sldId="302"/>
            <ac:picMk id="33" creationId="{6CD1D70F-5687-6D31-104F-915CBFFC75E4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Daniel Khashabi" userId="62390808-c838-45e6-be59-d6fd0d208bc8" providerId="ADAL" clId="{80024695-EE67-8444-A1A9-20697CC70558}" dt="2023-12-27T16:58:06.870" v="2370"/>
              <pc2:cmMkLst xmlns:pc2="http://schemas.microsoft.com/office/powerpoint/2019/9/main/command">
                <pc:docMk/>
                <pc:sldMk cId="0" sldId="302"/>
                <pc2:cmMk id="{E8328572-A70A-7A4A-9F98-299F43994104}"/>
              </pc2:cmMkLst>
            </pc226:cmChg>
          </p:ext>
        </pc:extLst>
      </pc:sldChg>
      <pc:sldChg chg="add del ord">
        <pc:chgData name="Daniel Khashabi" userId="62390808-c838-45e6-be59-d6fd0d208bc8" providerId="ADAL" clId="{80024695-EE67-8444-A1A9-20697CC70558}" dt="2023-12-28T02:55:52.636" v="8795" actId="2696"/>
        <pc:sldMkLst>
          <pc:docMk/>
          <pc:sldMk cId="856081352" sldId="303"/>
        </pc:sldMkLst>
      </pc:sldChg>
      <pc:sldChg chg="add del">
        <pc:chgData name="Daniel Khashabi" userId="62390808-c838-45e6-be59-d6fd0d208bc8" providerId="ADAL" clId="{80024695-EE67-8444-A1A9-20697CC70558}" dt="2023-12-28T02:54:54.663" v="8713"/>
        <pc:sldMkLst>
          <pc:docMk/>
          <pc:sldMk cId="3810489281" sldId="303"/>
        </pc:sldMkLst>
      </pc:sldChg>
      <pc:sldChg chg="addSp modSp add del mod modClrScheme chgLayout">
        <pc:chgData name="Daniel Khashabi" userId="62390808-c838-45e6-be59-d6fd0d208bc8" providerId="ADAL" clId="{80024695-EE67-8444-A1A9-20697CC70558}" dt="2023-12-27T16:43:20.090" v="2066" actId="2696"/>
        <pc:sldMkLst>
          <pc:docMk/>
          <pc:sldMk cId="0" sldId="304"/>
        </pc:sldMkLst>
        <pc:spChg chg="mod ord">
          <ac:chgData name="Daniel Khashabi" userId="62390808-c838-45e6-be59-d6fd0d208bc8" providerId="ADAL" clId="{80024695-EE67-8444-A1A9-20697CC70558}" dt="2023-12-27T15:07:00.763" v="1290" actId="700"/>
          <ac:spMkLst>
            <pc:docMk/>
            <pc:sldMk cId="0" sldId="304"/>
            <ac:spMk id="2" creationId="{00000000-0000-0000-0000-000000000000}"/>
          </ac:spMkLst>
        </pc:spChg>
        <pc:spChg chg="mod ord">
          <ac:chgData name="Daniel Khashabi" userId="62390808-c838-45e6-be59-d6fd0d208bc8" providerId="ADAL" clId="{80024695-EE67-8444-A1A9-20697CC70558}" dt="2023-12-27T15:07:00.763" v="1290" actId="700"/>
          <ac:spMkLst>
            <pc:docMk/>
            <pc:sldMk cId="0" sldId="304"/>
            <ac:spMk id="9" creationId="{00000000-0000-0000-0000-000000000000}"/>
          </ac:spMkLst>
        </pc:spChg>
        <pc:spChg chg="add mod ord">
          <ac:chgData name="Daniel Khashabi" userId="62390808-c838-45e6-be59-d6fd0d208bc8" providerId="ADAL" clId="{80024695-EE67-8444-A1A9-20697CC70558}" dt="2023-12-27T15:07:00.763" v="1290" actId="700"/>
          <ac:spMkLst>
            <pc:docMk/>
            <pc:sldMk cId="0" sldId="304"/>
            <ac:spMk id="10" creationId="{10F2C961-480A-2B61-BF84-0ECCC70069EE}"/>
          </ac:spMkLst>
        </pc:spChg>
      </pc:sldChg>
      <pc:sldChg chg="add del">
        <pc:chgData name="Daniel Khashabi" userId="62390808-c838-45e6-be59-d6fd0d208bc8" providerId="ADAL" clId="{80024695-EE67-8444-A1A9-20697CC70558}" dt="2023-12-28T02:54:54.663" v="8713"/>
        <pc:sldMkLst>
          <pc:docMk/>
          <pc:sldMk cId="1224537628" sldId="305"/>
        </pc:sldMkLst>
      </pc:sldChg>
      <pc:sldChg chg="addSp delSp modSp add del mod ord">
        <pc:chgData name="Daniel Khashabi" userId="62390808-c838-45e6-be59-d6fd0d208bc8" providerId="ADAL" clId="{80024695-EE67-8444-A1A9-20697CC70558}" dt="2023-12-28T02:55:12.204" v="8715" actId="20578"/>
        <pc:sldMkLst>
          <pc:docMk/>
          <pc:sldMk cId="1404065401" sldId="305"/>
        </pc:sldMkLst>
        <pc:spChg chg="add del mod">
          <ac:chgData name="Daniel Khashabi" userId="62390808-c838-45e6-be59-d6fd0d208bc8" providerId="ADAL" clId="{80024695-EE67-8444-A1A9-20697CC70558}" dt="2023-12-28T02:33:23.621" v="8237" actId="478"/>
          <ac:spMkLst>
            <pc:docMk/>
            <pc:sldMk cId="1404065401" sldId="305"/>
            <ac:spMk id="3" creationId="{FD17B39F-624B-A4E0-0CA6-3F8823631864}"/>
          </ac:spMkLst>
        </pc:spChg>
        <pc:spChg chg="add del">
          <ac:chgData name="Daniel Khashabi" userId="62390808-c838-45e6-be59-d6fd0d208bc8" providerId="ADAL" clId="{80024695-EE67-8444-A1A9-20697CC70558}" dt="2023-12-28T02:33:23.621" v="8237" actId="478"/>
          <ac:spMkLst>
            <pc:docMk/>
            <pc:sldMk cId="1404065401" sldId="305"/>
            <ac:spMk id="114" creationId="{00000000-0000-0000-0000-000000000000}"/>
          </ac:spMkLst>
        </pc:spChg>
        <pc:picChg chg="add del">
          <ac:chgData name="Daniel Khashabi" userId="62390808-c838-45e6-be59-d6fd0d208bc8" providerId="ADAL" clId="{80024695-EE67-8444-A1A9-20697CC70558}" dt="2023-12-28T02:33:23.621" v="8237" actId="478"/>
          <ac:picMkLst>
            <pc:docMk/>
            <pc:sldMk cId="1404065401" sldId="305"/>
            <ac:picMk id="111" creationId="{00000000-0000-0000-0000-000000000000}"/>
          </ac:picMkLst>
        </pc:picChg>
      </pc:sldChg>
      <pc:sldChg chg="addSp delSp modSp add del mod modClrScheme chgLayout">
        <pc:chgData name="Daniel Khashabi" userId="62390808-c838-45e6-be59-d6fd0d208bc8" providerId="ADAL" clId="{80024695-EE67-8444-A1A9-20697CC70558}" dt="2023-12-28T01:47:01.685" v="7529" actId="2696"/>
        <pc:sldMkLst>
          <pc:docMk/>
          <pc:sldMk cId="0" sldId="306"/>
        </pc:sldMkLst>
        <pc:spChg chg="mod ord">
          <ac:chgData name="Daniel Khashabi" userId="62390808-c838-45e6-be59-d6fd0d208bc8" providerId="ADAL" clId="{80024695-EE67-8444-A1A9-20697CC70558}" dt="2023-12-28T01:44:02.755" v="7468" actId="20577"/>
          <ac:spMkLst>
            <pc:docMk/>
            <pc:sldMk cId="0" sldId="306"/>
            <ac:spMk id="2" creationId="{00000000-0000-0000-0000-000000000000}"/>
          </ac:spMkLst>
        </pc:spChg>
        <pc:spChg chg="del mod ord">
          <ac:chgData name="Daniel Khashabi" userId="62390808-c838-45e6-be59-d6fd0d208bc8" providerId="ADAL" clId="{80024695-EE67-8444-A1A9-20697CC70558}" dt="2023-12-27T16:03:47.378" v="1320" actId="478"/>
          <ac:spMkLst>
            <pc:docMk/>
            <pc:sldMk cId="0" sldId="306"/>
            <ac:spMk id="4" creationId="{00000000-0000-0000-0000-000000000000}"/>
          </ac:spMkLst>
        </pc:spChg>
        <pc:spChg chg="add mod ord">
          <ac:chgData name="Daniel Khashabi" userId="62390808-c838-45e6-be59-d6fd0d208bc8" providerId="ADAL" clId="{80024695-EE67-8444-A1A9-20697CC70558}" dt="2023-12-27T15:07:00.763" v="1290" actId="700"/>
          <ac:spMkLst>
            <pc:docMk/>
            <pc:sldMk cId="0" sldId="306"/>
            <ac:spMk id="5" creationId="{8D4D3272-2077-B9B6-D01C-4EB8D4F6EF3F}"/>
          </ac:spMkLst>
        </pc:spChg>
        <pc:picChg chg="mod">
          <ac:chgData name="Daniel Khashabi" userId="62390808-c838-45e6-be59-d6fd0d208bc8" providerId="ADAL" clId="{80024695-EE67-8444-A1A9-20697CC70558}" dt="2023-12-27T16:44:00.740" v="2073" actId="14100"/>
          <ac:picMkLst>
            <pc:docMk/>
            <pc:sldMk cId="0" sldId="306"/>
            <ac:picMk id="3" creationId="{00000000-0000-0000-0000-000000000000}"/>
          </ac:picMkLst>
        </pc:picChg>
      </pc:sldChg>
      <pc:sldChg chg="add del ord">
        <pc:chgData name="Daniel Khashabi" userId="62390808-c838-45e6-be59-d6fd0d208bc8" providerId="ADAL" clId="{80024695-EE67-8444-A1A9-20697CC70558}" dt="2023-12-28T02:55:12.204" v="8715" actId="20578"/>
        <pc:sldMkLst>
          <pc:docMk/>
          <pc:sldMk cId="0" sldId="307"/>
        </pc:sldMkLst>
      </pc:sldChg>
      <pc:sldChg chg="modSp add del mod modClrScheme chgLayout">
        <pc:chgData name="Daniel Khashabi" userId="62390808-c838-45e6-be59-d6fd0d208bc8" providerId="ADAL" clId="{80024695-EE67-8444-A1A9-20697CC70558}" dt="2023-12-28T02:54:54.663" v="8713"/>
        <pc:sldMkLst>
          <pc:docMk/>
          <pc:sldMk cId="3941524632" sldId="307"/>
        </pc:sldMkLst>
        <pc:spChg chg="mod ord">
          <ac:chgData name="Daniel Khashabi" userId="62390808-c838-45e6-be59-d6fd0d208bc8" providerId="ADAL" clId="{80024695-EE67-8444-A1A9-20697CC70558}" dt="2023-12-28T02:54:47.969" v="8696" actId="700"/>
          <ac:spMkLst>
            <pc:docMk/>
            <pc:sldMk cId="3941524632" sldId="307"/>
            <ac:spMk id="2" creationId="{00000000-0000-0000-0000-000000000000}"/>
          </ac:spMkLst>
        </pc:spChg>
        <pc:spChg chg="mod ord">
          <ac:chgData name="Daniel Khashabi" userId="62390808-c838-45e6-be59-d6fd0d208bc8" providerId="ADAL" clId="{80024695-EE67-8444-A1A9-20697CC70558}" dt="2023-12-28T02:54:47.969" v="8696" actId="700"/>
          <ac:spMkLst>
            <pc:docMk/>
            <pc:sldMk cId="3941524632" sldId="307"/>
            <ac:spMk id="7" creationId="{00000000-0000-0000-0000-000000000000}"/>
          </ac:spMkLst>
        </pc:spChg>
        <pc:spChg chg="mod ord">
          <ac:chgData name="Daniel Khashabi" userId="62390808-c838-45e6-be59-d6fd0d208bc8" providerId="ADAL" clId="{80024695-EE67-8444-A1A9-20697CC70558}" dt="2023-12-28T02:54:47.969" v="8696" actId="700"/>
          <ac:spMkLst>
            <pc:docMk/>
            <pc:sldMk cId="3941524632" sldId="307"/>
            <ac:spMk id="8" creationId="{3DD61DC7-86D5-ACD3-2279-8736B7FD257C}"/>
          </ac:spMkLst>
        </pc:spChg>
      </pc:sldChg>
      <pc:sldChg chg="add del">
        <pc:chgData name="Daniel Khashabi" userId="62390808-c838-45e6-be59-d6fd0d208bc8" providerId="ADAL" clId="{80024695-EE67-8444-A1A9-20697CC70558}" dt="2023-12-28T02:54:54.663" v="8713"/>
        <pc:sldMkLst>
          <pc:docMk/>
          <pc:sldMk cId="674491588" sldId="308"/>
        </pc:sldMkLst>
      </pc:sldChg>
      <pc:sldChg chg="delSp modSp add del mod ord modClrScheme chgLayout">
        <pc:chgData name="Daniel Khashabi" userId="62390808-c838-45e6-be59-d6fd0d208bc8" providerId="ADAL" clId="{80024695-EE67-8444-A1A9-20697CC70558}" dt="2023-12-28T02:55:12.204" v="8715" actId="20578"/>
        <pc:sldMkLst>
          <pc:docMk/>
          <pc:sldMk cId="1332084147" sldId="308"/>
        </pc:sldMkLst>
        <pc:spChg chg="mod ord">
          <ac:chgData name="Daniel Khashabi" userId="62390808-c838-45e6-be59-d6fd0d208bc8" providerId="ADAL" clId="{80024695-EE67-8444-A1A9-20697CC70558}" dt="2023-12-28T01:20:02.492" v="6783" actId="700"/>
          <ac:spMkLst>
            <pc:docMk/>
            <pc:sldMk cId="1332084147" sldId="308"/>
            <ac:spMk id="2" creationId="{4FDD13DC-D601-736A-31CE-8C0C8E297927}"/>
          </ac:spMkLst>
        </pc:spChg>
        <pc:spChg chg="del">
          <ac:chgData name="Daniel Khashabi" userId="62390808-c838-45e6-be59-d6fd0d208bc8" providerId="ADAL" clId="{80024695-EE67-8444-A1A9-20697CC70558}" dt="2023-12-28T01:20:02.492" v="6783" actId="700"/>
          <ac:spMkLst>
            <pc:docMk/>
            <pc:sldMk cId="1332084147" sldId="308"/>
            <ac:spMk id="5" creationId="{DF8CF568-8C32-9835-4140-7401FC3EDF1B}"/>
          </ac:spMkLst>
        </pc:spChg>
        <pc:spChg chg="mod ord">
          <ac:chgData name="Daniel Khashabi" userId="62390808-c838-45e6-be59-d6fd0d208bc8" providerId="ADAL" clId="{80024695-EE67-8444-A1A9-20697CC70558}" dt="2023-12-28T01:20:02.555" v="6784" actId="27636"/>
          <ac:spMkLst>
            <pc:docMk/>
            <pc:sldMk cId="1332084147" sldId="308"/>
            <ac:spMk id="72" creationId="{00000000-0000-0000-0000-000000000000}"/>
          </ac:spMkLst>
        </pc:spChg>
        <pc:spChg chg="mod ord">
          <ac:chgData name="Daniel Khashabi" userId="62390808-c838-45e6-be59-d6fd0d208bc8" providerId="ADAL" clId="{80024695-EE67-8444-A1A9-20697CC70558}" dt="2023-12-28T01:20:30.888" v="6827" actId="1035"/>
          <ac:spMkLst>
            <pc:docMk/>
            <pc:sldMk cId="1332084147" sldId="308"/>
            <ac:spMk id="73" creationId="{00000000-0000-0000-0000-000000000000}"/>
          </ac:spMkLst>
        </pc:spChg>
      </pc:sldChg>
      <pc:sldChg chg="addSp delSp modSp add mod modClrScheme chgLayout">
        <pc:chgData name="Daniel Khashabi" userId="62390808-c838-45e6-be59-d6fd0d208bc8" providerId="ADAL" clId="{80024695-EE67-8444-A1A9-20697CC70558}" dt="2023-12-27T16:03:54.613" v="1321" actId="478"/>
        <pc:sldMkLst>
          <pc:docMk/>
          <pc:sldMk cId="0" sldId="309"/>
        </pc:sldMkLst>
        <pc:spChg chg="mod ord">
          <ac:chgData name="Daniel Khashabi" userId="62390808-c838-45e6-be59-d6fd0d208bc8" providerId="ADAL" clId="{80024695-EE67-8444-A1A9-20697CC70558}" dt="2023-12-27T15:07:00.763" v="1290" actId="700"/>
          <ac:spMkLst>
            <pc:docMk/>
            <pc:sldMk cId="0" sldId="309"/>
            <ac:spMk id="2" creationId="{00000000-0000-0000-0000-000000000000}"/>
          </ac:spMkLst>
        </pc:spChg>
        <pc:spChg chg="del mod ord">
          <ac:chgData name="Daniel Khashabi" userId="62390808-c838-45e6-be59-d6fd0d208bc8" providerId="ADAL" clId="{80024695-EE67-8444-A1A9-20697CC70558}" dt="2023-12-27T16:03:54.613" v="1321" actId="478"/>
          <ac:spMkLst>
            <pc:docMk/>
            <pc:sldMk cId="0" sldId="309"/>
            <ac:spMk id="9" creationId="{00000000-0000-0000-0000-000000000000}"/>
          </ac:spMkLst>
        </pc:spChg>
        <pc:spChg chg="add mod ord">
          <ac:chgData name="Daniel Khashabi" userId="62390808-c838-45e6-be59-d6fd0d208bc8" providerId="ADAL" clId="{80024695-EE67-8444-A1A9-20697CC70558}" dt="2023-12-27T15:07:00.763" v="1290" actId="700"/>
          <ac:spMkLst>
            <pc:docMk/>
            <pc:sldMk cId="0" sldId="309"/>
            <ac:spMk id="10" creationId="{8889D289-1F06-7D3C-E007-7C3CA3A6EC9E}"/>
          </ac:spMkLst>
        </pc:spChg>
      </pc:sldChg>
      <pc:sldChg chg="addSp delSp modSp add del mod modClrScheme chgLayout">
        <pc:chgData name="Daniel Khashabi" userId="62390808-c838-45e6-be59-d6fd0d208bc8" providerId="ADAL" clId="{80024695-EE67-8444-A1A9-20697CC70558}" dt="2023-12-27T18:25:31.559" v="4777" actId="2696"/>
        <pc:sldMkLst>
          <pc:docMk/>
          <pc:sldMk cId="0" sldId="310"/>
        </pc:sldMkLst>
        <pc:spChg chg="del mod ord">
          <ac:chgData name="Daniel Khashabi" userId="62390808-c838-45e6-be59-d6fd0d208bc8" providerId="ADAL" clId="{80024695-EE67-8444-A1A9-20697CC70558}" dt="2023-12-27T16:15:58.251" v="1433" actId="478"/>
          <ac:spMkLst>
            <pc:docMk/>
            <pc:sldMk cId="0" sldId="310"/>
            <ac:spMk id="2" creationId="{00000000-0000-0000-0000-000000000000}"/>
          </ac:spMkLst>
        </pc:spChg>
        <pc:spChg chg="mod">
          <ac:chgData name="Daniel Khashabi" userId="62390808-c838-45e6-be59-d6fd0d208bc8" providerId="ADAL" clId="{80024695-EE67-8444-A1A9-20697CC70558}" dt="2023-12-27T16:04:03.214" v="1345" actId="1035"/>
          <ac:spMkLst>
            <pc:docMk/>
            <pc:sldMk cId="0" sldId="310"/>
            <ac:spMk id="3" creationId="{00000000-0000-0000-0000-000000000000}"/>
          </ac:spMkLst>
        </pc:spChg>
        <pc:spChg chg="del">
          <ac:chgData name="Daniel Khashabi" userId="62390808-c838-45e6-be59-d6fd0d208bc8" providerId="ADAL" clId="{80024695-EE67-8444-A1A9-20697CC70558}" dt="2023-12-27T16:19:07.982" v="1459" actId="478"/>
          <ac:spMkLst>
            <pc:docMk/>
            <pc:sldMk cId="0" sldId="310"/>
            <ac:spMk id="7" creationId="{00000000-0000-0000-0000-000000000000}"/>
          </ac:spMkLst>
        </pc:spChg>
        <pc:spChg chg="del">
          <ac:chgData name="Daniel Khashabi" userId="62390808-c838-45e6-be59-d6fd0d208bc8" providerId="ADAL" clId="{80024695-EE67-8444-A1A9-20697CC70558}" dt="2023-12-27T18:14:03.807" v="4330" actId="478"/>
          <ac:spMkLst>
            <pc:docMk/>
            <pc:sldMk cId="0" sldId="310"/>
            <ac:spMk id="20" creationId="{00000000-0000-0000-0000-000000000000}"/>
          </ac:spMkLst>
        </pc:spChg>
        <pc:spChg chg="mod ord">
          <ac:chgData name="Daniel Khashabi" userId="62390808-c838-45e6-be59-d6fd0d208bc8" providerId="ADAL" clId="{80024695-EE67-8444-A1A9-20697CC70558}" dt="2023-12-27T15:07:00.763" v="1290" actId="700"/>
          <ac:spMkLst>
            <pc:docMk/>
            <pc:sldMk cId="0" sldId="310"/>
            <ac:spMk id="21" creationId="{00000000-0000-0000-0000-000000000000}"/>
          </ac:spMkLst>
        </pc:spChg>
        <pc:spChg chg="add mod ord">
          <ac:chgData name="Daniel Khashabi" userId="62390808-c838-45e6-be59-d6fd0d208bc8" providerId="ADAL" clId="{80024695-EE67-8444-A1A9-20697CC70558}" dt="2023-12-27T16:18:39.571" v="1455" actId="403"/>
          <ac:spMkLst>
            <pc:docMk/>
            <pc:sldMk cId="0" sldId="310"/>
            <ac:spMk id="22" creationId="{EC523BBC-4A40-685E-A7C0-A4D53647E833}"/>
          </ac:spMkLst>
        </pc:spChg>
        <pc:spChg chg="add mod">
          <ac:chgData name="Daniel Khashabi" userId="62390808-c838-45e6-be59-d6fd0d208bc8" providerId="ADAL" clId="{80024695-EE67-8444-A1A9-20697CC70558}" dt="2023-12-27T16:16:00.829" v="1436"/>
          <ac:spMkLst>
            <pc:docMk/>
            <pc:sldMk cId="0" sldId="310"/>
            <ac:spMk id="24" creationId="{759223CE-925B-AC8A-2758-9501DF6BDB47}"/>
          </ac:spMkLst>
        </pc:spChg>
        <pc:spChg chg="add del">
          <ac:chgData name="Daniel Khashabi" userId="62390808-c838-45e6-be59-d6fd0d208bc8" providerId="ADAL" clId="{80024695-EE67-8444-A1A9-20697CC70558}" dt="2023-12-27T16:15:59.859" v="1435" actId="22"/>
          <ac:spMkLst>
            <pc:docMk/>
            <pc:sldMk cId="0" sldId="310"/>
            <ac:spMk id="26" creationId="{FB69C0C6-E2C4-7027-E0F9-BB7308D0200F}"/>
          </ac:spMkLst>
        </pc:spChg>
      </pc:sldChg>
      <pc:sldChg chg="addSp delSp modSp add del mod modClrScheme chgLayout">
        <pc:chgData name="Daniel Khashabi" userId="62390808-c838-45e6-be59-d6fd0d208bc8" providerId="ADAL" clId="{80024695-EE67-8444-A1A9-20697CC70558}" dt="2023-12-27T18:25:33.055" v="4779" actId="2696"/>
        <pc:sldMkLst>
          <pc:docMk/>
          <pc:sldMk cId="0" sldId="311"/>
        </pc:sldMkLst>
        <pc:spChg chg="del mod ord">
          <ac:chgData name="Daniel Khashabi" userId="62390808-c838-45e6-be59-d6fd0d208bc8" providerId="ADAL" clId="{80024695-EE67-8444-A1A9-20697CC70558}" dt="2023-12-27T16:16:09.995" v="1437" actId="478"/>
          <ac:spMkLst>
            <pc:docMk/>
            <pc:sldMk cId="0" sldId="311"/>
            <ac:spMk id="2" creationId="{00000000-0000-0000-0000-000000000000}"/>
          </ac:spMkLst>
        </pc:spChg>
        <pc:spChg chg="del mod">
          <ac:chgData name="Daniel Khashabi" userId="62390808-c838-45e6-be59-d6fd0d208bc8" providerId="ADAL" clId="{80024695-EE67-8444-A1A9-20697CC70558}" dt="2023-12-27T16:17:49.964" v="1448" actId="478"/>
          <ac:spMkLst>
            <pc:docMk/>
            <pc:sldMk cId="0" sldId="311"/>
            <ac:spMk id="3" creationId="{00000000-0000-0000-0000-000000000000}"/>
          </ac:spMkLst>
        </pc:spChg>
        <pc:spChg chg="del">
          <ac:chgData name="Daniel Khashabi" userId="62390808-c838-45e6-be59-d6fd0d208bc8" providerId="ADAL" clId="{80024695-EE67-8444-A1A9-20697CC70558}" dt="2023-12-27T16:18:21.101" v="1452" actId="478"/>
          <ac:spMkLst>
            <pc:docMk/>
            <pc:sldMk cId="0" sldId="311"/>
            <ac:spMk id="11" creationId="{00000000-0000-0000-0000-000000000000}"/>
          </ac:spMkLst>
        </pc:spChg>
        <pc:spChg chg="del">
          <ac:chgData name="Daniel Khashabi" userId="62390808-c838-45e6-be59-d6fd0d208bc8" providerId="ADAL" clId="{80024695-EE67-8444-A1A9-20697CC70558}" dt="2023-12-27T16:18:16.857" v="1451" actId="478"/>
          <ac:spMkLst>
            <pc:docMk/>
            <pc:sldMk cId="0" sldId="311"/>
            <ac:spMk id="12" creationId="{00000000-0000-0000-0000-000000000000}"/>
          </ac:spMkLst>
        </pc:spChg>
        <pc:spChg chg="mod ord">
          <ac:chgData name="Daniel Khashabi" userId="62390808-c838-45e6-be59-d6fd0d208bc8" providerId="ADAL" clId="{80024695-EE67-8444-A1A9-20697CC70558}" dt="2023-12-27T15:07:00.763" v="1290" actId="700"/>
          <ac:spMkLst>
            <pc:docMk/>
            <pc:sldMk cId="0" sldId="311"/>
            <ac:spMk id="15" creationId="{00000000-0000-0000-0000-000000000000}"/>
          </ac:spMkLst>
        </pc:spChg>
        <pc:spChg chg="add mod ord">
          <ac:chgData name="Daniel Khashabi" userId="62390808-c838-45e6-be59-d6fd0d208bc8" providerId="ADAL" clId="{80024695-EE67-8444-A1A9-20697CC70558}" dt="2023-12-27T16:18:46.161" v="1456" actId="20577"/>
          <ac:spMkLst>
            <pc:docMk/>
            <pc:sldMk cId="0" sldId="311"/>
            <ac:spMk id="16" creationId="{E6E2F5CD-E172-9E7E-5B2B-BF7BAA805E76}"/>
          </ac:spMkLst>
        </pc:spChg>
        <pc:spChg chg="add mod">
          <ac:chgData name="Daniel Khashabi" userId="62390808-c838-45e6-be59-d6fd0d208bc8" providerId="ADAL" clId="{80024695-EE67-8444-A1A9-20697CC70558}" dt="2023-12-27T16:16:11.034" v="1438"/>
          <ac:spMkLst>
            <pc:docMk/>
            <pc:sldMk cId="0" sldId="311"/>
            <ac:spMk id="18" creationId="{DEB34CAC-5D50-A0C3-B184-3FD63E2A0D25}"/>
          </ac:spMkLst>
        </pc:spChg>
      </pc:sldChg>
      <pc:sldChg chg="addSp modSp add del mod modClrScheme chgLayout">
        <pc:chgData name="Daniel Khashabi" userId="62390808-c838-45e6-be59-d6fd0d208bc8" providerId="ADAL" clId="{80024695-EE67-8444-A1A9-20697CC70558}" dt="2023-12-27T17:41:00.834" v="4202" actId="2696"/>
        <pc:sldMkLst>
          <pc:docMk/>
          <pc:sldMk cId="0" sldId="313"/>
        </pc:sldMkLst>
        <pc:spChg chg="mod ord">
          <ac:chgData name="Daniel Khashabi" userId="62390808-c838-45e6-be59-d6fd0d208bc8" providerId="ADAL" clId="{80024695-EE67-8444-A1A9-20697CC70558}" dt="2023-12-27T15:07:00.763" v="1290" actId="700"/>
          <ac:spMkLst>
            <pc:docMk/>
            <pc:sldMk cId="0" sldId="313"/>
            <ac:spMk id="2" creationId="{00000000-0000-0000-0000-000000000000}"/>
          </ac:spMkLst>
        </pc:spChg>
        <pc:spChg chg="mod ord">
          <ac:chgData name="Daniel Khashabi" userId="62390808-c838-45e6-be59-d6fd0d208bc8" providerId="ADAL" clId="{80024695-EE67-8444-A1A9-20697CC70558}" dt="2023-12-27T15:07:00.763" v="1290" actId="700"/>
          <ac:spMkLst>
            <pc:docMk/>
            <pc:sldMk cId="0" sldId="313"/>
            <ac:spMk id="21" creationId="{00000000-0000-0000-0000-000000000000}"/>
          </ac:spMkLst>
        </pc:spChg>
        <pc:spChg chg="add mod ord">
          <ac:chgData name="Daniel Khashabi" userId="62390808-c838-45e6-be59-d6fd0d208bc8" providerId="ADAL" clId="{80024695-EE67-8444-A1A9-20697CC70558}" dt="2023-12-27T15:07:00.763" v="1290" actId="700"/>
          <ac:spMkLst>
            <pc:docMk/>
            <pc:sldMk cId="0" sldId="313"/>
            <ac:spMk id="22" creationId="{54F99A81-1722-2792-12C9-44DBACAD4CC0}"/>
          </ac:spMkLst>
        </pc:spChg>
      </pc:sldChg>
      <pc:sldChg chg="addSp modSp add del mod modClrScheme chgLayout">
        <pc:chgData name="Daniel Khashabi" userId="62390808-c838-45e6-be59-d6fd0d208bc8" providerId="ADAL" clId="{80024695-EE67-8444-A1A9-20697CC70558}" dt="2023-12-27T17:41:03.662" v="4203" actId="2696"/>
        <pc:sldMkLst>
          <pc:docMk/>
          <pc:sldMk cId="0" sldId="314"/>
        </pc:sldMkLst>
        <pc:spChg chg="mod ord">
          <ac:chgData name="Daniel Khashabi" userId="62390808-c838-45e6-be59-d6fd0d208bc8" providerId="ADAL" clId="{80024695-EE67-8444-A1A9-20697CC70558}" dt="2023-12-27T15:07:00.763" v="1290" actId="700"/>
          <ac:spMkLst>
            <pc:docMk/>
            <pc:sldMk cId="0" sldId="314"/>
            <ac:spMk id="2" creationId="{00000000-0000-0000-0000-000000000000}"/>
          </ac:spMkLst>
        </pc:spChg>
        <pc:spChg chg="mod ord">
          <ac:chgData name="Daniel Khashabi" userId="62390808-c838-45e6-be59-d6fd0d208bc8" providerId="ADAL" clId="{80024695-EE67-8444-A1A9-20697CC70558}" dt="2023-12-27T15:07:00.763" v="1290" actId="700"/>
          <ac:spMkLst>
            <pc:docMk/>
            <pc:sldMk cId="0" sldId="314"/>
            <ac:spMk id="27" creationId="{00000000-0000-0000-0000-000000000000}"/>
          </ac:spMkLst>
        </pc:spChg>
        <pc:spChg chg="add mod ord">
          <ac:chgData name="Daniel Khashabi" userId="62390808-c838-45e6-be59-d6fd0d208bc8" providerId="ADAL" clId="{80024695-EE67-8444-A1A9-20697CC70558}" dt="2023-12-27T15:07:00.763" v="1290" actId="700"/>
          <ac:spMkLst>
            <pc:docMk/>
            <pc:sldMk cId="0" sldId="314"/>
            <ac:spMk id="28" creationId="{6EB90575-046B-B47E-6CFD-242704F85C37}"/>
          </ac:spMkLst>
        </pc:spChg>
      </pc:sldChg>
      <pc:sldChg chg="addSp delSp modSp add mod modClrScheme chgLayout">
        <pc:chgData name="Daniel Khashabi" userId="62390808-c838-45e6-be59-d6fd0d208bc8" providerId="ADAL" clId="{80024695-EE67-8444-A1A9-20697CC70558}" dt="2023-12-27T17:41:58.455" v="4206" actId="700"/>
        <pc:sldMkLst>
          <pc:docMk/>
          <pc:sldMk cId="1688804349" sldId="315"/>
        </pc:sldMkLst>
        <pc:spChg chg="mod ord">
          <ac:chgData name="Daniel Khashabi" userId="62390808-c838-45e6-be59-d6fd0d208bc8" providerId="ADAL" clId="{80024695-EE67-8444-A1A9-20697CC70558}" dt="2023-12-27T17:41:58.455" v="4206" actId="700"/>
          <ac:spMkLst>
            <pc:docMk/>
            <pc:sldMk cId="1688804349" sldId="315"/>
            <ac:spMk id="2" creationId="{00000000-0000-0000-0000-000000000000}"/>
          </ac:spMkLst>
        </pc:spChg>
        <pc:spChg chg="mod ord">
          <ac:chgData name="Daniel Khashabi" userId="62390808-c838-45e6-be59-d6fd0d208bc8" providerId="ADAL" clId="{80024695-EE67-8444-A1A9-20697CC70558}" dt="2023-12-27T17:41:58.455" v="4206" actId="700"/>
          <ac:spMkLst>
            <pc:docMk/>
            <pc:sldMk cId="1688804349" sldId="315"/>
            <ac:spMk id="30" creationId="{00000000-0000-0000-0000-000000000000}"/>
          </ac:spMkLst>
        </pc:spChg>
        <pc:spChg chg="del mod ord">
          <ac:chgData name="Daniel Khashabi" userId="62390808-c838-45e6-be59-d6fd0d208bc8" providerId="ADAL" clId="{80024695-EE67-8444-A1A9-20697CC70558}" dt="2023-12-27T17:41:58.455" v="4206" actId="700"/>
          <ac:spMkLst>
            <pc:docMk/>
            <pc:sldMk cId="1688804349" sldId="315"/>
            <ac:spMk id="31" creationId="{0A5C05F4-571E-8623-0D08-A3910A259BA5}"/>
          </ac:spMkLst>
        </pc:spChg>
        <pc:spChg chg="add mod ord">
          <ac:chgData name="Daniel Khashabi" userId="62390808-c838-45e6-be59-d6fd0d208bc8" providerId="ADAL" clId="{80024695-EE67-8444-A1A9-20697CC70558}" dt="2023-12-27T17:41:58.455" v="4206" actId="700"/>
          <ac:spMkLst>
            <pc:docMk/>
            <pc:sldMk cId="1688804349" sldId="315"/>
            <ac:spMk id="32" creationId="{0C102FE1-10F9-BF52-B784-3370B922BDB2}"/>
          </ac:spMkLst>
        </pc:spChg>
      </pc:sldChg>
      <pc:sldChg chg="addSp delSp modSp add mod modClrScheme chgLayout">
        <pc:chgData name="Daniel Khashabi" userId="62390808-c838-45e6-be59-d6fd0d208bc8" providerId="ADAL" clId="{80024695-EE67-8444-A1A9-20697CC70558}" dt="2023-12-27T17:41:58.455" v="4206" actId="700"/>
        <pc:sldMkLst>
          <pc:docMk/>
          <pc:sldMk cId="1617834202" sldId="316"/>
        </pc:sldMkLst>
        <pc:spChg chg="mod ord">
          <ac:chgData name="Daniel Khashabi" userId="62390808-c838-45e6-be59-d6fd0d208bc8" providerId="ADAL" clId="{80024695-EE67-8444-A1A9-20697CC70558}" dt="2023-12-27T17:41:58.455" v="4206" actId="700"/>
          <ac:spMkLst>
            <pc:docMk/>
            <pc:sldMk cId="1617834202" sldId="316"/>
            <ac:spMk id="2" creationId="{00000000-0000-0000-0000-000000000000}"/>
          </ac:spMkLst>
        </pc:spChg>
        <pc:spChg chg="del mod ord">
          <ac:chgData name="Daniel Khashabi" userId="62390808-c838-45e6-be59-d6fd0d208bc8" providerId="ADAL" clId="{80024695-EE67-8444-A1A9-20697CC70558}" dt="2023-12-27T16:04:18.397" v="1347" actId="478"/>
          <ac:spMkLst>
            <pc:docMk/>
            <pc:sldMk cId="1617834202" sldId="316"/>
            <ac:spMk id="28" creationId="{00000000-0000-0000-0000-000000000000}"/>
          </ac:spMkLst>
        </pc:spChg>
        <pc:spChg chg="add mod ord">
          <ac:chgData name="Daniel Khashabi" userId="62390808-c838-45e6-be59-d6fd0d208bc8" providerId="ADAL" clId="{80024695-EE67-8444-A1A9-20697CC70558}" dt="2023-12-27T17:41:58.455" v="4206" actId="700"/>
          <ac:spMkLst>
            <pc:docMk/>
            <pc:sldMk cId="1617834202" sldId="316"/>
            <ac:spMk id="28" creationId="{3BB78C19-0C71-22CB-1C8B-3FA67EFE444F}"/>
          </ac:spMkLst>
        </pc:spChg>
        <pc:spChg chg="del mod ord">
          <ac:chgData name="Daniel Khashabi" userId="62390808-c838-45e6-be59-d6fd0d208bc8" providerId="ADAL" clId="{80024695-EE67-8444-A1A9-20697CC70558}" dt="2023-12-27T17:41:58.455" v="4206" actId="700"/>
          <ac:spMkLst>
            <pc:docMk/>
            <pc:sldMk cId="1617834202" sldId="316"/>
            <ac:spMk id="29" creationId="{520540C5-0727-A4FE-85F1-55CAA86EFE14}"/>
          </ac:spMkLst>
        </pc:spChg>
      </pc:sldChg>
      <pc:sldChg chg="addSp delSp modSp add mod modClrScheme chgLayout">
        <pc:chgData name="Daniel Khashabi" userId="62390808-c838-45e6-be59-d6fd0d208bc8" providerId="ADAL" clId="{80024695-EE67-8444-A1A9-20697CC70558}" dt="2023-12-27T17:41:58.455" v="4206" actId="700"/>
        <pc:sldMkLst>
          <pc:docMk/>
          <pc:sldMk cId="1660016623" sldId="317"/>
        </pc:sldMkLst>
        <pc:spChg chg="mod ord">
          <ac:chgData name="Daniel Khashabi" userId="62390808-c838-45e6-be59-d6fd0d208bc8" providerId="ADAL" clId="{80024695-EE67-8444-A1A9-20697CC70558}" dt="2023-12-27T17:41:58.455" v="4206" actId="700"/>
          <ac:spMkLst>
            <pc:docMk/>
            <pc:sldMk cId="1660016623" sldId="317"/>
            <ac:spMk id="2" creationId="{00000000-0000-0000-0000-000000000000}"/>
          </ac:spMkLst>
        </pc:spChg>
        <pc:spChg chg="mod ord">
          <ac:chgData name="Daniel Khashabi" userId="62390808-c838-45e6-be59-d6fd0d208bc8" providerId="ADAL" clId="{80024695-EE67-8444-A1A9-20697CC70558}" dt="2023-12-27T17:41:58.455" v="4206" actId="700"/>
          <ac:spMkLst>
            <pc:docMk/>
            <pc:sldMk cId="1660016623" sldId="317"/>
            <ac:spMk id="29" creationId="{00000000-0000-0000-0000-000000000000}"/>
          </ac:spMkLst>
        </pc:spChg>
        <pc:spChg chg="del mod ord">
          <ac:chgData name="Daniel Khashabi" userId="62390808-c838-45e6-be59-d6fd0d208bc8" providerId="ADAL" clId="{80024695-EE67-8444-A1A9-20697CC70558}" dt="2023-12-27T17:41:58.455" v="4206" actId="700"/>
          <ac:spMkLst>
            <pc:docMk/>
            <pc:sldMk cId="1660016623" sldId="317"/>
            <ac:spMk id="30" creationId="{DCE13FF3-859B-3158-5304-6DB2A905726D}"/>
          </ac:spMkLst>
        </pc:spChg>
        <pc:spChg chg="add mod ord">
          <ac:chgData name="Daniel Khashabi" userId="62390808-c838-45e6-be59-d6fd0d208bc8" providerId="ADAL" clId="{80024695-EE67-8444-A1A9-20697CC70558}" dt="2023-12-27T17:41:58.455" v="4206" actId="700"/>
          <ac:spMkLst>
            <pc:docMk/>
            <pc:sldMk cId="1660016623" sldId="317"/>
            <ac:spMk id="31" creationId="{94E49FCF-A210-4E1B-4F0D-CDE83B5C116E}"/>
          </ac:spMkLst>
        </pc:spChg>
      </pc:sldChg>
      <pc:sldChg chg="addSp delSp modSp add mod modClrScheme chgLayout">
        <pc:chgData name="Daniel Khashabi" userId="62390808-c838-45e6-be59-d6fd0d208bc8" providerId="ADAL" clId="{80024695-EE67-8444-A1A9-20697CC70558}" dt="2023-12-28T01:47:16.253" v="7531"/>
        <pc:sldMkLst>
          <pc:docMk/>
          <pc:sldMk cId="1661569526" sldId="318"/>
        </pc:sldMkLst>
        <pc:spChg chg="mod ord">
          <ac:chgData name="Daniel Khashabi" userId="62390808-c838-45e6-be59-d6fd0d208bc8" providerId="ADAL" clId="{80024695-EE67-8444-A1A9-20697CC70558}" dt="2023-12-27T15:07:00.763" v="1290" actId="700"/>
          <ac:spMkLst>
            <pc:docMk/>
            <pc:sldMk cId="1661569526" sldId="318"/>
            <ac:spMk id="2" creationId="{00000000-0000-0000-0000-000000000000}"/>
          </ac:spMkLst>
        </pc:spChg>
        <pc:spChg chg="del">
          <ac:chgData name="Daniel Khashabi" userId="62390808-c838-45e6-be59-d6fd0d208bc8" providerId="ADAL" clId="{80024695-EE67-8444-A1A9-20697CC70558}" dt="2023-12-27T16:05:36.495" v="1349" actId="478"/>
          <ac:spMkLst>
            <pc:docMk/>
            <pc:sldMk cId="1661569526" sldId="318"/>
            <ac:spMk id="15" creationId="{00000000-0000-0000-0000-000000000000}"/>
          </ac:spMkLst>
        </pc:spChg>
        <pc:spChg chg="del">
          <ac:chgData name="Daniel Khashabi" userId="62390808-c838-45e6-be59-d6fd0d208bc8" providerId="ADAL" clId="{80024695-EE67-8444-A1A9-20697CC70558}" dt="2023-12-27T16:05:36.495" v="1349" actId="478"/>
          <ac:spMkLst>
            <pc:docMk/>
            <pc:sldMk cId="1661569526" sldId="318"/>
            <ac:spMk id="16" creationId="{00000000-0000-0000-0000-000000000000}"/>
          </ac:spMkLst>
        </pc:spChg>
        <pc:spChg chg="del">
          <ac:chgData name="Daniel Khashabi" userId="62390808-c838-45e6-be59-d6fd0d208bc8" providerId="ADAL" clId="{80024695-EE67-8444-A1A9-20697CC70558}" dt="2023-12-27T16:05:36.495" v="1349" actId="478"/>
          <ac:spMkLst>
            <pc:docMk/>
            <pc:sldMk cId="1661569526" sldId="318"/>
            <ac:spMk id="17" creationId="{00000000-0000-0000-0000-000000000000}"/>
          </ac:spMkLst>
        </pc:spChg>
        <pc:spChg chg="del">
          <ac:chgData name="Daniel Khashabi" userId="62390808-c838-45e6-be59-d6fd0d208bc8" providerId="ADAL" clId="{80024695-EE67-8444-A1A9-20697CC70558}" dt="2023-12-27T16:05:36.495" v="1349" actId="478"/>
          <ac:spMkLst>
            <pc:docMk/>
            <pc:sldMk cId="1661569526" sldId="318"/>
            <ac:spMk id="18" creationId="{00000000-0000-0000-0000-000000000000}"/>
          </ac:spMkLst>
        </pc:spChg>
        <pc:spChg chg="del">
          <ac:chgData name="Daniel Khashabi" userId="62390808-c838-45e6-be59-d6fd0d208bc8" providerId="ADAL" clId="{80024695-EE67-8444-A1A9-20697CC70558}" dt="2023-12-27T16:05:36.495" v="1349" actId="478"/>
          <ac:spMkLst>
            <pc:docMk/>
            <pc:sldMk cId="1661569526" sldId="318"/>
            <ac:spMk id="19" creationId="{00000000-0000-0000-0000-000000000000}"/>
          </ac:spMkLst>
        </pc:spChg>
        <pc:spChg chg="del">
          <ac:chgData name="Daniel Khashabi" userId="62390808-c838-45e6-be59-d6fd0d208bc8" providerId="ADAL" clId="{80024695-EE67-8444-A1A9-20697CC70558}" dt="2023-12-27T16:05:36.495" v="1349" actId="478"/>
          <ac:spMkLst>
            <pc:docMk/>
            <pc:sldMk cId="1661569526" sldId="318"/>
            <ac:spMk id="20" creationId="{00000000-0000-0000-0000-000000000000}"/>
          </ac:spMkLst>
        </pc:spChg>
        <pc:spChg chg="del">
          <ac:chgData name="Daniel Khashabi" userId="62390808-c838-45e6-be59-d6fd0d208bc8" providerId="ADAL" clId="{80024695-EE67-8444-A1A9-20697CC70558}" dt="2023-12-27T16:05:36.495" v="1349" actId="478"/>
          <ac:spMkLst>
            <pc:docMk/>
            <pc:sldMk cId="1661569526" sldId="318"/>
            <ac:spMk id="21" creationId="{00000000-0000-0000-0000-000000000000}"/>
          </ac:spMkLst>
        </pc:spChg>
        <pc:spChg chg="del">
          <ac:chgData name="Daniel Khashabi" userId="62390808-c838-45e6-be59-d6fd0d208bc8" providerId="ADAL" clId="{80024695-EE67-8444-A1A9-20697CC70558}" dt="2023-12-27T16:05:36.495" v="1349" actId="478"/>
          <ac:spMkLst>
            <pc:docMk/>
            <pc:sldMk cId="1661569526" sldId="318"/>
            <ac:spMk id="22" creationId="{00000000-0000-0000-0000-000000000000}"/>
          </ac:spMkLst>
        </pc:spChg>
        <pc:spChg chg="mod ord">
          <ac:chgData name="Daniel Khashabi" userId="62390808-c838-45e6-be59-d6fd0d208bc8" providerId="ADAL" clId="{80024695-EE67-8444-A1A9-20697CC70558}" dt="2023-12-27T15:07:00.763" v="1290" actId="700"/>
          <ac:spMkLst>
            <pc:docMk/>
            <pc:sldMk cId="1661569526" sldId="318"/>
            <ac:spMk id="23" creationId="{00000000-0000-0000-0000-000000000000}"/>
          </ac:spMkLst>
        </pc:spChg>
        <pc:spChg chg="add mod ord">
          <ac:chgData name="Daniel Khashabi" userId="62390808-c838-45e6-be59-d6fd0d208bc8" providerId="ADAL" clId="{80024695-EE67-8444-A1A9-20697CC70558}" dt="2023-12-27T15:07:00.763" v="1290" actId="700"/>
          <ac:spMkLst>
            <pc:docMk/>
            <pc:sldMk cId="1661569526" sldId="318"/>
            <ac:spMk id="24" creationId="{69053542-A448-33F4-E9BB-16856F853542}"/>
          </ac:spMkLst>
        </pc:spChg>
        <pc:spChg chg="add mod">
          <ac:chgData name="Daniel Khashabi" userId="62390808-c838-45e6-be59-d6fd0d208bc8" providerId="ADAL" clId="{80024695-EE67-8444-A1A9-20697CC70558}" dt="2023-12-27T16:06:22.387" v="1384" actId="20577"/>
          <ac:spMkLst>
            <pc:docMk/>
            <pc:sldMk cId="1661569526" sldId="318"/>
            <ac:spMk id="26" creationId="{0A341CB3-426B-F469-8C01-C922335D28C2}"/>
          </ac:spMkLst>
        </pc:spChg>
        <pc:spChg chg="add mod">
          <ac:chgData name="Daniel Khashabi" userId="62390808-c838-45e6-be59-d6fd0d208bc8" providerId="ADAL" clId="{80024695-EE67-8444-A1A9-20697CC70558}" dt="2023-12-28T01:47:16.253" v="7531"/>
          <ac:spMkLst>
            <pc:docMk/>
            <pc:sldMk cId="1661569526" sldId="318"/>
            <ac:spMk id="27" creationId="{E3A92602-2D5C-B51B-DEBD-932F5DB8C329}"/>
          </ac:spMkLst>
        </pc:spChg>
      </pc:sldChg>
      <pc:sldChg chg="addSp delSp modSp add mod modClrScheme chgLayout">
        <pc:chgData name="Daniel Khashabi" userId="62390808-c838-45e6-be59-d6fd0d208bc8" providerId="ADAL" clId="{80024695-EE67-8444-A1A9-20697CC70558}" dt="2023-12-27T19:01:59.678" v="5574"/>
        <pc:sldMkLst>
          <pc:docMk/>
          <pc:sldMk cId="2880676249" sldId="319"/>
        </pc:sldMkLst>
        <pc:spChg chg="mod ord">
          <ac:chgData name="Daniel Khashabi" userId="62390808-c838-45e6-be59-d6fd0d208bc8" providerId="ADAL" clId="{80024695-EE67-8444-A1A9-20697CC70558}" dt="2023-12-27T15:07:00.763" v="1290" actId="700"/>
          <ac:spMkLst>
            <pc:docMk/>
            <pc:sldMk cId="2880676249" sldId="319"/>
            <ac:spMk id="2" creationId="{00000000-0000-0000-0000-000000000000}"/>
          </ac:spMkLst>
        </pc:spChg>
        <pc:spChg chg="del">
          <ac:chgData name="Daniel Khashabi" userId="62390808-c838-45e6-be59-d6fd0d208bc8" providerId="ADAL" clId="{80024695-EE67-8444-A1A9-20697CC70558}" dt="2023-12-27T16:06:30.799" v="1386" actId="478"/>
          <ac:spMkLst>
            <pc:docMk/>
            <pc:sldMk cId="2880676249" sldId="319"/>
            <ac:spMk id="15" creationId="{00000000-0000-0000-0000-000000000000}"/>
          </ac:spMkLst>
        </pc:spChg>
        <pc:spChg chg="del">
          <ac:chgData name="Daniel Khashabi" userId="62390808-c838-45e6-be59-d6fd0d208bc8" providerId="ADAL" clId="{80024695-EE67-8444-A1A9-20697CC70558}" dt="2023-12-27T16:06:30.799" v="1386" actId="478"/>
          <ac:spMkLst>
            <pc:docMk/>
            <pc:sldMk cId="2880676249" sldId="319"/>
            <ac:spMk id="16" creationId="{00000000-0000-0000-0000-000000000000}"/>
          </ac:spMkLst>
        </pc:spChg>
        <pc:spChg chg="del">
          <ac:chgData name="Daniel Khashabi" userId="62390808-c838-45e6-be59-d6fd0d208bc8" providerId="ADAL" clId="{80024695-EE67-8444-A1A9-20697CC70558}" dt="2023-12-27T16:06:30.799" v="1386" actId="478"/>
          <ac:spMkLst>
            <pc:docMk/>
            <pc:sldMk cId="2880676249" sldId="319"/>
            <ac:spMk id="17" creationId="{00000000-0000-0000-0000-000000000000}"/>
          </ac:spMkLst>
        </pc:spChg>
        <pc:spChg chg="del">
          <ac:chgData name="Daniel Khashabi" userId="62390808-c838-45e6-be59-d6fd0d208bc8" providerId="ADAL" clId="{80024695-EE67-8444-A1A9-20697CC70558}" dt="2023-12-27T16:06:30.799" v="1386" actId="478"/>
          <ac:spMkLst>
            <pc:docMk/>
            <pc:sldMk cId="2880676249" sldId="319"/>
            <ac:spMk id="18" creationId="{00000000-0000-0000-0000-000000000000}"/>
          </ac:spMkLst>
        </pc:spChg>
        <pc:spChg chg="del">
          <ac:chgData name="Daniel Khashabi" userId="62390808-c838-45e6-be59-d6fd0d208bc8" providerId="ADAL" clId="{80024695-EE67-8444-A1A9-20697CC70558}" dt="2023-12-27T16:06:30.799" v="1386" actId="478"/>
          <ac:spMkLst>
            <pc:docMk/>
            <pc:sldMk cId="2880676249" sldId="319"/>
            <ac:spMk id="19" creationId="{00000000-0000-0000-0000-000000000000}"/>
          </ac:spMkLst>
        </pc:spChg>
        <pc:spChg chg="del">
          <ac:chgData name="Daniel Khashabi" userId="62390808-c838-45e6-be59-d6fd0d208bc8" providerId="ADAL" clId="{80024695-EE67-8444-A1A9-20697CC70558}" dt="2023-12-27T16:06:30.799" v="1386" actId="478"/>
          <ac:spMkLst>
            <pc:docMk/>
            <pc:sldMk cId="2880676249" sldId="319"/>
            <ac:spMk id="20" creationId="{00000000-0000-0000-0000-000000000000}"/>
          </ac:spMkLst>
        </pc:spChg>
        <pc:spChg chg="del">
          <ac:chgData name="Daniel Khashabi" userId="62390808-c838-45e6-be59-d6fd0d208bc8" providerId="ADAL" clId="{80024695-EE67-8444-A1A9-20697CC70558}" dt="2023-12-27T16:06:30.799" v="1386" actId="478"/>
          <ac:spMkLst>
            <pc:docMk/>
            <pc:sldMk cId="2880676249" sldId="319"/>
            <ac:spMk id="21" creationId="{00000000-0000-0000-0000-000000000000}"/>
          </ac:spMkLst>
        </pc:spChg>
        <pc:spChg chg="del">
          <ac:chgData name="Daniel Khashabi" userId="62390808-c838-45e6-be59-d6fd0d208bc8" providerId="ADAL" clId="{80024695-EE67-8444-A1A9-20697CC70558}" dt="2023-12-27T16:06:30.799" v="1386" actId="478"/>
          <ac:spMkLst>
            <pc:docMk/>
            <pc:sldMk cId="2880676249" sldId="319"/>
            <ac:spMk id="22" creationId="{00000000-0000-0000-0000-000000000000}"/>
          </ac:spMkLst>
        </pc:spChg>
        <pc:spChg chg="mod ord">
          <ac:chgData name="Daniel Khashabi" userId="62390808-c838-45e6-be59-d6fd0d208bc8" providerId="ADAL" clId="{80024695-EE67-8444-A1A9-20697CC70558}" dt="2023-12-27T15:07:00.763" v="1290" actId="700"/>
          <ac:spMkLst>
            <pc:docMk/>
            <pc:sldMk cId="2880676249" sldId="319"/>
            <ac:spMk id="26" creationId="{00000000-0000-0000-0000-000000000000}"/>
          </ac:spMkLst>
        </pc:spChg>
        <pc:spChg chg="add mod ord">
          <ac:chgData name="Daniel Khashabi" userId="62390808-c838-45e6-be59-d6fd0d208bc8" providerId="ADAL" clId="{80024695-EE67-8444-A1A9-20697CC70558}" dt="2023-12-27T15:07:00.763" v="1290" actId="700"/>
          <ac:spMkLst>
            <pc:docMk/>
            <pc:sldMk cId="2880676249" sldId="319"/>
            <ac:spMk id="27" creationId="{3FBE47A8-93E0-2260-C9D1-F326DE2A7128}"/>
          </ac:spMkLst>
        </pc:spChg>
        <pc:spChg chg="add mod">
          <ac:chgData name="Daniel Khashabi" userId="62390808-c838-45e6-be59-d6fd0d208bc8" providerId="ADAL" clId="{80024695-EE67-8444-A1A9-20697CC70558}" dt="2023-12-27T16:06:27.451" v="1385"/>
          <ac:spMkLst>
            <pc:docMk/>
            <pc:sldMk cId="2880676249" sldId="319"/>
            <ac:spMk id="28" creationId="{B0BF17D0-4314-A5A4-BF9E-1C8BC722AEDA}"/>
          </ac:spMkLst>
        </pc:spChg>
        <pc:spChg chg="add mod">
          <ac:chgData name="Daniel Khashabi" userId="62390808-c838-45e6-be59-d6fd0d208bc8" providerId="ADAL" clId="{80024695-EE67-8444-A1A9-20697CC70558}" dt="2023-12-27T16:06:31.300" v="1387"/>
          <ac:spMkLst>
            <pc:docMk/>
            <pc:sldMk cId="2880676249" sldId="319"/>
            <ac:spMk id="29" creationId="{FEDB1B42-FB40-ED36-AAB6-621668B231B7}"/>
          </ac:spMkLst>
        </pc:spChg>
        <pc:spChg chg="add mod">
          <ac:chgData name="Daniel Khashabi" userId="62390808-c838-45e6-be59-d6fd0d208bc8" providerId="ADAL" clId="{80024695-EE67-8444-A1A9-20697CC70558}" dt="2023-12-27T19:01:59.678" v="5574"/>
          <ac:spMkLst>
            <pc:docMk/>
            <pc:sldMk cId="2880676249" sldId="319"/>
            <ac:spMk id="30" creationId="{B785954A-759F-F44A-F836-8261751CB6D5}"/>
          </ac:spMkLst>
        </pc:spChg>
      </pc:sldChg>
      <pc:sldChg chg="addSp delSp modSp add mod modClrScheme chgLayout">
        <pc:chgData name="Daniel Khashabi" userId="62390808-c838-45e6-be59-d6fd0d208bc8" providerId="ADAL" clId="{80024695-EE67-8444-A1A9-20697CC70558}" dt="2023-12-27T19:02:02.481" v="5576"/>
        <pc:sldMkLst>
          <pc:docMk/>
          <pc:sldMk cId="4173342748" sldId="321"/>
        </pc:sldMkLst>
        <pc:spChg chg="mod ord">
          <ac:chgData name="Daniel Khashabi" userId="62390808-c838-45e6-be59-d6fd0d208bc8" providerId="ADAL" clId="{80024695-EE67-8444-A1A9-20697CC70558}" dt="2023-12-27T15:07:00.763" v="1290" actId="700"/>
          <ac:spMkLst>
            <pc:docMk/>
            <pc:sldMk cId="4173342748" sldId="321"/>
            <ac:spMk id="2" creationId="{00000000-0000-0000-0000-000000000000}"/>
          </ac:spMkLst>
        </pc:spChg>
        <pc:spChg chg="del">
          <ac:chgData name="Daniel Khashabi" userId="62390808-c838-45e6-be59-d6fd0d208bc8" providerId="ADAL" clId="{80024695-EE67-8444-A1A9-20697CC70558}" dt="2023-12-27T16:06:39.596" v="1390" actId="478"/>
          <ac:spMkLst>
            <pc:docMk/>
            <pc:sldMk cId="4173342748" sldId="321"/>
            <ac:spMk id="8" creationId="{00000000-0000-0000-0000-000000000000}"/>
          </ac:spMkLst>
        </pc:spChg>
        <pc:spChg chg="del">
          <ac:chgData name="Daniel Khashabi" userId="62390808-c838-45e6-be59-d6fd0d208bc8" providerId="ADAL" clId="{80024695-EE67-8444-A1A9-20697CC70558}" dt="2023-12-27T16:06:39.596" v="1390" actId="478"/>
          <ac:spMkLst>
            <pc:docMk/>
            <pc:sldMk cId="4173342748" sldId="321"/>
            <ac:spMk id="9" creationId="{00000000-0000-0000-0000-000000000000}"/>
          </ac:spMkLst>
        </pc:spChg>
        <pc:spChg chg="del">
          <ac:chgData name="Daniel Khashabi" userId="62390808-c838-45e6-be59-d6fd0d208bc8" providerId="ADAL" clId="{80024695-EE67-8444-A1A9-20697CC70558}" dt="2023-12-27T16:06:39.596" v="1390" actId="478"/>
          <ac:spMkLst>
            <pc:docMk/>
            <pc:sldMk cId="4173342748" sldId="321"/>
            <ac:spMk id="10" creationId="{00000000-0000-0000-0000-000000000000}"/>
          </ac:spMkLst>
        </pc:spChg>
        <pc:spChg chg="del">
          <ac:chgData name="Daniel Khashabi" userId="62390808-c838-45e6-be59-d6fd0d208bc8" providerId="ADAL" clId="{80024695-EE67-8444-A1A9-20697CC70558}" dt="2023-12-27T16:06:39.596" v="1390" actId="478"/>
          <ac:spMkLst>
            <pc:docMk/>
            <pc:sldMk cId="4173342748" sldId="321"/>
            <ac:spMk id="11" creationId="{00000000-0000-0000-0000-000000000000}"/>
          </ac:spMkLst>
        </pc:spChg>
        <pc:spChg chg="del">
          <ac:chgData name="Daniel Khashabi" userId="62390808-c838-45e6-be59-d6fd0d208bc8" providerId="ADAL" clId="{80024695-EE67-8444-A1A9-20697CC70558}" dt="2023-12-27T16:06:39.596" v="1390" actId="478"/>
          <ac:spMkLst>
            <pc:docMk/>
            <pc:sldMk cId="4173342748" sldId="321"/>
            <ac:spMk id="12" creationId="{00000000-0000-0000-0000-000000000000}"/>
          </ac:spMkLst>
        </pc:spChg>
        <pc:spChg chg="del">
          <ac:chgData name="Daniel Khashabi" userId="62390808-c838-45e6-be59-d6fd0d208bc8" providerId="ADAL" clId="{80024695-EE67-8444-A1A9-20697CC70558}" dt="2023-12-27T16:06:39.596" v="1390" actId="478"/>
          <ac:spMkLst>
            <pc:docMk/>
            <pc:sldMk cId="4173342748" sldId="321"/>
            <ac:spMk id="13" creationId="{00000000-0000-0000-0000-000000000000}"/>
          </ac:spMkLst>
        </pc:spChg>
        <pc:spChg chg="mod ord">
          <ac:chgData name="Daniel Khashabi" userId="62390808-c838-45e6-be59-d6fd0d208bc8" providerId="ADAL" clId="{80024695-EE67-8444-A1A9-20697CC70558}" dt="2023-12-27T15:07:00.763" v="1290" actId="700"/>
          <ac:spMkLst>
            <pc:docMk/>
            <pc:sldMk cId="4173342748" sldId="321"/>
            <ac:spMk id="20" creationId="{00000000-0000-0000-0000-000000000000}"/>
          </ac:spMkLst>
        </pc:spChg>
        <pc:spChg chg="add mod ord">
          <ac:chgData name="Daniel Khashabi" userId="62390808-c838-45e6-be59-d6fd0d208bc8" providerId="ADAL" clId="{80024695-EE67-8444-A1A9-20697CC70558}" dt="2023-12-27T15:07:00.763" v="1290" actId="700"/>
          <ac:spMkLst>
            <pc:docMk/>
            <pc:sldMk cId="4173342748" sldId="321"/>
            <ac:spMk id="21" creationId="{94E31F49-64D0-980A-9618-B7FF09FB3AC4}"/>
          </ac:spMkLst>
        </pc:spChg>
        <pc:spChg chg="add mod">
          <ac:chgData name="Daniel Khashabi" userId="62390808-c838-45e6-be59-d6fd0d208bc8" providerId="ADAL" clId="{80024695-EE67-8444-A1A9-20697CC70558}" dt="2023-12-27T16:06:39.918" v="1391"/>
          <ac:spMkLst>
            <pc:docMk/>
            <pc:sldMk cId="4173342748" sldId="321"/>
            <ac:spMk id="22" creationId="{4C57530D-0C0E-03FF-CCE5-5648453C3FB9}"/>
          </ac:spMkLst>
        </pc:spChg>
        <pc:spChg chg="add mod">
          <ac:chgData name="Daniel Khashabi" userId="62390808-c838-45e6-be59-d6fd0d208bc8" providerId="ADAL" clId="{80024695-EE67-8444-A1A9-20697CC70558}" dt="2023-12-27T19:02:02.481" v="5576"/>
          <ac:spMkLst>
            <pc:docMk/>
            <pc:sldMk cId="4173342748" sldId="321"/>
            <ac:spMk id="23" creationId="{C133FCAA-C6B7-1838-B122-4FB2F32DE277}"/>
          </ac:spMkLst>
        </pc:spChg>
      </pc:sldChg>
      <pc:sldChg chg="addSp delSp modSp add mod modClrScheme chgLayout">
        <pc:chgData name="Daniel Khashabi" userId="62390808-c838-45e6-be59-d6fd0d208bc8" providerId="ADAL" clId="{80024695-EE67-8444-A1A9-20697CC70558}" dt="2023-12-27T19:02:03.095" v="5577"/>
        <pc:sldMkLst>
          <pc:docMk/>
          <pc:sldMk cId="4039646758" sldId="322"/>
        </pc:sldMkLst>
        <pc:spChg chg="mod ord">
          <ac:chgData name="Daniel Khashabi" userId="62390808-c838-45e6-be59-d6fd0d208bc8" providerId="ADAL" clId="{80024695-EE67-8444-A1A9-20697CC70558}" dt="2023-12-27T15:07:00.763" v="1290" actId="700"/>
          <ac:spMkLst>
            <pc:docMk/>
            <pc:sldMk cId="4039646758" sldId="322"/>
            <ac:spMk id="2" creationId="{00000000-0000-0000-0000-000000000000}"/>
          </ac:spMkLst>
        </pc:spChg>
        <pc:spChg chg="del">
          <ac:chgData name="Daniel Khashabi" userId="62390808-c838-45e6-be59-d6fd0d208bc8" providerId="ADAL" clId="{80024695-EE67-8444-A1A9-20697CC70558}" dt="2023-12-27T16:06:42.965" v="1392" actId="478"/>
          <ac:spMkLst>
            <pc:docMk/>
            <pc:sldMk cId="4039646758" sldId="322"/>
            <ac:spMk id="8" creationId="{00000000-0000-0000-0000-000000000000}"/>
          </ac:spMkLst>
        </pc:spChg>
        <pc:spChg chg="del">
          <ac:chgData name="Daniel Khashabi" userId="62390808-c838-45e6-be59-d6fd0d208bc8" providerId="ADAL" clId="{80024695-EE67-8444-A1A9-20697CC70558}" dt="2023-12-27T16:06:42.965" v="1392" actId="478"/>
          <ac:spMkLst>
            <pc:docMk/>
            <pc:sldMk cId="4039646758" sldId="322"/>
            <ac:spMk id="9" creationId="{00000000-0000-0000-0000-000000000000}"/>
          </ac:spMkLst>
        </pc:spChg>
        <pc:spChg chg="del">
          <ac:chgData name="Daniel Khashabi" userId="62390808-c838-45e6-be59-d6fd0d208bc8" providerId="ADAL" clId="{80024695-EE67-8444-A1A9-20697CC70558}" dt="2023-12-27T16:06:42.965" v="1392" actId="478"/>
          <ac:spMkLst>
            <pc:docMk/>
            <pc:sldMk cId="4039646758" sldId="322"/>
            <ac:spMk id="10" creationId="{00000000-0000-0000-0000-000000000000}"/>
          </ac:spMkLst>
        </pc:spChg>
        <pc:spChg chg="del">
          <ac:chgData name="Daniel Khashabi" userId="62390808-c838-45e6-be59-d6fd0d208bc8" providerId="ADAL" clId="{80024695-EE67-8444-A1A9-20697CC70558}" dt="2023-12-27T16:06:42.965" v="1392" actId="478"/>
          <ac:spMkLst>
            <pc:docMk/>
            <pc:sldMk cId="4039646758" sldId="322"/>
            <ac:spMk id="11" creationId="{00000000-0000-0000-0000-000000000000}"/>
          </ac:spMkLst>
        </pc:spChg>
        <pc:spChg chg="del">
          <ac:chgData name="Daniel Khashabi" userId="62390808-c838-45e6-be59-d6fd0d208bc8" providerId="ADAL" clId="{80024695-EE67-8444-A1A9-20697CC70558}" dt="2023-12-27T16:06:42.965" v="1392" actId="478"/>
          <ac:spMkLst>
            <pc:docMk/>
            <pc:sldMk cId="4039646758" sldId="322"/>
            <ac:spMk id="12" creationId="{00000000-0000-0000-0000-000000000000}"/>
          </ac:spMkLst>
        </pc:spChg>
        <pc:spChg chg="del">
          <ac:chgData name="Daniel Khashabi" userId="62390808-c838-45e6-be59-d6fd0d208bc8" providerId="ADAL" clId="{80024695-EE67-8444-A1A9-20697CC70558}" dt="2023-12-27T16:06:42.965" v="1392" actId="478"/>
          <ac:spMkLst>
            <pc:docMk/>
            <pc:sldMk cId="4039646758" sldId="322"/>
            <ac:spMk id="13" creationId="{00000000-0000-0000-0000-000000000000}"/>
          </ac:spMkLst>
        </pc:spChg>
        <pc:spChg chg="mod ord">
          <ac:chgData name="Daniel Khashabi" userId="62390808-c838-45e6-be59-d6fd0d208bc8" providerId="ADAL" clId="{80024695-EE67-8444-A1A9-20697CC70558}" dt="2023-12-27T15:07:00.763" v="1290" actId="700"/>
          <ac:spMkLst>
            <pc:docMk/>
            <pc:sldMk cId="4039646758" sldId="322"/>
            <ac:spMk id="20" creationId="{00000000-0000-0000-0000-000000000000}"/>
          </ac:spMkLst>
        </pc:spChg>
        <pc:spChg chg="add mod ord">
          <ac:chgData name="Daniel Khashabi" userId="62390808-c838-45e6-be59-d6fd0d208bc8" providerId="ADAL" clId="{80024695-EE67-8444-A1A9-20697CC70558}" dt="2023-12-27T15:07:00.763" v="1290" actId="700"/>
          <ac:spMkLst>
            <pc:docMk/>
            <pc:sldMk cId="4039646758" sldId="322"/>
            <ac:spMk id="21" creationId="{E6B4418B-379D-3E45-42E2-C72FF82451C6}"/>
          </ac:spMkLst>
        </pc:spChg>
        <pc:spChg chg="add mod">
          <ac:chgData name="Daniel Khashabi" userId="62390808-c838-45e6-be59-d6fd0d208bc8" providerId="ADAL" clId="{80024695-EE67-8444-A1A9-20697CC70558}" dt="2023-12-27T16:06:43.345" v="1393"/>
          <ac:spMkLst>
            <pc:docMk/>
            <pc:sldMk cId="4039646758" sldId="322"/>
            <ac:spMk id="22" creationId="{0D5BDE00-3A60-D5D4-2D28-6F4607DDC68B}"/>
          </ac:spMkLst>
        </pc:spChg>
        <pc:spChg chg="add mod">
          <ac:chgData name="Daniel Khashabi" userId="62390808-c838-45e6-be59-d6fd0d208bc8" providerId="ADAL" clId="{80024695-EE67-8444-A1A9-20697CC70558}" dt="2023-12-27T19:02:03.095" v="5577"/>
          <ac:spMkLst>
            <pc:docMk/>
            <pc:sldMk cId="4039646758" sldId="322"/>
            <ac:spMk id="23" creationId="{0767E2E0-C32F-BC62-8731-DEE5C44FEFC4}"/>
          </ac:spMkLst>
        </pc:spChg>
      </pc:sldChg>
      <pc:sldChg chg="addSp delSp modSp add mod modClrScheme chgLayout">
        <pc:chgData name="Daniel Khashabi" userId="62390808-c838-45e6-be59-d6fd0d208bc8" providerId="ADAL" clId="{80024695-EE67-8444-A1A9-20697CC70558}" dt="2023-12-27T19:02:04.176" v="5578"/>
        <pc:sldMkLst>
          <pc:docMk/>
          <pc:sldMk cId="56857128" sldId="323"/>
        </pc:sldMkLst>
        <pc:spChg chg="mod ord">
          <ac:chgData name="Daniel Khashabi" userId="62390808-c838-45e6-be59-d6fd0d208bc8" providerId="ADAL" clId="{80024695-EE67-8444-A1A9-20697CC70558}" dt="2023-12-27T15:07:00.763" v="1290" actId="700"/>
          <ac:spMkLst>
            <pc:docMk/>
            <pc:sldMk cId="56857128" sldId="323"/>
            <ac:spMk id="2" creationId="{00000000-0000-0000-0000-000000000000}"/>
          </ac:spMkLst>
        </pc:spChg>
        <pc:spChg chg="del">
          <ac:chgData name="Daniel Khashabi" userId="62390808-c838-45e6-be59-d6fd0d208bc8" providerId="ADAL" clId="{80024695-EE67-8444-A1A9-20697CC70558}" dt="2023-12-27T16:06:46.908" v="1394" actId="478"/>
          <ac:spMkLst>
            <pc:docMk/>
            <pc:sldMk cId="56857128" sldId="323"/>
            <ac:spMk id="8" creationId="{00000000-0000-0000-0000-000000000000}"/>
          </ac:spMkLst>
        </pc:spChg>
        <pc:spChg chg="del">
          <ac:chgData name="Daniel Khashabi" userId="62390808-c838-45e6-be59-d6fd0d208bc8" providerId="ADAL" clId="{80024695-EE67-8444-A1A9-20697CC70558}" dt="2023-12-27T16:06:46.908" v="1394" actId="478"/>
          <ac:spMkLst>
            <pc:docMk/>
            <pc:sldMk cId="56857128" sldId="323"/>
            <ac:spMk id="9" creationId="{00000000-0000-0000-0000-000000000000}"/>
          </ac:spMkLst>
        </pc:spChg>
        <pc:spChg chg="del">
          <ac:chgData name="Daniel Khashabi" userId="62390808-c838-45e6-be59-d6fd0d208bc8" providerId="ADAL" clId="{80024695-EE67-8444-A1A9-20697CC70558}" dt="2023-12-27T16:06:46.908" v="1394" actId="478"/>
          <ac:spMkLst>
            <pc:docMk/>
            <pc:sldMk cId="56857128" sldId="323"/>
            <ac:spMk id="10" creationId="{00000000-0000-0000-0000-000000000000}"/>
          </ac:spMkLst>
        </pc:spChg>
        <pc:spChg chg="del">
          <ac:chgData name="Daniel Khashabi" userId="62390808-c838-45e6-be59-d6fd0d208bc8" providerId="ADAL" clId="{80024695-EE67-8444-A1A9-20697CC70558}" dt="2023-12-27T16:06:46.908" v="1394" actId="478"/>
          <ac:spMkLst>
            <pc:docMk/>
            <pc:sldMk cId="56857128" sldId="323"/>
            <ac:spMk id="11" creationId="{00000000-0000-0000-0000-000000000000}"/>
          </ac:spMkLst>
        </pc:spChg>
        <pc:spChg chg="del">
          <ac:chgData name="Daniel Khashabi" userId="62390808-c838-45e6-be59-d6fd0d208bc8" providerId="ADAL" clId="{80024695-EE67-8444-A1A9-20697CC70558}" dt="2023-12-27T16:06:46.908" v="1394" actId="478"/>
          <ac:spMkLst>
            <pc:docMk/>
            <pc:sldMk cId="56857128" sldId="323"/>
            <ac:spMk id="12" creationId="{00000000-0000-0000-0000-000000000000}"/>
          </ac:spMkLst>
        </pc:spChg>
        <pc:spChg chg="del">
          <ac:chgData name="Daniel Khashabi" userId="62390808-c838-45e6-be59-d6fd0d208bc8" providerId="ADAL" clId="{80024695-EE67-8444-A1A9-20697CC70558}" dt="2023-12-27T16:06:46.908" v="1394" actId="478"/>
          <ac:spMkLst>
            <pc:docMk/>
            <pc:sldMk cId="56857128" sldId="323"/>
            <ac:spMk id="13" creationId="{00000000-0000-0000-0000-000000000000}"/>
          </ac:spMkLst>
        </pc:spChg>
        <pc:spChg chg="mod ord">
          <ac:chgData name="Daniel Khashabi" userId="62390808-c838-45e6-be59-d6fd0d208bc8" providerId="ADAL" clId="{80024695-EE67-8444-A1A9-20697CC70558}" dt="2023-12-27T15:07:00.763" v="1290" actId="700"/>
          <ac:spMkLst>
            <pc:docMk/>
            <pc:sldMk cId="56857128" sldId="323"/>
            <ac:spMk id="20" creationId="{00000000-0000-0000-0000-000000000000}"/>
          </ac:spMkLst>
        </pc:spChg>
        <pc:spChg chg="add mod ord">
          <ac:chgData name="Daniel Khashabi" userId="62390808-c838-45e6-be59-d6fd0d208bc8" providerId="ADAL" clId="{80024695-EE67-8444-A1A9-20697CC70558}" dt="2023-12-27T15:07:00.763" v="1290" actId="700"/>
          <ac:spMkLst>
            <pc:docMk/>
            <pc:sldMk cId="56857128" sldId="323"/>
            <ac:spMk id="21" creationId="{86609F6E-4FA5-D747-0F18-227D7C3DCD6C}"/>
          </ac:spMkLst>
        </pc:spChg>
        <pc:spChg chg="add mod">
          <ac:chgData name="Daniel Khashabi" userId="62390808-c838-45e6-be59-d6fd0d208bc8" providerId="ADAL" clId="{80024695-EE67-8444-A1A9-20697CC70558}" dt="2023-12-27T16:06:47.184" v="1395"/>
          <ac:spMkLst>
            <pc:docMk/>
            <pc:sldMk cId="56857128" sldId="323"/>
            <ac:spMk id="22" creationId="{A8E2B055-27BB-D50E-0014-3FC68A53BF1A}"/>
          </ac:spMkLst>
        </pc:spChg>
        <pc:spChg chg="add mod">
          <ac:chgData name="Daniel Khashabi" userId="62390808-c838-45e6-be59-d6fd0d208bc8" providerId="ADAL" clId="{80024695-EE67-8444-A1A9-20697CC70558}" dt="2023-12-27T19:02:04.176" v="5578"/>
          <ac:spMkLst>
            <pc:docMk/>
            <pc:sldMk cId="56857128" sldId="323"/>
            <ac:spMk id="23" creationId="{D2194BD0-ED34-CFBF-0B4B-B4EA6B49B979}"/>
          </ac:spMkLst>
        </pc:spChg>
      </pc:sldChg>
      <pc:sldChg chg="addSp delSp modSp add mod modClrScheme chgLayout">
        <pc:chgData name="Daniel Khashabi" userId="62390808-c838-45e6-be59-d6fd0d208bc8" providerId="ADAL" clId="{80024695-EE67-8444-A1A9-20697CC70558}" dt="2023-12-27T19:02:05.579" v="5579"/>
        <pc:sldMkLst>
          <pc:docMk/>
          <pc:sldMk cId="3188242053" sldId="324"/>
        </pc:sldMkLst>
        <pc:spChg chg="mod ord">
          <ac:chgData name="Daniel Khashabi" userId="62390808-c838-45e6-be59-d6fd0d208bc8" providerId="ADAL" clId="{80024695-EE67-8444-A1A9-20697CC70558}" dt="2023-12-27T15:07:00.763" v="1290" actId="700"/>
          <ac:spMkLst>
            <pc:docMk/>
            <pc:sldMk cId="3188242053" sldId="324"/>
            <ac:spMk id="2" creationId="{00000000-0000-0000-0000-000000000000}"/>
          </ac:spMkLst>
        </pc:spChg>
        <pc:spChg chg="del">
          <ac:chgData name="Daniel Khashabi" userId="62390808-c838-45e6-be59-d6fd0d208bc8" providerId="ADAL" clId="{80024695-EE67-8444-A1A9-20697CC70558}" dt="2023-12-27T16:06:50.041" v="1396" actId="478"/>
          <ac:spMkLst>
            <pc:docMk/>
            <pc:sldMk cId="3188242053" sldId="324"/>
            <ac:spMk id="8" creationId="{00000000-0000-0000-0000-000000000000}"/>
          </ac:spMkLst>
        </pc:spChg>
        <pc:spChg chg="del">
          <ac:chgData name="Daniel Khashabi" userId="62390808-c838-45e6-be59-d6fd0d208bc8" providerId="ADAL" clId="{80024695-EE67-8444-A1A9-20697CC70558}" dt="2023-12-27T16:06:50.041" v="1396" actId="478"/>
          <ac:spMkLst>
            <pc:docMk/>
            <pc:sldMk cId="3188242053" sldId="324"/>
            <ac:spMk id="9" creationId="{00000000-0000-0000-0000-000000000000}"/>
          </ac:spMkLst>
        </pc:spChg>
        <pc:spChg chg="del">
          <ac:chgData name="Daniel Khashabi" userId="62390808-c838-45e6-be59-d6fd0d208bc8" providerId="ADAL" clId="{80024695-EE67-8444-A1A9-20697CC70558}" dt="2023-12-27T16:06:50.041" v="1396" actId="478"/>
          <ac:spMkLst>
            <pc:docMk/>
            <pc:sldMk cId="3188242053" sldId="324"/>
            <ac:spMk id="10" creationId="{00000000-0000-0000-0000-000000000000}"/>
          </ac:spMkLst>
        </pc:spChg>
        <pc:spChg chg="del">
          <ac:chgData name="Daniel Khashabi" userId="62390808-c838-45e6-be59-d6fd0d208bc8" providerId="ADAL" clId="{80024695-EE67-8444-A1A9-20697CC70558}" dt="2023-12-27T16:06:50.041" v="1396" actId="478"/>
          <ac:spMkLst>
            <pc:docMk/>
            <pc:sldMk cId="3188242053" sldId="324"/>
            <ac:spMk id="11" creationId="{00000000-0000-0000-0000-000000000000}"/>
          </ac:spMkLst>
        </pc:spChg>
        <pc:spChg chg="del">
          <ac:chgData name="Daniel Khashabi" userId="62390808-c838-45e6-be59-d6fd0d208bc8" providerId="ADAL" clId="{80024695-EE67-8444-A1A9-20697CC70558}" dt="2023-12-27T16:06:50.041" v="1396" actId="478"/>
          <ac:spMkLst>
            <pc:docMk/>
            <pc:sldMk cId="3188242053" sldId="324"/>
            <ac:spMk id="12" creationId="{00000000-0000-0000-0000-000000000000}"/>
          </ac:spMkLst>
        </pc:spChg>
        <pc:spChg chg="del">
          <ac:chgData name="Daniel Khashabi" userId="62390808-c838-45e6-be59-d6fd0d208bc8" providerId="ADAL" clId="{80024695-EE67-8444-A1A9-20697CC70558}" dt="2023-12-27T16:06:50.041" v="1396" actId="478"/>
          <ac:spMkLst>
            <pc:docMk/>
            <pc:sldMk cId="3188242053" sldId="324"/>
            <ac:spMk id="13" creationId="{00000000-0000-0000-0000-000000000000}"/>
          </ac:spMkLst>
        </pc:spChg>
        <pc:spChg chg="mod ord">
          <ac:chgData name="Daniel Khashabi" userId="62390808-c838-45e6-be59-d6fd0d208bc8" providerId="ADAL" clId="{80024695-EE67-8444-A1A9-20697CC70558}" dt="2023-12-27T15:07:00.763" v="1290" actId="700"/>
          <ac:spMkLst>
            <pc:docMk/>
            <pc:sldMk cId="3188242053" sldId="324"/>
            <ac:spMk id="20" creationId="{00000000-0000-0000-0000-000000000000}"/>
          </ac:spMkLst>
        </pc:spChg>
        <pc:spChg chg="add mod ord">
          <ac:chgData name="Daniel Khashabi" userId="62390808-c838-45e6-be59-d6fd0d208bc8" providerId="ADAL" clId="{80024695-EE67-8444-A1A9-20697CC70558}" dt="2023-12-27T15:07:00.763" v="1290" actId="700"/>
          <ac:spMkLst>
            <pc:docMk/>
            <pc:sldMk cId="3188242053" sldId="324"/>
            <ac:spMk id="21" creationId="{DE6A9D21-04F9-C11A-E554-F90672764654}"/>
          </ac:spMkLst>
        </pc:spChg>
        <pc:spChg chg="add mod">
          <ac:chgData name="Daniel Khashabi" userId="62390808-c838-45e6-be59-d6fd0d208bc8" providerId="ADAL" clId="{80024695-EE67-8444-A1A9-20697CC70558}" dt="2023-12-27T16:06:50.304" v="1397"/>
          <ac:spMkLst>
            <pc:docMk/>
            <pc:sldMk cId="3188242053" sldId="324"/>
            <ac:spMk id="22" creationId="{A4A41EAB-961D-323F-B948-C114F46DCDCF}"/>
          </ac:spMkLst>
        </pc:spChg>
        <pc:spChg chg="add mod">
          <ac:chgData name="Daniel Khashabi" userId="62390808-c838-45e6-be59-d6fd0d208bc8" providerId="ADAL" clId="{80024695-EE67-8444-A1A9-20697CC70558}" dt="2023-12-27T19:02:05.579" v="5579"/>
          <ac:spMkLst>
            <pc:docMk/>
            <pc:sldMk cId="3188242053" sldId="324"/>
            <ac:spMk id="23" creationId="{5840C87D-0E04-26F8-FF4D-4BDB47E1B3C4}"/>
          </ac:spMkLst>
        </pc:spChg>
      </pc:sldChg>
      <pc:sldChg chg="addSp delSp modSp add mod modClrScheme chgLayout">
        <pc:chgData name="Daniel Khashabi" userId="62390808-c838-45e6-be59-d6fd0d208bc8" providerId="ADAL" clId="{80024695-EE67-8444-A1A9-20697CC70558}" dt="2023-12-27T19:02:06.309" v="5580"/>
        <pc:sldMkLst>
          <pc:docMk/>
          <pc:sldMk cId="2818858610" sldId="325"/>
        </pc:sldMkLst>
        <pc:spChg chg="mod ord">
          <ac:chgData name="Daniel Khashabi" userId="62390808-c838-45e6-be59-d6fd0d208bc8" providerId="ADAL" clId="{80024695-EE67-8444-A1A9-20697CC70558}" dt="2023-12-27T15:07:00.763" v="1290" actId="700"/>
          <ac:spMkLst>
            <pc:docMk/>
            <pc:sldMk cId="2818858610" sldId="325"/>
            <ac:spMk id="4" creationId="{00000000-0000-0000-0000-000000000000}"/>
          </ac:spMkLst>
        </pc:spChg>
        <pc:spChg chg="del">
          <ac:chgData name="Daniel Khashabi" userId="62390808-c838-45e6-be59-d6fd0d208bc8" providerId="ADAL" clId="{80024695-EE67-8444-A1A9-20697CC70558}" dt="2023-12-27T16:06:53.207" v="1398" actId="478"/>
          <ac:spMkLst>
            <pc:docMk/>
            <pc:sldMk cId="2818858610" sldId="325"/>
            <ac:spMk id="6" creationId="{00000000-0000-0000-0000-000000000000}"/>
          </ac:spMkLst>
        </pc:spChg>
        <pc:spChg chg="del">
          <ac:chgData name="Daniel Khashabi" userId="62390808-c838-45e6-be59-d6fd0d208bc8" providerId="ADAL" clId="{80024695-EE67-8444-A1A9-20697CC70558}" dt="2023-12-27T16:06:53.207" v="1398" actId="478"/>
          <ac:spMkLst>
            <pc:docMk/>
            <pc:sldMk cId="2818858610" sldId="325"/>
            <ac:spMk id="7" creationId="{00000000-0000-0000-0000-000000000000}"/>
          </ac:spMkLst>
        </pc:spChg>
        <pc:spChg chg="del">
          <ac:chgData name="Daniel Khashabi" userId="62390808-c838-45e6-be59-d6fd0d208bc8" providerId="ADAL" clId="{80024695-EE67-8444-A1A9-20697CC70558}" dt="2023-12-27T16:06:53.207" v="1398" actId="478"/>
          <ac:spMkLst>
            <pc:docMk/>
            <pc:sldMk cId="2818858610" sldId="325"/>
            <ac:spMk id="8" creationId="{00000000-0000-0000-0000-000000000000}"/>
          </ac:spMkLst>
        </pc:spChg>
        <pc:spChg chg="del">
          <ac:chgData name="Daniel Khashabi" userId="62390808-c838-45e6-be59-d6fd0d208bc8" providerId="ADAL" clId="{80024695-EE67-8444-A1A9-20697CC70558}" dt="2023-12-27T16:06:53.207" v="1398" actId="478"/>
          <ac:spMkLst>
            <pc:docMk/>
            <pc:sldMk cId="2818858610" sldId="325"/>
            <ac:spMk id="9" creationId="{00000000-0000-0000-0000-000000000000}"/>
          </ac:spMkLst>
        </pc:spChg>
        <pc:spChg chg="del">
          <ac:chgData name="Daniel Khashabi" userId="62390808-c838-45e6-be59-d6fd0d208bc8" providerId="ADAL" clId="{80024695-EE67-8444-A1A9-20697CC70558}" dt="2023-12-27T16:06:53.207" v="1398" actId="478"/>
          <ac:spMkLst>
            <pc:docMk/>
            <pc:sldMk cId="2818858610" sldId="325"/>
            <ac:spMk id="10" creationId="{00000000-0000-0000-0000-000000000000}"/>
          </ac:spMkLst>
        </pc:spChg>
        <pc:spChg chg="del">
          <ac:chgData name="Daniel Khashabi" userId="62390808-c838-45e6-be59-d6fd0d208bc8" providerId="ADAL" clId="{80024695-EE67-8444-A1A9-20697CC70558}" dt="2023-12-27T16:06:53.207" v="1398" actId="478"/>
          <ac:spMkLst>
            <pc:docMk/>
            <pc:sldMk cId="2818858610" sldId="325"/>
            <ac:spMk id="11" creationId="{00000000-0000-0000-0000-000000000000}"/>
          </ac:spMkLst>
        </pc:spChg>
        <pc:spChg chg="del">
          <ac:chgData name="Daniel Khashabi" userId="62390808-c838-45e6-be59-d6fd0d208bc8" providerId="ADAL" clId="{80024695-EE67-8444-A1A9-20697CC70558}" dt="2023-12-27T18:36:31.442" v="5186" actId="478"/>
          <ac:spMkLst>
            <pc:docMk/>
            <pc:sldMk cId="2818858610" sldId="325"/>
            <ac:spMk id="17" creationId="{00000000-0000-0000-0000-000000000000}"/>
          </ac:spMkLst>
        </pc:spChg>
        <pc:spChg chg="mod ord">
          <ac:chgData name="Daniel Khashabi" userId="62390808-c838-45e6-be59-d6fd0d208bc8" providerId="ADAL" clId="{80024695-EE67-8444-A1A9-20697CC70558}" dt="2023-12-27T15:07:00.763" v="1290" actId="700"/>
          <ac:spMkLst>
            <pc:docMk/>
            <pc:sldMk cId="2818858610" sldId="325"/>
            <ac:spMk id="19" creationId="{00000000-0000-0000-0000-000000000000}"/>
          </ac:spMkLst>
        </pc:spChg>
        <pc:spChg chg="add mod ord">
          <ac:chgData name="Daniel Khashabi" userId="62390808-c838-45e6-be59-d6fd0d208bc8" providerId="ADAL" clId="{80024695-EE67-8444-A1A9-20697CC70558}" dt="2023-12-27T18:36:32.639" v="5187"/>
          <ac:spMkLst>
            <pc:docMk/>
            <pc:sldMk cId="2818858610" sldId="325"/>
            <ac:spMk id="20" creationId="{A527001A-31CA-774B-1F12-5ADDCF954AD0}"/>
          </ac:spMkLst>
        </pc:spChg>
        <pc:spChg chg="add mod">
          <ac:chgData name="Daniel Khashabi" userId="62390808-c838-45e6-be59-d6fd0d208bc8" providerId="ADAL" clId="{80024695-EE67-8444-A1A9-20697CC70558}" dt="2023-12-27T16:06:53.552" v="1399"/>
          <ac:spMkLst>
            <pc:docMk/>
            <pc:sldMk cId="2818858610" sldId="325"/>
            <ac:spMk id="21" creationId="{C9E5A0DE-3117-2956-6777-9B933361F887}"/>
          </ac:spMkLst>
        </pc:spChg>
        <pc:spChg chg="add mod">
          <ac:chgData name="Daniel Khashabi" userId="62390808-c838-45e6-be59-d6fd0d208bc8" providerId="ADAL" clId="{80024695-EE67-8444-A1A9-20697CC70558}" dt="2023-12-27T18:36:59.505" v="5191"/>
          <ac:spMkLst>
            <pc:docMk/>
            <pc:sldMk cId="2818858610" sldId="325"/>
            <ac:spMk id="22" creationId="{44169EDB-355B-BE7B-3B5D-4A06EE2B8668}"/>
          </ac:spMkLst>
        </pc:spChg>
        <pc:spChg chg="add mod">
          <ac:chgData name="Daniel Khashabi" userId="62390808-c838-45e6-be59-d6fd0d208bc8" providerId="ADAL" clId="{80024695-EE67-8444-A1A9-20697CC70558}" dt="2023-12-27T19:02:06.309" v="5580"/>
          <ac:spMkLst>
            <pc:docMk/>
            <pc:sldMk cId="2818858610" sldId="325"/>
            <ac:spMk id="23" creationId="{D6D8D663-916F-13BA-06D1-EEFCED10F7A8}"/>
          </ac:spMkLst>
        </pc:spChg>
      </pc:sldChg>
      <pc:sldChg chg="addSp delSp modSp add del mod modClrScheme chgLayout">
        <pc:chgData name="Daniel Khashabi" userId="62390808-c838-45e6-be59-d6fd0d208bc8" providerId="ADAL" clId="{80024695-EE67-8444-A1A9-20697CC70558}" dt="2023-12-27T19:02:07.535" v="5581"/>
        <pc:sldMkLst>
          <pc:docMk/>
          <pc:sldMk cId="2897910362" sldId="326"/>
        </pc:sldMkLst>
        <pc:spChg chg="mod ord">
          <ac:chgData name="Daniel Khashabi" userId="62390808-c838-45e6-be59-d6fd0d208bc8" providerId="ADAL" clId="{80024695-EE67-8444-A1A9-20697CC70558}" dt="2023-12-27T15:07:00.763" v="1290" actId="700"/>
          <ac:spMkLst>
            <pc:docMk/>
            <pc:sldMk cId="2897910362" sldId="326"/>
            <ac:spMk id="2" creationId="{00000000-0000-0000-0000-000000000000}"/>
          </ac:spMkLst>
        </pc:spChg>
        <pc:spChg chg="del">
          <ac:chgData name="Daniel Khashabi" userId="62390808-c838-45e6-be59-d6fd0d208bc8" providerId="ADAL" clId="{80024695-EE67-8444-A1A9-20697CC70558}" dt="2023-12-27T16:06:56.722" v="1400" actId="478"/>
          <ac:spMkLst>
            <pc:docMk/>
            <pc:sldMk cId="2897910362" sldId="326"/>
            <ac:spMk id="9" creationId="{00000000-0000-0000-0000-000000000000}"/>
          </ac:spMkLst>
        </pc:spChg>
        <pc:spChg chg="del">
          <ac:chgData name="Daniel Khashabi" userId="62390808-c838-45e6-be59-d6fd0d208bc8" providerId="ADAL" clId="{80024695-EE67-8444-A1A9-20697CC70558}" dt="2023-12-27T16:06:56.722" v="1400" actId="478"/>
          <ac:spMkLst>
            <pc:docMk/>
            <pc:sldMk cId="2897910362" sldId="326"/>
            <ac:spMk id="10" creationId="{00000000-0000-0000-0000-000000000000}"/>
          </ac:spMkLst>
        </pc:spChg>
        <pc:spChg chg="del">
          <ac:chgData name="Daniel Khashabi" userId="62390808-c838-45e6-be59-d6fd0d208bc8" providerId="ADAL" clId="{80024695-EE67-8444-A1A9-20697CC70558}" dt="2023-12-27T16:06:56.722" v="1400" actId="478"/>
          <ac:spMkLst>
            <pc:docMk/>
            <pc:sldMk cId="2897910362" sldId="326"/>
            <ac:spMk id="11" creationId="{00000000-0000-0000-0000-000000000000}"/>
          </ac:spMkLst>
        </pc:spChg>
        <pc:spChg chg="del">
          <ac:chgData name="Daniel Khashabi" userId="62390808-c838-45e6-be59-d6fd0d208bc8" providerId="ADAL" clId="{80024695-EE67-8444-A1A9-20697CC70558}" dt="2023-12-27T16:06:56.722" v="1400" actId="478"/>
          <ac:spMkLst>
            <pc:docMk/>
            <pc:sldMk cId="2897910362" sldId="326"/>
            <ac:spMk id="12" creationId="{00000000-0000-0000-0000-000000000000}"/>
          </ac:spMkLst>
        </pc:spChg>
        <pc:spChg chg="del">
          <ac:chgData name="Daniel Khashabi" userId="62390808-c838-45e6-be59-d6fd0d208bc8" providerId="ADAL" clId="{80024695-EE67-8444-A1A9-20697CC70558}" dt="2023-12-27T16:06:56.722" v="1400" actId="478"/>
          <ac:spMkLst>
            <pc:docMk/>
            <pc:sldMk cId="2897910362" sldId="326"/>
            <ac:spMk id="13" creationId="{00000000-0000-0000-0000-000000000000}"/>
          </ac:spMkLst>
        </pc:spChg>
        <pc:spChg chg="del">
          <ac:chgData name="Daniel Khashabi" userId="62390808-c838-45e6-be59-d6fd0d208bc8" providerId="ADAL" clId="{80024695-EE67-8444-A1A9-20697CC70558}" dt="2023-12-27T16:06:56.722" v="1400" actId="478"/>
          <ac:spMkLst>
            <pc:docMk/>
            <pc:sldMk cId="2897910362" sldId="326"/>
            <ac:spMk id="14" creationId="{00000000-0000-0000-0000-000000000000}"/>
          </ac:spMkLst>
        </pc:spChg>
        <pc:spChg chg="del">
          <ac:chgData name="Daniel Khashabi" userId="62390808-c838-45e6-be59-d6fd0d208bc8" providerId="ADAL" clId="{80024695-EE67-8444-A1A9-20697CC70558}" dt="2023-12-27T18:36:54.351" v="5189" actId="478"/>
          <ac:spMkLst>
            <pc:docMk/>
            <pc:sldMk cId="2897910362" sldId="326"/>
            <ac:spMk id="24" creationId="{00000000-0000-0000-0000-000000000000}"/>
          </ac:spMkLst>
        </pc:spChg>
        <pc:spChg chg="del">
          <ac:chgData name="Daniel Khashabi" userId="62390808-c838-45e6-be59-d6fd0d208bc8" providerId="ADAL" clId="{80024695-EE67-8444-A1A9-20697CC70558}" dt="2023-12-27T18:36:53.039" v="5188" actId="478"/>
          <ac:spMkLst>
            <pc:docMk/>
            <pc:sldMk cId="2897910362" sldId="326"/>
            <ac:spMk id="25" creationId="{00000000-0000-0000-0000-000000000000}"/>
          </ac:spMkLst>
        </pc:spChg>
        <pc:spChg chg="mod ord">
          <ac:chgData name="Daniel Khashabi" userId="62390808-c838-45e6-be59-d6fd0d208bc8" providerId="ADAL" clId="{80024695-EE67-8444-A1A9-20697CC70558}" dt="2023-12-27T15:07:00.763" v="1290" actId="700"/>
          <ac:spMkLst>
            <pc:docMk/>
            <pc:sldMk cId="2897910362" sldId="326"/>
            <ac:spMk id="34" creationId="{00000000-0000-0000-0000-000000000000}"/>
          </ac:spMkLst>
        </pc:spChg>
        <pc:spChg chg="add mod ord">
          <ac:chgData name="Daniel Khashabi" userId="62390808-c838-45e6-be59-d6fd0d208bc8" providerId="ADAL" clId="{80024695-EE67-8444-A1A9-20697CC70558}" dt="2023-12-27T18:36:55.046" v="5190"/>
          <ac:spMkLst>
            <pc:docMk/>
            <pc:sldMk cId="2897910362" sldId="326"/>
            <ac:spMk id="35" creationId="{B8229171-E474-D022-162A-CA40C6DF6278}"/>
          </ac:spMkLst>
        </pc:spChg>
        <pc:spChg chg="add mod">
          <ac:chgData name="Daniel Khashabi" userId="62390808-c838-45e6-be59-d6fd0d208bc8" providerId="ADAL" clId="{80024695-EE67-8444-A1A9-20697CC70558}" dt="2023-12-27T16:06:57.073" v="1401"/>
          <ac:spMkLst>
            <pc:docMk/>
            <pc:sldMk cId="2897910362" sldId="326"/>
            <ac:spMk id="36" creationId="{F3CC43FA-6F1C-9079-9BA1-D173A858B0CF}"/>
          </ac:spMkLst>
        </pc:spChg>
        <pc:spChg chg="add mod">
          <ac:chgData name="Daniel Khashabi" userId="62390808-c838-45e6-be59-d6fd0d208bc8" providerId="ADAL" clId="{80024695-EE67-8444-A1A9-20697CC70558}" dt="2023-12-27T19:02:07.535" v="5581"/>
          <ac:spMkLst>
            <pc:docMk/>
            <pc:sldMk cId="2897910362" sldId="326"/>
            <ac:spMk id="37" creationId="{3BA76A52-6D43-A133-0F00-11E1D67DDA0D}"/>
          </ac:spMkLst>
        </pc:spChg>
      </pc:sldChg>
      <pc:sldChg chg="addSp delSp modSp add mod modClrScheme addCm chgLayout">
        <pc:chgData name="Daniel Khashabi" userId="62390808-c838-45e6-be59-d6fd0d208bc8" providerId="ADAL" clId="{80024695-EE67-8444-A1A9-20697CC70558}" dt="2023-12-27T19:02:10.812" v="5582"/>
        <pc:sldMkLst>
          <pc:docMk/>
          <pc:sldMk cId="474894553" sldId="327"/>
        </pc:sldMkLst>
        <pc:spChg chg="del">
          <ac:chgData name="Daniel Khashabi" userId="62390808-c838-45e6-be59-d6fd0d208bc8" providerId="ADAL" clId="{80024695-EE67-8444-A1A9-20697CC70558}" dt="2023-12-27T16:07:09.687" v="1403" actId="478"/>
          <ac:spMkLst>
            <pc:docMk/>
            <pc:sldMk cId="474894553" sldId="327"/>
            <ac:spMk id="8" creationId="{00000000-0000-0000-0000-000000000000}"/>
          </ac:spMkLst>
        </pc:spChg>
        <pc:spChg chg="del">
          <ac:chgData name="Daniel Khashabi" userId="62390808-c838-45e6-be59-d6fd0d208bc8" providerId="ADAL" clId="{80024695-EE67-8444-A1A9-20697CC70558}" dt="2023-12-27T16:07:09.687" v="1403" actId="478"/>
          <ac:spMkLst>
            <pc:docMk/>
            <pc:sldMk cId="474894553" sldId="327"/>
            <ac:spMk id="9" creationId="{00000000-0000-0000-0000-000000000000}"/>
          </ac:spMkLst>
        </pc:spChg>
        <pc:spChg chg="del">
          <ac:chgData name="Daniel Khashabi" userId="62390808-c838-45e6-be59-d6fd0d208bc8" providerId="ADAL" clId="{80024695-EE67-8444-A1A9-20697CC70558}" dt="2023-12-27T16:07:09.687" v="1403" actId="478"/>
          <ac:spMkLst>
            <pc:docMk/>
            <pc:sldMk cId="474894553" sldId="327"/>
            <ac:spMk id="10" creationId="{00000000-0000-0000-0000-000000000000}"/>
          </ac:spMkLst>
        </pc:spChg>
        <pc:spChg chg="del">
          <ac:chgData name="Daniel Khashabi" userId="62390808-c838-45e6-be59-d6fd0d208bc8" providerId="ADAL" clId="{80024695-EE67-8444-A1A9-20697CC70558}" dt="2023-12-27T16:07:09.687" v="1403" actId="478"/>
          <ac:spMkLst>
            <pc:docMk/>
            <pc:sldMk cId="474894553" sldId="327"/>
            <ac:spMk id="11" creationId="{00000000-0000-0000-0000-000000000000}"/>
          </ac:spMkLst>
        </pc:spChg>
        <pc:spChg chg="del">
          <ac:chgData name="Daniel Khashabi" userId="62390808-c838-45e6-be59-d6fd0d208bc8" providerId="ADAL" clId="{80024695-EE67-8444-A1A9-20697CC70558}" dt="2023-12-27T16:07:09.687" v="1403" actId="478"/>
          <ac:spMkLst>
            <pc:docMk/>
            <pc:sldMk cId="474894553" sldId="327"/>
            <ac:spMk id="12" creationId="{00000000-0000-0000-0000-000000000000}"/>
          </ac:spMkLst>
        </pc:spChg>
        <pc:spChg chg="del">
          <ac:chgData name="Daniel Khashabi" userId="62390808-c838-45e6-be59-d6fd0d208bc8" providerId="ADAL" clId="{80024695-EE67-8444-A1A9-20697CC70558}" dt="2023-12-27T16:07:09.687" v="1403" actId="478"/>
          <ac:spMkLst>
            <pc:docMk/>
            <pc:sldMk cId="474894553" sldId="327"/>
            <ac:spMk id="13" creationId="{00000000-0000-0000-0000-000000000000}"/>
          </ac:spMkLst>
        </pc:spChg>
        <pc:spChg chg="del">
          <ac:chgData name="Daniel Khashabi" userId="62390808-c838-45e6-be59-d6fd0d208bc8" providerId="ADAL" clId="{80024695-EE67-8444-A1A9-20697CC70558}" dt="2023-12-27T18:33:51.130" v="5137" actId="478"/>
          <ac:spMkLst>
            <pc:docMk/>
            <pc:sldMk cId="474894553" sldId="327"/>
            <ac:spMk id="23" creationId="{00000000-0000-0000-0000-000000000000}"/>
          </ac:spMkLst>
        </pc:spChg>
        <pc:spChg chg="add del mod">
          <ac:chgData name="Daniel Khashabi" userId="62390808-c838-45e6-be59-d6fd0d208bc8" providerId="ADAL" clId="{80024695-EE67-8444-A1A9-20697CC70558}" dt="2023-12-27T18:34:12.392" v="5149" actId="478"/>
          <ac:spMkLst>
            <pc:docMk/>
            <pc:sldMk cId="474894553" sldId="327"/>
            <ac:spMk id="24" creationId="{00000000-0000-0000-0000-000000000000}"/>
          </ac:spMkLst>
        </pc:spChg>
        <pc:spChg chg="add del mod">
          <ac:chgData name="Daniel Khashabi" userId="62390808-c838-45e6-be59-d6fd0d208bc8" providerId="ADAL" clId="{80024695-EE67-8444-A1A9-20697CC70558}" dt="2023-12-27T18:34:09.775" v="5146" actId="47"/>
          <ac:spMkLst>
            <pc:docMk/>
            <pc:sldMk cId="474894553" sldId="327"/>
            <ac:spMk id="25" creationId="{00000000-0000-0000-0000-000000000000}"/>
          </ac:spMkLst>
        </pc:spChg>
        <pc:spChg chg="del mod ord">
          <ac:chgData name="Daniel Khashabi" userId="62390808-c838-45e6-be59-d6fd0d208bc8" providerId="ADAL" clId="{80024695-EE67-8444-A1A9-20697CC70558}" dt="2023-12-27T18:33:49.450" v="5136" actId="478"/>
          <ac:spMkLst>
            <pc:docMk/>
            <pc:sldMk cId="474894553" sldId="327"/>
            <ac:spMk id="36" creationId="{00000000-0000-0000-0000-000000000000}"/>
          </ac:spMkLst>
        </pc:spChg>
        <pc:spChg chg="del mod">
          <ac:chgData name="Daniel Khashabi" userId="62390808-c838-45e6-be59-d6fd0d208bc8" providerId="ADAL" clId="{80024695-EE67-8444-A1A9-20697CC70558}" dt="2023-12-27T18:33:34.891" v="5126" actId="478"/>
          <ac:spMkLst>
            <pc:docMk/>
            <pc:sldMk cId="474894553" sldId="327"/>
            <ac:spMk id="37" creationId="{00000000-0000-0000-0000-000000000000}"/>
          </ac:spMkLst>
        </pc:spChg>
        <pc:spChg chg="mod ord">
          <ac:chgData name="Daniel Khashabi" userId="62390808-c838-45e6-be59-d6fd0d208bc8" providerId="ADAL" clId="{80024695-EE67-8444-A1A9-20697CC70558}" dt="2023-12-27T18:34:16.003" v="5150" actId="700"/>
          <ac:spMkLst>
            <pc:docMk/>
            <pc:sldMk cId="474894553" sldId="327"/>
            <ac:spMk id="40" creationId="{00000000-0000-0000-0000-000000000000}"/>
          </ac:spMkLst>
        </pc:spChg>
        <pc:spChg chg="add del mod ord">
          <ac:chgData name="Daniel Khashabi" userId="62390808-c838-45e6-be59-d6fd0d208bc8" providerId="ADAL" clId="{80024695-EE67-8444-A1A9-20697CC70558}" dt="2023-12-27T18:33:36.682" v="5127" actId="478"/>
          <ac:spMkLst>
            <pc:docMk/>
            <pc:sldMk cId="474894553" sldId="327"/>
            <ac:spMk id="41" creationId="{566BCB47-E7EF-2500-FDC8-E5B82DA81FA1}"/>
          </ac:spMkLst>
        </pc:spChg>
        <pc:spChg chg="add mod">
          <ac:chgData name="Daniel Khashabi" userId="62390808-c838-45e6-be59-d6fd0d208bc8" providerId="ADAL" clId="{80024695-EE67-8444-A1A9-20697CC70558}" dt="2023-12-27T16:07:10.031" v="1404"/>
          <ac:spMkLst>
            <pc:docMk/>
            <pc:sldMk cId="474894553" sldId="327"/>
            <ac:spMk id="42" creationId="{B2CF2B39-A760-4DDD-5807-A5C2DECDADD4}"/>
          </ac:spMkLst>
        </pc:spChg>
        <pc:spChg chg="add del mod">
          <ac:chgData name="Daniel Khashabi" userId="62390808-c838-45e6-be59-d6fd0d208bc8" providerId="ADAL" clId="{80024695-EE67-8444-A1A9-20697CC70558}" dt="2023-12-27T18:34:16.003" v="5150" actId="700"/>
          <ac:spMkLst>
            <pc:docMk/>
            <pc:sldMk cId="474894553" sldId="327"/>
            <ac:spMk id="44" creationId="{9D51446B-D6FE-5CAC-CDD0-0CC480D4F467}"/>
          </ac:spMkLst>
        </pc:spChg>
        <pc:spChg chg="add del mod ord">
          <ac:chgData name="Daniel Khashabi" userId="62390808-c838-45e6-be59-d6fd0d208bc8" providerId="ADAL" clId="{80024695-EE67-8444-A1A9-20697CC70558}" dt="2023-12-27T18:34:09.339" v="5145" actId="700"/>
          <ac:spMkLst>
            <pc:docMk/>
            <pc:sldMk cId="474894553" sldId="327"/>
            <ac:spMk id="45" creationId="{1AF3C617-714F-8928-1367-CD02817B3982}"/>
          </ac:spMkLst>
        </pc:spChg>
        <pc:spChg chg="add del mod ord">
          <ac:chgData name="Daniel Khashabi" userId="62390808-c838-45e6-be59-d6fd0d208bc8" providerId="ADAL" clId="{80024695-EE67-8444-A1A9-20697CC70558}" dt="2023-12-27T18:34:09.339" v="5145" actId="700"/>
          <ac:spMkLst>
            <pc:docMk/>
            <pc:sldMk cId="474894553" sldId="327"/>
            <ac:spMk id="46" creationId="{FF5B569E-055B-8C5B-2FA8-ECBE988794C8}"/>
          </ac:spMkLst>
        </pc:spChg>
        <pc:spChg chg="add mod">
          <ac:chgData name="Daniel Khashabi" userId="62390808-c838-45e6-be59-d6fd0d208bc8" providerId="ADAL" clId="{80024695-EE67-8444-A1A9-20697CC70558}" dt="2023-12-27T18:34:01.699" v="5144"/>
          <ac:spMkLst>
            <pc:docMk/>
            <pc:sldMk cId="474894553" sldId="327"/>
            <ac:spMk id="47" creationId="{6EC55607-7B7C-BEB1-1066-443CC469E513}"/>
          </ac:spMkLst>
        </pc:spChg>
        <pc:spChg chg="add del mod ord">
          <ac:chgData name="Daniel Khashabi" userId="62390808-c838-45e6-be59-d6fd0d208bc8" providerId="ADAL" clId="{80024695-EE67-8444-A1A9-20697CC70558}" dt="2023-12-27T18:37:34.909" v="5192" actId="478"/>
          <ac:spMkLst>
            <pc:docMk/>
            <pc:sldMk cId="474894553" sldId="327"/>
            <ac:spMk id="48" creationId="{D6EE115E-724C-2E45-1593-6560935C3D58}"/>
          </ac:spMkLst>
        </pc:spChg>
        <pc:spChg chg="add mod ord">
          <ac:chgData name="Daniel Khashabi" userId="62390808-c838-45e6-be59-d6fd0d208bc8" providerId="ADAL" clId="{80024695-EE67-8444-A1A9-20697CC70558}" dt="2023-12-27T18:38:16.652" v="5217" actId="113"/>
          <ac:spMkLst>
            <pc:docMk/>
            <pc:sldMk cId="474894553" sldId="327"/>
            <ac:spMk id="49" creationId="{7E80DF7B-2044-AC5C-E2FE-F67D848E592A}"/>
          </ac:spMkLst>
        </pc:spChg>
        <pc:spChg chg="add del mod">
          <ac:chgData name="Daniel Khashabi" userId="62390808-c838-45e6-be59-d6fd0d208bc8" providerId="ADAL" clId="{80024695-EE67-8444-A1A9-20697CC70558}" dt="2023-12-27T18:37:41.712" v="5195" actId="478"/>
          <ac:spMkLst>
            <pc:docMk/>
            <pc:sldMk cId="474894553" sldId="327"/>
            <ac:spMk id="51" creationId="{B6128357-8AFE-2151-6BF6-8DC45C54DA78}"/>
          </ac:spMkLst>
        </pc:spChg>
        <pc:spChg chg="add mod">
          <ac:chgData name="Daniel Khashabi" userId="62390808-c838-45e6-be59-d6fd0d208bc8" providerId="ADAL" clId="{80024695-EE67-8444-A1A9-20697CC70558}" dt="2023-12-27T18:37:37.278" v="5194"/>
          <ac:spMkLst>
            <pc:docMk/>
            <pc:sldMk cId="474894553" sldId="327"/>
            <ac:spMk id="52" creationId="{43C539C5-F501-5EEF-8592-E849073790A6}"/>
          </ac:spMkLst>
        </pc:spChg>
        <pc:spChg chg="add mod">
          <ac:chgData name="Daniel Khashabi" userId="62390808-c838-45e6-be59-d6fd0d208bc8" providerId="ADAL" clId="{80024695-EE67-8444-A1A9-20697CC70558}" dt="2023-12-27T18:37:42.118" v="5196"/>
          <ac:spMkLst>
            <pc:docMk/>
            <pc:sldMk cId="474894553" sldId="327"/>
            <ac:spMk id="53" creationId="{A30F833E-B299-8D55-1933-4FFC9E447B5C}"/>
          </ac:spMkLst>
        </pc:spChg>
        <pc:spChg chg="add mod">
          <ac:chgData name="Daniel Khashabi" userId="62390808-c838-45e6-be59-d6fd0d208bc8" providerId="ADAL" clId="{80024695-EE67-8444-A1A9-20697CC70558}" dt="2023-12-27T19:02:10.812" v="5582"/>
          <ac:spMkLst>
            <pc:docMk/>
            <pc:sldMk cId="474894553" sldId="327"/>
            <ac:spMk id="54" creationId="{7118ACED-EF1D-CDDF-04A4-7CFE801BD664}"/>
          </ac:spMkLst>
        </pc:spChg>
        <pc:grpChg chg="del mod">
          <ac:chgData name="Daniel Khashabi" userId="62390808-c838-45e6-be59-d6fd0d208bc8" providerId="ADAL" clId="{80024695-EE67-8444-A1A9-20697CC70558}" dt="2023-12-27T18:33:29.703" v="5124" actId="478"/>
          <ac:grpSpMkLst>
            <pc:docMk/>
            <pc:sldMk cId="474894553" sldId="327"/>
            <ac:grpSpMk id="33" creationId="{00000000-0000-0000-0000-000000000000}"/>
          </ac:grpSpMkLst>
        </pc:grpChg>
        <pc:picChg chg="del">
          <ac:chgData name="Daniel Khashabi" userId="62390808-c838-45e6-be59-d6fd0d208bc8" providerId="ADAL" clId="{80024695-EE67-8444-A1A9-20697CC70558}" dt="2023-12-27T16:07:07.132" v="1402" actId="478"/>
          <ac:picMkLst>
            <pc:docMk/>
            <pc:sldMk cId="474894553" sldId="327"/>
            <ac:picMk id="38" creationId="{00000000-0000-0000-0000-000000000000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Daniel Khashabi" userId="62390808-c838-45e6-be59-d6fd0d208bc8" providerId="ADAL" clId="{80024695-EE67-8444-A1A9-20697CC70558}" dt="2023-12-27T18:38:54.364" v="5218"/>
              <pc2:cmMkLst xmlns:pc2="http://schemas.microsoft.com/office/powerpoint/2019/9/main/command">
                <pc:docMk/>
                <pc:sldMk cId="474894553" sldId="327"/>
                <pc2:cmMk id="{DA4D4DB6-6EBF-014E-A462-EE967844DB00}"/>
              </pc2:cmMkLst>
            </pc226:cmChg>
          </p:ext>
        </pc:extLst>
      </pc:sldChg>
      <pc:sldChg chg="addSp modSp add del mod modClrScheme chgLayout">
        <pc:chgData name="Daniel Khashabi" userId="62390808-c838-45e6-be59-d6fd0d208bc8" providerId="ADAL" clId="{80024695-EE67-8444-A1A9-20697CC70558}" dt="2023-12-27T18:26:34.003" v="4874" actId="2696"/>
        <pc:sldMkLst>
          <pc:docMk/>
          <pc:sldMk cId="4273894766" sldId="328"/>
        </pc:sldMkLst>
        <pc:spChg chg="mod ord">
          <ac:chgData name="Daniel Khashabi" userId="62390808-c838-45e6-be59-d6fd0d208bc8" providerId="ADAL" clId="{80024695-EE67-8444-A1A9-20697CC70558}" dt="2023-12-27T15:07:00.763" v="1290" actId="700"/>
          <ac:spMkLst>
            <pc:docMk/>
            <pc:sldMk cId="4273894766" sldId="328"/>
            <ac:spMk id="2" creationId="{00000000-0000-0000-0000-000000000000}"/>
          </ac:spMkLst>
        </pc:spChg>
        <pc:spChg chg="mod ord">
          <ac:chgData name="Daniel Khashabi" userId="62390808-c838-45e6-be59-d6fd0d208bc8" providerId="ADAL" clId="{80024695-EE67-8444-A1A9-20697CC70558}" dt="2023-12-27T15:07:00.763" v="1290" actId="700"/>
          <ac:spMkLst>
            <pc:docMk/>
            <pc:sldMk cId="4273894766" sldId="328"/>
            <ac:spMk id="60" creationId="{00000000-0000-0000-0000-000000000000}"/>
          </ac:spMkLst>
        </pc:spChg>
        <pc:spChg chg="add mod ord">
          <ac:chgData name="Daniel Khashabi" userId="62390808-c838-45e6-be59-d6fd0d208bc8" providerId="ADAL" clId="{80024695-EE67-8444-A1A9-20697CC70558}" dt="2023-12-27T15:07:00.763" v="1290" actId="700"/>
          <ac:spMkLst>
            <pc:docMk/>
            <pc:sldMk cId="4273894766" sldId="328"/>
            <ac:spMk id="61" creationId="{2D027C53-7E3D-A309-7976-AE48343E9F7B}"/>
          </ac:spMkLst>
        </pc:spChg>
      </pc:sldChg>
      <pc:sldChg chg="addSp modSp add del mod modClrScheme chgLayout">
        <pc:chgData name="Daniel Khashabi" userId="62390808-c838-45e6-be59-d6fd0d208bc8" providerId="ADAL" clId="{80024695-EE67-8444-A1A9-20697CC70558}" dt="2023-12-27T18:26:34.003" v="4874" actId="2696"/>
        <pc:sldMkLst>
          <pc:docMk/>
          <pc:sldMk cId="1170892755" sldId="329"/>
        </pc:sldMkLst>
        <pc:spChg chg="mod ord">
          <ac:chgData name="Daniel Khashabi" userId="62390808-c838-45e6-be59-d6fd0d208bc8" providerId="ADAL" clId="{80024695-EE67-8444-A1A9-20697CC70558}" dt="2023-12-27T15:07:00.763" v="1290" actId="700"/>
          <ac:spMkLst>
            <pc:docMk/>
            <pc:sldMk cId="1170892755" sldId="329"/>
            <ac:spMk id="2" creationId="{00000000-0000-0000-0000-000000000000}"/>
          </ac:spMkLst>
        </pc:spChg>
        <pc:spChg chg="mod ord">
          <ac:chgData name="Daniel Khashabi" userId="62390808-c838-45e6-be59-d6fd0d208bc8" providerId="ADAL" clId="{80024695-EE67-8444-A1A9-20697CC70558}" dt="2023-12-27T15:07:00.763" v="1290" actId="700"/>
          <ac:spMkLst>
            <pc:docMk/>
            <pc:sldMk cId="1170892755" sldId="329"/>
            <ac:spMk id="118" creationId="{00000000-0000-0000-0000-000000000000}"/>
          </ac:spMkLst>
        </pc:spChg>
        <pc:spChg chg="add mod ord">
          <ac:chgData name="Daniel Khashabi" userId="62390808-c838-45e6-be59-d6fd0d208bc8" providerId="ADAL" clId="{80024695-EE67-8444-A1A9-20697CC70558}" dt="2023-12-27T15:07:00.763" v="1290" actId="700"/>
          <ac:spMkLst>
            <pc:docMk/>
            <pc:sldMk cId="1170892755" sldId="329"/>
            <ac:spMk id="119" creationId="{CC2933EF-2199-ABE6-8C43-316010B51674}"/>
          </ac:spMkLst>
        </pc:spChg>
      </pc:sldChg>
      <pc:sldChg chg="add">
        <pc:chgData name="Daniel Khashabi" userId="62390808-c838-45e6-be59-d6fd0d208bc8" providerId="ADAL" clId="{80024695-EE67-8444-A1A9-20697CC70558}" dt="2023-12-27T18:26:37.277" v="4875"/>
        <pc:sldMkLst>
          <pc:docMk/>
          <pc:sldMk cId="1536739513" sldId="330"/>
        </pc:sldMkLst>
        <pc:spChg chg="mod ord">
          <ac:chgData name="Daniel Khashabi" userId="62390808-c838-45e6-be59-d6fd0d208bc8" providerId="ADAL" clId="{80024695-EE67-8444-A1A9-20697CC70558}" dt="2023-12-27T15:07:00.763" v="1290" actId="700"/>
          <ac:spMkLst>
            <pc:docMk/>
            <pc:sldMk cId="1536739513" sldId="330"/>
            <ac:spMk id="2" creationId="{00000000-0000-0000-0000-000000000000}"/>
          </ac:spMkLst>
        </pc:spChg>
        <pc:spChg chg="mod ord">
          <ac:chgData name="Daniel Khashabi" userId="62390808-c838-45e6-be59-d6fd0d208bc8" providerId="ADAL" clId="{80024695-EE67-8444-A1A9-20697CC70558}" dt="2023-12-27T15:07:00.763" v="1290" actId="700"/>
          <ac:spMkLst>
            <pc:docMk/>
            <pc:sldMk cId="1536739513" sldId="330"/>
            <ac:spMk id="154" creationId="{00000000-0000-0000-0000-000000000000}"/>
          </ac:spMkLst>
        </pc:spChg>
        <pc:spChg chg="add mod ord">
          <ac:chgData name="Daniel Khashabi" userId="62390808-c838-45e6-be59-d6fd0d208bc8" providerId="ADAL" clId="{80024695-EE67-8444-A1A9-20697CC70558}" dt="2023-12-27T15:07:00.763" v="1290" actId="700"/>
          <ac:spMkLst>
            <pc:docMk/>
            <pc:sldMk cId="1536739513" sldId="330"/>
            <ac:spMk id="155" creationId="{C6B20C9C-0C67-BD26-C0BE-432230AC7404}"/>
          </ac:spMkLst>
        </pc:spChg>
      </pc:sldChg>
      <pc:sldChg chg="add">
        <pc:chgData name="Daniel Khashabi" userId="62390808-c838-45e6-be59-d6fd0d208bc8" providerId="ADAL" clId="{80024695-EE67-8444-A1A9-20697CC70558}" dt="2023-12-27T18:26:37.277" v="4875"/>
        <pc:sldMkLst>
          <pc:docMk/>
          <pc:sldMk cId="3545075296" sldId="331"/>
        </pc:sldMkLst>
        <pc:spChg chg="mod ord">
          <ac:chgData name="Daniel Khashabi" userId="62390808-c838-45e6-be59-d6fd0d208bc8" providerId="ADAL" clId="{80024695-EE67-8444-A1A9-20697CC70558}" dt="2023-12-27T15:07:00.763" v="1290" actId="700"/>
          <ac:spMkLst>
            <pc:docMk/>
            <pc:sldMk cId="3545075296" sldId="331"/>
            <ac:spMk id="2" creationId="{00000000-0000-0000-0000-000000000000}"/>
          </ac:spMkLst>
        </pc:spChg>
        <pc:spChg chg="mod ord">
          <ac:chgData name="Daniel Khashabi" userId="62390808-c838-45e6-be59-d6fd0d208bc8" providerId="ADAL" clId="{80024695-EE67-8444-A1A9-20697CC70558}" dt="2023-12-27T15:07:00.763" v="1290" actId="700"/>
          <ac:spMkLst>
            <pc:docMk/>
            <pc:sldMk cId="3545075296" sldId="331"/>
            <ac:spMk id="212" creationId="{00000000-0000-0000-0000-000000000000}"/>
          </ac:spMkLst>
        </pc:spChg>
        <pc:spChg chg="add mod ord">
          <ac:chgData name="Daniel Khashabi" userId="62390808-c838-45e6-be59-d6fd0d208bc8" providerId="ADAL" clId="{80024695-EE67-8444-A1A9-20697CC70558}" dt="2023-12-27T15:07:00.763" v="1290" actId="700"/>
          <ac:spMkLst>
            <pc:docMk/>
            <pc:sldMk cId="3545075296" sldId="331"/>
            <ac:spMk id="213" creationId="{F011B077-DB52-0827-D53F-8B664F04F2B0}"/>
          </ac:spMkLst>
        </pc:spChg>
      </pc:sldChg>
      <pc:sldChg chg="delSp modSp add mod">
        <pc:chgData name="Daniel Khashabi" userId="62390808-c838-45e6-be59-d6fd0d208bc8" providerId="ADAL" clId="{80024695-EE67-8444-A1A9-20697CC70558}" dt="2023-12-27T19:00:14.501" v="5536" actId="14100"/>
        <pc:sldMkLst>
          <pc:docMk/>
          <pc:sldMk cId="1814475317" sldId="332"/>
        </pc:sldMkLst>
        <pc:spChg chg="mod ord">
          <ac:chgData name="Daniel Khashabi" userId="62390808-c838-45e6-be59-d6fd0d208bc8" providerId="ADAL" clId="{80024695-EE67-8444-A1A9-20697CC70558}" dt="2023-12-27T15:07:00.763" v="1290" actId="700"/>
          <ac:spMkLst>
            <pc:docMk/>
            <pc:sldMk cId="1814475317" sldId="332"/>
            <ac:spMk id="3" creationId="{00000000-0000-0000-0000-000000000000}"/>
          </ac:spMkLst>
        </pc:spChg>
        <pc:spChg chg="del mod">
          <ac:chgData name="Daniel Khashabi" userId="62390808-c838-45e6-be59-d6fd0d208bc8" providerId="ADAL" clId="{80024695-EE67-8444-A1A9-20697CC70558}" dt="2023-12-27T19:00:08.417" v="5534" actId="478"/>
          <ac:spMkLst>
            <pc:docMk/>
            <pc:sldMk cId="1814475317" sldId="332"/>
            <ac:spMk id="4" creationId="{00000000-0000-0000-0000-000000000000}"/>
          </ac:spMkLst>
        </pc:spChg>
        <pc:spChg chg="mod">
          <ac:chgData name="Daniel Khashabi" userId="62390808-c838-45e6-be59-d6fd0d208bc8" providerId="ADAL" clId="{80024695-EE67-8444-A1A9-20697CC70558}" dt="2023-12-27T19:00:14.501" v="5536" actId="14100"/>
          <ac:spMkLst>
            <pc:docMk/>
            <pc:sldMk cId="1814475317" sldId="332"/>
            <ac:spMk id="7" creationId="{7B4DB0A4-FA34-64BA-9EDF-8BD4DB022E53}"/>
          </ac:spMkLst>
        </pc:spChg>
      </pc:sldChg>
      <pc:sldChg chg="addSp modSp add del mod modClrScheme chgLayout">
        <pc:chgData name="Daniel Khashabi" userId="62390808-c838-45e6-be59-d6fd0d208bc8" providerId="ADAL" clId="{80024695-EE67-8444-A1A9-20697CC70558}" dt="2023-12-27T18:39:01.021" v="5219" actId="2696"/>
        <pc:sldMkLst>
          <pc:docMk/>
          <pc:sldMk cId="0" sldId="333"/>
        </pc:sldMkLst>
        <pc:spChg chg="mod ord">
          <ac:chgData name="Daniel Khashabi" userId="62390808-c838-45e6-be59-d6fd0d208bc8" providerId="ADAL" clId="{80024695-EE67-8444-A1A9-20697CC70558}" dt="2023-12-27T15:07:00.763" v="1290" actId="700"/>
          <ac:spMkLst>
            <pc:docMk/>
            <pc:sldMk cId="0" sldId="333"/>
            <ac:spMk id="3" creationId="{00000000-0000-0000-0000-000000000000}"/>
          </ac:spMkLst>
        </pc:spChg>
        <pc:spChg chg="mod ord">
          <ac:chgData name="Daniel Khashabi" userId="62390808-c838-45e6-be59-d6fd0d208bc8" providerId="ADAL" clId="{80024695-EE67-8444-A1A9-20697CC70558}" dt="2023-12-27T15:07:00.763" v="1290" actId="700"/>
          <ac:spMkLst>
            <pc:docMk/>
            <pc:sldMk cId="0" sldId="333"/>
            <ac:spMk id="17" creationId="{00000000-0000-0000-0000-000000000000}"/>
          </ac:spMkLst>
        </pc:spChg>
        <pc:spChg chg="add mod ord">
          <ac:chgData name="Daniel Khashabi" userId="62390808-c838-45e6-be59-d6fd0d208bc8" providerId="ADAL" clId="{80024695-EE67-8444-A1A9-20697CC70558}" dt="2023-12-27T15:07:00.763" v="1290" actId="700"/>
          <ac:spMkLst>
            <pc:docMk/>
            <pc:sldMk cId="0" sldId="333"/>
            <ac:spMk id="18" creationId="{DBADA447-A48E-AE4D-AF3F-B2CD16CC19FF}"/>
          </ac:spMkLst>
        </pc:spChg>
      </pc:sldChg>
      <pc:sldChg chg="delSp modSp add del mod">
        <pc:chgData name="Daniel Khashabi" userId="62390808-c838-45e6-be59-d6fd0d208bc8" providerId="ADAL" clId="{80024695-EE67-8444-A1A9-20697CC70558}" dt="2023-12-27T19:00:50.556" v="5542" actId="2696"/>
        <pc:sldMkLst>
          <pc:docMk/>
          <pc:sldMk cId="725911199" sldId="333"/>
        </pc:sldMkLst>
        <pc:spChg chg="del mod">
          <ac:chgData name="Daniel Khashabi" userId="62390808-c838-45e6-be59-d6fd0d208bc8" providerId="ADAL" clId="{80024695-EE67-8444-A1A9-20697CC70558}" dt="2023-12-27T19:00:22.781" v="5538" actId="478"/>
          <ac:spMkLst>
            <pc:docMk/>
            <pc:sldMk cId="725911199" sldId="333"/>
            <ac:spMk id="4" creationId="{00000000-0000-0000-0000-000000000000}"/>
          </ac:spMkLst>
        </pc:spChg>
        <pc:spChg chg="mod">
          <ac:chgData name="Daniel Khashabi" userId="62390808-c838-45e6-be59-d6fd0d208bc8" providerId="ADAL" clId="{80024695-EE67-8444-A1A9-20697CC70558}" dt="2023-12-27T19:00:23.473" v="5539"/>
          <ac:spMkLst>
            <pc:docMk/>
            <pc:sldMk cId="725911199" sldId="333"/>
            <ac:spMk id="18" creationId="{DBADA447-A48E-AE4D-AF3F-B2CD16CC19FF}"/>
          </ac:spMkLst>
        </pc:spChg>
      </pc:sldChg>
      <pc:sldChg chg="addSp modSp add del mod modClrScheme chgLayout">
        <pc:chgData name="Daniel Khashabi" userId="62390808-c838-45e6-be59-d6fd0d208bc8" providerId="ADAL" clId="{80024695-EE67-8444-A1A9-20697CC70558}" dt="2023-12-27T18:39:01.021" v="5219" actId="2696"/>
        <pc:sldMkLst>
          <pc:docMk/>
          <pc:sldMk cId="0" sldId="334"/>
        </pc:sldMkLst>
        <pc:spChg chg="mod ord">
          <ac:chgData name="Daniel Khashabi" userId="62390808-c838-45e6-be59-d6fd0d208bc8" providerId="ADAL" clId="{80024695-EE67-8444-A1A9-20697CC70558}" dt="2023-12-27T15:07:00.763" v="1290" actId="700"/>
          <ac:spMkLst>
            <pc:docMk/>
            <pc:sldMk cId="0" sldId="334"/>
            <ac:spMk id="3" creationId="{00000000-0000-0000-0000-000000000000}"/>
          </ac:spMkLst>
        </pc:spChg>
        <pc:spChg chg="mod ord">
          <ac:chgData name="Daniel Khashabi" userId="62390808-c838-45e6-be59-d6fd0d208bc8" providerId="ADAL" clId="{80024695-EE67-8444-A1A9-20697CC70558}" dt="2023-12-27T15:07:00.763" v="1290" actId="700"/>
          <ac:spMkLst>
            <pc:docMk/>
            <pc:sldMk cId="0" sldId="334"/>
            <ac:spMk id="21" creationId="{00000000-0000-0000-0000-000000000000}"/>
          </ac:spMkLst>
        </pc:spChg>
        <pc:spChg chg="add mod ord">
          <ac:chgData name="Daniel Khashabi" userId="62390808-c838-45e6-be59-d6fd0d208bc8" providerId="ADAL" clId="{80024695-EE67-8444-A1A9-20697CC70558}" dt="2023-12-27T15:07:00.763" v="1290" actId="700"/>
          <ac:spMkLst>
            <pc:docMk/>
            <pc:sldMk cId="0" sldId="334"/>
            <ac:spMk id="22" creationId="{5336EC91-DD7F-9E51-0B36-E305B6582BAC}"/>
          </ac:spMkLst>
        </pc:spChg>
      </pc:sldChg>
      <pc:sldChg chg="add del">
        <pc:chgData name="Daniel Khashabi" userId="62390808-c838-45e6-be59-d6fd0d208bc8" providerId="ADAL" clId="{80024695-EE67-8444-A1A9-20697CC70558}" dt="2023-12-27T19:00:46.854" v="5541" actId="2696"/>
        <pc:sldMkLst>
          <pc:docMk/>
          <pc:sldMk cId="2376525529" sldId="334"/>
        </pc:sldMkLst>
      </pc:sldChg>
      <pc:sldChg chg="addSp modSp add del mod modClrScheme chgLayout">
        <pc:chgData name="Daniel Khashabi" userId="62390808-c838-45e6-be59-d6fd0d208bc8" providerId="ADAL" clId="{80024695-EE67-8444-A1A9-20697CC70558}" dt="2023-12-27T18:39:01.021" v="5219" actId="2696"/>
        <pc:sldMkLst>
          <pc:docMk/>
          <pc:sldMk cId="0" sldId="335"/>
        </pc:sldMkLst>
        <pc:spChg chg="mod ord">
          <ac:chgData name="Daniel Khashabi" userId="62390808-c838-45e6-be59-d6fd0d208bc8" providerId="ADAL" clId="{80024695-EE67-8444-A1A9-20697CC70558}" dt="2023-12-27T15:07:00.763" v="1290" actId="700"/>
          <ac:spMkLst>
            <pc:docMk/>
            <pc:sldMk cId="0" sldId="335"/>
            <ac:spMk id="3" creationId="{00000000-0000-0000-0000-000000000000}"/>
          </ac:spMkLst>
        </pc:spChg>
        <pc:spChg chg="mod ord">
          <ac:chgData name="Daniel Khashabi" userId="62390808-c838-45e6-be59-d6fd0d208bc8" providerId="ADAL" clId="{80024695-EE67-8444-A1A9-20697CC70558}" dt="2023-12-27T15:07:00.763" v="1290" actId="700"/>
          <ac:spMkLst>
            <pc:docMk/>
            <pc:sldMk cId="0" sldId="335"/>
            <ac:spMk id="25" creationId="{00000000-0000-0000-0000-000000000000}"/>
          </ac:spMkLst>
        </pc:spChg>
        <pc:spChg chg="add mod ord">
          <ac:chgData name="Daniel Khashabi" userId="62390808-c838-45e6-be59-d6fd0d208bc8" providerId="ADAL" clId="{80024695-EE67-8444-A1A9-20697CC70558}" dt="2023-12-27T15:07:00.763" v="1290" actId="700"/>
          <ac:spMkLst>
            <pc:docMk/>
            <pc:sldMk cId="0" sldId="335"/>
            <ac:spMk id="26" creationId="{08C33FC7-A3AE-2ECB-D3E1-9CDFECBE8F39}"/>
          </ac:spMkLst>
        </pc:spChg>
      </pc:sldChg>
      <pc:sldChg chg="add del">
        <pc:chgData name="Daniel Khashabi" userId="62390808-c838-45e6-be59-d6fd0d208bc8" providerId="ADAL" clId="{80024695-EE67-8444-A1A9-20697CC70558}" dt="2023-12-27T19:00:45.700" v="5540" actId="2696"/>
        <pc:sldMkLst>
          <pc:docMk/>
          <pc:sldMk cId="205134039" sldId="335"/>
        </pc:sldMkLst>
      </pc:sldChg>
      <pc:sldChg chg="modSp add del mod modShow addCm">
        <pc:chgData name="Daniel Khashabi" userId="62390808-c838-45e6-be59-d6fd0d208bc8" providerId="ADAL" clId="{80024695-EE67-8444-A1A9-20697CC70558}" dt="2023-12-28T01:50:09.661" v="7583" actId="2696"/>
        <pc:sldMkLst>
          <pc:docMk/>
          <pc:sldMk cId="1919312046" sldId="466"/>
        </pc:sldMkLst>
        <pc:spChg chg="mod">
          <ac:chgData name="Daniel Khashabi" userId="62390808-c838-45e6-be59-d6fd0d208bc8" providerId="ADAL" clId="{80024695-EE67-8444-A1A9-20697CC70558}" dt="2023-12-28T00:52:33.384" v="6578" actId="1035"/>
          <ac:spMkLst>
            <pc:docMk/>
            <pc:sldMk cId="1919312046" sldId="466"/>
            <ac:spMk id="6" creationId="{02ABE425-E8C5-6C48-8215-A554F6B5C2F2}"/>
          </ac:spMkLst>
        </pc:spChg>
        <pc:spChg chg="mod">
          <ac:chgData name="Daniel Khashabi" userId="62390808-c838-45e6-be59-d6fd0d208bc8" providerId="ADAL" clId="{80024695-EE67-8444-A1A9-20697CC70558}" dt="2023-12-28T00:52:33.384" v="6578" actId="1035"/>
          <ac:spMkLst>
            <pc:docMk/>
            <pc:sldMk cId="1919312046" sldId="466"/>
            <ac:spMk id="7" creationId="{827DC5A4-D023-1040-BE16-4B4D66985CDD}"/>
          </ac:spMkLst>
        </pc:spChg>
        <pc:spChg chg="mod">
          <ac:chgData name="Daniel Khashabi" userId="62390808-c838-45e6-be59-d6fd0d208bc8" providerId="ADAL" clId="{80024695-EE67-8444-A1A9-20697CC70558}" dt="2023-12-28T00:52:33.384" v="6578" actId="1035"/>
          <ac:spMkLst>
            <pc:docMk/>
            <pc:sldMk cId="1919312046" sldId="466"/>
            <ac:spMk id="8" creationId="{5853B79D-23E4-7E4C-A3A8-C0A17D2BCE2E}"/>
          </ac:spMkLst>
        </pc:spChg>
        <pc:spChg chg="mod">
          <ac:chgData name="Daniel Khashabi" userId="62390808-c838-45e6-be59-d6fd0d208bc8" providerId="ADAL" clId="{80024695-EE67-8444-A1A9-20697CC70558}" dt="2023-12-28T00:52:44.999" v="6602" actId="1038"/>
          <ac:spMkLst>
            <pc:docMk/>
            <pc:sldMk cId="1919312046" sldId="466"/>
            <ac:spMk id="163" creationId="{E9E0EE67-07EE-024D-A142-714D99F1AD7C}"/>
          </ac:spMkLst>
        </pc:spChg>
        <pc:spChg chg="mod">
          <ac:chgData name="Daniel Khashabi" userId="62390808-c838-45e6-be59-d6fd0d208bc8" providerId="ADAL" clId="{80024695-EE67-8444-A1A9-20697CC70558}" dt="2023-12-28T00:52:44.999" v="6602" actId="1038"/>
          <ac:spMkLst>
            <pc:docMk/>
            <pc:sldMk cId="1919312046" sldId="466"/>
            <ac:spMk id="164" creationId="{84BEA51C-2637-1F4B-BAAC-C96FDBD8DBDA}"/>
          </ac:spMkLst>
        </pc:spChg>
        <pc:spChg chg="mod">
          <ac:chgData name="Daniel Khashabi" userId="62390808-c838-45e6-be59-d6fd0d208bc8" providerId="ADAL" clId="{80024695-EE67-8444-A1A9-20697CC70558}" dt="2023-12-28T00:52:44.999" v="6602" actId="1038"/>
          <ac:spMkLst>
            <pc:docMk/>
            <pc:sldMk cId="1919312046" sldId="466"/>
            <ac:spMk id="165" creationId="{C38F36B5-FD54-1C46-B24A-AE23A77D1553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Daniel Khashabi" userId="62390808-c838-45e6-be59-d6fd0d208bc8" providerId="ADAL" clId="{80024695-EE67-8444-A1A9-20697CC70558}" dt="2023-12-28T00:53:00.923" v="6603"/>
              <pc2:cmMkLst xmlns:pc2="http://schemas.microsoft.com/office/powerpoint/2019/9/main/command">
                <pc:docMk/>
                <pc:sldMk cId="1919312046" sldId="466"/>
                <pc2:cmMk id="{83900D8F-082B-974E-871F-93806E474FA9}"/>
              </pc2:cmMkLst>
            </pc226:cmChg>
          </p:ext>
        </pc:extLst>
      </pc:sldChg>
      <pc:sldChg chg="modSp mod">
        <pc:chgData name="Daniel Khashabi" userId="62390808-c838-45e6-be59-d6fd0d208bc8" providerId="ADAL" clId="{80024695-EE67-8444-A1A9-20697CC70558}" dt="2023-12-27T01:28:17.457" v="1" actId="120"/>
        <pc:sldMkLst>
          <pc:docMk/>
          <pc:sldMk cId="2829751526" sldId="1600"/>
        </pc:sldMkLst>
        <pc:spChg chg="mod">
          <ac:chgData name="Daniel Khashabi" userId="62390808-c838-45e6-be59-d6fd0d208bc8" providerId="ADAL" clId="{80024695-EE67-8444-A1A9-20697CC70558}" dt="2023-12-27T01:28:17.457" v="1" actId="120"/>
          <ac:spMkLst>
            <pc:docMk/>
            <pc:sldMk cId="2829751526" sldId="1600"/>
            <ac:spMk id="142" creationId="{185BFF6F-8170-E1BD-248F-5B262D395E4E}"/>
          </ac:spMkLst>
        </pc:spChg>
      </pc:sldChg>
      <pc:sldChg chg="modSp mod addCm">
        <pc:chgData name="Daniel Khashabi" userId="62390808-c838-45e6-be59-d6fd0d208bc8" providerId="ADAL" clId="{80024695-EE67-8444-A1A9-20697CC70558}" dt="2023-12-27T16:42:45.256" v="2050"/>
        <pc:sldMkLst>
          <pc:docMk/>
          <pc:sldMk cId="590724948" sldId="1611"/>
        </pc:sldMkLst>
        <pc:spChg chg="mod">
          <ac:chgData name="Daniel Khashabi" userId="62390808-c838-45e6-be59-d6fd0d208bc8" providerId="ADAL" clId="{80024695-EE67-8444-A1A9-20697CC70558}" dt="2023-12-27T16:42:12.219" v="2049" actId="1038"/>
          <ac:spMkLst>
            <pc:docMk/>
            <pc:sldMk cId="590724948" sldId="1611"/>
            <ac:spMk id="74" creationId="{1162C052-9858-2BBA-884D-1F77AD757806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Daniel Khashabi" userId="62390808-c838-45e6-be59-d6fd0d208bc8" providerId="ADAL" clId="{80024695-EE67-8444-A1A9-20697CC70558}" dt="2023-12-27T16:42:45.256" v="2050"/>
              <pc2:cmMkLst xmlns:pc2="http://schemas.microsoft.com/office/powerpoint/2019/9/main/command">
                <pc:docMk/>
                <pc:sldMk cId="590724948" sldId="1611"/>
                <pc2:cmMk id="{15AF4DC6-34D6-AF48-A4FB-D3B3AB9713AF}"/>
              </pc2:cmMkLst>
            </pc226:cmChg>
          </p:ext>
        </pc:extLst>
      </pc:sldChg>
      <pc:sldChg chg="addSp delSp modSp mod delAnim modAnim">
        <pc:chgData name="Daniel Khashabi" userId="62390808-c838-45e6-be59-d6fd0d208bc8" providerId="ADAL" clId="{80024695-EE67-8444-A1A9-20697CC70558}" dt="2023-12-27T02:39:38.579" v="572" actId="1038"/>
        <pc:sldMkLst>
          <pc:docMk/>
          <pc:sldMk cId="3959706283" sldId="1620"/>
        </pc:sldMkLst>
        <pc:spChg chg="mod">
          <ac:chgData name="Daniel Khashabi" userId="62390808-c838-45e6-be59-d6fd0d208bc8" providerId="ADAL" clId="{80024695-EE67-8444-A1A9-20697CC70558}" dt="2023-12-27T02:11:07.108" v="29" actId="20577"/>
          <ac:spMkLst>
            <pc:docMk/>
            <pc:sldMk cId="3959706283" sldId="1620"/>
            <ac:spMk id="2" creationId="{76DA58C6-D07F-F171-0116-40E86AB37A2A}"/>
          </ac:spMkLst>
        </pc:spChg>
        <pc:spChg chg="del">
          <ac:chgData name="Daniel Khashabi" userId="62390808-c838-45e6-be59-d6fd0d208bc8" providerId="ADAL" clId="{80024695-EE67-8444-A1A9-20697CC70558}" dt="2023-12-27T02:38:24.910" v="497" actId="478"/>
          <ac:spMkLst>
            <pc:docMk/>
            <pc:sldMk cId="3959706283" sldId="1620"/>
            <ac:spMk id="3" creationId="{98D8A730-079C-9942-66DC-FB97976C8C5C}"/>
          </ac:spMkLst>
        </pc:spChg>
        <pc:spChg chg="mod">
          <ac:chgData name="Daniel Khashabi" userId="62390808-c838-45e6-be59-d6fd0d208bc8" providerId="ADAL" clId="{80024695-EE67-8444-A1A9-20697CC70558}" dt="2023-12-27T02:38:22.926" v="496" actId="1036"/>
          <ac:spMkLst>
            <pc:docMk/>
            <pc:sldMk cId="3959706283" sldId="1620"/>
            <ac:spMk id="6" creationId="{74E8A16A-FD91-4333-5F0E-E1916CAB9ABB}"/>
          </ac:spMkLst>
        </pc:spChg>
        <pc:spChg chg="add mod">
          <ac:chgData name="Daniel Khashabi" userId="62390808-c838-45e6-be59-d6fd0d208bc8" providerId="ADAL" clId="{80024695-EE67-8444-A1A9-20697CC70558}" dt="2023-12-27T02:38:22.926" v="496" actId="1036"/>
          <ac:spMkLst>
            <pc:docMk/>
            <pc:sldMk cId="3959706283" sldId="1620"/>
            <ac:spMk id="7" creationId="{5AE452DC-0895-6AEF-17AB-EC8AC60F532F}"/>
          </ac:spMkLst>
        </pc:spChg>
        <pc:spChg chg="mod">
          <ac:chgData name="Daniel Khashabi" userId="62390808-c838-45e6-be59-d6fd0d208bc8" providerId="ADAL" clId="{80024695-EE67-8444-A1A9-20697CC70558}" dt="2023-12-27T02:38:22.926" v="496" actId="1036"/>
          <ac:spMkLst>
            <pc:docMk/>
            <pc:sldMk cId="3959706283" sldId="1620"/>
            <ac:spMk id="8" creationId="{8F99410D-D33A-9C2B-A952-60174073B08C}"/>
          </ac:spMkLst>
        </pc:spChg>
        <pc:spChg chg="mod">
          <ac:chgData name="Daniel Khashabi" userId="62390808-c838-45e6-be59-d6fd0d208bc8" providerId="ADAL" clId="{80024695-EE67-8444-A1A9-20697CC70558}" dt="2023-12-27T02:38:22.926" v="496" actId="1036"/>
          <ac:spMkLst>
            <pc:docMk/>
            <pc:sldMk cId="3959706283" sldId="1620"/>
            <ac:spMk id="10" creationId="{5E633A4C-3DE1-8843-FBF7-D94FB22F93F5}"/>
          </ac:spMkLst>
        </pc:spChg>
        <pc:spChg chg="del">
          <ac:chgData name="Daniel Khashabi" userId="62390808-c838-45e6-be59-d6fd0d208bc8" providerId="ADAL" clId="{80024695-EE67-8444-A1A9-20697CC70558}" dt="2023-12-27T02:13:04.679" v="119" actId="478"/>
          <ac:spMkLst>
            <pc:docMk/>
            <pc:sldMk cId="3959706283" sldId="1620"/>
            <ac:spMk id="14" creationId="{A36870B9-7A8F-3986-EAFA-01C9AFCAB1E2}"/>
          </ac:spMkLst>
        </pc:spChg>
        <pc:spChg chg="mod">
          <ac:chgData name="Daniel Khashabi" userId="62390808-c838-45e6-be59-d6fd0d208bc8" providerId="ADAL" clId="{80024695-EE67-8444-A1A9-20697CC70558}" dt="2023-12-27T02:38:22.926" v="496" actId="1036"/>
          <ac:spMkLst>
            <pc:docMk/>
            <pc:sldMk cId="3959706283" sldId="1620"/>
            <ac:spMk id="27" creationId="{10683730-6D83-35E5-BEB0-A811E5749C5F}"/>
          </ac:spMkLst>
        </pc:spChg>
        <pc:spChg chg="mod">
          <ac:chgData name="Daniel Khashabi" userId="62390808-c838-45e6-be59-d6fd0d208bc8" providerId="ADAL" clId="{80024695-EE67-8444-A1A9-20697CC70558}" dt="2023-12-27T02:38:22.926" v="496" actId="1036"/>
          <ac:spMkLst>
            <pc:docMk/>
            <pc:sldMk cId="3959706283" sldId="1620"/>
            <ac:spMk id="37" creationId="{15C41768-28CF-7289-5876-14858B5A2BAD}"/>
          </ac:spMkLst>
        </pc:spChg>
        <pc:spChg chg="mod">
          <ac:chgData name="Daniel Khashabi" userId="62390808-c838-45e6-be59-d6fd0d208bc8" providerId="ADAL" clId="{80024695-EE67-8444-A1A9-20697CC70558}" dt="2023-12-27T02:38:22.926" v="496" actId="1036"/>
          <ac:spMkLst>
            <pc:docMk/>
            <pc:sldMk cId="3959706283" sldId="1620"/>
            <ac:spMk id="38" creationId="{55E58F12-EC7F-D14C-15AD-C3911E590D1A}"/>
          </ac:spMkLst>
        </pc:spChg>
        <pc:spChg chg="mod">
          <ac:chgData name="Daniel Khashabi" userId="62390808-c838-45e6-be59-d6fd0d208bc8" providerId="ADAL" clId="{80024695-EE67-8444-A1A9-20697CC70558}" dt="2023-12-27T02:38:22.926" v="496" actId="1036"/>
          <ac:spMkLst>
            <pc:docMk/>
            <pc:sldMk cId="3959706283" sldId="1620"/>
            <ac:spMk id="39" creationId="{B585EF6B-9495-23B6-FF86-EB0E6AC7B8A6}"/>
          </ac:spMkLst>
        </pc:spChg>
        <pc:spChg chg="mod">
          <ac:chgData name="Daniel Khashabi" userId="62390808-c838-45e6-be59-d6fd0d208bc8" providerId="ADAL" clId="{80024695-EE67-8444-A1A9-20697CC70558}" dt="2023-12-27T02:38:22.926" v="496" actId="1036"/>
          <ac:spMkLst>
            <pc:docMk/>
            <pc:sldMk cId="3959706283" sldId="1620"/>
            <ac:spMk id="46" creationId="{2E582CEF-9ECF-F4AB-6FE7-9A75F56A1088}"/>
          </ac:spMkLst>
        </pc:spChg>
        <pc:spChg chg="mod">
          <ac:chgData name="Daniel Khashabi" userId="62390808-c838-45e6-be59-d6fd0d208bc8" providerId="ADAL" clId="{80024695-EE67-8444-A1A9-20697CC70558}" dt="2023-12-27T02:38:22.926" v="496" actId="1036"/>
          <ac:spMkLst>
            <pc:docMk/>
            <pc:sldMk cId="3959706283" sldId="1620"/>
            <ac:spMk id="50" creationId="{9986B74E-15B2-609F-F24C-01FF59CE874F}"/>
          </ac:spMkLst>
        </pc:spChg>
        <pc:spChg chg="mod">
          <ac:chgData name="Daniel Khashabi" userId="62390808-c838-45e6-be59-d6fd0d208bc8" providerId="ADAL" clId="{80024695-EE67-8444-A1A9-20697CC70558}" dt="2023-12-27T02:38:22.926" v="496" actId="1036"/>
          <ac:spMkLst>
            <pc:docMk/>
            <pc:sldMk cId="3959706283" sldId="1620"/>
            <ac:spMk id="51" creationId="{22DD5898-96BC-9911-33CE-677608018DC7}"/>
          </ac:spMkLst>
        </pc:spChg>
        <pc:spChg chg="mod">
          <ac:chgData name="Daniel Khashabi" userId="62390808-c838-45e6-be59-d6fd0d208bc8" providerId="ADAL" clId="{80024695-EE67-8444-A1A9-20697CC70558}" dt="2023-12-27T02:38:22.926" v="496" actId="1036"/>
          <ac:spMkLst>
            <pc:docMk/>
            <pc:sldMk cId="3959706283" sldId="1620"/>
            <ac:spMk id="52" creationId="{EF821429-C509-6971-D86F-E7AFCC61E164}"/>
          </ac:spMkLst>
        </pc:spChg>
        <pc:spChg chg="mod">
          <ac:chgData name="Daniel Khashabi" userId="62390808-c838-45e6-be59-d6fd0d208bc8" providerId="ADAL" clId="{80024695-EE67-8444-A1A9-20697CC70558}" dt="2023-12-27T02:39:38.579" v="572" actId="1038"/>
          <ac:spMkLst>
            <pc:docMk/>
            <pc:sldMk cId="3959706283" sldId="1620"/>
            <ac:spMk id="53" creationId="{AEB7C671-2D9C-8C11-B8CD-405A4D89B449}"/>
          </ac:spMkLst>
        </pc:spChg>
        <pc:grpChg chg="add mod">
          <ac:chgData name="Daniel Khashabi" userId="62390808-c838-45e6-be59-d6fd0d208bc8" providerId="ADAL" clId="{80024695-EE67-8444-A1A9-20697CC70558}" dt="2023-12-27T02:39:30.921" v="554" actId="1038"/>
          <ac:grpSpMkLst>
            <pc:docMk/>
            <pc:sldMk cId="3959706283" sldId="1620"/>
            <ac:grpSpMk id="9" creationId="{20F94AF6-6068-1C62-A238-D12D1D65BAA7}"/>
          </ac:grpSpMkLst>
        </pc:grpChg>
        <pc:grpChg chg="mod">
          <ac:chgData name="Daniel Khashabi" userId="62390808-c838-45e6-be59-d6fd0d208bc8" providerId="ADAL" clId="{80024695-EE67-8444-A1A9-20697CC70558}" dt="2023-12-27T02:38:22.926" v="496" actId="1036"/>
          <ac:grpSpMkLst>
            <pc:docMk/>
            <pc:sldMk cId="3959706283" sldId="1620"/>
            <ac:grpSpMk id="11" creationId="{99782923-554F-294A-7900-760490DC2E1C}"/>
          </ac:grpSpMkLst>
        </pc:grpChg>
        <pc:grpChg chg="mod">
          <ac:chgData name="Daniel Khashabi" userId="62390808-c838-45e6-be59-d6fd0d208bc8" providerId="ADAL" clId="{80024695-EE67-8444-A1A9-20697CC70558}" dt="2023-12-27T02:38:22.926" v="496" actId="1036"/>
          <ac:grpSpMkLst>
            <pc:docMk/>
            <pc:sldMk cId="3959706283" sldId="1620"/>
            <ac:grpSpMk id="12" creationId="{CEFFD582-BA7A-5E4F-5B99-133861D858DD}"/>
          </ac:grpSpMkLst>
        </pc:grpChg>
        <pc:grpChg chg="mod">
          <ac:chgData name="Daniel Khashabi" userId="62390808-c838-45e6-be59-d6fd0d208bc8" providerId="ADAL" clId="{80024695-EE67-8444-A1A9-20697CC70558}" dt="2023-12-27T02:38:22.926" v="496" actId="1036"/>
          <ac:grpSpMkLst>
            <pc:docMk/>
            <pc:sldMk cId="3959706283" sldId="1620"/>
            <ac:grpSpMk id="13" creationId="{963BECF5-E259-5E21-2E4B-A25E3CCE6D24}"/>
          </ac:grpSpMkLst>
        </pc:grpChg>
        <pc:picChg chg="del">
          <ac:chgData name="Daniel Khashabi" userId="62390808-c838-45e6-be59-d6fd0d208bc8" providerId="ADAL" clId="{80024695-EE67-8444-A1A9-20697CC70558}" dt="2023-12-27T02:11:14.113" v="31" actId="478"/>
          <ac:picMkLst>
            <pc:docMk/>
            <pc:sldMk cId="3959706283" sldId="1620"/>
            <ac:picMk id="5" creationId="{B4A80493-6C8B-44AC-416E-902CC5653E52}"/>
          </ac:picMkLst>
        </pc:picChg>
        <pc:picChg chg="mod">
          <ac:chgData name="Daniel Khashabi" userId="62390808-c838-45e6-be59-d6fd0d208bc8" providerId="ADAL" clId="{80024695-EE67-8444-A1A9-20697CC70558}" dt="2023-12-27T02:38:22.926" v="496" actId="1036"/>
          <ac:picMkLst>
            <pc:docMk/>
            <pc:sldMk cId="3959706283" sldId="1620"/>
            <ac:picMk id="1026" creationId="{6215D9D0-62E8-879B-EB78-3475E171346E}"/>
          </ac:picMkLst>
        </pc:picChg>
        <pc:cxnChg chg="mod">
          <ac:chgData name="Daniel Khashabi" userId="62390808-c838-45e6-be59-d6fd0d208bc8" providerId="ADAL" clId="{80024695-EE67-8444-A1A9-20697CC70558}" dt="2023-12-27T02:38:22.926" v="496" actId="1036"/>
          <ac:cxnSpMkLst>
            <pc:docMk/>
            <pc:sldMk cId="3959706283" sldId="1620"/>
            <ac:cxnSpMk id="40" creationId="{4289F968-4282-180F-A39A-E6E4C91BFF6B}"/>
          </ac:cxnSpMkLst>
        </pc:cxnChg>
        <pc:cxnChg chg="mod">
          <ac:chgData name="Daniel Khashabi" userId="62390808-c838-45e6-be59-d6fd0d208bc8" providerId="ADAL" clId="{80024695-EE67-8444-A1A9-20697CC70558}" dt="2023-12-27T02:38:22.926" v="496" actId="1036"/>
          <ac:cxnSpMkLst>
            <pc:docMk/>
            <pc:sldMk cId="3959706283" sldId="1620"/>
            <ac:cxnSpMk id="41" creationId="{60C5D781-BA73-96EF-BD17-2C0448F8A136}"/>
          </ac:cxnSpMkLst>
        </pc:cxnChg>
        <pc:cxnChg chg="mod">
          <ac:chgData name="Daniel Khashabi" userId="62390808-c838-45e6-be59-d6fd0d208bc8" providerId="ADAL" clId="{80024695-EE67-8444-A1A9-20697CC70558}" dt="2023-12-27T02:38:22.926" v="496" actId="1036"/>
          <ac:cxnSpMkLst>
            <pc:docMk/>
            <pc:sldMk cId="3959706283" sldId="1620"/>
            <ac:cxnSpMk id="42" creationId="{1B69A15A-5FFD-5064-00AD-4DEC26B1849A}"/>
          </ac:cxnSpMkLst>
        </pc:cxnChg>
        <pc:cxnChg chg="mod">
          <ac:chgData name="Daniel Khashabi" userId="62390808-c838-45e6-be59-d6fd0d208bc8" providerId="ADAL" clId="{80024695-EE67-8444-A1A9-20697CC70558}" dt="2023-12-27T02:38:22.926" v="496" actId="1036"/>
          <ac:cxnSpMkLst>
            <pc:docMk/>
            <pc:sldMk cId="3959706283" sldId="1620"/>
            <ac:cxnSpMk id="43" creationId="{B585D337-8BCB-0E2F-59EE-34C055D5F8A5}"/>
          </ac:cxnSpMkLst>
        </pc:cxnChg>
        <pc:cxnChg chg="mod">
          <ac:chgData name="Daniel Khashabi" userId="62390808-c838-45e6-be59-d6fd0d208bc8" providerId="ADAL" clId="{80024695-EE67-8444-A1A9-20697CC70558}" dt="2023-12-27T02:38:22.926" v="496" actId="1036"/>
          <ac:cxnSpMkLst>
            <pc:docMk/>
            <pc:sldMk cId="3959706283" sldId="1620"/>
            <ac:cxnSpMk id="44" creationId="{179B0E64-AB4F-3D06-2F60-21DA199F35E9}"/>
          </ac:cxnSpMkLst>
        </pc:cxnChg>
        <pc:cxnChg chg="mod">
          <ac:chgData name="Daniel Khashabi" userId="62390808-c838-45e6-be59-d6fd0d208bc8" providerId="ADAL" clId="{80024695-EE67-8444-A1A9-20697CC70558}" dt="2023-12-27T02:38:22.926" v="496" actId="1036"/>
          <ac:cxnSpMkLst>
            <pc:docMk/>
            <pc:sldMk cId="3959706283" sldId="1620"/>
            <ac:cxnSpMk id="45" creationId="{897FC6C2-914F-3B64-BA8A-19FDAEAF2745}"/>
          </ac:cxnSpMkLst>
        </pc:cxnChg>
        <pc:cxnChg chg="mod">
          <ac:chgData name="Daniel Khashabi" userId="62390808-c838-45e6-be59-d6fd0d208bc8" providerId="ADAL" clId="{80024695-EE67-8444-A1A9-20697CC70558}" dt="2023-12-27T02:38:22.926" v="496" actId="1036"/>
          <ac:cxnSpMkLst>
            <pc:docMk/>
            <pc:sldMk cId="3959706283" sldId="1620"/>
            <ac:cxnSpMk id="47" creationId="{7A3046E8-A68E-92C9-3EC7-25F86FDD393A}"/>
          </ac:cxnSpMkLst>
        </pc:cxnChg>
        <pc:cxnChg chg="mod">
          <ac:chgData name="Daniel Khashabi" userId="62390808-c838-45e6-be59-d6fd0d208bc8" providerId="ADAL" clId="{80024695-EE67-8444-A1A9-20697CC70558}" dt="2023-12-27T02:38:22.926" v="496" actId="1036"/>
          <ac:cxnSpMkLst>
            <pc:docMk/>
            <pc:sldMk cId="3959706283" sldId="1620"/>
            <ac:cxnSpMk id="48" creationId="{EF3B5316-53ED-857C-2A9E-1F525AF1F3FF}"/>
          </ac:cxnSpMkLst>
        </pc:cxnChg>
        <pc:cxnChg chg="mod">
          <ac:chgData name="Daniel Khashabi" userId="62390808-c838-45e6-be59-d6fd0d208bc8" providerId="ADAL" clId="{80024695-EE67-8444-A1A9-20697CC70558}" dt="2023-12-27T02:38:22.926" v="496" actId="1036"/>
          <ac:cxnSpMkLst>
            <pc:docMk/>
            <pc:sldMk cId="3959706283" sldId="1620"/>
            <ac:cxnSpMk id="49" creationId="{289FB39E-1DE3-1DC7-B70D-FF32B41057C0}"/>
          </ac:cxnSpMkLst>
        </pc:cxnChg>
      </pc:sldChg>
      <pc:sldChg chg="modCm">
        <pc:chgData name="Daniel Khashabi" userId="62390808-c838-45e6-be59-d6fd0d208bc8" providerId="ADAL" clId="{80024695-EE67-8444-A1A9-20697CC70558}" dt="2023-12-27T18:47:23.305" v="5529"/>
        <pc:sldMkLst>
          <pc:docMk/>
          <pc:sldMk cId="3902540268" sldId="167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Daniel Khashabi" userId="62390808-c838-45e6-be59-d6fd0d208bc8" providerId="ADAL" clId="{80024695-EE67-8444-A1A9-20697CC70558}" dt="2023-12-27T18:47:23.305" v="5529"/>
              <pc2:cmMkLst xmlns:pc2="http://schemas.microsoft.com/office/powerpoint/2019/9/main/command">
                <pc:docMk/>
                <pc:sldMk cId="3902540268" sldId="1677"/>
                <pc2:cmMk id="{DF74E1F0-60E2-4946-A37F-892EFDD245B3}"/>
              </pc2:cmMkLst>
            </pc226:cmChg>
          </p:ext>
        </pc:extLst>
      </pc:sldChg>
      <pc:sldChg chg="modSp add del mod ord">
        <pc:chgData name="Daniel Khashabi" userId="62390808-c838-45e6-be59-d6fd0d208bc8" providerId="ADAL" clId="{80024695-EE67-8444-A1A9-20697CC70558}" dt="2023-12-28T02:55:12.204" v="8715" actId="20578"/>
        <pc:sldMkLst>
          <pc:docMk/>
          <pc:sldMk cId="3105196583" sldId="1684"/>
        </pc:sldMkLst>
        <pc:spChg chg="mod">
          <ac:chgData name="Daniel Khashabi" userId="62390808-c838-45e6-be59-d6fd0d208bc8" providerId="ADAL" clId="{80024695-EE67-8444-A1A9-20697CC70558}" dt="2023-12-28T02:33:01.291" v="8225" actId="1035"/>
          <ac:spMkLst>
            <pc:docMk/>
            <pc:sldMk cId="3105196583" sldId="1684"/>
            <ac:spMk id="5" creationId="{37FB38ED-7A1C-6F62-4BA2-7C9121BAB36C}"/>
          </ac:spMkLst>
        </pc:spChg>
        <pc:picChg chg="mod">
          <ac:chgData name="Daniel Khashabi" userId="62390808-c838-45e6-be59-d6fd0d208bc8" providerId="ADAL" clId="{80024695-EE67-8444-A1A9-20697CC70558}" dt="2023-12-28T02:33:04.815" v="8235" actId="1035"/>
          <ac:picMkLst>
            <pc:docMk/>
            <pc:sldMk cId="3105196583" sldId="1684"/>
            <ac:picMk id="6" creationId="{50F2BE61-C5D5-B338-C985-AE2E65E7296A}"/>
          </ac:picMkLst>
        </pc:picChg>
        <pc:picChg chg="mod">
          <ac:chgData name="Daniel Khashabi" userId="62390808-c838-45e6-be59-d6fd0d208bc8" providerId="ADAL" clId="{80024695-EE67-8444-A1A9-20697CC70558}" dt="2023-12-28T02:33:04.815" v="8235" actId="1035"/>
          <ac:picMkLst>
            <pc:docMk/>
            <pc:sldMk cId="3105196583" sldId="1684"/>
            <ac:picMk id="215" creationId="{00000000-0000-0000-0000-000000000000}"/>
          </ac:picMkLst>
        </pc:picChg>
      </pc:sldChg>
      <pc:sldChg chg="add del">
        <pc:chgData name="Daniel Khashabi" userId="62390808-c838-45e6-be59-d6fd0d208bc8" providerId="ADAL" clId="{80024695-EE67-8444-A1A9-20697CC70558}" dt="2023-12-28T02:54:54.663" v="8713"/>
        <pc:sldMkLst>
          <pc:docMk/>
          <pc:sldMk cId="3989101460" sldId="1684"/>
        </pc:sldMkLst>
      </pc:sldChg>
      <pc:sldChg chg="addSp delSp modSp add del mod modClrScheme chgLayout">
        <pc:chgData name="Daniel Khashabi" userId="62390808-c838-45e6-be59-d6fd0d208bc8" providerId="ADAL" clId="{80024695-EE67-8444-A1A9-20697CC70558}" dt="2023-12-28T02:47:59.969" v="8581" actId="2696"/>
        <pc:sldMkLst>
          <pc:docMk/>
          <pc:sldMk cId="2245107210" sldId="1685"/>
        </pc:sldMkLst>
        <pc:spChg chg="mod ord">
          <ac:chgData name="Daniel Khashabi" userId="62390808-c838-45e6-be59-d6fd0d208bc8" providerId="ADAL" clId="{80024695-EE67-8444-A1A9-20697CC70558}" dt="2023-12-28T02:37:37.688" v="8244" actId="700"/>
          <ac:spMkLst>
            <pc:docMk/>
            <pc:sldMk cId="2245107210" sldId="1685"/>
            <ac:spMk id="221" creationId="{00000000-0000-0000-0000-000000000000}"/>
          </ac:spMkLst>
        </pc:spChg>
        <pc:spChg chg="mod ord">
          <ac:chgData name="Daniel Khashabi" userId="62390808-c838-45e6-be59-d6fd0d208bc8" providerId="ADAL" clId="{80024695-EE67-8444-A1A9-20697CC70558}" dt="2023-12-28T02:37:42.887" v="8246" actId="14100"/>
          <ac:spMkLst>
            <pc:docMk/>
            <pc:sldMk cId="2245107210" sldId="1685"/>
            <ac:spMk id="222" creationId="{00000000-0000-0000-0000-000000000000}"/>
          </ac:spMkLst>
        </pc:spChg>
        <pc:picChg chg="mod">
          <ac:chgData name="Daniel Khashabi" userId="62390808-c838-45e6-be59-d6fd0d208bc8" providerId="ADAL" clId="{80024695-EE67-8444-A1A9-20697CC70558}" dt="2023-12-28T02:37:45.403" v="8253" actId="1038"/>
          <ac:picMkLst>
            <pc:docMk/>
            <pc:sldMk cId="2245107210" sldId="1685"/>
            <ac:picMk id="223" creationId="{00000000-0000-0000-0000-000000000000}"/>
          </ac:picMkLst>
        </pc:picChg>
        <pc:picChg chg="add del mod">
          <ac:chgData name="Daniel Khashabi" userId="62390808-c838-45e6-be59-d6fd0d208bc8" providerId="ADAL" clId="{80024695-EE67-8444-A1A9-20697CC70558}" dt="2023-12-28T02:44:34.728" v="8460" actId="21"/>
          <ac:picMkLst>
            <pc:docMk/>
            <pc:sldMk cId="2245107210" sldId="1685"/>
            <ac:picMk id="1026" creationId="{86E44E76-32D0-A895-D9B6-B1691D9C2405}"/>
          </ac:picMkLst>
        </pc:picChg>
      </pc:sldChg>
      <pc:sldChg chg="del">
        <pc:chgData name="Daniel Khashabi" userId="62390808-c838-45e6-be59-d6fd0d208bc8" providerId="ADAL" clId="{80024695-EE67-8444-A1A9-20697CC70558}" dt="2023-12-27T19:45:34.353" v="6419" actId="2696"/>
        <pc:sldMkLst>
          <pc:docMk/>
          <pc:sldMk cId="2847090199" sldId="1685"/>
        </pc:sldMkLst>
      </pc:sldChg>
      <pc:sldChg chg="modSp add del mod modClrScheme chgLayout">
        <pc:chgData name="Daniel Khashabi" userId="62390808-c838-45e6-be59-d6fd0d208bc8" providerId="ADAL" clId="{80024695-EE67-8444-A1A9-20697CC70558}" dt="2023-12-28T02:54:54.663" v="8713"/>
        <pc:sldMkLst>
          <pc:docMk/>
          <pc:sldMk cId="1541061249" sldId="1689"/>
        </pc:sldMkLst>
        <pc:spChg chg="mod ord">
          <ac:chgData name="Daniel Khashabi" userId="62390808-c838-45e6-be59-d6fd0d208bc8" providerId="ADAL" clId="{80024695-EE67-8444-A1A9-20697CC70558}" dt="2023-12-28T02:54:54.086" v="8711" actId="700"/>
          <ac:spMkLst>
            <pc:docMk/>
            <pc:sldMk cId="1541061249" sldId="1689"/>
            <ac:spMk id="8" creationId="{10A18503-7FBF-2324-EEBC-325C00695A00}"/>
          </ac:spMkLst>
        </pc:spChg>
        <pc:spChg chg="mod ord">
          <ac:chgData name="Daniel Khashabi" userId="62390808-c838-45e6-be59-d6fd0d208bc8" providerId="ADAL" clId="{80024695-EE67-8444-A1A9-20697CC70558}" dt="2023-12-28T02:54:54.086" v="8711" actId="700"/>
          <ac:spMkLst>
            <pc:docMk/>
            <pc:sldMk cId="1541061249" sldId="1689"/>
            <ac:spMk id="195" creationId="{00000000-0000-0000-0000-000000000000}"/>
          </ac:spMkLst>
        </pc:spChg>
      </pc:sldChg>
      <pc:sldChg chg="add del ord">
        <pc:chgData name="Daniel Khashabi" userId="62390808-c838-45e6-be59-d6fd0d208bc8" providerId="ADAL" clId="{80024695-EE67-8444-A1A9-20697CC70558}" dt="2023-12-28T02:55:12.204" v="8715" actId="20578"/>
        <pc:sldMkLst>
          <pc:docMk/>
          <pc:sldMk cId="2507996145" sldId="1689"/>
        </pc:sldMkLst>
      </pc:sldChg>
      <pc:sldChg chg="addSp delSp modSp add del mod ord modClrScheme chgLayout">
        <pc:chgData name="Daniel Khashabi" userId="62390808-c838-45e6-be59-d6fd0d208bc8" providerId="ADAL" clId="{80024695-EE67-8444-A1A9-20697CC70558}" dt="2023-12-28T02:55:12.204" v="8715" actId="20578"/>
        <pc:sldMkLst>
          <pc:docMk/>
          <pc:sldMk cId="2515196147" sldId="1691"/>
        </pc:sldMkLst>
        <pc:spChg chg="mod ord">
          <ac:chgData name="Daniel Khashabi" userId="62390808-c838-45e6-be59-d6fd0d208bc8" providerId="ADAL" clId="{80024695-EE67-8444-A1A9-20697CC70558}" dt="2023-12-28T01:20:48.753" v="6831" actId="27636"/>
          <ac:spMkLst>
            <pc:docMk/>
            <pc:sldMk cId="2515196147" sldId="1691"/>
            <ac:spMk id="2" creationId="{1116A0BC-C360-7DD0-2CEA-C38E9436F0AE}"/>
          </ac:spMkLst>
        </pc:spChg>
        <pc:spChg chg="add del mod ord">
          <ac:chgData name="Daniel Khashabi" userId="62390808-c838-45e6-be59-d6fd0d208bc8" providerId="ADAL" clId="{80024695-EE67-8444-A1A9-20697CC70558}" dt="2023-12-28T01:21:14.558" v="6886" actId="20577"/>
          <ac:spMkLst>
            <pc:docMk/>
            <pc:sldMk cId="2515196147" sldId="1691"/>
            <ac:spMk id="3" creationId="{E2A117A0-4485-230A-7D11-BB43A0049A6E}"/>
          </ac:spMkLst>
        </pc:spChg>
        <pc:spChg chg="add del mod">
          <ac:chgData name="Daniel Khashabi" userId="62390808-c838-45e6-be59-d6fd0d208bc8" providerId="ADAL" clId="{80024695-EE67-8444-A1A9-20697CC70558}" dt="2023-12-28T01:21:08.187" v="6884" actId="21"/>
          <ac:spMkLst>
            <pc:docMk/>
            <pc:sldMk cId="2515196147" sldId="1691"/>
            <ac:spMk id="8" creationId="{52A80BB6-73E3-FD18-FA07-D522AB773999}"/>
          </ac:spMkLst>
        </pc:spChg>
        <pc:spChg chg="add mod">
          <ac:chgData name="Daniel Khashabi" userId="62390808-c838-45e6-be59-d6fd0d208bc8" providerId="ADAL" clId="{80024695-EE67-8444-A1A9-20697CC70558}" dt="2023-12-28T01:21:07.742" v="6883"/>
          <ac:spMkLst>
            <pc:docMk/>
            <pc:sldMk cId="2515196147" sldId="1691"/>
            <ac:spMk id="9" creationId="{AEB97BC1-A879-42CB-8874-AC3691BB46BC}"/>
          </ac:spMkLst>
        </pc:spChg>
      </pc:sldChg>
      <pc:sldChg chg="add del">
        <pc:chgData name="Daniel Khashabi" userId="62390808-c838-45e6-be59-d6fd0d208bc8" providerId="ADAL" clId="{80024695-EE67-8444-A1A9-20697CC70558}" dt="2023-12-28T02:54:54.663" v="8713"/>
        <pc:sldMkLst>
          <pc:docMk/>
          <pc:sldMk cId="3040081145" sldId="1691"/>
        </pc:sldMkLst>
      </pc:sldChg>
      <pc:sldChg chg="modSp add del mod ord modClrScheme chgLayout">
        <pc:chgData name="Daniel Khashabi" userId="62390808-c838-45e6-be59-d6fd0d208bc8" providerId="ADAL" clId="{80024695-EE67-8444-A1A9-20697CC70558}" dt="2023-12-28T02:55:12.204" v="8715" actId="20578"/>
        <pc:sldMkLst>
          <pc:docMk/>
          <pc:sldMk cId="524073824" sldId="1692"/>
        </pc:sldMkLst>
        <pc:spChg chg="mod ord">
          <ac:chgData name="Daniel Khashabi" userId="62390808-c838-45e6-be59-d6fd0d208bc8" providerId="ADAL" clId="{80024695-EE67-8444-A1A9-20697CC70558}" dt="2023-12-28T01:20:48.756" v="6832" actId="27636"/>
          <ac:spMkLst>
            <pc:docMk/>
            <pc:sldMk cId="524073824" sldId="1692"/>
            <ac:spMk id="2" creationId="{1116A0BC-C360-7DD0-2CEA-C38E9436F0AE}"/>
          </ac:spMkLst>
        </pc:spChg>
        <pc:spChg chg="mod ord">
          <ac:chgData name="Daniel Khashabi" userId="62390808-c838-45e6-be59-d6fd0d208bc8" providerId="ADAL" clId="{80024695-EE67-8444-A1A9-20697CC70558}" dt="2023-12-28T01:20:48.693" v="6829" actId="700"/>
          <ac:spMkLst>
            <pc:docMk/>
            <pc:sldMk cId="524073824" sldId="1692"/>
            <ac:spMk id="3" creationId="{E2A117A0-4485-230A-7D11-BB43A0049A6E}"/>
          </ac:spMkLst>
        </pc:spChg>
      </pc:sldChg>
      <pc:sldChg chg="add del">
        <pc:chgData name="Daniel Khashabi" userId="62390808-c838-45e6-be59-d6fd0d208bc8" providerId="ADAL" clId="{80024695-EE67-8444-A1A9-20697CC70558}" dt="2023-12-28T02:54:54.663" v="8713"/>
        <pc:sldMkLst>
          <pc:docMk/>
          <pc:sldMk cId="1580913228" sldId="1692"/>
        </pc:sldMkLst>
      </pc:sldChg>
      <pc:sldChg chg="add del">
        <pc:chgData name="Daniel Khashabi" userId="62390808-c838-45e6-be59-d6fd0d208bc8" providerId="ADAL" clId="{80024695-EE67-8444-A1A9-20697CC70558}" dt="2023-12-28T02:54:54.663" v="8713"/>
        <pc:sldMkLst>
          <pc:docMk/>
          <pc:sldMk cId="582155884" sldId="1693"/>
        </pc:sldMkLst>
      </pc:sldChg>
      <pc:sldChg chg="modSp add del mod ord modClrScheme chgLayout">
        <pc:chgData name="Daniel Khashabi" userId="62390808-c838-45e6-be59-d6fd0d208bc8" providerId="ADAL" clId="{80024695-EE67-8444-A1A9-20697CC70558}" dt="2023-12-28T02:55:12.204" v="8715" actId="20578"/>
        <pc:sldMkLst>
          <pc:docMk/>
          <pc:sldMk cId="2006186394" sldId="1693"/>
        </pc:sldMkLst>
        <pc:spChg chg="mod ord">
          <ac:chgData name="Daniel Khashabi" userId="62390808-c838-45e6-be59-d6fd0d208bc8" providerId="ADAL" clId="{80024695-EE67-8444-A1A9-20697CC70558}" dt="2023-12-28T01:20:02.492" v="6783" actId="700"/>
          <ac:spMkLst>
            <pc:docMk/>
            <pc:sldMk cId="2006186394" sldId="1693"/>
            <ac:spMk id="2" creationId="{1116A0BC-C360-7DD0-2CEA-C38E9436F0AE}"/>
          </ac:spMkLst>
        </pc:spChg>
        <pc:spChg chg="mod ord">
          <ac:chgData name="Daniel Khashabi" userId="62390808-c838-45e6-be59-d6fd0d208bc8" providerId="ADAL" clId="{80024695-EE67-8444-A1A9-20697CC70558}" dt="2023-12-28T01:20:02.492" v="6783" actId="700"/>
          <ac:spMkLst>
            <pc:docMk/>
            <pc:sldMk cId="2006186394" sldId="1693"/>
            <ac:spMk id="3" creationId="{E2A117A0-4485-230A-7D11-BB43A0049A6E}"/>
          </ac:spMkLst>
        </pc:spChg>
      </pc:sldChg>
      <pc:sldChg chg="add del">
        <pc:chgData name="Daniel Khashabi" userId="62390808-c838-45e6-be59-d6fd0d208bc8" providerId="ADAL" clId="{80024695-EE67-8444-A1A9-20697CC70558}" dt="2023-12-28T02:54:54.663" v="8713"/>
        <pc:sldMkLst>
          <pc:docMk/>
          <pc:sldMk cId="844335767" sldId="1694"/>
        </pc:sldMkLst>
      </pc:sldChg>
      <pc:sldChg chg="modSp add del mod ord modClrScheme chgLayout">
        <pc:chgData name="Daniel Khashabi" userId="62390808-c838-45e6-be59-d6fd0d208bc8" providerId="ADAL" clId="{80024695-EE67-8444-A1A9-20697CC70558}" dt="2023-12-28T02:55:12.204" v="8715" actId="20578"/>
        <pc:sldMkLst>
          <pc:docMk/>
          <pc:sldMk cId="2120127745" sldId="1694"/>
        </pc:sldMkLst>
        <pc:spChg chg="mod ord">
          <ac:chgData name="Daniel Khashabi" userId="62390808-c838-45e6-be59-d6fd0d208bc8" providerId="ADAL" clId="{80024695-EE67-8444-A1A9-20697CC70558}" dt="2023-12-28T01:19:40.663" v="6782" actId="20577"/>
          <ac:spMkLst>
            <pc:docMk/>
            <pc:sldMk cId="2120127745" sldId="1694"/>
            <ac:spMk id="2" creationId="{1116A0BC-C360-7DD0-2CEA-C38E9436F0AE}"/>
          </ac:spMkLst>
        </pc:spChg>
        <pc:spChg chg="mod ord">
          <ac:chgData name="Daniel Khashabi" userId="62390808-c838-45e6-be59-d6fd0d208bc8" providerId="ADAL" clId="{80024695-EE67-8444-A1A9-20697CC70558}" dt="2023-12-28T01:19:36.308" v="6781" actId="700"/>
          <ac:spMkLst>
            <pc:docMk/>
            <pc:sldMk cId="2120127745" sldId="1694"/>
            <ac:spMk id="3" creationId="{E2A117A0-4485-230A-7D11-BB43A0049A6E}"/>
          </ac:spMkLst>
        </pc:spChg>
      </pc:sldChg>
      <pc:sldChg chg="add del">
        <pc:chgData name="Daniel Khashabi" userId="62390808-c838-45e6-be59-d6fd0d208bc8" providerId="ADAL" clId="{80024695-EE67-8444-A1A9-20697CC70558}" dt="2023-12-28T02:54:54.663" v="8713"/>
        <pc:sldMkLst>
          <pc:docMk/>
          <pc:sldMk cId="1051713936" sldId="1695"/>
        </pc:sldMkLst>
      </pc:sldChg>
      <pc:sldChg chg="modSp add del mod ord modClrScheme chgLayout">
        <pc:chgData name="Daniel Khashabi" userId="62390808-c838-45e6-be59-d6fd0d208bc8" providerId="ADAL" clId="{80024695-EE67-8444-A1A9-20697CC70558}" dt="2023-12-28T02:55:12.204" v="8715" actId="20578"/>
        <pc:sldMkLst>
          <pc:docMk/>
          <pc:sldMk cId="1981697071" sldId="1695"/>
        </pc:sldMkLst>
        <pc:spChg chg="mod ord">
          <ac:chgData name="Daniel Khashabi" userId="62390808-c838-45e6-be59-d6fd0d208bc8" providerId="ADAL" clId="{80024695-EE67-8444-A1A9-20697CC70558}" dt="2023-12-28T01:19:31.142" v="6780" actId="27636"/>
          <ac:spMkLst>
            <pc:docMk/>
            <pc:sldMk cId="1981697071" sldId="1695"/>
            <ac:spMk id="2" creationId="{1116A0BC-C360-7DD0-2CEA-C38E9436F0AE}"/>
          </ac:spMkLst>
        </pc:spChg>
        <pc:spChg chg="mod ord">
          <ac:chgData name="Daniel Khashabi" userId="62390808-c838-45e6-be59-d6fd0d208bc8" providerId="ADAL" clId="{80024695-EE67-8444-A1A9-20697CC70558}" dt="2023-12-28T01:19:31.135" v="6779" actId="700"/>
          <ac:spMkLst>
            <pc:docMk/>
            <pc:sldMk cId="1981697071" sldId="1695"/>
            <ac:spMk id="3" creationId="{E2A117A0-4485-230A-7D11-BB43A0049A6E}"/>
          </ac:spMkLst>
        </pc:spChg>
      </pc:sldChg>
      <pc:sldChg chg="addSp modSp add del mod ord modClrScheme chgLayout">
        <pc:chgData name="Daniel Khashabi" userId="62390808-c838-45e6-be59-d6fd0d208bc8" providerId="ADAL" clId="{80024695-EE67-8444-A1A9-20697CC70558}" dt="2023-12-28T02:55:12.204" v="8715" actId="20578"/>
        <pc:sldMkLst>
          <pc:docMk/>
          <pc:sldMk cId="339189038" sldId="1696"/>
        </pc:sldMkLst>
        <pc:spChg chg="mod ord">
          <ac:chgData name="Daniel Khashabi" userId="62390808-c838-45e6-be59-d6fd0d208bc8" providerId="ADAL" clId="{80024695-EE67-8444-A1A9-20697CC70558}" dt="2023-12-28T01:20:02.492" v="6783" actId="700"/>
          <ac:spMkLst>
            <pc:docMk/>
            <pc:sldMk cId="339189038" sldId="1696"/>
            <ac:spMk id="2" creationId="{1116A0BC-C360-7DD0-2CEA-C38E9436F0AE}"/>
          </ac:spMkLst>
        </pc:spChg>
        <pc:spChg chg="mod ord">
          <ac:chgData name="Daniel Khashabi" userId="62390808-c838-45e6-be59-d6fd0d208bc8" providerId="ADAL" clId="{80024695-EE67-8444-A1A9-20697CC70558}" dt="2023-12-28T01:20:02.492" v="6783" actId="700"/>
          <ac:spMkLst>
            <pc:docMk/>
            <pc:sldMk cId="339189038" sldId="1696"/>
            <ac:spMk id="3" creationId="{E2A117A0-4485-230A-7D11-BB43A0049A6E}"/>
          </ac:spMkLst>
        </pc:spChg>
        <pc:spChg chg="add mod">
          <ac:chgData name="Daniel Khashabi" userId="62390808-c838-45e6-be59-d6fd0d208bc8" providerId="ADAL" clId="{80024695-EE67-8444-A1A9-20697CC70558}" dt="2023-12-28T01:17:54.110" v="6775" actId="14100"/>
          <ac:spMkLst>
            <pc:docMk/>
            <pc:sldMk cId="339189038" sldId="1696"/>
            <ac:spMk id="7" creationId="{EEEA1015-034D-5AFB-92F5-ABE7D3DB0C42}"/>
          </ac:spMkLst>
        </pc:spChg>
      </pc:sldChg>
      <pc:sldChg chg="add del">
        <pc:chgData name="Daniel Khashabi" userId="62390808-c838-45e6-be59-d6fd0d208bc8" providerId="ADAL" clId="{80024695-EE67-8444-A1A9-20697CC70558}" dt="2023-12-28T02:54:54.663" v="8713"/>
        <pc:sldMkLst>
          <pc:docMk/>
          <pc:sldMk cId="3835042120" sldId="1696"/>
        </pc:sldMkLst>
      </pc:sldChg>
      <pc:sldChg chg="add del">
        <pc:chgData name="Daniel Khashabi" userId="62390808-c838-45e6-be59-d6fd0d208bc8" providerId="ADAL" clId="{80024695-EE67-8444-A1A9-20697CC70558}" dt="2023-12-28T02:54:54.663" v="8713"/>
        <pc:sldMkLst>
          <pc:docMk/>
          <pc:sldMk cId="286664572" sldId="1697"/>
        </pc:sldMkLst>
      </pc:sldChg>
      <pc:sldChg chg="modSp add del mod ord modClrScheme chgLayout">
        <pc:chgData name="Daniel Khashabi" userId="62390808-c838-45e6-be59-d6fd0d208bc8" providerId="ADAL" clId="{80024695-EE67-8444-A1A9-20697CC70558}" dt="2023-12-28T02:55:12.204" v="8715" actId="20578"/>
        <pc:sldMkLst>
          <pc:docMk/>
          <pc:sldMk cId="3132722689" sldId="1697"/>
        </pc:sldMkLst>
        <pc:spChg chg="mod ord">
          <ac:chgData name="Daniel Khashabi" userId="62390808-c838-45e6-be59-d6fd0d208bc8" providerId="ADAL" clId="{80024695-EE67-8444-A1A9-20697CC70558}" dt="2023-12-28T01:20:02.492" v="6783" actId="700"/>
          <ac:spMkLst>
            <pc:docMk/>
            <pc:sldMk cId="3132722689" sldId="1697"/>
            <ac:spMk id="2" creationId="{1116A0BC-C360-7DD0-2CEA-C38E9436F0AE}"/>
          </ac:spMkLst>
        </pc:spChg>
        <pc:spChg chg="mod ord">
          <ac:chgData name="Daniel Khashabi" userId="62390808-c838-45e6-be59-d6fd0d208bc8" providerId="ADAL" clId="{80024695-EE67-8444-A1A9-20697CC70558}" dt="2023-12-28T01:20:02.492" v="6783" actId="700"/>
          <ac:spMkLst>
            <pc:docMk/>
            <pc:sldMk cId="3132722689" sldId="1697"/>
            <ac:spMk id="3" creationId="{E2A117A0-4485-230A-7D11-BB43A0049A6E}"/>
          </ac:spMkLst>
        </pc:spChg>
      </pc:sldChg>
      <pc:sldChg chg="modSp add del mod ord modClrScheme chgLayout">
        <pc:chgData name="Daniel Khashabi" userId="62390808-c838-45e6-be59-d6fd0d208bc8" providerId="ADAL" clId="{80024695-EE67-8444-A1A9-20697CC70558}" dt="2023-12-28T02:55:12.204" v="8715" actId="20578"/>
        <pc:sldMkLst>
          <pc:docMk/>
          <pc:sldMk cId="860883307" sldId="1698"/>
        </pc:sldMkLst>
        <pc:spChg chg="mod ord">
          <ac:chgData name="Daniel Khashabi" userId="62390808-c838-45e6-be59-d6fd0d208bc8" providerId="ADAL" clId="{80024695-EE67-8444-A1A9-20697CC70558}" dt="2023-12-28T01:19:26.153" v="6778" actId="27636"/>
          <ac:spMkLst>
            <pc:docMk/>
            <pc:sldMk cId="860883307" sldId="1698"/>
            <ac:spMk id="2" creationId="{93707156-ED4F-DE28-6B04-A9F047806A52}"/>
          </ac:spMkLst>
        </pc:spChg>
        <pc:spChg chg="mod ord">
          <ac:chgData name="Daniel Khashabi" userId="62390808-c838-45e6-be59-d6fd0d208bc8" providerId="ADAL" clId="{80024695-EE67-8444-A1A9-20697CC70558}" dt="2023-12-28T01:26:01.436" v="7067" actId="20577"/>
          <ac:spMkLst>
            <pc:docMk/>
            <pc:sldMk cId="860883307" sldId="1698"/>
            <ac:spMk id="3" creationId="{E4F6CD5C-29F6-C7FA-FC43-91F81B44EB28}"/>
          </ac:spMkLst>
        </pc:spChg>
      </pc:sldChg>
      <pc:sldChg chg="add del">
        <pc:chgData name="Daniel Khashabi" userId="62390808-c838-45e6-be59-d6fd0d208bc8" providerId="ADAL" clId="{80024695-EE67-8444-A1A9-20697CC70558}" dt="2023-12-28T02:54:54.663" v="8713"/>
        <pc:sldMkLst>
          <pc:docMk/>
          <pc:sldMk cId="1436593093" sldId="1698"/>
        </pc:sldMkLst>
      </pc:sldChg>
      <pc:sldChg chg="modSp add del mod ord modClrScheme chgLayout">
        <pc:chgData name="Daniel Khashabi" userId="62390808-c838-45e6-be59-d6fd0d208bc8" providerId="ADAL" clId="{80024695-EE67-8444-A1A9-20697CC70558}" dt="2023-12-28T02:55:12.204" v="8715" actId="20578"/>
        <pc:sldMkLst>
          <pc:docMk/>
          <pc:sldMk cId="1589982863" sldId="1699"/>
        </pc:sldMkLst>
        <pc:spChg chg="mod ord">
          <ac:chgData name="Daniel Khashabi" userId="62390808-c838-45e6-be59-d6fd0d208bc8" providerId="ADAL" clId="{80024695-EE67-8444-A1A9-20697CC70558}" dt="2023-12-28T01:21:57.238" v="6906" actId="27636"/>
          <ac:spMkLst>
            <pc:docMk/>
            <pc:sldMk cId="1589982863" sldId="1699"/>
            <ac:spMk id="2" creationId="{CAEDA405-D3F5-D5AE-686E-83A0E8F89E78}"/>
          </ac:spMkLst>
        </pc:spChg>
        <pc:spChg chg="mod">
          <ac:chgData name="Daniel Khashabi" userId="62390808-c838-45e6-be59-d6fd0d208bc8" providerId="ADAL" clId="{80024695-EE67-8444-A1A9-20697CC70558}" dt="2023-12-28T01:22:24.933" v="6923" actId="1076"/>
          <ac:spMkLst>
            <pc:docMk/>
            <pc:sldMk cId="1589982863" sldId="1699"/>
            <ac:spMk id="4" creationId="{9126D771-1F20-CFEC-333B-28C58C084EF6}"/>
          </ac:spMkLst>
        </pc:spChg>
        <pc:spChg chg="mod ord">
          <ac:chgData name="Daniel Khashabi" userId="62390808-c838-45e6-be59-d6fd0d208bc8" providerId="ADAL" clId="{80024695-EE67-8444-A1A9-20697CC70558}" dt="2023-12-28T01:22:21.896" v="6922" actId="1035"/>
          <ac:spMkLst>
            <pc:docMk/>
            <pc:sldMk cId="1589982863" sldId="1699"/>
            <ac:spMk id="8" creationId="{E63DE09C-A19E-F3B1-C5F0-5A7D4F90FE9B}"/>
          </ac:spMkLst>
        </pc:spChg>
      </pc:sldChg>
      <pc:sldChg chg="add del">
        <pc:chgData name="Daniel Khashabi" userId="62390808-c838-45e6-be59-d6fd0d208bc8" providerId="ADAL" clId="{80024695-EE67-8444-A1A9-20697CC70558}" dt="2023-12-28T02:54:54.663" v="8713"/>
        <pc:sldMkLst>
          <pc:docMk/>
          <pc:sldMk cId="2536677254" sldId="1699"/>
        </pc:sldMkLst>
      </pc:sldChg>
      <pc:sldChg chg="add del">
        <pc:chgData name="Daniel Khashabi" userId="62390808-c838-45e6-be59-d6fd0d208bc8" providerId="ADAL" clId="{80024695-EE67-8444-A1A9-20697CC70558}" dt="2023-12-28T02:54:54.663" v="8713"/>
        <pc:sldMkLst>
          <pc:docMk/>
          <pc:sldMk cId="245264671" sldId="1700"/>
        </pc:sldMkLst>
      </pc:sldChg>
      <pc:sldChg chg="addSp delSp add del mod ord">
        <pc:chgData name="Daniel Khashabi" userId="62390808-c838-45e6-be59-d6fd0d208bc8" providerId="ADAL" clId="{80024695-EE67-8444-A1A9-20697CC70558}" dt="2023-12-28T02:55:12.204" v="8715" actId="20578"/>
        <pc:sldMkLst>
          <pc:docMk/>
          <pc:sldMk cId="4279491511" sldId="1700"/>
        </pc:sldMkLst>
        <pc:picChg chg="add del">
          <ac:chgData name="Daniel Khashabi" userId="62390808-c838-45e6-be59-d6fd0d208bc8" providerId="ADAL" clId="{80024695-EE67-8444-A1A9-20697CC70558}" dt="2023-12-28T01:30:35.541" v="7200" actId="478"/>
          <ac:picMkLst>
            <pc:docMk/>
            <pc:sldMk cId="4279491511" sldId="1700"/>
            <ac:picMk id="7" creationId="{90071D56-9FAC-5356-3E68-6E5EF350FA61}"/>
          </ac:picMkLst>
        </pc:picChg>
      </pc:sldChg>
      <pc:sldChg chg="add del">
        <pc:chgData name="Daniel Khashabi" userId="62390808-c838-45e6-be59-d6fd0d208bc8" providerId="ADAL" clId="{80024695-EE67-8444-A1A9-20697CC70558}" dt="2023-12-28T02:54:54.663" v="8713"/>
        <pc:sldMkLst>
          <pc:docMk/>
          <pc:sldMk cId="2020691793" sldId="1701"/>
        </pc:sldMkLst>
      </pc:sldChg>
      <pc:sldChg chg="addSp delSp modSp add del mod ord modClrScheme chgLayout">
        <pc:chgData name="Daniel Khashabi" userId="62390808-c838-45e6-be59-d6fd0d208bc8" providerId="ADAL" clId="{80024695-EE67-8444-A1A9-20697CC70558}" dt="2023-12-28T02:55:12.204" v="8715" actId="20578"/>
        <pc:sldMkLst>
          <pc:docMk/>
          <pc:sldMk cId="3795276424" sldId="1701"/>
        </pc:sldMkLst>
        <pc:spChg chg="mod ord">
          <ac:chgData name="Daniel Khashabi" userId="62390808-c838-45e6-be59-d6fd0d208bc8" providerId="ADAL" clId="{80024695-EE67-8444-A1A9-20697CC70558}" dt="2023-12-28T01:26:21.546" v="7069" actId="27636"/>
          <ac:spMkLst>
            <pc:docMk/>
            <pc:sldMk cId="3795276424" sldId="1701"/>
            <ac:spMk id="2" creationId="{B0834209-B9B0-C4CE-6551-D064CD57CB6E}"/>
          </ac:spMkLst>
        </pc:spChg>
        <pc:spChg chg="mod ord">
          <ac:chgData name="Daniel Khashabi" userId="62390808-c838-45e6-be59-d6fd0d208bc8" providerId="ADAL" clId="{80024695-EE67-8444-A1A9-20697CC70558}" dt="2023-12-28T01:27:05.508" v="7075" actId="20577"/>
          <ac:spMkLst>
            <pc:docMk/>
            <pc:sldMk cId="3795276424" sldId="1701"/>
            <ac:spMk id="15" creationId="{5FAC1301-6EB9-1738-E646-2078866520A1}"/>
          </ac:spMkLst>
        </pc:spChg>
        <pc:picChg chg="add del mod">
          <ac:chgData name="Daniel Khashabi" userId="62390808-c838-45e6-be59-d6fd0d208bc8" providerId="ADAL" clId="{80024695-EE67-8444-A1A9-20697CC70558}" dt="2023-12-28T01:29:41.859" v="7192" actId="478"/>
          <ac:picMkLst>
            <pc:docMk/>
            <pc:sldMk cId="3795276424" sldId="1701"/>
            <ac:picMk id="4" creationId="{4E24AE08-1152-2BC7-F10F-CBBC3D290C3A}"/>
          </ac:picMkLst>
        </pc:picChg>
        <pc:picChg chg="mod">
          <ac:chgData name="Daniel Khashabi" userId="62390808-c838-45e6-be59-d6fd0d208bc8" providerId="ADAL" clId="{80024695-EE67-8444-A1A9-20697CC70558}" dt="2023-12-28T01:30:44.931" v="7203" actId="1076"/>
          <ac:picMkLst>
            <pc:docMk/>
            <pc:sldMk cId="3795276424" sldId="1701"/>
            <ac:picMk id="17" creationId="{A8222EC6-259A-5F43-C0DF-B8AE7A2F0109}"/>
          </ac:picMkLst>
        </pc:picChg>
      </pc:sldChg>
      <pc:sldChg chg="delSp modSp add del mod ord modClrScheme chgLayout">
        <pc:chgData name="Daniel Khashabi" userId="62390808-c838-45e6-be59-d6fd0d208bc8" providerId="ADAL" clId="{80024695-EE67-8444-A1A9-20697CC70558}" dt="2023-12-28T02:55:12.204" v="8715" actId="20578"/>
        <pc:sldMkLst>
          <pc:docMk/>
          <pc:sldMk cId="226051440" sldId="1702"/>
        </pc:sldMkLst>
        <pc:spChg chg="mod ord">
          <ac:chgData name="Daniel Khashabi" userId="62390808-c838-45e6-be59-d6fd0d208bc8" providerId="ADAL" clId="{80024695-EE67-8444-A1A9-20697CC70558}" dt="2023-12-28T01:20:02.492" v="6783" actId="700"/>
          <ac:spMkLst>
            <pc:docMk/>
            <pc:sldMk cId="226051440" sldId="1702"/>
            <ac:spMk id="2" creationId="{4FDD13DC-D601-736A-31CE-8C0C8E297927}"/>
          </ac:spMkLst>
        </pc:spChg>
        <pc:spChg chg="del">
          <ac:chgData name="Daniel Khashabi" userId="62390808-c838-45e6-be59-d6fd0d208bc8" providerId="ADAL" clId="{80024695-EE67-8444-A1A9-20697CC70558}" dt="2023-12-28T01:20:02.492" v="6783" actId="700"/>
          <ac:spMkLst>
            <pc:docMk/>
            <pc:sldMk cId="226051440" sldId="1702"/>
            <ac:spMk id="5" creationId="{DF8CF568-8C32-9835-4140-7401FC3EDF1B}"/>
          </ac:spMkLst>
        </pc:spChg>
        <pc:spChg chg="mod ord">
          <ac:chgData name="Daniel Khashabi" userId="62390808-c838-45e6-be59-d6fd0d208bc8" providerId="ADAL" clId="{80024695-EE67-8444-A1A9-20697CC70558}" dt="2023-12-28T01:20:02.562" v="6785" actId="27636"/>
          <ac:spMkLst>
            <pc:docMk/>
            <pc:sldMk cId="226051440" sldId="1702"/>
            <ac:spMk id="72" creationId="{00000000-0000-0000-0000-000000000000}"/>
          </ac:spMkLst>
        </pc:spChg>
        <pc:spChg chg="mod ord">
          <ac:chgData name="Daniel Khashabi" userId="62390808-c838-45e6-be59-d6fd0d208bc8" providerId="ADAL" clId="{80024695-EE67-8444-A1A9-20697CC70558}" dt="2023-12-28T01:20:28.872" v="6824"/>
          <ac:spMkLst>
            <pc:docMk/>
            <pc:sldMk cId="226051440" sldId="1702"/>
            <ac:spMk id="73" creationId="{00000000-0000-0000-0000-000000000000}"/>
          </ac:spMkLst>
        </pc:spChg>
      </pc:sldChg>
      <pc:sldChg chg="add del">
        <pc:chgData name="Daniel Khashabi" userId="62390808-c838-45e6-be59-d6fd0d208bc8" providerId="ADAL" clId="{80024695-EE67-8444-A1A9-20697CC70558}" dt="2023-12-28T02:54:54.663" v="8713"/>
        <pc:sldMkLst>
          <pc:docMk/>
          <pc:sldMk cId="2003705639" sldId="1702"/>
        </pc:sldMkLst>
      </pc:sldChg>
      <pc:sldChg chg="modSp add del mod ord modClrScheme chgLayout">
        <pc:chgData name="Daniel Khashabi" userId="62390808-c838-45e6-be59-d6fd0d208bc8" providerId="ADAL" clId="{80024695-EE67-8444-A1A9-20697CC70558}" dt="2023-12-28T02:55:12.204" v="8715" actId="20578"/>
        <pc:sldMkLst>
          <pc:docMk/>
          <pc:sldMk cId="1168865004" sldId="1703"/>
        </pc:sldMkLst>
        <pc:spChg chg="mod ord">
          <ac:chgData name="Daniel Khashabi" userId="62390808-c838-45e6-be59-d6fd0d208bc8" providerId="ADAL" clId="{80024695-EE67-8444-A1A9-20697CC70558}" dt="2023-12-28T01:27:14.992" v="7077" actId="27636"/>
          <ac:spMkLst>
            <pc:docMk/>
            <pc:sldMk cId="1168865004" sldId="1703"/>
            <ac:spMk id="2" creationId="{91C35241-F2B6-5E9C-5018-0FBF0C0333E6}"/>
          </ac:spMkLst>
        </pc:spChg>
        <pc:spChg chg="mod ord">
          <ac:chgData name="Daniel Khashabi" userId="62390808-c838-45e6-be59-d6fd0d208bc8" providerId="ADAL" clId="{80024695-EE67-8444-A1A9-20697CC70558}" dt="2023-12-28T01:33:17.997" v="7314" actId="20577"/>
          <ac:spMkLst>
            <pc:docMk/>
            <pc:sldMk cId="1168865004" sldId="1703"/>
            <ac:spMk id="3" creationId="{AFC09FF9-2B85-894A-2201-A31C9EE9E9B9}"/>
          </ac:spMkLst>
        </pc:spChg>
      </pc:sldChg>
      <pc:sldChg chg="add del">
        <pc:chgData name="Daniel Khashabi" userId="62390808-c838-45e6-be59-d6fd0d208bc8" providerId="ADAL" clId="{80024695-EE67-8444-A1A9-20697CC70558}" dt="2023-12-28T02:54:54.663" v="8713"/>
        <pc:sldMkLst>
          <pc:docMk/>
          <pc:sldMk cId="1997857608" sldId="1703"/>
        </pc:sldMkLst>
      </pc:sldChg>
      <pc:sldChg chg="add del">
        <pc:chgData name="Daniel Khashabi" userId="62390808-c838-45e6-be59-d6fd0d208bc8" providerId="ADAL" clId="{80024695-EE67-8444-A1A9-20697CC70558}" dt="2023-12-28T02:54:54.663" v="8713"/>
        <pc:sldMkLst>
          <pc:docMk/>
          <pc:sldMk cId="308925888" sldId="1705"/>
        </pc:sldMkLst>
      </pc:sldChg>
      <pc:sldChg chg="addSp delSp modSp add del mod ord modClrScheme chgLayout">
        <pc:chgData name="Daniel Khashabi" userId="62390808-c838-45e6-be59-d6fd0d208bc8" providerId="ADAL" clId="{80024695-EE67-8444-A1A9-20697CC70558}" dt="2023-12-28T02:55:12.204" v="8715" actId="20578"/>
        <pc:sldMkLst>
          <pc:docMk/>
          <pc:sldMk cId="3932640753" sldId="1705"/>
        </pc:sldMkLst>
        <pc:spChg chg="mod ord">
          <ac:chgData name="Daniel Khashabi" userId="62390808-c838-45e6-be59-d6fd0d208bc8" providerId="ADAL" clId="{80024695-EE67-8444-A1A9-20697CC70558}" dt="2023-12-28T01:51:10.728" v="7595" actId="27636"/>
          <ac:spMkLst>
            <pc:docMk/>
            <pc:sldMk cId="3932640753" sldId="1705"/>
            <ac:spMk id="2" creationId="{90F7FFA4-B27A-FAA9-DA8C-EE31A4C371FB}"/>
          </ac:spMkLst>
        </pc:spChg>
        <pc:spChg chg="mod">
          <ac:chgData name="Daniel Khashabi" userId="62390808-c838-45e6-be59-d6fd0d208bc8" providerId="ADAL" clId="{80024695-EE67-8444-A1A9-20697CC70558}" dt="2023-12-28T01:52:30.308" v="7672" actId="1038"/>
          <ac:spMkLst>
            <pc:docMk/>
            <pc:sldMk cId="3932640753" sldId="1705"/>
            <ac:spMk id="5" creationId="{46DA3D6A-436D-CB1F-1A45-7C5D949553CE}"/>
          </ac:spMkLst>
        </pc:spChg>
        <pc:spChg chg="mod">
          <ac:chgData name="Daniel Khashabi" userId="62390808-c838-45e6-be59-d6fd0d208bc8" providerId="ADAL" clId="{80024695-EE67-8444-A1A9-20697CC70558}" dt="2023-12-28T01:52:27.150" v="7655" actId="1037"/>
          <ac:spMkLst>
            <pc:docMk/>
            <pc:sldMk cId="3932640753" sldId="1705"/>
            <ac:spMk id="6" creationId="{8646D8E5-2440-7A05-760B-061F92EC50FA}"/>
          </ac:spMkLst>
        </pc:spChg>
        <pc:spChg chg="mod">
          <ac:chgData name="Daniel Khashabi" userId="62390808-c838-45e6-be59-d6fd0d208bc8" providerId="ADAL" clId="{80024695-EE67-8444-A1A9-20697CC70558}" dt="2023-12-28T01:52:21.338" v="7632" actId="1035"/>
          <ac:spMkLst>
            <pc:docMk/>
            <pc:sldMk cId="3932640753" sldId="1705"/>
            <ac:spMk id="7" creationId="{8D8B83A2-20E8-5C56-A9C7-07C619F52C3D}"/>
          </ac:spMkLst>
        </pc:spChg>
        <pc:spChg chg="mod">
          <ac:chgData name="Daniel Khashabi" userId="62390808-c838-45e6-be59-d6fd0d208bc8" providerId="ADAL" clId="{80024695-EE67-8444-A1A9-20697CC70558}" dt="2023-12-28T01:52:21.338" v="7632" actId="1035"/>
          <ac:spMkLst>
            <pc:docMk/>
            <pc:sldMk cId="3932640753" sldId="1705"/>
            <ac:spMk id="8" creationId="{8BF3A708-EF18-EF4B-5D58-EA1B4A2E98CF}"/>
          </ac:spMkLst>
        </pc:spChg>
        <pc:spChg chg="add del mod ord">
          <ac:chgData name="Daniel Khashabi" userId="62390808-c838-45e6-be59-d6fd0d208bc8" providerId="ADAL" clId="{80024695-EE67-8444-A1A9-20697CC70558}" dt="2023-12-28T01:52:13.588" v="7621" actId="478"/>
          <ac:spMkLst>
            <pc:docMk/>
            <pc:sldMk cId="3932640753" sldId="1705"/>
            <ac:spMk id="9" creationId="{063E3159-5F46-5E35-A083-0A2913B0CDED}"/>
          </ac:spMkLst>
        </pc:spChg>
      </pc:sldChg>
      <pc:sldChg chg="del">
        <pc:chgData name="Daniel Khashabi" userId="62390808-c838-45e6-be59-d6fd0d208bc8" providerId="ADAL" clId="{80024695-EE67-8444-A1A9-20697CC70558}" dt="2023-12-28T01:50:27.422" v="7584" actId="2696"/>
        <pc:sldMkLst>
          <pc:docMk/>
          <pc:sldMk cId="1439795745" sldId="1706"/>
        </pc:sldMkLst>
      </pc:sldChg>
      <pc:sldChg chg="modSp add del mod ord modClrScheme chgLayout">
        <pc:chgData name="Daniel Khashabi" userId="62390808-c838-45e6-be59-d6fd0d208bc8" providerId="ADAL" clId="{80024695-EE67-8444-A1A9-20697CC70558}" dt="2023-12-28T02:55:12.204" v="8715" actId="20578"/>
        <pc:sldMkLst>
          <pc:docMk/>
          <pc:sldMk cId="2335958500" sldId="1707"/>
        </pc:sldMkLst>
        <pc:spChg chg="mod ord">
          <ac:chgData name="Daniel Khashabi" userId="62390808-c838-45e6-be59-d6fd0d208bc8" providerId="ADAL" clId="{80024695-EE67-8444-A1A9-20697CC70558}" dt="2023-12-28T01:27:22.200" v="7079" actId="27636"/>
          <ac:spMkLst>
            <pc:docMk/>
            <pc:sldMk cId="2335958500" sldId="1707"/>
            <ac:spMk id="2" creationId="{F0715149-4F93-B25C-8637-38213413B0CC}"/>
          </ac:spMkLst>
        </pc:spChg>
        <pc:spChg chg="mod ord">
          <ac:chgData name="Daniel Khashabi" userId="62390808-c838-45e6-be59-d6fd0d208bc8" providerId="ADAL" clId="{80024695-EE67-8444-A1A9-20697CC70558}" dt="2023-12-28T01:34:37.178" v="7337" actId="20577"/>
          <ac:spMkLst>
            <pc:docMk/>
            <pc:sldMk cId="2335958500" sldId="1707"/>
            <ac:spMk id="3" creationId="{BF2F5DA4-C119-FF28-BDEF-5E700E6A2DF9}"/>
          </ac:spMkLst>
        </pc:spChg>
        <pc:picChg chg="mod">
          <ac:chgData name="Daniel Khashabi" userId="62390808-c838-45e6-be59-d6fd0d208bc8" providerId="ADAL" clId="{80024695-EE67-8444-A1A9-20697CC70558}" dt="2023-12-28T01:34:40.714" v="7348" actId="1038"/>
          <ac:picMkLst>
            <pc:docMk/>
            <pc:sldMk cId="2335958500" sldId="1707"/>
            <ac:picMk id="6" creationId="{66F3AF5A-8B9B-1D12-EFDE-0410408F73E7}"/>
          </ac:picMkLst>
        </pc:picChg>
      </pc:sldChg>
      <pc:sldChg chg="add del">
        <pc:chgData name="Daniel Khashabi" userId="62390808-c838-45e6-be59-d6fd0d208bc8" providerId="ADAL" clId="{80024695-EE67-8444-A1A9-20697CC70558}" dt="2023-12-28T02:54:54.663" v="8713"/>
        <pc:sldMkLst>
          <pc:docMk/>
          <pc:sldMk cId="4168793468" sldId="1707"/>
        </pc:sldMkLst>
      </pc:sldChg>
      <pc:sldChg chg="add">
        <pc:chgData name="Daniel Khashabi" userId="62390808-c838-45e6-be59-d6fd0d208bc8" providerId="ADAL" clId="{80024695-EE67-8444-A1A9-20697CC70558}" dt="2023-12-28T03:41:05.313" v="9163"/>
        <pc:sldMkLst>
          <pc:docMk/>
          <pc:sldMk cId="1715798551" sldId="1714"/>
        </pc:sldMkLst>
      </pc:sldChg>
      <pc:sldChg chg="addSp modSp mod modAnim modCm">
        <pc:chgData name="Daniel Khashabi" userId="62390808-c838-45e6-be59-d6fd0d208bc8" providerId="ADAL" clId="{80024695-EE67-8444-A1A9-20697CC70558}" dt="2023-12-27T19:02:23.323" v="5583"/>
        <pc:sldMkLst>
          <pc:docMk/>
          <pc:sldMk cId="1142527989" sldId="1719"/>
        </pc:sldMkLst>
        <pc:spChg chg="add mod">
          <ac:chgData name="Daniel Khashabi" userId="62390808-c838-45e6-be59-d6fd0d208bc8" providerId="ADAL" clId="{80024695-EE67-8444-A1A9-20697CC70558}" dt="2023-12-27T18:45:14.623" v="5429" actId="1076"/>
          <ac:spMkLst>
            <pc:docMk/>
            <pc:sldMk cId="1142527989" sldId="1719"/>
            <ac:spMk id="3" creationId="{FC53B0AC-B4D4-F649-D4D9-98215C561151}"/>
          </ac:spMkLst>
        </pc:spChg>
        <pc:spChg chg="add mod">
          <ac:chgData name="Daniel Khashabi" userId="62390808-c838-45e6-be59-d6fd0d208bc8" providerId="ADAL" clId="{80024695-EE67-8444-A1A9-20697CC70558}" dt="2023-12-27T18:45:17.539" v="5431" actId="14100"/>
          <ac:spMkLst>
            <pc:docMk/>
            <pc:sldMk cId="1142527989" sldId="1719"/>
            <ac:spMk id="4" creationId="{F697EF61-908B-C411-C565-10F2A42590D9}"/>
          </ac:spMkLst>
        </pc:spChg>
        <pc:spChg chg="add mod">
          <ac:chgData name="Daniel Khashabi" userId="62390808-c838-45e6-be59-d6fd0d208bc8" providerId="ADAL" clId="{80024695-EE67-8444-A1A9-20697CC70558}" dt="2023-12-27T18:46:03.996" v="5457" actId="14100"/>
          <ac:spMkLst>
            <pc:docMk/>
            <pc:sldMk cId="1142527989" sldId="1719"/>
            <ac:spMk id="5" creationId="{F07C995B-C762-0DB5-5F87-923D49D2678A}"/>
          </ac:spMkLst>
        </pc:spChg>
        <pc:spChg chg="add mod">
          <ac:chgData name="Daniel Khashabi" userId="62390808-c838-45e6-be59-d6fd0d208bc8" providerId="ADAL" clId="{80024695-EE67-8444-A1A9-20697CC70558}" dt="2023-12-27T18:46:13.580" v="5478" actId="20577"/>
          <ac:spMkLst>
            <pc:docMk/>
            <pc:sldMk cId="1142527989" sldId="1719"/>
            <ac:spMk id="6" creationId="{F31853B7-375B-92F0-D1B9-B6A9714BFA42}"/>
          </ac:spMkLst>
        </pc:spChg>
        <pc:spChg chg="add mod">
          <ac:chgData name="Daniel Khashabi" userId="62390808-c838-45e6-be59-d6fd0d208bc8" providerId="ADAL" clId="{80024695-EE67-8444-A1A9-20697CC70558}" dt="2023-12-27T18:46:38.844" v="5528" actId="113"/>
          <ac:spMkLst>
            <pc:docMk/>
            <pc:sldMk cId="1142527989" sldId="1719"/>
            <ac:spMk id="7" creationId="{29D01754-5519-D8B4-F028-6C5D01C420ED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Daniel Khashabi" userId="62390808-c838-45e6-be59-d6fd0d208bc8" providerId="ADAL" clId="{80024695-EE67-8444-A1A9-20697CC70558}" dt="2023-12-27T19:02:23.323" v="5583"/>
              <pc2:cmMkLst xmlns:pc2="http://schemas.microsoft.com/office/powerpoint/2019/9/main/command">
                <pc:docMk/>
                <pc:sldMk cId="1142527989" sldId="1719"/>
                <pc2:cmMk id="{E9177C1A-D53B-1748-BA22-3104D5990BFE}"/>
              </pc2:cmMkLst>
            </pc226:cmChg>
          </p:ext>
        </pc:extLst>
      </pc:sldChg>
      <pc:sldChg chg="addSp delSp modSp mod chgLayout">
        <pc:chgData name="Daniel Khashabi" userId="62390808-c838-45e6-be59-d6fd0d208bc8" providerId="ADAL" clId="{80024695-EE67-8444-A1A9-20697CC70558}" dt="2023-12-27T02:47:01.865" v="799" actId="403"/>
        <pc:sldMkLst>
          <pc:docMk/>
          <pc:sldMk cId="427231988" sldId="1722"/>
        </pc:sldMkLst>
        <pc:spChg chg="mod ord">
          <ac:chgData name="Daniel Khashabi" userId="62390808-c838-45e6-be59-d6fd0d208bc8" providerId="ADAL" clId="{80024695-EE67-8444-A1A9-20697CC70558}" dt="2023-12-27T02:46:50.137" v="795" actId="700"/>
          <ac:spMkLst>
            <pc:docMk/>
            <pc:sldMk cId="427231988" sldId="1722"/>
            <ac:spMk id="2" creationId="{76DA58C6-D07F-F171-0116-40E86AB37A2A}"/>
          </ac:spMkLst>
        </pc:spChg>
        <pc:spChg chg="add mod ord">
          <ac:chgData name="Daniel Khashabi" userId="62390808-c838-45e6-be59-d6fd0d208bc8" providerId="ADAL" clId="{80024695-EE67-8444-A1A9-20697CC70558}" dt="2023-12-27T02:47:01.865" v="799" actId="403"/>
          <ac:spMkLst>
            <pc:docMk/>
            <pc:sldMk cId="427231988" sldId="1722"/>
            <ac:spMk id="3" creationId="{36E2035F-ADEB-02A0-2378-0D4F5189FE0D}"/>
          </ac:spMkLst>
        </pc:spChg>
        <pc:spChg chg="mod ord">
          <ac:chgData name="Daniel Khashabi" userId="62390808-c838-45e6-be59-d6fd0d208bc8" providerId="ADAL" clId="{80024695-EE67-8444-A1A9-20697CC70558}" dt="2023-12-27T02:46:50.137" v="795" actId="700"/>
          <ac:spMkLst>
            <pc:docMk/>
            <pc:sldMk cId="427231988" sldId="1722"/>
            <ac:spMk id="14" creationId="{A36870B9-7A8F-3986-EAFA-01C9AFCAB1E2}"/>
          </ac:spMkLst>
        </pc:spChg>
        <pc:spChg chg="add del mod">
          <ac:chgData name="Daniel Khashabi" userId="62390808-c838-45e6-be59-d6fd0d208bc8" providerId="ADAL" clId="{80024695-EE67-8444-A1A9-20697CC70558}" dt="2023-12-27T02:46:52.263" v="797" actId="478"/>
          <ac:spMkLst>
            <pc:docMk/>
            <pc:sldMk cId="427231988" sldId="1722"/>
            <ac:spMk id="53" creationId="{AEB7C671-2D9C-8C11-B8CD-405A4D89B449}"/>
          </ac:spMkLst>
        </pc:spChg>
      </pc:sldChg>
      <pc:sldChg chg="del addCm">
        <pc:chgData name="Daniel Khashabi" userId="62390808-c838-45e6-be59-d6fd0d208bc8" providerId="ADAL" clId="{80024695-EE67-8444-A1A9-20697CC70558}" dt="2023-12-27T17:34:17.165" v="3861" actId="2696"/>
        <pc:sldMkLst>
          <pc:docMk/>
          <pc:sldMk cId="2283472175" sldId="172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Daniel Khashabi" userId="62390808-c838-45e6-be59-d6fd0d208bc8" providerId="ADAL" clId="{80024695-EE67-8444-A1A9-20697CC70558}" dt="2023-12-27T17:23:42.843" v="3524"/>
              <pc2:cmMkLst xmlns:pc2="http://schemas.microsoft.com/office/powerpoint/2019/9/main/command">
                <pc:docMk/>
                <pc:sldMk cId="2283472175" sldId="1723"/>
                <pc2:cmMk id="{1E96F59E-19BA-014F-8AA3-A704AF42F6D8}"/>
              </pc2:cmMkLst>
            </pc226:cmChg>
          </p:ext>
        </pc:extLst>
      </pc:sldChg>
      <pc:sldChg chg="modSp add mod">
        <pc:chgData name="Daniel Khashabi" userId="62390808-c838-45e6-be59-d6fd0d208bc8" providerId="ADAL" clId="{80024695-EE67-8444-A1A9-20697CC70558}" dt="2023-12-27T19:03:47.743" v="5588" actId="20577"/>
        <pc:sldMkLst>
          <pc:docMk/>
          <pc:sldMk cId="2669507645" sldId="1723"/>
        </pc:sldMkLst>
        <pc:spChg chg="mod">
          <ac:chgData name="Daniel Khashabi" userId="62390808-c838-45e6-be59-d6fd0d208bc8" providerId="ADAL" clId="{80024695-EE67-8444-A1A9-20697CC70558}" dt="2023-12-27T19:03:47.743" v="5588" actId="20577"/>
          <ac:spMkLst>
            <pc:docMk/>
            <pc:sldMk cId="2669507645" sldId="1723"/>
            <ac:spMk id="51" creationId="{743CAFAF-E7CA-8E81-FD02-E149EA13888A}"/>
          </ac:spMkLst>
        </pc:spChg>
      </pc:sldChg>
      <pc:sldChg chg="del">
        <pc:chgData name="Daniel Khashabi" userId="62390808-c838-45e6-be59-d6fd0d208bc8" providerId="ADAL" clId="{80024695-EE67-8444-A1A9-20697CC70558}" dt="2023-12-27T17:34:17.165" v="3861" actId="2696"/>
        <pc:sldMkLst>
          <pc:docMk/>
          <pc:sldMk cId="1307919850" sldId="1724"/>
        </pc:sldMkLst>
      </pc:sldChg>
      <pc:sldChg chg="addSp modSp add mod">
        <pc:chgData name="Daniel Khashabi" userId="62390808-c838-45e6-be59-d6fd0d208bc8" providerId="ADAL" clId="{80024695-EE67-8444-A1A9-20697CC70558}" dt="2023-12-27T19:05:08.249" v="5678" actId="1076"/>
        <pc:sldMkLst>
          <pc:docMk/>
          <pc:sldMk cId="2556707294" sldId="1724"/>
        </pc:sldMkLst>
        <pc:spChg chg="mod">
          <ac:chgData name="Daniel Khashabi" userId="62390808-c838-45e6-be59-d6fd0d208bc8" providerId="ADAL" clId="{80024695-EE67-8444-A1A9-20697CC70558}" dt="2023-12-27T19:03:50.579" v="5589" actId="20577"/>
          <ac:spMkLst>
            <pc:docMk/>
            <pc:sldMk cId="2556707294" sldId="1724"/>
            <ac:spMk id="4" creationId="{86017B22-7C21-F04B-4F88-58E7E7CA332C}"/>
          </ac:spMkLst>
        </pc:spChg>
        <pc:spChg chg="add mod">
          <ac:chgData name="Daniel Khashabi" userId="62390808-c838-45e6-be59-d6fd0d208bc8" providerId="ADAL" clId="{80024695-EE67-8444-A1A9-20697CC70558}" dt="2023-12-27T19:05:08.249" v="5678" actId="1076"/>
          <ac:spMkLst>
            <pc:docMk/>
            <pc:sldMk cId="2556707294" sldId="1724"/>
            <ac:spMk id="52" creationId="{A8B310C3-121D-B7D2-AC99-5208E380577C}"/>
          </ac:spMkLst>
        </pc:spChg>
        <pc:cxnChg chg="mod">
          <ac:chgData name="Daniel Khashabi" userId="62390808-c838-45e6-be59-d6fd0d208bc8" providerId="ADAL" clId="{80024695-EE67-8444-A1A9-20697CC70558}" dt="2023-12-27T19:04:56.823" v="5675" actId="1076"/>
          <ac:cxnSpMkLst>
            <pc:docMk/>
            <pc:sldMk cId="2556707294" sldId="1724"/>
            <ac:cxnSpMk id="68" creationId="{71B0D39B-9672-D347-D2E8-1A4DC9AE7726}"/>
          </ac:cxnSpMkLst>
        </pc:cxnChg>
      </pc:sldChg>
      <pc:sldChg chg="del">
        <pc:chgData name="Daniel Khashabi" userId="62390808-c838-45e6-be59-d6fd0d208bc8" providerId="ADAL" clId="{80024695-EE67-8444-A1A9-20697CC70558}" dt="2023-12-27T17:34:17.165" v="3861" actId="2696"/>
        <pc:sldMkLst>
          <pc:docMk/>
          <pc:sldMk cId="1144263790" sldId="1726"/>
        </pc:sldMkLst>
      </pc:sldChg>
      <pc:sldChg chg="delSp add mod modShow">
        <pc:chgData name="Daniel Khashabi" userId="62390808-c838-45e6-be59-d6fd0d208bc8" providerId="ADAL" clId="{80024695-EE67-8444-A1A9-20697CC70558}" dt="2023-12-27T19:04:27.780" v="5591" actId="729"/>
        <pc:sldMkLst>
          <pc:docMk/>
          <pc:sldMk cId="2082538060" sldId="1726"/>
        </pc:sldMkLst>
        <pc:spChg chg="del">
          <ac:chgData name="Daniel Khashabi" userId="62390808-c838-45e6-be59-d6fd0d208bc8" providerId="ADAL" clId="{80024695-EE67-8444-A1A9-20697CC70558}" dt="2023-12-27T19:03:54.659" v="5590" actId="478"/>
          <ac:spMkLst>
            <pc:docMk/>
            <pc:sldMk cId="2082538060" sldId="1726"/>
            <ac:spMk id="4" creationId="{86017B22-7C21-F04B-4F88-58E7E7CA332C}"/>
          </ac:spMkLst>
        </pc:spChg>
      </pc:sldChg>
      <pc:sldChg chg="addSp delSp modSp mod">
        <pc:chgData name="Daniel Khashabi" userId="62390808-c838-45e6-be59-d6fd0d208bc8" providerId="ADAL" clId="{80024695-EE67-8444-A1A9-20697CC70558}" dt="2023-12-27T16:20:40.528" v="1477" actId="20577"/>
        <pc:sldMkLst>
          <pc:docMk/>
          <pc:sldMk cId="2309835176" sldId="1727"/>
        </pc:sldMkLst>
        <pc:spChg chg="mod">
          <ac:chgData name="Daniel Khashabi" userId="62390808-c838-45e6-be59-d6fd0d208bc8" providerId="ADAL" clId="{80024695-EE67-8444-A1A9-20697CC70558}" dt="2023-12-27T16:20:40.528" v="1477" actId="20577"/>
          <ac:spMkLst>
            <pc:docMk/>
            <pc:sldMk cId="2309835176" sldId="1727"/>
            <ac:spMk id="2" creationId="{203F98F8-682C-12DA-E8CC-841FC43A8D66}"/>
          </ac:spMkLst>
        </pc:spChg>
        <pc:spChg chg="mod">
          <ac:chgData name="Daniel Khashabi" userId="62390808-c838-45e6-be59-d6fd0d208bc8" providerId="ADAL" clId="{80024695-EE67-8444-A1A9-20697CC70558}" dt="2023-12-27T02:46:05.561" v="745" actId="114"/>
          <ac:spMkLst>
            <pc:docMk/>
            <pc:sldMk cId="2309835176" sldId="1727"/>
            <ac:spMk id="8" creationId="{5CCED583-FE7C-EA34-63FF-111B9BBED642}"/>
          </ac:spMkLst>
        </pc:spChg>
        <pc:picChg chg="add mod">
          <ac:chgData name="Daniel Khashabi" userId="62390808-c838-45e6-be59-d6fd0d208bc8" providerId="ADAL" clId="{80024695-EE67-8444-A1A9-20697CC70558}" dt="2023-12-27T02:46:37.880" v="790" actId="1036"/>
          <ac:picMkLst>
            <pc:docMk/>
            <pc:sldMk cId="2309835176" sldId="1727"/>
            <ac:picMk id="4" creationId="{F039E126-E538-E12B-9587-1782BB2FA8BC}"/>
          </ac:picMkLst>
        </pc:picChg>
        <pc:picChg chg="del">
          <ac:chgData name="Daniel Khashabi" userId="62390808-c838-45e6-be59-d6fd0d208bc8" providerId="ADAL" clId="{80024695-EE67-8444-A1A9-20697CC70558}" dt="2023-12-27T02:41:13.357" v="612" actId="478"/>
          <ac:picMkLst>
            <pc:docMk/>
            <pc:sldMk cId="2309835176" sldId="1727"/>
            <ac:picMk id="6" creationId="{2F8A71C7-EA82-5BCF-2E43-8AFE82759F37}"/>
          </ac:picMkLst>
        </pc:picChg>
      </pc:sldChg>
      <pc:sldChg chg="mod modShow">
        <pc:chgData name="Daniel Khashabi" userId="62390808-c838-45e6-be59-d6fd0d208bc8" providerId="ADAL" clId="{80024695-EE67-8444-A1A9-20697CC70558}" dt="2023-12-27T01:27:57.146" v="0" actId="729"/>
        <pc:sldMkLst>
          <pc:docMk/>
          <pc:sldMk cId="1446965755" sldId="1732"/>
        </pc:sldMkLst>
      </pc:sldChg>
      <pc:sldChg chg="del">
        <pc:chgData name="Daniel Khashabi" userId="62390808-c838-45e6-be59-d6fd0d208bc8" providerId="ADAL" clId="{80024695-EE67-8444-A1A9-20697CC70558}" dt="2023-12-27T21:38:31.547" v="6525" actId="2696"/>
        <pc:sldMkLst>
          <pc:docMk/>
          <pc:sldMk cId="0" sldId="1734"/>
        </pc:sldMkLst>
      </pc:sldChg>
      <pc:sldChg chg="del">
        <pc:chgData name="Daniel Khashabi" userId="62390808-c838-45e6-be59-d6fd0d208bc8" providerId="ADAL" clId="{80024695-EE67-8444-A1A9-20697CC70558}" dt="2023-12-27T21:38:31.556" v="6526" actId="2696"/>
        <pc:sldMkLst>
          <pc:docMk/>
          <pc:sldMk cId="0" sldId="1735"/>
        </pc:sldMkLst>
      </pc:sldChg>
      <pc:sldChg chg="add del">
        <pc:chgData name="Daniel Khashabi" userId="62390808-c838-45e6-be59-d6fd0d208bc8" providerId="ADAL" clId="{80024695-EE67-8444-A1A9-20697CC70558}" dt="2023-12-28T02:54:54.663" v="8713"/>
        <pc:sldMkLst>
          <pc:docMk/>
          <pc:sldMk cId="3896246152" sldId="1736"/>
        </pc:sldMkLst>
      </pc:sldChg>
      <pc:sldChg chg="modSp add del mod ord modClrScheme chgLayout">
        <pc:chgData name="Daniel Khashabi" userId="62390808-c838-45e6-be59-d6fd0d208bc8" providerId="ADAL" clId="{80024695-EE67-8444-A1A9-20697CC70558}" dt="2023-12-28T02:55:12.204" v="8715" actId="20578"/>
        <pc:sldMkLst>
          <pc:docMk/>
          <pc:sldMk cId="4248584166" sldId="1736"/>
        </pc:sldMkLst>
        <pc:spChg chg="mod ord">
          <ac:chgData name="Daniel Khashabi" userId="62390808-c838-45e6-be59-d6fd0d208bc8" providerId="ADAL" clId="{80024695-EE67-8444-A1A9-20697CC70558}" dt="2023-12-28T01:28:27.020" v="7182" actId="27636"/>
          <ac:spMkLst>
            <pc:docMk/>
            <pc:sldMk cId="4248584166" sldId="1736"/>
            <ac:spMk id="2" creationId="{39275670-7707-984C-09FA-C85049939DA1}"/>
          </ac:spMkLst>
        </pc:spChg>
        <pc:spChg chg="mod ord">
          <ac:chgData name="Daniel Khashabi" userId="62390808-c838-45e6-be59-d6fd0d208bc8" providerId="ADAL" clId="{80024695-EE67-8444-A1A9-20697CC70558}" dt="2023-12-28T01:28:27.024" v="7183" actId="27636"/>
          <ac:spMkLst>
            <pc:docMk/>
            <pc:sldMk cId="4248584166" sldId="1736"/>
            <ac:spMk id="3" creationId="{38780202-6629-C48E-1848-46A76232BDDA}"/>
          </ac:spMkLst>
        </pc:spChg>
      </pc:sldChg>
      <pc:sldChg chg="add del ord">
        <pc:chgData name="Daniel Khashabi" userId="62390808-c838-45e6-be59-d6fd0d208bc8" providerId="ADAL" clId="{80024695-EE67-8444-A1A9-20697CC70558}" dt="2023-12-28T02:55:12.204" v="8715" actId="20578"/>
        <pc:sldMkLst>
          <pc:docMk/>
          <pc:sldMk cId="0" sldId="1738"/>
        </pc:sldMkLst>
      </pc:sldChg>
      <pc:sldChg chg="add del">
        <pc:chgData name="Daniel Khashabi" userId="62390808-c838-45e6-be59-d6fd0d208bc8" providerId="ADAL" clId="{80024695-EE67-8444-A1A9-20697CC70558}" dt="2023-12-28T02:54:54.663" v="8713"/>
        <pc:sldMkLst>
          <pc:docMk/>
          <pc:sldMk cId="454945606" sldId="1738"/>
        </pc:sldMkLst>
      </pc:sldChg>
      <pc:sldChg chg="delSp modSp del mod modClrScheme chgLayout">
        <pc:chgData name="Daniel Khashabi" userId="62390808-c838-45e6-be59-d6fd0d208bc8" providerId="ADAL" clId="{80024695-EE67-8444-A1A9-20697CC70558}" dt="2023-12-28T01:51:14.476" v="7596" actId="2696"/>
        <pc:sldMkLst>
          <pc:docMk/>
          <pc:sldMk cId="126430258" sldId="1739"/>
        </pc:sldMkLst>
        <pc:spChg chg="mod ord">
          <ac:chgData name="Daniel Khashabi" userId="62390808-c838-45e6-be59-d6fd0d208bc8" providerId="ADAL" clId="{80024695-EE67-8444-A1A9-20697CC70558}" dt="2023-12-28T01:51:10.675" v="7592" actId="27636"/>
          <ac:spMkLst>
            <pc:docMk/>
            <pc:sldMk cId="126430258" sldId="1739"/>
            <ac:spMk id="2" creationId="{80123361-F7C5-9309-783D-E6D22BD6A4C9}"/>
          </ac:spMkLst>
        </pc:spChg>
        <pc:spChg chg="mod ord">
          <ac:chgData name="Daniel Khashabi" userId="62390808-c838-45e6-be59-d6fd0d208bc8" providerId="ADAL" clId="{80024695-EE67-8444-A1A9-20697CC70558}" dt="2023-12-28T01:51:10.667" v="7591" actId="700"/>
          <ac:spMkLst>
            <pc:docMk/>
            <pc:sldMk cId="126430258" sldId="1739"/>
            <ac:spMk id="3" creationId="{1AE15490-D7A5-D343-CA3B-AE593B61B4A9}"/>
          </ac:spMkLst>
        </pc:spChg>
        <pc:picChg chg="del">
          <ac:chgData name="Daniel Khashabi" userId="62390808-c838-45e6-be59-d6fd0d208bc8" providerId="ADAL" clId="{80024695-EE67-8444-A1A9-20697CC70558}" dt="2023-12-28T01:50:47.284" v="7585" actId="478"/>
          <ac:picMkLst>
            <pc:docMk/>
            <pc:sldMk cId="126430258" sldId="1739"/>
            <ac:picMk id="4" creationId="{3EFC1115-3AE7-2FA3-87D1-F4E8E9948F44}"/>
          </ac:picMkLst>
        </pc:picChg>
      </pc:sldChg>
      <pc:sldChg chg="add del">
        <pc:chgData name="Daniel Khashabi" userId="62390808-c838-45e6-be59-d6fd0d208bc8" providerId="ADAL" clId="{80024695-EE67-8444-A1A9-20697CC70558}" dt="2023-12-28T02:54:54.663" v="8713"/>
        <pc:sldMkLst>
          <pc:docMk/>
          <pc:sldMk cId="1654320580" sldId="1740"/>
        </pc:sldMkLst>
      </pc:sldChg>
      <pc:sldChg chg="addSp delSp modSp add del mod ord modClrScheme chgLayout">
        <pc:chgData name="Daniel Khashabi" userId="62390808-c838-45e6-be59-d6fd0d208bc8" providerId="ADAL" clId="{80024695-EE67-8444-A1A9-20697CC70558}" dt="2023-12-28T02:55:12.204" v="8715" actId="20578"/>
        <pc:sldMkLst>
          <pc:docMk/>
          <pc:sldMk cId="1994282376" sldId="1740"/>
        </pc:sldMkLst>
        <pc:spChg chg="mod ord">
          <ac:chgData name="Daniel Khashabi" userId="62390808-c838-45e6-be59-d6fd0d208bc8" providerId="ADAL" clId="{80024695-EE67-8444-A1A9-20697CC70558}" dt="2023-12-28T01:51:10.719" v="7593" actId="27636"/>
          <ac:spMkLst>
            <pc:docMk/>
            <pc:sldMk cId="1994282376" sldId="1740"/>
            <ac:spMk id="2" creationId="{3AAE09DB-D512-32CF-FAC3-F4934B7CFCE9}"/>
          </ac:spMkLst>
        </pc:spChg>
        <pc:spChg chg="mod ord">
          <ac:chgData name="Daniel Khashabi" userId="62390808-c838-45e6-be59-d6fd0d208bc8" providerId="ADAL" clId="{80024695-EE67-8444-A1A9-20697CC70558}" dt="2023-12-28T01:51:43.903" v="7615" actId="120"/>
          <ac:spMkLst>
            <pc:docMk/>
            <pc:sldMk cId="1994282376" sldId="1740"/>
            <ac:spMk id="3" creationId="{A3D986DC-BDE4-6D83-A8E9-51A35E89DFE6}"/>
          </ac:spMkLst>
        </pc:spChg>
        <pc:picChg chg="add mod">
          <ac:chgData name="Daniel Khashabi" userId="62390808-c838-45e6-be59-d6fd0d208bc8" providerId="ADAL" clId="{80024695-EE67-8444-A1A9-20697CC70558}" dt="2023-12-28T01:52:05.754" v="7619" actId="1076"/>
          <ac:picMkLst>
            <pc:docMk/>
            <pc:sldMk cId="1994282376" sldId="1740"/>
            <ac:picMk id="4" creationId="{EA5AAF2E-A147-3AB9-B669-7FFEFB8A90F9}"/>
          </ac:picMkLst>
        </pc:picChg>
        <pc:picChg chg="del mod">
          <ac:chgData name="Daniel Khashabi" userId="62390808-c838-45e6-be59-d6fd0d208bc8" providerId="ADAL" clId="{80024695-EE67-8444-A1A9-20697CC70558}" dt="2023-12-28T01:52:02.276" v="7617" actId="478"/>
          <ac:picMkLst>
            <pc:docMk/>
            <pc:sldMk cId="1994282376" sldId="1740"/>
            <ac:picMk id="2050" creationId="{FCDFB180-5503-D40F-1E47-6571D3F596C9}"/>
          </ac:picMkLst>
        </pc:picChg>
      </pc:sldChg>
      <pc:sldChg chg="add del ord">
        <pc:chgData name="Daniel Khashabi" userId="62390808-c838-45e6-be59-d6fd0d208bc8" providerId="ADAL" clId="{80024695-EE67-8444-A1A9-20697CC70558}" dt="2023-12-28T02:55:12.204" v="8715" actId="20578"/>
        <pc:sldMkLst>
          <pc:docMk/>
          <pc:sldMk cId="1561276032" sldId="1747"/>
        </pc:sldMkLst>
      </pc:sldChg>
      <pc:sldChg chg="modSp add del mod modClrScheme chgLayout">
        <pc:chgData name="Daniel Khashabi" userId="62390808-c838-45e6-be59-d6fd0d208bc8" providerId="ADAL" clId="{80024695-EE67-8444-A1A9-20697CC70558}" dt="2023-12-28T02:54:54.663" v="8713"/>
        <pc:sldMkLst>
          <pc:docMk/>
          <pc:sldMk cId="3834835965" sldId="1747"/>
        </pc:sldMkLst>
        <pc:spChg chg="mod ord">
          <ac:chgData name="Daniel Khashabi" userId="62390808-c838-45e6-be59-d6fd0d208bc8" providerId="ADAL" clId="{80024695-EE67-8444-A1A9-20697CC70558}" dt="2023-12-28T02:54:53.547" v="8710" actId="700"/>
          <ac:spMkLst>
            <pc:docMk/>
            <pc:sldMk cId="3834835965" sldId="1747"/>
            <ac:spMk id="2" creationId="{27F57767-9F38-41E5-14CD-3A56AE52B630}"/>
          </ac:spMkLst>
        </pc:spChg>
        <pc:spChg chg="mod ord">
          <ac:chgData name="Daniel Khashabi" userId="62390808-c838-45e6-be59-d6fd0d208bc8" providerId="ADAL" clId="{80024695-EE67-8444-A1A9-20697CC70558}" dt="2023-12-28T02:54:54.663" v="8713"/>
          <ac:spMkLst>
            <pc:docMk/>
            <pc:sldMk cId="3834835965" sldId="1747"/>
            <ac:spMk id="3" creationId="{F4F59BB6-F46C-15A8-EBD1-D1347283E946}"/>
          </ac:spMkLst>
        </pc:spChg>
      </pc:sldChg>
      <pc:sldChg chg="add del">
        <pc:chgData name="Daniel Khashabi" userId="62390808-c838-45e6-be59-d6fd0d208bc8" providerId="ADAL" clId="{80024695-EE67-8444-A1A9-20697CC70558}" dt="2023-12-28T02:54:54.663" v="8713"/>
        <pc:sldMkLst>
          <pc:docMk/>
          <pc:sldMk cId="3565196560" sldId="1751"/>
        </pc:sldMkLst>
      </pc:sldChg>
      <pc:sldChg chg="modSp add del mod ord modClrScheme chgLayout">
        <pc:chgData name="Daniel Khashabi" userId="62390808-c838-45e6-be59-d6fd0d208bc8" providerId="ADAL" clId="{80024695-EE67-8444-A1A9-20697CC70558}" dt="2023-12-28T02:55:12.204" v="8715" actId="20578"/>
        <pc:sldMkLst>
          <pc:docMk/>
          <pc:sldMk cId="3685191956" sldId="1751"/>
        </pc:sldMkLst>
        <pc:spChg chg="mod ord">
          <ac:chgData name="Daniel Khashabi" userId="62390808-c838-45e6-be59-d6fd0d208bc8" providerId="ADAL" clId="{80024695-EE67-8444-A1A9-20697CC70558}" dt="2023-12-28T01:27:41.453" v="7100" actId="27636"/>
          <ac:spMkLst>
            <pc:docMk/>
            <pc:sldMk cId="3685191956" sldId="1751"/>
            <ac:spMk id="2" creationId="{F0715149-4F93-B25C-8637-38213413B0CC}"/>
          </ac:spMkLst>
        </pc:spChg>
        <pc:spChg chg="mod ord">
          <ac:chgData name="Daniel Khashabi" userId="62390808-c838-45e6-be59-d6fd0d208bc8" providerId="ADAL" clId="{80024695-EE67-8444-A1A9-20697CC70558}" dt="2023-12-28T01:39:10.070" v="7420" actId="20577"/>
          <ac:spMkLst>
            <pc:docMk/>
            <pc:sldMk cId="3685191956" sldId="1751"/>
            <ac:spMk id="3" creationId="{BF2F5DA4-C119-FF28-BDEF-5E700E6A2DF9}"/>
          </ac:spMkLst>
        </pc:spChg>
        <pc:picChg chg="mod">
          <ac:chgData name="Daniel Khashabi" userId="62390808-c838-45e6-be59-d6fd0d208bc8" providerId="ADAL" clId="{80024695-EE67-8444-A1A9-20697CC70558}" dt="2023-12-28T01:28:10.199" v="7148" actId="14100"/>
          <ac:picMkLst>
            <pc:docMk/>
            <pc:sldMk cId="3685191956" sldId="1751"/>
            <ac:picMk id="4" creationId="{52B6B6F9-249A-2638-1394-AC08B36964BA}"/>
          </ac:picMkLst>
        </pc:picChg>
        <pc:picChg chg="mod">
          <ac:chgData name="Daniel Khashabi" userId="62390808-c838-45e6-be59-d6fd0d208bc8" providerId="ADAL" clId="{80024695-EE67-8444-A1A9-20697CC70558}" dt="2023-12-28T01:28:07.146" v="7147" actId="1076"/>
          <ac:picMkLst>
            <pc:docMk/>
            <pc:sldMk cId="3685191956" sldId="1751"/>
            <ac:picMk id="8196" creationId="{8D8E225C-F0DE-418B-C5F8-5E8E22D4EED8}"/>
          </ac:picMkLst>
        </pc:picChg>
      </pc:sldChg>
      <pc:sldChg chg="add del">
        <pc:chgData name="Daniel Khashabi" userId="62390808-c838-45e6-be59-d6fd0d208bc8" providerId="ADAL" clId="{80024695-EE67-8444-A1A9-20697CC70558}" dt="2023-12-28T02:54:54.663" v="8713"/>
        <pc:sldMkLst>
          <pc:docMk/>
          <pc:sldMk cId="2668647678" sldId="1752"/>
        </pc:sldMkLst>
      </pc:sldChg>
      <pc:sldChg chg="addSp modSp add del mod ord modClrScheme chgLayout">
        <pc:chgData name="Daniel Khashabi" userId="62390808-c838-45e6-be59-d6fd0d208bc8" providerId="ADAL" clId="{80024695-EE67-8444-A1A9-20697CC70558}" dt="2023-12-28T02:55:12.204" v="8715" actId="20578"/>
        <pc:sldMkLst>
          <pc:docMk/>
          <pc:sldMk cId="3857990865" sldId="1752"/>
        </pc:sldMkLst>
        <pc:spChg chg="mod ord">
          <ac:chgData name="Daniel Khashabi" userId="62390808-c838-45e6-be59-d6fd0d208bc8" providerId="ADAL" clId="{80024695-EE67-8444-A1A9-20697CC70558}" dt="2023-12-28T01:28:14.777" v="7150" actId="27636"/>
          <ac:spMkLst>
            <pc:docMk/>
            <pc:sldMk cId="3857990865" sldId="1752"/>
            <ac:spMk id="2" creationId="{8C305F53-ED52-592E-8E1C-97AE24A8BD85}"/>
          </ac:spMkLst>
        </pc:spChg>
        <pc:spChg chg="add mod ord">
          <ac:chgData name="Daniel Khashabi" userId="62390808-c838-45e6-be59-d6fd0d208bc8" providerId="ADAL" clId="{80024695-EE67-8444-A1A9-20697CC70558}" dt="2023-12-28T01:39:57.133" v="7424" actId="15"/>
          <ac:spMkLst>
            <pc:docMk/>
            <pc:sldMk cId="3857990865" sldId="1752"/>
            <ac:spMk id="3" creationId="{5EEAB607-F4CF-F65E-C285-777432121B28}"/>
          </ac:spMkLst>
        </pc:spChg>
        <pc:picChg chg="mod ord modCrop">
          <ac:chgData name="Daniel Khashabi" userId="62390808-c838-45e6-be59-d6fd0d208bc8" providerId="ADAL" clId="{80024695-EE67-8444-A1A9-20697CC70558}" dt="2023-12-28T01:41:10.326" v="7461" actId="1037"/>
          <ac:picMkLst>
            <pc:docMk/>
            <pc:sldMk cId="3857990865" sldId="1752"/>
            <ac:picMk id="5" creationId="{5BEC8F98-F181-AF7D-B568-777E167E234D}"/>
          </ac:picMkLst>
        </pc:picChg>
      </pc:sldChg>
      <pc:sldChg chg="add">
        <pc:chgData name="Daniel Khashabi" userId="62390808-c838-45e6-be59-d6fd0d208bc8" providerId="ADAL" clId="{80024695-EE67-8444-A1A9-20697CC70558}" dt="2023-12-27T19:48:20.941" v="6497"/>
        <pc:sldMkLst>
          <pc:docMk/>
          <pc:sldMk cId="237558940" sldId="1754"/>
        </pc:sldMkLst>
      </pc:sldChg>
      <pc:sldChg chg="del">
        <pc:chgData name="Daniel Khashabi" userId="62390808-c838-45e6-be59-d6fd0d208bc8" providerId="ADAL" clId="{80024695-EE67-8444-A1A9-20697CC70558}" dt="2023-12-27T19:48:13.330" v="6496" actId="2696"/>
        <pc:sldMkLst>
          <pc:docMk/>
          <pc:sldMk cId="3121099006" sldId="1754"/>
        </pc:sldMkLst>
      </pc:sldChg>
      <pc:sldChg chg="add mod modShow">
        <pc:chgData name="Daniel Khashabi" userId="62390808-c838-45e6-be59-d6fd0d208bc8" providerId="ADAL" clId="{80024695-EE67-8444-A1A9-20697CC70558}" dt="2023-12-27T18:47:42.482" v="5532" actId="729"/>
        <pc:sldMkLst>
          <pc:docMk/>
          <pc:sldMk cId="2370193454" sldId="1970"/>
        </pc:sldMkLst>
      </pc:sldChg>
      <pc:sldChg chg="del">
        <pc:chgData name="Daniel Khashabi" userId="62390808-c838-45e6-be59-d6fd0d208bc8" providerId="ADAL" clId="{80024695-EE67-8444-A1A9-20697CC70558}" dt="2023-12-27T18:47:37.892" v="5530" actId="2696"/>
        <pc:sldMkLst>
          <pc:docMk/>
          <pc:sldMk cId="2849267519" sldId="1970"/>
        </pc:sldMkLst>
      </pc:sldChg>
      <pc:sldChg chg="del">
        <pc:chgData name="Daniel Khashabi" userId="62390808-c838-45e6-be59-d6fd0d208bc8" providerId="ADAL" clId="{80024695-EE67-8444-A1A9-20697CC70558}" dt="2023-12-27T14:57:12.956" v="1075" actId="2696"/>
        <pc:sldMkLst>
          <pc:docMk/>
          <pc:sldMk cId="3476101273" sldId="1972"/>
        </pc:sldMkLst>
      </pc:sldChg>
      <pc:sldChg chg="add del mod modShow">
        <pc:chgData name="Daniel Khashabi" userId="62390808-c838-45e6-be59-d6fd0d208bc8" providerId="ADAL" clId="{80024695-EE67-8444-A1A9-20697CC70558}" dt="2023-12-27T18:39:22.777" v="5221" actId="2696"/>
        <pc:sldMkLst>
          <pc:docMk/>
          <pc:sldMk cId="620175352" sldId="1973"/>
        </pc:sldMkLst>
      </pc:sldChg>
      <pc:sldChg chg="add del mod modShow">
        <pc:chgData name="Daniel Khashabi" userId="62390808-c838-45e6-be59-d6fd0d208bc8" providerId="ADAL" clId="{80024695-EE67-8444-A1A9-20697CC70558}" dt="2023-12-27T18:39:23.810" v="5222" actId="2696"/>
        <pc:sldMkLst>
          <pc:docMk/>
          <pc:sldMk cId="158036805" sldId="1974"/>
        </pc:sldMkLst>
      </pc:sldChg>
      <pc:sldChg chg="del">
        <pc:chgData name="Daniel Khashabi" userId="62390808-c838-45e6-be59-d6fd0d208bc8" providerId="ADAL" clId="{80024695-EE67-8444-A1A9-20697CC70558}" dt="2023-12-27T02:55:28.922" v="849" actId="2696"/>
        <pc:sldMkLst>
          <pc:docMk/>
          <pc:sldMk cId="1519204085" sldId="1975"/>
        </pc:sldMkLst>
      </pc:sldChg>
      <pc:sldChg chg="addSp modSp mod modShow">
        <pc:chgData name="Daniel Khashabi" userId="62390808-c838-45e6-be59-d6fd0d208bc8" providerId="ADAL" clId="{80024695-EE67-8444-A1A9-20697CC70558}" dt="2023-12-27T18:43:55.031" v="5295" actId="729"/>
        <pc:sldMkLst>
          <pc:docMk/>
          <pc:sldMk cId="176985213" sldId="1978"/>
        </pc:sldMkLst>
        <pc:spChg chg="add mod">
          <ac:chgData name="Daniel Khashabi" userId="62390808-c838-45e6-be59-d6fd0d208bc8" providerId="ADAL" clId="{80024695-EE67-8444-A1A9-20697CC70558}" dt="2023-12-27T18:42:23.972" v="5294" actId="20577"/>
          <ac:spMkLst>
            <pc:docMk/>
            <pc:sldMk cId="176985213" sldId="1978"/>
            <ac:spMk id="5" creationId="{FC0606F0-6630-B2B8-804D-0BC8373A508B}"/>
          </ac:spMkLst>
        </pc:spChg>
        <pc:picChg chg="mod">
          <ac:chgData name="Daniel Khashabi" userId="62390808-c838-45e6-be59-d6fd0d208bc8" providerId="ADAL" clId="{80024695-EE67-8444-A1A9-20697CC70558}" dt="2023-12-27T18:42:09.675" v="5280" actId="1038"/>
          <ac:picMkLst>
            <pc:docMk/>
            <pc:sldMk cId="176985213" sldId="1978"/>
            <ac:picMk id="1026" creationId="{F2CC9769-181F-C0B8-2148-20BC0D3CB0A6}"/>
          </ac:picMkLst>
        </pc:picChg>
      </pc:sldChg>
      <pc:sldChg chg="add del">
        <pc:chgData name="Daniel Khashabi" userId="62390808-c838-45e6-be59-d6fd0d208bc8" providerId="ADAL" clId="{80024695-EE67-8444-A1A9-20697CC70558}" dt="2023-12-27T18:41:43.039" v="5229" actId="2696"/>
        <pc:sldMkLst>
          <pc:docMk/>
          <pc:sldMk cId="3213619138" sldId="1979"/>
        </pc:sldMkLst>
      </pc:sldChg>
      <pc:sldChg chg="del">
        <pc:chgData name="Daniel Khashabi" userId="62390808-c838-45e6-be59-d6fd0d208bc8" providerId="ADAL" clId="{80024695-EE67-8444-A1A9-20697CC70558}" dt="2023-12-28T00:56:44.874" v="6607" actId="2696"/>
        <pc:sldMkLst>
          <pc:docMk/>
          <pc:sldMk cId="961066820" sldId="1980"/>
        </pc:sldMkLst>
      </pc:sldChg>
      <pc:sldChg chg="modSp add del mod ord modClrScheme chgLayout">
        <pc:chgData name="Daniel Khashabi" userId="62390808-c838-45e6-be59-d6fd0d208bc8" providerId="ADAL" clId="{80024695-EE67-8444-A1A9-20697CC70558}" dt="2023-12-28T02:55:12.204" v="8715" actId="20578"/>
        <pc:sldMkLst>
          <pc:docMk/>
          <pc:sldMk cId="1853419716" sldId="1981"/>
        </pc:sldMkLst>
        <pc:spChg chg="mod ord">
          <ac:chgData name="Daniel Khashabi" userId="62390808-c838-45e6-be59-d6fd0d208bc8" providerId="ADAL" clId="{80024695-EE67-8444-A1A9-20697CC70558}" dt="2023-12-28T01:27:32.738" v="7095" actId="27636"/>
          <ac:spMkLst>
            <pc:docMk/>
            <pc:sldMk cId="1853419716" sldId="1981"/>
            <ac:spMk id="2" creationId="{F0715149-4F93-B25C-8637-38213413B0CC}"/>
          </ac:spMkLst>
        </pc:spChg>
        <pc:spChg chg="mod ord">
          <ac:chgData name="Daniel Khashabi" userId="62390808-c838-45e6-be59-d6fd0d208bc8" providerId="ADAL" clId="{80024695-EE67-8444-A1A9-20697CC70558}" dt="2023-12-28T01:36:36.035" v="7412" actId="255"/>
          <ac:spMkLst>
            <pc:docMk/>
            <pc:sldMk cId="1853419716" sldId="1981"/>
            <ac:spMk id="3" creationId="{BF2F5DA4-C119-FF28-BDEF-5E700E6A2DF9}"/>
          </ac:spMkLst>
        </pc:spChg>
        <pc:picChg chg="mod">
          <ac:chgData name="Daniel Khashabi" userId="62390808-c838-45e6-be59-d6fd0d208bc8" providerId="ADAL" clId="{80024695-EE67-8444-A1A9-20697CC70558}" dt="2023-12-28T01:36:54.472" v="7419" actId="1035"/>
          <ac:picMkLst>
            <pc:docMk/>
            <pc:sldMk cId="1853419716" sldId="1981"/>
            <ac:picMk id="5" creationId="{810942FF-3338-66DB-EC73-D972EF6B46CA}"/>
          </ac:picMkLst>
        </pc:picChg>
      </pc:sldChg>
      <pc:sldChg chg="add del">
        <pc:chgData name="Daniel Khashabi" userId="62390808-c838-45e6-be59-d6fd0d208bc8" providerId="ADAL" clId="{80024695-EE67-8444-A1A9-20697CC70558}" dt="2023-12-28T02:54:54.663" v="8713"/>
        <pc:sldMkLst>
          <pc:docMk/>
          <pc:sldMk cId="3166113829" sldId="1981"/>
        </pc:sldMkLst>
      </pc:sldChg>
      <pc:sldChg chg="add del">
        <pc:chgData name="Daniel Khashabi" userId="62390808-c838-45e6-be59-d6fd0d208bc8" providerId="ADAL" clId="{80024695-EE67-8444-A1A9-20697CC70558}" dt="2023-12-28T03:41:10.629" v="9164" actId="2696"/>
        <pc:sldMkLst>
          <pc:docMk/>
          <pc:sldMk cId="579766841" sldId="1991"/>
        </pc:sldMkLst>
      </pc:sldChg>
      <pc:sldChg chg="modSp add mod modClrScheme chgLayout">
        <pc:chgData name="Daniel Khashabi" userId="62390808-c838-45e6-be59-d6fd0d208bc8" providerId="ADAL" clId="{80024695-EE67-8444-A1A9-20697CC70558}" dt="2023-12-28T03:41:27.021" v="9168" actId="27636"/>
        <pc:sldMkLst>
          <pc:docMk/>
          <pc:sldMk cId="2047651027" sldId="1991"/>
        </pc:sldMkLst>
        <pc:spChg chg="mod ord">
          <ac:chgData name="Daniel Khashabi" userId="62390808-c838-45e6-be59-d6fd0d208bc8" providerId="ADAL" clId="{80024695-EE67-8444-A1A9-20697CC70558}" dt="2023-12-28T03:41:27.021" v="9168" actId="27636"/>
          <ac:spMkLst>
            <pc:docMk/>
            <pc:sldMk cId="2047651027" sldId="1991"/>
            <ac:spMk id="2" creationId="{B54F3702-BF47-8FD2-2A73-411585681A7A}"/>
          </ac:spMkLst>
        </pc:spChg>
        <pc:spChg chg="mod ord">
          <ac:chgData name="Daniel Khashabi" userId="62390808-c838-45e6-be59-d6fd0d208bc8" providerId="ADAL" clId="{80024695-EE67-8444-A1A9-20697CC70558}" dt="2023-12-28T03:41:27.016" v="9167" actId="700"/>
          <ac:spMkLst>
            <pc:docMk/>
            <pc:sldMk cId="2047651027" sldId="1991"/>
            <ac:spMk id="4" creationId="{C22A6682-09E6-7C42-36B1-2A9E75AE7599}"/>
          </ac:spMkLst>
        </pc:spChg>
      </pc:sldChg>
      <pc:sldChg chg="del">
        <pc:chgData name="Daniel Khashabi" userId="62390808-c838-45e6-be59-d6fd0d208bc8" providerId="ADAL" clId="{80024695-EE67-8444-A1A9-20697CC70558}" dt="2023-12-27T19:48:13.330" v="6496" actId="2696"/>
        <pc:sldMkLst>
          <pc:docMk/>
          <pc:sldMk cId="522745069" sldId="1999"/>
        </pc:sldMkLst>
      </pc:sldChg>
      <pc:sldChg chg="add">
        <pc:chgData name="Daniel Khashabi" userId="62390808-c838-45e6-be59-d6fd0d208bc8" providerId="ADAL" clId="{80024695-EE67-8444-A1A9-20697CC70558}" dt="2023-12-27T19:48:20.941" v="6497"/>
        <pc:sldMkLst>
          <pc:docMk/>
          <pc:sldMk cId="1680631134" sldId="1999"/>
        </pc:sldMkLst>
      </pc:sldChg>
      <pc:sldChg chg="add">
        <pc:chgData name="Daniel Khashabi" userId="62390808-c838-45e6-be59-d6fd0d208bc8" providerId="ADAL" clId="{80024695-EE67-8444-A1A9-20697CC70558}" dt="2023-12-27T19:48:20.941" v="6497"/>
        <pc:sldMkLst>
          <pc:docMk/>
          <pc:sldMk cId="29295403" sldId="2000"/>
        </pc:sldMkLst>
      </pc:sldChg>
      <pc:sldChg chg="del">
        <pc:chgData name="Daniel Khashabi" userId="62390808-c838-45e6-be59-d6fd0d208bc8" providerId="ADAL" clId="{80024695-EE67-8444-A1A9-20697CC70558}" dt="2023-12-27T19:48:13.330" v="6496" actId="2696"/>
        <pc:sldMkLst>
          <pc:docMk/>
          <pc:sldMk cId="363758072" sldId="2000"/>
        </pc:sldMkLst>
      </pc:sldChg>
      <pc:sldChg chg="modSp add mod">
        <pc:chgData name="Daniel Khashabi" userId="62390808-c838-45e6-be59-d6fd0d208bc8" providerId="ADAL" clId="{80024695-EE67-8444-A1A9-20697CC70558}" dt="2023-12-27T21:40:35.867" v="6546" actId="20577"/>
        <pc:sldMkLst>
          <pc:docMk/>
          <pc:sldMk cId="651872160" sldId="2001"/>
        </pc:sldMkLst>
        <pc:spChg chg="mod">
          <ac:chgData name="Daniel Khashabi" userId="62390808-c838-45e6-be59-d6fd0d208bc8" providerId="ADAL" clId="{80024695-EE67-8444-A1A9-20697CC70558}" dt="2023-12-27T21:40:35.867" v="6546" actId="20577"/>
          <ac:spMkLst>
            <pc:docMk/>
            <pc:sldMk cId="651872160" sldId="2001"/>
            <ac:spMk id="4" creationId="{3A57B3FA-CEF2-1774-599F-C63D344470A8}"/>
          </ac:spMkLst>
        </pc:spChg>
      </pc:sldChg>
      <pc:sldChg chg="del">
        <pc:chgData name="Daniel Khashabi" userId="62390808-c838-45e6-be59-d6fd0d208bc8" providerId="ADAL" clId="{80024695-EE67-8444-A1A9-20697CC70558}" dt="2023-12-27T19:48:13.330" v="6496" actId="2696"/>
        <pc:sldMkLst>
          <pc:docMk/>
          <pc:sldMk cId="1276122577" sldId="2001"/>
        </pc:sldMkLst>
      </pc:sldChg>
      <pc:sldChg chg="addSp modSp add mod">
        <pc:chgData name="Daniel Khashabi" userId="62390808-c838-45e6-be59-d6fd0d208bc8" providerId="ADAL" clId="{80024695-EE67-8444-A1A9-20697CC70558}" dt="2023-12-28T02:41:01.907" v="8410" actId="27636"/>
        <pc:sldMkLst>
          <pc:docMk/>
          <pc:sldMk cId="416260398" sldId="2003"/>
        </pc:sldMkLst>
        <pc:spChg chg="mod">
          <ac:chgData name="Daniel Khashabi" userId="62390808-c838-45e6-be59-d6fd0d208bc8" providerId="ADAL" clId="{80024695-EE67-8444-A1A9-20697CC70558}" dt="2023-12-28T02:40:52.054" v="8385" actId="1035"/>
          <ac:spMkLst>
            <pc:docMk/>
            <pc:sldMk cId="416260398" sldId="2003"/>
            <ac:spMk id="3" creationId="{E22743D9-9D95-EADA-59F4-6DBAA1155097}"/>
          </ac:spMkLst>
        </pc:spChg>
        <pc:spChg chg="mod">
          <ac:chgData name="Daniel Khashabi" userId="62390808-c838-45e6-be59-d6fd0d208bc8" providerId="ADAL" clId="{80024695-EE67-8444-A1A9-20697CC70558}" dt="2023-12-28T02:41:01.907" v="8410" actId="27636"/>
          <ac:spMkLst>
            <pc:docMk/>
            <pc:sldMk cId="416260398" sldId="2003"/>
            <ac:spMk id="4" creationId="{58AC3465-700C-204E-2680-8F747583BC4D}"/>
          </ac:spMkLst>
        </pc:spChg>
        <pc:spChg chg="add mod">
          <ac:chgData name="Daniel Khashabi" userId="62390808-c838-45e6-be59-d6fd0d208bc8" providerId="ADAL" clId="{80024695-EE67-8444-A1A9-20697CC70558}" dt="2023-12-28T01:59:55.322" v="7853" actId="20577"/>
          <ac:spMkLst>
            <pc:docMk/>
            <pc:sldMk cId="416260398" sldId="2003"/>
            <ac:spMk id="6" creationId="{2B7BEC4B-BA03-F7D4-1D0D-BE8C6CFA1CC0}"/>
          </ac:spMkLst>
        </pc:spChg>
      </pc:sldChg>
      <pc:sldChg chg="del">
        <pc:chgData name="Daniel Khashabi" userId="62390808-c838-45e6-be59-d6fd0d208bc8" providerId="ADAL" clId="{80024695-EE67-8444-A1A9-20697CC70558}" dt="2023-12-27T19:46:01.357" v="6421" actId="2696"/>
        <pc:sldMkLst>
          <pc:docMk/>
          <pc:sldMk cId="1318148118" sldId="2003"/>
        </pc:sldMkLst>
      </pc:sldChg>
      <pc:sldChg chg="del">
        <pc:chgData name="Daniel Khashabi" userId="62390808-c838-45e6-be59-d6fd0d208bc8" providerId="ADAL" clId="{80024695-EE67-8444-A1A9-20697CC70558}" dt="2023-12-27T19:45:37.338" v="6420" actId="2696"/>
        <pc:sldMkLst>
          <pc:docMk/>
          <pc:sldMk cId="445140593" sldId="2004"/>
        </pc:sldMkLst>
      </pc:sldChg>
      <pc:sldChg chg="del">
        <pc:chgData name="Daniel Khashabi" userId="62390808-c838-45e6-be59-d6fd0d208bc8" providerId="ADAL" clId="{80024695-EE67-8444-A1A9-20697CC70558}" dt="2023-12-27T19:46:54.450" v="6423" actId="2696"/>
        <pc:sldMkLst>
          <pc:docMk/>
          <pc:sldMk cId="1146520308" sldId="2005"/>
        </pc:sldMkLst>
      </pc:sldChg>
      <pc:sldChg chg="addSp modSp add">
        <pc:chgData name="Daniel Khashabi" userId="62390808-c838-45e6-be59-d6fd0d208bc8" providerId="ADAL" clId="{80024695-EE67-8444-A1A9-20697CC70558}" dt="2023-12-28T02:00:06.354" v="7858"/>
        <pc:sldMkLst>
          <pc:docMk/>
          <pc:sldMk cId="2218406525" sldId="2005"/>
        </pc:sldMkLst>
        <pc:spChg chg="add mod">
          <ac:chgData name="Daniel Khashabi" userId="62390808-c838-45e6-be59-d6fd0d208bc8" providerId="ADAL" clId="{80024695-EE67-8444-A1A9-20697CC70558}" dt="2023-12-28T02:00:06.354" v="7858"/>
          <ac:spMkLst>
            <pc:docMk/>
            <pc:sldMk cId="2218406525" sldId="2005"/>
            <ac:spMk id="4" creationId="{09873451-60C8-86EC-8B42-4E4F1690A7DF}"/>
          </ac:spMkLst>
        </pc:spChg>
      </pc:sldChg>
      <pc:sldChg chg="add del">
        <pc:chgData name="Daniel Khashabi" userId="62390808-c838-45e6-be59-d6fd0d208bc8" providerId="ADAL" clId="{80024695-EE67-8444-A1A9-20697CC70558}" dt="2023-12-27T19:47:23.284" v="6425"/>
        <pc:sldMkLst>
          <pc:docMk/>
          <pc:sldMk cId="3999431844" sldId="2005"/>
        </pc:sldMkLst>
      </pc:sldChg>
      <pc:sldChg chg="addSp modSp add">
        <pc:chgData name="Daniel Khashabi" userId="62390808-c838-45e6-be59-d6fd0d208bc8" providerId="ADAL" clId="{80024695-EE67-8444-A1A9-20697CC70558}" dt="2023-12-28T02:00:07.269" v="7859"/>
        <pc:sldMkLst>
          <pc:docMk/>
          <pc:sldMk cId="1674827514" sldId="2006"/>
        </pc:sldMkLst>
        <pc:spChg chg="add mod">
          <ac:chgData name="Daniel Khashabi" userId="62390808-c838-45e6-be59-d6fd0d208bc8" providerId="ADAL" clId="{80024695-EE67-8444-A1A9-20697CC70558}" dt="2023-12-28T02:00:07.269" v="7859"/>
          <ac:spMkLst>
            <pc:docMk/>
            <pc:sldMk cId="1674827514" sldId="2006"/>
            <ac:spMk id="3" creationId="{4D93E600-69E9-006C-F30C-311C59D91779}"/>
          </ac:spMkLst>
        </pc:spChg>
      </pc:sldChg>
      <pc:sldChg chg="add del">
        <pc:chgData name="Daniel Khashabi" userId="62390808-c838-45e6-be59-d6fd0d208bc8" providerId="ADAL" clId="{80024695-EE67-8444-A1A9-20697CC70558}" dt="2023-12-27T19:47:23.284" v="6425"/>
        <pc:sldMkLst>
          <pc:docMk/>
          <pc:sldMk cId="1973668674" sldId="2006"/>
        </pc:sldMkLst>
      </pc:sldChg>
      <pc:sldChg chg="del">
        <pc:chgData name="Daniel Khashabi" userId="62390808-c838-45e6-be59-d6fd0d208bc8" providerId="ADAL" clId="{80024695-EE67-8444-A1A9-20697CC70558}" dt="2023-12-27T19:46:54.450" v="6423" actId="2696"/>
        <pc:sldMkLst>
          <pc:docMk/>
          <pc:sldMk cId="3398535517" sldId="2006"/>
        </pc:sldMkLst>
      </pc:sldChg>
      <pc:sldChg chg="del">
        <pc:chgData name="Daniel Khashabi" userId="62390808-c838-45e6-be59-d6fd0d208bc8" providerId="ADAL" clId="{80024695-EE67-8444-A1A9-20697CC70558}" dt="2023-12-27T19:48:02.072" v="6495" actId="2696"/>
        <pc:sldMkLst>
          <pc:docMk/>
          <pc:sldMk cId="2984353651" sldId="2007"/>
        </pc:sldMkLst>
      </pc:sldChg>
      <pc:sldChg chg="del">
        <pc:chgData name="Daniel Khashabi" userId="62390808-c838-45e6-be59-d6fd0d208bc8" providerId="ADAL" clId="{80024695-EE67-8444-A1A9-20697CC70558}" dt="2023-12-27T19:48:42.304" v="6498" actId="2696"/>
        <pc:sldMkLst>
          <pc:docMk/>
          <pc:sldMk cId="2454482864" sldId="2008"/>
        </pc:sldMkLst>
      </pc:sldChg>
      <pc:sldChg chg="addSp delSp modSp add mod">
        <pc:chgData name="Daniel Khashabi" userId="62390808-c838-45e6-be59-d6fd0d208bc8" providerId="ADAL" clId="{80024695-EE67-8444-A1A9-20697CC70558}" dt="2023-12-28T02:00:01.402" v="7856"/>
        <pc:sldMkLst>
          <pc:docMk/>
          <pc:sldMk cId="359007980" sldId="2011"/>
        </pc:sldMkLst>
        <pc:spChg chg="add del">
          <ac:chgData name="Daniel Khashabi" userId="62390808-c838-45e6-be59-d6fd0d208bc8" providerId="ADAL" clId="{80024695-EE67-8444-A1A9-20697CC70558}" dt="2023-12-28T01:59:58.467" v="7855" actId="22"/>
          <ac:spMkLst>
            <pc:docMk/>
            <pc:sldMk cId="359007980" sldId="2011"/>
            <ac:spMk id="6" creationId="{B680098E-807B-863B-73B4-79072AC37EBA}"/>
          </ac:spMkLst>
        </pc:spChg>
        <pc:spChg chg="add mod">
          <ac:chgData name="Daniel Khashabi" userId="62390808-c838-45e6-be59-d6fd0d208bc8" providerId="ADAL" clId="{80024695-EE67-8444-A1A9-20697CC70558}" dt="2023-12-28T02:00:01.402" v="7856"/>
          <ac:spMkLst>
            <pc:docMk/>
            <pc:sldMk cId="359007980" sldId="2011"/>
            <ac:spMk id="7" creationId="{45E4B649-020E-6065-66A9-E27192DBACAF}"/>
          </ac:spMkLst>
        </pc:spChg>
      </pc:sldChg>
      <pc:sldChg chg="del">
        <pc:chgData name="Daniel Khashabi" userId="62390808-c838-45e6-be59-d6fd0d208bc8" providerId="ADAL" clId="{80024695-EE67-8444-A1A9-20697CC70558}" dt="2023-12-27T19:46:01.357" v="6421" actId="2696"/>
        <pc:sldMkLst>
          <pc:docMk/>
          <pc:sldMk cId="2373724133" sldId="2011"/>
        </pc:sldMkLst>
      </pc:sldChg>
      <pc:sldChg chg="del">
        <pc:chgData name="Daniel Khashabi" userId="62390808-c838-45e6-be59-d6fd0d208bc8" providerId="ADAL" clId="{80024695-EE67-8444-A1A9-20697CC70558}" dt="2023-12-27T19:46:01.357" v="6421" actId="2696"/>
        <pc:sldMkLst>
          <pc:docMk/>
          <pc:sldMk cId="1236007042" sldId="2012"/>
        </pc:sldMkLst>
      </pc:sldChg>
      <pc:sldChg chg="addSp modSp add">
        <pc:chgData name="Daniel Khashabi" userId="62390808-c838-45e6-be59-d6fd0d208bc8" providerId="ADAL" clId="{80024695-EE67-8444-A1A9-20697CC70558}" dt="2023-12-28T02:00:02.763" v="7857"/>
        <pc:sldMkLst>
          <pc:docMk/>
          <pc:sldMk cId="2899764878" sldId="2012"/>
        </pc:sldMkLst>
        <pc:spChg chg="add mod">
          <ac:chgData name="Daniel Khashabi" userId="62390808-c838-45e6-be59-d6fd0d208bc8" providerId="ADAL" clId="{80024695-EE67-8444-A1A9-20697CC70558}" dt="2023-12-28T02:00:02.763" v="7857"/>
          <ac:spMkLst>
            <pc:docMk/>
            <pc:sldMk cId="2899764878" sldId="2012"/>
            <ac:spMk id="3" creationId="{3B7BEA0E-AAB9-E293-59CB-C3B29EA80568}"/>
          </ac:spMkLst>
        </pc:spChg>
      </pc:sldChg>
      <pc:sldChg chg="add">
        <pc:chgData name="Daniel Khashabi" userId="62390808-c838-45e6-be59-d6fd0d208bc8" providerId="ADAL" clId="{80024695-EE67-8444-A1A9-20697CC70558}" dt="2023-12-27T19:49:00.737" v="6500"/>
        <pc:sldMkLst>
          <pc:docMk/>
          <pc:sldMk cId="1604163348" sldId="2013"/>
        </pc:sldMkLst>
      </pc:sldChg>
      <pc:sldChg chg="del">
        <pc:chgData name="Daniel Khashabi" userId="62390808-c838-45e6-be59-d6fd0d208bc8" providerId="ADAL" clId="{80024695-EE67-8444-A1A9-20697CC70558}" dt="2023-12-27T19:48:56.098" v="6499" actId="2696"/>
        <pc:sldMkLst>
          <pc:docMk/>
          <pc:sldMk cId="2603009310" sldId="2013"/>
        </pc:sldMkLst>
      </pc:sldChg>
      <pc:sldChg chg="modSp add mod">
        <pc:chgData name="Daniel Khashabi" userId="62390808-c838-45e6-be59-d6fd0d208bc8" providerId="ADAL" clId="{80024695-EE67-8444-A1A9-20697CC70558}" dt="2023-12-28T02:52:04.260" v="8635" actId="14100"/>
        <pc:sldMkLst>
          <pc:docMk/>
          <pc:sldMk cId="456734497" sldId="2014"/>
        </pc:sldMkLst>
        <pc:spChg chg="mod">
          <ac:chgData name="Daniel Khashabi" userId="62390808-c838-45e6-be59-d6fd0d208bc8" providerId="ADAL" clId="{80024695-EE67-8444-A1A9-20697CC70558}" dt="2023-12-28T02:52:04.260" v="8635" actId="14100"/>
          <ac:spMkLst>
            <pc:docMk/>
            <pc:sldMk cId="456734497" sldId="2014"/>
            <ac:spMk id="7" creationId="{44E0B538-4269-8394-8DEF-B4E381909C53}"/>
          </ac:spMkLst>
        </pc:spChg>
      </pc:sldChg>
      <pc:sldChg chg="del">
        <pc:chgData name="Daniel Khashabi" userId="62390808-c838-45e6-be59-d6fd0d208bc8" providerId="ADAL" clId="{80024695-EE67-8444-A1A9-20697CC70558}" dt="2023-12-27T19:48:56.098" v="6499" actId="2696"/>
        <pc:sldMkLst>
          <pc:docMk/>
          <pc:sldMk cId="1401213735" sldId="2014"/>
        </pc:sldMkLst>
      </pc:sldChg>
      <pc:sldChg chg="add del">
        <pc:chgData name="Daniel Khashabi" userId="62390808-c838-45e6-be59-d6fd0d208bc8" providerId="ADAL" clId="{80024695-EE67-8444-A1A9-20697CC70558}" dt="2023-12-27T19:47:23.284" v="6425"/>
        <pc:sldMkLst>
          <pc:docMk/>
          <pc:sldMk cId="601651913" sldId="2015"/>
        </pc:sldMkLst>
      </pc:sldChg>
      <pc:sldChg chg="addSp delSp modSp add mod">
        <pc:chgData name="Daniel Khashabi" userId="62390808-c838-45e6-be59-d6fd0d208bc8" providerId="ADAL" clId="{80024695-EE67-8444-A1A9-20697CC70558}" dt="2023-12-28T02:00:08.602" v="7860"/>
        <pc:sldMkLst>
          <pc:docMk/>
          <pc:sldMk cId="1058418357" sldId="2015"/>
        </pc:sldMkLst>
        <pc:spChg chg="add mod">
          <ac:chgData name="Daniel Khashabi" userId="62390808-c838-45e6-be59-d6fd0d208bc8" providerId="ADAL" clId="{80024695-EE67-8444-A1A9-20697CC70558}" dt="2023-12-28T02:00:08.602" v="7860"/>
          <ac:spMkLst>
            <pc:docMk/>
            <pc:sldMk cId="1058418357" sldId="2015"/>
            <ac:spMk id="8" creationId="{DC3360B0-A37D-D0B7-C645-6D30F98D287A}"/>
          </ac:spMkLst>
        </pc:spChg>
        <pc:spChg chg="del">
          <ac:chgData name="Daniel Khashabi" userId="62390808-c838-45e6-be59-d6fd0d208bc8" providerId="ADAL" clId="{80024695-EE67-8444-A1A9-20697CC70558}" dt="2023-12-27T21:40:03.567" v="6543" actId="478"/>
          <ac:spMkLst>
            <pc:docMk/>
            <pc:sldMk cId="1058418357" sldId="2015"/>
            <ac:spMk id="11" creationId="{87905A1A-5E96-93CA-8B37-557EF96AF4DE}"/>
          </ac:spMkLst>
        </pc:spChg>
      </pc:sldChg>
      <pc:sldChg chg="del">
        <pc:chgData name="Daniel Khashabi" userId="62390808-c838-45e6-be59-d6fd0d208bc8" providerId="ADAL" clId="{80024695-EE67-8444-A1A9-20697CC70558}" dt="2023-12-27T19:46:54.450" v="6423" actId="2696"/>
        <pc:sldMkLst>
          <pc:docMk/>
          <pc:sldMk cId="3235387522" sldId="2015"/>
        </pc:sldMkLst>
      </pc:sldChg>
      <pc:sldChg chg="del">
        <pc:chgData name="Daniel Khashabi" userId="62390808-c838-45e6-be59-d6fd0d208bc8" providerId="ADAL" clId="{80024695-EE67-8444-A1A9-20697CC70558}" dt="2023-12-27T19:46:54.450" v="6423" actId="2696"/>
        <pc:sldMkLst>
          <pc:docMk/>
          <pc:sldMk cId="298590268" sldId="2016"/>
        </pc:sldMkLst>
      </pc:sldChg>
      <pc:sldChg chg="addSp delSp modSp add mod">
        <pc:chgData name="Daniel Khashabi" userId="62390808-c838-45e6-be59-d6fd0d208bc8" providerId="ADAL" clId="{80024695-EE67-8444-A1A9-20697CC70558}" dt="2023-12-28T02:00:10.558" v="7861"/>
        <pc:sldMkLst>
          <pc:docMk/>
          <pc:sldMk cId="1459814430" sldId="2016"/>
        </pc:sldMkLst>
        <pc:spChg chg="add mod">
          <ac:chgData name="Daniel Khashabi" userId="62390808-c838-45e6-be59-d6fd0d208bc8" providerId="ADAL" clId="{80024695-EE67-8444-A1A9-20697CC70558}" dt="2023-12-28T02:00:10.558" v="7861"/>
          <ac:spMkLst>
            <pc:docMk/>
            <pc:sldMk cId="1459814430" sldId="2016"/>
            <ac:spMk id="13" creationId="{4BCED33C-7FC6-536C-3A01-1BDE53F92C78}"/>
          </ac:spMkLst>
        </pc:spChg>
        <pc:spChg chg="del">
          <ac:chgData name="Daniel Khashabi" userId="62390808-c838-45e6-be59-d6fd0d208bc8" providerId="ADAL" clId="{80024695-EE67-8444-A1A9-20697CC70558}" dt="2023-12-27T21:40:01.345" v="6542" actId="478"/>
          <ac:spMkLst>
            <pc:docMk/>
            <pc:sldMk cId="1459814430" sldId="2016"/>
            <ac:spMk id="16" creationId="{85C8243E-C8B1-4F66-EC21-9820E599CCC8}"/>
          </ac:spMkLst>
        </pc:spChg>
      </pc:sldChg>
      <pc:sldChg chg="add del">
        <pc:chgData name="Daniel Khashabi" userId="62390808-c838-45e6-be59-d6fd0d208bc8" providerId="ADAL" clId="{80024695-EE67-8444-A1A9-20697CC70558}" dt="2023-12-27T19:47:23.284" v="6425"/>
        <pc:sldMkLst>
          <pc:docMk/>
          <pc:sldMk cId="3105350678" sldId="2016"/>
        </pc:sldMkLst>
      </pc:sldChg>
      <pc:sldChg chg="add del">
        <pc:chgData name="Daniel Khashabi" userId="62390808-c838-45e6-be59-d6fd0d208bc8" providerId="ADAL" clId="{80024695-EE67-8444-A1A9-20697CC70558}" dt="2023-12-27T19:47:23.284" v="6425"/>
        <pc:sldMkLst>
          <pc:docMk/>
          <pc:sldMk cId="1747141095" sldId="2017"/>
        </pc:sldMkLst>
      </pc:sldChg>
      <pc:sldChg chg="del">
        <pc:chgData name="Daniel Khashabi" userId="62390808-c838-45e6-be59-d6fd0d208bc8" providerId="ADAL" clId="{80024695-EE67-8444-A1A9-20697CC70558}" dt="2023-12-27T19:46:54.450" v="6423" actId="2696"/>
        <pc:sldMkLst>
          <pc:docMk/>
          <pc:sldMk cId="1771124678" sldId="2017"/>
        </pc:sldMkLst>
      </pc:sldChg>
      <pc:sldChg chg="addSp delSp modSp add mod">
        <pc:chgData name="Daniel Khashabi" userId="62390808-c838-45e6-be59-d6fd0d208bc8" providerId="ADAL" clId="{80024695-EE67-8444-A1A9-20697CC70558}" dt="2023-12-28T02:00:11.732" v="7862"/>
        <pc:sldMkLst>
          <pc:docMk/>
          <pc:sldMk cId="4174717378" sldId="2017"/>
        </pc:sldMkLst>
        <pc:spChg chg="add mod">
          <ac:chgData name="Daniel Khashabi" userId="62390808-c838-45e6-be59-d6fd0d208bc8" providerId="ADAL" clId="{80024695-EE67-8444-A1A9-20697CC70558}" dt="2023-12-28T02:00:11.732" v="7862"/>
          <ac:spMkLst>
            <pc:docMk/>
            <pc:sldMk cId="4174717378" sldId="2017"/>
            <ac:spMk id="13" creationId="{18826420-2756-A5DD-6C99-FD78256E3DE9}"/>
          </ac:spMkLst>
        </pc:spChg>
        <pc:spChg chg="del">
          <ac:chgData name="Daniel Khashabi" userId="62390808-c838-45e6-be59-d6fd0d208bc8" providerId="ADAL" clId="{80024695-EE67-8444-A1A9-20697CC70558}" dt="2023-12-27T21:39:57.296" v="6541" actId="478"/>
          <ac:spMkLst>
            <pc:docMk/>
            <pc:sldMk cId="4174717378" sldId="2017"/>
            <ac:spMk id="15" creationId="{3B093803-73FD-08C4-CF6B-970C0075DF10}"/>
          </ac:spMkLst>
        </pc:spChg>
      </pc:sldChg>
      <pc:sldChg chg="add del">
        <pc:chgData name="Daniel Khashabi" userId="62390808-c838-45e6-be59-d6fd0d208bc8" providerId="ADAL" clId="{80024695-EE67-8444-A1A9-20697CC70558}" dt="2023-12-27T19:47:23.284" v="6425"/>
        <pc:sldMkLst>
          <pc:docMk/>
          <pc:sldMk cId="730623015" sldId="2018"/>
        </pc:sldMkLst>
      </pc:sldChg>
      <pc:sldChg chg="del">
        <pc:chgData name="Daniel Khashabi" userId="62390808-c838-45e6-be59-d6fd0d208bc8" providerId="ADAL" clId="{80024695-EE67-8444-A1A9-20697CC70558}" dt="2023-12-27T19:46:54.450" v="6423" actId="2696"/>
        <pc:sldMkLst>
          <pc:docMk/>
          <pc:sldMk cId="2385120606" sldId="2018"/>
        </pc:sldMkLst>
      </pc:sldChg>
      <pc:sldChg chg="addSp delSp modSp add mod">
        <pc:chgData name="Daniel Khashabi" userId="62390808-c838-45e6-be59-d6fd0d208bc8" providerId="ADAL" clId="{80024695-EE67-8444-A1A9-20697CC70558}" dt="2023-12-28T02:00:14.265" v="7863"/>
        <pc:sldMkLst>
          <pc:docMk/>
          <pc:sldMk cId="3112195494" sldId="2018"/>
        </pc:sldMkLst>
        <pc:spChg chg="mod">
          <ac:chgData name="Daniel Khashabi" userId="62390808-c838-45e6-be59-d6fd0d208bc8" providerId="ADAL" clId="{80024695-EE67-8444-A1A9-20697CC70558}" dt="2023-12-27T21:39:54.510" v="6540" actId="14100"/>
          <ac:spMkLst>
            <pc:docMk/>
            <pc:sldMk cId="3112195494" sldId="2018"/>
            <ac:spMk id="7" creationId="{00000000-0000-0000-0000-000000000000}"/>
          </ac:spMkLst>
        </pc:spChg>
        <pc:spChg chg="add mod">
          <ac:chgData name="Daniel Khashabi" userId="62390808-c838-45e6-be59-d6fd0d208bc8" providerId="ADAL" clId="{80024695-EE67-8444-A1A9-20697CC70558}" dt="2023-12-28T02:00:14.265" v="7863"/>
          <ac:spMkLst>
            <pc:docMk/>
            <pc:sldMk cId="3112195494" sldId="2018"/>
            <ac:spMk id="13" creationId="{8EB8045D-1843-7783-43D0-BE7A3B24FE71}"/>
          </ac:spMkLst>
        </pc:spChg>
        <pc:spChg chg="del">
          <ac:chgData name="Daniel Khashabi" userId="62390808-c838-45e6-be59-d6fd0d208bc8" providerId="ADAL" clId="{80024695-EE67-8444-A1A9-20697CC70558}" dt="2023-12-27T21:39:50.871" v="6534" actId="478"/>
          <ac:spMkLst>
            <pc:docMk/>
            <pc:sldMk cId="3112195494" sldId="2018"/>
            <ac:spMk id="15" creationId="{F447319E-AFC2-D96D-43A1-E6DE57EA8C05}"/>
          </ac:spMkLst>
        </pc:spChg>
      </pc:sldChg>
      <pc:sldChg chg="del">
        <pc:chgData name="Daniel Khashabi" userId="62390808-c838-45e6-be59-d6fd0d208bc8" providerId="ADAL" clId="{80024695-EE67-8444-A1A9-20697CC70558}" dt="2023-12-27T19:46:54.450" v="6423" actId="2696"/>
        <pc:sldMkLst>
          <pc:docMk/>
          <pc:sldMk cId="2639485319" sldId="2019"/>
        </pc:sldMkLst>
      </pc:sldChg>
      <pc:sldChg chg="add del">
        <pc:chgData name="Daniel Khashabi" userId="62390808-c838-45e6-be59-d6fd0d208bc8" providerId="ADAL" clId="{80024695-EE67-8444-A1A9-20697CC70558}" dt="2023-12-27T19:47:23.284" v="6425"/>
        <pc:sldMkLst>
          <pc:docMk/>
          <pc:sldMk cId="3413830691" sldId="2019"/>
        </pc:sldMkLst>
      </pc:sldChg>
      <pc:sldChg chg="addSp delSp modSp add mod">
        <pc:chgData name="Daniel Khashabi" userId="62390808-c838-45e6-be59-d6fd0d208bc8" providerId="ADAL" clId="{80024695-EE67-8444-A1A9-20697CC70558}" dt="2023-12-28T02:00:15.159" v="7864"/>
        <pc:sldMkLst>
          <pc:docMk/>
          <pc:sldMk cId="3969208955" sldId="2019"/>
        </pc:sldMkLst>
        <pc:spChg chg="add mod">
          <ac:chgData name="Daniel Khashabi" userId="62390808-c838-45e6-be59-d6fd0d208bc8" providerId="ADAL" clId="{80024695-EE67-8444-A1A9-20697CC70558}" dt="2023-12-28T02:00:15.159" v="7864"/>
          <ac:spMkLst>
            <pc:docMk/>
            <pc:sldMk cId="3969208955" sldId="2019"/>
            <ac:spMk id="15" creationId="{AD96FB96-E8BF-F411-7770-3206291F59BC}"/>
          </ac:spMkLst>
        </pc:spChg>
        <pc:spChg chg="del">
          <ac:chgData name="Daniel Khashabi" userId="62390808-c838-45e6-be59-d6fd0d208bc8" providerId="ADAL" clId="{80024695-EE67-8444-A1A9-20697CC70558}" dt="2023-12-27T21:39:46.461" v="6533" actId="478"/>
          <ac:spMkLst>
            <pc:docMk/>
            <pc:sldMk cId="3969208955" sldId="2019"/>
            <ac:spMk id="17" creationId="{161B4770-22CC-3501-391E-0B37EF048520}"/>
          </ac:spMkLst>
        </pc:spChg>
      </pc:sldChg>
      <pc:sldChg chg="addSp delSp modSp add mod">
        <pc:chgData name="Daniel Khashabi" userId="62390808-c838-45e6-be59-d6fd0d208bc8" providerId="ADAL" clId="{80024695-EE67-8444-A1A9-20697CC70558}" dt="2023-12-28T02:00:17.520" v="7865"/>
        <pc:sldMkLst>
          <pc:docMk/>
          <pc:sldMk cId="153949087" sldId="2020"/>
        </pc:sldMkLst>
        <pc:spChg chg="add mod">
          <ac:chgData name="Daniel Khashabi" userId="62390808-c838-45e6-be59-d6fd0d208bc8" providerId="ADAL" clId="{80024695-EE67-8444-A1A9-20697CC70558}" dt="2023-12-28T02:00:17.520" v="7865"/>
          <ac:spMkLst>
            <pc:docMk/>
            <pc:sldMk cId="153949087" sldId="2020"/>
            <ac:spMk id="15" creationId="{B5E894EA-1573-A11B-EE69-E765CA19DF6B}"/>
          </ac:spMkLst>
        </pc:spChg>
        <pc:spChg chg="del">
          <ac:chgData name="Daniel Khashabi" userId="62390808-c838-45e6-be59-d6fd0d208bc8" providerId="ADAL" clId="{80024695-EE67-8444-A1A9-20697CC70558}" dt="2023-12-27T21:39:43.656" v="6532" actId="478"/>
          <ac:spMkLst>
            <pc:docMk/>
            <pc:sldMk cId="153949087" sldId="2020"/>
            <ac:spMk id="17" creationId="{4390A890-33FD-66B7-C78F-6223F4AEDD39}"/>
          </ac:spMkLst>
        </pc:spChg>
      </pc:sldChg>
      <pc:sldChg chg="del">
        <pc:chgData name="Daniel Khashabi" userId="62390808-c838-45e6-be59-d6fd0d208bc8" providerId="ADAL" clId="{80024695-EE67-8444-A1A9-20697CC70558}" dt="2023-12-27T19:46:54.450" v="6423" actId="2696"/>
        <pc:sldMkLst>
          <pc:docMk/>
          <pc:sldMk cId="1121442214" sldId="2020"/>
        </pc:sldMkLst>
      </pc:sldChg>
      <pc:sldChg chg="add del">
        <pc:chgData name="Daniel Khashabi" userId="62390808-c838-45e6-be59-d6fd0d208bc8" providerId="ADAL" clId="{80024695-EE67-8444-A1A9-20697CC70558}" dt="2023-12-27T19:47:23.284" v="6425"/>
        <pc:sldMkLst>
          <pc:docMk/>
          <pc:sldMk cId="2653526193" sldId="2020"/>
        </pc:sldMkLst>
      </pc:sldChg>
      <pc:sldChg chg="del">
        <pc:chgData name="Daniel Khashabi" userId="62390808-c838-45e6-be59-d6fd0d208bc8" providerId="ADAL" clId="{80024695-EE67-8444-A1A9-20697CC70558}" dt="2023-12-27T19:46:54.450" v="6423" actId="2696"/>
        <pc:sldMkLst>
          <pc:docMk/>
          <pc:sldMk cId="1503945011" sldId="2021"/>
        </pc:sldMkLst>
      </pc:sldChg>
      <pc:sldChg chg="addSp delSp modSp add mod">
        <pc:chgData name="Daniel Khashabi" userId="62390808-c838-45e6-be59-d6fd0d208bc8" providerId="ADAL" clId="{80024695-EE67-8444-A1A9-20697CC70558}" dt="2023-12-28T02:00:18.385" v="7866"/>
        <pc:sldMkLst>
          <pc:docMk/>
          <pc:sldMk cId="1527181319" sldId="2021"/>
        </pc:sldMkLst>
        <pc:spChg chg="add mod">
          <ac:chgData name="Daniel Khashabi" userId="62390808-c838-45e6-be59-d6fd0d208bc8" providerId="ADAL" clId="{80024695-EE67-8444-A1A9-20697CC70558}" dt="2023-12-28T02:00:18.385" v="7866"/>
          <ac:spMkLst>
            <pc:docMk/>
            <pc:sldMk cId="1527181319" sldId="2021"/>
            <ac:spMk id="8" creationId="{AF8C6E33-CDCC-E679-128E-57E0874FFB18}"/>
          </ac:spMkLst>
        </pc:spChg>
        <pc:spChg chg="del">
          <ac:chgData name="Daniel Khashabi" userId="62390808-c838-45e6-be59-d6fd0d208bc8" providerId="ADAL" clId="{80024695-EE67-8444-A1A9-20697CC70558}" dt="2023-12-27T21:39:41.479" v="6531" actId="478"/>
          <ac:spMkLst>
            <pc:docMk/>
            <pc:sldMk cId="1527181319" sldId="2021"/>
            <ac:spMk id="10" creationId="{A8CE6A91-0081-149E-9CE4-A66393B5B3DC}"/>
          </ac:spMkLst>
        </pc:spChg>
      </pc:sldChg>
      <pc:sldChg chg="add del">
        <pc:chgData name="Daniel Khashabi" userId="62390808-c838-45e6-be59-d6fd0d208bc8" providerId="ADAL" clId="{80024695-EE67-8444-A1A9-20697CC70558}" dt="2023-12-27T19:47:23.284" v="6425"/>
        <pc:sldMkLst>
          <pc:docMk/>
          <pc:sldMk cId="1787459568" sldId="2021"/>
        </pc:sldMkLst>
      </pc:sldChg>
      <pc:sldChg chg="addSp delSp modSp add mod">
        <pc:chgData name="Daniel Khashabi" userId="62390808-c838-45e6-be59-d6fd0d208bc8" providerId="ADAL" clId="{80024695-EE67-8444-A1A9-20697CC70558}" dt="2023-12-28T02:00:19.229" v="7867"/>
        <pc:sldMkLst>
          <pc:docMk/>
          <pc:sldMk cId="1188714908" sldId="2022"/>
        </pc:sldMkLst>
        <pc:spChg chg="add mod">
          <ac:chgData name="Daniel Khashabi" userId="62390808-c838-45e6-be59-d6fd0d208bc8" providerId="ADAL" clId="{80024695-EE67-8444-A1A9-20697CC70558}" dt="2023-12-28T02:00:19.229" v="7867"/>
          <ac:spMkLst>
            <pc:docMk/>
            <pc:sldMk cId="1188714908" sldId="2022"/>
            <ac:spMk id="12" creationId="{FB8262B7-099C-B32F-FFCB-CD59FC093E28}"/>
          </ac:spMkLst>
        </pc:spChg>
        <pc:spChg chg="del">
          <ac:chgData name="Daniel Khashabi" userId="62390808-c838-45e6-be59-d6fd0d208bc8" providerId="ADAL" clId="{80024695-EE67-8444-A1A9-20697CC70558}" dt="2023-12-27T21:39:39.432" v="6530" actId="478"/>
          <ac:spMkLst>
            <pc:docMk/>
            <pc:sldMk cId="1188714908" sldId="2022"/>
            <ac:spMk id="14" creationId="{0720C6A9-EAB2-38DE-D610-4DA09E74F90E}"/>
          </ac:spMkLst>
        </pc:spChg>
      </pc:sldChg>
      <pc:sldChg chg="del">
        <pc:chgData name="Daniel Khashabi" userId="62390808-c838-45e6-be59-d6fd0d208bc8" providerId="ADAL" clId="{80024695-EE67-8444-A1A9-20697CC70558}" dt="2023-12-27T19:46:54.450" v="6423" actId="2696"/>
        <pc:sldMkLst>
          <pc:docMk/>
          <pc:sldMk cId="1767473788" sldId="2022"/>
        </pc:sldMkLst>
      </pc:sldChg>
      <pc:sldChg chg="add del">
        <pc:chgData name="Daniel Khashabi" userId="62390808-c838-45e6-be59-d6fd0d208bc8" providerId="ADAL" clId="{80024695-EE67-8444-A1A9-20697CC70558}" dt="2023-12-27T19:47:23.284" v="6425"/>
        <pc:sldMkLst>
          <pc:docMk/>
          <pc:sldMk cId="3293343268" sldId="2022"/>
        </pc:sldMkLst>
      </pc:sldChg>
      <pc:sldChg chg="add del">
        <pc:chgData name="Daniel Khashabi" userId="62390808-c838-45e6-be59-d6fd0d208bc8" providerId="ADAL" clId="{80024695-EE67-8444-A1A9-20697CC70558}" dt="2023-12-27T19:47:23.284" v="6425"/>
        <pc:sldMkLst>
          <pc:docMk/>
          <pc:sldMk cId="2862945011" sldId="2023"/>
        </pc:sldMkLst>
      </pc:sldChg>
      <pc:sldChg chg="addSp delSp modSp add mod">
        <pc:chgData name="Daniel Khashabi" userId="62390808-c838-45e6-be59-d6fd0d208bc8" providerId="ADAL" clId="{80024695-EE67-8444-A1A9-20697CC70558}" dt="2023-12-28T02:00:20.810" v="7868"/>
        <pc:sldMkLst>
          <pc:docMk/>
          <pc:sldMk cId="2930580255" sldId="2023"/>
        </pc:sldMkLst>
        <pc:spChg chg="add mod">
          <ac:chgData name="Daniel Khashabi" userId="62390808-c838-45e6-be59-d6fd0d208bc8" providerId="ADAL" clId="{80024695-EE67-8444-A1A9-20697CC70558}" dt="2023-12-28T02:00:20.810" v="7868"/>
          <ac:spMkLst>
            <pc:docMk/>
            <pc:sldMk cId="2930580255" sldId="2023"/>
            <ac:spMk id="15" creationId="{B9F159C9-94D8-BCF0-F999-02804C1E0D8F}"/>
          </ac:spMkLst>
        </pc:spChg>
        <pc:spChg chg="del">
          <ac:chgData name="Daniel Khashabi" userId="62390808-c838-45e6-be59-d6fd0d208bc8" providerId="ADAL" clId="{80024695-EE67-8444-A1A9-20697CC70558}" dt="2023-12-27T21:39:35.890" v="6529" actId="478"/>
          <ac:spMkLst>
            <pc:docMk/>
            <pc:sldMk cId="2930580255" sldId="2023"/>
            <ac:spMk id="17" creationId="{2E9F782A-5E76-3770-2C68-D9CB414A373E}"/>
          </ac:spMkLst>
        </pc:spChg>
      </pc:sldChg>
      <pc:sldChg chg="del">
        <pc:chgData name="Daniel Khashabi" userId="62390808-c838-45e6-be59-d6fd0d208bc8" providerId="ADAL" clId="{80024695-EE67-8444-A1A9-20697CC70558}" dt="2023-12-27T19:46:54.450" v="6423" actId="2696"/>
        <pc:sldMkLst>
          <pc:docMk/>
          <pc:sldMk cId="3826795793" sldId="2023"/>
        </pc:sldMkLst>
      </pc:sldChg>
      <pc:sldChg chg="addSp delSp modSp add mod">
        <pc:chgData name="Daniel Khashabi" userId="62390808-c838-45e6-be59-d6fd0d208bc8" providerId="ADAL" clId="{80024695-EE67-8444-A1A9-20697CC70558}" dt="2023-12-28T02:00:22.310" v="7869"/>
        <pc:sldMkLst>
          <pc:docMk/>
          <pc:sldMk cId="1175052053" sldId="2024"/>
        </pc:sldMkLst>
        <pc:spChg chg="add mod">
          <ac:chgData name="Daniel Khashabi" userId="62390808-c838-45e6-be59-d6fd0d208bc8" providerId="ADAL" clId="{80024695-EE67-8444-A1A9-20697CC70558}" dt="2023-12-28T02:00:22.310" v="7869"/>
          <ac:spMkLst>
            <pc:docMk/>
            <pc:sldMk cId="1175052053" sldId="2024"/>
            <ac:spMk id="6" creationId="{2DEDF205-26F2-7B2F-C992-04287923E148}"/>
          </ac:spMkLst>
        </pc:spChg>
        <pc:spChg chg="del">
          <ac:chgData name="Daniel Khashabi" userId="62390808-c838-45e6-be59-d6fd0d208bc8" providerId="ADAL" clId="{80024695-EE67-8444-A1A9-20697CC70558}" dt="2023-12-27T21:40:13.230" v="6544" actId="478"/>
          <ac:spMkLst>
            <pc:docMk/>
            <pc:sldMk cId="1175052053" sldId="2024"/>
            <ac:spMk id="8" creationId="{908ED1F6-3DE7-6AAC-3295-98E3D3241B34}"/>
          </ac:spMkLst>
        </pc:spChg>
      </pc:sldChg>
      <pc:sldChg chg="add del">
        <pc:chgData name="Daniel Khashabi" userId="62390808-c838-45e6-be59-d6fd0d208bc8" providerId="ADAL" clId="{80024695-EE67-8444-A1A9-20697CC70558}" dt="2023-12-27T19:47:23.284" v="6425"/>
        <pc:sldMkLst>
          <pc:docMk/>
          <pc:sldMk cId="1654953630" sldId="2024"/>
        </pc:sldMkLst>
      </pc:sldChg>
      <pc:sldChg chg="del">
        <pc:chgData name="Daniel Khashabi" userId="62390808-c838-45e6-be59-d6fd0d208bc8" providerId="ADAL" clId="{80024695-EE67-8444-A1A9-20697CC70558}" dt="2023-12-27T19:46:54.450" v="6423" actId="2696"/>
        <pc:sldMkLst>
          <pc:docMk/>
          <pc:sldMk cId="2254909713" sldId="2024"/>
        </pc:sldMkLst>
      </pc:sldChg>
      <pc:sldChg chg="add del">
        <pc:chgData name="Daniel Khashabi" userId="62390808-c838-45e6-be59-d6fd0d208bc8" providerId="ADAL" clId="{80024695-EE67-8444-A1A9-20697CC70558}" dt="2023-12-27T19:47:23.284" v="6425"/>
        <pc:sldMkLst>
          <pc:docMk/>
          <pc:sldMk cId="159006076" sldId="2025"/>
        </pc:sldMkLst>
      </pc:sldChg>
      <pc:sldChg chg="addSp delSp modSp add mod">
        <pc:chgData name="Daniel Khashabi" userId="62390808-c838-45e6-be59-d6fd0d208bc8" providerId="ADAL" clId="{80024695-EE67-8444-A1A9-20697CC70558}" dt="2023-12-28T02:00:23.816" v="7870"/>
        <pc:sldMkLst>
          <pc:docMk/>
          <pc:sldMk cId="693503070" sldId="2025"/>
        </pc:sldMkLst>
        <pc:spChg chg="add mod">
          <ac:chgData name="Daniel Khashabi" userId="62390808-c838-45e6-be59-d6fd0d208bc8" providerId="ADAL" clId="{80024695-EE67-8444-A1A9-20697CC70558}" dt="2023-12-28T02:00:23.816" v="7870"/>
          <ac:spMkLst>
            <pc:docMk/>
            <pc:sldMk cId="693503070" sldId="2025"/>
            <ac:spMk id="4" creationId="{06825A78-40EA-0DA8-CE58-9A63CED94BCB}"/>
          </ac:spMkLst>
        </pc:spChg>
        <pc:spChg chg="del">
          <ac:chgData name="Daniel Khashabi" userId="62390808-c838-45e6-be59-d6fd0d208bc8" providerId="ADAL" clId="{80024695-EE67-8444-A1A9-20697CC70558}" dt="2023-12-27T21:40:18.808" v="6545" actId="478"/>
          <ac:spMkLst>
            <pc:docMk/>
            <pc:sldMk cId="693503070" sldId="2025"/>
            <ac:spMk id="8" creationId="{DEE963EF-6D89-E5CC-C45C-0605AF52315D}"/>
          </ac:spMkLst>
        </pc:spChg>
      </pc:sldChg>
      <pc:sldChg chg="del">
        <pc:chgData name="Daniel Khashabi" userId="62390808-c838-45e6-be59-d6fd0d208bc8" providerId="ADAL" clId="{80024695-EE67-8444-A1A9-20697CC70558}" dt="2023-12-27T19:46:54.450" v="6423" actId="2696"/>
        <pc:sldMkLst>
          <pc:docMk/>
          <pc:sldMk cId="2960140030" sldId="2025"/>
        </pc:sldMkLst>
      </pc:sldChg>
      <pc:sldChg chg="addSp delSp modSp del mod">
        <pc:chgData name="Daniel Khashabi" userId="62390808-c838-45e6-be59-d6fd0d208bc8" providerId="ADAL" clId="{80024695-EE67-8444-A1A9-20697CC70558}" dt="2023-12-28T02:49:26.532" v="8634" actId="2696"/>
        <pc:sldMkLst>
          <pc:docMk/>
          <pc:sldMk cId="2856126713" sldId="2026"/>
        </pc:sldMkLst>
        <pc:spChg chg="del">
          <ac:chgData name="Daniel Khashabi" userId="62390808-c838-45e6-be59-d6fd0d208bc8" providerId="ADAL" clId="{80024695-EE67-8444-A1A9-20697CC70558}" dt="2023-12-27T15:00:11.371" v="1134" actId="478"/>
          <ac:spMkLst>
            <pc:docMk/>
            <pc:sldMk cId="2856126713" sldId="2026"/>
            <ac:spMk id="2" creationId="{DD3E31C8-CADA-9D7F-E6A2-BD478D62F156}"/>
          </ac:spMkLst>
        </pc:spChg>
        <pc:spChg chg="add del mod">
          <ac:chgData name="Daniel Khashabi" userId="62390808-c838-45e6-be59-d6fd0d208bc8" providerId="ADAL" clId="{80024695-EE67-8444-A1A9-20697CC70558}" dt="2023-12-27T14:59:57.427" v="1107" actId="478"/>
          <ac:spMkLst>
            <pc:docMk/>
            <pc:sldMk cId="2856126713" sldId="2026"/>
            <ac:spMk id="4" creationId="{1D691105-AA47-5CD2-A10C-C9D4DD9C41D8}"/>
          </ac:spMkLst>
        </pc:spChg>
        <pc:spChg chg="add del mod">
          <ac:chgData name="Daniel Khashabi" userId="62390808-c838-45e6-be59-d6fd0d208bc8" providerId="ADAL" clId="{80024695-EE67-8444-A1A9-20697CC70558}" dt="2023-12-27T15:00:04.421" v="1133" actId="478"/>
          <ac:spMkLst>
            <pc:docMk/>
            <pc:sldMk cId="2856126713" sldId="2026"/>
            <ac:spMk id="6" creationId="{44B51224-08F1-027F-66C1-54CE25FF200C}"/>
          </ac:spMkLst>
        </pc:spChg>
        <pc:spChg chg="del">
          <ac:chgData name="Daniel Khashabi" userId="62390808-c838-45e6-be59-d6fd0d208bc8" providerId="ADAL" clId="{80024695-EE67-8444-A1A9-20697CC70558}" dt="2023-12-27T15:00:20.081" v="1135" actId="478"/>
          <ac:spMkLst>
            <pc:docMk/>
            <pc:sldMk cId="2856126713" sldId="2026"/>
            <ac:spMk id="113" creationId="{00000000-0000-0000-0000-000000000000}"/>
          </ac:spMkLst>
        </pc:spChg>
        <pc:spChg chg="add del mod">
          <ac:chgData name="Daniel Khashabi" userId="62390808-c838-45e6-be59-d6fd0d208bc8" providerId="ADAL" clId="{80024695-EE67-8444-A1A9-20697CC70558}" dt="2023-12-27T15:00:02.317" v="1132" actId="478"/>
          <ac:spMkLst>
            <pc:docMk/>
            <pc:sldMk cId="2856126713" sldId="2026"/>
            <ac:spMk id="114" creationId="{00000000-0000-0000-0000-000000000000}"/>
          </ac:spMkLst>
        </pc:spChg>
      </pc:sldChg>
      <pc:sldChg chg="addSp delSp modSp add del mod ord">
        <pc:chgData name="Daniel Khashabi" userId="62390808-c838-45e6-be59-d6fd0d208bc8" providerId="ADAL" clId="{80024695-EE67-8444-A1A9-20697CC70558}" dt="2023-12-28T02:55:12.204" v="8715" actId="20578"/>
        <pc:sldMkLst>
          <pc:docMk/>
          <pc:sldMk cId="2438342104" sldId="2027"/>
        </pc:sldMkLst>
        <pc:spChg chg="mod">
          <ac:chgData name="Daniel Khashabi" userId="62390808-c838-45e6-be59-d6fd0d208bc8" providerId="ADAL" clId="{80024695-EE67-8444-A1A9-20697CC70558}" dt="2023-12-28T02:38:43.756" v="8264" actId="14100"/>
          <ac:spMkLst>
            <pc:docMk/>
            <pc:sldMk cId="2438342104" sldId="2027"/>
            <ac:spMk id="2" creationId="{1519C29B-62E8-AC32-EE57-67D592AD9B02}"/>
          </ac:spMkLst>
        </pc:spChg>
        <pc:spChg chg="mod">
          <ac:chgData name="Daniel Khashabi" userId="62390808-c838-45e6-be59-d6fd0d208bc8" providerId="ADAL" clId="{80024695-EE67-8444-A1A9-20697CC70558}" dt="2023-12-28T02:48:51.910" v="8593" actId="20577"/>
          <ac:spMkLst>
            <pc:docMk/>
            <pc:sldMk cId="2438342104" sldId="2027"/>
            <ac:spMk id="3" creationId="{E184D713-D82E-AB9A-39A5-51C39F6ADE29}"/>
          </ac:spMkLst>
        </pc:spChg>
        <pc:spChg chg="mod">
          <ac:chgData name="Daniel Khashabi" userId="62390808-c838-45e6-be59-d6fd0d208bc8" providerId="ADAL" clId="{80024695-EE67-8444-A1A9-20697CC70558}" dt="2023-12-28T02:00:35.068" v="7879" actId="1035"/>
          <ac:spMkLst>
            <pc:docMk/>
            <pc:sldMk cId="2438342104" sldId="2027"/>
            <ac:spMk id="4" creationId="{A275C721-3022-5E25-5486-E017832B68D1}"/>
          </ac:spMkLst>
        </pc:spChg>
        <pc:spChg chg="add mod">
          <ac:chgData name="Daniel Khashabi" userId="62390808-c838-45e6-be59-d6fd0d208bc8" providerId="ADAL" clId="{80024695-EE67-8444-A1A9-20697CC70558}" dt="2023-12-28T02:00:37.902" v="7885" actId="1036"/>
          <ac:spMkLst>
            <pc:docMk/>
            <pc:sldMk cId="2438342104" sldId="2027"/>
            <ac:spMk id="6" creationId="{4C665AA1-6EF2-BBA8-FCC0-6E0EADAF9574}"/>
          </ac:spMkLst>
        </pc:spChg>
        <pc:grpChg chg="add del mod">
          <ac:chgData name="Daniel Khashabi" userId="62390808-c838-45e6-be59-d6fd0d208bc8" providerId="ADAL" clId="{80024695-EE67-8444-A1A9-20697CC70558}" dt="2023-12-28T02:40:24.798" v="8353" actId="478"/>
          <ac:grpSpMkLst>
            <pc:docMk/>
            <pc:sldMk cId="2438342104" sldId="2027"/>
            <ac:grpSpMk id="7" creationId="{F8AC3C34-96AD-3659-9DCD-EFFF06E36625}"/>
          </ac:grpSpMkLst>
        </pc:grpChg>
        <pc:picChg chg="mod">
          <ac:chgData name="Daniel Khashabi" userId="62390808-c838-45e6-be59-d6fd0d208bc8" providerId="ADAL" clId="{80024695-EE67-8444-A1A9-20697CC70558}" dt="2023-12-28T02:40:11.338" v="8350"/>
          <ac:picMkLst>
            <pc:docMk/>
            <pc:sldMk cId="2438342104" sldId="2027"/>
            <ac:picMk id="8" creationId="{83BCD13B-5815-261E-7BF6-111FC5F238F9}"/>
          </ac:picMkLst>
        </pc:picChg>
        <pc:picChg chg="mod">
          <ac:chgData name="Daniel Khashabi" userId="62390808-c838-45e6-be59-d6fd0d208bc8" providerId="ADAL" clId="{80024695-EE67-8444-A1A9-20697CC70558}" dt="2023-12-28T02:40:11.338" v="8350"/>
          <ac:picMkLst>
            <pc:docMk/>
            <pc:sldMk cId="2438342104" sldId="2027"/>
            <ac:picMk id="9" creationId="{9F2210D3-31FE-5948-4B36-5EF8CD622418}"/>
          </ac:picMkLst>
        </pc:picChg>
        <pc:picChg chg="del mod">
          <ac:chgData name="Daniel Khashabi" userId="62390808-c838-45e6-be59-d6fd0d208bc8" providerId="ADAL" clId="{80024695-EE67-8444-A1A9-20697CC70558}" dt="2023-12-28T02:40:17.232" v="8352" actId="478"/>
          <ac:picMkLst>
            <pc:docMk/>
            <pc:sldMk cId="2438342104" sldId="2027"/>
            <ac:picMk id="10" creationId="{AF336FF5-8FC3-BDBC-151A-35BA214EA008}"/>
          </ac:picMkLst>
        </pc:picChg>
        <pc:picChg chg="add mod">
          <ac:chgData name="Daniel Khashabi" userId="62390808-c838-45e6-be59-d6fd0d208bc8" providerId="ADAL" clId="{80024695-EE67-8444-A1A9-20697CC70558}" dt="2023-12-28T02:49:05.627" v="8622" actId="1037"/>
          <ac:picMkLst>
            <pc:docMk/>
            <pc:sldMk cId="2438342104" sldId="2027"/>
            <ac:picMk id="11" creationId="{A034F036-A3DA-7933-8AA6-1AAC0D328375}"/>
          </ac:picMkLst>
        </pc:picChg>
        <pc:picChg chg="add mod">
          <ac:chgData name="Daniel Khashabi" userId="62390808-c838-45e6-be59-d6fd0d208bc8" providerId="ADAL" clId="{80024695-EE67-8444-A1A9-20697CC70558}" dt="2023-12-28T02:49:05.627" v="8622" actId="1037"/>
          <ac:picMkLst>
            <pc:docMk/>
            <pc:sldMk cId="2438342104" sldId="2027"/>
            <ac:picMk id="12" creationId="{A94EF3DE-3B09-7AE9-C23D-D5A8A6E76755}"/>
          </ac:picMkLst>
        </pc:picChg>
        <pc:picChg chg="add mod">
          <ac:chgData name="Daniel Khashabi" userId="62390808-c838-45e6-be59-d6fd0d208bc8" providerId="ADAL" clId="{80024695-EE67-8444-A1A9-20697CC70558}" dt="2023-12-28T02:49:05.627" v="8622" actId="1037"/>
          <ac:picMkLst>
            <pc:docMk/>
            <pc:sldMk cId="2438342104" sldId="2027"/>
            <ac:picMk id="13" creationId="{EF01D488-89F6-21BA-CE3F-826380A38CAC}"/>
          </ac:picMkLst>
        </pc:picChg>
        <pc:picChg chg="add mod modCrop">
          <ac:chgData name="Daniel Khashabi" userId="62390808-c838-45e6-be59-d6fd0d208bc8" providerId="ADAL" clId="{80024695-EE67-8444-A1A9-20697CC70558}" dt="2023-12-28T02:49:12.792" v="8632" actId="1038"/>
          <ac:picMkLst>
            <pc:docMk/>
            <pc:sldMk cId="2438342104" sldId="2027"/>
            <ac:picMk id="14" creationId="{78F1E29E-1EE9-B015-8904-4395A97B85D9}"/>
          </ac:picMkLst>
        </pc:picChg>
      </pc:sldChg>
      <pc:sldChg chg="add del">
        <pc:chgData name="Daniel Khashabi" userId="62390808-c838-45e6-be59-d6fd0d208bc8" providerId="ADAL" clId="{80024695-EE67-8444-A1A9-20697CC70558}" dt="2023-12-28T02:54:54.663" v="8713"/>
        <pc:sldMkLst>
          <pc:docMk/>
          <pc:sldMk cId="3777593802" sldId="2027"/>
        </pc:sldMkLst>
      </pc:sldChg>
      <pc:sldChg chg="addSp delSp modSp add del mod modClrScheme chgLayout">
        <pc:chgData name="Daniel Khashabi" userId="62390808-c838-45e6-be59-d6fd0d208bc8" providerId="ADAL" clId="{80024695-EE67-8444-A1A9-20697CC70558}" dt="2023-12-28T02:54:54.663" v="8713"/>
        <pc:sldMkLst>
          <pc:docMk/>
          <pc:sldMk cId="2705036848" sldId="2030"/>
        </pc:sldMkLst>
        <pc:spChg chg="mod ord">
          <ac:chgData name="Daniel Khashabi" userId="62390808-c838-45e6-be59-d6fd0d208bc8" providerId="ADAL" clId="{80024695-EE67-8444-A1A9-20697CC70558}" dt="2023-12-28T02:54:52.940" v="8709" actId="700"/>
          <ac:spMkLst>
            <pc:docMk/>
            <pc:sldMk cId="2705036848" sldId="2030"/>
            <ac:spMk id="2" creationId="{AB075533-9D0A-37BD-E843-D9CE480E1AF8}"/>
          </ac:spMkLst>
        </pc:spChg>
        <pc:spChg chg="add del mod ord">
          <ac:chgData name="Daniel Khashabi" userId="62390808-c838-45e6-be59-d6fd0d208bc8" providerId="ADAL" clId="{80024695-EE67-8444-A1A9-20697CC70558}" dt="2023-12-28T02:54:52.940" v="8709" actId="700"/>
          <ac:spMkLst>
            <pc:docMk/>
            <pc:sldMk cId="2705036848" sldId="2030"/>
            <ac:spMk id="3" creationId="{81F51F9F-5D34-4059-73FB-50877D4D9E7A}"/>
          </ac:spMkLst>
        </pc:spChg>
        <pc:spChg chg="add del mod ord">
          <ac:chgData name="Daniel Khashabi" userId="62390808-c838-45e6-be59-d6fd0d208bc8" providerId="ADAL" clId="{80024695-EE67-8444-A1A9-20697CC70558}" dt="2023-12-28T02:54:52.940" v="8709" actId="700"/>
          <ac:spMkLst>
            <pc:docMk/>
            <pc:sldMk cId="2705036848" sldId="2030"/>
            <ac:spMk id="4" creationId="{745E178A-D25C-A1A4-758D-300A70250C20}"/>
          </ac:spMkLst>
        </pc:spChg>
        <pc:spChg chg="add del">
          <ac:chgData name="Daniel Khashabi" userId="62390808-c838-45e6-be59-d6fd0d208bc8" providerId="ADAL" clId="{80024695-EE67-8444-A1A9-20697CC70558}" dt="2023-12-28T02:54:52.241" v="8708" actId="21"/>
          <ac:spMkLst>
            <pc:docMk/>
            <pc:sldMk cId="2705036848" sldId="2030"/>
            <ac:spMk id="5" creationId="{E23BF7E5-01EB-9AE0-4F1D-C5323876E508}"/>
          </ac:spMkLst>
        </pc:spChg>
      </pc:sldChg>
      <pc:sldChg chg="addSp delSp modSp add del mod ord modClrScheme chgLayout">
        <pc:chgData name="Daniel Khashabi" userId="62390808-c838-45e6-be59-d6fd0d208bc8" providerId="ADAL" clId="{80024695-EE67-8444-A1A9-20697CC70558}" dt="2023-12-29T05:10:19.509" v="9220" actId="20578"/>
        <pc:sldMkLst>
          <pc:docMk/>
          <pc:sldMk cId="2970304630" sldId="2030"/>
        </pc:sldMkLst>
        <pc:spChg chg="mod ord">
          <ac:chgData name="Daniel Khashabi" userId="62390808-c838-45e6-be59-d6fd0d208bc8" providerId="ADAL" clId="{80024695-EE67-8444-A1A9-20697CC70558}" dt="2023-12-28T02:55:34.800" v="8721" actId="20577"/>
          <ac:spMkLst>
            <pc:docMk/>
            <pc:sldMk cId="2970304630" sldId="2030"/>
            <ac:spMk id="2" creationId="{AB075533-9D0A-37BD-E843-D9CE480E1AF8}"/>
          </ac:spMkLst>
        </pc:spChg>
        <pc:spChg chg="del mod ord">
          <ac:chgData name="Daniel Khashabi" userId="62390808-c838-45e6-be59-d6fd0d208bc8" providerId="ADAL" clId="{80024695-EE67-8444-A1A9-20697CC70558}" dt="2023-12-28T02:55:32.084" v="8716" actId="700"/>
          <ac:spMkLst>
            <pc:docMk/>
            <pc:sldMk cId="2970304630" sldId="2030"/>
            <ac:spMk id="3" creationId="{81F51F9F-5D34-4059-73FB-50877D4D9E7A}"/>
          </ac:spMkLst>
        </pc:spChg>
        <pc:spChg chg="add mod ord">
          <ac:chgData name="Daniel Khashabi" userId="62390808-c838-45e6-be59-d6fd0d208bc8" providerId="ADAL" clId="{80024695-EE67-8444-A1A9-20697CC70558}" dt="2023-12-28T02:55:49.970" v="8794" actId="20577"/>
          <ac:spMkLst>
            <pc:docMk/>
            <pc:sldMk cId="2970304630" sldId="2030"/>
            <ac:spMk id="4" creationId="{0E5CA191-0637-B863-CF38-226BE0C79654}"/>
          </ac:spMkLst>
        </pc:spChg>
        <pc:spChg chg="del">
          <ac:chgData name="Daniel Khashabi" userId="62390808-c838-45e6-be59-d6fd0d208bc8" providerId="ADAL" clId="{80024695-EE67-8444-A1A9-20697CC70558}" dt="2023-12-28T02:55:36.834" v="8722" actId="478"/>
          <ac:spMkLst>
            <pc:docMk/>
            <pc:sldMk cId="2970304630" sldId="2030"/>
            <ac:spMk id="5" creationId="{E23BF7E5-01EB-9AE0-4F1D-C5323876E508}"/>
          </ac:spMkLst>
        </pc:spChg>
      </pc:sldChg>
      <pc:sldChg chg="addSp modSp add mod modClrScheme addCm chgLayout">
        <pc:chgData name="Daniel Khashabi" userId="62390808-c838-45e6-be59-d6fd0d208bc8" providerId="ADAL" clId="{80024695-EE67-8444-A1A9-20697CC70558}" dt="2023-12-29T05:10:37.249" v="9222"/>
        <pc:sldMkLst>
          <pc:docMk/>
          <pc:sldMk cId="1832312971" sldId="2032"/>
        </pc:sldMkLst>
        <pc:spChg chg="mod ord">
          <ac:chgData name="Daniel Khashabi" userId="62390808-c838-45e6-be59-d6fd0d208bc8" providerId="ADAL" clId="{80024695-EE67-8444-A1A9-20697CC70558}" dt="2023-12-29T05:10:23.622" v="9221" actId="20577"/>
          <ac:spMkLst>
            <pc:docMk/>
            <pc:sldMk cId="1832312971" sldId="2032"/>
            <ac:spMk id="2" creationId="{AB075533-9D0A-37BD-E843-D9CE480E1AF8}"/>
          </ac:spMkLst>
        </pc:spChg>
        <pc:spChg chg="add mod ord">
          <ac:chgData name="Daniel Khashabi" userId="62390808-c838-45e6-be59-d6fd0d208bc8" providerId="ADAL" clId="{80024695-EE67-8444-A1A9-20697CC70558}" dt="2023-12-28T03:41:39.926" v="9169" actId="700"/>
          <ac:spMkLst>
            <pc:docMk/>
            <pc:sldMk cId="1832312971" sldId="2032"/>
            <ac:spMk id="3" creationId="{739E399D-C3A3-2FED-1743-4D8DE4A3EB23}"/>
          </ac:spMkLst>
        </pc:spChg>
        <pc:picChg chg="mod ord">
          <ac:chgData name="Daniel Khashabi" userId="62390808-c838-45e6-be59-d6fd0d208bc8" providerId="ADAL" clId="{80024695-EE67-8444-A1A9-20697CC70558}" dt="2023-12-28T03:41:46.048" v="9201" actId="1038"/>
          <ac:picMkLst>
            <pc:docMk/>
            <pc:sldMk cId="1832312971" sldId="2032"/>
            <ac:picMk id="6" creationId="{386BB96C-C8C0-D45A-7749-360031D9BB2B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Daniel Khashabi" userId="62390808-c838-45e6-be59-d6fd0d208bc8" providerId="ADAL" clId="{80024695-EE67-8444-A1A9-20697CC70558}" dt="2023-12-29T05:10:37.249" v="9222"/>
              <pc2:cmMkLst xmlns:pc2="http://schemas.microsoft.com/office/powerpoint/2019/9/main/command">
                <pc:docMk/>
                <pc:sldMk cId="1832312971" sldId="2032"/>
                <pc2:cmMk id="{406D4587-99F2-3541-9199-AC3CE09ED90F}"/>
              </pc2:cmMkLst>
            </pc226:cmChg>
          </p:ext>
        </pc:extLst>
      </pc:sldChg>
      <pc:sldChg chg="delSp modSp del mod modClrScheme chgLayout">
        <pc:chgData name="Daniel Khashabi" userId="62390808-c838-45e6-be59-d6fd0d208bc8" providerId="ADAL" clId="{80024695-EE67-8444-A1A9-20697CC70558}" dt="2023-12-28T01:52:08.405" v="7620" actId="2696"/>
        <pc:sldMkLst>
          <pc:docMk/>
          <pc:sldMk cId="1225566192" sldId="2037"/>
        </pc:sldMkLst>
        <pc:spChg chg="mod ord">
          <ac:chgData name="Daniel Khashabi" userId="62390808-c838-45e6-be59-d6fd0d208bc8" providerId="ADAL" clId="{80024695-EE67-8444-A1A9-20697CC70558}" dt="2023-12-28T01:51:10.723" v="7594" actId="27636"/>
          <ac:spMkLst>
            <pc:docMk/>
            <pc:sldMk cId="1225566192" sldId="2037"/>
            <ac:spMk id="2" creationId="{3AAE09DB-D512-32CF-FAC3-F4934B7CFCE9}"/>
          </ac:spMkLst>
        </pc:spChg>
        <pc:spChg chg="mod ord">
          <ac:chgData name="Daniel Khashabi" userId="62390808-c838-45e6-be59-d6fd0d208bc8" providerId="ADAL" clId="{80024695-EE67-8444-A1A9-20697CC70558}" dt="2023-12-28T01:51:10.667" v="7591" actId="700"/>
          <ac:spMkLst>
            <pc:docMk/>
            <pc:sldMk cId="1225566192" sldId="2037"/>
            <ac:spMk id="3" creationId="{A3D986DC-BDE4-6D83-A8E9-51A35E89DFE6}"/>
          </ac:spMkLst>
        </pc:spChg>
        <pc:picChg chg="del">
          <ac:chgData name="Daniel Khashabi" userId="62390808-c838-45e6-be59-d6fd0d208bc8" providerId="ADAL" clId="{80024695-EE67-8444-A1A9-20697CC70558}" dt="2023-12-28T01:52:00.090" v="7616" actId="21"/>
          <ac:picMkLst>
            <pc:docMk/>
            <pc:sldMk cId="1225566192" sldId="2037"/>
            <ac:picMk id="4" creationId="{AEE86E06-B8B6-AA6B-90AD-E58812845E8A}"/>
          </ac:picMkLst>
        </pc:picChg>
      </pc:sldChg>
      <pc:sldChg chg="addSp delSp modSp mod">
        <pc:chgData name="Daniel Khashabi" userId="62390808-c838-45e6-be59-d6fd0d208bc8" providerId="ADAL" clId="{80024695-EE67-8444-A1A9-20697CC70558}" dt="2023-12-27T15:03:29.069" v="1288" actId="404"/>
        <pc:sldMkLst>
          <pc:docMk/>
          <pc:sldMk cId="1892888095" sldId="2040"/>
        </pc:sldMkLst>
        <pc:spChg chg="mod">
          <ac:chgData name="Daniel Khashabi" userId="62390808-c838-45e6-be59-d6fd0d208bc8" providerId="ADAL" clId="{80024695-EE67-8444-A1A9-20697CC70558}" dt="2023-12-27T15:03:29.069" v="1288" actId="404"/>
          <ac:spMkLst>
            <pc:docMk/>
            <pc:sldMk cId="1892888095" sldId="2040"/>
            <ac:spMk id="2" creationId="{9C8604F4-C856-657D-CD64-B182A756E07B}"/>
          </ac:spMkLst>
        </pc:spChg>
        <pc:picChg chg="add del">
          <ac:chgData name="Daniel Khashabi" userId="62390808-c838-45e6-be59-d6fd0d208bc8" providerId="ADAL" clId="{80024695-EE67-8444-A1A9-20697CC70558}" dt="2023-12-27T02:56:05.708" v="854" actId="21"/>
          <ac:picMkLst>
            <pc:docMk/>
            <pc:sldMk cId="1892888095" sldId="2040"/>
            <ac:picMk id="4" creationId="{EFB0D17E-1792-3178-2F01-8EBE1AB26A8F}"/>
          </ac:picMkLst>
        </pc:picChg>
      </pc:sldChg>
      <pc:sldChg chg="del">
        <pc:chgData name="Daniel Khashabi" userId="62390808-c838-45e6-be59-d6fd0d208bc8" providerId="ADAL" clId="{80024695-EE67-8444-A1A9-20697CC70558}" dt="2023-12-27T19:50:14.985" v="6516" actId="2696"/>
        <pc:sldMkLst>
          <pc:docMk/>
          <pc:sldMk cId="3136331882" sldId="2041"/>
        </pc:sldMkLst>
      </pc:sldChg>
      <pc:sldChg chg="addSp delSp modSp add del mod ord modClrScheme modCm chgLayout">
        <pc:chgData name="Daniel Khashabi" userId="62390808-c838-45e6-be59-d6fd0d208bc8" providerId="ADAL" clId="{80024695-EE67-8444-A1A9-20697CC70558}" dt="2023-12-28T02:55:12.204" v="8715" actId="20578"/>
        <pc:sldMkLst>
          <pc:docMk/>
          <pc:sldMk cId="3720476317" sldId="2042"/>
        </pc:sldMkLst>
        <pc:spChg chg="del mod ord">
          <ac:chgData name="Daniel Khashabi" userId="62390808-c838-45e6-be59-d6fd0d208bc8" providerId="ADAL" clId="{80024695-EE67-8444-A1A9-20697CC70558}" dt="2023-12-27T19:49:40.010" v="6503" actId="700"/>
          <ac:spMkLst>
            <pc:docMk/>
            <pc:sldMk cId="3720476317" sldId="2042"/>
            <ac:spMk id="2" creationId="{892522AD-262C-3664-4204-57E17A7300B5}"/>
          </ac:spMkLst>
        </pc:spChg>
        <pc:spChg chg="del">
          <ac:chgData name="Daniel Khashabi" userId="62390808-c838-45e6-be59-d6fd0d208bc8" providerId="ADAL" clId="{80024695-EE67-8444-A1A9-20697CC70558}" dt="2023-12-27T19:49:40.010" v="6503" actId="700"/>
          <ac:spMkLst>
            <pc:docMk/>
            <pc:sldMk cId="3720476317" sldId="2042"/>
            <ac:spMk id="3" creationId="{EB4DC5B5-E720-5BFA-D021-97E430AE70A4}"/>
          </ac:spMkLst>
        </pc:spChg>
        <pc:spChg chg="add mod ord">
          <ac:chgData name="Daniel Khashabi" userId="62390808-c838-45e6-be59-d6fd0d208bc8" providerId="ADAL" clId="{80024695-EE67-8444-A1A9-20697CC70558}" dt="2023-12-27T19:49:43.727" v="6509" actId="403"/>
          <ac:spMkLst>
            <pc:docMk/>
            <pc:sldMk cId="3720476317" sldId="2042"/>
            <ac:spMk id="4" creationId="{4CF551B7-4FAA-F174-C34D-5112CF5DB5B5}"/>
          </ac:spMkLst>
        </pc:spChg>
        <pc:spChg chg="mod">
          <ac:chgData name="Daniel Khashabi" userId="62390808-c838-45e6-be59-d6fd0d208bc8" providerId="ADAL" clId="{80024695-EE67-8444-A1A9-20697CC70558}" dt="2023-12-27T19:49:47.885" v="6510" actId="1076"/>
          <ac:spMkLst>
            <pc:docMk/>
            <pc:sldMk cId="3720476317" sldId="2042"/>
            <ac:spMk id="16" creationId="{C4ABC8F8-2FEE-1CB0-0CC1-1C4C950321CC}"/>
          </ac:spMkLst>
        </pc:spChg>
        <pc:picChg chg="mod">
          <ac:chgData name="Daniel Khashabi" userId="62390808-c838-45e6-be59-d6fd0d208bc8" providerId="ADAL" clId="{80024695-EE67-8444-A1A9-20697CC70558}" dt="2023-12-27T19:49:47.885" v="6510" actId="1076"/>
          <ac:picMkLst>
            <pc:docMk/>
            <pc:sldMk cId="3720476317" sldId="2042"/>
            <ac:picMk id="15" creationId="{B3C25244-4CB7-772B-7F89-8EFBBA4ABB33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Daniel Khashabi" userId="62390808-c838-45e6-be59-d6fd0d208bc8" providerId="ADAL" clId="{80024695-EE67-8444-A1A9-20697CC70558}" dt="2023-12-27T19:49:12.995" v="6501"/>
              <pc2:cmMkLst xmlns:pc2="http://schemas.microsoft.com/office/powerpoint/2019/9/main/command">
                <pc:docMk/>
                <pc:sldMk cId="3720476317" sldId="2042"/>
                <pc2:cmMk id="{5AA352A1-1B3F-7740-B82F-21F93C2955AB}"/>
              </pc2:cmMkLst>
            </pc226:cmChg>
          </p:ext>
        </pc:extLst>
      </pc:sldChg>
      <pc:sldChg chg="add del">
        <pc:chgData name="Daniel Khashabi" userId="62390808-c838-45e6-be59-d6fd0d208bc8" providerId="ADAL" clId="{80024695-EE67-8444-A1A9-20697CC70558}" dt="2023-12-28T02:54:54.663" v="8713"/>
        <pc:sldMkLst>
          <pc:docMk/>
          <pc:sldMk cId="3941117623" sldId="2042"/>
        </pc:sldMkLst>
      </pc:sldChg>
      <pc:sldChg chg="del">
        <pc:chgData name="Daniel Khashabi" userId="62390808-c838-45e6-be59-d6fd0d208bc8" providerId="ADAL" clId="{80024695-EE67-8444-A1A9-20697CC70558}" dt="2023-12-27T19:50:47.128" v="6522" actId="2696"/>
        <pc:sldMkLst>
          <pc:docMk/>
          <pc:sldMk cId="2621670446" sldId="2043"/>
        </pc:sldMkLst>
      </pc:sldChg>
      <pc:sldChg chg="addSp delSp modSp add mod delAnim modAnim chgLayout">
        <pc:chgData name="Daniel Khashabi" userId="62390808-c838-45e6-be59-d6fd0d208bc8" providerId="ADAL" clId="{80024695-EE67-8444-A1A9-20697CC70558}" dt="2023-12-27T03:03:21.182" v="1074" actId="1036"/>
        <pc:sldMkLst>
          <pc:docMk/>
          <pc:sldMk cId="1705523791" sldId="2047"/>
        </pc:sldMkLst>
        <pc:spChg chg="mod ord">
          <ac:chgData name="Daniel Khashabi" userId="62390808-c838-45e6-be59-d6fd0d208bc8" providerId="ADAL" clId="{80024695-EE67-8444-A1A9-20697CC70558}" dt="2023-12-27T02:14:15.543" v="181" actId="700"/>
          <ac:spMkLst>
            <pc:docMk/>
            <pc:sldMk cId="1705523791" sldId="2047"/>
            <ac:spMk id="2" creationId="{76DA58C6-D07F-F171-0116-40E86AB37A2A}"/>
          </ac:spMkLst>
        </pc:spChg>
        <pc:spChg chg="add mod ord">
          <ac:chgData name="Daniel Khashabi" userId="62390808-c838-45e6-be59-d6fd0d208bc8" providerId="ADAL" clId="{80024695-EE67-8444-A1A9-20697CC70558}" dt="2023-12-27T02:56:20.154" v="855" actId="20577"/>
          <ac:spMkLst>
            <pc:docMk/>
            <pc:sldMk cId="1705523791" sldId="2047"/>
            <ac:spMk id="4" creationId="{AB396FAD-26FC-695F-BB15-DD7F1C3F9696}"/>
          </ac:spMkLst>
        </pc:spChg>
        <pc:spChg chg="del">
          <ac:chgData name="Daniel Khashabi" userId="62390808-c838-45e6-be59-d6fd0d208bc8" providerId="ADAL" clId="{80024695-EE67-8444-A1A9-20697CC70558}" dt="2023-12-27T02:13:50.545" v="174" actId="478"/>
          <ac:spMkLst>
            <pc:docMk/>
            <pc:sldMk cId="1705523791" sldId="2047"/>
            <ac:spMk id="14" creationId="{A36870B9-7A8F-3986-EAFA-01C9AFCAB1E2}"/>
          </ac:spMkLst>
        </pc:spChg>
        <pc:spChg chg="del">
          <ac:chgData name="Daniel Khashabi" userId="62390808-c838-45e6-be59-d6fd0d208bc8" providerId="ADAL" clId="{80024695-EE67-8444-A1A9-20697CC70558}" dt="2023-12-27T02:13:47.609" v="172" actId="478"/>
          <ac:spMkLst>
            <pc:docMk/>
            <pc:sldMk cId="1705523791" sldId="2047"/>
            <ac:spMk id="27" creationId="{10683730-6D83-35E5-BEB0-A811E5749C5F}"/>
          </ac:spMkLst>
        </pc:spChg>
        <pc:spChg chg="del">
          <ac:chgData name="Daniel Khashabi" userId="62390808-c838-45e6-be59-d6fd0d208bc8" providerId="ADAL" clId="{80024695-EE67-8444-A1A9-20697CC70558}" dt="2023-12-27T02:13:47.609" v="172" actId="478"/>
          <ac:spMkLst>
            <pc:docMk/>
            <pc:sldMk cId="1705523791" sldId="2047"/>
            <ac:spMk id="37" creationId="{15C41768-28CF-7289-5876-14858B5A2BAD}"/>
          </ac:spMkLst>
        </pc:spChg>
        <pc:spChg chg="del">
          <ac:chgData name="Daniel Khashabi" userId="62390808-c838-45e6-be59-d6fd0d208bc8" providerId="ADAL" clId="{80024695-EE67-8444-A1A9-20697CC70558}" dt="2023-12-27T02:13:47.609" v="172" actId="478"/>
          <ac:spMkLst>
            <pc:docMk/>
            <pc:sldMk cId="1705523791" sldId="2047"/>
            <ac:spMk id="38" creationId="{55E58F12-EC7F-D14C-15AD-C3911E590D1A}"/>
          </ac:spMkLst>
        </pc:spChg>
        <pc:spChg chg="del">
          <ac:chgData name="Daniel Khashabi" userId="62390808-c838-45e6-be59-d6fd0d208bc8" providerId="ADAL" clId="{80024695-EE67-8444-A1A9-20697CC70558}" dt="2023-12-27T02:13:47.609" v="172" actId="478"/>
          <ac:spMkLst>
            <pc:docMk/>
            <pc:sldMk cId="1705523791" sldId="2047"/>
            <ac:spMk id="39" creationId="{B585EF6B-9495-23B6-FF86-EB0E6AC7B8A6}"/>
          </ac:spMkLst>
        </pc:spChg>
        <pc:spChg chg="del mod">
          <ac:chgData name="Daniel Khashabi" userId="62390808-c838-45e6-be59-d6fd0d208bc8" providerId="ADAL" clId="{80024695-EE67-8444-A1A9-20697CC70558}" dt="2023-12-27T02:14:12.799" v="180" actId="478"/>
          <ac:spMkLst>
            <pc:docMk/>
            <pc:sldMk cId="1705523791" sldId="2047"/>
            <ac:spMk id="53" creationId="{AEB7C671-2D9C-8C11-B8CD-405A4D89B449}"/>
          </ac:spMkLst>
        </pc:spChg>
        <pc:grpChg chg="del">
          <ac:chgData name="Daniel Khashabi" userId="62390808-c838-45e6-be59-d6fd0d208bc8" providerId="ADAL" clId="{80024695-EE67-8444-A1A9-20697CC70558}" dt="2023-12-27T02:13:47.609" v="172" actId="478"/>
          <ac:grpSpMkLst>
            <pc:docMk/>
            <pc:sldMk cId="1705523791" sldId="2047"/>
            <ac:grpSpMk id="12" creationId="{CEFFD582-BA7A-5E4F-5B99-133861D858DD}"/>
          </ac:grpSpMkLst>
        </pc:grpChg>
        <pc:grpChg chg="del">
          <ac:chgData name="Daniel Khashabi" userId="62390808-c838-45e6-be59-d6fd0d208bc8" providerId="ADAL" clId="{80024695-EE67-8444-A1A9-20697CC70558}" dt="2023-12-27T02:13:49.054" v="173" actId="478"/>
          <ac:grpSpMkLst>
            <pc:docMk/>
            <pc:sldMk cId="1705523791" sldId="2047"/>
            <ac:grpSpMk id="13" creationId="{963BECF5-E259-5E21-2E4B-A25E3CCE6D24}"/>
          </ac:grpSpMkLst>
        </pc:grpChg>
        <pc:picChg chg="mod ord">
          <ac:chgData name="Daniel Khashabi" userId="62390808-c838-45e6-be59-d6fd0d208bc8" providerId="ADAL" clId="{80024695-EE67-8444-A1A9-20697CC70558}" dt="2023-12-27T03:02:54.564" v="1038" actId="1076"/>
          <ac:picMkLst>
            <pc:docMk/>
            <pc:sldMk cId="1705523791" sldId="2047"/>
            <ac:picMk id="5" creationId="{B4A80493-6C8B-44AC-416E-902CC5653E52}"/>
          </ac:picMkLst>
        </pc:picChg>
        <pc:picChg chg="add mod">
          <ac:chgData name="Daniel Khashabi" userId="62390808-c838-45e6-be59-d6fd0d208bc8" providerId="ADAL" clId="{80024695-EE67-8444-A1A9-20697CC70558}" dt="2023-12-27T02:56:03.163" v="853" actId="1076"/>
          <ac:picMkLst>
            <pc:docMk/>
            <pc:sldMk cId="1705523791" sldId="2047"/>
            <ac:picMk id="7" creationId="{9F4D43B5-1E51-A375-3835-0920DDEC8FB7}"/>
          </ac:picMkLst>
        </pc:picChg>
        <pc:picChg chg="add mod">
          <ac:chgData name="Daniel Khashabi" userId="62390808-c838-45e6-be59-d6fd0d208bc8" providerId="ADAL" clId="{80024695-EE67-8444-A1A9-20697CC70558}" dt="2023-12-27T03:03:21.182" v="1074" actId="1036"/>
          <ac:picMkLst>
            <pc:docMk/>
            <pc:sldMk cId="1705523791" sldId="2047"/>
            <ac:picMk id="9" creationId="{853AE016-7461-CF7F-622E-666D7D0DA566}"/>
          </ac:picMkLst>
        </pc:picChg>
        <pc:cxnChg chg="del">
          <ac:chgData name="Daniel Khashabi" userId="62390808-c838-45e6-be59-d6fd0d208bc8" providerId="ADAL" clId="{80024695-EE67-8444-A1A9-20697CC70558}" dt="2023-12-27T02:13:47.609" v="172" actId="478"/>
          <ac:cxnSpMkLst>
            <pc:docMk/>
            <pc:sldMk cId="1705523791" sldId="2047"/>
            <ac:cxnSpMk id="40" creationId="{4289F968-4282-180F-A39A-E6E4C91BFF6B}"/>
          </ac:cxnSpMkLst>
        </pc:cxnChg>
        <pc:cxnChg chg="del">
          <ac:chgData name="Daniel Khashabi" userId="62390808-c838-45e6-be59-d6fd0d208bc8" providerId="ADAL" clId="{80024695-EE67-8444-A1A9-20697CC70558}" dt="2023-12-27T02:13:47.609" v="172" actId="478"/>
          <ac:cxnSpMkLst>
            <pc:docMk/>
            <pc:sldMk cId="1705523791" sldId="2047"/>
            <ac:cxnSpMk id="41" creationId="{60C5D781-BA73-96EF-BD17-2C0448F8A136}"/>
          </ac:cxnSpMkLst>
        </pc:cxnChg>
        <pc:cxnChg chg="del">
          <ac:chgData name="Daniel Khashabi" userId="62390808-c838-45e6-be59-d6fd0d208bc8" providerId="ADAL" clId="{80024695-EE67-8444-A1A9-20697CC70558}" dt="2023-12-27T02:13:47.609" v="172" actId="478"/>
          <ac:cxnSpMkLst>
            <pc:docMk/>
            <pc:sldMk cId="1705523791" sldId="2047"/>
            <ac:cxnSpMk id="42" creationId="{1B69A15A-5FFD-5064-00AD-4DEC26B1849A}"/>
          </ac:cxnSpMkLst>
        </pc:cxnChg>
        <pc:cxnChg chg="del">
          <ac:chgData name="Daniel Khashabi" userId="62390808-c838-45e6-be59-d6fd0d208bc8" providerId="ADAL" clId="{80024695-EE67-8444-A1A9-20697CC70558}" dt="2023-12-27T02:13:47.609" v="172" actId="478"/>
          <ac:cxnSpMkLst>
            <pc:docMk/>
            <pc:sldMk cId="1705523791" sldId="2047"/>
            <ac:cxnSpMk id="43" creationId="{B585D337-8BCB-0E2F-59EE-34C055D5F8A5}"/>
          </ac:cxnSpMkLst>
        </pc:cxnChg>
        <pc:cxnChg chg="del">
          <ac:chgData name="Daniel Khashabi" userId="62390808-c838-45e6-be59-d6fd0d208bc8" providerId="ADAL" clId="{80024695-EE67-8444-A1A9-20697CC70558}" dt="2023-12-27T02:13:47.609" v="172" actId="478"/>
          <ac:cxnSpMkLst>
            <pc:docMk/>
            <pc:sldMk cId="1705523791" sldId="2047"/>
            <ac:cxnSpMk id="44" creationId="{179B0E64-AB4F-3D06-2F60-21DA199F35E9}"/>
          </ac:cxnSpMkLst>
        </pc:cxnChg>
        <pc:cxnChg chg="del">
          <ac:chgData name="Daniel Khashabi" userId="62390808-c838-45e6-be59-d6fd0d208bc8" providerId="ADAL" clId="{80024695-EE67-8444-A1A9-20697CC70558}" dt="2023-12-27T02:13:47.609" v="172" actId="478"/>
          <ac:cxnSpMkLst>
            <pc:docMk/>
            <pc:sldMk cId="1705523791" sldId="2047"/>
            <ac:cxnSpMk id="45" creationId="{897FC6C2-914F-3B64-BA8A-19FDAEAF2745}"/>
          </ac:cxnSpMkLst>
        </pc:cxnChg>
      </pc:sldChg>
      <pc:sldChg chg="modSp new del mod">
        <pc:chgData name="Daniel Khashabi" userId="62390808-c838-45e6-be59-d6fd0d208bc8" providerId="ADAL" clId="{80024695-EE67-8444-A1A9-20697CC70558}" dt="2023-12-27T02:40:44.976" v="611" actId="2696"/>
        <pc:sldMkLst>
          <pc:docMk/>
          <pc:sldMk cId="4280935379" sldId="2048"/>
        </pc:sldMkLst>
        <pc:spChg chg="mod">
          <ac:chgData name="Daniel Khashabi" userId="62390808-c838-45e6-be59-d6fd0d208bc8" providerId="ADAL" clId="{80024695-EE67-8444-A1A9-20697CC70558}" dt="2023-12-27T02:15:41.833" v="198" actId="20577"/>
          <ac:spMkLst>
            <pc:docMk/>
            <pc:sldMk cId="4280935379" sldId="2048"/>
            <ac:spMk id="2" creationId="{B824C8A5-3FFB-2CEE-9216-B53DC265AD1E}"/>
          </ac:spMkLst>
        </pc:spChg>
      </pc:sldChg>
      <pc:sldChg chg="addSp modSp new mod modShow addCm">
        <pc:chgData name="Daniel Khashabi" userId="62390808-c838-45e6-be59-d6fd0d208bc8" providerId="ADAL" clId="{80024695-EE67-8444-A1A9-20697CC70558}" dt="2023-12-27T02:16:39.777" v="206"/>
        <pc:sldMkLst>
          <pc:docMk/>
          <pc:sldMk cId="306520781" sldId="2049"/>
        </pc:sldMkLst>
        <pc:picChg chg="add mod">
          <ac:chgData name="Daniel Khashabi" userId="62390808-c838-45e6-be59-d6fd0d208bc8" providerId="ADAL" clId="{80024695-EE67-8444-A1A9-20697CC70558}" dt="2023-12-27T02:16:19.212" v="204" actId="1076"/>
          <ac:picMkLst>
            <pc:docMk/>
            <pc:sldMk cId="306520781" sldId="2049"/>
            <ac:picMk id="5" creationId="{6FDEF606-8E3D-A20D-1852-B1ECFDACB4AB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Daniel Khashabi" userId="62390808-c838-45e6-be59-d6fd0d208bc8" providerId="ADAL" clId="{80024695-EE67-8444-A1A9-20697CC70558}" dt="2023-12-27T02:16:39.777" v="206"/>
              <pc2:cmMkLst xmlns:pc2="http://schemas.microsoft.com/office/powerpoint/2019/9/main/command">
                <pc:docMk/>
                <pc:sldMk cId="306520781" sldId="2049"/>
                <pc2:cmMk id="{AE62D865-D43C-5142-A84A-579F258757B6}"/>
              </pc2:cmMkLst>
            </pc226:cmChg>
          </p:ext>
        </pc:extLst>
      </pc:sldChg>
      <pc:sldChg chg="addSp modSp new del mod">
        <pc:chgData name="Daniel Khashabi" userId="62390808-c838-45e6-be59-d6fd0d208bc8" providerId="ADAL" clId="{80024695-EE67-8444-A1A9-20697CC70558}" dt="2023-12-27T02:18:44.182" v="242" actId="2696"/>
        <pc:sldMkLst>
          <pc:docMk/>
          <pc:sldMk cId="2694173354" sldId="2050"/>
        </pc:sldMkLst>
        <pc:spChg chg="mod">
          <ac:chgData name="Daniel Khashabi" userId="62390808-c838-45e6-be59-d6fd0d208bc8" providerId="ADAL" clId="{80024695-EE67-8444-A1A9-20697CC70558}" dt="2023-12-27T02:18:04.732" v="235" actId="20577"/>
          <ac:spMkLst>
            <pc:docMk/>
            <pc:sldMk cId="2694173354" sldId="2050"/>
            <ac:spMk id="2" creationId="{6481AB58-B135-C18F-1EAA-AEFCDD433DA7}"/>
          </ac:spMkLst>
        </pc:spChg>
        <pc:picChg chg="add mod">
          <ac:chgData name="Daniel Khashabi" userId="62390808-c838-45e6-be59-d6fd0d208bc8" providerId="ADAL" clId="{80024695-EE67-8444-A1A9-20697CC70558}" dt="2023-12-27T02:18:28.297" v="241" actId="1076"/>
          <ac:picMkLst>
            <pc:docMk/>
            <pc:sldMk cId="2694173354" sldId="2050"/>
            <ac:picMk id="5" creationId="{69F11A8B-30A5-C9A0-6452-3AB3DA72BA07}"/>
          </ac:picMkLst>
        </pc:picChg>
      </pc:sldChg>
      <pc:sldChg chg="modSp add mod ord">
        <pc:chgData name="Daniel Khashabi" userId="62390808-c838-45e6-be59-d6fd0d208bc8" providerId="ADAL" clId="{80024695-EE67-8444-A1A9-20697CC70558}" dt="2023-12-27T16:21:29.214" v="1503" actId="20577"/>
        <pc:sldMkLst>
          <pc:docMk/>
          <pc:sldMk cId="4255797805" sldId="2050"/>
        </pc:sldMkLst>
        <pc:spChg chg="mod">
          <ac:chgData name="Daniel Khashabi" userId="62390808-c838-45e6-be59-d6fd0d208bc8" providerId="ADAL" clId="{80024695-EE67-8444-A1A9-20697CC70558}" dt="2023-12-27T16:21:29.214" v="1503" actId="20577"/>
          <ac:spMkLst>
            <pc:docMk/>
            <pc:sldMk cId="4255797805" sldId="2050"/>
            <ac:spMk id="3" creationId="{8DA6EE49-AE58-915E-1BB7-9547DBD1261A}"/>
          </ac:spMkLst>
        </pc:spChg>
        <pc:picChg chg="mod">
          <ac:chgData name="Daniel Khashabi" userId="62390808-c838-45e6-be59-d6fd0d208bc8" providerId="ADAL" clId="{80024695-EE67-8444-A1A9-20697CC70558}" dt="2023-12-27T16:21:24.154" v="1483" actId="1076"/>
          <ac:picMkLst>
            <pc:docMk/>
            <pc:sldMk cId="4255797805" sldId="2050"/>
            <ac:picMk id="5" creationId="{69F11A8B-30A5-C9A0-6452-3AB3DA72BA07}"/>
          </ac:picMkLst>
        </pc:picChg>
      </pc:sldChg>
      <pc:sldChg chg="addSp modSp new mod modShow">
        <pc:chgData name="Daniel Khashabi" userId="62390808-c838-45e6-be59-d6fd0d208bc8" providerId="ADAL" clId="{80024695-EE67-8444-A1A9-20697CC70558}" dt="2023-12-27T02:32:52.724" v="313" actId="1076"/>
        <pc:sldMkLst>
          <pc:docMk/>
          <pc:sldMk cId="185004465" sldId="2051"/>
        </pc:sldMkLst>
        <pc:spChg chg="mod">
          <ac:chgData name="Daniel Khashabi" userId="62390808-c838-45e6-be59-d6fd0d208bc8" providerId="ADAL" clId="{80024695-EE67-8444-A1A9-20697CC70558}" dt="2023-12-27T02:32:12.945" v="306" actId="20577"/>
          <ac:spMkLst>
            <pc:docMk/>
            <pc:sldMk cId="185004465" sldId="2051"/>
            <ac:spMk id="2" creationId="{43FD63F1-44AA-E83B-F5E5-4952D62B4BDB}"/>
          </ac:spMkLst>
        </pc:spChg>
        <pc:spChg chg="mod">
          <ac:chgData name="Daniel Khashabi" userId="62390808-c838-45e6-be59-d6fd0d208bc8" providerId="ADAL" clId="{80024695-EE67-8444-A1A9-20697CC70558}" dt="2023-12-27T02:32:14.220" v="308" actId="20577"/>
          <ac:spMkLst>
            <pc:docMk/>
            <pc:sldMk cId="185004465" sldId="2051"/>
            <ac:spMk id="3" creationId="{1374CCD0-4BB0-F019-5C1F-11590611A094}"/>
          </ac:spMkLst>
        </pc:spChg>
        <pc:picChg chg="add mod">
          <ac:chgData name="Daniel Khashabi" userId="62390808-c838-45e6-be59-d6fd0d208bc8" providerId="ADAL" clId="{80024695-EE67-8444-A1A9-20697CC70558}" dt="2023-12-27T02:32:52.724" v="313" actId="1076"/>
          <ac:picMkLst>
            <pc:docMk/>
            <pc:sldMk cId="185004465" sldId="2051"/>
            <ac:picMk id="5" creationId="{D8A3AEB9-3E78-231D-D30E-85F6E4514F77}"/>
          </ac:picMkLst>
        </pc:picChg>
      </pc:sldChg>
      <pc:sldChg chg="delSp modSp add mod">
        <pc:chgData name="Daniel Khashabi" userId="62390808-c838-45e6-be59-d6fd0d208bc8" providerId="ADAL" clId="{80024695-EE67-8444-A1A9-20697CC70558}" dt="2023-12-27T15:01:59.861" v="1170" actId="20577"/>
        <pc:sldMkLst>
          <pc:docMk/>
          <pc:sldMk cId="3213070454" sldId="2052"/>
        </pc:sldMkLst>
        <pc:spChg chg="mod">
          <ac:chgData name="Daniel Khashabi" userId="62390808-c838-45e6-be59-d6fd0d208bc8" providerId="ADAL" clId="{80024695-EE67-8444-A1A9-20697CC70558}" dt="2023-12-27T15:01:59.861" v="1170" actId="20577"/>
          <ac:spMkLst>
            <pc:docMk/>
            <pc:sldMk cId="3213070454" sldId="2052"/>
            <ac:spMk id="2" creationId="{9C8604F4-C856-657D-CD64-B182A756E07B}"/>
          </ac:spMkLst>
        </pc:spChg>
        <pc:picChg chg="del">
          <ac:chgData name="Daniel Khashabi" userId="62390808-c838-45e6-be59-d6fd0d208bc8" providerId="ADAL" clId="{80024695-EE67-8444-A1A9-20697CC70558}" dt="2023-12-27T02:48:01.139" v="801" actId="478"/>
          <ac:picMkLst>
            <pc:docMk/>
            <pc:sldMk cId="3213070454" sldId="2052"/>
            <ac:picMk id="4" creationId="{EFB0D17E-1792-3178-2F01-8EBE1AB26A8F}"/>
          </ac:picMkLst>
        </pc:picChg>
      </pc:sldChg>
      <pc:sldChg chg="add del">
        <pc:chgData name="Daniel Khashabi" userId="62390808-c838-45e6-be59-d6fd0d208bc8" providerId="ADAL" clId="{80024695-EE67-8444-A1A9-20697CC70558}" dt="2023-12-27T19:05:36.901" v="5680" actId="2696"/>
        <pc:sldMkLst>
          <pc:docMk/>
          <pc:sldMk cId="79833578" sldId="2053"/>
        </pc:sldMkLst>
      </pc:sldChg>
      <pc:sldChg chg="new del">
        <pc:chgData name="Daniel Khashabi" userId="62390808-c838-45e6-be59-d6fd0d208bc8" providerId="ADAL" clId="{80024695-EE67-8444-A1A9-20697CC70558}" dt="2023-12-27T02:48:14.678" v="843" actId="2696"/>
        <pc:sldMkLst>
          <pc:docMk/>
          <pc:sldMk cId="835148530" sldId="2053"/>
        </pc:sldMkLst>
      </pc:sldChg>
      <pc:sldChg chg="addSp delSp modSp add mod modClrScheme chgLayout">
        <pc:chgData name="Daniel Khashabi" userId="62390808-c838-45e6-be59-d6fd0d208bc8" providerId="ADAL" clId="{80024695-EE67-8444-A1A9-20697CC70558}" dt="2023-12-27T19:11:56.213" v="5882" actId="478"/>
        <pc:sldMkLst>
          <pc:docMk/>
          <pc:sldMk cId="0" sldId="2054"/>
        </pc:sldMkLst>
        <pc:spChg chg="mod ord">
          <ac:chgData name="Daniel Khashabi" userId="62390808-c838-45e6-be59-d6fd0d208bc8" providerId="ADAL" clId="{80024695-EE67-8444-A1A9-20697CC70558}" dt="2023-12-27T02:55:10.295" v="848" actId="700"/>
          <ac:spMkLst>
            <pc:docMk/>
            <pc:sldMk cId="0" sldId="2054"/>
            <ac:spMk id="2" creationId="{00000000-0000-0000-0000-000000000000}"/>
          </ac:spMkLst>
        </pc:spChg>
        <pc:spChg chg="del mod ord">
          <ac:chgData name="Daniel Khashabi" userId="62390808-c838-45e6-be59-d6fd0d208bc8" providerId="ADAL" clId="{80024695-EE67-8444-A1A9-20697CC70558}" dt="2023-12-27T19:11:56.213" v="5882" actId="478"/>
          <ac:spMkLst>
            <pc:docMk/>
            <pc:sldMk cId="0" sldId="2054"/>
            <ac:spMk id="4" creationId="{00000000-0000-0000-0000-000000000000}"/>
          </ac:spMkLst>
        </pc:spChg>
        <pc:spChg chg="add del mod ord">
          <ac:chgData name="Daniel Khashabi" userId="62390808-c838-45e6-be59-d6fd0d208bc8" providerId="ADAL" clId="{80024695-EE67-8444-A1A9-20697CC70558}" dt="2023-12-27T02:55:10.295" v="848" actId="700"/>
          <ac:spMkLst>
            <pc:docMk/>
            <pc:sldMk cId="0" sldId="2054"/>
            <ac:spMk id="6" creationId="{F5921D2C-CA1C-DBEB-5A11-F7D7845840F7}"/>
          </ac:spMkLst>
        </pc:spChg>
      </pc:sldChg>
      <pc:sldChg chg="addSp delSp modSp add mod modClrScheme chgLayout">
        <pc:chgData name="Daniel Khashabi" userId="62390808-c838-45e6-be59-d6fd0d208bc8" providerId="ADAL" clId="{80024695-EE67-8444-A1A9-20697CC70558}" dt="2023-12-27T19:11:58.568" v="5883" actId="478"/>
        <pc:sldMkLst>
          <pc:docMk/>
          <pc:sldMk cId="0" sldId="2055"/>
        </pc:sldMkLst>
        <pc:spChg chg="mod ord">
          <ac:chgData name="Daniel Khashabi" userId="62390808-c838-45e6-be59-d6fd0d208bc8" providerId="ADAL" clId="{80024695-EE67-8444-A1A9-20697CC70558}" dt="2023-12-27T02:55:10.295" v="848" actId="700"/>
          <ac:spMkLst>
            <pc:docMk/>
            <pc:sldMk cId="0" sldId="2055"/>
            <ac:spMk id="2" creationId="{00000000-0000-0000-0000-000000000000}"/>
          </ac:spMkLst>
        </pc:spChg>
        <pc:spChg chg="del mod ord">
          <ac:chgData name="Daniel Khashabi" userId="62390808-c838-45e6-be59-d6fd0d208bc8" providerId="ADAL" clId="{80024695-EE67-8444-A1A9-20697CC70558}" dt="2023-12-27T19:11:58.568" v="5883" actId="478"/>
          <ac:spMkLst>
            <pc:docMk/>
            <pc:sldMk cId="0" sldId="2055"/>
            <ac:spMk id="6" creationId="{00000000-0000-0000-0000-000000000000}"/>
          </ac:spMkLst>
        </pc:spChg>
        <pc:spChg chg="add del mod ord">
          <ac:chgData name="Daniel Khashabi" userId="62390808-c838-45e6-be59-d6fd0d208bc8" providerId="ADAL" clId="{80024695-EE67-8444-A1A9-20697CC70558}" dt="2023-12-27T02:55:10.295" v="848" actId="700"/>
          <ac:spMkLst>
            <pc:docMk/>
            <pc:sldMk cId="0" sldId="2055"/>
            <ac:spMk id="8" creationId="{383AFFB0-EA23-6BEF-EC91-69F3F892F52D}"/>
          </ac:spMkLst>
        </pc:spChg>
      </pc:sldChg>
      <pc:sldChg chg="addSp delSp modSp add mod modClrScheme chgLayout">
        <pc:chgData name="Daniel Khashabi" userId="62390808-c838-45e6-be59-d6fd0d208bc8" providerId="ADAL" clId="{80024695-EE67-8444-A1A9-20697CC70558}" dt="2023-12-27T19:12:01.232" v="5884" actId="478"/>
        <pc:sldMkLst>
          <pc:docMk/>
          <pc:sldMk cId="0" sldId="2056"/>
        </pc:sldMkLst>
        <pc:spChg chg="mod ord">
          <ac:chgData name="Daniel Khashabi" userId="62390808-c838-45e6-be59-d6fd0d208bc8" providerId="ADAL" clId="{80024695-EE67-8444-A1A9-20697CC70558}" dt="2023-12-27T02:55:10.295" v="848" actId="700"/>
          <ac:spMkLst>
            <pc:docMk/>
            <pc:sldMk cId="0" sldId="2056"/>
            <ac:spMk id="2" creationId="{00000000-0000-0000-0000-000000000000}"/>
          </ac:spMkLst>
        </pc:spChg>
        <pc:spChg chg="del mod ord">
          <ac:chgData name="Daniel Khashabi" userId="62390808-c838-45e6-be59-d6fd0d208bc8" providerId="ADAL" clId="{80024695-EE67-8444-A1A9-20697CC70558}" dt="2023-12-27T19:12:01.232" v="5884" actId="478"/>
          <ac:spMkLst>
            <pc:docMk/>
            <pc:sldMk cId="0" sldId="2056"/>
            <ac:spMk id="4" creationId="{00000000-0000-0000-0000-000000000000}"/>
          </ac:spMkLst>
        </pc:spChg>
        <pc:spChg chg="add del mod ord">
          <ac:chgData name="Daniel Khashabi" userId="62390808-c838-45e6-be59-d6fd0d208bc8" providerId="ADAL" clId="{80024695-EE67-8444-A1A9-20697CC70558}" dt="2023-12-27T02:55:10.295" v="848" actId="700"/>
          <ac:spMkLst>
            <pc:docMk/>
            <pc:sldMk cId="0" sldId="2056"/>
            <ac:spMk id="6" creationId="{D066EF96-EDC9-11B2-BF8C-9151527F604A}"/>
          </ac:spMkLst>
        </pc:spChg>
      </pc:sldChg>
      <pc:sldChg chg="addSp delSp modSp add mod modClrScheme chgLayout">
        <pc:chgData name="Daniel Khashabi" userId="62390808-c838-45e6-be59-d6fd0d208bc8" providerId="ADAL" clId="{80024695-EE67-8444-A1A9-20697CC70558}" dt="2023-12-27T19:12:24.394" v="5907" actId="20577"/>
        <pc:sldMkLst>
          <pc:docMk/>
          <pc:sldMk cId="0" sldId="2057"/>
        </pc:sldMkLst>
        <pc:spChg chg="mod ord">
          <ac:chgData name="Daniel Khashabi" userId="62390808-c838-45e6-be59-d6fd0d208bc8" providerId="ADAL" clId="{80024695-EE67-8444-A1A9-20697CC70558}" dt="2023-12-27T19:12:20.920" v="5889" actId="700"/>
          <ac:spMkLst>
            <pc:docMk/>
            <pc:sldMk cId="0" sldId="2057"/>
            <ac:spMk id="2" creationId="{00000000-0000-0000-0000-000000000000}"/>
          </ac:spMkLst>
        </pc:spChg>
        <pc:spChg chg="add del">
          <ac:chgData name="Daniel Khashabi" userId="62390808-c838-45e6-be59-d6fd0d208bc8" providerId="ADAL" clId="{80024695-EE67-8444-A1A9-20697CC70558}" dt="2023-12-27T19:12:17.582" v="5888" actId="21"/>
          <ac:spMkLst>
            <pc:docMk/>
            <pc:sldMk cId="0" sldId="2057"/>
            <ac:spMk id="3" creationId="{00000000-0000-0000-0000-000000000000}"/>
          </ac:spMkLst>
        </pc:spChg>
        <pc:spChg chg="mod ord">
          <ac:chgData name="Daniel Khashabi" userId="62390808-c838-45e6-be59-d6fd0d208bc8" providerId="ADAL" clId="{80024695-EE67-8444-A1A9-20697CC70558}" dt="2023-12-27T19:12:20.920" v="5889" actId="700"/>
          <ac:spMkLst>
            <pc:docMk/>
            <pc:sldMk cId="0" sldId="2057"/>
            <ac:spMk id="5" creationId="{00000000-0000-0000-0000-000000000000}"/>
          </ac:spMkLst>
        </pc:spChg>
        <pc:spChg chg="add del mod ord">
          <ac:chgData name="Daniel Khashabi" userId="62390808-c838-45e6-be59-d6fd0d208bc8" providerId="ADAL" clId="{80024695-EE67-8444-A1A9-20697CC70558}" dt="2023-12-27T19:12:04.104" v="5885" actId="478"/>
          <ac:spMkLst>
            <pc:docMk/>
            <pc:sldMk cId="0" sldId="2057"/>
            <ac:spMk id="7" creationId="{53D3680C-9EBC-5551-4835-9CB43A0A3FB0}"/>
          </ac:spMkLst>
        </pc:spChg>
        <pc:spChg chg="add mod ord">
          <ac:chgData name="Daniel Khashabi" userId="62390808-c838-45e6-be59-d6fd0d208bc8" providerId="ADAL" clId="{80024695-EE67-8444-A1A9-20697CC70558}" dt="2023-12-27T19:12:24.394" v="5907" actId="20577"/>
          <ac:spMkLst>
            <pc:docMk/>
            <pc:sldMk cId="0" sldId="2057"/>
            <ac:spMk id="8" creationId="{97E4E818-E700-A744-F9A5-88BE39DF3841}"/>
          </ac:spMkLst>
        </pc:spChg>
      </pc:sldChg>
      <pc:sldChg chg="addSp delSp modSp add mod modClrScheme chgLayout">
        <pc:chgData name="Daniel Khashabi" userId="62390808-c838-45e6-be59-d6fd0d208bc8" providerId="ADAL" clId="{80024695-EE67-8444-A1A9-20697CC70558}" dt="2023-12-27T19:13:42.948" v="5919" actId="478"/>
        <pc:sldMkLst>
          <pc:docMk/>
          <pc:sldMk cId="0" sldId="2058"/>
        </pc:sldMkLst>
        <pc:spChg chg="mod ord">
          <ac:chgData name="Daniel Khashabi" userId="62390808-c838-45e6-be59-d6fd0d208bc8" providerId="ADAL" clId="{80024695-EE67-8444-A1A9-20697CC70558}" dt="2023-12-27T02:55:10.295" v="848" actId="700"/>
          <ac:spMkLst>
            <pc:docMk/>
            <pc:sldMk cId="0" sldId="2058"/>
            <ac:spMk id="2" creationId="{00000000-0000-0000-0000-000000000000}"/>
          </ac:spMkLst>
        </pc:spChg>
        <pc:spChg chg="del">
          <ac:chgData name="Daniel Khashabi" userId="62390808-c838-45e6-be59-d6fd0d208bc8" providerId="ADAL" clId="{80024695-EE67-8444-A1A9-20697CC70558}" dt="2023-12-27T19:13:37.184" v="5916" actId="21"/>
          <ac:spMkLst>
            <pc:docMk/>
            <pc:sldMk cId="0" sldId="2058"/>
            <ac:spMk id="3" creationId="{00000000-0000-0000-0000-000000000000}"/>
          </ac:spMkLst>
        </pc:spChg>
        <pc:spChg chg="del mod ord">
          <ac:chgData name="Daniel Khashabi" userId="62390808-c838-45e6-be59-d6fd0d208bc8" providerId="ADAL" clId="{80024695-EE67-8444-A1A9-20697CC70558}" dt="2023-12-27T19:13:42.948" v="5919" actId="478"/>
          <ac:spMkLst>
            <pc:docMk/>
            <pc:sldMk cId="0" sldId="2058"/>
            <ac:spMk id="4" creationId="{00000000-0000-0000-0000-000000000000}"/>
          </ac:spMkLst>
        </pc:spChg>
        <pc:spChg chg="add del mod ord">
          <ac:chgData name="Daniel Khashabi" userId="62390808-c838-45e6-be59-d6fd0d208bc8" providerId="ADAL" clId="{80024695-EE67-8444-A1A9-20697CC70558}" dt="2023-12-27T02:55:10.295" v="848" actId="700"/>
          <ac:spMkLst>
            <pc:docMk/>
            <pc:sldMk cId="0" sldId="2058"/>
            <ac:spMk id="6" creationId="{D84EBD70-CD8F-F317-F0BD-5E6186B7A154}"/>
          </ac:spMkLst>
        </pc:spChg>
        <pc:spChg chg="add mod">
          <ac:chgData name="Daniel Khashabi" userId="62390808-c838-45e6-be59-d6fd0d208bc8" providerId="ADAL" clId="{80024695-EE67-8444-A1A9-20697CC70558}" dt="2023-12-27T19:13:41.258" v="5918" actId="207"/>
          <ac:spMkLst>
            <pc:docMk/>
            <pc:sldMk cId="0" sldId="2058"/>
            <ac:spMk id="9" creationId="{AEC61F94-57AA-90B3-B919-892DAC8DFA19}"/>
          </ac:spMkLst>
        </pc:spChg>
        <pc:picChg chg="add mod">
          <ac:chgData name="Daniel Khashabi" userId="62390808-c838-45e6-be59-d6fd0d208bc8" providerId="ADAL" clId="{80024695-EE67-8444-A1A9-20697CC70558}" dt="2023-12-27T19:13:34.059" v="5915" actId="1076"/>
          <ac:picMkLst>
            <pc:docMk/>
            <pc:sldMk cId="0" sldId="2058"/>
            <ac:picMk id="8" creationId="{640DFBB1-2CE0-5EC2-FA7B-91D47C796EF0}"/>
          </ac:picMkLst>
        </pc:picChg>
      </pc:sldChg>
      <pc:sldChg chg="addSp delSp modSp add mod modClrScheme chgLayout">
        <pc:chgData name="Daniel Khashabi" userId="62390808-c838-45e6-be59-d6fd0d208bc8" providerId="ADAL" clId="{80024695-EE67-8444-A1A9-20697CC70558}" dt="2023-12-27T02:55:10.295" v="848" actId="700"/>
        <pc:sldMkLst>
          <pc:docMk/>
          <pc:sldMk cId="0" sldId="2059"/>
        </pc:sldMkLst>
        <pc:spChg chg="add del mod ord">
          <ac:chgData name="Daniel Khashabi" userId="62390808-c838-45e6-be59-d6fd0d208bc8" providerId="ADAL" clId="{80024695-EE67-8444-A1A9-20697CC70558}" dt="2023-12-27T02:55:10.295" v="848" actId="700"/>
          <ac:spMkLst>
            <pc:docMk/>
            <pc:sldMk cId="0" sldId="2059"/>
            <ac:spMk id="4" creationId="{F60FB05D-9C9A-8BC0-B379-AB01333C4CFD}"/>
          </ac:spMkLst>
        </pc:spChg>
        <pc:spChg chg="add del mod ord">
          <ac:chgData name="Daniel Khashabi" userId="62390808-c838-45e6-be59-d6fd0d208bc8" providerId="ADAL" clId="{80024695-EE67-8444-A1A9-20697CC70558}" dt="2023-12-27T02:55:10.295" v="848" actId="700"/>
          <ac:spMkLst>
            <pc:docMk/>
            <pc:sldMk cId="0" sldId="2059"/>
            <ac:spMk id="5" creationId="{E3C1D875-762E-16FD-C4C1-7DF36BCC45B1}"/>
          </ac:spMkLst>
        </pc:spChg>
      </pc:sldChg>
      <pc:sldChg chg="addSp delSp modSp add mod modClrScheme chgLayout">
        <pc:chgData name="Daniel Khashabi" userId="62390808-c838-45e6-be59-d6fd0d208bc8" providerId="ADAL" clId="{80024695-EE67-8444-A1A9-20697CC70558}" dt="2023-12-27T19:14:00.841" v="5921"/>
        <pc:sldMkLst>
          <pc:docMk/>
          <pc:sldMk cId="0" sldId="2060"/>
        </pc:sldMkLst>
        <pc:spChg chg="mod ord">
          <ac:chgData name="Daniel Khashabi" userId="62390808-c838-45e6-be59-d6fd0d208bc8" providerId="ADAL" clId="{80024695-EE67-8444-A1A9-20697CC70558}" dt="2023-12-27T02:55:10.295" v="848" actId="700"/>
          <ac:spMkLst>
            <pc:docMk/>
            <pc:sldMk cId="0" sldId="2060"/>
            <ac:spMk id="2" creationId="{00000000-0000-0000-0000-000000000000}"/>
          </ac:spMkLst>
        </pc:spChg>
        <pc:spChg chg="del">
          <ac:chgData name="Daniel Khashabi" userId="62390808-c838-45e6-be59-d6fd0d208bc8" providerId="ADAL" clId="{80024695-EE67-8444-A1A9-20697CC70558}" dt="2023-12-27T19:13:59.665" v="5920" actId="21"/>
          <ac:spMkLst>
            <pc:docMk/>
            <pc:sldMk cId="0" sldId="2060"/>
            <ac:spMk id="3" creationId="{00000000-0000-0000-0000-000000000000}"/>
          </ac:spMkLst>
        </pc:spChg>
        <pc:spChg chg="add del mod ord">
          <ac:chgData name="Daniel Khashabi" userId="62390808-c838-45e6-be59-d6fd0d208bc8" providerId="ADAL" clId="{80024695-EE67-8444-A1A9-20697CC70558}" dt="2023-12-27T19:14:00.841" v="5921"/>
          <ac:spMkLst>
            <pc:docMk/>
            <pc:sldMk cId="0" sldId="2060"/>
            <ac:spMk id="7" creationId="{5F3E9763-580F-D2E1-87C5-8085334E95B4}"/>
          </ac:spMkLst>
        </pc:spChg>
        <pc:spChg chg="add mod">
          <ac:chgData name="Daniel Khashabi" userId="62390808-c838-45e6-be59-d6fd0d208bc8" providerId="ADAL" clId="{80024695-EE67-8444-A1A9-20697CC70558}" dt="2023-12-27T19:14:00.841" v="5921"/>
          <ac:spMkLst>
            <pc:docMk/>
            <pc:sldMk cId="0" sldId="2060"/>
            <ac:spMk id="8" creationId="{C71C7854-DAAF-B426-8D9D-F413AF68A0AB}"/>
          </ac:spMkLst>
        </pc:spChg>
      </pc:sldChg>
      <pc:sldChg chg="addSp delSp modSp add mod modClrScheme chgLayout">
        <pc:chgData name="Daniel Khashabi" userId="62390808-c838-45e6-be59-d6fd0d208bc8" providerId="ADAL" clId="{80024695-EE67-8444-A1A9-20697CC70558}" dt="2023-12-27T19:14:06.712" v="5924"/>
        <pc:sldMkLst>
          <pc:docMk/>
          <pc:sldMk cId="0" sldId="2061"/>
        </pc:sldMkLst>
        <pc:spChg chg="mod ord">
          <ac:chgData name="Daniel Khashabi" userId="62390808-c838-45e6-be59-d6fd0d208bc8" providerId="ADAL" clId="{80024695-EE67-8444-A1A9-20697CC70558}" dt="2023-12-27T02:55:10.295" v="848" actId="700"/>
          <ac:spMkLst>
            <pc:docMk/>
            <pc:sldMk cId="0" sldId="2061"/>
            <ac:spMk id="2" creationId="{00000000-0000-0000-0000-000000000000}"/>
          </ac:spMkLst>
        </pc:spChg>
        <pc:spChg chg="del mod">
          <ac:chgData name="Daniel Khashabi" userId="62390808-c838-45e6-be59-d6fd0d208bc8" providerId="ADAL" clId="{80024695-EE67-8444-A1A9-20697CC70558}" dt="2023-12-27T19:14:05.932" v="5923" actId="478"/>
          <ac:spMkLst>
            <pc:docMk/>
            <pc:sldMk cId="0" sldId="2061"/>
            <ac:spMk id="3" creationId="{00000000-0000-0000-0000-000000000000}"/>
          </ac:spMkLst>
        </pc:spChg>
        <pc:spChg chg="add del mod ord">
          <ac:chgData name="Daniel Khashabi" userId="62390808-c838-45e6-be59-d6fd0d208bc8" providerId="ADAL" clId="{80024695-EE67-8444-A1A9-20697CC70558}" dt="2023-12-27T19:14:06.712" v="5924"/>
          <ac:spMkLst>
            <pc:docMk/>
            <pc:sldMk cId="0" sldId="2061"/>
            <ac:spMk id="7" creationId="{4EF235D2-DADE-BD7A-4C47-E321B31FA767}"/>
          </ac:spMkLst>
        </pc:spChg>
      </pc:sldChg>
      <pc:sldChg chg="addSp delSp modSp add mod modClrScheme chgLayout">
        <pc:chgData name="Daniel Khashabi" userId="62390808-c838-45e6-be59-d6fd0d208bc8" providerId="ADAL" clId="{80024695-EE67-8444-A1A9-20697CC70558}" dt="2023-12-27T19:14:44.917" v="5926" actId="1076"/>
        <pc:sldMkLst>
          <pc:docMk/>
          <pc:sldMk cId="0" sldId="2062"/>
        </pc:sldMkLst>
        <pc:spChg chg="add del mod ord">
          <ac:chgData name="Daniel Khashabi" userId="62390808-c838-45e6-be59-d6fd0d208bc8" providerId="ADAL" clId="{80024695-EE67-8444-A1A9-20697CC70558}" dt="2023-12-27T02:55:10.295" v="848" actId="700"/>
          <ac:spMkLst>
            <pc:docMk/>
            <pc:sldMk cId="0" sldId="2062"/>
            <ac:spMk id="4" creationId="{D36EFD67-8619-9BE4-9287-3AD7820B3AD8}"/>
          </ac:spMkLst>
        </pc:spChg>
        <pc:spChg chg="add del mod ord">
          <ac:chgData name="Daniel Khashabi" userId="62390808-c838-45e6-be59-d6fd0d208bc8" providerId="ADAL" clId="{80024695-EE67-8444-A1A9-20697CC70558}" dt="2023-12-27T19:14:42.305" v="5925" actId="478"/>
          <ac:spMkLst>
            <pc:docMk/>
            <pc:sldMk cId="0" sldId="2062"/>
            <ac:spMk id="5" creationId="{D5EFE2DD-B78B-4A70-C3E1-CB44EED76CBF}"/>
          </ac:spMkLst>
        </pc:spChg>
        <pc:picChg chg="mod">
          <ac:chgData name="Daniel Khashabi" userId="62390808-c838-45e6-be59-d6fd0d208bc8" providerId="ADAL" clId="{80024695-EE67-8444-A1A9-20697CC70558}" dt="2023-12-27T19:14:44.917" v="5926" actId="1076"/>
          <ac:picMkLst>
            <pc:docMk/>
            <pc:sldMk cId="0" sldId="2062"/>
            <ac:picMk id="2" creationId="{00000000-0000-0000-0000-000000000000}"/>
          </ac:picMkLst>
        </pc:picChg>
      </pc:sldChg>
      <pc:sldChg chg="addSp delSp modSp add mod modClrScheme chgLayout">
        <pc:chgData name="Daniel Khashabi" userId="62390808-c838-45e6-be59-d6fd0d208bc8" providerId="ADAL" clId="{80024695-EE67-8444-A1A9-20697CC70558}" dt="2023-12-27T17:42:21.888" v="4231" actId="478"/>
        <pc:sldMkLst>
          <pc:docMk/>
          <pc:sldMk cId="0" sldId="2063"/>
        </pc:sldMkLst>
        <pc:spChg chg="mod ord">
          <ac:chgData name="Daniel Khashabi" userId="62390808-c838-45e6-be59-d6fd0d208bc8" providerId="ADAL" clId="{80024695-EE67-8444-A1A9-20697CC70558}" dt="2023-12-27T02:55:10.295" v="848" actId="700"/>
          <ac:spMkLst>
            <pc:docMk/>
            <pc:sldMk cId="0" sldId="2063"/>
            <ac:spMk id="2" creationId="{00000000-0000-0000-0000-000000000000}"/>
          </ac:spMkLst>
        </pc:spChg>
        <pc:spChg chg="del mod ord">
          <ac:chgData name="Daniel Khashabi" userId="62390808-c838-45e6-be59-d6fd0d208bc8" providerId="ADAL" clId="{80024695-EE67-8444-A1A9-20697CC70558}" dt="2023-12-27T17:42:21.888" v="4231" actId="478"/>
          <ac:spMkLst>
            <pc:docMk/>
            <pc:sldMk cId="0" sldId="2063"/>
            <ac:spMk id="4" creationId="{00000000-0000-0000-0000-000000000000}"/>
          </ac:spMkLst>
        </pc:spChg>
        <pc:spChg chg="add del mod ord">
          <ac:chgData name="Daniel Khashabi" userId="62390808-c838-45e6-be59-d6fd0d208bc8" providerId="ADAL" clId="{80024695-EE67-8444-A1A9-20697CC70558}" dt="2023-12-27T02:55:10.295" v="848" actId="700"/>
          <ac:spMkLst>
            <pc:docMk/>
            <pc:sldMk cId="0" sldId="2063"/>
            <ac:spMk id="5" creationId="{FF303732-6C86-F71F-821B-4C6204097209}"/>
          </ac:spMkLst>
        </pc:spChg>
      </pc:sldChg>
      <pc:sldChg chg="addSp delSp modSp new mod">
        <pc:chgData name="Daniel Khashabi" userId="62390808-c838-45e6-be59-d6fd0d208bc8" providerId="ADAL" clId="{80024695-EE67-8444-A1A9-20697CC70558}" dt="2023-12-27T17:33:36.675" v="3859" actId="1038"/>
        <pc:sldMkLst>
          <pc:docMk/>
          <pc:sldMk cId="780922530" sldId="2064"/>
        </pc:sldMkLst>
        <pc:spChg chg="mod">
          <ac:chgData name="Daniel Khashabi" userId="62390808-c838-45e6-be59-d6fd0d208bc8" providerId="ADAL" clId="{80024695-EE67-8444-A1A9-20697CC70558}" dt="2023-12-27T02:58:56.691" v="996" actId="1037"/>
          <ac:spMkLst>
            <pc:docMk/>
            <pc:sldMk cId="780922530" sldId="2064"/>
            <ac:spMk id="2" creationId="{5DB18751-DB56-766A-42E6-319BC52ED34F}"/>
          </ac:spMkLst>
        </pc:spChg>
        <pc:spChg chg="mod">
          <ac:chgData name="Daniel Khashabi" userId="62390808-c838-45e6-be59-d6fd0d208bc8" providerId="ADAL" clId="{80024695-EE67-8444-A1A9-20697CC70558}" dt="2023-12-27T17:32:21.500" v="3841" actId="404"/>
          <ac:spMkLst>
            <pc:docMk/>
            <pc:sldMk cId="780922530" sldId="2064"/>
            <ac:spMk id="3" creationId="{97F7E775-D397-1540-5F1D-3AA92B04208D}"/>
          </ac:spMkLst>
        </pc:spChg>
        <pc:spChg chg="mod">
          <ac:chgData name="Daniel Khashabi" userId="62390808-c838-45e6-be59-d6fd0d208bc8" providerId="ADAL" clId="{80024695-EE67-8444-A1A9-20697CC70558}" dt="2023-12-27T17:08:12.963" v="2884" actId="14100"/>
          <ac:spMkLst>
            <pc:docMk/>
            <pc:sldMk cId="780922530" sldId="2064"/>
            <ac:spMk id="7" creationId="{EC99BA35-A0F1-25EB-AFF6-D841962C861E}"/>
          </ac:spMkLst>
        </pc:spChg>
        <pc:spChg chg="add del mod">
          <ac:chgData name="Daniel Khashabi" userId="62390808-c838-45e6-be59-d6fd0d208bc8" providerId="ADAL" clId="{80024695-EE67-8444-A1A9-20697CC70558}" dt="2023-12-27T03:00:18.272" v="1011" actId="478"/>
          <ac:spMkLst>
            <pc:docMk/>
            <pc:sldMk cId="780922530" sldId="2064"/>
            <ac:spMk id="9" creationId="{93940CED-3E98-D737-B88C-A55899795867}"/>
          </ac:spMkLst>
        </pc:spChg>
        <pc:spChg chg="add mod">
          <ac:chgData name="Daniel Khashabi" userId="62390808-c838-45e6-be59-d6fd0d208bc8" providerId="ADAL" clId="{80024695-EE67-8444-A1A9-20697CC70558}" dt="2023-12-27T17:07:49.863" v="2860" actId="1037"/>
          <ac:spMkLst>
            <pc:docMk/>
            <pc:sldMk cId="780922530" sldId="2064"/>
            <ac:spMk id="12" creationId="{A241DCA6-AB94-2BDB-51DE-1B11F270D6F0}"/>
          </ac:spMkLst>
        </pc:spChg>
        <pc:spChg chg="add del mod">
          <ac:chgData name="Daniel Khashabi" userId="62390808-c838-45e6-be59-d6fd0d208bc8" providerId="ADAL" clId="{80024695-EE67-8444-A1A9-20697CC70558}" dt="2023-12-27T17:07:36.350" v="2849" actId="478"/>
          <ac:spMkLst>
            <pc:docMk/>
            <pc:sldMk cId="780922530" sldId="2064"/>
            <ac:spMk id="13" creationId="{81CB2401-D8B3-60BE-A26A-9A7D5FE83974}"/>
          </ac:spMkLst>
        </pc:spChg>
        <pc:spChg chg="mod">
          <ac:chgData name="Daniel Khashabi" userId="62390808-c838-45e6-be59-d6fd0d208bc8" providerId="ADAL" clId="{80024695-EE67-8444-A1A9-20697CC70558}" dt="2023-12-27T17:06:45.834" v="2820"/>
          <ac:spMkLst>
            <pc:docMk/>
            <pc:sldMk cId="780922530" sldId="2064"/>
            <ac:spMk id="15" creationId="{CDA24396-AA79-6625-13EB-9E1168FA6379}"/>
          </ac:spMkLst>
        </pc:spChg>
        <pc:spChg chg="mod">
          <ac:chgData name="Daniel Khashabi" userId="62390808-c838-45e6-be59-d6fd0d208bc8" providerId="ADAL" clId="{80024695-EE67-8444-A1A9-20697CC70558}" dt="2023-12-27T17:06:45.834" v="2820"/>
          <ac:spMkLst>
            <pc:docMk/>
            <pc:sldMk cId="780922530" sldId="2064"/>
            <ac:spMk id="16" creationId="{84729B30-FB96-7A44-ADF1-A98D52980F61}"/>
          </ac:spMkLst>
        </pc:spChg>
        <pc:spChg chg="mod">
          <ac:chgData name="Daniel Khashabi" userId="62390808-c838-45e6-be59-d6fd0d208bc8" providerId="ADAL" clId="{80024695-EE67-8444-A1A9-20697CC70558}" dt="2023-12-27T17:06:45.834" v="2820"/>
          <ac:spMkLst>
            <pc:docMk/>
            <pc:sldMk cId="780922530" sldId="2064"/>
            <ac:spMk id="17" creationId="{C35FF40B-D888-33BE-7F44-B70D896B2084}"/>
          </ac:spMkLst>
        </pc:spChg>
        <pc:spChg chg="mod">
          <ac:chgData name="Daniel Khashabi" userId="62390808-c838-45e6-be59-d6fd0d208bc8" providerId="ADAL" clId="{80024695-EE67-8444-A1A9-20697CC70558}" dt="2023-12-27T17:06:45.834" v="2820"/>
          <ac:spMkLst>
            <pc:docMk/>
            <pc:sldMk cId="780922530" sldId="2064"/>
            <ac:spMk id="18" creationId="{BAF69971-9A15-9311-53EB-6FBA06C9B771}"/>
          </ac:spMkLst>
        </pc:spChg>
        <pc:spChg chg="mod">
          <ac:chgData name="Daniel Khashabi" userId="62390808-c838-45e6-be59-d6fd0d208bc8" providerId="ADAL" clId="{80024695-EE67-8444-A1A9-20697CC70558}" dt="2023-12-27T17:06:45.834" v="2820"/>
          <ac:spMkLst>
            <pc:docMk/>
            <pc:sldMk cId="780922530" sldId="2064"/>
            <ac:spMk id="19" creationId="{6219623D-75F1-E578-11D0-15BFC9688C07}"/>
          </ac:spMkLst>
        </pc:spChg>
        <pc:spChg chg="mod">
          <ac:chgData name="Daniel Khashabi" userId="62390808-c838-45e6-be59-d6fd0d208bc8" providerId="ADAL" clId="{80024695-EE67-8444-A1A9-20697CC70558}" dt="2023-12-27T17:06:45.834" v="2820"/>
          <ac:spMkLst>
            <pc:docMk/>
            <pc:sldMk cId="780922530" sldId="2064"/>
            <ac:spMk id="20" creationId="{CBDA12A5-C579-17BC-D5B9-24F83BB59AF2}"/>
          </ac:spMkLst>
        </pc:spChg>
        <pc:spChg chg="mod">
          <ac:chgData name="Daniel Khashabi" userId="62390808-c838-45e6-be59-d6fd0d208bc8" providerId="ADAL" clId="{80024695-EE67-8444-A1A9-20697CC70558}" dt="2023-12-27T17:06:45.834" v="2820"/>
          <ac:spMkLst>
            <pc:docMk/>
            <pc:sldMk cId="780922530" sldId="2064"/>
            <ac:spMk id="21" creationId="{FF6FC6D5-4D56-2198-1F2E-8E34D74AD838}"/>
          </ac:spMkLst>
        </pc:spChg>
        <pc:spChg chg="mod">
          <ac:chgData name="Daniel Khashabi" userId="62390808-c838-45e6-be59-d6fd0d208bc8" providerId="ADAL" clId="{80024695-EE67-8444-A1A9-20697CC70558}" dt="2023-12-27T17:06:45.834" v="2820"/>
          <ac:spMkLst>
            <pc:docMk/>
            <pc:sldMk cId="780922530" sldId="2064"/>
            <ac:spMk id="22" creationId="{E59632AA-E134-D5E8-3174-07B08F5E85CA}"/>
          </ac:spMkLst>
        </pc:spChg>
        <pc:spChg chg="mod">
          <ac:chgData name="Daniel Khashabi" userId="62390808-c838-45e6-be59-d6fd0d208bc8" providerId="ADAL" clId="{80024695-EE67-8444-A1A9-20697CC70558}" dt="2023-12-27T17:06:45.834" v="2820"/>
          <ac:spMkLst>
            <pc:docMk/>
            <pc:sldMk cId="780922530" sldId="2064"/>
            <ac:spMk id="23" creationId="{96A70813-353E-C13E-DEB7-07AB7F25D75D}"/>
          </ac:spMkLst>
        </pc:spChg>
        <pc:spChg chg="mod">
          <ac:chgData name="Daniel Khashabi" userId="62390808-c838-45e6-be59-d6fd0d208bc8" providerId="ADAL" clId="{80024695-EE67-8444-A1A9-20697CC70558}" dt="2023-12-27T17:06:45.834" v="2820"/>
          <ac:spMkLst>
            <pc:docMk/>
            <pc:sldMk cId="780922530" sldId="2064"/>
            <ac:spMk id="24" creationId="{7E693949-6ED3-F018-546B-880DD7DB9192}"/>
          </ac:spMkLst>
        </pc:spChg>
        <pc:spChg chg="mod">
          <ac:chgData name="Daniel Khashabi" userId="62390808-c838-45e6-be59-d6fd0d208bc8" providerId="ADAL" clId="{80024695-EE67-8444-A1A9-20697CC70558}" dt="2023-12-27T17:06:45.834" v="2820"/>
          <ac:spMkLst>
            <pc:docMk/>
            <pc:sldMk cId="780922530" sldId="2064"/>
            <ac:spMk id="25" creationId="{BED5B873-F160-B6A4-947C-66DDD9E7AFE4}"/>
          </ac:spMkLst>
        </pc:spChg>
        <pc:spChg chg="mod">
          <ac:chgData name="Daniel Khashabi" userId="62390808-c838-45e6-be59-d6fd0d208bc8" providerId="ADAL" clId="{80024695-EE67-8444-A1A9-20697CC70558}" dt="2023-12-27T17:06:45.834" v="2820"/>
          <ac:spMkLst>
            <pc:docMk/>
            <pc:sldMk cId="780922530" sldId="2064"/>
            <ac:spMk id="26" creationId="{679E002C-A77B-1A6F-C7C5-38FA9F6A2462}"/>
          </ac:spMkLst>
        </pc:spChg>
        <pc:spChg chg="mod">
          <ac:chgData name="Daniel Khashabi" userId="62390808-c838-45e6-be59-d6fd0d208bc8" providerId="ADAL" clId="{80024695-EE67-8444-A1A9-20697CC70558}" dt="2023-12-27T17:06:45.834" v="2820"/>
          <ac:spMkLst>
            <pc:docMk/>
            <pc:sldMk cId="780922530" sldId="2064"/>
            <ac:spMk id="27" creationId="{8B6CECD0-B450-F6EC-CC78-DE70AE3944BD}"/>
          </ac:spMkLst>
        </pc:spChg>
        <pc:spChg chg="mod">
          <ac:chgData name="Daniel Khashabi" userId="62390808-c838-45e6-be59-d6fd0d208bc8" providerId="ADAL" clId="{80024695-EE67-8444-A1A9-20697CC70558}" dt="2023-12-27T17:06:45.834" v="2820"/>
          <ac:spMkLst>
            <pc:docMk/>
            <pc:sldMk cId="780922530" sldId="2064"/>
            <ac:spMk id="28" creationId="{17AADD1F-5949-D7BA-B809-A9078A33EFF4}"/>
          </ac:spMkLst>
        </pc:spChg>
        <pc:spChg chg="mod">
          <ac:chgData name="Daniel Khashabi" userId="62390808-c838-45e6-be59-d6fd0d208bc8" providerId="ADAL" clId="{80024695-EE67-8444-A1A9-20697CC70558}" dt="2023-12-27T17:06:45.834" v="2820"/>
          <ac:spMkLst>
            <pc:docMk/>
            <pc:sldMk cId="780922530" sldId="2064"/>
            <ac:spMk id="29" creationId="{7D8E2648-83E7-F653-A000-72699A6D15DD}"/>
          </ac:spMkLst>
        </pc:spChg>
        <pc:spChg chg="mod">
          <ac:chgData name="Daniel Khashabi" userId="62390808-c838-45e6-be59-d6fd0d208bc8" providerId="ADAL" clId="{80024695-EE67-8444-A1A9-20697CC70558}" dt="2023-12-27T17:06:45.834" v="2820"/>
          <ac:spMkLst>
            <pc:docMk/>
            <pc:sldMk cId="780922530" sldId="2064"/>
            <ac:spMk id="30" creationId="{3D5B44F7-40E1-2438-8D3D-5B035FAF9A0B}"/>
          </ac:spMkLst>
        </pc:spChg>
        <pc:spChg chg="mod">
          <ac:chgData name="Daniel Khashabi" userId="62390808-c838-45e6-be59-d6fd0d208bc8" providerId="ADAL" clId="{80024695-EE67-8444-A1A9-20697CC70558}" dt="2023-12-27T17:06:45.834" v="2820"/>
          <ac:spMkLst>
            <pc:docMk/>
            <pc:sldMk cId="780922530" sldId="2064"/>
            <ac:spMk id="31" creationId="{F12BCD0F-9C3B-1434-545D-279AB73ABE32}"/>
          </ac:spMkLst>
        </pc:spChg>
        <pc:spChg chg="mod">
          <ac:chgData name="Daniel Khashabi" userId="62390808-c838-45e6-be59-d6fd0d208bc8" providerId="ADAL" clId="{80024695-EE67-8444-A1A9-20697CC70558}" dt="2023-12-27T17:06:45.834" v="2820"/>
          <ac:spMkLst>
            <pc:docMk/>
            <pc:sldMk cId="780922530" sldId="2064"/>
            <ac:spMk id="32" creationId="{30A8D0B4-7266-F2E3-6A22-7F719A6D1DD1}"/>
          </ac:spMkLst>
        </pc:spChg>
        <pc:spChg chg="mod">
          <ac:chgData name="Daniel Khashabi" userId="62390808-c838-45e6-be59-d6fd0d208bc8" providerId="ADAL" clId="{80024695-EE67-8444-A1A9-20697CC70558}" dt="2023-12-27T17:06:45.834" v="2820"/>
          <ac:spMkLst>
            <pc:docMk/>
            <pc:sldMk cId="780922530" sldId="2064"/>
            <ac:spMk id="33" creationId="{6CE913A1-4B54-9296-E004-E08B6FC0B0E8}"/>
          </ac:spMkLst>
        </pc:spChg>
        <pc:spChg chg="mod">
          <ac:chgData name="Daniel Khashabi" userId="62390808-c838-45e6-be59-d6fd0d208bc8" providerId="ADAL" clId="{80024695-EE67-8444-A1A9-20697CC70558}" dt="2023-12-27T17:06:45.834" v="2820"/>
          <ac:spMkLst>
            <pc:docMk/>
            <pc:sldMk cId="780922530" sldId="2064"/>
            <ac:spMk id="34" creationId="{5537D0E2-234D-92AF-FD84-65BFF477E8E1}"/>
          </ac:spMkLst>
        </pc:spChg>
        <pc:spChg chg="mod">
          <ac:chgData name="Daniel Khashabi" userId="62390808-c838-45e6-be59-d6fd0d208bc8" providerId="ADAL" clId="{80024695-EE67-8444-A1A9-20697CC70558}" dt="2023-12-27T17:06:45.834" v="2820"/>
          <ac:spMkLst>
            <pc:docMk/>
            <pc:sldMk cId="780922530" sldId="2064"/>
            <ac:spMk id="35" creationId="{1D47BDA6-9ABF-C679-3AF5-15DA6314C5B2}"/>
          </ac:spMkLst>
        </pc:spChg>
        <pc:spChg chg="mod">
          <ac:chgData name="Daniel Khashabi" userId="62390808-c838-45e6-be59-d6fd0d208bc8" providerId="ADAL" clId="{80024695-EE67-8444-A1A9-20697CC70558}" dt="2023-12-27T17:06:45.834" v="2820"/>
          <ac:spMkLst>
            <pc:docMk/>
            <pc:sldMk cId="780922530" sldId="2064"/>
            <ac:spMk id="36" creationId="{6B605B33-5570-6B43-4E83-17D072BEDD38}"/>
          </ac:spMkLst>
        </pc:spChg>
        <pc:spChg chg="mod">
          <ac:chgData name="Daniel Khashabi" userId="62390808-c838-45e6-be59-d6fd0d208bc8" providerId="ADAL" clId="{80024695-EE67-8444-A1A9-20697CC70558}" dt="2023-12-27T17:06:45.834" v="2820"/>
          <ac:spMkLst>
            <pc:docMk/>
            <pc:sldMk cId="780922530" sldId="2064"/>
            <ac:spMk id="37" creationId="{8405DA5A-B11A-70FE-507E-223FDD20F984}"/>
          </ac:spMkLst>
        </pc:spChg>
        <pc:spChg chg="mod">
          <ac:chgData name="Daniel Khashabi" userId="62390808-c838-45e6-be59-d6fd0d208bc8" providerId="ADAL" clId="{80024695-EE67-8444-A1A9-20697CC70558}" dt="2023-12-27T17:06:45.834" v="2820"/>
          <ac:spMkLst>
            <pc:docMk/>
            <pc:sldMk cId="780922530" sldId="2064"/>
            <ac:spMk id="38" creationId="{1FE77937-5C5F-F07C-21B7-A1371B9617C4}"/>
          </ac:spMkLst>
        </pc:spChg>
        <pc:spChg chg="mod">
          <ac:chgData name="Daniel Khashabi" userId="62390808-c838-45e6-be59-d6fd0d208bc8" providerId="ADAL" clId="{80024695-EE67-8444-A1A9-20697CC70558}" dt="2023-12-27T17:06:45.834" v="2820"/>
          <ac:spMkLst>
            <pc:docMk/>
            <pc:sldMk cId="780922530" sldId="2064"/>
            <ac:spMk id="39" creationId="{0E174D37-80D7-8F91-9E4C-5B7CDFF5509C}"/>
          </ac:spMkLst>
        </pc:spChg>
        <pc:spChg chg="mod">
          <ac:chgData name="Daniel Khashabi" userId="62390808-c838-45e6-be59-d6fd0d208bc8" providerId="ADAL" clId="{80024695-EE67-8444-A1A9-20697CC70558}" dt="2023-12-27T17:06:45.834" v="2820"/>
          <ac:spMkLst>
            <pc:docMk/>
            <pc:sldMk cId="780922530" sldId="2064"/>
            <ac:spMk id="40" creationId="{7042E33B-9B07-42A0-4B05-6C2A0AAB7293}"/>
          </ac:spMkLst>
        </pc:spChg>
        <pc:spChg chg="mod">
          <ac:chgData name="Daniel Khashabi" userId="62390808-c838-45e6-be59-d6fd0d208bc8" providerId="ADAL" clId="{80024695-EE67-8444-A1A9-20697CC70558}" dt="2023-12-27T17:06:45.834" v="2820"/>
          <ac:spMkLst>
            <pc:docMk/>
            <pc:sldMk cId="780922530" sldId="2064"/>
            <ac:spMk id="41" creationId="{7AAFDD4D-B2A5-C3B6-1C74-CABF6E15E7CB}"/>
          </ac:spMkLst>
        </pc:spChg>
        <pc:spChg chg="mod">
          <ac:chgData name="Daniel Khashabi" userId="62390808-c838-45e6-be59-d6fd0d208bc8" providerId="ADAL" clId="{80024695-EE67-8444-A1A9-20697CC70558}" dt="2023-12-27T17:06:45.834" v="2820"/>
          <ac:spMkLst>
            <pc:docMk/>
            <pc:sldMk cId="780922530" sldId="2064"/>
            <ac:spMk id="44" creationId="{DEE000A7-5374-E16D-A016-BCF0E39863D3}"/>
          </ac:spMkLst>
        </pc:spChg>
        <pc:spChg chg="mod">
          <ac:chgData name="Daniel Khashabi" userId="62390808-c838-45e6-be59-d6fd0d208bc8" providerId="ADAL" clId="{80024695-EE67-8444-A1A9-20697CC70558}" dt="2023-12-27T17:06:45.834" v="2820"/>
          <ac:spMkLst>
            <pc:docMk/>
            <pc:sldMk cId="780922530" sldId="2064"/>
            <ac:spMk id="45" creationId="{21D7918D-AB00-F9C1-6133-7DE4E81EBBC1}"/>
          </ac:spMkLst>
        </pc:spChg>
        <pc:grpChg chg="add mod">
          <ac:chgData name="Daniel Khashabi" userId="62390808-c838-45e6-be59-d6fd0d208bc8" providerId="ADAL" clId="{80024695-EE67-8444-A1A9-20697CC70558}" dt="2023-12-27T17:08:22.503" v="2895" actId="1038"/>
          <ac:grpSpMkLst>
            <pc:docMk/>
            <pc:sldMk cId="780922530" sldId="2064"/>
            <ac:grpSpMk id="4" creationId="{08422502-CB40-207A-1AE0-D3EEF2AB4F25}"/>
          </ac:grpSpMkLst>
        </pc:grpChg>
        <pc:grpChg chg="add mod">
          <ac:chgData name="Daniel Khashabi" userId="62390808-c838-45e6-be59-d6fd0d208bc8" providerId="ADAL" clId="{80024695-EE67-8444-A1A9-20697CC70558}" dt="2023-12-27T17:06:48.004" v="2821" actId="1076"/>
          <ac:grpSpMkLst>
            <pc:docMk/>
            <pc:sldMk cId="780922530" sldId="2064"/>
            <ac:grpSpMk id="14" creationId="{3F5E9AD6-80F7-A5BA-CAD3-A52D61DD478F}"/>
          </ac:grpSpMkLst>
        </pc:grpChg>
        <pc:grpChg chg="add mod">
          <ac:chgData name="Daniel Khashabi" userId="62390808-c838-45e6-be59-d6fd0d208bc8" providerId="ADAL" clId="{80024695-EE67-8444-A1A9-20697CC70558}" dt="2023-12-27T17:06:48.004" v="2821" actId="1076"/>
          <ac:grpSpMkLst>
            <pc:docMk/>
            <pc:sldMk cId="780922530" sldId="2064"/>
            <ac:grpSpMk id="43" creationId="{17519C86-61E3-8F3E-4A5B-5B34E256C64A}"/>
          </ac:grpSpMkLst>
        </pc:grpChg>
        <pc:grpChg chg="add mod">
          <ac:chgData name="Daniel Khashabi" userId="62390808-c838-45e6-be59-d6fd0d208bc8" providerId="ADAL" clId="{80024695-EE67-8444-A1A9-20697CC70558}" dt="2023-12-27T17:08:22.503" v="2895" actId="1038"/>
          <ac:grpSpMkLst>
            <pc:docMk/>
            <pc:sldMk cId="780922530" sldId="2064"/>
            <ac:grpSpMk id="46" creationId="{B9C83515-A6D8-2BB1-00E5-C906F14AE048}"/>
          </ac:grpSpMkLst>
        </pc:grpChg>
        <pc:picChg chg="mod">
          <ac:chgData name="Daniel Khashabi" userId="62390808-c838-45e6-be59-d6fd0d208bc8" providerId="ADAL" clId="{80024695-EE67-8444-A1A9-20697CC70558}" dt="2023-12-27T02:57:49.965" v="969"/>
          <ac:picMkLst>
            <pc:docMk/>
            <pc:sldMk cId="780922530" sldId="2064"/>
            <ac:picMk id="5" creationId="{B2748669-6CD4-F07B-A57B-F61EEC47294E}"/>
          </ac:picMkLst>
        </pc:picChg>
        <pc:picChg chg="mod">
          <ac:chgData name="Daniel Khashabi" userId="62390808-c838-45e6-be59-d6fd0d208bc8" providerId="ADAL" clId="{80024695-EE67-8444-A1A9-20697CC70558}" dt="2023-12-27T02:57:49.965" v="969"/>
          <ac:picMkLst>
            <pc:docMk/>
            <pc:sldMk cId="780922530" sldId="2064"/>
            <ac:picMk id="6" creationId="{F1AF140E-FB98-D264-6CDE-D2B24C8A65A5}"/>
          </ac:picMkLst>
        </pc:picChg>
        <pc:picChg chg="add mod">
          <ac:chgData name="Daniel Khashabi" userId="62390808-c838-45e6-be59-d6fd0d208bc8" providerId="ADAL" clId="{80024695-EE67-8444-A1A9-20697CC70558}" dt="2023-12-27T17:33:36.675" v="3859" actId="1038"/>
          <ac:picMkLst>
            <pc:docMk/>
            <pc:sldMk cId="780922530" sldId="2064"/>
            <ac:picMk id="11" creationId="{8E9403FF-A61E-FFE1-FB3D-BBD479DBC0C6}"/>
          </ac:picMkLst>
        </pc:picChg>
        <pc:picChg chg="del mod">
          <ac:chgData name="Daniel Khashabi" userId="62390808-c838-45e6-be59-d6fd0d208bc8" providerId="ADAL" clId="{80024695-EE67-8444-A1A9-20697CC70558}" dt="2023-12-27T17:07:39.475" v="2850" actId="478"/>
          <ac:picMkLst>
            <pc:docMk/>
            <pc:sldMk cId="780922530" sldId="2064"/>
            <ac:picMk id="42" creationId="{6E5BBAE2-96F0-24A9-8E94-39F65C1E502E}"/>
          </ac:picMkLst>
        </pc:picChg>
        <pc:picChg chg="add mod">
          <ac:chgData name="Daniel Khashabi" userId="62390808-c838-45e6-be59-d6fd0d208bc8" providerId="ADAL" clId="{80024695-EE67-8444-A1A9-20697CC70558}" dt="2023-12-27T17:33:31.572" v="3849" actId="14100"/>
          <ac:picMkLst>
            <pc:docMk/>
            <pc:sldMk cId="780922530" sldId="2064"/>
            <ac:picMk id="47" creationId="{43D367AF-058E-E00F-F295-50EF5055604A}"/>
          </ac:picMkLst>
        </pc:picChg>
      </pc:sldChg>
      <pc:sldChg chg="add del">
        <pc:chgData name="Daniel Khashabi" userId="62390808-c838-45e6-be59-d6fd0d208bc8" providerId="ADAL" clId="{80024695-EE67-8444-A1A9-20697CC70558}" dt="2023-12-27T14:57:52.890" v="1080" actId="2696"/>
        <pc:sldMkLst>
          <pc:docMk/>
          <pc:sldMk cId="2392964137" sldId="2065"/>
        </pc:sldMkLst>
      </pc:sldChg>
      <pc:sldChg chg="modSp add mod">
        <pc:chgData name="Daniel Khashabi" userId="62390808-c838-45e6-be59-d6fd0d208bc8" providerId="ADAL" clId="{80024695-EE67-8444-A1A9-20697CC70558}" dt="2023-12-27T14:57:56.920" v="1081" actId="20577"/>
        <pc:sldMkLst>
          <pc:docMk/>
          <pc:sldMk cId="2140924215" sldId="2066"/>
        </pc:sldMkLst>
        <pc:spChg chg="mod">
          <ac:chgData name="Daniel Khashabi" userId="62390808-c838-45e6-be59-d6fd0d208bc8" providerId="ADAL" clId="{80024695-EE67-8444-A1A9-20697CC70558}" dt="2023-12-27T14:57:56.920" v="1081" actId="20577"/>
          <ac:spMkLst>
            <pc:docMk/>
            <pc:sldMk cId="2140924215" sldId="2066"/>
            <ac:spMk id="2" creationId="{8EC83DDD-8519-ED30-44DE-00FF4585086E}"/>
          </ac:spMkLst>
        </pc:spChg>
      </pc:sldChg>
      <pc:sldChg chg="modSp add del mod">
        <pc:chgData name="Daniel Khashabi" userId="62390808-c838-45e6-be59-d6fd0d208bc8" providerId="ADAL" clId="{80024695-EE67-8444-A1A9-20697CC70558}" dt="2023-12-27T15:00:31.642" v="1136" actId="2696"/>
        <pc:sldMkLst>
          <pc:docMk/>
          <pc:sldMk cId="480417869" sldId="2067"/>
        </pc:sldMkLst>
        <pc:spChg chg="mod">
          <ac:chgData name="Daniel Khashabi" userId="62390808-c838-45e6-be59-d6fd0d208bc8" providerId="ADAL" clId="{80024695-EE67-8444-A1A9-20697CC70558}" dt="2023-12-27T14:59:20.071" v="1105" actId="403"/>
          <ac:spMkLst>
            <pc:docMk/>
            <pc:sldMk cId="480417869" sldId="2067"/>
            <ac:spMk id="2" creationId="{7D92E452-54C1-138A-37DB-8ED26D780CC5}"/>
          </ac:spMkLst>
        </pc:spChg>
        <pc:spChg chg="mod">
          <ac:chgData name="Daniel Khashabi" userId="62390808-c838-45e6-be59-d6fd0d208bc8" providerId="ADAL" clId="{80024695-EE67-8444-A1A9-20697CC70558}" dt="2023-12-27T14:59:11.630" v="1083" actId="27636"/>
          <ac:spMkLst>
            <pc:docMk/>
            <pc:sldMk cId="480417869" sldId="2067"/>
            <ac:spMk id="3" creationId="{8E5A86BB-B1BF-F555-80DD-FB30762B60A2}"/>
          </ac:spMkLst>
        </pc:spChg>
      </pc:sldChg>
      <pc:sldChg chg="modSp add mod">
        <pc:chgData name="Daniel Khashabi" userId="62390808-c838-45e6-be59-d6fd0d208bc8" providerId="ADAL" clId="{80024695-EE67-8444-A1A9-20697CC70558}" dt="2023-12-27T15:00:54.026" v="1138" actId="27636"/>
        <pc:sldMkLst>
          <pc:docMk/>
          <pc:sldMk cId="1221997933" sldId="2067"/>
        </pc:sldMkLst>
        <pc:spChg chg="mod">
          <ac:chgData name="Daniel Khashabi" userId="62390808-c838-45e6-be59-d6fd0d208bc8" providerId="ADAL" clId="{80024695-EE67-8444-A1A9-20697CC70558}" dt="2023-12-27T15:00:54.026" v="1138" actId="27636"/>
          <ac:spMkLst>
            <pc:docMk/>
            <pc:sldMk cId="1221997933" sldId="2067"/>
            <ac:spMk id="3" creationId="{8E5A86BB-B1BF-F555-80DD-FB30762B60A2}"/>
          </ac:spMkLst>
        </pc:spChg>
      </pc:sldChg>
      <pc:sldChg chg="modSp new mod">
        <pc:chgData name="Daniel Khashabi" userId="62390808-c838-45e6-be59-d6fd0d208bc8" providerId="ADAL" clId="{80024695-EE67-8444-A1A9-20697CC70558}" dt="2023-12-27T19:20:02.445" v="6341" actId="20577"/>
        <pc:sldMkLst>
          <pc:docMk/>
          <pc:sldMk cId="1529656016" sldId="2068"/>
        </pc:sldMkLst>
        <pc:spChg chg="mod">
          <ac:chgData name="Daniel Khashabi" userId="62390808-c838-45e6-be59-d6fd0d208bc8" providerId="ADAL" clId="{80024695-EE67-8444-A1A9-20697CC70558}" dt="2023-12-27T19:20:02.445" v="6341" actId="20577"/>
          <ac:spMkLst>
            <pc:docMk/>
            <pc:sldMk cId="1529656016" sldId="2068"/>
            <ac:spMk id="3" creationId="{2801D9EE-9EFC-DEFE-0D39-68731CF852C4}"/>
          </ac:spMkLst>
        </pc:spChg>
      </pc:sldChg>
      <pc:sldChg chg="modSp new mod">
        <pc:chgData name="Daniel Khashabi" userId="62390808-c838-45e6-be59-d6fd0d208bc8" providerId="ADAL" clId="{80024695-EE67-8444-A1A9-20697CC70558}" dt="2023-12-27T15:02:18.232" v="1187" actId="20577"/>
        <pc:sldMkLst>
          <pc:docMk/>
          <pc:sldMk cId="758909855" sldId="2069"/>
        </pc:sldMkLst>
        <pc:spChg chg="mod">
          <ac:chgData name="Daniel Khashabi" userId="62390808-c838-45e6-be59-d6fd0d208bc8" providerId="ADAL" clId="{80024695-EE67-8444-A1A9-20697CC70558}" dt="2023-12-27T15:02:18.232" v="1187" actId="20577"/>
          <ac:spMkLst>
            <pc:docMk/>
            <pc:sldMk cId="758909855" sldId="2069"/>
            <ac:spMk id="2" creationId="{88EAD4B8-8331-8F24-AE8C-8E39B504D390}"/>
          </ac:spMkLst>
        </pc:spChg>
      </pc:sldChg>
      <pc:sldChg chg="modSp new mod">
        <pc:chgData name="Daniel Khashabi" userId="62390808-c838-45e6-be59-d6fd0d208bc8" providerId="ADAL" clId="{80024695-EE67-8444-A1A9-20697CC70558}" dt="2023-12-27T16:23:44.437" v="1755" actId="20577"/>
        <pc:sldMkLst>
          <pc:docMk/>
          <pc:sldMk cId="3368292074" sldId="2070"/>
        </pc:sldMkLst>
        <pc:spChg chg="mod">
          <ac:chgData name="Daniel Khashabi" userId="62390808-c838-45e6-be59-d6fd0d208bc8" providerId="ADAL" clId="{80024695-EE67-8444-A1A9-20697CC70558}" dt="2023-12-27T16:20:45.677" v="1482" actId="20577"/>
          <ac:spMkLst>
            <pc:docMk/>
            <pc:sldMk cId="3368292074" sldId="2070"/>
            <ac:spMk id="2" creationId="{015099B0-C3B3-4EA0-B1C6-BCDD7917B738}"/>
          </ac:spMkLst>
        </pc:spChg>
        <pc:spChg chg="mod">
          <ac:chgData name="Daniel Khashabi" userId="62390808-c838-45e6-be59-d6fd0d208bc8" providerId="ADAL" clId="{80024695-EE67-8444-A1A9-20697CC70558}" dt="2023-12-27T16:23:44.437" v="1755" actId="20577"/>
          <ac:spMkLst>
            <pc:docMk/>
            <pc:sldMk cId="3368292074" sldId="2070"/>
            <ac:spMk id="3" creationId="{143D625C-5CC5-722E-A0BB-730F3B01A7B0}"/>
          </ac:spMkLst>
        </pc:spChg>
      </pc:sldChg>
      <pc:sldChg chg="add">
        <pc:chgData name="Daniel Khashabi" userId="62390808-c838-45e6-be59-d6fd0d208bc8" providerId="ADAL" clId="{80024695-EE67-8444-A1A9-20697CC70558}" dt="2023-12-27T15:02:43.093" v="1199"/>
        <pc:sldMkLst>
          <pc:docMk/>
          <pc:sldMk cId="1478616443" sldId="2071"/>
        </pc:sldMkLst>
      </pc:sldChg>
      <pc:sldChg chg="addSp modSp add del mod modClrScheme chgLayout">
        <pc:chgData name="Daniel Khashabi" userId="62390808-c838-45e6-be59-d6fd0d208bc8" providerId="ADAL" clId="{80024695-EE67-8444-A1A9-20697CC70558}" dt="2023-12-27T16:40:07.334" v="2013" actId="2696"/>
        <pc:sldMkLst>
          <pc:docMk/>
          <pc:sldMk cId="0" sldId="2072"/>
        </pc:sldMkLst>
        <pc:spChg chg="mod ord">
          <ac:chgData name="Daniel Khashabi" userId="62390808-c838-45e6-be59-d6fd0d208bc8" providerId="ADAL" clId="{80024695-EE67-8444-A1A9-20697CC70558}" dt="2023-12-27T15:07:00.763" v="1290" actId="700"/>
          <ac:spMkLst>
            <pc:docMk/>
            <pc:sldMk cId="0" sldId="2072"/>
            <ac:spMk id="2" creationId="{00000000-0000-0000-0000-000000000000}"/>
          </ac:spMkLst>
        </pc:spChg>
        <pc:spChg chg="mod ord">
          <ac:chgData name="Daniel Khashabi" userId="62390808-c838-45e6-be59-d6fd0d208bc8" providerId="ADAL" clId="{80024695-EE67-8444-A1A9-20697CC70558}" dt="2023-12-27T15:07:00.763" v="1290" actId="700"/>
          <ac:spMkLst>
            <pc:docMk/>
            <pc:sldMk cId="0" sldId="2072"/>
            <ac:spMk id="12" creationId="{00000000-0000-0000-0000-000000000000}"/>
          </ac:spMkLst>
        </pc:spChg>
        <pc:spChg chg="add mod ord">
          <ac:chgData name="Daniel Khashabi" userId="62390808-c838-45e6-be59-d6fd0d208bc8" providerId="ADAL" clId="{80024695-EE67-8444-A1A9-20697CC70558}" dt="2023-12-27T15:07:00.763" v="1290" actId="700"/>
          <ac:spMkLst>
            <pc:docMk/>
            <pc:sldMk cId="0" sldId="2072"/>
            <ac:spMk id="13" creationId="{769AC50B-1C43-5D1D-3E78-016C4365CF62}"/>
          </ac:spMkLst>
        </pc:spChg>
      </pc:sldChg>
      <pc:sldChg chg="addSp delSp modSp add del mod modClrScheme chgLayout">
        <pc:chgData name="Daniel Khashabi" userId="62390808-c838-45e6-be59-d6fd0d208bc8" providerId="ADAL" clId="{80024695-EE67-8444-A1A9-20697CC70558}" dt="2023-12-27T17:38:42.683" v="4032" actId="2696"/>
        <pc:sldMkLst>
          <pc:docMk/>
          <pc:sldMk cId="0" sldId="2073"/>
        </pc:sldMkLst>
        <pc:spChg chg="mod ord">
          <ac:chgData name="Daniel Khashabi" userId="62390808-c838-45e6-be59-d6fd0d208bc8" providerId="ADAL" clId="{80024695-EE67-8444-A1A9-20697CC70558}" dt="2023-12-27T15:07:00.763" v="1290" actId="700"/>
          <ac:spMkLst>
            <pc:docMk/>
            <pc:sldMk cId="0" sldId="2073"/>
            <ac:spMk id="2" creationId="{00000000-0000-0000-0000-000000000000}"/>
          </ac:spMkLst>
        </pc:spChg>
        <pc:spChg chg="del mod">
          <ac:chgData name="Daniel Khashabi" userId="62390808-c838-45e6-be59-d6fd0d208bc8" providerId="ADAL" clId="{80024695-EE67-8444-A1A9-20697CC70558}" dt="2023-12-27T16:43:24.131" v="2068" actId="478"/>
          <ac:spMkLst>
            <pc:docMk/>
            <pc:sldMk cId="0" sldId="2073"/>
            <ac:spMk id="3" creationId="{00000000-0000-0000-0000-000000000000}"/>
          </ac:spMkLst>
        </pc:spChg>
        <pc:spChg chg="mod ord">
          <ac:chgData name="Daniel Khashabi" userId="62390808-c838-45e6-be59-d6fd0d208bc8" providerId="ADAL" clId="{80024695-EE67-8444-A1A9-20697CC70558}" dt="2023-12-27T15:07:00.763" v="1290" actId="700"/>
          <ac:spMkLst>
            <pc:docMk/>
            <pc:sldMk cId="0" sldId="2073"/>
            <ac:spMk id="4" creationId="{00000000-0000-0000-0000-000000000000}"/>
          </ac:spMkLst>
        </pc:spChg>
        <pc:spChg chg="add mod ord">
          <ac:chgData name="Daniel Khashabi" userId="62390808-c838-45e6-be59-d6fd0d208bc8" providerId="ADAL" clId="{80024695-EE67-8444-A1A9-20697CC70558}" dt="2023-12-27T17:35:31.377" v="3868" actId="21"/>
          <ac:spMkLst>
            <pc:docMk/>
            <pc:sldMk cId="0" sldId="2073"/>
            <ac:spMk id="5" creationId="{B10A9BC3-3F6C-47B4-3C67-CFD603C754F9}"/>
          </ac:spMkLst>
        </pc:spChg>
      </pc:sldChg>
      <pc:sldChg chg="addSp delSp modSp add del mod modClrScheme chgLayout">
        <pc:chgData name="Daniel Khashabi" userId="62390808-c838-45e6-be59-d6fd0d208bc8" providerId="ADAL" clId="{80024695-EE67-8444-A1A9-20697CC70558}" dt="2023-12-28T01:47:01.685" v="7529" actId="2696"/>
        <pc:sldMkLst>
          <pc:docMk/>
          <pc:sldMk cId="0" sldId="2074"/>
        </pc:sldMkLst>
        <pc:spChg chg="mod ord">
          <ac:chgData name="Daniel Khashabi" userId="62390808-c838-45e6-be59-d6fd0d208bc8" providerId="ADAL" clId="{80024695-EE67-8444-A1A9-20697CC70558}" dt="2023-12-27T15:07:00.763" v="1290" actId="700"/>
          <ac:spMkLst>
            <pc:docMk/>
            <pc:sldMk cId="0" sldId="2074"/>
            <ac:spMk id="11" creationId="{00000000-0000-0000-0000-000000000000}"/>
          </ac:spMkLst>
        </pc:spChg>
        <pc:spChg chg="add mod ord">
          <ac:chgData name="Daniel Khashabi" userId="62390808-c838-45e6-be59-d6fd0d208bc8" providerId="ADAL" clId="{80024695-EE67-8444-A1A9-20697CC70558}" dt="2023-12-27T15:07:00.763" v="1290" actId="700"/>
          <ac:spMkLst>
            <pc:docMk/>
            <pc:sldMk cId="0" sldId="2074"/>
            <ac:spMk id="17" creationId="{500EEACF-9178-A232-3CBB-431C99B034AA}"/>
          </ac:spMkLst>
        </pc:spChg>
        <pc:spChg chg="add del mod">
          <ac:chgData name="Daniel Khashabi" userId="62390808-c838-45e6-be59-d6fd0d208bc8" providerId="ADAL" clId="{80024695-EE67-8444-A1A9-20697CC70558}" dt="2023-12-28T01:46:18.636" v="7505" actId="21"/>
          <ac:spMkLst>
            <pc:docMk/>
            <pc:sldMk cId="0" sldId="2074"/>
            <ac:spMk id="18" creationId="{6369E39D-E1D4-1654-402A-C597BF4C089F}"/>
          </ac:spMkLst>
        </pc:spChg>
      </pc:sldChg>
      <pc:sldChg chg="addSp delSp modSp add mod modClrScheme chgLayout">
        <pc:chgData name="Daniel Khashabi" userId="62390808-c838-45e6-be59-d6fd0d208bc8" providerId="ADAL" clId="{80024695-EE67-8444-A1A9-20697CC70558}" dt="2023-12-27T16:03:43.149" v="1319" actId="478"/>
        <pc:sldMkLst>
          <pc:docMk/>
          <pc:sldMk cId="0" sldId="2075"/>
        </pc:sldMkLst>
        <pc:spChg chg="mod ord">
          <ac:chgData name="Daniel Khashabi" userId="62390808-c838-45e6-be59-d6fd0d208bc8" providerId="ADAL" clId="{80024695-EE67-8444-A1A9-20697CC70558}" dt="2023-12-27T15:07:00.763" v="1290" actId="700"/>
          <ac:spMkLst>
            <pc:docMk/>
            <pc:sldMk cId="0" sldId="2075"/>
            <ac:spMk id="2" creationId="{00000000-0000-0000-0000-000000000000}"/>
          </ac:spMkLst>
        </pc:spChg>
        <pc:spChg chg="del mod ord">
          <ac:chgData name="Daniel Khashabi" userId="62390808-c838-45e6-be59-d6fd0d208bc8" providerId="ADAL" clId="{80024695-EE67-8444-A1A9-20697CC70558}" dt="2023-12-27T16:03:43.149" v="1319" actId="478"/>
          <ac:spMkLst>
            <pc:docMk/>
            <pc:sldMk cId="0" sldId="2075"/>
            <ac:spMk id="4" creationId="{00000000-0000-0000-0000-000000000000}"/>
          </ac:spMkLst>
        </pc:spChg>
        <pc:spChg chg="add mod ord">
          <ac:chgData name="Daniel Khashabi" userId="62390808-c838-45e6-be59-d6fd0d208bc8" providerId="ADAL" clId="{80024695-EE67-8444-A1A9-20697CC70558}" dt="2023-12-27T15:07:00.763" v="1290" actId="700"/>
          <ac:spMkLst>
            <pc:docMk/>
            <pc:sldMk cId="0" sldId="2075"/>
            <ac:spMk id="5" creationId="{E7A05A26-8B1F-7D6C-E32E-8F6486A127BC}"/>
          </ac:spMkLst>
        </pc:spChg>
      </pc:sldChg>
      <pc:sldChg chg="addSp delSp modSp add del mod modClrScheme chgLayout">
        <pc:chgData name="Daniel Khashabi" userId="62390808-c838-45e6-be59-d6fd0d208bc8" providerId="ADAL" clId="{80024695-EE67-8444-A1A9-20697CC70558}" dt="2023-12-27T17:40:47.765" v="4201" actId="2696"/>
        <pc:sldMkLst>
          <pc:docMk/>
          <pc:sldMk cId="0" sldId="2076"/>
        </pc:sldMkLst>
        <pc:spChg chg="mod ord">
          <ac:chgData name="Daniel Khashabi" userId="62390808-c838-45e6-be59-d6fd0d208bc8" providerId="ADAL" clId="{80024695-EE67-8444-A1A9-20697CC70558}" dt="2023-12-27T15:07:00.763" v="1290" actId="700"/>
          <ac:spMkLst>
            <pc:docMk/>
            <pc:sldMk cId="0" sldId="2076"/>
            <ac:spMk id="2" creationId="{00000000-0000-0000-0000-000000000000}"/>
          </ac:spMkLst>
        </pc:spChg>
        <pc:spChg chg="del">
          <ac:chgData name="Daniel Khashabi" userId="62390808-c838-45e6-be59-d6fd0d208bc8" providerId="ADAL" clId="{80024695-EE67-8444-A1A9-20697CC70558}" dt="2023-12-27T16:18:22.804" v="1453" actId="478"/>
          <ac:spMkLst>
            <pc:docMk/>
            <pc:sldMk cId="0" sldId="2076"/>
            <ac:spMk id="13" creationId="{00000000-0000-0000-0000-000000000000}"/>
          </ac:spMkLst>
        </pc:spChg>
        <pc:spChg chg="del">
          <ac:chgData name="Daniel Khashabi" userId="62390808-c838-45e6-be59-d6fd0d208bc8" providerId="ADAL" clId="{80024695-EE67-8444-A1A9-20697CC70558}" dt="2023-12-27T16:18:14.710" v="1450" actId="478"/>
          <ac:spMkLst>
            <pc:docMk/>
            <pc:sldMk cId="0" sldId="2076"/>
            <ac:spMk id="14" creationId="{00000000-0000-0000-0000-000000000000}"/>
          </ac:spMkLst>
        </pc:spChg>
        <pc:spChg chg="mod ord">
          <ac:chgData name="Daniel Khashabi" userId="62390808-c838-45e6-be59-d6fd0d208bc8" providerId="ADAL" clId="{80024695-EE67-8444-A1A9-20697CC70558}" dt="2023-12-27T15:07:00.763" v="1290" actId="700"/>
          <ac:spMkLst>
            <pc:docMk/>
            <pc:sldMk cId="0" sldId="2076"/>
            <ac:spMk id="18" creationId="{00000000-0000-0000-0000-000000000000}"/>
          </ac:spMkLst>
        </pc:spChg>
        <pc:spChg chg="add mod ord">
          <ac:chgData name="Daniel Khashabi" userId="62390808-c838-45e6-be59-d6fd0d208bc8" providerId="ADAL" clId="{80024695-EE67-8444-A1A9-20697CC70558}" dt="2023-12-27T15:07:00.763" v="1290" actId="700"/>
          <ac:spMkLst>
            <pc:docMk/>
            <pc:sldMk cId="0" sldId="2076"/>
            <ac:spMk id="19" creationId="{33A39AB5-452E-266C-485B-EE3E2EB3FB87}"/>
          </ac:spMkLst>
        </pc:spChg>
      </pc:sldChg>
      <pc:sldChg chg="addSp delSp modSp add mod modClrScheme chgLayout">
        <pc:chgData name="Daniel Khashabi" userId="62390808-c838-45e6-be59-d6fd0d208bc8" providerId="ADAL" clId="{80024695-EE67-8444-A1A9-20697CC70558}" dt="2023-12-27T19:02:01.414" v="5575"/>
        <pc:sldMkLst>
          <pc:docMk/>
          <pc:sldMk cId="339401859" sldId="2077"/>
        </pc:sldMkLst>
        <pc:spChg chg="mod ord">
          <ac:chgData name="Daniel Khashabi" userId="62390808-c838-45e6-be59-d6fd0d208bc8" providerId="ADAL" clId="{80024695-EE67-8444-A1A9-20697CC70558}" dt="2023-12-27T15:07:00.763" v="1290" actId="700"/>
          <ac:spMkLst>
            <pc:docMk/>
            <pc:sldMk cId="339401859" sldId="2077"/>
            <ac:spMk id="2" creationId="{00000000-0000-0000-0000-000000000000}"/>
          </ac:spMkLst>
        </pc:spChg>
        <pc:spChg chg="del">
          <ac:chgData name="Daniel Khashabi" userId="62390808-c838-45e6-be59-d6fd0d208bc8" providerId="ADAL" clId="{80024695-EE67-8444-A1A9-20697CC70558}" dt="2023-12-27T16:06:34.676" v="1388" actId="478"/>
          <ac:spMkLst>
            <pc:docMk/>
            <pc:sldMk cId="339401859" sldId="2077"/>
            <ac:spMk id="8" creationId="{00000000-0000-0000-0000-000000000000}"/>
          </ac:spMkLst>
        </pc:spChg>
        <pc:spChg chg="del">
          <ac:chgData name="Daniel Khashabi" userId="62390808-c838-45e6-be59-d6fd0d208bc8" providerId="ADAL" clId="{80024695-EE67-8444-A1A9-20697CC70558}" dt="2023-12-27T16:06:34.676" v="1388" actId="478"/>
          <ac:spMkLst>
            <pc:docMk/>
            <pc:sldMk cId="339401859" sldId="2077"/>
            <ac:spMk id="9" creationId="{00000000-0000-0000-0000-000000000000}"/>
          </ac:spMkLst>
        </pc:spChg>
        <pc:spChg chg="del">
          <ac:chgData name="Daniel Khashabi" userId="62390808-c838-45e6-be59-d6fd0d208bc8" providerId="ADAL" clId="{80024695-EE67-8444-A1A9-20697CC70558}" dt="2023-12-27T16:06:34.676" v="1388" actId="478"/>
          <ac:spMkLst>
            <pc:docMk/>
            <pc:sldMk cId="339401859" sldId="2077"/>
            <ac:spMk id="10" creationId="{00000000-0000-0000-0000-000000000000}"/>
          </ac:spMkLst>
        </pc:spChg>
        <pc:spChg chg="del">
          <ac:chgData name="Daniel Khashabi" userId="62390808-c838-45e6-be59-d6fd0d208bc8" providerId="ADAL" clId="{80024695-EE67-8444-A1A9-20697CC70558}" dt="2023-12-27T16:06:34.676" v="1388" actId="478"/>
          <ac:spMkLst>
            <pc:docMk/>
            <pc:sldMk cId="339401859" sldId="2077"/>
            <ac:spMk id="11" creationId="{00000000-0000-0000-0000-000000000000}"/>
          </ac:spMkLst>
        </pc:spChg>
        <pc:spChg chg="del">
          <ac:chgData name="Daniel Khashabi" userId="62390808-c838-45e6-be59-d6fd0d208bc8" providerId="ADAL" clId="{80024695-EE67-8444-A1A9-20697CC70558}" dt="2023-12-27T16:06:34.676" v="1388" actId="478"/>
          <ac:spMkLst>
            <pc:docMk/>
            <pc:sldMk cId="339401859" sldId="2077"/>
            <ac:spMk id="12" creationId="{00000000-0000-0000-0000-000000000000}"/>
          </ac:spMkLst>
        </pc:spChg>
        <pc:spChg chg="del">
          <ac:chgData name="Daniel Khashabi" userId="62390808-c838-45e6-be59-d6fd0d208bc8" providerId="ADAL" clId="{80024695-EE67-8444-A1A9-20697CC70558}" dt="2023-12-27T16:06:34.676" v="1388" actId="478"/>
          <ac:spMkLst>
            <pc:docMk/>
            <pc:sldMk cId="339401859" sldId="2077"/>
            <ac:spMk id="13" creationId="{00000000-0000-0000-0000-000000000000}"/>
          </ac:spMkLst>
        </pc:spChg>
        <pc:spChg chg="mod ord">
          <ac:chgData name="Daniel Khashabi" userId="62390808-c838-45e6-be59-d6fd0d208bc8" providerId="ADAL" clId="{80024695-EE67-8444-A1A9-20697CC70558}" dt="2023-12-27T15:07:00.763" v="1290" actId="700"/>
          <ac:spMkLst>
            <pc:docMk/>
            <pc:sldMk cId="339401859" sldId="2077"/>
            <ac:spMk id="20" creationId="{00000000-0000-0000-0000-000000000000}"/>
          </ac:spMkLst>
        </pc:spChg>
        <pc:spChg chg="add mod ord">
          <ac:chgData name="Daniel Khashabi" userId="62390808-c838-45e6-be59-d6fd0d208bc8" providerId="ADAL" clId="{80024695-EE67-8444-A1A9-20697CC70558}" dt="2023-12-27T15:07:00.763" v="1290" actId="700"/>
          <ac:spMkLst>
            <pc:docMk/>
            <pc:sldMk cId="339401859" sldId="2077"/>
            <ac:spMk id="21" creationId="{DE514459-47A1-D04A-6539-220982C226CB}"/>
          </ac:spMkLst>
        </pc:spChg>
        <pc:spChg chg="add mod">
          <ac:chgData name="Daniel Khashabi" userId="62390808-c838-45e6-be59-d6fd0d208bc8" providerId="ADAL" clId="{80024695-EE67-8444-A1A9-20697CC70558}" dt="2023-12-27T16:06:35.018" v="1389"/>
          <ac:spMkLst>
            <pc:docMk/>
            <pc:sldMk cId="339401859" sldId="2077"/>
            <ac:spMk id="22" creationId="{445FBAF5-C857-13A9-12FB-8440A1AB0A89}"/>
          </ac:spMkLst>
        </pc:spChg>
        <pc:spChg chg="add mod">
          <ac:chgData name="Daniel Khashabi" userId="62390808-c838-45e6-be59-d6fd0d208bc8" providerId="ADAL" clId="{80024695-EE67-8444-A1A9-20697CC70558}" dt="2023-12-27T19:02:01.414" v="5575"/>
          <ac:spMkLst>
            <pc:docMk/>
            <pc:sldMk cId="339401859" sldId="2077"/>
            <ac:spMk id="23" creationId="{3FF5A951-381F-937D-F167-5E202CDDEAA3}"/>
          </ac:spMkLst>
        </pc:spChg>
      </pc:sldChg>
      <pc:sldChg chg="delSp modSp add mod modClrScheme chgLayout">
        <pc:chgData name="Daniel Khashabi" userId="62390808-c838-45e6-be59-d6fd0d208bc8" providerId="ADAL" clId="{80024695-EE67-8444-A1A9-20697CC70558}" dt="2023-12-27T19:02:51.334" v="5587" actId="14100"/>
        <pc:sldMkLst>
          <pc:docMk/>
          <pc:sldMk cId="3456432180" sldId="2078"/>
        </pc:sldMkLst>
        <pc:spChg chg="mod ord">
          <ac:chgData name="Daniel Khashabi" userId="62390808-c838-45e6-be59-d6fd0d208bc8" providerId="ADAL" clId="{80024695-EE67-8444-A1A9-20697CC70558}" dt="2023-12-27T19:02:43.483" v="5585" actId="27636"/>
          <ac:spMkLst>
            <pc:docMk/>
            <pc:sldMk cId="3456432180" sldId="2078"/>
            <ac:spMk id="2" creationId="{657EBAC9-7D38-53DD-75E6-D0D3C3A06240}"/>
          </ac:spMkLst>
        </pc:spChg>
        <pc:spChg chg="mod ord">
          <ac:chgData name="Daniel Khashabi" userId="62390808-c838-45e6-be59-d6fd0d208bc8" providerId="ADAL" clId="{80024695-EE67-8444-A1A9-20697CC70558}" dt="2023-12-27T19:02:51.334" v="5587" actId="14100"/>
          <ac:spMkLst>
            <pc:docMk/>
            <pc:sldMk cId="3456432180" sldId="2078"/>
            <ac:spMk id="3" creationId="{D5A1A784-09B0-3BFB-1ADC-94EBAC152458}"/>
          </ac:spMkLst>
        </pc:spChg>
        <pc:spChg chg="del mod ord">
          <ac:chgData name="Daniel Khashabi" userId="62390808-c838-45e6-be59-d6fd0d208bc8" providerId="ADAL" clId="{80024695-EE67-8444-A1A9-20697CC70558}" dt="2023-12-27T19:02:46.672" v="5586" actId="478"/>
          <ac:spMkLst>
            <pc:docMk/>
            <pc:sldMk cId="3456432180" sldId="2078"/>
            <ac:spMk id="40" creationId="{4BEE174F-D5C0-C7D5-94A8-87892E1A8F75}"/>
          </ac:spMkLst>
        </pc:spChg>
      </pc:sldChg>
      <pc:sldChg chg="add del">
        <pc:chgData name="Daniel Khashabi" userId="62390808-c838-45e6-be59-d6fd0d208bc8" providerId="ADAL" clId="{80024695-EE67-8444-A1A9-20697CC70558}" dt="2023-12-27T19:05:34.336" v="5679" actId="2696"/>
        <pc:sldMkLst>
          <pc:docMk/>
          <pc:sldMk cId="2997108491" sldId="2079"/>
        </pc:sldMkLst>
      </pc:sldChg>
      <pc:sldChg chg="add">
        <pc:chgData name="Daniel Khashabi" userId="62390808-c838-45e6-be59-d6fd0d208bc8" providerId="ADAL" clId="{80024695-EE67-8444-A1A9-20697CC70558}" dt="2023-12-27T16:05:06.403" v="1348"/>
        <pc:sldMkLst>
          <pc:docMk/>
          <pc:sldMk cId="413213458" sldId="2080"/>
        </pc:sldMkLst>
      </pc:sldChg>
      <pc:sldChg chg="add">
        <pc:chgData name="Daniel Khashabi" userId="62390808-c838-45e6-be59-d6fd0d208bc8" providerId="ADAL" clId="{80024695-EE67-8444-A1A9-20697CC70558}" dt="2023-12-27T16:05:06.403" v="1348"/>
        <pc:sldMkLst>
          <pc:docMk/>
          <pc:sldMk cId="2613256332" sldId="2081"/>
        </pc:sldMkLst>
      </pc:sldChg>
      <pc:sldChg chg="addSp delSp modSp add mod ord delAnim modAnim">
        <pc:chgData name="Daniel Khashabi" userId="62390808-c838-45e6-be59-d6fd0d208bc8" providerId="ADAL" clId="{80024695-EE67-8444-A1A9-20697CC70558}" dt="2023-12-27T18:29:58.886" v="5007" actId="478"/>
        <pc:sldMkLst>
          <pc:docMk/>
          <pc:sldMk cId="932487688" sldId="2082"/>
        </pc:sldMkLst>
        <pc:spChg chg="del mod">
          <ac:chgData name="Daniel Khashabi" userId="62390808-c838-45e6-be59-d6fd0d208bc8" providerId="ADAL" clId="{80024695-EE67-8444-A1A9-20697CC70558}" dt="2023-12-27T18:15:27.751" v="4340" actId="478"/>
          <ac:spMkLst>
            <pc:docMk/>
            <pc:sldMk cId="932487688" sldId="2082"/>
            <ac:spMk id="3" creationId="{00000000-0000-0000-0000-000000000000}"/>
          </ac:spMkLst>
        </pc:spChg>
        <pc:spChg chg="mod">
          <ac:chgData name="Daniel Khashabi" userId="62390808-c838-45e6-be59-d6fd0d208bc8" providerId="ADAL" clId="{80024695-EE67-8444-A1A9-20697CC70558}" dt="2023-12-27T18:26:57.773" v="4890" actId="1035"/>
          <ac:spMkLst>
            <pc:docMk/>
            <pc:sldMk cId="932487688" sldId="2082"/>
            <ac:spMk id="5" creationId="{00000000-0000-0000-0000-000000000000}"/>
          </ac:spMkLst>
        </pc:spChg>
        <pc:spChg chg="mod">
          <ac:chgData name="Daniel Khashabi" userId="62390808-c838-45e6-be59-d6fd0d208bc8" providerId="ADAL" clId="{80024695-EE67-8444-A1A9-20697CC70558}" dt="2023-12-27T18:26:57.773" v="4890" actId="1035"/>
          <ac:spMkLst>
            <pc:docMk/>
            <pc:sldMk cId="932487688" sldId="2082"/>
            <ac:spMk id="6" creationId="{00000000-0000-0000-0000-000000000000}"/>
          </ac:spMkLst>
        </pc:spChg>
        <pc:spChg chg="del">
          <ac:chgData name="Daniel Khashabi" userId="62390808-c838-45e6-be59-d6fd0d208bc8" providerId="ADAL" clId="{80024695-EE67-8444-A1A9-20697CC70558}" dt="2023-12-27T18:14:25.519" v="4332" actId="478"/>
          <ac:spMkLst>
            <pc:docMk/>
            <pc:sldMk cId="932487688" sldId="2082"/>
            <ac:spMk id="7" creationId="{00000000-0000-0000-0000-000000000000}"/>
          </ac:spMkLst>
        </pc:spChg>
        <pc:spChg chg="del">
          <ac:chgData name="Daniel Khashabi" userId="62390808-c838-45e6-be59-d6fd0d208bc8" providerId="ADAL" clId="{80024695-EE67-8444-A1A9-20697CC70558}" dt="2023-12-27T18:14:02.064" v="4329" actId="478"/>
          <ac:spMkLst>
            <pc:docMk/>
            <pc:sldMk cId="932487688" sldId="2082"/>
            <ac:spMk id="20" creationId="{00000000-0000-0000-0000-000000000000}"/>
          </ac:spMkLst>
        </pc:spChg>
        <pc:spChg chg="mod">
          <ac:chgData name="Daniel Khashabi" userId="62390808-c838-45e6-be59-d6fd0d208bc8" providerId="ADAL" clId="{80024695-EE67-8444-A1A9-20697CC70558}" dt="2023-12-27T18:15:32.741" v="4342"/>
          <ac:spMkLst>
            <pc:docMk/>
            <pc:sldMk cId="932487688" sldId="2082"/>
            <ac:spMk id="32" creationId="{8F704BFC-E02F-0385-79D1-6F0D52DAFB11}"/>
          </ac:spMkLst>
        </pc:spChg>
        <pc:spChg chg="mod">
          <ac:chgData name="Daniel Khashabi" userId="62390808-c838-45e6-be59-d6fd0d208bc8" providerId="ADAL" clId="{80024695-EE67-8444-A1A9-20697CC70558}" dt="2023-12-27T18:15:32.741" v="4342"/>
          <ac:spMkLst>
            <pc:docMk/>
            <pc:sldMk cId="932487688" sldId="2082"/>
            <ac:spMk id="33" creationId="{A245B466-8978-0D80-B749-A0F432E634FB}"/>
          </ac:spMkLst>
        </pc:spChg>
        <pc:spChg chg="mod">
          <ac:chgData name="Daniel Khashabi" userId="62390808-c838-45e6-be59-d6fd0d208bc8" providerId="ADAL" clId="{80024695-EE67-8444-A1A9-20697CC70558}" dt="2023-12-27T18:15:32.741" v="4342"/>
          <ac:spMkLst>
            <pc:docMk/>
            <pc:sldMk cId="932487688" sldId="2082"/>
            <ac:spMk id="34" creationId="{5089C2EE-15E5-E2DF-7680-7B0C34ED0C3C}"/>
          </ac:spMkLst>
        </pc:spChg>
        <pc:spChg chg="mod">
          <ac:chgData name="Daniel Khashabi" userId="62390808-c838-45e6-be59-d6fd0d208bc8" providerId="ADAL" clId="{80024695-EE67-8444-A1A9-20697CC70558}" dt="2023-12-27T18:15:32.741" v="4342"/>
          <ac:spMkLst>
            <pc:docMk/>
            <pc:sldMk cId="932487688" sldId="2082"/>
            <ac:spMk id="35" creationId="{B0472FD5-BBD0-0C17-96B4-EFDA75430858}"/>
          </ac:spMkLst>
        </pc:spChg>
        <pc:spChg chg="mod">
          <ac:chgData name="Daniel Khashabi" userId="62390808-c838-45e6-be59-d6fd0d208bc8" providerId="ADAL" clId="{80024695-EE67-8444-A1A9-20697CC70558}" dt="2023-12-27T18:15:32.741" v="4342"/>
          <ac:spMkLst>
            <pc:docMk/>
            <pc:sldMk cId="932487688" sldId="2082"/>
            <ac:spMk id="36" creationId="{5E05BF68-895A-AD95-6FFB-1D4CB50EEEDB}"/>
          </ac:spMkLst>
        </pc:spChg>
        <pc:spChg chg="mod">
          <ac:chgData name="Daniel Khashabi" userId="62390808-c838-45e6-be59-d6fd0d208bc8" providerId="ADAL" clId="{80024695-EE67-8444-A1A9-20697CC70558}" dt="2023-12-27T18:15:32.741" v="4342"/>
          <ac:spMkLst>
            <pc:docMk/>
            <pc:sldMk cId="932487688" sldId="2082"/>
            <ac:spMk id="37" creationId="{6EC1A8C2-C5C6-AFE5-BDD5-7BC86A275631}"/>
          </ac:spMkLst>
        </pc:spChg>
        <pc:spChg chg="mod">
          <ac:chgData name="Daniel Khashabi" userId="62390808-c838-45e6-be59-d6fd0d208bc8" providerId="ADAL" clId="{80024695-EE67-8444-A1A9-20697CC70558}" dt="2023-12-27T18:15:32.741" v="4342"/>
          <ac:spMkLst>
            <pc:docMk/>
            <pc:sldMk cId="932487688" sldId="2082"/>
            <ac:spMk id="38" creationId="{854FA202-295C-92D9-907A-9903C660B6F3}"/>
          </ac:spMkLst>
        </pc:spChg>
        <pc:spChg chg="mod">
          <ac:chgData name="Daniel Khashabi" userId="62390808-c838-45e6-be59-d6fd0d208bc8" providerId="ADAL" clId="{80024695-EE67-8444-A1A9-20697CC70558}" dt="2023-12-27T18:15:32.741" v="4342"/>
          <ac:spMkLst>
            <pc:docMk/>
            <pc:sldMk cId="932487688" sldId="2082"/>
            <ac:spMk id="39" creationId="{7E7CCF93-ECA0-022E-08D0-847B3CC3C022}"/>
          </ac:spMkLst>
        </pc:spChg>
        <pc:spChg chg="mod">
          <ac:chgData name="Daniel Khashabi" userId="62390808-c838-45e6-be59-d6fd0d208bc8" providerId="ADAL" clId="{80024695-EE67-8444-A1A9-20697CC70558}" dt="2023-12-27T18:15:32.741" v="4342"/>
          <ac:spMkLst>
            <pc:docMk/>
            <pc:sldMk cId="932487688" sldId="2082"/>
            <ac:spMk id="40" creationId="{921D9F67-21C4-6ECB-A8B0-359B4B4D50EA}"/>
          </ac:spMkLst>
        </pc:spChg>
        <pc:spChg chg="mod">
          <ac:chgData name="Daniel Khashabi" userId="62390808-c838-45e6-be59-d6fd0d208bc8" providerId="ADAL" clId="{80024695-EE67-8444-A1A9-20697CC70558}" dt="2023-12-27T18:15:32.741" v="4342"/>
          <ac:spMkLst>
            <pc:docMk/>
            <pc:sldMk cId="932487688" sldId="2082"/>
            <ac:spMk id="41" creationId="{22F2AFAB-4EA3-B8BA-CFBB-7067D833F9B5}"/>
          </ac:spMkLst>
        </pc:spChg>
        <pc:spChg chg="mod">
          <ac:chgData name="Daniel Khashabi" userId="62390808-c838-45e6-be59-d6fd0d208bc8" providerId="ADAL" clId="{80024695-EE67-8444-A1A9-20697CC70558}" dt="2023-12-27T18:15:32.741" v="4342"/>
          <ac:spMkLst>
            <pc:docMk/>
            <pc:sldMk cId="932487688" sldId="2082"/>
            <ac:spMk id="42" creationId="{412D8BC5-A57D-4864-8C1A-D6F72A2BD986}"/>
          </ac:spMkLst>
        </pc:spChg>
        <pc:spChg chg="mod">
          <ac:chgData name="Daniel Khashabi" userId="62390808-c838-45e6-be59-d6fd0d208bc8" providerId="ADAL" clId="{80024695-EE67-8444-A1A9-20697CC70558}" dt="2023-12-27T18:15:32.741" v="4342"/>
          <ac:spMkLst>
            <pc:docMk/>
            <pc:sldMk cId="932487688" sldId="2082"/>
            <ac:spMk id="43" creationId="{4AEE9781-B2E5-BC3A-23A5-C41654B491B3}"/>
          </ac:spMkLst>
        </pc:spChg>
        <pc:spChg chg="mod">
          <ac:chgData name="Daniel Khashabi" userId="62390808-c838-45e6-be59-d6fd0d208bc8" providerId="ADAL" clId="{80024695-EE67-8444-A1A9-20697CC70558}" dt="2023-12-27T18:15:32.741" v="4342"/>
          <ac:spMkLst>
            <pc:docMk/>
            <pc:sldMk cId="932487688" sldId="2082"/>
            <ac:spMk id="44" creationId="{BC9FABB4-5C6D-D18A-CE86-0C13F3054377}"/>
          </ac:spMkLst>
        </pc:spChg>
        <pc:spChg chg="mod">
          <ac:chgData name="Daniel Khashabi" userId="62390808-c838-45e6-be59-d6fd0d208bc8" providerId="ADAL" clId="{80024695-EE67-8444-A1A9-20697CC70558}" dt="2023-12-27T18:15:32.741" v="4342"/>
          <ac:spMkLst>
            <pc:docMk/>
            <pc:sldMk cId="932487688" sldId="2082"/>
            <ac:spMk id="45" creationId="{90F68DA0-A276-875E-FC82-C69B549F119F}"/>
          </ac:spMkLst>
        </pc:spChg>
        <pc:spChg chg="mod">
          <ac:chgData name="Daniel Khashabi" userId="62390808-c838-45e6-be59-d6fd0d208bc8" providerId="ADAL" clId="{80024695-EE67-8444-A1A9-20697CC70558}" dt="2023-12-27T18:15:32.741" v="4342"/>
          <ac:spMkLst>
            <pc:docMk/>
            <pc:sldMk cId="932487688" sldId="2082"/>
            <ac:spMk id="46" creationId="{9CC13F11-B1C9-D886-724B-BDCC155665CB}"/>
          </ac:spMkLst>
        </pc:spChg>
        <pc:spChg chg="mod">
          <ac:chgData name="Daniel Khashabi" userId="62390808-c838-45e6-be59-d6fd0d208bc8" providerId="ADAL" clId="{80024695-EE67-8444-A1A9-20697CC70558}" dt="2023-12-27T18:15:32.741" v="4342"/>
          <ac:spMkLst>
            <pc:docMk/>
            <pc:sldMk cId="932487688" sldId="2082"/>
            <ac:spMk id="47" creationId="{BE951150-5D47-EF88-B797-064141931FD2}"/>
          </ac:spMkLst>
        </pc:spChg>
        <pc:spChg chg="mod">
          <ac:chgData name="Daniel Khashabi" userId="62390808-c838-45e6-be59-d6fd0d208bc8" providerId="ADAL" clId="{80024695-EE67-8444-A1A9-20697CC70558}" dt="2023-12-27T18:15:32.741" v="4342"/>
          <ac:spMkLst>
            <pc:docMk/>
            <pc:sldMk cId="932487688" sldId="2082"/>
            <ac:spMk id="48" creationId="{0F421B6B-F93A-4EE3-A441-21F5B5AF5E45}"/>
          </ac:spMkLst>
        </pc:spChg>
        <pc:spChg chg="mod">
          <ac:chgData name="Daniel Khashabi" userId="62390808-c838-45e6-be59-d6fd0d208bc8" providerId="ADAL" clId="{80024695-EE67-8444-A1A9-20697CC70558}" dt="2023-12-27T18:15:32.741" v="4342"/>
          <ac:spMkLst>
            <pc:docMk/>
            <pc:sldMk cId="932487688" sldId="2082"/>
            <ac:spMk id="49" creationId="{11093A0C-015F-7F7A-A2D8-F25DD33BB068}"/>
          </ac:spMkLst>
        </pc:spChg>
        <pc:spChg chg="mod">
          <ac:chgData name="Daniel Khashabi" userId="62390808-c838-45e6-be59-d6fd0d208bc8" providerId="ADAL" clId="{80024695-EE67-8444-A1A9-20697CC70558}" dt="2023-12-27T18:15:32.741" v="4342"/>
          <ac:spMkLst>
            <pc:docMk/>
            <pc:sldMk cId="932487688" sldId="2082"/>
            <ac:spMk id="50" creationId="{D3A1C9EC-09E2-DABC-70C1-FF295C9029D9}"/>
          </ac:spMkLst>
        </pc:spChg>
        <pc:spChg chg="mod">
          <ac:chgData name="Daniel Khashabi" userId="62390808-c838-45e6-be59-d6fd0d208bc8" providerId="ADAL" clId="{80024695-EE67-8444-A1A9-20697CC70558}" dt="2023-12-27T18:15:32.741" v="4342"/>
          <ac:spMkLst>
            <pc:docMk/>
            <pc:sldMk cId="932487688" sldId="2082"/>
            <ac:spMk id="51" creationId="{5DB89367-22DC-7BC5-C6A2-C4F53B724B87}"/>
          </ac:spMkLst>
        </pc:spChg>
        <pc:spChg chg="mod">
          <ac:chgData name="Daniel Khashabi" userId="62390808-c838-45e6-be59-d6fd0d208bc8" providerId="ADAL" clId="{80024695-EE67-8444-A1A9-20697CC70558}" dt="2023-12-27T18:15:32.741" v="4342"/>
          <ac:spMkLst>
            <pc:docMk/>
            <pc:sldMk cId="932487688" sldId="2082"/>
            <ac:spMk id="52" creationId="{428FCE1F-D9B5-F1F1-4A94-566494D7490A}"/>
          </ac:spMkLst>
        </pc:spChg>
        <pc:spChg chg="mod">
          <ac:chgData name="Daniel Khashabi" userId="62390808-c838-45e6-be59-d6fd0d208bc8" providerId="ADAL" clId="{80024695-EE67-8444-A1A9-20697CC70558}" dt="2023-12-27T18:15:32.741" v="4342"/>
          <ac:spMkLst>
            <pc:docMk/>
            <pc:sldMk cId="932487688" sldId="2082"/>
            <ac:spMk id="53" creationId="{F6DD47FE-30E1-9427-24D6-5D8604B0DEE2}"/>
          </ac:spMkLst>
        </pc:spChg>
        <pc:spChg chg="mod">
          <ac:chgData name="Daniel Khashabi" userId="62390808-c838-45e6-be59-d6fd0d208bc8" providerId="ADAL" clId="{80024695-EE67-8444-A1A9-20697CC70558}" dt="2023-12-27T18:15:32.741" v="4342"/>
          <ac:spMkLst>
            <pc:docMk/>
            <pc:sldMk cId="932487688" sldId="2082"/>
            <ac:spMk id="54" creationId="{66DF5A60-4A42-8036-3808-BE489E732AAD}"/>
          </ac:spMkLst>
        </pc:spChg>
        <pc:spChg chg="mod">
          <ac:chgData name="Daniel Khashabi" userId="62390808-c838-45e6-be59-d6fd0d208bc8" providerId="ADAL" clId="{80024695-EE67-8444-A1A9-20697CC70558}" dt="2023-12-27T18:15:32.741" v="4342"/>
          <ac:spMkLst>
            <pc:docMk/>
            <pc:sldMk cId="932487688" sldId="2082"/>
            <ac:spMk id="55" creationId="{0C288099-FBF7-CB6A-1A6F-09782CFD3F18}"/>
          </ac:spMkLst>
        </pc:spChg>
        <pc:spChg chg="mod">
          <ac:chgData name="Daniel Khashabi" userId="62390808-c838-45e6-be59-d6fd0d208bc8" providerId="ADAL" clId="{80024695-EE67-8444-A1A9-20697CC70558}" dt="2023-12-27T18:15:32.741" v="4342"/>
          <ac:spMkLst>
            <pc:docMk/>
            <pc:sldMk cId="932487688" sldId="2082"/>
            <ac:spMk id="56" creationId="{FE473D7F-BE94-6FBF-8B5C-BE60BC3C3497}"/>
          </ac:spMkLst>
        </pc:spChg>
        <pc:spChg chg="mod">
          <ac:chgData name="Daniel Khashabi" userId="62390808-c838-45e6-be59-d6fd0d208bc8" providerId="ADAL" clId="{80024695-EE67-8444-A1A9-20697CC70558}" dt="2023-12-27T18:15:32.741" v="4342"/>
          <ac:spMkLst>
            <pc:docMk/>
            <pc:sldMk cId="932487688" sldId="2082"/>
            <ac:spMk id="57" creationId="{15C7CC62-806A-FB21-73BC-1C8AEE8739BF}"/>
          </ac:spMkLst>
        </pc:spChg>
        <pc:spChg chg="mod">
          <ac:chgData name="Daniel Khashabi" userId="62390808-c838-45e6-be59-d6fd0d208bc8" providerId="ADAL" clId="{80024695-EE67-8444-A1A9-20697CC70558}" dt="2023-12-27T18:15:32.741" v="4342"/>
          <ac:spMkLst>
            <pc:docMk/>
            <pc:sldMk cId="932487688" sldId="2082"/>
            <ac:spMk id="58" creationId="{A51541F3-A3F1-DD20-B139-82C449E7BD28}"/>
          </ac:spMkLst>
        </pc:spChg>
        <pc:spChg chg="mod">
          <ac:chgData name="Daniel Khashabi" userId="62390808-c838-45e6-be59-d6fd0d208bc8" providerId="ADAL" clId="{80024695-EE67-8444-A1A9-20697CC70558}" dt="2023-12-27T18:15:32.741" v="4342"/>
          <ac:spMkLst>
            <pc:docMk/>
            <pc:sldMk cId="932487688" sldId="2082"/>
            <ac:spMk id="59" creationId="{C8AFDD05-34D0-6035-5767-C2AC52725ACE}"/>
          </ac:spMkLst>
        </pc:spChg>
        <pc:spChg chg="mod">
          <ac:chgData name="Daniel Khashabi" userId="62390808-c838-45e6-be59-d6fd0d208bc8" providerId="ADAL" clId="{80024695-EE67-8444-A1A9-20697CC70558}" dt="2023-12-27T18:15:32.741" v="4342"/>
          <ac:spMkLst>
            <pc:docMk/>
            <pc:sldMk cId="932487688" sldId="2082"/>
            <ac:spMk id="63" creationId="{29FA14E3-85C8-5D70-027A-B2F1B61BD4A2}"/>
          </ac:spMkLst>
        </pc:spChg>
        <pc:spChg chg="mod">
          <ac:chgData name="Daniel Khashabi" userId="62390808-c838-45e6-be59-d6fd0d208bc8" providerId="ADAL" clId="{80024695-EE67-8444-A1A9-20697CC70558}" dt="2023-12-27T18:15:32.741" v="4342"/>
          <ac:spMkLst>
            <pc:docMk/>
            <pc:sldMk cId="932487688" sldId="2082"/>
            <ac:spMk id="64" creationId="{52C0394D-E759-4C50-7B2E-4E80BB04122C}"/>
          </ac:spMkLst>
        </pc:spChg>
        <pc:spChg chg="mod">
          <ac:chgData name="Daniel Khashabi" userId="62390808-c838-45e6-be59-d6fd0d208bc8" providerId="ADAL" clId="{80024695-EE67-8444-A1A9-20697CC70558}" dt="2023-12-27T18:15:32.741" v="4342"/>
          <ac:spMkLst>
            <pc:docMk/>
            <pc:sldMk cId="932487688" sldId="2082"/>
            <ac:spMk id="65" creationId="{C3AAA315-B91C-ED76-449E-A3CAD31DC299}"/>
          </ac:spMkLst>
        </pc:spChg>
        <pc:spChg chg="mod">
          <ac:chgData name="Daniel Khashabi" userId="62390808-c838-45e6-be59-d6fd0d208bc8" providerId="ADAL" clId="{80024695-EE67-8444-A1A9-20697CC70558}" dt="2023-12-27T18:15:32.741" v="4342"/>
          <ac:spMkLst>
            <pc:docMk/>
            <pc:sldMk cId="932487688" sldId="2082"/>
            <ac:spMk id="66" creationId="{62582538-18E6-3567-3047-11010AD5E69A}"/>
          </ac:spMkLst>
        </pc:spChg>
        <pc:spChg chg="mod">
          <ac:chgData name="Daniel Khashabi" userId="62390808-c838-45e6-be59-d6fd0d208bc8" providerId="ADAL" clId="{80024695-EE67-8444-A1A9-20697CC70558}" dt="2023-12-27T18:15:32.741" v="4342"/>
          <ac:spMkLst>
            <pc:docMk/>
            <pc:sldMk cId="932487688" sldId="2082"/>
            <ac:spMk id="67" creationId="{57B1D6C1-0345-F357-155C-BBB8A9E6A6BB}"/>
          </ac:spMkLst>
        </pc:spChg>
        <pc:spChg chg="mod">
          <ac:chgData name="Daniel Khashabi" userId="62390808-c838-45e6-be59-d6fd0d208bc8" providerId="ADAL" clId="{80024695-EE67-8444-A1A9-20697CC70558}" dt="2023-12-27T18:15:32.741" v="4342"/>
          <ac:spMkLst>
            <pc:docMk/>
            <pc:sldMk cId="932487688" sldId="2082"/>
            <ac:spMk id="68" creationId="{02A60057-E65C-3C91-81DC-624DD7AF93BB}"/>
          </ac:spMkLst>
        </pc:spChg>
        <pc:spChg chg="mod">
          <ac:chgData name="Daniel Khashabi" userId="62390808-c838-45e6-be59-d6fd0d208bc8" providerId="ADAL" clId="{80024695-EE67-8444-A1A9-20697CC70558}" dt="2023-12-27T18:15:32.741" v="4342"/>
          <ac:spMkLst>
            <pc:docMk/>
            <pc:sldMk cId="932487688" sldId="2082"/>
            <ac:spMk id="69" creationId="{66BA2B7A-AC98-66B8-D98C-8EEC30838D44}"/>
          </ac:spMkLst>
        </pc:spChg>
        <pc:spChg chg="mod">
          <ac:chgData name="Daniel Khashabi" userId="62390808-c838-45e6-be59-d6fd0d208bc8" providerId="ADAL" clId="{80024695-EE67-8444-A1A9-20697CC70558}" dt="2023-12-27T18:15:32.741" v="4342"/>
          <ac:spMkLst>
            <pc:docMk/>
            <pc:sldMk cId="932487688" sldId="2082"/>
            <ac:spMk id="70" creationId="{76121E77-3793-58F9-36D9-4E15A1DF531F}"/>
          </ac:spMkLst>
        </pc:spChg>
        <pc:spChg chg="mod">
          <ac:chgData name="Daniel Khashabi" userId="62390808-c838-45e6-be59-d6fd0d208bc8" providerId="ADAL" clId="{80024695-EE67-8444-A1A9-20697CC70558}" dt="2023-12-27T18:15:32.741" v="4342"/>
          <ac:spMkLst>
            <pc:docMk/>
            <pc:sldMk cId="932487688" sldId="2082"/>
            <ac:spMk id="71" creationId="{3DA3922D-9793-FDD0-0D09-7337B7995784}"/>
          </ac:spMkLst>
        </pc:spChg>
        <pc:spChg chg="mod">
          <ac:chgData name="Daniel Khashabi" userId="62390808-c838-45e6-be59-d6fd0d208bc8" providerId="ADAL" clId="{80024695-EE67-8444-A1A9-20697CC70558}" dt="2023-12-27T18:15:32.741" v="4342"/>
          <ac:spMkLst>
            <pc:docMk/>
            <pc:sldMk cId="932487688" sldId="2082"/>
            <ac:spMk id="72" creationId="{02ACD7D7-653E-1844-7443-50D04B5963D7}"/>
          </ac:spMkLst>
        </pc:spChg>
        <pc:spChg chg="mod">
          <ac:chgData name="Daniel Khashabi" userId="62390808-c838-45e6-be59-d6fd0d208bc8" providerId="ADAL" clId="{80024695-EE67-8444-A1A9-20697CC70558}" dt="2023-12-27T18:15:32.741" v="4342"/>
          <ac:spMkLst>
            <pc:docMk/>
            <pc:sldMk cId="932487688" sldId="2082"/>
            <ac:spMk id="73" creationId="{30D431B5-3FE3-2F34-ACEF-1500A0FD836B}"/>
          </ac:spMkLst>
        </pc:spChg>
        <pc:spChg chg="mod">
          <ac:chgData name="Daniel Khashabi" userId="62390808-c838-45e6-be59-d6fd0d208bc8" providerId="ADAL" clId="{80024695-EE67-8444-A1A9-20697CC70558}" dt="2023-12-27T18:15:32.741" v="4342"/>
          <ac:spMkLst>
            <pc:docMk/>
            <pc:sldMk cId="932487688" sldId="2082"/>
            <ac:spMk id="74" creationId="{200E1170-AF8B-8DF6-13CA-D06B885DD978}"/>
          </ac:spMkLst>
        </pc:spChg>
        <pc:spChg chg="mod">
          <ac:chgData name="Daniel Khashabi" userId="62390808-c838-45e6-be59-d6fd0d208bc8" providerId="ADAL" clId="{80024695-EE67-8444-A1A9-20697CC70558}" dt="2023-12-27T18:15:32.741" v="4342"/>
          <ac:spMkLst>
            <pc:docMk/>
            <pc:sldMk cId="932487688" sldId="2082"/>
            <ac:spMk id="75" creationId="{07C279C4-1A2C-5F60-87D9-AEE0B5E8BE50}"/>
          </ac:spMkLst>
        </pc:spChg>
        <pc:spChg chg="mod">
          <ac:chgData name="Daniel Khashabi" userId="62390808-c838-45e6-be59-d6fd0d208bc8" providerId="ADAL" clId="{80024695-EE67-8444-A1A9-20697CC70558}" dt="2023-12-27T18:15:32.741" v="4342"/>
          <ac:spMkLst>
            <pc:docMk/>
            <pc:sldMk cId="932487688" sldId="2082"/>
            <ac:spMk id="76" creationId="{FCD5C613-B623-4BEA-410F-4358A72D85AB}"/>
          </ac:spMkLst>
        </pc:spChg>
        <pc:spChg chg="mod">
          <ac:chgData name="Daniel Khashabi" userId="62390808-c838-45e6-be59-d6fd0d208bc8" providerId="ADAL" clId="{80024695-EE67-8444-A1A9-20697CC70558}" dt="2023-12-27T18:15:32.741" v="4342"/>
          <ac:spMkLst>
            <pc:docMk/>
            <pc:sldMk cId="932487688" sldId="2082"/>
            <ac:spMk id="77" creationId="{FB502DAC-B5FB-3593-A82D-BD0A5CBF98EF}"/>
          </ac:spMkLst>
        </pc:spChg>
        <pc:spChg chg="mod">
          <ac:chgData name="Daniel Khashabi" userId="62390808-c838-45e6-be59-d6fd0d208bc8" providerId="ADAL" clId="{80024695-EE67-8444-A1A9-20697CC70558}" dt="2023-12-27T18:15:32.741" v="4342"/>
          <ac:spMkLst>
            <pc:docMk/>
            <pc:sldMk cId="932487688" sldId="2082"/>
            <ac:spMk id="78" creationId="{3C0C828B-E611-82A3-462A-179B73010B35}"/>
          </ac:spMkLst>
        </pc:spChg>
        <pc:spChg chg="mod">
          <ac:chgData name="Daniel Khashabi" userId="62390808-c838-45e6-be59-d6fd0d208bc8" providerId="ADAL" clId="{80024695-EE67-8444-A1A9-20697CC70558}" dt="2023-12-27T18:15:32.741" v="4342"/>
          <ac:spMkLst>
            <pc:docMk/>
            <pc:sldMk cId="932487688" sldId="2082"/>
            <ac:spMk id="79" creationId="{7015FF8B-17E0-8538-A9B3-DB31337EB741}"/>
          </ac:spMkLst>
        </pc:spChg>
        <pc:spChg chg="mod">
          <ac:chgData name="Daniel Khashabi" userId="62390808-c838-45e6-be59-d6fd0d208bc8" providerId="ADAL" clId="{80024695-EE67-8444-A1A9-20697CC70558}" dt="2023-12-27T18:15:32.741" v="4342"/>
          <ac:spMkLst>
            <pc:docMk/>
            <pc:sldMk cId="932487688" sldId="2082"/>
            <ac:spMk id="80" creationId="{CAAE77E6-A3C4-A114-DE0A-2F5A5A646346}"/>
          </ac:spMkLst>
        </pc:spChg>
        <pc:spChg chg="mod">
          <ac:chgData name="Daniel Khashabi" userId="62390808-c838-45e6-be59-d6fd0d208bc8" providerId="ADAL" clId="{80024695-EE67-8444-A1A9-20697CC70558}" dt="2023-12-27T18:15:32.741" v="4342"/>
          <ac:spMkLst>
            <pc:docMk/>
            <pc:sldMk cId="932487688" sldId="2082"/>
            <ac:spMk id="81" creationId="{51D9FD44-DA01-0364-B42E-7143B2F4AB00}"/>
          </ac:spMkLst>
        </pc:spChg>
        <pc:spChg chg="mod">
          <ac:chgData name="Daniel Khashabi" userId="62390808-c838-45e6-be59-d6fd0d208bc8" providerId="ADAL" clId="{80024695-EE67-8444-A1A9-20697CC70558}" dt="2023-12-27T18:15:32.741" v="4342"/>
          <ac:spMkLst>
            <pc:docMk/>
            <pc:sldMk cId="932487688" sldId="2082"/>
            <ac:spMk id="82" creationId="{8D409F2A-9F1B-AC93-1D4B-590DC2F469E9}"/>
          </ac:spMkLst>
        </pc:spChg>
        <pc:spChg chg="mod">
          <ac:chgData name="Daniel Khashabi" userId="62390808-c838-45e6-be59-d6fd0d208bc8" providerId="ADAL" clId="{80024695-EE67-8444-A1A9-20697CC70558}" dt="2023-12-27T18:15:32.741" v="4342"/>
          <ac:spMkLst>
            <pc:docMk/>
            <pc:sldMk cId="932487688" sldId="2082"/>
            <ac:spMk id="83" creationId="{73858CE3-8DCC-0DEE-4770-161158C517CA}"/>
          </ac:spMkLst>
        </pc:spChg>
        <pc:spChg chg="mod">
          <ac:chgData name="Daniel Khashabi" userId="62390808-c838-45e6-be59-d6fd0d208bc8" providerId="ADAL" clId="{80024695-EE67-8444-A1A9-20697CC70558}" dt="2023-12-27T18:15:32.741" v="4342"/>
          <ac:spMkLst>
            <pc:docMk/>
            <pc:sldMk cId="932487688" sldId="2082"/>
            <ac:spMk id="84" creationId="{6F841476-6DED-12E2-16F3-D767FB8F647D}"/>
          </ac:spMkLst>
        </pc:spChg>
        <pc:spChg chg="mod">
          <ac:chgData name="Daniel Khashabi" userId="62390808-c838-45e6-be59-d6fd0d208bc8" providerId="ADAL" clId="{80024695-EE67-8444-A1A9-20697CC70558}" dt="2023-12-27T18:15:32.741" v="4342"/>
          <ac:spMkLst>
            <pc:docMk/>
            <pc:sldMk cId="932487688" sldId="2082"/>
            <ac:spMk id="85" creationId="{86C4268C-3E65-9B16-D21A-454B160AD320}"/>
          </ac:spMkLst>
        </pc:spChg>
        <pc:spChg chg="mod">
          <ac:chgData name="Daniel Khashabi" userId="62390808-c838-45e6-be59-d6fd0d208bc8" providerId="ADAL" clId="{80024695-EE67-8444-A1A9-20697CC70558}" dt="2023-12-27T18:15:32.741" v="4342"/>
          <ac:spMkLst>
            <pc:docMk/>
            <pc:sldMk cId="932487688" sldId="2082"/>
            <ac:spMk id="86" creationId="{9A4FBFD1-5C95-D4B6-F661-73811BE3ACEA}"/>
          </ac:spMkLst>
        </pc:spChg>
        <pc:spChg chg="mod">
          <ac:chgData name="Daniel Khashabi" userId="62390808-c838-45e6-be59-d6fd0d208bc8" providerId="ADAL" clId="{80024695-EE67-8444-A1A9-20697CC70558}" dt="2023-12-27T18:15:32.741" v="4342"/>
          <ac:spMkLst>
            <pc:docMk/>
            <pc:sldMk cId="932487688" sldId="2082"/>
            <ac:spMk id="87" creationId="{CC11C839-CBF6-4934-170B-1D1CBDC78A66}"/>
          </ac:spMkLst>
        </pc:spChg>
        <pc:spChg chg="mod">
          <ac:chgData name="Daniel Khashabi" userId="62390808-c838-45e6-be59-d6fd0d208bc8" providerId="ADAL" clId="{80024695-EE67-8444-A1A9-20697CC70558}" dt="2023-12-27T18:15:32.741" v="4342"/>
          <ac:spMkLst>
            <pc:docMk/>
            <pc:sldMk cId="932487688" sldId="2082"/>
            <ac:spMk id="88" creationId="{91E6F97A-B5E6-F3F0-843B-21C7C44E942D}"/>
          </ac:spMkLst>
        </pc:spChg>
        <pc:spChg chg="mod">
          <ac:chgData name="Daniel Khashabi" userId="62390808-c838-45e6-be59-d6fd0d208bc8" providerId="ADAL" clId="{80024695-EE67-8444-A1A9-20697CC70558}" dt="2023-12-27T18:15:32.741" v="4342"/>
          <ac:spMkLst>
            <pc:docMk/>
            <pc:sldMk cId="932487688" sldId="2082"/>
            <ac:spMk id="89" creationId="{995DAA4A-6F27-F6E9-7891-22FCD5B35CB0}"/>
          </ac:spMkLst>
        </pc:spChg>
        <pc:spChg chg="mod">
          <ac:chgData name="Daniel Khashabi" userId="62390808-c838-45e6-be59-d6fd0d208bc8" providerId="ADAL" clId="{80024695-EE67-8444-A1A9-20697CC70558}" dt="2023-12-27T18:15:32.741" v="4342"/>
          <ac:spMkLst>
            <pc:docMk/>
            <pc:sldMk cId="932487688" sldId="2082"/>
            <ac:spMk id="90" creationId="{EF324305-221D-DE32-8529-FE96CD3FE885}"/>
          </ac:spMkLst>
        </pc:spChg>
        <pc:spChg chg="mod">
          <ac:chgData name="Daniel Khashabi" userId="62390808-c838-45e6-be59-d6fd0d208bc8" providerId="ADAL" clId="{80024695-EE67-8444-A1A9-20697CC70558}" dt="2023-12-27T18:15:32.741" v="4342"/>
          <ac:spMkLst>
            <pc:docMk/>
            <pc:sldMk cId="932487688" sldId="2082"/>
            <ac:spMk id="94" creationId="{538A03A2-A13D-0CDB-EB04-8F8BFA72D6F9}"/>
          </ac:spMkLst>
        </pc:spChg>
        <pc:spChg chg="mod">
          <ac:chgData name="Daniel Khashabi" userId="62390808-c838-45e6-be59-d6fd0d208bc8" providerId="ADAL" clId="{80024695-EE67-8444-A1A9-20697CC70558}" dt="2023-12-27T18:15:32.741" v="4342"/>
          <ac:spMkLst>
            <pc:docMk/>
            <pc:sldMk cId="932487688" sldId="2082"/>
            <ac:spMk id="95" creationId="{CDFE0F38-FA69-E29D-71EF-5789D3C568F6}"/>
          </ac:spMkLst>
        </pc:spChg>
        <pc:spChg chg="mod">
          <ac:chgData name="Daniel Khashabi" userId="62390808-c838-45e6-be59-d6fd0d208bc8" providerId="ADAL" clId="{80024695-EE67-8444-A1A9-20697CC70558}" dt="2023-12-27T18:15:32.741" v="4342"/>
          <ac:spMkLst>
            <pc:docMk/>
            <pc:sldMk cId="932487688" sldId="2082"/>
            <ac:spMk id="96" creationId="{CD91A92F-38E9-EFF1-99DD-1E23740A6E88}"/>
          </ac:spMkLst>
        </pc:spChg>
        <pc:spChg chg="mod">
          <ac:chgData name="Daniel Khashabi" userId="62390808-c838-45e6-be59-d6fd0d208bc8" providerId="ADAL" clId="{80024695-EE67-8444-A1A9-20697CC70558}" dt="2023-12-27T18:15:32.741" v="4342"/>
          <ac:spMkLst>
            <pc:docMk/>
            <pc:sldMk cId="932487688" sldId="2082"/>
            <ac:spMk id="97" creationId="{3A107ABF-1256-6A06-26CA-25A40933E74A}"/>
          </ac:spMkLst>
        </pc:spChg>
        <pc:spChg chg="mod">
          <ac:chgData name="Daniel Khashabi" userId="62390808-c838-45e6-be59-d6fd0d208bc8" providerId="ADAL" clId="{80024695-EE67-8444-A1A9-20697CC70558}" dt="2023-12-27T18:15:32.741" v="4342"/>
          <ac:spMkLst>
            <pc:docMk/>
            <pc:sldMk cId="932487688" sldId="2082"/>
            <ac:spMk id="98" creationId="{97BAEDA0-DD09-5B88-26BC-225B848618F7}"/>
          </ac:spMkLst>
        </pc:spChg>
        <pc:spChg chg="mod">
          <ac:chgData name="Daniel Khashabi" userId="62390808-c838-45e6-be59-d6fd0d208bc8" providerId="ADAL" clId="{80024695-EE67-8444-A1A9-20697CC70558}" dt="2023-12-27T18:15:32.741" v="4342"/>
          <ac:spMkLst>
            <pc:docMk/>
            <pc:sldMk cId="932487688" sldId="2082"/>
            <ac:spMk id="99" creationId="{BE55AFB8-68F8-2498-A95E-B965B408FE4B}"/>
          </ac:spMkLst>
        </pc:spChg>
        <pc:spChg chg="mod">
          <ac:chgData name="Daniel Khashabi" userId="62390808-c838-45e6-be59-d6fd0d208bc8" providerId="ADAL" clId="{80024695-EE67-8444-A1A9-20697CC70558}" dt="2023-12-27T18:15:32.741" v="4342"/>
          <ac:spMkLst>
            <pc:docMk/>
            <pc:sldMk cId="932487688" sldId="2082"/>
            <ac:spMk id="100" creationId="{FD025186-C7AA-DBED-D0DA-AA28D0EA13DE}"/>
          </ac:spMkLst>
        </pc:spChg>
        <pc:spChg chg="mod">
          <ac:chgData name="Daniel Khashabi" userId="62390808-c838-45e6-be59-d6fd0d208bc8" providerId="ADAL" clId="{80024695-EE67-8444-A1A9-20697CC70558}" dt="2023-12-27T18:15:32.741" v="4342"/>
          <ac:spMkLst>
            <pc:docMk/>
            <pc:sldMk cId="932487688" sldId="2082"/>
            <ac:spMk id="101" creationId="{B588433A-0A36-8404-BC9B-BBCCCF2427BF}"/>
          </ac:spMkLst>
        </pc:spChg>
        <pc:spChg chg="mod">
          <ac:chgData name="Daniel Khashabi" userId="62390808-c838-45e6-be59-d6fd0d208bc8" providerId="ADAL" clId="{80024695-EE67-8444-A1A9-20697CC70558}" dt="2023-12-27T18:15:32.741" v="4342"/>
          <ac:spMkLst>
            <pc:docMk/>
            <pc:sldMk cId="932487688" sldId="2082"/>
            <ac:spMk id="102" creationId="{35117EC4-C141-012A-4687-CD2EBA2059D4}"/>
          </ac:spMkLst>
        </pc:spChg>
        <pc:spChg chg="mod">
          <ac:chgData name="Daniel Khashabi" userId="62390808-c838-45e6-be59-d6fd0d208bc8" providerId="ADAL" clId="{80024695-EE67-8444-A1A9-20697CC70558}" dt="2023-12-27T18:15:32.741" v="4342"/>
          <ac:spMkLst>
            <pc:docMk/>
            <pc:sldMk cId="932487688" sldId="2082"/>
            <ac:spMk id="103" creationId="{0625C1AE-335D-6362-0FC4-280D989719EA}"/>
          </ac:spMkLst>
        </pc:spChg>
        <pc:spChg chg="mod">
          <ac:chgData name="Daniel Khashabi" userId="62390808-c838-45e6-be59-d6fd0d208bc8" providerId="ADAL" clId="{80024695-EE67-8444-A1A9-20697CC70558}" dt="2023-12-27T18:15:32.741" v="4342"/>
          <ac:spMkLst>
            <pc:docMk/>
            <pc:sldMk cId="932487688" sldId="2082"/>
            <ac:spMk id="104" creationId="{9A4A896E-8E7A-B505-DD41-6CAFDF07AF2B}"/>
          </ac:spMkLst>
        </pc:spChg>
        <pc:spChg chg="mod">
          <ac:chgData name="Daniel Khashabi" userId="62390808-c838-45e6-be59-d6fd0d208bc8" providerId="ADAL" clId="{80024695-EE67-8444-A1A9-20697CC70558}" dt="2023-12-27T18:15:32.741" v="4342"/>
          <ac:spMkLst>
            <pc:docMk/>
            <pc:sldMk cId="932487688" sldId="2082"/>
            <ac:spMk id="105" creationId="{D96A83E0-AB48-6E7D-0743-1B208791047F}"/>
          </ac:spMkLst>
        </pc:spChg>
        <pc:spChg chg="mod">
          <ac:chgData name="Daniel Khashabi" userId="62390808-c838-45e6-be59-d6fd0d208bc8" providerId="ADAL" clId="{80024695-EE67-8444-A1A9-20697CC70558}" dt="2023-12-27T18:15:32.741" v="4342"/>
          <ac:spMkLst>
            <pc:docMk/>
            <pc:sldMk cId="932487688" sldId="2082"/>
            <ac:spMk id="106" creationId="{87B886DB-9473-B9D6-CF49-10BB9546C199}"/>
          </ac:spMkLst>
        </pc:spChg>
        <pc:spChg chg="mod">
          <ac:chgData name="Daniel Khashabi" userId="62390808-c838-45e6-be59-d6fd0d208bc8" providerId="ADAL" clId="{80024695-EE67-8444-A1A9-20697CC70558}" dt="2023-12-27T18:15:32.741" v="4342"/>
          <ac:spMkLst>
            <pc:docMk/>
            <pc:sldMk cId="932487688" sldId="2082"/>
            <ac:spMk id="107" creationId="{3E9C6736-0FCC-66C7-1129-6C1E19E537FD}"/>
          </ac:spMkLst>
        </pc:spChg>
        <pc:spChg chg="mod">
          <ac:chgData name="Daniel Khashabi" userId="62390808-c838-45e6-be59-d6fd0d208bc8" providerId="ADAL" clId="{80024695-EE67-8444-A1A9-20697CC70558}" dt="2023-12-27T18:15:32.741" v="4342"/>
          <ac:spMkLst>
            <pc:docMk/>
            <pc:sldMk cId="932487688" sldId="2082"/>
            <ac:spMk id="108" creationId="{F2EA57EE-7F92-5FEA-7344-13D06DD2CEDA}"/>
          </ac:spMkLst>
        </pc:spChg>
        <pc:spChg chg="mod">
          <ac:chgData name="Daniel Khashabi" userId="62390808-c838-45e6-be59-d6fd0d208bc8" providerId="ADAL" clId="{80024695-EE67-8444-A1A9-20697CC70558}" dt="2023-12-27T18:15:32.741" v="4342"/>
          <ac:spMkLst>
            <pc:docMk/>
            <pc:sldMk cId="932487688" sldId="2082"/>
            <ac:spMk id="109" creationId="{934556C2-287E-8EFB-0D00-2999676550A5}"/>
          </ac:spMkLst>
        </pc:spChg>
        <pc:spChg chg="mod">
          <ac:chgData name="Daniel Khashabi" userId="62390808-c838-45e6-be59-d6fd0d208bc8" providerId="ADAL" clId="{80024695-EE67-8444-A1A9-20697CC70558}" dt="2023-12-27T18:15:32.741" v="4342"/>
          <ac:spMkLst>
            <pc:docMk/>
            <pc:sldMk cId="932487688" sldId="2082"/>
            <ac:spMk id="110" creationId="{B79FCE78-8B24-4106-9A3A-52EEE08CAA84}"/>
          </ac:spMkLst>
        </pc:spChg>
        <pc:spChg chg="mod">
          <ac:chgData name="Daniel Khashabi" userId="62390808-c838-45e6-be59-d6fd0d208bc8" providerId="ADAL" clId="{80024695-EE67-8444-A1A9-20697CC70558}" dt="2023-12-27T18:15:32.741" v="4342"/>
          <ac:spMkLst>
            <pc:docMk/>
            <pc:sldMk cId="932487688" sldId="2082"/>
            <ac:spMk id="111" creationId="{8BF3F4E0-9805-E60E-C91F-8B91C7AE5DA6}"/>
          </ac:spMkLst>
        </pc:spChg>
        <pc:spChg chg="mod">
          <ac:chgData name="Daniel Khashabi" userId="62390808-c838-45e6-be59-d6fd0d208bc8" providerId="ADAL" clId="{80024695-EE67-8444-A1A9-20697CC70558}" dt="2023-12-27T18:15:32.741" v="4342"/>
          <ac:spMkLst>
            <pc:docMk/>
            <pc:sldMk cId="932487688" sldId="2082"/>
            <ac:spMk id="112" creationId="{D0A05561-6E66-F602-8E4A-DD9B25243882}"/>
          </ac:spMkLst>
        </pc:spChg>
        <pc:spChg chg="mod">
          <ac:chgData name="Daniel Khashabi" userId="62390808-c838-45e6-be59-d6fd0d208bc8" providerId="ADAL" clId="{80024695-EE67-8444-A1A9-20697CC70558}" dt="2023-12-27T18:15:32.741" v="4342"/>
          <ac:spMkLst>
            <pc:docMk/>
            <pc:sldMk cId="932487688" sldId="2082"/>
            <ac:spMk id="113" creationId="{FD8C08DC-A84A-282E-C8C1-AF38523CEEDF}"/>
          </ac:spMkLst>
        </pc:spChg>
        <pc:spChg chg="mod">
          <ac:chgData name="Daniel Khashabi" userId="62390808-c838-45e6-be59-d6fd0d208bc8" providerId="ADAL" clId="{80024695-EE67-8444-A1A9-20697CC70558}" dt="2023-12-27T18:15:32.741" v="4342"/>
          <ac:spMkLst>
            <pc:docMk/>
            <pc:sldMk cId="932487688" sldId="2082"/>
            <ac:spMk id="114" creationId="{BC7DE958-1A62-A4B1-A013-3ED044477768}"/>
          </ac:spMkLst>
        </pc:spChg>
        <pc:spChg chg="mod">
          <ac:chgData name="Daniel Khashabi" userId="62390808-c838-45e6-be59-d6fd0d208bc8" providerId="ADAL" clId="{80024695-EE67-8444-A1A9-20697CC70558}" dt="2023-12-27T18:15:32.741" v="4342"/>
          <ac:spMkLst>
            <pc:docMk/>
            <pc:sldMk cId="932487688" sldId="2082"/>
            <ac:spMk id="115" creationId="{DB4F796D-5836-FF93-0CF7-4DE03B87D41C}"/>
          </ac:spMkLst>
        </pc:spChg>
        <pc:spChg chg="mod">
          <ac:chgData name="Daniel Khashabi" userId="62390808-c838-45e6-be59-d6fd0d208bc8" providerId="ADAL" clId="{80024695-EE67-8444-A1A9-20697CC70558}" dt="2023-12-27T18:15:32.741" v="4342"/>
          <ac:spMkLst>
            <pc:docMk/>
            <pc:sldMk cId="932487688" sldId="2082"/>
            <ac:spMk id="116" creationId="{393EC40E-2073-7C98-4B23-A915E1A5E148}"/>
          </ac:spMkLst>
        </pc:spChg>
        <pc:spChg chg="mod">
          <ac:chgData name="Daniel Khashabi" userId="62390808-c838-45e6-be59-d6fd0d208bc8" providerId="ADAL" clId="{80024695-EE67-8444-A1A9-20697CC70558}" dt="2023-12-27T18:15:32.741" v="4342"/>
          <ac:spMkLst>
            <pc:docMk/>
            <pc:sldMk cId="932487688" sldId="2082"/>
            <ac:spMk id="117" creationId="{70C408B3-8E07-D40D-B96E-2127C39EC43A}"/>
          </ac:spMkLst>
        </pc:spChg>
        <pc:spChg chg="mod">
          <ac:chgData name="Daniel Khashabi" userId="62390808-c838-45e6-be59-d6fd0d208bc8" providerId="ADAL" clId="{80024695-EE67-8444-A1A9-20697CC70558}" dt="2023-12-27T18:15:32.741" v="4342"/>
          <ac:spMkLst>
            <pc:docMk/>
            <pc:sldMk cId="932487688" sldId="2082"/>
            <ac:spMk id="118" creationId="{FEF91C8E-B0EF-B71C-FEC2-DCFB317E49F1}"/>
          </ac:spMkLst>
        </pc:spChg>
        <pc:spChg chg="mod">
          <ac:chgData name="Daniel Khashabi" userId="62390808-c838-45e6-be59-d6fd0d208bc8" providerId="ADAL" clId="{80024695-EE67-8444-A1A9-20697CC70558}" dt="2023-12-27T18:15:32.741" v="4342"/>
          <ac:spMkLst>
            <pc:docMk/>
            <pc:sldMk cId="932487688" sldId="2082"/>
            <ac:spMk id="119" creationId="{8FCEB8C3-14F1-0232-16D0-9E7023B9F872}"/>
          </ac:spMkLst>
        </pc:spChg>
        <pc:spChg chg="mod">
          <ac:chgData name="Daniel Khashabi" userId="62390808-c838-45e6-be59-d6fd0d208bc8" providerId="ADAL" clId="{80024695-EE67-8444-A1A9-20697CC70558}" dt="2023-12-27T18:15:32.741" v="4342"/>
          <ac:spMkLst>
            <pc:docMk/>
            <pc:sldMk cId="932487688" sldId="2082"/>
            <ac:spMk id="120" creationId="{A5C93614-C69F-E2DF-0CE4-B942DCE84247}"/>
          </ac:spMkLst>
        </pc:spChg>
        <pc:spChg chg="mod">
          <ac:chgData name="Daniel Khashabi" userId="62390808-c838-45e6-be59-d6fd0d208bc8" providerId="ADAL" clId="{80024695-EE67-8444-A1A9-20697CC70558}" dt="2023-12-27T18:15:32.741" v="4342"/>
          <ac:spMkLst>
            <pc:docMk/>
            <pc:sldMk cId="932487688" sldId="2082"/>
            <ac:spMk id="121" creationId="{58971878-3D6C-B09A-C972-61EB3C27C249}"/>
          </ac:spMkLst>
        </pc:spChg>
        <pc:spChg chg="mod">
          <ac:chgData name="Daniel Khashabi" userId="62390808-c838-45e6-be59-d6fd0d208bc8" providerId="ADAL" clId="{80024695-EE67-8444-A1A9-20697CC70558}" dt="2023-12-27T18:15:32.741" v="4342"/>
          <ac:spMkLst>
            <pc:docMk/>
            <pc:sldMk cId="932487688" sldId="2082"/>
            <ac:spMk id="125" creationId="{FA5D2855-3CA9-C0AA-6E13-3531B1F52A09}"/>
          </ac:spMkLst>
        </pc:spChg>
        <pc:spChg chg="mod">
          <ac:chgData name="Daniel Khashabi" userId="62390808-c838-45e6-be59-d6fd0d208bc8" providerId="ADAL" clId="{80024695-EE67-8444-A1A9-20697CC70558}" dt="2023-12-27T18:15:32.741" v="4342"/>
          <ac:spMkLst>
            <pc:docMk/>
            <pc:sldMk cId="932487688" sldId="2082"/>
            <ac:spMk id="126" creationId="{DB274B82-0B9B-DE3F-3350-BB6B6BCD3F77}"/>
          </ac:spMkLst>
        </pc:spChg>
        <pc:spChg chg="mod">
          <ac:chgData name="Daniel Khashabi" userId="62390808-c838-45e6-be59-d6fd0d208bc8" providerId="ADAL" clId="{80024695-EE67-8444-A1A9-20697CC70558}" dt="2023-12-27T18:15:32.741" v="4342"/>
          <ac:spMkLst>
            <pc:docMk/>
            <pc:sldMk cId="932487688" sldId="2082"/>
            <ac:spMk id="127" creationId="{893B22C7-4116-36C5-FE4F-2548E62E9530}"/>
          </ac:spMkLst>
        </pc:spChg>
        <pc:spChg chg="mod">
          <ac:chgData name="Daniel Khashabi" userId="62390808-c838-45e6-be59-d6fd0d208bc8" providerId="ADAL" clId="{80024695-EE67-8444-A1A9-20697CC70558}" dt="2023-12-27T18:15:32.741" v="4342"/>
          <ac:spMkLst>
            <pc:docMk/>
            <pc:sldMk cId="932487688" sldId="2082"/>
            <ac:spMk id="128" creationId="{DEBA842A-C5B4-07DD-B7EB-CE231EF86CAB}"/>
          </ac:spMkLst>
        </pc:spChg>
        <pc:spChg chg="mod">
          <ac:chgData name="Daniel Khashabi" userId="62390808-c838-45e6-be59-d6fd0d208bc8" providerId="ADAL" clId="{80024695-EE67-8444-A1A9-20697CC70558}" dt="2023-12-27T18:15:32.741" v="4342"/>
          <ac:spMkLst>
            <pc:docMk/>
            <pc:sldMk cId="932487688" sldId="2082"/>
            <ac:spMk id="129" creationId="{3CBDA0A2-56BB-3993-A40F-3493A2BEDBEC}"/>
          </ac:spMkLst>
        </pc:spChg>
        <pc:spChg chg="mod">
          <ac:chgData name="Daniel Khashabi" userId="62390808-c838-45e6-be59-d6fd0d208bc8" providerId="ADAL" clId="{80024695-EE67-8444-A1A9-20697CC70558}" dt="2023-12-27T18:15:32.741" v="4342"/>
          <ac:spMkLst>
            <pc:docMk/>
            <pc:sldMk cId="932487688" sldId="2082"/>
            <ac:spMk id="130" creationId="{BC15A1EF-4717-F9AE-6CBF-ACBC8E4958EC}"/>
          </ac:spMkLst>
        </pc:spChg>
        <pc:spChg chg="mod">
          <ac:chgData name="Daniel Khashabi" userId="62390808-c838-45e6-be59-d6fd0d208bc8" providerId="ADAL" clId="{80024695-EE67-8444-A1A9-20697CC70558}" dt="2023-12-27T18:15:32.741" v="4342"/>
          <ac:spMkLst>
            <pc:docMk/>
            <pc:sldMk cId="932487688" sldId="2082"/>
            <ac:spMk id="131" creationId="{755ABE8F-B84C-D08C-5852-E2B2006834F2}"/>
          </ac:spMkLst>
        </pc:spChg>
        <pc:spChg chg="mod">
          <ac:chgData name="Daniel Khashabi" userId="62390808-c838-45e6-be59-d6fd0d208bc8" providerId="ADAL" clId="{80024695-EE67-8444-A1A9-20697CC70558}" dt="2023-12-27T18:15:32.741" v="4342"/>
          <ac:spMkLst>
            <pc:docMk/>
            <pc:sldMk cId="932487688" sldId="2082"/>
            <ac:spMk id="132" creationId="{A86783CC-A50B-BF31-BCB1-7FF3C4F1F258}"/>
          </ac:spMkLst>
        </pc:spChg>
        <pc:spChg chg="mod">
          <ac:chgData name="Daniel Khashabi" userId="62390808-c838-45e6-be59-d6fd0d208bc8" providerId="ADAL" clId="{80024695-EE67-8444-A1A9-20697CC70558}" dt="2023-12-27T18:15:32.741" v="4342"/>
          <ac:spMkLst>
            <pc:docMk/>
            <pc:sldMk cId="932487688" sldId="2082"/>
            <ac:spMk id="133" creationId="{4B2973D6-41B9-E847-20C6-AEAEB29019A0}"/>
          </ac:spMkLst>
        </pc:spChg>
        <pc:spChg chg="mod">
          <ac:chgData name="Daniel Khashabi" userId="62390808-c838-45e6-be59-d6fd0d208bc8" providerId="ADAL" clId="{80024695-EE67-8444-A1A9-20697CC70558}" dt="2023-12-27T18:15:32.741" v="4342"/>
          <ac:spMkLst>
            <pc:docMk/>
            <pc:sldMk cId="932487688" sldId="2082"/>
            <ac:spMk id="134" creationId="{FB83D77F-71F9-AF00-EC86-511B6515F450}"/>
          </ac:spMkLst>
        </pc:spChg>
        <pc:spChg chg="mod">
          <ac:chgData name="Daniel Khashabi" userId="62390808-c838-45e6-be59-d6fd0d208bc8" providerId="ADAL" clId="{80024695-EE67-8444-A1A9-20697CC70558}" dt="2023-12-27T18:15:32.741" v="4342"/>
          <ac:spMkLst>
            <pc:docMk/>
            <pc:sldMk cId="932487688" sldId="2082"/>
            <ac:spMk id="135" creationId="{6844B0D7-BBE0-B3C8-FD7C-3BBC696106F9}"/>
          </ac:spMkLst>
        </pc:spChg>
        <pc:spChg chg="mod">
          <ac:chgData name="Daniel Khashabi" userId="62390808-c838-45e6-be59-d6fd0d208bc8" providerId="ADAL" clId="{80024695-EE67-8444-A1A9-20697CC70558}" dt="2023-12-27T18:15:32.741" v="4342"/>
          <ac:spMkLst>
            <pc:docMk/>
            <pc:sldMk cId="932487688" sldId="2082"/>
            <ac:spMk id="136" creationId="{BF13B1AD-A257-E213-E4AD-724B00D9CB05}"/>
          </ac:spMkLst>
        </pc:spChg>
        <pc:spChg chg="mod">
          <ac:chgData name="Daniel Khashabi" userId="62390808-c838-45e6-be59-d6fd0d208bc8" providerId="ADAL" clId="{80024695-EE67-8444-A1A9-20697CC70558}" dt="2023-12-27T18:15:32.741" v="4342"/>
          <ac:spMkLst>
            <pc:docMk/>
            <pc:sldMk cId="932487688" sldId="2082"/>
            <ac:spMk id="137" creationId="{03FF7753-434E-5B3D-BDEE-9D16667BE4A4}"/>
          </ac:spMkLst>
        </pc:spChg>
        <pc:spChg chg="mod">
          <ac:chgData name="Daniel Khashabi" userId="62390808-c838-45e6-be59-d6fd0d208bc8" providerId="ADAL" clId="{80024695-EE67-8444-A1A9-20697CC70558}" dt="2023-12-27T18:15:32.741" v="4342"/>
          <ac:spMkLst>
            <pc:docMk/>
            <pc:sldMk cId="932487688" sldId="2082"/>
            <ac:spMk id="138" creationId="{8A62F2BC-DF02-02BB-3CA3-5AA7A8A6171D}"/>
          </ac:spMkLst>
        </pc:spChg>
        <pc:spChg chg="mod">
          <ac:chgData name="Daniel Khashabi" userId="62390808-c838-45e6-be59-d6fd0d208bc8" providerId="ADAL" clId="{80024695-EE67-8444-A1A9-20697CC70558}" dt="2023-12-27T18:15:32.741" v="4342"/>
          <ac:spMkLst>
            <pc:docMk/>
            <pc:sldMk cId="932487688" sldId="2082"/>
            <ac:spMk id="139" creationId="{43581892-6469-43FC-188E-3AC4B4FAFBA0}"/>
          </ac:spMkLst>
        </pc:spChg>
        <pc:spChg chg="mod">
          <ac:chgData name="Daniel Khashabi" userId="62390808-c838-45e6-be59-d6fd0d208bc8" providerId="ADAL" clId="{80024695-EE67-8444-A1A9-20697CC70558}" dt="2023-12-27T18:15:32.741" v="4342"/>
          <ac:spMkLst>
            <pc:docMk/>
            <pc:sldMk cId="932487688" sldId="2082"/>
            <ac:spMk id="140" creationId="{994E1141-3CDF-DA1D-28BE-0F2FD9F41E1B}"/>
          </ac:spMkLst>
        </pc:spChg>
        <pc:spChg chg="mod">
          <ac:chgData name="Daniel Khashabi" userId="62390808-c838-45e6-be59-d6fd0d208bc8" providerId="ADAL" clId="{80024695-EE67-8444-A1A9-20697CC70558}" dt="2023-12-27T18:15:32.741" v="4342"/>
          <ac:spMkLst>
            <pc:docMk/>
            <pc:sldMk cId="932487688" sldId="2082"/>
            <ac:spMk id="141" creationId="{0592E477-067F-86D4-9800-0ACB349CE89B}"/>
          </ac:spMkLst>
        </pc:spChg>
        <pc:spChg chg="mod">
          <ac:chgData name="Daniel Khashabi" userId="62390808-c838-45e6-be59-d6fd0d208bc8" providerId="ADAL" clId="{80024695-EE67-8444-A1A9-20697CC70558}" dt="2023-12-27T18:15:32.741" v="4342"/>
          <ac:spMkLst>
            <pc:docMk/>
            <pc:sldMk cId="932487688" sldId="2082"/>
            <ac:spMk id="142" creationId="{8B408626-C959-859D-E12A-1B0CD905EDFF}"/>
          </ac:spMkLst>
        </pc:spChg>
        <pc:spChg chg="mod">
          <ac:chgData name="Daniel Khashabi" userId="62390808-c838-45e6-be59-d6fd0d208bc8" providerId="ADAL" clId="{80024695-EE67-8444-A1A9-20697CC70558}" dt="2023-12-27T18:15:32.741" v="4342"/>
          <ac:spMkLst>
            <pc:docMk/>
            <pc:sldMk cId="932487688" sldId="2082"/>
            <ac:spMk id="143" creationId="{8E3F02B5-F236-2B3E-4CE0-F62710592A50}"/>
          </ac:spMkLst>
        </pc:spChg>
        <pc:spChg chg="mod">
          <ac:chgData name="Daniel Khashabi" userId="62390808-c838-45e6-be59-d6fd0d208bc8" providerId="ADAL" clId="{80024695-EE67-8444-A1A9-20697CC70558}" dt="2023-12-27T18:15:32.741" v="4342"/>
          <ac:spMkLst>
            <pc:docMk/>
            <pc:sldMk cId="932487688" sldId="2082"/>
            <ac:spMk id="144" creationId="{87022A27-14C9-C66E-11D3-A8B2A6620F90}"/>
          </ac:spMkLst>
        </pc:spChg>
        <pc:spChg chg="mod">
          <ac:chgData name="Daniel Khashabi" userId="62390808-c838-45e6-be59-d6fd0d208bc8" providerId="ADAL" clId="{80024695-EE67-8444-A1A9-20697CC70558}" dt="2023-12-27T18:15:32.741" v="4342"/>
          <ac:spMkLst>
            <pc:docMk/>
            <pc:sldMk cId="932487688" sldId="2082"/>
            <ac:spMk id="145" creationId="{50542F45-E43F-31BE-EB76-E6001F14F78F}"/>
          </ac:spMkLst>
        </pc:spChg>
        <pc:spChg chg="mod">
          <ac:chgData name="Daniel Khashabi" userId="62390808-c838-45e6-be59-d6fd0d208bc8" providerId="ADAL" clId="{80024695-EE67-8444-A1A9-20697CC70558}" dt="2023-12-27T18:15:32.741" v="4342"/>
          <ac:spMkLst>
            <pc:docMk/>
            <pc:sldMk cId="932487688" sldId="2082"/>
            <ac:spMk id="146" creationId="{05A62C87-41F6-366E-F2CE-E0E559FAFD45}"/>
          </ac:spMkLst>
        </pc:spChg>
        <pc:spChg chg="mod">
          <ac:chgData name="Daniel Khashabi" userId="62390808-c838-45e6-be59-d6fd0d208bc8" providerId="ADAL" clId="{80024695-EE67-8444-A1A9-20697CC70558}" dt="2023-12-27T18:15:32.741" v="4342"/>
          <ac:spMkLst>
            <pc:docMk/>
            <pc:sldMk cId="932487688" sldId="2082"/>
            <ac:spMk id="147" creationId="{AB1277BE-CC19-97A6-E2F3-AB924417379E}"/>
          </ac:spMkLst>
        </pc:spChg>
        <pc:spChg chg="mod">
          <ac:chgData name="Daniel Khashabi" userId="62390808-c838-45e6-be59-d6fd0d208bc8" providerId="ADAL" clId="{80024695-EE67-8444-A1A9-20697CC70558}" dt="2023-12-27T18:15:32.741" v="4342"/>
          <ac:spMkLst>
            <pc:docMk/>
            <pc:sldMk cId="932487688" sldId="2082"/>
            <ac:spMk id="148" creationId="{2FB98474-A322-4BF8-0442-56CB9FFCE26C}"/>
          </ac:spMkLst>
        </pc:spChg>
        <pc:spChg chg="mod">
          <ac:chgData name="Daniel Khashabi" userId="62390808-c838-45e6-be59-d6fd0d208bc8" providerId="ADAL" clId="{80024695-EE67-8444-A1A9-20697CC70558}" dt="2023-12-27T18:15:32.741" v="4342"/>
          <ac:spMkLst>
            <pc:docMk/>
            <pc:sldMk cId="932487688" sldId="2082"/>
            <ac:spMk id="149" creationId="{27C6F19A-87E7-4D99-4A1D-E8E550C7E6B8}"/>
          </ac:spMkLst>
        </pc:spChg>
        <pc:spChg chg="mod">
          <ac:chgData name="Daniel Khashabi" userId="62390808-c838-45e6-be59-d6fd0d208bc8" providerId="ADAL" clId="{80024695-EE67-8444-A1A9-20697CC70558}" dt="2023-12-27T18:15:32.741" v="4342"/>
          <ac:spMkLst>
            <pc:docMk/>
            <pc:sldMk cId="932487688" sldId="2082"/>
            <ac:spMk id="150" creationId="{8411FEB9-07B9-52FF-2FA8-1DE749F5DB7F}"/>
          </ac:spMkLst>
        </pc:spChg>
        <pc:spChg chg="mod">
          <ac:chgData name="Daniel Khashabi" userId="62390808-c838-45e6-be59-d6fd0d208bc8" providerId="ADAL" clId="{80024695-EE67-8444-A1A9-20697CC70558}" dt="2023-12-27T18:15:32.741" v="4342"/>
          <ac:spMkLst>
            <pc:docMk/>
            <pc:sldMk cId="932487688" sldId="2082"/>
            <ac:spMk id="151" creationId="{379A4B9B-5698-BBD3-5C80-A4702130CC71}"/>
          </ac:spMkLst>
        </pc:spChg>
        <pc:spChg chg="mod">
          <ac:chgData name="Daniel Khashabi" userId="62390808-c838-45e6-be59-d6fd0d208bc8" providerId="ADAL" clId="{80024695-EE67-8444-A1A9-20697CC70558}" dt="2023-12-27T18:15:32.741" v="4342"/>
          <ac:spMkLst>
            <pc:docMk/>
            <pc:sldMk cId="932487688" sldId="2082"/>
            <ac:spMk id="152" creationId="{33F7FA08-1F0D-5FCC-00DF-BFD5293C87BC}"/>
          </ac:spMkLst>
        </pc:spChg>
        <pc:spChg chg="mod">
          <ac:chgData name="Daniel Khashabi" userId="62390808-c838-45e6-be59-d6fd0d208bc8" providerId="ADAL" clId="{80024695-EE67-8444-A1A9-20697CC70558}" dt="2023-12-27T18:15:32.741" v="4342"/>
          <ac:spMkLst>
            <pc:docMk/>
            <pc:sldMk cId="932487688" sldId="2082"/>
            <ac:spMk id="156" creationId="{BEDDBED8-F214-9CAE-DA04-E4CB8FB4F642}"/>
          </ac:spMkLst>
        </pc:spChg>
        <pc:spChg chg="mod">
          <ac:chgData name="Daniel Khashabi" userId="62390808-c838-45e6-be59-d6fd0d208bc8" providerId="ADAL" clId="{80024695-EE67-8444-A1A9-20697CC70558}" dt="2023-12-27T18:15:32.741" v="4342"/>
          <ac:spMkLst>
            <pc:docMk/>
            <pc:sldMk cId="932487688" sldId="2082"/>
            <ac:spMk id="157" creationId="{69D88936-A153-3D5C-740B-1B78DF2CC33C}"/>
          </ac:spMkLst>
        </pc:spChg>
        <pc:spChg chg="mod">
          <ac:chgData name="Daniel Khashabi" userId="62390808-c838-45e6-be59-d6fd0d208bc8" providerId="ADAL" clId="{80024695-EE67-8444-A1A9-20697CC70558}" dt="2023-12-27T18:15:32.741" v="4342"/>
          <ac:spMkLst>
            <pc:docMk/>
            <pc:sldMk cId="932487688" sldId="2082"/>
            <ac:spMk id="158" creationId="{4F2357D3-A0BA-DCF2-1FAE-2242CBDD7931}"/>
          </ac:spMkLst>
        </pc:spChg>
        <pc:spChg chg="mod">
          <ac:chgData name="Daniel Khashabi" userId="62390808-c838-45e6-be59-d6fd0d208bc8" providerId="ADAL" clId="{80024695-EE67-8444-A1A9-20697CC70558}" dt="2023-12-27T18:15:32.741" v="4342"/>
          <ac:spMkLst>
            <pc:docMk/>
            <pc:sldMk cId="932487688" sldId="2082"/>
            <ac:spMk id="159" creationId="{2216C649-940C-A16E-C632-412B26CBD65F}"/>
          </ac:spMkLst>
        </pc:spChg>
        <pc:spChg chg="mod">
          <ac:chgData name="Daniel Khashabi" userId="62390808-c838-45e6-be59-d6fd0d208bc8" providerId="ADAL" clId="{80024695-EE67-8444-A1A9-20697CC70558}" dt="2023-12-27T18:15:32.741" v="4342"/>
          <ac:spMkLst>
            <pc:docMk/>
            <pc:sldMk cId="932487688" sldId="2082"/>
            <ac:spMk id="160" creationId="{7E281DDB-8D9F-CBDF-6114-08B4542E0350}"/>
          </ac:spMkLst>
        </pc:spChg>
        <pc:spChg chg="mod">
          <ac:chgData name="Daniel Khashabi" userId="62390808-c838-45e6-be59-d6fd0d208bc8" providerId="ADAL" clId="{80024695-EE67-8444-A1A9-20697CC70558}" dt="2023-12-27T18:15:32.741" v="4342"/>
          <ac:spMkLst>
            <pc:docMk/>
            <pc:sldMk cId="932487688" sldId="2082"/>
            <ac:spMk id="161" creationId="{F25A9D13-D345-B67F-B2C0-C2C1F1893B22}"/>
          </ac:spMkLst>
        </pc:spChg>
        <pc:spChg chg="mod">
          <ac:chgData name="Daniel Khashabi" userId="62390808-c838-45e6-be59-d6fd0d208bc8" providerId="ADAL" clId="{80024695-EE67-8444-A1A9-20697CC70558}" dt="2023-12-27T18:15:32.741" v="4342"/>
          <ac:spMkLst>
            <pc:docMk/>
            <pc:sldMk cId="932487688" sldId="2082"/>
            <ac:spMk id="162" creationId="{E17C2D20-9A07-522B-6836-ED8ED5F84986}"/>
          </ac:spMkLst>
        </pc:spChg>
        <pc:spChg chg="mod">
          <ac:chgData name="Daniel Khashabi" userId="62390808-c838-45e6-be59-d6fd0d208bc8" providerId="ADAL" clId="{80024695-EE67-8444-A1A9-20697CC70558}" dt="2023-12-27T18:15:32.741" v="4342"/>
          <ac:spMkLst>
            <pc:docMk/>
            <pc:sldMk cId="932487688" sldId="2082"/>
            <ac:spMk id="163" creationId="{29323373-8C84-FAEF-89EE-A5E979FB4B14}"/>
          </ac:spMkLst>
        </pc:spChg>
        <pc:spChg chg="mod">
          <ac:chgData name="Daniel Khashabi" userId="62390808-c838-45e6-be59-d6fd0d208bc8" providerId="ADAL" clId="{80024695-EE67-8444-A1A9-20697CC70558}" dt="2023-12-27T18:15:32.741" v="4342"/>
          <ac:spMkLst>
            <pc:docMk/>
            <pc:sldMk cId="932487688" sldId="2082"/>
            <ac:spMk id="164" creationId="{5CC2E3F1-DD4F-03CE-ABAE-4E793DA64E3D}"/>
          </ac:spMkLst>
        </pc:spChg>
        <pc:spChg chg="mod">
          <ac:chgData name="Daniel Khashabi" userId="62390808-c838-45e6-be59-d6fd0d208bc8" providerId="ADAL" clId="{80024695-EE67-8444-A1A9-20697CC70558}" dt="2023-12-27T18:15:32.741" v="4342"/>
          <ac:spMkLst>
            <pc:docMk/>
            <pc:sldMk cId="932487688" sldId="2082"/>
            <ac:spMk id="165" creationId="{4EB3DBE8-2190-D713-8DBD-A8A74E5E25EC}"/>
          </ac:spMkLst>
        </pc:spChg>
        <pc:spChg chg="mod">
          <ac:chgData name="Daniel Khashabi" userId="62390808-c838-45e6-be59-d6fd0d208bc8" providerId="ADAL" clId="{80024695-EE67-8444-A1A9-20697CC70558}" dt="2023-12-27T18:15:32.741" v="4342"/>
          <ac:spMkLst>
            <pc:docMk/>
            <pc:sldMk cId="932487688" sldId="2082"/>
            <ac:spMk id="166" creationId="{F33DA85D-6313-9532-91AB-4104EF9330D8}"/>
          </ac:spMkLst>
        </pc:spChg>
        <pc:spChg chg="mod">
          <ac:chgData name="Daniel Khashabi" userId="62390808-c838-45e6-be59-d6fd0d208bc8" providerId="ADAL" clId="{80024695-EE67-8444-A1A9-20697CC70558}" dt="2023-12-27T18:15:32.741" v="4342"/>
          <ac:spMkLst>
            <pc:docMk/>
            <pc:sldMk cId="932487688" sldId="2082"/>
            <ac:spMk id="167" creationId="{86923A44-0FC4-2203-D2EB-66DD9221A161}"/>
          </ac:spMkLst>
        </pc:spChg>
        <pc:spChg chg="mod">
          <ac:chgData name="Daniel Khashabi" userId="62390808-c838-45e6-be59-d6fd0d208bc8" providerId="ADAL" clId="{80024695-EE67-8444-A1A9-20697CC70558}" dt="2023-12-27T18:15:32.741" v="4342"/>
          <ac:spMkLst>
            <pc:docMk/>
            <pc:sldMk cId="932487688" sldId="2082"/>
            <ac:spMk id="168" creationId="{4BFA37E3-0620-14E7-C7BE-1DC4E38D8784}"/>
          </ac:spMkLst>
        </pc:spChg>
        <pc:spChg chg="mod">
          <ac:chgData name="Daniel Khashabi" userId="62390808-c838-45e6-be59-d6fd0d208bc8" providerId="ADAL" clId="{80024695-EE67-8444-A1A9-20697CC70558}" dt="2023-12-27T18:15:32.741" v="4342"/>
          <ac:spMkLst>
            <pc:docMk/>
            <pc:sldMk cId="932487688" sldId="2082"/>
            <ac:spMk id="169" creationId="{0041E96B-504F-9D6A-4F23-616C37BED125}"/>
          </ac:spMkLst>
        </pc:spChg>
        <pc:spChg chg="mod">
          <ac:chgData name="Daniel Khashabi" userId="62390808-c838-45e6-be59-d6fd0d208bc8" providerId="ADAL" clId="{80024695-EE67-8444-A1A9-20697CC70558}" dt="2023-12-27T18:15:32.741" v="4342"/>
          <ac:spMkLst>
            <pc:docMk/>
            <pc:sldMk cId="932487688" sldId="2082"/>
            <ac:spMk id="170" creationId="{B2AF6D1F-2BD6-F8C6-9C1B-8D4362C825D1}"/>
          </ac:spMkLst>
        </pc:spChg>
        <pc:spChg chg="mod">
          <ac:chgData name="Daniel Khashabi" userId="62390808-c838-45e6-be59-d6fd0d208bc8" providerId="ADAL" clId="{80024695-EE67-8444-A1A9-20697CC70558}" dt="2023-12-27T18:15:32.741" v="4342"/>
          <ac:spMkLst>
            <pc:docMk/>
            <pc:sldMk cId="932487688" sldId="2082"/>
            <ac:spMk id="171" creationId="{1ED535DF-2953-CF22-0BD2-4821BD4F42D8}"/>
          </ac:spMkLst>
        </pc:spChg>
        <pc:spChg chg="mod">
          <ac:chgData name="Daniel Khashabi" userId="62390808-c838-45e6-be59-d6fd0d208bc8" providerId="ADAL" clId="{80024695-EE67-8444-A1A9-20697CC70558}" dt="2023-12-27T18:15:32.741" v="4342"/>
          <ac:spMkLst>
            <pc:docMk/>
            <pc:sldMk cId="932487688" sldId="2082"/>
            <ac:spMk id="172" creationId="{A193B4C4-6CF7-3E00-62EE-163912AE521F}"/>
          </ac:spMkLst>
        </pc:spChg>
        <pc:spChg chg="mod">
          <ac:chgData name="Daniel Khashabi" userId="62390808-c838-45e6-be59-d6fd0d208bc8" providerId="ADAL" clId="{80024695-EE67-8444-A1A9-20697CC70558}" dt="2023-12-27T18:15:32.741" v="4342"/>
          <ac:spMkLst>
            <pc:docMk/>
            <pc:sldMk cId="932487688" sldId="2082"/>
            <ac:spMk id="173" creationId="{D37C3922-9FFA-DFBD-DDFB-1D02A70706D3}"/>
          </ac:spMkLst>
        </pc:spChg>
        <pc:spChg chg="mod">
          <ac:chgData name="Daniel Khashabi" userId="62390808-c838-45e6-be59-d6fd0d208bc8" providerId="ADAL" clId="{80024695-EE67-8444-A1A9-20697CC70558}" dt="2023-12-27T18:15:32.741" v="4342"/>
          <ac:spMkLst>
            <pc:docMk/>
            <pc:sldMk cId="932487688" sldId="2082"/>
            <ac:spMk id="174" creationId="{61457787-B80F-BFE5-CECF-3AA9D91BA9DD}"/>
          </ac:spMkLst>
        </pc:spChg>
        <pc:spChg chg="mod">
          <ac:chgData name="Daniel Khashabi" userId="62390808-c838-45e6-be59-d6fd0d208bc8" providerId="ADAL" clId="{80024695-EE67-8444-A1A9-20697CC70558}" dt="2023-12-27T18:15:32.741" v="4342"/>
          <ac:spMkLst>
            <pc:docMk/>
            <pc:sldMk cId="932487688" sldId="2082"/>
            <ac:spMk id="175" creationId="{A28ED9E3-8A37-1B7D-729A-F2F49F1B29C3}"/>
          </ac:spMkLst>
        </pc:spChg>
        <pc:spChg chg="mod">
          <ac:chgData name="Daniel Khashabi" userId="62390808-c838-45e6-be59-d6fd0d208bc8" providerId="ADAL" clId="{80024695-EE67-8444-A1A9-20697CC70558}" dt="2023-12-27T18:15:32.741" v="4342"/>
          <ac:spMkLst>
            <pc:docMk/>
            <pc:sldMk cId="932487688" sldId="2082"/>
            <ac:spMk id="176" creationId="{3E28B034-599B-3917-7B14-452EE5B7A042}"/>
          </ac:spMkLst>
        </pc:spChg>
        <pc:spChg chg="mod">
          <ac:chgData name="Daniel Khashabi" userId="62390808-c838-45e6-be59-d6fd0d208bc8" providerId="ADAL" clId="{80024695-EE67-8444-A1A9-20697CC70558}" dt="2023-12-27T18:15:32.741" v="4342"/>
          <ac:spMkLst>
            <pc:docMk/>
            <pc:sldMk cId="932487688" sldId="2082"/>
            <ac:spMk id="177" creationId="{EC758E22-F2A6-DD56-42EE-20A79CF16690}"/>
          </ac:spMkLst>
        </pc:spChg>
        <pc:spChg chg="mod">
          <ac:chgData name="Daniel Khashabi" userId="62390808-c838-45e6-be59-d6fd0d208bc8" providerId="ADAL" clId="{80024695-EE67-8444-A1A9-20697CC70558}" dt="2023-12-27T18:15:32.741" v="4342"/>
          <ac:spMkLst>
            <pc:docMk/>
            <pc:sldMk cId="932487688" sldId="2082"/>
            <ac:spMk id="178" creationId="{AAB797AA-C3BE-28C9-4AEA-404037A0D2C4}"/>
          </ac:spMkLst>
        </pc:spChg>
        <pc:spChg chg="mod">
          <ac:chgData name="Daniel Khashabi" userId="62390808-c838-45e6-be59-d6fd0d208bc8" providerId="ADAL" clId="{80024695-EE67-8444-A1A9-20697CC70558}" dt="2023-12-27T18:15:32.741" v="4342"/>
          <ac:spMkLst>
            <pc:docMk/>
            <pc:sldMk cId="932487688" sldId="2082"/>
            <ac:spMk id="179" creationId="{92A7E11F-AF6C-0252-2A2C-02B16D13289D}"/>
          </ac:spMkLst>
        </pc:spChg>
        <pc:spChg chg="mod">
          <ac:chgData name="Daniel Khashabi" userId="62390808-c838-45e6-be59-d6fd0d208bc8" providerId="ADAL" clId="{80024695-EE67-8444-A1A9-20697CC70558}" dt="2023-12-27T18:15:32.741" v="4342"/>
          <ac:spMkLst>
            <pc:docMk/>
            <pc:sldMk cId="932487688" sldId="2082"/>
            <ac:spMk id="180" creationId="{B5151F66-DAB2-6EA1-735C-9260F5FE8409}"/>
          </ac:spMkLst>
        </pc:spChg>
        <pc:spChg chg="mod">
          <ac:chgData name="Daniel Khashabi" userId="62390808-c838-45e6-be59-d6fd0d208bc8" providerId="ADAL" clId="{80024695-EE67-8444-A1A9-20697CC70558}" dt="2023-12-27T18:15:32.741" v="4342"/>
          <ac:spMkLst>
            <pc:docMk/>
            <pc:sldMk cId="932487688" sldId="2082"/>
            <ac:spMk id="181" creationId="{E2F63FE5-4A1F-F8B3-9A58-54BEF89074E9}"/>
          </ac:spMkLst>
        </pc:spChg>
        <pc:spChg chg="mod">
          <ac:chgData name="Daniel Khashabi" userId="62390808-c838-45e6-be59-d6fd0d208bc8" providerId="ADAL" clId="{80024695-EE67-8444-A1A9-20697CC70558}" dt="2023-12-27T18:15:32.741" v="4342"/>
          <ac:spMkLst>
            <pc:docMk/>
            <pc:sldMk cId="932487688" sldId="2082"/>
            <ac:spMk id="182" creationId="{BCB4FFE2-84EE-4BA7-2AD7-A924C1049BF5}"/>
          </ac:spMkLst>
        </pc:spChg>
        <pc:spChg chg="mod">
          <ac:chgData name="Daniel Khashabi" userId="62390808-c838-45e6-be59-d6fd0d208bc8" providerId="ADAL" clId="{80024695-EE67-8444-A1A9-20697CC70558}" dt="2023-12-27T18:15:32.741" v="4342"/>
          <ac:spMkLst>
            <pc:docMk/>
            <pc:sldMk cId="932487688" sldId="2082"/>
            <ac:spMk id="183" creationId="{6EEEC603-4295-2919-C554-240D74BF7349}"/>
          </ac:spMkLst>
        </pc:spChg>
        <pc:spChg chg="mod">
          <ac:chgData name="Daniel Khashabi" userId="62390808-c838-45e6-be59-d6fd0d208bc8" providerId="ADAL" clId="{80024695-EE67-8444-A1A9-20697CC70558}" dt="2023-12-27T18:15:32.741" v="4342"/>
          <ac:spMkLst>
            <pc:docMk/>
            <pc:sldMk cId="932487688" sldId="2082"/>
            <ac:spMk id="187" creationId="{F2124354-0CCE-C4C6-0516-0C8CECECDF87}"/>
          </ac:spMkLst>
        </pc:spChg>
        <pc:spChg chg="mod">
          <ac:chgData name="Daniel Khashabi" userId="62390808-c838-45e6-be59-d6fd0d208bc8" providerId="ADAL" clId="{80024695-EE67-8444-A1A9-20697CC70558}" dt="2023-12-27T18:15:32.741" v="4342"/>
          <ac:spMkLst>
            <pc:docMk/>
            <pc:sldMk cId="932487688" sldId="2082"/>
            <ac:spMk id="188" creationId="{5FA7065E-5022-C360-2357-7A4D87068DDF}"/>
          </ac:spMkLst>
        </pc:spChg>
        <pc:spChg chg="mod">
          <ac:chgData name="Daniel Khashabi" userId="62390808-c838-45e6-be59-d6fd0d208bc8" providerId="ADAL" clId="{80024695-EE67-8444-A1A9-20697CC70558}" dt="2023-12-27T18:15:32.741" v="4342"/>
          <ac:spMkLst>
            <pc:docMk/>
            <pc:sldMk cId="932487688" sldId="2082"/>
            <ac:spMk id="189" creationId="{85D584E3-2C6B-B52A-AD5B-BAB067A8C3F5}"/>
          </ac:spMkLst>
        </pc:spChg>
        <pc:spChg chg="mod">
          <ac:chgData name="Daniel Khashabi" userId="62390808-c838-45e6-be59-d6fd0d208bc8" providerId="ADAL" clId="{80024695-EE67-8444-A1A9-20697CC70558}" dt="2023-12-27T18:15:32.741" v="4342"/>
          <ac:spMkLst>
            <pc:docMk/>
            <pc:sldMk cId="932487688" sldId="2082"/>
            <ac:spMk id="190" creationId="{58B8F2D2-9974-FBE6-4142-8946C3FF5481}"/>
          </ac:spMkLst>
        </pc:spChg>
        <pc:spChg chg="mod">
          <ac:chgData name="Daniel Khashabi" userId="62390808-c838-45e6-be59-d6fd0d208bc8" providerId="ADAL" clId="{80024695-EE67-8444-A1A9-20697CC70558}" dt="2023-12-27T18:15:32.741" v="4342"/>
          <ac:spMkLst>
            <pc:docMk/>
            <pc:sldMk cId="932487688" sldId="2082"/>
            <ac:spMk id="191" creationId="{0CF94055-9B0F-9222-3D25-8AA522BE3D66}"/>
          </ac:spMkLst>
        </pc:spChg>
        <pc:spChg chg="mod">
          <ac:chgData name="Daniel Khashabi" userId="62390808-c838-45e6-be59-d6fd0d208bc8" providerId="ADAL" clId="{80024695-EE67-8444-A1A9-20697CC70558}" dt="2023-12-27T18:15:32.741" v="4342"/>
          <ac:spMkLst>
            <pc:docMk/>
            <pc:sldMk cId="932487688" sldId="2082"/>
            <ac:spMk id="192" creationId="{9D06CFCA-B28A-8C76-2D85-73ABCA45A6B8}"/>
          </ac:spMkLst>
        </pc:spChg>
        <pc:spChg chg="mod">
          <ac:chgData name="Daniel Khashabi" userId="62390808-c838-45e6-be59-d6fd0d208bc8" providerId="ADAL" clId="{80024695-EE67-8444-A1A9-20697CC70558}" dt="2023-12-27T18:15:32.741" v="4342"/>
          <ac:spMkLst>
            <pc:docMk/>
            <pc:sldMk cId="932487688" sldId="2082"/>
            <ac:spMk id="193" creationId="{7F725AE0-986E-2B44-3EA2-FA4F8CF5AF29}"/>
          </ac:spMkLst>
        </pc:spChg>
        <pc:spChg chg="mod">
          <ac:chgData name="Daniel Khashabi" userId="62390808-c838-45e6-be59-d6fd0d208bc8" providerId="ADAL" clId="{80024695-EE67-8444-A1A9-20697CC70558}" dt="2023-12-27T18:15:32.741" v="4342"/>
          <ac:spMkLst>
            <pc:docMk/>
            <pc:sldMk cId="932487688" sldId="2082"/>
            <ac:spMk id="194" creationId="{2C214899-83B4-3F0D-3C26-0700FDE46518}"/>
          </ac:spMkLst>
        </pc:spChg>
        <pc:spChg chg="mod">
          <ac:chgData name="Daniel Khashabi" userId="62390808-c838-45e6-be59-d6fd0d208bc8" providerId="ADAL" clId="{80024695-EE67-8444-A1A9-20697CC70558}" dt="2023-12-27T18:15:32.741" v="4342"/>
          <ac:spMkLst>
            <pc:docMk/>
            <pc:sldMk cId="932487688" sldId="2082"/>
            <ac:spMk id="195" creationId="{0440FD0A-12C8-D84B-14BD-B85164172142}"/>
          </ac:spMkLst>
        </pc:spChg>
        <pc:spChg chg="mod">
          <ac:chgData name="Daniel Khashabi" userId="62390808-c838-45e6-be59-d6fd0d208bc8" providerId="ADAL" clId="{80024695-EE67-8444-A1A9-20697CC70558}" dt="2023-12-27T18:15:32.741" v="4342"/>
          <ac:spMkLst>
            <pc:docMk/>
            <pc:sldMk cId="932487688" sldId="2082"/>
            <ac:spMk id="196" creationId="{BF1660FE-1EAB-49EE-AA66-8D3F7D8EFAC8}"/>
          </ac:spMkLst>
        </pc:spChg>
        <pc:spChg chg="mod">
          <ac:chgData name="Daniel Khashabi" userId="62390808-c838-45e6-be59-d6fd0d208bc8" providerId="ADAL" clId="{80024695-EE67-8444-A1A9-20697CC70558}" dt="2023-12-27T18:15:32.741" v="4342"/>
          <ac:spMkLst>
            <pc:docMk/>
            <pc:sldMk cId="932487688" sldId="2082"/>
            <ac:spMk id="197" creationId="{EA618310-ACCE-7F89-8160-0D1D5CDBC170}"/>
          </ac:spMkLst>
        </pc:spChg>
        <pc:spChg chg="mod">
          <ac:chgData name="Daniel Khashabi" userId="62390808-c838-45e6-be59-d6fd0d208bc8" providerId="ADAL" clId="{80024695-EE67-8444-A1A9-20697CC70558}" dt="2023-12-27T18:15:32.741" v="4342"/>
          <ac:spMkLst>
            <pc:docMk/>
            <pc:sldMk cId="932487688" sldId="2082"/>
            <ac:spMk id="198" creationId="{1E24BEE1-6610-3451-8F68-3C47DC2F7713}"/>
          </ac:spMkLst>
        </pc:spChg>
        <pc:spChg chg="mod">
          <ac:chgData name="Daniel Khashabi" userId="62390808-c838-45e6-be59-d6fd0d208bc8" providerId="ADAL" clId="{80024695-EE67-8444-A1A9-20697CC70558}" dt="2023-12-27T18:15:32.741" v="4342"/>
          <ac:spMkLst>
            <pc:docMk/>
            <pc:sldMk cId="932487688" sldId="2082"/>
            <ac:spMk id="199" creationId="{08106E1C-3BE0-7F5F-DACA-186933610A4E}"/>
          </ac:spMkLst>
        </pc:spChg>
        <pc:spChg chg="mod">
          <ac:chgData name="Daniel Khashabi" userId="62390808-c838-45e6-be59-d6fd0d208bc8" providerId="ADAL" clId="{80024695-EE67-8444-A1A9-20697CC70558}" dt="2023-12-27T18:15:32.741" v="4342"/>
          <ac:spMkLst>
            <pc:docMk/>
            <pc:sldMk cId="932487688" sldId="2082"/>
            <ac:spMk id="200" creationId="{70814645-8A4A-B21D-5FBB-D45E078A24D6}"/>
          </ac:spMkLst>
        </pc:spChg>
        <pc:spChg chg="mod">
          <ac:chgData name="Daniel Khashabi" userId="62390808-c838-45e6-be59-d6fd0d208bc8" providerId="ADAL" clId="{80024695-EE67-8444-A1A9-20697CC70558}" dt="2023-12-27T18:15:32.741" v="4342"/>
          <ac:spMkLst>
            <pc:docMk/>
            <pc:sldMk cId="932487688" sldId="2082"/>
            <ac:spMk id="201" creationId="{BC9C3459-7BFF-4B1F-2CB7-1D2467934010}"/>
          </ac:spMkLst>
        </pc:spChg>
        <pc:spChg chg="mod">
          <ac:chgData name="Daniel Khashabi" userId="62390808-c838-45e6-be59-d6fd0d208bc8" providerId="ADAL" clId="{80024695-EE67-8444-A1A9-20697CC70558}" dt="2023-12-27T18:15:32.741" v="4342"/>
          <ac:spMkLst>
            <pc:docMk/>
            <pc:sldMk cId="932487688" sldId="2082"/>
            <ac:spMk id="202" creationId="{D8003ED1-9E90-8E4D-A79E-FC1342B8A666}"/>
          </ac:spMkLst>
        </pc:spChg>
        <pc:spChg chg="mod">
          <ac:chgData name="Daniel Khashabi" userId="62390808-c838-45e6-be59-d6fd0d208bc8" providerId="ADAL" clId="{80024695-EE67-8444-A1A9-20697CC70558}" dt="2023-12-27T18:15:32.741" v="4342"/>
          <ac:spMkLst>
            <pc:docMk/>
            <pc:sldMk cId="932487688" sldId="2082"/>
            <ac:spMk id="203" creationId="{54981B10-F9B0-BA36-E880-55E769CB0950}"/>
          </ac:spMkLst>
        </pc:spChg>
        <pc:spChg chg="mod">
          <ac:chgData name="Daniel Khashabi" userId="62390808-c838-45e6-be59-d6fd0d208bc8" providerId="ADAL" clId="{80024695-EE67-8444-A1A9-20697CC70558}" dt="2023-12-27T18:15:32.741" v="4342"/>
          <ac:spMkLst>
            <pc:docMk/>
            <pc:sldMk cId="932487688" sldId="2082"/>
            <ac:spMk id="204" creationId="{7972D512-1402-02B9-2E2A-C0D1F92EB974}"/>
          </ac:spMkLst>
        </pc:spChg>
        <pc:spChg chg="mod">
          <ac:chgData name="Daniel Khashabi" userId="62390808-c838-45e6-be59-d6fd0d208bc8" providerId="ADAL" clId="{80024695-EE67-8444-A1A9-20697CC70558}" dt="2023-12-27T18:15:32.741" v="4342"/>
          <ac:spMkLst>
            <pc:docMk/>
            <pc:sldMk cId="932487688" sldId="2082"/>
            <ac:spMk id="205" creationId="{871EE298-1B39-91D8-1CB9-7DA235030508}"/>
          </ac:spMkLst>
        </pc:spChg>
        <pc:spChg chg="mod">
          <ac:chgData name="Daniel Khashabi" userId="62390808-c838-45e6-be59-d6fd0d208bc8" providerId="ADAL" clId="{80024695-EE67-8444-A1A9-20697CC70558}" dt="2023-12-27T18:15:32.741" v="4342"/>
          <ac:spMkLst>
            <pc:docMk/>
            <pc:sldMk cId="932487688" sldId="2082"/>
            <ac:spMk id="206" creationId="{2334F6D4-C2B4-F957-64CB-4BF4EF236071}"/>
          </ac:spMkLst>
        </pc:spChg>
        <pc:spChg chg="mod">
          <ac:chgData name="Daniel Khashabi" userId="62390808-c838-45e6-be59-d6fd0d208bc8" providerId="ADAL" clId="{80024695-EE67-8444-A1A9-20697CC70558}" dt="2023-12-27T18:15:32.741" v="4342"/>
          <ac:spMkLst>
            <pc:docMk/>
            <pc:sldMk cId="932487688" sldId="2082"/>
            <ac:spMk id="207" creationId="{5C800273-2FBA-4271-13B7-AED913F7BDB0}"/>
          </ac:spMkLst>
        </pc:spChg>
        <pc:spChg chg="mod">
          <ac:chgData name="Daniel Khashabi" userId="62390808-c838-45e6-be59-d6fd0d208bc8" providerId="ADAL" clId="{80024695-EE67-8444-A1A9-20697CC70558}" dt="2023-12-27T18:15:32.741" v="4342"/>
          <ac:spMkLst>
            <pc:docMk/>
            <pc:sldMk cId="932487688" sldId="2082"/>
            <ac:spMk id="208" creationId="{FD396B4E-2DA6-FEF0-80F0-E462BAB413CE}"/>
          </ac:spMkLst>
        </pc:spChg>
        <pc:spChg chg="mod">
          <ac:chgData name="Daniel Khashabi" userId="62390808-c838-45e6-be59-d6fd0d208bc8" providerId="ADAL" clId="{80024695-EE67-8444-A1A9-20697CC70558}" dt="2023-12-27T18:15:32.741" v="4342"/>
          <ac:spMkLst>
            <pc:docMk/>
            <pc:sldMk cId="932487688" sldId="2082"/>
            <ac:spMk id="209" creationId="{53C6B549-A2DC-DDE4-F000-146797BE3EFB}"/>
          </ac:spMkLst>
        </pc:spChg>
        <pc:spChg chg="mod">
          <ac:chgData name="Daniel Khashabi" userId="62390808-c838-45e6-be59-d6fd0d208bc8" providerId="ADAL" clId="{80024695-EE67-8444-A1A9-20697CC70558}" dt="2023-12-27T18:15:32.741" v="4342"/>
          <ac:spMkLst>
            <pc:docMk/>
            <pc:sldMk cId="932487688" sldId="2082"/>
            <ac:spMk id="210" creationId="{9BB9B77F-615B-0F1E-B278-4E74457260A9}"/>
          </ac:spMkLst>
        </pc:spChg>
        <pc:spChg chg="mod">
          <ac:chgData name="Daniel Khashabi" userId="62390808-c838-45e6-be59-d6fd0d208bc8" providerId="ADAL" clId="{80024695-EE67-8444-A1A9-20697CC70558}" dt="2023-12-27T18:15:32.741" v="4342"/>
          <ac:spMkLst>
            <pc:docMk/>
            <pc:sldMk cId="932487688" sldId="2082"/>
            <ac:spMk id="211" creationId="{0CB82CBE-6414-D1BB-9A05-599ACB4DDABE}"/>
          </ac:spMkLst>
        </pc:spChg>
        <pc:spChg chg="mod">
          <ac:chgData name="Daniel Khashabi" userId="62390808-c838-45e6-be59-d6fd0d208bc8" providerId="ADAL" clId="{80024695-EE67-8444-A1A9-20697CC70558}" dt="2023-12-27T18:15:32.741" v="4342"/>
          <ac:spMkLst>
            <pc:docMk/>
            <pc:sldMk cId="932487688" sldId="2082"/>
            <ac:spMk id="212" creationId="{227999FC-B3B5-E263-E08A-F559A8AF07CD}"/>
          </ac:spMkLst>
        </pc:spChg>
        <pc:spChg chg="mod">
          <ac:chgData name="Daniel Khashabi" userId="62390808-c838-45e6-be59-d6fd0d208bc8" providerId="ADAL" clId="{80024695-EE67-8444-A1A9-20697CC70558}" dt="2023-12-27T18:15:32.741" v="4342"/>
          <ac:spMkLst>
            <pc:docMk/>
            <pc:sldMk cId="932487688" sldId="2082"/>
            <ac:spMk id="213" creationId="{6866D6EC-0CE5-5DF7-B08B-9DD0AC4FD2E7}"/>
          </ac:spMkLst>
        </pc:spChg>
        <pc:spChg chg="mod">
          <ac:chgData name="Daniel Khashabi" userId="62390808-c838-45e6-be59-d6fd0d208bc8" providerId="ADAL" clId="{80024695-EE67-8444-A1A9-20697CC70558}" dt="2023-12-27T18:15:32.741" v="4342"/>
          <ac:spMkLst>
            <pc:docMk/>
            <pc:sldMk cId="932487688" sldId="2082"/>
            <ac:spMk id="214" creationId="{144F3F71-716D-1101-F36D-10C933BF1EED}"/>
          </ac:spMkLst>
        </pc:spChg>
        <pc:spChg chg="add del mod">
          <ac:chgData name="Daniel Khashabi" userId="62390808-c838-45e6-be59-d6fd0d208bc8" providerId="ADAL" clId="{80024695-EE67-8444-A1A9-20697CC70558}" dt="2023-12-27T18:23:36.369" v="4687" actId="21"/>
          <ac:spMkLst>
            <pc:docMk/>
            <pc:sldMk cId="932487688" sldId="2082"/>
            <ac:spMk id="216" creationId="{486160A6-B892-15F0-5BBF-C367E2FB08C2}"/>
          </ac:spMkLst>
        </pc:spChg>
        <pc:spChg chg="add mod">
          <ac:chgData name="Daniel Khashabi" userId="62390808-c838-45e6-be59-d6fd0d208bc8" providerId="ADAL" clId="{80024695-EE67-8444-A1A9-20697CC70558}" dt="2023-12-27T18:21:31.018" v="4605" actId="1038"/>
          <ac:spMkLst>
            <pc:docMk/>
            <pc:sldMk cId="932487688" sldId="2082"/>
            <ac:spMk id="221" creationId="{1B62818E-1092-D476-A065-DA132E1D85C8}"/>
          </ac:spMkLst>
        </pc:spChg>
        <pc:spChg chg="add del mod">
          <ac:chgData name="Daniel Khashabi" userId="62390808-c838-45e6-be59-d6fd0d208bc8" providerId="ADAL" clId="{80024695-EE67-8444-A1A9-20697CC70558}" dt="2023-12-27T18:29:58.886" v="5007" actId="478"/>
          <ac:spMkLst>
            <pc:docMk/>
            <pc:sldMk cId="932487688" sldId="2082"/>
            <ac:spMk id="225" creationId="{6AA642E5-EF16-E590-5436-2BE4C624FC0B}"/>
          </ac:spMkLst>
        </pc:spChg>
        <pc:spChg chg="add del mod">
          <ac:chgData name="Daniel Khashabi" userId="62390808-c838-45e6-be59-d6fd0d208bc8" providerId="ADAL" clId="{80024695-EE67-8444-A1A9-20697CC70558}" dt="2023-12-27T18:29:58.886" v="5007" actId="478"/>
          <ac:spMkLst>
            <pc:docMk/>
            <pc:sldMk cId="932487688" sldId="2082"/>
            <ac:spMk id="226" creationId="{8FD91B8D-AB17-0C28-61A8-A89A3578B72F}"/>
          </ac:spMkLst>
        </pc:spChg>
        <pc:spChg chg="add del mod">
          <ac:chgData name="Daniel Khashabi" userId="62390808-c838-45e6-be59-d6fd0d208bc8" providerId="ADAL" clId="{80024695-EE67-8444-A1A9-20697CC70558}" dt="2023-12-27T18:29:58.886" v="5007" actId="478"/>
          <ac:spMkLst>
            <pc:docMk/>
            <pc:sldMk cId="932487688" sldId="2082"/>
            <ac:spMk id="227" creationId="{47086B04-CECB-D3E2-C06C-AB5C5EA0F64E}"/>
          </ac:spMkLst>
        </pc:spChg>
        <pc:spChg chg="add del mod">
          <ac:chgData name="Daniel Khashabi" userId="62390808-c838-45e6-be59-d6fd0d208bc8" providerId="ADAL" clId="{80024695-EE67-8444-A1A9-20697CC70558}" dt="2023-12-27T18:29:58.886" v="5007" actId="478"/>
          <ac:spMkLst>
            <pc:docMk/>
            <pc:sldMk cId="932487688" sldId="2082"/>
            <ac:spMk id="228" creationId="{932AA0D4-F1B8-5EE5-CA56-A60B0DA0ED0C}"/>
          </ac:spMkLst>
        </pc:spChg>
        <pc:spChg chg="add mod">
          <ac:chgData name="Daniel Khashabi" userId="62390808-c838-45e6-be59-d6fd0d208bc8" providerId="ADAL" clId="{80024695-EE67-8444-A1A9-20697CC70558}" dt="2023-12-27T18:21:41.312" v="4608" actId="1076"/>
          <ac:spMkLst>
            <pc:docMk/>
            <pc:sldMk cId="932487688" sldId="2082"/>
            <ac:spMk id="234" creationId="{AD84C86D-87C9-0176-9FE6-97CAA637CC5A}"/>
          </ac:spMkLst>
        </pc:spChg>
        <pc:spChg chg="mod">
          <ac:chgData name="Daniel Khashabi" userId="62390808-c838-45e6-be59-d6fd0d208bc8" providerId="ADAL" clId="{80024695-EE67-8444-A1A9-20697CC70558}" dt="2023-12-27T18:21:47.878" v="4610"/>
          <ac:spMkLst>
            <pc:docMk/>
            <pc:sldMk cId="932487688" sldId="2082"/>
            <ac:spMk id="238" creationId="{878126B6-322C-3010-CD91-D351FB52C7C1}"/>
          </ac:spMkLst>
        </pc:spChg>
        <pc:spChg chg="mod">
          <ac:chgData name="Daniel Khashabi" userId="62390808-c838-45e6-be59-d6fd0d208bc8" providerId="ADAL" clId="{80024695-EE67-8444-A1A9-20697CC70558}" dt="2023-12-27T18:21:55.486" v="4612"/>
          <ac:spMkLst>
            <pc:docMk/>
            <pc:sldMk cId="932487688" sldId="2082"/>
            <ac:spMk id="241" creationId="{5EBC69BF-FBBF-4F1C-8938-1B127114C435}"/>
          </ac:spMkLst>
        </pc:spChg>
        <pc:spChg chg="mod">
          <ac:chgData name="Daniel Khashabi" userId="62390808-c838-45e6-be59-d6fd0d208bc8" providerId="ADAL" clId="{80024695-EE67-8444-A1A9-20697CC70558}" dt="2023-12-27T18:22:10.064" v="4626"/>
          <ac:spMkLst>
            <pc:docMk/>
            <pc:sldMk cId="932487688" sldId="2082"/>
            <ac:spMk id="244" creationId="{95136B6A-CD96-7659-08EB-1353FBB452B9}"/>
          </ac:spMkLst>
        </pc:spChg>
        <pc:spChg chg="add del mod">
          <ac:chgData name="Daniel Khashabi" userId="62390808-c838-45e6-be59-d6fd0d208bc8" providerId="ADAL" clId="{80024695-EE67-8444-A1A9-20697CC70558}" dt="2023-12-27T18:29:46.231" v="5004" actId="478"/>
          <ac:spMkLst>
            <pc:docMk/>
            <pc:sldMk cId="932487688" sldId="2082"/>
            <ac:spMk id="245" creationId="{67C4A61B-84EC-9127-F655-8E5A0BCE6CDD}"/>
          </ac:spMkLst>
        </pc:spChg>
        <pc:spChg chg="add del mod">
          <ac:chgData name="Daniel Khashabi" userId="62390808-c838-45e6-be59-d6fd0d208bc8" providerId="ADAL" clId="{80024695-EE67-8444-A1A9-20697CC70558}" dt="2023-12-27T18:29:43.525" v="5003" actId="478"/>
          <ac:spMkLst>
            <pc:docMk/>
            <pc:sldMk cId="932487688" sldId="2082"/>
            <ac:spMk id="246" creationId="{7B2873B4-38BF-47E9-2781-86AE1E48F19D}"/>
          </ac:spMkLst>
        </pc:spChg>
        <pc:spChg chg="mod">
          <ac:chgData name="Daniel Khashabi" userId="62390808-c838-45e6-be59-d6fd0d208bc8" providerId="ADAL" clId="{80024695-EE67-8444-A1A9-20697CC70558}" dt="2023-12-27T18:24:13.516" v="4718"/>
          <ac:spMkLst>
            <pc:docMk/>
            <pc:sldMk cId="932487688" sldId="2082"/>
            <ac:spMk id="249" creationId="{44E38270-215D-2D82-03E4-81DB5AE6AA77}"/>
          </ac:spMkLst>
        </pc:spChg>
        <pc:spChg chg="add del mod">
          <ac:chgData name="Daniel Khashabi" userId="62390808-c838-45e6-be59-d6fd0d208bc8" providerId="ADAL" clId="{80024695-EE67-8444-A1A9-20697CC70558}" dt="2023-12-27T18:29:46.231" v="5004" actId="478"/>
          <ac:spMkLst>
            <pc:docMk/>
            <pc:sldMk cId="932487688" sldId="2082"/>
            <ac:spMk id="250" creationId="{F7881C2E-6452-2D90-DF5D-37A3E88B9559}"/>
          </ac:spMkLst>
        </pc:spChg>
        <pc:spChg chg="add del mod">
          <ac:chgData name="Daniel Khashabi" userId="62390808-c838-45e6-be59-d6fd0d208bc8" providerId="ADAL" clId="{80024695-EE67-8444-A1A9-20697CC70558}" dt="2023-12-27T18:29:46.231" v="5004" actId="478"/>
          <ac:spMkLst>
            <pc:docMk/>
            <pc:sldMk cId="932487688" sldId="2082"/>
            <ac:spMk id="251" creationId="{09294905-5089-A051-8054-55104532544A}"/>
          </ac:spMkLst>
        </pc:spChg>
        <pc:spChg chg="add del mod">
          <ac:chgData name="Daniel Khashabi" userId="62390808-c838-45e6-be59-d6fd0d208bc8" providerId="ADAL" clId="{80024695-EE67-8444-A1A9-20697CC70558}" dt="2023-12-27T18:29:46.231" v="5004" actId="478"/>
          <ac:spMkLst>
            <pc:docMk/>
            <pc:sldMk cId="932487688" sldId="2082"/>
            <ac:spMk id="252" creationId="{421F9F5B-BB9A-42F4-F8A5-CEBB24E63FA9}"/>
          </ac:spMkLst>
        </pc:spChg>
        <pc:spChg chg="add del mod">
          <ac:chgData name="Daniel Khashabi" userId="62390808-c838-45e6-be59-d6fd0d208bc8" providerId="ADAL" clId="{80024695-EE67-8444-A1A9-20697CC70558}" dt="2023-12-27T18:29:32.387" v="4999" actId="478"/>
          <ac:spMkLst>
            <pc:docMk/>
            <pc:sldMk cId="932487688" sldId="2082"/>
            <ac:spMk id="253" creationId="{E3866C71-D5B8-350A-8558-EB6D647B8392}"/>
          </ac:spMkLst>
        </pc:spChg>
        <pc:grpChg chg="add mod">
          <ac:chgData name="Daniel Khashabi" userId="62390808-c838-45e6-be59-d6fd0d208bc8" providerId="ADAL" clId="{80024695-EE67-8444-A1A9-20697CC70558}" dt="2023-12-27T18:26:57.773" v="4890" actId="1035"/>
          <ac:grpSpMkLst>
            <pc:docMk/>
            <pc:sldMk cId="932487688" sldId="2082"/>
            <ac:grpSpMk id="29" creationId="{719A6BF8-FB90-D152-002B-8A206A79374D}"/>
          </ac:grpSpMkLst>
        </pc:grpChg>
        <pc:grpChg chg="mod">
          <ac:chgData name="Daniel Khashabi" userId="62390808-c838-45e6-be59-d6fd0d208bc8" providerId="ADAL" clId="{80024695-EE67-8444-A1A9-20697CC70558}" dt="2023-12-27T18:15:32.741" v="4342"/>
          <ac:grpSpMkLst>
            <pc:docMk/>
            <pc:sldMk cId="932487688" sldId="2082"/>
            <ac:grpSpMk id="30" creationId="{6E3CC8BE-763B-73A0-8FCB-D5903DC0D126}"/>
          </ac:grpSpMkLst>
        </pc:grpChg>
        <pc:grpChg chg="mod">
          <ac:chgData name="Daniel Khashabi" userId="62390808-c838-45e6-be59-d6fd0d208bc8" providerId="ADAL" clId="{80024695-EE67-8444-A1A9-20697CC70558}" dt="2023-12-27T18:15:32.741" v="4342"/>
          <ac:grpSpMkLst>
            <pc:docMk/>
            <pc:sldMk cId="932487688" sldId="2082"/>
            <ac:grpSpMk id="31" creationId="{E79DFC8B-5D85-1054-5BFA-36A67381977E}"/>
          </ac:grpSpMkLst>
        </pc:grpChg>
        <pc:grpChg chg="add mod">
          <ac:chgData name="Daniel Khashabi" userId="62390808-c838-45e6-be59-d6fd0d208bc8" providerId="ADAL" clId="{80024695-EE67-8444-A1A9-20697CC70558}" dt="2023-12-27T18:26:57.773" v="4890" actId="1035"/>
          <ac:grpSpMkLst>
            <pc:docMk/>
            <pc:sldMk cId="932487688" sldId="2082"/>
            <ac:grpSpMk id="60" creationId="{F23C477D-557E-C16E-705D-55653E0B89B0}"/>
          </ac:grpSpMkLst>
        </pc:grpChg>
        <pc:grpChg chg="mod">
          <ac:chgData name="Daniel Khashabi" userId="62390808-c838-45e6-be59-d6fd0d208bc8" providerId="ADAL" clId="{80024695-EE67-8444-A1A9-20697CC70558}" dt="2023-12-27T18:15:32.741" v="4342"/>
          <ac:grpSpMkLst>
            <pc:docMk/>
            <pc:sldMk cId="932487688" sldId="2082"/>
            <ac:grpSpMk id="61" creationId="{9AB3F877-7583-9813-BAA2-B227C3DC0868}"/>
          </ac:grpSpMkLst>
        </pc:grpChg>
        <pc:grpChg chg="mod">
          <ac:chgData name="Daniel Khashabi" userId="62390808-c838-45e6-be59-d6fd0d208bc8" providerId="ADAL" clId="{80024695-EE67-8444-A1A9-20697CC70558}" dt="2023-12-27T18:15:32.741" v="4342"/>
          <ac:grpSpMkLst>
            <pc:docMk/>
            <pc:sldMk cId="932487688" sldId="2082"/>
            <ac:grpSpMk id="62" creationId="{F47E2F0B-36CC-A097-BD6E-C6EA9461EEFD}"/>
          </ac:grpSpMkLst>
        </pc:grpChg>
        <pc:grpChg chg="add mod">
          <ac:chgData name="Daniel Khashabi" userId="62390808-c838-45e6-be59-d6fd0d208bc8" providerId="ADAL" clId="{80024695-EE67-8444-A1A9-20697CC70558}" dt="2023-12-27T18:26:57.773" v="4890" actId="1035"/>
          <ac:grpSpMkLst>
            <pc:docMk/>
            <pc:sldMk cId="932487688" sldId="2082"/>
            <ac:grpSpMk id="91" creationId="{9EAF4F3C-BEB2-A919-23E9-12DA57B7B9C8}"/>
          </ac:grpSpMkLst>
        </pc:grpChg>
        <pc:grpChg chg="mod">
          <ac:chgData name="Daniel Khashabi" userId="62390808-c838-45e6-be59-d6fd0d208bc8" providerId="ADAL" clId="{80024695-EE67-8444-A1A9-20697CC70558}" dt="2023-12-27T18:15:32.741" v="4342"/>
          <ac:grpSpMkLst>
            <pc:docMk/>
            <pc:sldMk cId="932487688" sldId="2082"/>
            <ac:grpSpMk id="92" creationId="{12909DC7-34E4-1D90-365D-30D3704F2863}"/>
          </ac:grpSpMkLst>
        </pc:grpChg>
        <pc:grpChg chg="mod">
          <ac:chgData name="Daniel Khashabi" userId="62390808-c838-45e6-be59-d6fd0d208bc8" providerId="ADAL" clId="{80024695-EE67-8444-A1A9-20697CC70558}" dt="2023-12-27T18:15:32.741" v="4342"/>
          <ac:grpSpMkLst>
            <pc:docMk/>
            <pc:sldMk cId="932487688" sldId="2082"/>
            <ac:grpSpMk id="93" creationId="{8CE97CD9-8167-1A03-5BD8-83E56EBA4254}"/>
          </ac:grpSpMkLst>
        </pc:grpChg>
        <pc:grpChg chg="add mod">
          <ac:chgData name="Daniel Khashabi" userId="62390808-c838-45e6-be59-d6fd0d208bc8" providerId="ADAL" clId="{80024695-EE67-8444-A1A9-20697CC70558}" dt="2023-12-27T18:26:57.773" v="4890" actId="1035"/>
          <ac:grpSpMkLst>
            <pc:docMk/>
            <pc:sldMk cId="932487688" sldId="2082"/>
            <ac:grpSpMk id="122" creationId="{5CD241C2-E8AF-B91C-AF30-AD4385D73C5F}"/>
          </ac:grpSpMkLst>
        </pc:grpChg>
        <pc:grpChg chg="mod">
          <ac:chgData name="Daniel Khashabi" userId="62390808-c838-45e6-be59-d6fd0d208bc8" providerId="ADAL" clId="{80024695-EE67-8444-A1A9-20697CC70558}" dt="2023-12-27T18:15:32.741" v="4342"/>
          <ac:grpSpMkLst>
            <pc:docMk/>
            <pc:sldMk cId="932487688" sldId="2082"/>
            <ac:grpSpMk id="123" creationId="{8C232047-5E71-45ED-969D-82F867ABB09C}"/>
          </ac:grpSpMkLst>
        </pc:grpChg>
        <pc:grpChg chg="mod">
          <ac:chgData name="Daniel Khashabi" userId="62390808-c838-45e6-be59-d6fd0d208bc8" providerId="ADAL" clId="{80024695-EE67-8444-A1A9-20697CC70558}" dt="2023-12-27T18:15:32.741" v="4342"/>
          <ac:grpSpMkLst>
            <pc:docMk/>
            <pc:sldMk cId="932487688" sldId="2082"/>
            <ac:grpSpMk id="124" creationId="{627095A2-57B7-1A5E-42EA-7C207E376244}"/>
          </ac:grpSpMkLst>
        </pc:grpChg>
        <pc:grpChg chg="add mod">
          <ac:chgData name="Daniel Khashabi" userId="62390808-c838-45e6-be59-d6fd0d208bc8" providerId="ADAL" clId="{80024695-EE67-8444-A1A9-20697CC70558}" dt="2023-12-27T18:26:57.773" v="4890" actId="1035"/>
          <ac:grpSpMkLst>
            <pc:docMk/>
            <pc:sldMk cId="932487688" sldId="2082"/>
            <ac:grpSpMk id="153" creationId="{1EE966F7-D4F3-68B3-5B49-1D26E93FB234}"/>
          </ac:grpSpMkLst>
        </pc:grpChg>
        <pc:grpChg chg="mod">
          <ac:chgData name="Daniel Khashabi" userId="62390808-c838-45e6-be59-d6fd0d208bc8" providerId="ADAL" clId="{80024695-EE67-8444-A1A9-20697CC70558}" dt="2023-12-27T18:15:32.741" v="4342"/>
          <ac:grpSpMkLst>
            <pc:docMk/>
            <pc:sldMk cId="932487688" sldId="2082"/>
            <ac:grpSpMk id="154" creationId="{A6479D7F-FE3D-4C49-395B-CD0B9A464AA1}"/>
          </ac:grpSpMkLst>
        </pc:grpChg>
        <pc:grpChg chg="mod">
          <ac:chgData name="Daniel Khashabi" userId="62390808-c838-45e6-be59-d6fd0d208bc8" providerId="ADAL" clId="{80024695-EE67-8444-A1A9-20697CC70558}" dt="2023-12-27T18:15:32.741" v="4342"/>
          <ac:grpSpMkLst>
            <pc:docMk/>
            <pc:sldMk cId="932487688" sldId="2082"/>
            <ac:grpSpMk id="155" creationId="{636109AC-9912-5370-E6AD-8DE507582F2B}"/>
          </ac:grpSpMkLst>
        </pc:grpChg>
        <pc:grpChg chg="add mod">
          <ac:chgData name="Daniel Khashabi" userId="62390808-c838-45e6-be59-d6fd0d208bc8" providerId="ADAL" clId="{80024695-EE67-8444-A1A9-20697CC70558}" dt="2023-12-27T18:26:57.773" v="4890" actId="1035"/>
          <ac:grpSpMkLst>
            <pc:docMk/>
            <pc:sldMk cId="932487688" sldId="2082"/>
            <ac:grpSpMk id="184" creationId="{C7BAA666-FEBD-20A7-2A9A-1DB71AAB4007}"/>
          </ac:grpSpMkLst>
        </pc:grpChg>
        <pc:grpChg chg="mod">
          <ac:chgData name="Daniel Khashabi" userId="62390808-c838-45e6-be59-d6fd0d208bc8" providerId="ADAL" clId="{80024695-EE67-8444-A1A9-20697CC70558}" dt="2023-12-27T18:15:32.741" v="4342"/>
          <ac:grpSpMkLst>
            <pc:docMk/>
            <pc:sldMk cId="932487688" sldId="2082"/>
            <ac:grpSpMk id="185" creationId="{589D12E7-5E86-6ABD-1441-7EE5140F3676}"/>
          </ac:grpSpMkLst>
        </pc:grpChg>
        <pc:grpChg chg="mod">
          <ac:chgData name="Daniel Khashabi" userId="62390808-c838-45e6-be59-d6fd0d208bc8" providerId="ADAL" clId="{80024695-EE67-8444-A1A9-20697CC70558}" dt="2023-12-27T18:15:32.741" v="4342"/>
          <ac:grpSpMkLst>
            <pc:docMk/>
            <pc:sldMk cId="932487688" sldId="2082"/>
            <ac:grpSpMk id="186" creationId="{0BA15FDB-4FDC-56CF-8926-4B460DE97131}"/>
          </ac:grpSpMkLst>
        </pc:grpChg>
        <pc:grpChg chg="add mod">
          <ac:chgData name="Daniel Khashabi" userId="62390808-c838-45e6-be59-d6fd0d208bc8" providerId="ADAL" clId="{80024695-EE67-8444-A1A9-20697CC70558}" dt="2023-12-27T18:26:57.773" v="4890" actId="1035"/>
          <ac:grpSpMkLst>
            <pc:docMk/>
            <pc:sldMk cId="932487688" sldId="2082"/>
            <ac:grpSpMk id="235" creationId="{25A0E853-06E6-12E6-7B74-20B9A93EEF06}"/>
          </ac:grpSpMkLst>
        </pc:grpChg>
        <pc:grpChg chg="add del mod">
          <ac:chgData name="Daniel Khashabi" userId="62390808-c838-45e6-be59-d6fd0d208bc8" providerId="ADAL" clId="{80024695-EE67-8444-A1A9-20697CC70558}" dt="2023-12-27T18:29:52.609" v="5006" actId="478"/>
          <ac:grpSpMkLst>
            <pc:docMk/>
            <pc:sldMk cId="932487688" sldId="2082"/>
            <ac:grpSpMk id="236" creationId="{09125D01-AFEC-4773-17EB-A0D888F320EE}"/>
          </ac:grpSpMkLst>
        </pc:grpChg>
        <pc:grpChg chg="add del mod">
          <ac:chgData name="Daniel Khashabi" userId="62390808-c838-45e6-be59-d6fd0d208bc8" providerId="ADAL" clId="{80024695-EE67-8444-A1A9-20697CC70558}" dt="2023-12-27T18:29:50.900" v="5005" actId="478"/>
          <ac:grpSpMkLst>
            <pc:docMk/>
            <pc:sldMk cId="932487688" sldId="2082"/>
            <ac:grpSpMk id="239" creationId="{7A81F264-7916-94F6-AADF-169E07D3ECF4}"/>
          </ac:grpSpMkLst>
        </pc:grpChg>
        <pc:grpChg chg="add del mod">
          <ac:chgData name="Daniel Khashabi" userId="62390808-c838-45e6-be59-d6fd0d208bc8" providerId="ADAL" clId="{80024695-EE67-8444-A1A9-20697CC70558}" dt="2023-12-27T18:29:50.900" v="5005" actId="478"/>
          <ac:grpSpMkLst>
            <pc:docMk/>
            <pc:sldMk cId="932487688" sldId="2082"/>
            <ac:grpSpMk id="242" creationId="{F3F365B7-7A28-1386-33CD-3DA38A66430C}"/>
          </ac:grpSpMkLst>
        </pc:grpChg>
        <pc:grpChg chg="add del mod">
          <ac:chgData name="Daniel Khashabi" userId="62390808-c838-45e6-be59-d6fd0d208bc8" providerId="ADAL" clId="{80024695-EE67-8444-A1A9-20697CC70558}" dt="2023-12-27T18:29:50.900" v="5005" actId="478"/>
          <ac:grpSpMkLst>
            <pc:docMk/>
            <pc:sldMk cId="932487688" sldId="2082"/>
            <ac:grpSpMk id="247" creationId="{E6DAA04E-5FC5-E23E-CAAD-6CB88E307DDC}"/>
          </ac:grpSpMkLst>
        </pc:grpChg>
        <pc:picChg chg="add mod">
          <ac:chgData name="Daniel Khashabi" userId="62390808-c838-45e6-be59-d6fd0d208bc8" providerId="ADAL" clId="{80024695-EE67-8444-A1A9-20697CC70558}" dt="2023-12-27T18:26:57.773" v="4890" actId="1035"/>
          <ac:picMkLst>
            <pc:docMk/>
            <pc:sldMk cId="932487688" sldId="2082"/>
            <ac:picMk id="2" creationId="{EC886CC7-7087-F3C8-362F-AE945B461947}"/>
          </ac:picMkLst>
        </pc:picChg>
        <pc:picChg chg="mod">
          <ac:chgData name="Daniel Khashabi" userId="62390808-c838-45e6-be59-d6fd0d208bc8" providerId="ADAL" clId="{80024695-EE67-8444-A1A9-20697CC70558}" dt="2023-12-27T18:26:57.773" v="4890" actId="1035"/>
          <ac:picMkLst>
            <pc:docMk/>
            <pc:sldMk cId="932487688" sldId="2082"/>
            <ac:picMk id="4" creationId="{00000000-0000-0000-0000-000000000000}"/>
          </ac:picMkLst>
        </pc:picChg>
        <pc:picChg chg="mod">
          <ac:chgData name="Daniel Khashabi" userId="62390808-c838-45e6-be59-d6fd0d208bc8" providerId="ADAL" clId="{80024695-EE67-8444-A1A9-20697CC70558}" dt="2023-12-27T18:26:57.773" v="4890" actId="1035"/>
          <ac:picMkLst>
            <pc:docMk/>
            <pc:sldMk cId="932487688" sldId="2082"/>
            <ac:picMk id="8" creationId="{00000000-0000-0000-0000-000000000000}"/>
          </ac:picMkLst>
        </pc:picChg>
        <pc:picChg chg="mod">
          <ac:chgData name="Daniel Khashabi" userId="62390808-c838-45e6-be59-d6fd0d208bc8" providerId="ADAL" clId="{80024695-EE67-8444-A1A9-20697CC70558}" dt="2023-12-27T18:26:57.773" v="4890" actId="1035"/>
          <ac:picMkLst>
            <pc:docMk/>
            <pc:sldMk cId="932487688" sldId="2082"/>
            <ac:picMk id="9" creationId="{00000000-0000-0000-0000-000000000000}"/>
          </ac:picMkLst>
        </pc:picChg>
        <pc:picChg chg="mod">
          <ac:chgData name="Daniel Khashabi" userId="62390808-c838-45e6-be59-d6fd0d208bc8" providerId="ADAL" clId="{80024695-EE67-8444-A1A9-20697CC70558}" dt="2023-12-27T18:26:57.773" v="4890" actId="1035"/>
          <ac:picMkLst>
            <pc:docMk/>
            <pc:sldMk cId="932487688" sldId="2082"/>
            <ac:picMk id="10" creationId="{00000000-0000-0000-0000-000000000000}"/>
          </ac:picMkLst>
        </pc:picChg>
        <pc:picChg chg="mod">
          <ac:chgData name="Daniel Khashabi" userId="62390808-c838-45e6-be59-d6fd0d208bc8" providerId="ADAL" clId="{80024695-EE67-8444-A1A9-20697CC70558}" dt="2023-12-27T18:26:57.773" v="4890" actId="1035"/>
          <ac:picMkLst>
            <pc:docMk/>
            <pc:sldMk cId="932487688" sldId="2082"/>
            <ac:picMk id="11" creationId="{00000000-0000-0000-0000-000000000000}"/>
          </ac:picMkLst>
        </pc:picChg>
        <pc:picChg chg="mod">
          <ac:chgData name="Daniel Khashabi" userId="62390808-c838-45e6-be59-d6fd0d208bc8" providerId="ADAL" clId="{80024695-EE67-8444-A1A9-20697CC70558}" dt="2023-12-27T18:26:57.773" v="4890" actId="1035"/>
          <ac:picMkLst>
            <pc:docMk/>
            <pc:sldMk cId="932487688" sldId="2082"/>
            <ac:picMk id="12" creationId="{00000000-0000-0000-0000-000000000000}"/>
          </ac:picMkLst>
        </pc:picChg>
        <pc:picChg chg="mod">
          <ac:chgData name="Daniel Khashabi" userId="62390808-c838-45e6-be59-d6fd0d208bc8" providerId="ADAL" clId="{80024695-EE67-8444-A1A9-20697CC70558}" dt="2023-12-27T18:26:57.773" v="4890" actId="1035"/>
          <ac:picMkLst>
            <pc:docMk/>
            <pc:sldMk cId="932487688" sldId="2082"/>
            <ac:picMk id="13" creationId="{00000000-0000-0000-0000-000000000000}"/>
          </ac:picMkLst>
        </pc:picChg>
        <pc:picChg chg="del">
          <ac:chgData name="Daniel Khashabi" userId="62390808-c838-45e6-be59-d6fd0d208bc8" providerId="ADAL" clId="{80024695-EE67-8444-A1A9-20697CC70558}" dt="2023-12-27T18:15:32.445" v="4341" actId="478"/>
          <ac:picMkLst>
            <pc:docMk/>
            <pc:sldMk cId="932487688" sldId="2082"/>
            <ac:picMk id="14" creationId="{00000000-0000-0000-0000-000000000000}"/>
          </ac:picMkLst>
        </pc:picChg>
        <pc:picChg chg="del">
          <ac:chgData name="Daniel Khashabi" userId="62390808-c838-45e6-be59-d6fd0d208bc8" providerId="ADAL" clId="{80024695-EE67-8444-A1A9-20697CC70558}" dt="2023-12-27T18:15:32.445" v="4341" actId="478"/>
          <ac:picMkLst>
            <pc:docMk/>
            <pc:sldMk cId="932487688" sldId="2082"/>
            <ac:picMk id="15" creationId="{00000000-0000-0000-0000-000000000000}"/>
          </ac:picMkLst>
        </pc:picChg>
        <pc:picChg chg="del">
          <ac:chgData name="Daniel Khashabi" userId="62390808-c838-45e6-be59-d6fd0d208bc8" providerId="ADAL" clId="{80024695-EE67-8444-A1A9-20697CC70558}" dt="2023-12-27T18:15:32.445" v="4341" actId="478"/>
          <ac:picMkLst>
            <pc:docMk/>
            <pc:sldMk cId="932487688" sldId="2082"/>
            <ac:picMk id="16" creationId="{00000000-0000-0000-0000-000000000000}"/>
          </ac:picMkLst>
        </pc:picChg>
        <pc:picChg chg="del">
          <ac:chgData name="Daniel Khashabi" userId="62390808-c838-45e6-be59-d6fd0d208bc8" providerId="ADAL" clId="{80024695-EE67-8444-A1A9-20697CC70558}" dt="2023-12-27T18:15:32.445" v="4341" actId="478"/>
          <ac:picMkLst>
            <pc:docMk/>
            <pc:sldMk cId="932487688" sldId="2082"/>
            <ac:picMk id="17" creationId="{00000000-0000-0000-0000-000000000000}"/>
          </ac:picMkLst>
        </pc:picChg>
        <pc:picChg chg="del">
          <ac:chgData name="Daniel Khashabi" userId="62390808-c838-45e6-be59-d6fd0d208bc8" providerId="ADAL" clId="{80024695-EE67-8444-A1A9-20697CC70558}" dt="2023-12-27T18:15:32.445" v="4341" actId="478"/>
          <ac:picMkLst>
            <pc:docMk/>
            <pc:sldMk cId="932487688" sldId="2082"/>
            <ac:picMk id="18" creationId="{00000000-0000-0000-0000-000000000000}"/>
          </ac:picMkLst>
        </pc:picChg>
        <pc:picChg chg="del">
          <ac:chgData name="Daniel Khashabi" userId="62390808-c838-45e6-be59-d6fd0d208bc8" providerId="ADAL" clId="{80024695-EE67-8444-A1A9-20697CC70558}" dt="2023-12-27T18:15:32.445" v="4341" actId="478"/>
          <ac:picMkLst>
            <pc:docMk/>
            <pc:sldMk cId="932487688" sldId="2082"/>
            <ac:picMk id="19" creationId="{00000000-0000-0000-0000-000000000000}"/>
          </ac:picMkLst>
        </pc:picChg>
        <pc:picChg chg="add mod">
          <ac:chgData name="Daniel Khashabi" userId="62390808-c838-45e6-be59-d6fd0d208bc8" providerId="ADAL" clId="{80024695-EE67-8444-A1A9-20697CC70558}" dt="2023-12-27T18:26:57.773" v="4890" actId="1035"/>
          <ac:picMkLst>
            <pc:docMk/>
            <pc:sldMk cId="932487688" sldId="2082"/>
            <ac:picMk id="23" creationId="{ED8E1DCC-B4DC-693C-680D-6E794FFD3E55}"/>
          </ac:picMkLst>
        </pc:picChg>
        <pc:picChg chg="add mod">
          <ac:chgData name="Daniel Khashabi" userId="62390808-c838-45e6-be59-d6fd0d208bc8" providerId="ADAL" clId="{80024695-EE67-8444-A1A9-20697CC70558}" dt="2023-12-27T18:26:57.773" v="4890" actId="1035"/>
          <ac:picMkLst>
            <pc:docMk/>
            <pc:sldMk cId="932487688" sldId="2082"/>
            <ac:picMk id="25" creationId="{7CC936D5-3B1B-5D7F-925E-173617DDB03C}"/>
          </ac:picMkLst>
        </pc:picChg>
        <pc:picChg chg="add mod">
          <ac:chgData name="Daniel Khashabi" userId="62390808-c838-45e6-be59-d6fd0d208bc8" providerId="ADAL" clId="{80024695-EE67-8444-A1A9-20697CC70558}" dt="2023-12-27T18:26:57.773" v="4890" actId="1035"/>
          <ac:picMkLst>
            <pc:docMk/>
            <pc:sldMk cId="932487688" sldId="2082"/>
            <ac:picMk id="26" creationId="{E89A51E8-B1A9-DB07-156E-EFC68AB37C1D}"/>
          </ac:picMkLst>
        </pc:picChg>
        <pc:picChg chg="add mod">
          <ac:chgData name="Daniel Khashabi" userId="62390808-c838-45e6-be59-d6fd0d208bc8" providerId="ADAL" clId="{80024695-EE67-8444-A1A9-20697CC70558}" dt="2023-12-27T18:26:57.773" v="4890" actId="1035"/>
          <ac:picMkLst>
            <pc:docMk/>
            <pc:sldMk cId="932487688" sldId="2082"/>
            <ac:picMk id="27" creationId="{4F9C20B9-C94D-9675-5CF9-6E423A64EAB6}"/>
          </ac:picMkLst>
        </pc:picChg>
        <pc:picChg chg="add mod">
          <ac:chgData name="Daniel Khashabi" userId="62390808-c838-45e6-be59-d6fd0d208bc8" providerId="ADAL" clId="{80024695-EE67-8444-A1A9-20697CC70558}" dt="2023-12-27T18:26:57.773" v="4890" actId="1035"/>
          <ac:picMkLst>
            <pc:docMk/>
            <pc:sldMk cId="932487688" sldId="2082"/>
            <ac:picMk id="28" creationId="{4C510B9B-E96F-BB63-351B-97890A127606}"/>
          </ac:picMkLst>
        </pc:picChg>
        <pc:cxnChg chg="add mod">
          <ac:chgData name="Daniel Khashabi" userId="62390808-c838-45e6-be59-d6fd0d208bc8" providerId="ADAL" clId="{80024695-EE67-8444-A1A9-20697CC70558}" dt="2023-12-27T18:23:36.369" v="4687" actId="21"/>
          <ac:cxnSpMkLst>
            <pc:docMk/>
            <pc:sldMk cId="932487688" sldId="2082"/>
            <ac:cxnSpMk id="217" creationId="{A710703A-57E4-4C27-4BFE-F882D01E62C6}"/>
          </ac:cxnSpMkLst>
        </pc:cxnChg>
        <pc:cxnChg chg="add mod">
          <ac:chgData name="Daniel Khashabi" userId="62390808-c838-45e6-be59-d6fd0d208bc8" providerId="ADAL" clId="{80024695-EE67-8444-A1A9-20697CC70558}" dt="2023-12-27T18:21:41.312" v="4608" actId="1076"/>
          <ac:cxnSpMkLst>
            <pc:docMk/>
            <pc:sldMk cId="932487688" sldId="2082"/>
            <ac:cxnSpMk id="233" creationId="{CF4886A3-4ABD-BD1A-38D6-961BC66FAC4D}"/>
          </ac:cxnSpMkLst>
        </pc:cxnChg>
        <pc:cxnChg chg="mod">
          <ac:chgData name="Daniel Khashabi" userId="62390808-c838-45e6-be59-d6fd0d208bc8" providerId="ADAL" clId="{80024695-EE67-8444-A1A9-20697CC70558}" dt="2023-12-27T18:21:47.878" v="4610"/>
          <ac:cxnSpMkLst>
            <pc:docMk/>
            <pc:sldMk cId="932487688" sldId="2082"/>
            <ac:cxnSpMk id="237" creationId="{3D04CA4A-7407-A19F-F37B-C27695F4831C}"/>
          </ac:cxnSpMkLst>
        </pc:cxnChg>
        <pc:cxnChg chg="mod">
          <ac:chgData name="Daniel Khashabi" userId="62390808-c838-45e6-be59-d6fd0d208bc8" providerId="ADAL" clId="{80024695-EE67-8444-A1A9-20697CC70558}" dt="2023-12-27T18:21:55.486" v="4612"/>
          <ac:cxnSpMkLst>
            <pc:docMk/>
            <pc:sldMk cId="932487688" sldId="2082"/>
            <ac:cxnSpMk id="240" creationId="{9C0D9C49-C2B5-7F47-67C7-B6BCAC08E8BD}"/>
          </ac:cxnSpMkLst>
        </pc:cxnChg>
        <pc:cxnChg chg="mod">
          <ac:chgData name="Daniel Khashabi" userId="62390808-c838-45e6-be59-d6fd0d208bc8" providerId="ADAL" clId="{80024695-EE67-8444-A1A9-20697CC70558}" dt="2023-12-27T18:22:10.064" v="4626"/>
          <ac:cxnSpMkLst>
            <pc:docMk/>
            <pc:sldMk cId="932487688" sldId="2082"/>
            <ac:cxnSpMk id="243" creationId="{D5540445-FD50-00CD-63F3-F17D88F61A19}"/>
          </ac:cxnSpMkLst>
        </pc:cxnChg>
        <pc:cxnChg chg="mod">
          <ac:chgData name="Daniel Khashabi" userId="62390808-c838-45e6-be59-d6fd0d208bc8" providerId="ADAL" clId="{80024695-EE67-8444-A1A9-20697CC70558}" dt="2023-12-27T18:24:13.516" v="4718"/>
          <ac:cxnSpMkLst>
            <pc:docMk/>
            <pc:sldMk cId="932487688" sldId="2082"/>
            <ac:cxnSpMk id="248" creationId="{85EAB443-7758-4A2A-B6C3-5B550508400E}"/>
          </ac:cxnSpMkLst>
        </pc:cxnChg>
      </pc:sldChg>
      <pc:sldChg chg="delSp add del mod">
        <pc:chgData name="Daniel Khashabi" userId="62390808-c838-45e6-be59-d6fd0d208bc8" providerId="ADAL" clId="{80024695-EE67-8444-A1A9-20697CC70558}" dt="2023-12-27T18:25:32.566" v="4778" actId="2696"/>
        <pc:sldMkLst>
          <pc:docMk/>
          <pc:sldMk cId="4034583379" sldId="2083"/>
        </pc:sldMkLst>
        <pc:spChg chg="del">
          <ac:chgData name="Daniel Khashabi" userId="62390808-c838-45e6-be59-d6fd0d208bc8" providerId="ADAL" clId="{80024695-EE67-8444-A1A9-20697CC70558}" dt="2023-12-27T18:14:00.275" v="4328" actId="478"/>
          <ac:spMkLst>
            <pc:docMk/>
            <pc:sldMk cId="4034583379" sldId="2083"/>
            <ac:spMk id="20" creationId="{00000000-0000-0000-0000-000000000000}"/>
          </ac:spMkLst>
        </pc:spChg>
      </pc:sldChg>
      <pc:sldChg chg="addSp delSp modSp add del mod modClrScheme modShow chgLayout">
        <pc:chgData name="Daniel Khashabi" userId="62390808-c838-45e6-be59-d6fd0d208bc8" providerId="ADAL" clId="{80024695-EE67-8444-A1A9-20697CC70558}" dt="2023-12-27T17:03:39.146" v="2788" actId="2696"/>
        <pc:sldMkLst>
          <pc:docMk/>
          <pc:sldMk cId="3153970757" sldId="2084"/>
        </pc:sldMkLst>
        <pc:spChg chg="mod ord">
          <ac:chgData name="Daniel Khashabi" userId="62390808-c838-45e6-be59-d6fd0d208bc8" providerId="ADAL" clId="{80024695-EE67-8444-A1A9-20697CC70558}" dt="2023-12-27T16:28:16.619" v="1786" actId="20577"/>
          <ac:spMkLst>
            <pc:docMk/>
            <pc:sldMk cId="3153970757" sldId="2084"/>
            <ac:spMk id="2" creationId="{122E6C18-1399-BCCF-39C0-F06BDF0C14AE}"/>
          </ac:spMkLst>
        </pc:spChg>
        <pc:spChg chg="del mod ord">
          <ac:chgData name="Daniel Khashabi" userId="62390808-c838-45e6-be59-d6fd0d208bc8" providerId="ADAL" clId="{80024695-EE67-8444-A1A9-20697CC70558}" dt="2023-12-27T16:28:13.116" v="1782" actId="700"/>
          <ac:spMkLst>
            <pc:docMk/>
            <pc:sldMk cId="3153970757" sldId="2084"/>
            <ac:spMk id="3" creationId="{3A927941-CF38-B2D7-62D1-3866457DA335}"/>
          </ac:spMkLst>
        </pc:spChg>
        <pc:spChg chg="add mod ord">
          <ac:chgData name="Daniel Khashabi" userId="62390808-c838-45e6-be59-d6fd0d208bc8" providerId="ADAL" clId="{80024695-EE67-8444-A1A9-20697CC70558}" dt="2023-12-27T16:28:13.116" v="1782" actId="700"/>
          <ac:spMkLst>
            <pc:docMk/>
            <pc:sldMk cId="3153970757" sldId="2084"/>
            <ac:spMk id="5" creationId="{8632E61A-E96B-95C1-C88A-39FC36F55C03}"/>
          </ac:spMkLst>
        </pc:spChg>
      </pc:sldChg>
      <pc:sldChg chg="modSp add del mod modClrScheme chgLayout">
        <pc:chgData name="Daniel Khashabi" userId="62390808-c838-45e6-be59-d6fd0d208bc8" providerId="ADAL" clId="{80024695-EE67-8444-A1A9-20697CC70558}" dt="2023-12-27T17:31:46.481" v="3834" actId="2696"/>
        <pc:sldMkLst>
          <pc:docMk/>
          <pc:sldMk cId="264081719" sldId="2085"/>
        </pc:sldMkLst>
        <pc:spChg chg="mod ord">
          <ac:chgData name="Daniel Khashabi" userId="62390808-c838-45e6-be59-d6fd0d208bc8" providerId="ADAL" clId="{80024695-EE67-8444-A1A9-20697CC70558}" dt="2023-12-27T16:28:13.206" v="1784" actId="27636"/>
          <ac:spMkLst>
            <pc:docMk/>
            <pc:sldMk cId="264081719" sldId="2085"/>
            <ac:spMk id="2" creationId="{3AAE09DB-D512-32CF-FAC3-F4934B7CFCE9}"/>
          </ac:spMkLst>
        </pc:spChg>
        <pc:spChg chg="mod ord">
          <ac:chgData name="Daniel Khashabi" userId="62390808-c838-45e6-be59-d6fd0d208bc8" providerId="ADAL" clId="{80024695-EE67-8444-A1A9-20697CC70558}" dt="2023-12-27T16:28:13.116" v="1782" actId="700"/>
          <ac:spMkLst>
            <pc:docMk/>
            <pc:sldMk cId="264081719" sldId="2085"/>
            <ac:spMk id="3" creationId="{A3D986DC-BDE4-6D83-A8E9-51A35E89DFE6}"/>
          </ac:spMkLst>
        </pc:spChg>
      </pc:sldChg>
      <pc:sldChg chg="modSp add del mod modClrScheme chgLayout">
        <pc:chgData name="Daniel Khashabi" userId="62390808-c838-45e6-be59-d6fd0d208bc8" providerId="ADAL" clId="{80024695-EE67-8444-A1A9-20697CC70558}" dt="2023-12-27T17:31:45.359" v="3833" actId="2696"/>
        <pc:sldMkLst>
          <pc:docMk/>
          <pc:sldMk cId="1742110077" sldId="2086"/>
        </pc:sldMkLst>
        <pc:spChg chg="mod ord">
          <ac:chgData name="Daniel Khashabi" userId="62390808-c838-45e6-be59-d6fd0d208bc8" providerId="ADAL" clId="{80024695-EE67-8444-A1A9-20697CC70558}" dt="2023-12-27T16:28:13.209" v="1785" actId="27636"/>
          <ac:spMkLst>
            <pc:docMk/>
            <pc:sldMk cId="1742110077" sldId="2086"/>
            <ac:spMk id="2" creationId="{3AAE09DB-D512-32CF-FAC3-F4934B7CFCE9}"/>
          </ac:spMkLst>
        </pc:spChg>
        <pc:spChg chg="mod ord">
          <ac:chgData name="Daniel Khashabi" userId="62390808-c838-45e6-be59-d6fd0d208bc8" providerId="ADAL" clId="{80024695-EE67-8444-A1A9-20697CC70558}" dt="2023-12-27T16:28:13.116" v="1782" actId="700"/>
          <ac:spMkLst>
            <pc:docMk/>
            <pc:sldMk cId="1742110077" sldId="2086"/>
            <ac:spMk id="3" creationId="{A3D986DC-BDE4-6D83-A8E9-51A35E89DFE6}"/>
          </ac:spMkLst>
        </pc:spChg>
      </pc:sldChg>
      <pc:sldChg chg="addSp delSp add del">
        <pc:chgData name="Daniel Khashabi" userId="62390808-c838-45e6-be59-d6fd0d208bc8" providerId="ADAL" clId="{80024695-EE67-8444-A1A9-20697CC70558}" dt="2023-12-27T17:33:59.280" v="3860" actId="2696"/>
        <pc:sldMkLst>
          <pc:docMk/>
          <pc:sldMk cId="4277176068" sldId="2086"/>
        </pc:sldMkLst>
        <pc:picChg chg="add del">
          <ac:chgData name="Daniel Khashabi" userId="62390808-c838-45e6-be59-d6fd0d208bc8" providerId="ADAL" clId="{80024695-EE67-8444-A1A9-20697CC70558}" dt="2023-12-27T17:32:15.832" v="3838" actId="21"/>
          <ac:picMkLst>
            <pc:docMk/>
            <pc:sldMk cId="4277176068" sldId="2086"/>
            <ac:picMk id="4" creationId="{AEE86E06-B8B6-AA6B-90AD-E58812845E8A}"/>
          </ac:picMkLst>
        </pc:picChg>
      </pc:sldChg>
      <pc:sldChg chg="addSp delSp modSp add del mod">
        <pc:chgData name="Daniel Khashabi" userId="62390808-c838-45e6-be59-d6fd0d208bc8" providerId="ADAL" clId="{80024695-EE67-8444-A1A9-20697CC70558}" dt="2023-12-27T16:51:44.095" v="2259" actId="2696"/>
        <pc:sldMkLst>
          <pc:docMk/>
          <pc:sldMk cId="2055304174" sldId="2087"/>
        </pc:sldMkLst>
        <pc:spChg chg="mod">
          <ac:chgData name="Daniel Khashabi" userId="62390808-c838-45e6-be59-d6fd0d208bc8" providerId="ADAL" clId="{80024695-EE67-8444-A1A9-20697CC70558}" dt="2023-12-27T16:48:28.392" v="2129" actId="20577"/>
          <ac:spMkLst>
            <pc:docMk/>
            <pc:sldMk cId="2055304174" sldId="2087"/>
            <ac:spMk id="2" creationId="{122E6C18-1399-BCCF-39C0-F06BDF0C14AE}"/>
          </ac:spMkLst>
        </pc:spChg>
        <pc:picChg chg="add mod modCrop">
          <ac:chgData name="Daniel Khashabi" userId="62390808-c838-45e6-be59-d6fd0d208bc8" providerId="ADAL" clId="{80024695-EE67-8444-A1A9-20697CC70558}" dt="2023-12-27T16:48:57.799" v="2136" actId="1076"/>
          <ac:picMkLst>
            <pc:docMk/>
            <pc:sldMk cId="2055304174" sldId="2087"/>
            <ac:picMk id="6" creationId="{ECFE5453-E82D-0BF4-9DA5-A167ACCEEBA8}"/>
          </ac:picMkLst>
        </pc:picChg>
        <pc:picChg chg="del">
          <ac:chgData name="Daniel Khashabi" userId="62390808-c838-45e6-be59-d6fd0d208bc8" providerId="ADAL" clId="{80024695-EE67-8444-A1A9-20697CC70558}" dt="2023-12-27T16:47:22.969" v="2075" actId="478"/>
          <ac:picMkLst>
            <pc:docMk/>
            <pc:sldMk cId="2055304174" sldId="2087"/>
            <ac:picMk id="7170" creationId="{093E0EF3-48A7-2C61-5E70-DE5D15C8B6AE}"/>
          </ac:picMkLst>
        </pc:picChg>
      </pc:sldChg>
      <pc:sldChg chg="addSp delSp modSp add del mod modAnim">
        <pc:chgData name="Daniel Khashabi" userId="62390808-c838-45e6-be59-d6fd0d208bc8" providerId="ADAL" clId="{80024695-EE67-8444-A1A9-20697CC70558}" dt="2023-12-27T16:55:15.083" v="2351" actId="2696"/>
        <pc:sldMkLst>
          <pc:docMk/>
          <pc:sldMk cId="1086917875" sldId="2088"/>
        </pc:sldMkLst>
        <pc:spChg chg="add del mod">
          <ac:chgData name="Daniel Khashabi" userId="62390808-c838-45e6-be59-d6fd0d208bc8" providerId="ADAL" clId="{80024695-EE67-8444-A1A9-20697CC70558}" dt="2023-12-27T16:54:38.850" v="2350" actId="1582"/>
          <ac:spMkLst>
            <pc:docMk/>
            <pc:sldMk cId="1086917875" sldId="2088"/>
            <ac:spMk id="10" creationId="{60810DCD-C0ED-827C-C4DB-76E73B544C7B}"/>
          </ac:spMkLst>
        </pc:spChg>
        <pc:spChg chg="add mod">
          <ac:chgData name="Daniel Khashabi" userId="62390808-c838-45e6-be59-d6fd0d208bc8" providerId="ADAL" clId="{80024695-EE67-8444-A1A9-20697CC70558}" dt="2023-12-27T16:53:17.496" v="2306" actId="2085"/>
          <ac:spMkLst>
            <pc:docMk/>
            <pc:sldMk cId="1086917875" sldId="2088"/>
            <ac:spMk id="11" creationId="{2FA1D94A-9C68-DB24-452A-A91F5453EF48}"/>
          </ac:spMkLst>
        </pc:spChg>
        <pc:spChg chg="add mod">
          <ac:chgData name="Daniel Khashabi" userId="62390808-c838-45e6-be59-d6fd0d208bc8" providerId="ADAL" clId="{80024695-EE67-8444-A1A9-20697CC70558}" dt="2023-12-27T16:53:33.711" v="2316" actId="1038"/>
          <ac:spMkLst>
            <pc:docMk/>
            <pc:sldMk cId="1086917875" sldId="2088"/>
            <ac:spMk id="12" creationId="{9B651935-C0D0-5EC0-5461-C6BDE7DC2AE9}"/>
          </ac:spMkLst>
        </pc:spChg>
        <pc:spChg chg="add mod">
          <ac:chgData name="Daniel Khashabi" userId="62390808-c838-45e6-be59-d6fd0d208bc8" providerId="ADAL" clId="{80024695-EE67-8444-A1A9-20697CC70558}" dt="2023-12-27T16:53:40.166" v="2324" actId="1035"/>
          <ac:spMkLst>
            <pc:docMk/>
            <pc:sldMk cId="1086917875" sldId="2088"/>
            <ac:spMk id="13" creationId="{71F6F721-AD46-FA12-FC8E-20BF1550384A}"/>
          </ac:spMkLst>
        </pc:spChg>
        <pc:spChg chg="add mod">
          <ac:chgData name="Daniel Khashabi" userId="62390808-c838-45e6-be59-d6fd0d208bc8" providerId="ADAL" clId="{80024695-EE67-8444-A1A9-20697CC70558}" dt="2023-12-27T16:53:45.186" v="2327" actId="1037"/>
          <ac:spMkLst>
            <pc:docMk/>
            <pc:sldMk cId="1086917875" sldId="2088"/>
            <ac:spMk id="14" creationId="{17FA45AF-3099-681A-E4B3-0BA1512E3D70}"/>
          </ac:spMkLst>
        </pc:spChg>
        <pc:spChg chg="add mod">
          <ac:chgData name="Daniel Khashabi" userId="62390808-c838-45e6-be59-d6fd0d208bc8" providerId="ADAL" clId="{80024695-EE67-8444-A1A9-20697CC70558}" dt="2023-12-27T16:53:52.748" v="2330" actId="1038"/>
          <ac:spMkLst>
            <pc:docMk/>
            <pc:sldMk cId="1086917875" sldId="2088"/>
            <ac:spMk id="15" creationId="{59DF2293-DDAF-9B38-9C71-31AD1BDFF9F5}"/>
          </ac:spMkLst>
        </pc:spChg>
        <pc:spChg chg="add mod">
          <ac:chgData name="Daniel Khashabi" userId="62390808-c838-45e6-be59-d6fd0d208bc8" providerId="ADAL" clId="{80024695-EE67-8444-A1A9-20697CC70558}" dt="2023-12-27T16:53:57.654" v="2337" actId="1038"/>
          <ac:spMkLst>
            <pc:docMk/>
            <pc:sldMk cId="1086917875" sldId="2088"/>
            <ac:spMk id="16" creationId="{A62DABF6-DF8D-4A17-6B74-F9159AECA12E}"/>
          </ac:spMkLst>
        </pc:spChg>
        <pc:spChg chg="add mod">
          <ac:chgData name="Daniel Khashabi" userId="62390808-c838-45e6-be59-d6fd0d208bc8" providerId="ADAL" clId="{80024695-EE67-8444-A1A9-20697CC70558}" dt="2023-12-27T16:54:00.997" v="2339" actId="1076"/>
          <ac:spMkLst>
            <pc:docMk/>
            <pc:sldMk cId="1086917875" sldId="2088"/>
            <ac:spMk id="17" creationId="{A99D540F-B9C9-536E-C92C-E0EF8AAF580A}"/>
          </ac:spMkLst>
        </pc:spChg>
        <pc:spChg chg="add mod">
          <ac:chgData name="Daniel Khashabi" userId="62390808-c838-45e6-be59-d6fd0d208bc8" providerId="ADAL" clId="{80024695-EE67-8444-A1A9-20697CC70558}" dt="2023-12-27T16:54:05.720" v="2344" actId="1038"/>
          <ac:spMkLst>
            <pc:docMk/>
            <pc:sldMk cId="1086917875" sldId="2088"/>
            <ac:spMk id="18" creationId="{A36555E2-F9B4-8903-CAA2-89C32247369D}"/>
          </ac:spMkLst>
        </pc:spChg>
        <pc:picChg chg="del">
          <ac:chgData name="Daniel Khashabi" userId="62390808-c838-45e6-be59-d6fd0d208bc8" providerId="ADAL" clId="{80024695-EE67-8444-A1A9-20697CC70558}" dt="2023-12-27T16:51:29.334" v="2236" actId="478"/>
          <ac:picMkLst>
            <pc:docMk/>
            <pc:sldMk cId="1086917875" sldId="2088"/>
            <ac:picMk id="6" creationId="{ECFE5453-E82D-0BF4-9DA5-A167ACCEEBA8}"/>
          </ac:picMkLst>
        </pc:picChg>
        <pc:picChg chg="add del mod modCrop">
          <ac:chgData name="Daniel Khashabi" userId="62390808-c838-45e6-be59-d6fd0d208bc8" providerId="ADAL" clId="{80024695-EE67-8444-A1A9-20697CC70558}" dt="2023-12-27T16:51:28.125" v="2235" actId="478"/>
          <ac:picMkLst>
            <pc:docMk/>
            <pc:sldMk cId="1086917875" sldId="2088"/>
            <ac:picMk id="7" creationId="{18AAA86B-2F69-661A-742E-C4AD27D7ACCA}"/>
          </ac:picMkLst>
        </pc:picChg>
        <pc:picChg chg="add mod modCrop">
          <ac:chgData name="Daniel Khashabi" userId="62390808-c838-45e6-be59-d6fd0d208bc8" providerId="ADAL" clId="{80024695-EE67-8444-A1A9-20697CC70558}" dt="2023-12-27T16:51:39.604" v="2258" actId="1036"/>
          <ac:picMkLst>
            <pc:docMk/>
            <pc:sldMk cId="1086917875" sldId="2088"/>
            <ac:picMk id="9" creationId="{29BF0F00-9118-AA7A-E840-40E1A371E7A5}"/>
          </ac:picMkLst>
        </pc:picChg>
      </pc:sldChg>
      <pc:sldChg chg="addSp delSp modSp add mod modAnim">
        <pc:chgData name="Daniel Khashabi" userId="62390808-c838-45e6-be59-d6fd0d208bc8" providerId="ADAL" clId="{80024695-EE67-8444-A1A9-20697CC70558}" dt="2023-12-27T17:02:50.560" v="2766" actId="1038"/>
        <pc:sldMkLst>
          <pc:docMk/>
          <pc:sldMk cId="1656315428" sldId="2088"/>
        </pc:sldMkLst>
        <pc:spChg chg="del mod">
          <ac:chgData name="Daniel Khashabi" userId="62390808-c838-45e6-be59-d6fd0d208bc8" providerId="ADAL" clId="{80024695-EE67-8444-A1A9-20697CC70558}" dt="2023-12-27T16:55:27.853" v="2354" actId="478"/>
          <ac:spMkLst>
            <pc:docMk/>
            <pc:sldMk cId="1656315428" sldId="2088"/>
            <ac:spMk id="2" creationId="{122E6C18-1399-BCCF-39C0-F06BDF0C14AE}"/>
          </ac:spMkLst>
        </pc:spChg>
        <pc:spChg chg="add mod">
          <ac:chgData name="Daniel Khashabi" userId="62390808-c838-45e6-be59-d6fd0d208bc8" providerId="ADAL" clId="{80024695-EE67-8444-A1A9-20697CC70558}" dt="2023-12-27T16:55:40.738" v="2364" actId="20577"/>
          <ac:spMkLst>
            <pc:docMk/>
            <pc:sldMk cId="1656315428" sldId="2088"/>
            <ac:spMk id="6" creationId="{B539240B-8C1A-1640-AADA-AD02FBD973A7}"/>
          </ac:spMkLst>
        </pc:spChg>
        <pc:spChg chg="add mod">
          <ac:chgData name="Daniel Khashabi" userId="62390808-c838-45e6-be59-d6fd0d208bc8" providerId="ADAL" clId="{80024695-EE67-8444-A1A9-20697CC70558}" dt="2023-12-27T17:02:14.068" v="2724" actId="122"/>
          <ac:spMkLst>
            <pc:docMk/>
            <pc:sldMk cId="1656315428" sldId="2088"/>
            <ac:spMk id="7" creationId="{4220A80A-9C62-A72E-FC0D-56C4AF3E8B0A}"/>
          </ac:spMkLst>
        </pc:spChg>
        <pc:spChg chg="mod">
          <ac:chgData name="Daniel Khashabi" userId="62390808-c838-45e6-be59-d6fd0d208bc8" providerId="ADAL" clId="{80024695-EE67-8444-A1A9-20697CC70558}" dt="2023-12-27T17:02:50.560" v="2766" actId="1038"/>
          <ac:spMkLst>
            <pc:docMk/>
            <pc:sldMk cId="1656315428" sldId="2088"/>
            <ac:spMk id="10" creationId="{60810DCD-C0ED-827C-C4DB-76E73B544C7B}"/>
          </ac:spMkLst>
        </pc:spChg>
      </pc:sldChg>
      <pc:sldChg chg="addSp modSp add del mod">
        <pc:chgData name="Daniel Khashabi" userId="62390808-c838-45e6-be59-d6fd0d208bc8" providerId="ADAL" clId="{80024695-EE67-8444-A1A9-20697CC70558}" dt="2023-12-27T16:51:13.174" v="2226" actId="2696"/>
        <pc:sldMkLst>
          <pc:docMk/>
          <pc:sldMk cId="2994379671" sldId="2089"/>
        </pc:sldMkLst>
        <pc:picChg chg="add mod modCrop">
          <ac:chgData name="Daniel Khashabi" userId="62390808-c838-45e6-be59-d6fd0d208bc8" providerId="ADAL" clId="{80024695-EE67-8444-A1A9-20697CC70558}" dt="2023-12-27T16:50:44.082" v="2225" actId="1035"/>
          <ac:picMkLst>
            <pc:docMk/>
            <pc:sldMk cId="2994379671" sldId="2089"/>
            <ac:picMk id="8" creationId="{4919F0CE-D508-0FD4-F1D7-CF4159A456D5}"/>
          </ac:picMkLst>
        </pc:picChg>
      </pc:sldChg>
      <pc:sldChg chg="addSp delSp modSp add del mod">
        <pc:chgData name="Daniel Khashabi" userId="62390808-c838-45e6-be59-d6fd0d208bc8" providerId="ADAL" clId="{80024695-EE67-8444-A1A9-20697CC70558}" dt="2023-12-27T17:34:57.925" v="3863" actId="2696"/>
        <pc:sldMkLst>
          <pc:docMk/>
          <pc:sldMk cId="4287650589" sldId="2089"/>
        </pc:sldMkLst>
        <pc:spChg chg="add del mod">
          <ac:chgData name="Daniel Khashabi" userId="62390808-c838-45e6-be59-d6fd0d208bc8" providerId="ADAL" clId="{80024695-EE67-8444-A1A9-20697CC70558}" dt="2023-12-27T17:01:17.208" v="2642" actId="21"/>
          <ac:spMkLst>
            <pc:docMk/>
            <pc:sldMk cId="4287650589" sldId="2089"/>
            <ac:spMk id="6" creationId="{CF37E1AD-5B59-B4F5-0D51-33A1D177576D}"/>
          </ac:spMkLst>
        </pc:spChg>
        <pc:spChg chg="add del mod">
          <ac:chgData name="Daniel Khashabi" userId="62390808-c838-45e6-be59-d6fd0d208bc8" providerId="ADAL" clId="{80024695-EE67-8444-A1A9-20697CC70558}" dt="2023-12-27T17:04:50.054" v="2805" actId="21"/>
          <ac:spMkLst>
            <pc:docMk/>
            <pc:sldMk cId="4287650589" sldId="2089"/>
            <ac:spMk id="7" creationId="{DC7826C6-F5F5-EF89-F894-954EBEDD7491}"/>
          </ac:spMkLst>
        </pc:spChg>
      </pc:sldChg>
      <pc:sldChg chg="delSp add del mod modCm">
        <pc:chgData name="Daniel Khashabi" userId="62390808-c838-45e6-be59-d6fd0d208bc8" providerId="ADAL" clId="{80024695-EE67-8444-A1A9-20697CC70558}" dt="2023-12-27T17:31:26.574" v="3832" actId="2696"/>
        <pc:sldMkLst>
          <pc:docMk/>
          <pc:sldMk cId="3689508096" sldId="2090"/>
        </pc:sldMkLst>
        <pc:picChg chg="del">
          <ac:chgData name="Daniel Khashabi" userId="62390808-c838-45e6-be59-d6fd0d208bc8" providerId="ADAL" clId="{80024695-EE67-8444-A1A9-20697CC70558}" dt="2023-12-27T17:31:23.170" v="3831" actId="478"/>
          <ac:picMkLst>
            <pc:docMk/>
            <pc:sldMk cId="3689508096" sldId="2090"/>
            <ac:picMk id="23" creationId="{C9D1B7DD-1ED7-32D9-8DE6-F8503A4BAC4C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Daniel Khashabi" userId="62390808-c838-45e6-be59-d6fd0d208bc8" providerId="ADAL" clId="{80024695-EE67-8444-A1A9-20697CC70558}" dt="2023-12-27T17:31:19.388" v="3830"/>
              <pc2:cmMkLst xmlns:pc2="http://schemas.microsoft.com/office/powerpoint/2019/9/main/command">
                <pc:docMk/>
                <pc:sldMk cId="3689508096" sldId="2090"/>
                <pc2:cmMk id="{65E67917-96D9-B342-AC33-0FBE6FCFE1F5}"/>
              </pc2:cmMkLst>
            </pc226:cmChg>
          </p:ext>
        </pc:extLst>
      </pc:sldChg>
      <pc:sldChg chg="delSp modSp add del mod">
        <pc:chgData name="Daniel Khashabi" userId="62390808-c838-45e6-be59-d6fd0d208bc8" providerId="ADAL" clId="{80024695-EE67-8444-A1A9-20697CC70558}" dt="2023-12-27T17:29:03.292" v="3713" actId="2696"/>
        <pc:sldMkLst>
          <pc:docMk/>
          <pc:sldMk cId="3703208819" sldId="2091"/>
        </pc:sldMkLst>
        <pc:spChg chg="mod">
          <ac:chgData name="Daniel Khashabi" userId="62390808-c838-45e6-be59-d6fd0d208bc8" providerId="ADAL" clId="{80024695-EE67-8444-A1A9-20697CC70558}" dt="2023-12-27T16:59:15.027" v="2487" actId="20577"/>
          <ac:spMkLst>
            <pc:docMk/>
            <pc:sldMk cId="3703208819" sldId="2091"/>
            <ac:spMk id="22" creationId="{FEFA832D-DFEC-9D65-6409-5F253A2C0D42}"/>
          </ac:spMkLst>
        </pc:spChg>
        <pc:picChg chg="del">
          <ac:chgData name="Daniel Khashabi" userId="62390808-c838-45e6-be59-d6fd0d208bc8" providerId="ADAL" clId="{80024695-EE67-8444-A1A9-20697CC70558}" dt="2023-12-27T17:16:31.276" v="3086" actId="478"/>
          <ac:picMkLst>
            <pc:docMk/>
            <pc:sldMk cId="3703208819" sldId="2091"/>
            <ac:picMk id="23" creationId="{C9D1B7DD-1ED7-32D9-8DE6-F8503A4BAC4C}"/>
          </ac:picMkLst>
        </pc:picChg>
      </pc:sldChg>
      <pc:sldChg chg="addSp delSp modSp add mod modTransition">
        <pc:chgData name="Daniel Khashabi" userId="62390808-c838-45e6-be59-d6fd0d208bc8" providerId="ADAL" clId="{80024695-EE67-8444-A1A9-20697CC70558}" dt="2023-12-27T17:28:49.832" v="3712"/>
        <pc:sldMkLst>
          <pc:docMk/>
          <pc:sldMk cId="3772955475" sldId="2092"/>
        </pc:sldMkLst>
        <pc:spChg chg="mod">
          <ac:chgData name="Daniel Khashabi" userId="62390808-c838-45e6-be59-d6fd0d208bc8" providerId="ADAL" clId="{80024695-EE67-8444-A1A9-20697CC70558}" dt="2023-12-27T17:18:38.035" v="3188" actId="1037"/>
          <ac:spMkLst>
            <pc:docMk/>
            <pc:sldMk cId="3772955475" sldId="2092"/>
            <ac:spMk id="3" creationId="{00000000-0000-0000-0000-000000000000}"/>
          </ac:spMkLst>
        </pc:spChg>
        <pc:spChg chg="add del mod">
          <ac:chgData name="Daniel Khashabi" userId="62390808-c838-45e6-be59-d6fd0d208bc8" providerId="ADAL" clId="{80024695-EE67-8444-A1A9-20697CC70558}" dt="2023-12-27T17:05:21.809" v="2819" actId="478"/>
          <ac:spMkLst>
            <pc:docMk/>
            <pc:sldMk cId="3772955475" sldId="2092"/>
            <ac:spMk id="20" creationId="{EAF44F1F-2197-5D3A-1282-64B917D6F823}"/>
          </ac:spMkLst>
        </pc:spChg>
        <pc:spChg chg="mod">
          <ac:chgData name="Daniel Khashabi" userId="62390808-c838-45e6-be59-d6fd0d208bc8" providerId="ADAL" clId="{80024695-EE67-8444-A1A9-20697CC70558}" dt="2023-12-27T17:20:08.971" v="3355" actId="20577"/>
          <ac:spMkLst>
            <pc:docMk/>
            <pc:sldMk cId="3772955475" sldId="2092"/>
            <ac:spMk id="22" creationId="{FEFA832D-DFEC-9D65-6409-5F253A2C0D42}"/>
          </ac:spMkLst>
        </pc:spChg>
        <pc:spChg chg="del mod">
          <ac:chgData name="Daniel Khashabi" userId="62390808-c838-45e6-be59-d6fd0d208bc8" providerId="ADAL" clId="{80024695-EE67-8444-A1A9-20697CC70558}" dt="2023-12-27T17:28:49.394" v="3711" actId="478"/>
          <ac:spMkLst>
            <pc:docMk/>
            <pc:sldMk cId="3772955475" sldId="2092"/>
            <ac:spMk id="26" creationId="{AEC5CFA0-CDB2-1DEF-DD5D-16805792CC4B}"/>
          </ac:spMkLst>
        </pc:spChg>
        <pc:spChg chg="del mod">
          <ac:chgData name="Daniel Khashabi" userId="62390808-c838-45e6-be59-d6fd0d208bc8" providerId="ADAL" clId="{80024695-EE67-8444-A1A9-20697CC70558}" dt="2023-12-27T17:09:20.570" v="2899" actId="478"/>
          <ac:spMkLst>
            <pc:docMk/>
            <pc:sldMk cId="3772955475" sldId="2092"/>
            <ac:spMk id="27" creationId="{803A1345-05CB-057C-BC13-CCFC1B28D816}"/>
          </ac:spMkLst>
        </pc:spChg>
        <pc:spChg chg="mod">
          <ac:chgData name="Daniel Khashabi" userId="62390808-c838-45e6-be59-d6fd0d208bc8" providerId="ADAL" clId="{80024695-EE67-8444-A1A9-20697CC70558}" dt="2023-12-27T17:08:46.819" v="2896"/>
          <ac:spMkLst>
            <pc:docMk/>
            <pc:sldMk cId="3772955475" sldId="2092"/>
            <ac:spMk id="30" creationId="{CAB7C83D-D77A-3A03-5A88-E64B8826AAE4}"/>
          </ac:spMkLst>
        </pc:spChg>
        <pc:spChg chg="mod">
          <ac:chgData name="Daniel Khashabi" userId="62390808-c838-45e6-be59-d6fd0d208bc8" providerId="ADAL" clId="{80024695-EE67-8444-A1A9-20697CC70558}" dt="2023-12-27T17:08:46.819" v="2896"/>
          <ac:spMkLst>
            <pc:docMk/>
            <pc:sldMk cId="3772955475" sldId="2092"/>
            <ac:spMk id="31" creationId="{6B05943B-4A4C-117F-66EF-F2BBD32D0655}"/>
          </ac:spMkLst>
        </pc:spChg>
        <pc:spChg chg="del mod">
          <ac:chgData name="Daniel Khashabi" userId="62390808-c838-45e6-be59-d6fd0d208bc8" providerId="ADAL" clId="{80024695-EE67-8444-A1A9-20697CC70558}" dt="2023-12-27T17:09:23.626" v="2900" actId="478"/>
          <ac:spMkLst>
            <pc:docMk/>
            <pc:sldMk cId="3772955475" sldId="2092"/>
            <ac:spMk id="32" creationId="{294F187B-DFE7-336D-9D61-F827F9B9D63E}"/>
          </ac:spMkLst>
        </pc:spChg>
        <pc:spChg chg="mod">
          <ac:chgData name="Daniel Khashabi" userId="62390808-c838-45e6-be59-d6fd0d208bc8" providerId="ADAL" clId="{80024695-EE67-8444-A1A9-20697CC70558}" dt="2023-12-27T17:08:46.819" v="2896"/>
          <ac:spMkLst>
            <pc:docMk/>
            <pc:sldMk cId="3772955475" sldId="2092"/>
            <ac:spMk id="33" creationId="{8656B77D-9D8C-5983-46AE-6138A9E352EF}"/>
          </ac:spMkLst>
        </pc:spChg>
        <pc:spChg chg="mod">
          <ac:chgData name="Daniel Khashabi" userId="62390808-c838-45e6-be59-d6fd0d208bc8" providerId="ADAL" clId="{80024695-EE67-8444-A1A9-20697CC70558}" dt="2023-12-27T17:08:46.819" v="2896"/>
          <ac:spMkLst>
            <pc:docMk/>
            <pc:sldMk cId="3772955475" sldId="2092"/>
            <ac:spMk id="34" creationId="{7BCE0771-0063-2698-9C3A-E327833FBE1E}"/>
          </ac:spMkLst>
        </pc:spChg>
        <pc:spChg chg="mod">
          <ac:chgData name="Daniel Khashabi" userId="62390808-c838-45e6-be59-d6fd0d208bc8" providerId="ADAL" clId="{80024695-EE67-8444-A1A9-20697CC70558}" dt="2023-12-27T17:08:46.819" v="2896"/>
          <ac:spMkLst>
            <pc:docMk/>
            <pc:sldMk cId="3772955475" sldId="2092"/>
            <ac:spMk id="35" creationId="{46198E21-C2E1-051E-44F3-6D03443AD482}"/>
          </ac:spMkLst>
        </pc:spChg>
        <pc:spChg chg="mod">
          <ac:chgData name="Daniel Khashabi" userId="62390808-c838-45e6-be59-d6fd0d208bc8" providerId="ADAL" clId="{80024695-EE67-8444-A1A9-20697CC70558}" dt="2023-12-27T17:08:46.819" v="2896"/>
          <ac:spMkLst>
            <pc:docMk/>
            <pc:sldMk cId="3772955475" sldId="2092"/>
            <ac:spMk id="36" creationId="{081F3DF3-BAB0-2B6C-AE71-DDFF457CADA4}"/>
          </ac:spMkLst>
        </pc:spChg>
        <pc:spChg chg="mod">
          <ac:chgData name="Daniel Khashabi" userId="62390808-c838-45e6-be59-d6fd0d208bc8" providerId="ADAL" clId="{80024695-EE67-8444-A1A9-20697CC70558}" dt="2023-12-27T17:08:46.819" v="2896"/>
          <ac:spMkLst>
            <pc:docMk/>
            <pc:sldMk cId="3772955475" sldId="2092"/>
            <ac:spMk id="37" creationId="{7688C635-80EE-24F3-6B4C-3D37A85ADDA9}"/>
          </ac:spMkLst>
        </pc:spChg>
        <pc:spChg chg="mod">
          <ac:chgData name="Daniel Khashabi" userId="62390808-c838-45e6-be59-d6fd0d208bc8" providerId="ADAL" clId="{80024695-EE67-8444-A1A9-20697CC70558}" dt="2023-12-27T17:08:46.819" v="2896"/>
          <ac:spMkLst>
            <pc:docMk/>
            <pc:sldMk cId="3772955475" sldId="2092"/>
            <ac:spMk id="38" creationId="{57A5ACF8-94CB-23BF-6795-DDE5CFE4C9ED}"/>
          </ac:spMkLst>
        </pc:spChg>
        <pc:spChg chg="mod">
          <ac:chgData name="Daniel Khashabi" userId="62390808-c838-45e6-be59-d6fd0d208bc8" providerId="ADAL" clId="{80024695-EE67-8444-A1A9-20697CC70558}" dt="2023-12-27T17:08:46.819" v="2896"/>
          <ac:spMkLst>
            <pc:docMk/>
            <pc:sldMk cId="3772955475" sldId="2092"/>
            <ac:spMk id="39" creationId="{A37384DC-6D19-53F8-10BB-55379A5ECEEC}"/>
          </ac:spMkLst>
        </pc:spChg>
        <pc:spChg chg="mod">
          <ac:chgData name="Daniel Khashabi" userId="62390808-c838-45e6-be59-d6fd0d208bc8" providerId="ADAL" clId="{80024695-EE67-8444-A1A9-20697CC70558}" dt="2023-12-27T17:08:46.819" v="2896"/>
          <ac:spMkLst>
            <pc:docMk/>
            <pc:sldMk cId="3772955475" sldId="2092"/>
            <ac:spMk id="40" creationId="{818D9891-505C-24C6-383D-45D695B2A6C0}"/>
          </ac:spMkLst>
        </pc:spChg>
        <pc:spChg chg="mod">
          <ac:chgData name="Daniel Khashabi" userId="62390808-c838-45e6-be59-d6fd0d208bc8" providerId="ADAL" clId="{80024695-EE67-8444-A1A9-20697CC70558}" dt="2023-12-27T17:08:46.819" v="2896"/>
          <ac:spMkLst>
            <pc:docMk/>
            <pc:sldMk cId="3772955475" sldId="2092"/>
            <ac:spMk id="41" creationId="{FF717D46-D23E-F2E7-A95F-EA55DEF3EBB4}"/>
          </ac:spMkLst>
        </pc:spChg>
        <pc:spChg chg="mod">
          <ac:chgData name="Daniel Khashabi" userId="62390808-c838-45e6-be59-d6fd0d208bc8" providerId="ADAL" clId="{80024695-EE67-8444-A1A9-20697CC70558}" dt="2023-12-27T17:08:46.819" v="2896"/>
          <ac:spMkLst>
            <pc:docMk/>
            <pc:sldMk cId="3772955475" sldId="2092"/>
            <ac:spMk id="42" creationId="{1DBDD294-941F-83CD-3E1B-7D72A82E9E10}"/>
          </ac:spMkLst>
        </pc:spChg>
        <pc:spChg chg="mod">
          <ac:chgData name="Daniel Khashabi" userId="62390808-c838-45e6-be59-d6fd0d208bc8" providerId="ADAL" clId="{80024695-EE67-8444-A1A9-20697CC70558}" dt="2023-12-27T17:08:46.819" v="2896"/>
          <ac:spMkLst>
            <pc:docMk/>
            <pc:sldMk cId="3772955475" sldId="2092"/>
            <ac:spMk id="43" creationId="{80474F75-297D-B89C-BC6B-B5CA1931DBAF}"/>
          </ac:spMkLst>
        </pc:spChg>
        <pc:spChg chg="mod">
          <ac:chgData name="Daniel Khashabi" userId="62390808-c838-45e6-be59-d6fd0d208bc8" providerId="ADAL" clId="{80024695-EE67-8444-A1A9-20697CC70558}" dt="2023-12-27T17:08:46.819" v="2896"/>
          <ac:spMkLst>
            <pc:docMk/>
            <pc:sldMk cId="3772955475" sldId="2092"/>
            <ac:spMk id="44" creationId="{B774BA51-FE08-4980-8542-2429CBD10261}"/>
          </ac:spMkLst>
        </pc:spChg>
        <pc:spChg chg="mod">
          <ac:chgData name="Daniel Khashabi" userId="62390808-c838-45e6-be59-d6fd0d208bc8" providerId="ADAL" clId="{80024695-EE67-8444-A1A9-20697CC70558}" dt="2023-12-27T17:08:46.819" v="2896"/>
          <ac:spMkLst>
            <pc:docMk/>
            <pc:sldMk cId="3772955475" sldId="2092"/>
            <ac:spMk id="45" creationId="{AEF7E215-0FED-DCE1-DC78-98A797833495}"/>
          </ac:spMkLst>
        </pc:spChg>
        <pc:spChg chg="mod">
          <ac:chgData name="Daniel Khashabi" userId="62390808-c838-45e6-be59-d6fd0d208bc8" providerId="ADAL" clId="{80024695-EE67-8444-A1A9-20697CC70558}" dt="2023-12-27T17:08:46.819" v="2896"/>
          <ac:spMkLst>
            <pc:docMk/>
            <pc:sldMk cId="3772955475" sldId="2092"/>
            <ac:spMk id="46" creationId="{2C8CC4A1-E579-67BB-FF26-27825AB702B5}"/>
          </ac:spMkLst>
        </pc:spChg>
        <pc:spChg chg="mod">
          <ac:chgData name="Daniel Khashabi" userId="62390808-c838-45e6-be59-d6fd0d208bc8" providerId="ADAL" clId="{80024695-EE67-8444-A1A9-20697CC70558}" dt="2023-12-27T17:08:46.819" v="2896"/>
          <ac:spMkLst>
            <pc:docMk/>
            <pc:sldMk cId="3772955475" sldId="2092"/>
            <ac:spMk id="47" creationId="{A13D7E85-7A5B-1BB7-C527-257D3AFCABB6}"/>
          </ac:spMkLst>
        </pc:spChg>
        <pc:spChg chg="mod">
          <ac:chgData name="Daniel Khashabi" userId="62390808-c838-45e6-be59-d6fd0d208bc8" providerId="ADAL" clId="{80024695-EE67-8444-A1A9-20697CC70558}" dt="2023-12-27T17:08:46.819" v="2896"/>
          <ac:spMkLst>
            <pc:docMk/>
            <pc:sldMk cId="3772955475" sldId="2092"/>
            <ac:spMk id="48" creationId="{1E974D01-B324-EFE3-11A3-F7E95CB70137}"/>
          </ac:spMkLst>
        </pc:spChg>
        <pc:spChg chg="mod">
          <ac:chgData name="Daniel Khashabi" userId="62390808-c838-45e6-be59-d6fd0d208bc8" providerId="ADAL" clId="{80024695-EE67-8444-A1A9-20697CC70558}" dt="2023-12-27T17:08:46.819" v="2896"/>
          <ac:spMkLst>
            <pc:docMk/>
            <pc:sldMk cId="3772955475" sldId="2092"/>
            <ac:spMk id="49" creationId="{AB0F09D4-7B83-4792-3D3D-AEF393209157}"/>
          </ac:spMkLst>
        </pc:spChg>
        <pc:spChg chg="mod">
          <ac:chgData name="Daniel Khashabi" userId="62390808-c838-45e6-be59-d6fd0d208bc8" providerId="ADAL" clId="{80024695-EE67-8444-A1A9-20697CC70558}" dt="2023-12-27T17:08:46.819" v="2896"/>
          <ac:spMkLst>
            <pc:docMk/>
            <pc:sldMk cId="3772955475" sldId="2092"/>
            <ac:spMk id="50" creationId="{C23A9398-7ADD-6B60-A69A-32AA9353CB11}"/>
          </ac:spMkLst>
        </pc:spChg>
        <pc:spChg chg="mod">
          <ac:chgData name="Daniel Khashabi" userId="62390808-c838-45e6-be59-d6fd0d208bc8" providerId="ADAL" clId="{80024695-EE67-8444-A1A9-20697CC70558}" dt="2023-12-27T17:08:46.819" v="2896"/>
          <ac:spMkLst>
            <pc:docMk/>
            <pc:sldMk cId="3772955475" sldId="2092"/>
            <ac:spMk id="51" creationId="{2448A869-4E49-C510-4488-F95E7B869F39}"/>
          </ac:spMkLst>
        </pc:spChg>
        <pc:spChg chg="mod">
          <ac:chgData name="Daniel Khashabi" userId="62390808-c838-45e6-be59-d6fd0d208bc8" providerId="ADAL" clId="{80024695-EE67-8444-A1A9-20697CC70558}" dt="2023-12-27T17:08:46.819" v="2896"/>
          <ac:spMkLst>
            <pc:docMk/>
            <pc:sldMk cId="3772955475" sldId="2092"/>
            <ac:spMk id="52" creationId="{75EE90B8-5333-3E1F-A5A9-5E737B53443D}"/>
          </ac:spMkLst>
        </pc:spChg>
        <pc:spChg chg="mod">
          <ac:chgData name="Daniel Khashabi" userId="62390808-c838-45e6-be59-d6fd0d208bc8" providerId="ADAL" clId="{80024695-EE67-8444-A1A9-20697CC70558}" dt="2023-12-27T17:08:46.819" v="2896"/>
          <ac:spMkLst>
            <pc:docMk/>
            <pc:sldMk cId="3772955475" sldId="2092"/>
            <ac:spMk id="53" creationId="{9B472369-FD0B-2BCF-24DE-88AA4C1040E8}"/>
          </ac:spMkLst>
        </pc:spChg>
        <pc:spChg chg="mod">
          <ac:chgData name="Daniel Khashabi" userId="62390808-c838-45e6-be59-d6fd0d208bc8" providerId="ADAL" clId="{80024695-EE67-8444-A1A9-20697CC70558}" dt="2023-12-27T17:08:46.819" v="2896"/>
          <ac:spMkLst>
            <pc:docMk/>
            <pc:sldMk cId="3772955475" sldId="2092"/>
            <ac:spMk id="54" creationId="{A66202E4-D1E4-897A-AB34-40981AE52D47}"/>
          </ac:spMkLst>
        </pc:spChg>
        <pc:spChg chg="mod">
          <ac:chgData name="Daniel Khashabi" userId="62390808-c838-45e6-be59-d6fd0d208bc8" providerId="ADAL" clId="{80024695-EE67-8444-A1A9-20697CC70558}" dt="2023-12-27T17:08:46.819" v="2896"/>
          <ac:spMkLst>
            <pc:docMk/>
            <pc:sldMk cId="3772955475" sldId="2092"/>
            <ac:spMk id="55" creationId="{C0D3EFDC-86EA-6DDE-B6B0-BBF673DF3D3B}"/>
          </ac:spMkLst>
        </pc:spChg>
        <pc:spChg chg="mod">
          <ac:chgData name="Daniel Khashabi" userId="62390808-c838-45e6-be59-d6fd0d208bc8" providerId="ADAL" clId="{80024695-EE67-8444-A1A9-20697CC70558}" dt="2023-12-27T17:08:46.819" v="2896"/>
          <ac:spMkLst>
            <pc:docMk/>
            <pc:sldMk cId="3772955475" sldId="2092"/>
            <ac:spMk id="56" creationId="{5B1C3EF5-6E7B-98D0-ADAA-3144687F5BD5}"/>
          </ac:spMkLst>
        </pc:spChg>
        <pc:spChg chg="mod">
          <ac:chgData name="Daniel Khashabi" userId="62390808-c838-45e6-be59-d6fd0d208bc8" providerId="ADAL" clId="{80024695-EE67-8444-A1A9-20697CC70558}" dt="2023-12-27T17:08:46.819" v="2896"/>
          <ac:spMkLst>
            <pc:docMk/>
            <pc:sldMk cId="3772955475" sldId="2092"/>
            <ac:spMk id="57" creationId="{DEDD6248-6F43-4B9D-3823-D506C11AE4E0}"/>
          </ac:spMkLst>
        </pc:spChg>
        <pc:spChg chg="mod">
          <ac:chgData name="Daniel Khashabi" userId="62390808-c838-45e6-be59-d6fd0d208bc8" providerId="ADAL" clId="{80024695-EE67-8444-A1A9-20697CC70558}" dt="2023-12-27T17:08:46.819" v="2896"/>
          <ac:spMkLst>
            <pc:docMk/>
            <pc:sldMk cId="3772955475" sldId="2092"/>
            <ac:spMk id="58" creationId="{FBC61C89-DF4E-AE8E-2C1A-EF5F7423E2A2}"/>
          </ac:spMkLst>
        </pc:spChg>
        <pc:spChg chg="mod">
          <ac:chgData name="Daniel Khashabi" userId="62390808-c838-45e6-be59-d6fd0d208bc8" providerId="ADAL" clId="{80024695-EE67-8444-A1A9-20697CC70558}" dt="2023-12-27T17:09:31.483" v="2909"/>
          <ac:spMkLst>
            <pc:docMk/>
            <pc:sldMk cId="3772955475" sldId="2092"/>
            <ac:spMk id="62" creationId="{B41F4EC9-C338-4755-1237-4E3B17C73FFE}"/>
          </ac:spMkLst>
        </pc:spChg>
        <pc:spChg chg="mod">
          <ac:chgData name="Daniel Khashabi" userId="62390808-c838-45e6-be59-d6fd0d208bc8" providerId="ADAL" clId="{80024695-EE67-8444-A1A9-20697CC70558}" dt="2023-12-27T17:09:31.483" v="2909"/>
          <ac:spMkLst>
            <pc:docMk/>
            <pc:sldMk cId="3772955475" sldId="2092"/>
            <ac:spMk id="63" creationId="{17BD70EB-3B33-5315-CC21-DE894C0EB27F}"/>
          </ac:spMkLst>
        </pc:spChg>
        <pc:spChg chg="mod">
          <ac:chgData name="Daniel Khashabi" userId="62390808-c838-45e6-be59-d6fd0d208bc8" providerId="ADAL" clId="{80024695-EE67-8444-A1A9-20697CC70558}" dt="2023-12-27T17:09:31.483" v="2909"/>
          <ac:spMkLst>
            <pc:docMk/>
            <pc:sldMk cId="3772955475" sldId="2092"/>
            <ac:spMk id="64" creationId="{5E14CF9A-5181-DB69-23C9-30DB4DA18BD6}"/>
          </ac:spMkLst>
        </pc:spChg>
        <pc:spChg chg="mod">
          <ac:chgData name="Daniel Khashabi" userId="62390808-c838-45e6-be59-d6fd0d208bc8" providerId="ADAL" clId="{80024695-EE67-8444-A1A9-20697CC70558}" dt="2023-12-27T17:09:31.483" v="2909"/>
          <ac:spMkLst>
            <pc:docMk/>
            <pc:sldMk cId="3772955475" sldId="2092"/>
            <ac:spMk id="65" creationId="{0977510F-D6CD-0FCA-391F-836DE2840D2B}"/>
          </ac:spMkLst>
        </pc:spChg>
        <pc:spChg chg="mod">
          <ac:chgData name="Daniel Khashabi" userId="62390808-c838-45e6-be59-d6fd0d208bc8" providerId="ADAL" clId="{80024695-EE67-8444-A1A9-20697CC70558}" dt="2023-12-27T17:09:31.483" v="2909"/>
          <ac:spMkLst>
            <pc:docMk/>
            <pc:sldMk cId="3772955475" sldId="2092"/>
            <ac:spMk id="66" creationId="{B9E6E809-5F66-6A1B-0047-912A0C174790}"/>
          </ac:spMkLst>
        </pc:spChg>
        <pc:spChg chg="mod">
          <ac:chgData name="Daniel Khashabi" userId="62390808-c838-45e6-be59-d6fd0d208bc8" providerId="ADAL" clId="{80024695-EE67-8444-A1A9-20697CC70558}" dt="2023-12-27T17:09:31.483" v="2909"/>
          <ac:spMkLst>
            <pc:docMk/>
            <pc:sldMk cId="3772955475" sldId="2092"/>
            <ac:spMk id="67" creationId="{564D755B-A965-C4FA-9C61-72FBA75F56CC}"/>
          </ac:spMkLst>
        </pc:spChg>
        <pc:spChg chg="mod">
          <ac:chgData name="Daniel Khashabi" userId="62390808-c838-45e6-be59-d6fd0d208bc8" providerId="ADAL" clId="{80024695-EE67-8444-A1A9-20697CC70558}" dt="2023-12-27T17:09:31.483" v="2909"/>
          <ac:spMkLst>
            <pc:docMk/>
            <pc:sldMk cId="3772955475" sldId="2092"/>
            <ac:spMk id="68" creationId="{43A25425-CFA1-A3D0-1041-4F37BB1CE053}"/>
          </ac:spMkLst>
        </pc:spChg>
        <pc:spChg chg="mod">
          <ac:chgData name="Daniel Khashabi" userId="62390808-c838-45e6-be59-d6fd0d208bc8" providerId="ADAL" clId="{80024695-EE67-8444-A1A9-20697CC70558}" dt="2023-12-27T17:09:31.483" v="2909"/>
          <ac:spMkLst>
            <pc:docMk/>
            <pc:sldMk cId="3772955475" sldId="2092"/>
            <ac:spMk id="69" creationId="{2ACFB58D-FCCD-16EC-BBD0-78AD0A7056D7}"/>
          </ac:spMkLst>
        </pc:spChg>
        <pc:spChg chg="mod">
          <ac:chgData name="Daniel Khashabi" userId="62390808-c838-45e6-be59-d6fd0d208bc8" providerId="ADAL" clId="{80024695-EE67-8444-A1A9-20697CC70558}" dt="2023-12-27T17:09:31.483" v="2909"/>
          <ac:spMkLst>
            <pc:docMk/>
            <pc:sldMk cId="3772955475" sldId="2092"/>
            <ac:spMk id="70" creationId="{D2E35862-C0CC-75CF-5C71-999A838D8D4A}"/>
          </ac:spMkLst>
        </pc:spChg>
        <pc:spChg chg="mod">
          <ac:chgData name="Daniel Khashabi" userId="62390808-c838-45e6-be59-d6fd0d208bc8" providerId="ADAL" clId="{80024695-EE67-8444-A1A9-20697CC70558}" dt="2023-12-27T17:09:31.483" v="2909"/>
          <ac:spMkLst>
            <pc:docMk/>
            <pc:sldMk cId="3772955475" sldId="2092"/>
            <ac:spMk id="71" creationId="{3D1BBC62-C43B-53D9-EBF2-D1CA63458B09}"/>
          </ac:spMkLst>
        </pc:spChg>
        <pc:spChg chg="mod">
          <ac:chgData name="Daniel Khashabi" userId="62390808-c838-45e6-be59-d6fd0d208bc8" providerId="ADAL" clId="{80024695-EE67-8444-A1A9-20697CC70558}" dt="2023-12-27T17:09:31.483" v="2909"/>
          <ac:spMkLst>
            <pc:docMk/>
            <pc:sldMk cId="3772955475" sldId="2092"/>
            <ac:spMk id="72" creationId="{641CC7A1-39AE-E44F-2652-CBD325C60CAF}"/>
          </ac:spMkLst>
        </pc:spChg>
        <pc:spChg chg="mod">
          <ac:chgData name="Daniel Khashabi" userId="62390808-c838-45e6-be59-d6fd0d208bc8" providerId="ADAL" clId="{80024695-EE67-8444-A1A9-20697CC70558}" dt="2023-12-27T17:09:31.483" v="2909"/>
          <ac:spMkLst>
            <pc:docMk/>
            <pc:sldMk cId="3772955475" sldId="2092"/>
            <ac:spMk id="73" creationId="{9E46B6E0-7662-174A-C19F-EFCE4A2711D3}"/>
          </ac:spMkLst>
        </pc:spChg>
        <pc:spChg chg="mod">
          <ac:chgData name="Daniel Khashabi" userId="62390808-c838-45e6-be59-d6fd0d208bc8" providerId="ADAL" clId="{80024695-EE67-8444-A1A9-20697CC70558}" dt="2023-12-27T17:09:31.483" v="2909"/>
          <ac:spMkLst>
            <pc:docMk/>
            <pc:sldMk cId="3772955475" sldId="2092"/>
            <ac:spMk id="74" creationId="{0B385ABF-E1E5-8CDE-DBF9-AF2150BDAFF1}"/>
          </ac:spMkLst>
        </pc:spChg>
        <pc:spChg chg="mod">
          <ac:chgData name="Daniel Khashabi" userId="62390808-c838-45e6-be59-d6fd0d208bc8" providerId="ADAL" clId="{80024695-EE67-8444-A1A9-20697CC70558}" dt="2023-12-27T17:09:31.483" v="2909"/>
          <ac:spMkLst>
            <pc:docMk/>
            <pc:sldMk cId="3772955475" sldId="2092"/>
            <ac:spMk id="75" creationId="{FFEC9911-56F4-1FC8-A367-295139515738}"/>
          </ac:spMkLst>
        </pc:spChg>
        <pc:spChg chg="mod">
          <ac:chgData name="Daniel Khashabi" userId="62390808-c838-45e6-be59-d6fd0d208bc8" providerId="ADAL" clId="{80024695-EE67-8444-A1A9-20697CC70558}" dt="2023-12-27T17:09:31.483" v="2909"/>
          <ac:spMkLst>
            <pc:docMk/>
            <pc:sldMk cId="3772955475" sldId="2092"/>
            <ac:spMk id="76" creationId="{555432D6-4054-9FB1-61CD-AFB5DC6C6540}"/>
          </ac:spMkLst>
        </pc:spChg>
        <pc:spChg chg="mod">
          <ac:chgData name="Daniel Khashabi" userId="62390808-c838-45e6-be59-d6fd0d208bc8" providerId="ADAL" clId="{80024695-EE67-8444-A1A9-20697CC70558}" dt="2023-12-27T17:09:31.483" v="2909"/>
          <ac:spMkLst>
            <pc:docMk/>
            <pc:sldMk cId="3772955475" sldId="2092"/>
            <ac:spMk id="77" creationId="{31D54DD2-A547-A6A6-39F0-B5E145D78867}"/>
          </ac:spMkLst>
        </pc:spChg>
        <pc:spChg chg="mod">
          <ac:chgData name="Daniel Khashabi" userId="62390808-c838-45e6-be59-d6fd0d208bc8" providerId="ADAL" clId="{80024695-EE67-8444-A1A9-20697CC70558}" dt="2023-12-27T17:09:31.483" v="2909"/>
          <ac:spMkLst>
            <pc:docMk/>
            <pc:sldMk cId="3772955475" sldId="2092"/>
            <ac:spMk id="78" creationId="{1F0E101A-9FCA-59D0-80DC-DD4A3FF0D0E8}"/>
          </ac:spMkLst>
        </pc:spChg>
        <pc:spChg chg="mod">
          <ac:chgData name="Daniel Khashabi" userId="62390808-c838-45e6-be59-d6fd0d208bc8" providerId="ADAL" clId="{80024695-EE67-8444-A1A9-20697CC70558}" dt="2023-12-27T17:09:31.483" v="2909"/>
          <ac:spMkLst>
            <pc:docMk/>
            <pc:sldMk cId="3772955475" sldId="2092"/>
            <ac:spMk id="79" creationId="{58D6DDE0-F062-6DD4-F80A-879DD365783C}"/>
          </ac:spMkLst>
        </pc:spChg>
        <pc:spChg chg="mod">
          <ac:chgData name="Daniel Khashabi" userId="62390808-c838-45e6-be59-d6fd0d208bc8" providerId="ADAL" clId="{80024695-EE67-8444-A1A9-20697CC70558}" dt="2023-12-27T17:09:31.483" v="2909"/>
          <ac:spMkLst>
            <pc:docMk/>
            <pc:sldMk cId="3772955475" sldId="2092"/>
            <ac:spMk id="80" creationId="{F25F96E1-C8AF-8707-7E40-1723AC9E8ECA}"/>
          </ac:spMkLst>
        </pc:spChg>
        <pc:spChg chg="mod">
          <ac:chgData name="Daniel Khashabi" userId="62390808-c838-45e6-be59-d6fd0d208bc8" providerId="ADAL" clId="{80024695-EE67-8444-A1A9-20697CC70558}" dt="2023-12-27T17:09:31.483" v="2909"/>
          <ac:spMkLst>
            <pc:docMk/>
            <pc:sldMk cId="3772955475" sldId="2092"/>
            <ac:spMk id="81" creationId="{F48E7B3C-CE89-F010-D6A1-CC86D31097FC}"/>
          </ac:spMkLst>
        </pc:spChg>
        <pc:spChg chg="mod">
          <ac:chgData name="Daniel Khashabi" userId="62390808-c838-45e6-be59-d6fd0d208bc8" providerId="ADAL" clId="{80024695-EE67-8444-A1A9-20697CC70558}" dt="2023-12-27T17:09:31.483" v="2909"/>
          <ac:spMkLst>
            <pc:docMk/>
            <pc:sldMk cId="3772955475" sldId="2092"/>
            <ac:spMk id="82" creationId="{67713E2A-F2C1-83D7-65E8-0DF006790435}"/>
          </ac:spMkLst>
        </pc:spChg>
        <pc:spChg chg="mod">
          <ac:chgData name="Daniel Khashabi" userId="62390808-c838-45e6-be59-d6fd0d208bc8" providerId="ADAL" clId="{80024695-EE67-8444-A1A9-20697CC70558}" dt="2023-12-27T17:09:31.483" v="2909"/>
          <ac:spMkLst>
            <pc:docMk/>
            <pc:sldMk cId="3772955475" sldId="2092"/>
            <ac:spMk id="83" creationId="{08F6D350-D223-9031-A9E9-CB46128B30E3}"/>
          </ac:spMkLst>
        </pc:spChg>
        <pc:spChg chg="mod">
          <ac:chgData name="Daniel Khashabi" userId="62390808-c838-45e6-be59-d6fd0d208bc8" providerId="ADAL" clId="{80024695-EE67-8444-A1A9-20697CC70558}" dt="2023-12-27T17:09:31.483" v="2909"/>
          <ac:spMkLst>
            <pc:docMk/>
            <pc:sldMk cId="3772955475" sldId="2092"/>
            <ac:spMk id="84" creationId="{A5797E77-5124-8034-6501-D9B2E9A85682}"/>
          </ac:spMkLst>
        </pc:spChg>
        <pc:spChg chg="mod">
          <ac:chgData name="Daniel Khashabi" userId="62390808-c838-45e6-be59-d6fd0d208bc8" providerId="ADAL" clId="{80024695-EE67-8444-A1A9-20697CC70558}" dt="2023-12-27T17:09:31.483" v="2909"/>
          <ac:spMkLst>
            <pc:docMk/>
            <pc:sldMk cId="3772955475" sldId="2092"/>
            <ac:spMk id="85" creationId="{0CD0EC10-C658-2C13-842C-EBDB01C6C0C2}"/>
          </ac:spMkLst>
        </pc:spChg>
        <pc:spChg chg="mod">
          <ac:chgData name="Daniel Khashabi" userId="62390808-c838-45e6-be59-d6fd0d208bc8" providerId="ADAL" clId="{80024695-EE67-8444-A1A9-20697CC70558}" dt="2023-12-27T17:09:31.483" v="2909"/>
          <ac:spMkLst>
            <pc:docMk/>
            <pc:sldMk cId="3772955475" sldId="2092"/>
            <ac:spMk id="86" creationId="{826FEC10-71FD-7AA9-0974-96B199377EA4}"/>
          </ac:spMkLst>
        </pc:spChg>
        <pc:spChg chg="mod">
          <ac:chgData name="Daniel Khashabi" userId="62390808-c838-45e6-be59-d6fd0d208bc8" providerId="ADAL" clId="{80024695-EE67-8444-A1A9-20697CC70558}" dt="2023-12-27T17:09:31.483" v="2909"/>
          <ac:spMkLst>
            <pc:docMk/>
            <pc:sldMk cId="3772955475" sldId="2092"/>
            <ac:spMk id="87" creationId="{92FF2277-E4D4-7C56-C988-18506A95CBC6}"/>
          </ac:spMkLst>
        </pc:spChg>
        <pc:spChg chg="mod">
          <ac:chgData name="Daniel Khashabi" userId="62390808-c838-45e6-be59-d6fd0d208bc8" providerId="ADAL" clId="{80024695-EE67-8444-A1A9-20697CC70558}" dt="2023-12-27T17:09:31.483" v="2909"/>
          <ac:spMkLst>
            <pc:docMk/>
            <pc:sldMk cId="3772955475" sldId="2092"/>
            <ac:spMk id="88" creationId="{0CF7AFDA-F6F7-8507-0458-421865651CC8}"/>
          </ac:spMkLst>
        </pc:spChg>
        <pc:spChg chg="mod">
          <ac:chgData name="Daniel Khashabi" userId="62390808-c838-45e6-be59-d6fd0d208bc8" providerId="ADAL" clId="{80024695-EE67-8444-A1A9-20697CC70558}" dt="2023-12-27T17:09:31.483" v="2909"/>
          <ac:spMkLst>
            <pc:docMk/>
            <pc:sldMk cId="3772955475" sldId="2092"/>
            <ac:spMk id="89" creationId="{BCDA00F9-5EFB-7D2A-0DAA-B9ED1F3F2FC0}"/>
          </ac:spMkLst>
        </pc:spChg>
        <pc:spChg chg="mod">
          <ac:chgData name="Daniel Khashabi" userId="62390808-c838-45e6-be59-d6fd0d208bc8" providerId="ADAL" clId="{80024695-EE67-8444-A1A9-20697CC70558}" dt="2023-12-27T17:09:54.679" v="2936"/>
          <ac:spMkLst>
            <pc:docMk/>
            <pc:sldMk cId="3772955475" sldId="2092"/>
            <ac:spMk id="93" creationId="{C0A5C2BF-AFBD-6630-FCD3-38306431AF77}"/>
          </ac:spMkLst>
        </pc:spChg>
        <pc:spChg chg="mod">
          <ac:chgData name="Daniel Khashabi" userId="62390808-c838-45e6-be59-d6fd0d208bc8" providerId="ADAL" clId="{80024695-EE67-8444-A1A9-20697CC70558}" dt="2023-12-27T17:09:54.679" v="2936"/>
          <ac:spMkLst>
            <pc:docMk/>
            <pc:sldMk cId="3772955475" sldId="2092"/>
            <ac:spMk id="94" creationId="{C0D7E23E-5F66-FE06-F03F-FF90DF7604CC}"/>
          </ac:spMkLst>
        </pc:spChg>
        <pc:spChg chg="mod">
          <ac:chgData name="Daniel Khashabi" userId="62390808-c838-45e6-be59-d6fd0d208bc8" providerId="ADAL" clId="{80024695-EE67-8444-A1A9-20697CC70558}" dt="2023-12-27T17:09:54.679" v="2936"/>
          <ac:spMkLst>
            <pc:docMk/>
            <pc:sldMk cId="3772955475" sldId="2092"/>
            <ac:spMk id="95" creationId="{EA906702-4B25-0E92-46B1-4FC678D0C8F7}"/>
          </ac:spMkLst>
        </pc:spChg>
        <pc:spChg chg="mod">
          <ac:chgData name="Daniel Khashabi" userId="62390808-c838-45e6-be59-d6fd0d208bc8" providerId="ADAL" clId="{80024695-EE67-8444-A1A9-20697CC70558}" dt="2023-12-27T17:09:54.679" v="2936"/>
          <ac:spMkLst>
            <pc:docMk/>
            <pc:sldMk cId="3772955475" sldId="2092"/>
            <ac:spMk id="96" creationId="{74307EAE-FE07-F840-2710-2A1E21732C47}"/>
          </ac:spMkLst>
        </pc:spChg>
        <pc:spChg chg="mod">
          <ac:chgData name="Daniel Khashabi" userId="62390808-c838-45e6-be59-d6fd0d208bc8" providerId="ADAL" clId="{80024695-EE67-8444-A1A9-20697CC70558}" dt="2023-12-27T17:09:54.679" v="2936"/>
          <ac:spMkLst>
            <pc:docMk/>
            <pc:sldMk cId="3772955475" sldId="2092"/>
            <ac:spMk id="97" creationId="{F145D19A-3850-98FA-E0F8-F6FC9DF0A74E}"/>
          </ac:spMkLst>
        </pc:spChg>
        <pc:spChg chg="mod">
          <ac:chgData name="Daniel Khashabi" userId="62390808-c838-45e6-be59-d6fd0d208bc8" providerId="ADAL" clId="{80024695-EE67-8444-A1A9-20697CC70558}" dt="2023-12-27T17:09:54.679" v="2936"/>
          <ac:spMkLst>
            <pc:docMk/>
            <pc:sldMk cId="3772955475" sldId="2092"/>
            <ac:spMk id="98" creationId="{C5C56AAF-8F5E-5F21-1200-34904546F0AF}"/>
          </ac:spMkLst>
        </pc:spChg>
        <pc:spChg chg="mod">
          <ac:chgData name="Daniel Khashabi" userId="62390808-c838-45e6-be59-d6fd0d208bc8" providerId="ADAL" clId="{80024695-EE67-8444-A1A9-20697CC70558}" dt="2023-12-27T17:09:54.679" v="2936"/>
          <ac:spMkLst>
            <pc:docMk/>
            <pc:sldMk cId="3772955475" sldId="2092"/>
            <ac:spMk id="99" creationId="{AD981CE9-F48D-F435-87C7-BCF070AA43D1}"/>
          </ac:spMkLst>
        </pc:spChg>
        <pc:spChg chg="mod">
          <ac:chgData name="Daniel Khashabi" userId="62390808-c838-45e6-be59-d6fd0d208bc8" providerId="ADAL" clId="{80024695-EE67-8444-A1A9-20697CC70558}" dt="2023-12-27T17:09:54.679" v="2936"/>
          <ac:spMkLst>
            <pc:docMk/>
            <pc:sldMk cId="3772955475" sldId="2092"/>
            <ac:spMk id="100" creationId="{44246344-7758-8C13-6DE2-128BA12BFD32}"/>
          </ac:spMkLst>
        </pc:spChg>
        <pc:spChg chg="mod">
          <ac:chgData name="Daniel Khashabi" userId="62390808-c838-45e6-be59-d6fd0d208bc8" providerId="ADAL" clId="{80024695-EE67-8444-A1A9-20697CC70558}" dt="2023-12-27T17:09:54.679" v="2936"/>
          <ac:spMkLst>
            <pc:docMk/>
            <pc:sldMk cId="3772955475" sldId="2092"/>
            <ac:spMk id="101" creationId="{354FD713-6A25-16C1-D9C5-1F4C562F41C2}"/>
          </ac:spMkLst>
        </pc:spChg>
        <pc:spChg chg="mod">
          <ac:chgData name="Daniel Khashabi" userId="62390808-c838-45e6-be59-d6fd0d208bc8" providerId="ADAL" clId="{80024695-EE67-8444-A1A9-20697CC70558}" dt="2023-12-27T17:09:54.679" v="2936"/>
          <ac:spMkLst>
            <pc:docMk/>
            <pc:sldMk cId="3772955475" sldId="2092"/>
            <ac:spMk id="102" creationId="{03BABCA3-6D06-1238-419F-F314AAAEACA1}"/>
          </ac:spMkLst>
        </pc:spChg>
        <pc:spChg chg="mod">
          <ac:chgData name="Daniel Khashabi" userId="62390808-c838-45e6-be59-d6fd0d208bc8" providerId="ADAL" clId="{80024695-EE67-8444-A1A9-20697CC70558}" dt="2023-12-27T17:09:54.679" v="2936"/>
          <ac:spMkLst>
            <pc:docMk/>
            <pc:sldMk cId="3772955475" sldId="2092"/>
            <ac:spMk id="103" creationId="{176C170B-120C-620C-941E-0DBC16BDA6B9}"/>
          </ac:spMkLst>
        </pc:spChg>
        <pc:spChg chg="mod">
          <ac:chgData name="Daniel Khashabi" userId="62390808-c838-45e6-be59-d6fd0d208bc8" providerId="ADAL" clId="{80024695-EE67-8444-A1A9-20697CC70558}" dt="2023-12-27T17:09:54.679" v="2936"/>
          <ac:spMkLst>
            <pc:docMk/>
            <pc:sldMk cId="3772955475" sldId="2092"/>
            <ac:spMk id="104" creationId="{DEEC5818-A37D-6B6D-190C-A3F2D3840C3A}"/>
          </ac:spMkLst>
        </pc:spChg>
        <pc:spChg chg="mod">
          <ac:chgData name="Daniel Khashabi" userId="62390808-c838-45e6-be59-d6fd0d208bc8" providerId="ADAL" clId="{80024695-EE67-8444-A1A9-20697CC70558}" dt="2023-12-27T17:09:54.679" v="2936"/>
          <ac:spMkLst>
            <pc:docMk/>
            <pc:sldMk cId="3772955475" sldId="2092"/>
            <ac:spMk id="105" creationId="{2D7A9383-BC3B-AC81-3BCF-C7BB2ABA3BB9}"/>
          </ac:spMkLst>
        </pc:spChg>
        <pc:spChg chg="mod">
          <ac:chgData name="Daniel Khashabi" userId="62390808-c838-45e6-be59-d6fd0d208bc8" providerId="ADAL" clId="{80024695-EE67-8444-A1A9-20697CC70558}" dt="2023-12-27T17:09:54.679" v="2936"/>
          <ac:spMkLst>
            <pc:docMk/>
            <pc:sldMk cId="3772955475" sldId="2092"/>
            <ac:spMk id="106" creationId="{271283AD-0C48-C926-E2BE-BC10428A1D65}"/>
          </ac:spMkLst>
        </pc:spChg>
        <pc:spChg chg="mod">
          <ac:chgData name="Daniel Khashabi" userId="62390808-c838-45e6-be59-d6fd0d208bc8" providerId="ADAL" clId="{80024695-EE67-8444-A1A9-20697CC70558}" dt="2023-12-27T17:09:54.679" v="2936"/>
          <ac:spMkLst>
            <pc:docMk/>
            <pc:sldMk cId="3772955475" sldId="2092"/>
            <ac:spMk id="107" creationId="{67BF7050-E3B1-F557-EEC9-84A61FBD0FC2}"/>
          </ac:spMkLst>
        </pc:spChg>
        <pc:spChg chg="mod">
          <ac:chgData name="Daniel Khashabi" userId="62390808-c838-45e6-be59-d6fd0d208bc8" providerId="ADAL" clId="{80024695-EE67-8444-A1A9-20697CC70558}" dt="2023-12-27T17:09:54.679" v="2936"/>
          <ac:spMkLst>
            <pc:docMk/>
            <pc:sldMk cId="3772955475" sldId="2092"/>
            <ac:spMk id="108" creationId="{1504D439-926A-8DBE-DC0A-50BE2DC30DA3}"/>
          </ac:spMkLst>
        </pc:spChg>
        <pc:spChg chg="mod">
          <ac:chgData name="Daniel Khashabi" userId="62390808-c838-45e6-be59-d6fd0d208bc8" providerId="ADAL" clId="{80024695-EE67-8444-A1A9-20697CC70558}" dt="2023-12-27T17:09:54.679" v="2936"/>
          <ac:spMkLst>
            <pc:docMk/>
            <pc:sldMk cId="3772955475" sldId="2092"/>
            <ac:spMk id="109" creationId="{0CEAF9FD-9FF2-6D0E-70B1-70880E7095DD}"/>
          </ac:spMkLst>
        </pc:spChg>
        <pc:spChg chg="mod">
          <ac:chgData name="Daniel Khashabi" userId="62390808-c838-45e6-be59-d6fd0d208bc8" providerId="ADAL" clId="{80024695-EE67-8444-A1A9-20697CC70558}" dt="2023-12-27T17:09:54.679" v="2936"/>
          <ac:spMkLst>
            <pc:docMk/>
            <pc:sldMk cId="3772955475" sldId="2092"/>
            <ac:spMk id="110" creationId="{F1FAF3CD-A06A-8EE8-7019-D72E5AC2DD89}"/>
          </ac:spMkLst>
        </pc:spChg>
        <pc:spChg chg="mod">
          <ac:chgData name="Daniel Khashabi" userId="62390808-c838-45e6-be59-d6fd0d208bc8" providerId="ADAL" clId="{80024695-EE67-8444-A1A9-20697CC70558}" dt="2023-12-27T17:09:54.679" v="2936"/>
          <ac:spMkLst>
            <pc:docMk/>
            <pc:sldMk cId="3772955475" sldId="2092"/>
            <ac:spMk id="111" creationId="{8A7A48AE-684A-9E8D-F567-2FE753E3F881}"/>
          </ac:spMkLst>
        </pc:spChg>
        <pc:spChg chg="mod">
          <ac:chgData name="Daniel Khashabi" userId="62390808-c838-45e6-be59-d6fd0d208bc8" providerId="ADAL" clId="{80024695-EE67-8444-A1A9-20697CC70558}" dt="2023-12-27T17:09:54.679" v="2936"/>
          <ac:spMkLst>
            <pc:docMk/>
            <pc:sldMk cId="3772955475" sldId="2092"/>
            <ac:spMk id="112" creationId="{4B9BC823-BB34-2C69-D6CC-926456C13FA2}"/>
          </ac:spMkLst>
        </pc:spChg>
        <pc:spChg chg="mod">
          <ac:chgData name="Daniel Khashabi" userId="62390808-c838-45e6-be59-d6fd0d208bc8" providerId="ADAL" clId="{80024695-EE67-8444-A1A9-20697CC70558}" dt="2023-12-27T17:09:54.679" v="2936"/>
          <ac:spMkLst>
            <pc:docMk/>
            <pc:sldMk cId="3772955475" sldId="2092"/>
            <ac:spMk id="113" creationId="{0D64BC09-4653-E670-79A5-030D43B284E4}"/>
          </ac:spMkLst>
        </pc:spChg>
        <pc:spChg chg="mod">
          <ac:chgData name="Daniel Khashabi" userId="62390808-c838-45e6-be59-d6fd0d208bc8" providerId="ADAL" clId="{80024695-EE67-8444-A1A9-20697CC70558}" dt="2023-12-27T17:09:54.679" v="2936"/>
          <ac:spMkLst>
            <pc:docMk/>
            <pc:sldMk cId="3772955475" sldId="2092"/>
            <ac:spMk id="114" creationId="{A534AEC0-B843-1B71-3C66-EA4D711605DA}"/>
          </ac:spMkLst>
        </pc:spChg>
        <pc:spChg chg="mod">
          <ac:chgData name="Daniel Khashabi" userId="62390808-c838-45e6-be59-d6fd0d208bc8" providerId="ADAL" clId="{80024695-EE67-8444-A1A9-20697CC70558}" dt="2023-12-27T17:09:54.679" v="2936"/>
          <ac:spMkLst>
            <pc:docMk/>
            <pc:sldMk cId="3772955475" sldId="2092"/>
            <ac:spMk id="115" creationId="{6EAD373E-CC0B-F37B-C41B-3F1EAA34E93E}"/>
          </ac:spMkLst>
        </pc:spChg>
        <pc:spChg chg="mod">
          <ac:chgData name="Daniel Khashabi" userId="62390808-c838-45e6-be59-d6fd0d208bc8" providerId="ADAL" clId="{80024695-EE67-8444-A1A9-20697CC70558}" dt="2023-12-27T17:09:54.679" v="2936"/>
          <ac:spMkLst>
            <pc:docMk/>
            <pc:sldMk cId="3772955475" sldId="2092"/>
            <ac:spMk id="116" creationId="{1802EDB8-4584-F377-83CD-3E8625FF79B2}"/>
          </ac:spMkLst>
        </pc:spChg>
        <pc:spChg chg="mod">
          <ac:chgData name="Daniel Khashabi" userId="62390808-c838-45e6-be59-d6fd0d208bc8" providerId="ADAL" clId="{80024695-EE67-8444-A1A9-20697CC70558}" dt="2023-12-27T17:09:54.679" v="2936"/>
          <ac:spMkLst>
            <pc:docMk/>
            <pc:sldMk cId="3772955475" sldId="2092"/>
            <ac:spMk id="117" creationId="{7D04A237-B768-330E-8187-A0152D980218}"/>
          </ac:spMkLst>
        </pc:spChg>
        <pc:spChg chg="mod">
          <ac:chgData name="Daniel Khashabi" userId="62390808-c838-45e6-be59-d6fd0d208bc8" providerId="ADAL" clId="{80024695-EE67-8444-A1A9-20697CC70558}" dt="2023-12-27T17:09:54.679" v="2936"/>
          <ac:spMkLst>
            <pc:docMk/>
            <pc:sldMk cId="3772955475" sldId="2092"/>
            <ac:spMk id="118" creationId="{09815331-2BA2-9EEA-C9BA-CCB5B539F689}"/>
          </ac:spMkLst>
        </pc:spChg>
        <pc:spChg chg="mod">
          <ac:chgData name="Daniel Khashabi" userId="62390808-c838-45e6-be59-d6fd0d208bc8" providerId="ADAL" clId="{80024695-EE67-8444-A1A9-20697CC70558}" dt="2023-12-27T17:09:54.679" v="2936"/>
          <ac:spMkLst>
            <pc:docMk/>
            <pc:sldMk cId="3772955475" sldId="2092"/>
            <ac:spMk id="119" creationId="{FFF52A06-16AB-79F2-D5DA-75ED109B0EC4}"/>
          </ac:spMkLst>
        </pc:spChg>
        <pc:spChg chg="mod">
          <ac:chgData name="Daniel Khashabi" userId="62390808-c838-45e6-be59-d6fd0d208bc8" providerId="ADAL" clId="{80024695-EE67-8444-A1A9-20697CC70558}" dt="2023-12-27T17:09:54.679" v="2936"/>
          <ac:spMkLst>
            <pc:docMk/>
            <pc:sldMk cId="3772955475" sldId="2092"/>
            <ac:spMk id="120" creationId="{38E16090-D8D7-2C1B-39D2-67DB900FA560}"/>
          </ac:spMkLst>
        </pc:spChg>
        <pc:spChg chg="mod">
          <ac:chgData name="Daniel Khashabi" userId="62390808-c838-45e6-be59-d6fd0d208bc8" providerId="ADAL" clId="{80024695-EE67-8444-A1A9-20697CC70558}" dt="2023-12-27T17:13:03.936" v="2939"/>
          <ac:spMkLst>
            <pc:docMk/>
            <pc:sldMk cId="3772955475" sldId="2092"/>
            <ac:spMk id="124" creationId="{799428A0-894D-9140-2218-F3C1E2ECD072}"/>
          </ac:spMkLst>
        </pc:spChg>
        <pc:spChg chg="mod">
          <ac:chgData name="Daniel Khashabi" userId="62390808-c838-45e6-be59-d6fd0d208bc8" providerId="ADAL" clId="{80024695-EE67-8444-A1A9-20697CC70558}" dt="2023-12-27T17:13:03.936" v="2939"/>
          <ac:spMkLst>
            <pc:docMk/>
            <pc:sldMk cId="3772955475" sldId="2092"/>
            <ac:spMk id="125" creationId="{C246CE83-FE55-886F-7987-2C12E70C5E01}"/>
          </ac:spMkLst>
        </pc:spChg>
        <pc:spChg chg="mod">
          <ac:chgData name="Daniel Khashabi" userId="62390808-c838-45e6-be59-d6fd0d208bc8" providerId="ADAL" clId="{80024695-EE67-8444-A1A9-20697CC70558}" dt="2023-12-27T17:13:03.936" v="2939"/>
          <ac:spMkLst>
            <pc:docMk/>
            <pc:sldMk cId="3772955475" sldId="2092"/>
            <ac:spMk id="126" creationId="{C887E5D3-B80E-955D-82DC-01087A499457}"/>
          </ac:spMkLst>
        </pc:spChg>
        <pc:spChg chg="mod">
          <ac:chgData name="Daniel Khashabi" userId="62390808-c838-45e6-be59-d6fd0d208bc8" providerId="ADAL" clId="{80024695-EE67-8444-A1A9-20697CC70558}" dt="2023-12-27T17:13:03.936" v="2939"/>
          <ac:spMkLst>
            <pc:docMk/>
            <pc:sldMk cId="3772955475" sldId="2092"/>
            <ac:spMk id="127" creationId="{A6C302E2-228A-A263-1A34-A7DEE2E12E4E}"/>
          </ac:spMkLst>
        </pc:spChg>
        <pc:spChg chg="mod">
          <ac:chgData name="Daniel Khashabi" userId="62390808-c838-45e6-be59-d6fd0d208bc8" providerId="ADAL" clId="{80024695-EE67-8444-A1A9-20697CC70558}" dt="2023-12-27T17:13:03.936" v="2939"/>
          <ac:spMkLst>
            <pc:docMk/>
            <pc:sldMk cId="3772955475" sldId="2092"/>
            <ac:spMk id="128" creationId="{39173D57-57A9-FBB3-8753-74DF117CC863}"/>
          </ac:spMkLst>
        </pc:spChg>
        <pc:spChg chg="mod">
          <ac:chgData name="Daniel Khashabi" userId="62390808-c838-45e6-be59-d6fd0d208bc8" providerId="ADAL" clId="{80024695-EE67-8444-A1A9-20697CC70558}" dt="2023-12-27T17:13:03.936" v="2939"/>
          <ac:spMkLst>
            <pc:docMk/>
            <pc:sldMk cId="3772955475" sldId="2092"/>
            <ac:spMk id="129" creationId="{94F5C7F2-7A58-D6D4-C4DE-D6733CAE8782}"/>
          </ac:spMkLst>
        </pc:spChg>
        <pc:spChg chg="mod">
          <ac:chgData name="Daniel Khashabi" userId="62390808-c838-45e6-be59-d6fd0d208bc8" providerId="ADAL" clId="{80024695-EE67-8444-A1A9-20697CC70558}" dt="2023-12-27T17:13:03.936" v="2939"/>
          <ac:spMkLst>
            <pc:docMk/>
            <pc:sldMk cId="3772955475" sldId="2092"/>
            <ac:spMk id="130" creationId="{DA4BBE94-8E8D-6110-19BA-384B83936177}"/>
          </ac:spMkLst>
        </pc:spChg>
        <pc:spChg chg="mod">
          <ac:chgData name="Daniel Khashabi" userId="62390808-c838-45e6-be59-d6fd0d208bc8" providerId="ADAL" clId="{80024695-EE67-8444-A1A9-20697CC70558}" dt="2023-12-27T17:13:03.936" v="2939"/>
          <ac:spMkLst>
            <pc:docMk/>
            <pc:sldMk cId="3772955475" sldId="2092"/>
            <ac:spMk id="131" creationId="{9BF30D2D-765D-DE8B-6533-BDF25FF9297B}"/>
          </ac:spMkLst>
        </pc:spChg>
        <pc:spChg chg="mod">
          <ac:chgData name="Daniel Khashabi" userId="62390808-c838-45e6-be59-d6fd0d208bc8" providerId="ADAL" clId="{80024695-EE67-8444-A1A9-20697CC70558}" dt="2023-12-27T17:13:03.936" v="2939"/>
          <ac:spMkLst>
            <pc:docMk/>
            <pc:sldMk cId="3772955475" sldId="2092"/>
            <ac:spMk id="132" creationId="{7F387C50-CB7C-C71A-F64D-F96644B75249}"/>
          </ac:spMkLst>
        </pc:spChg>
        <pc:spChg chg="mod">
          <ac:chgData name="Daniel Khashabi" userId="62390808-c838-45e6-be59-d6fd0d208bc8" providerId="ADAL" clId="{80024695-EE67-8444-A1A9-20697CC70558}" dt="2023-12-27T17:13:03.936" v="2939"/>
          <ac:spMkLst>
            <pc:docMk/>
            <pc:sldMk cId="3772955475" sldId="2092"/>
            <ac:spMk id="133" creationId="{84FA8268-9E4A-4F57-A2DF-038A549FEA3F}"/>
          </ac:spMkLst>
        </pc:spChg>
        <pc:spChg chg="mod">
          <ac:chgData name="Daniel Khashabi" userId="62390808-c838-45e6-be59-d6fd0d208bc8" providerId="ADAL" clId="{80024695-EE67-8444-A1A9-20697CC70558}" dt="2023-12-27T17:13:03.936" v="2939"/>
          <ac:spMkLst>
            <pc:docMk/>
            <pc:sldMk cId="3772955475" sldId="2092"/>
            <ac:spMk id="134" creationId="{972DEE92-2EB8-3A9D-04BF-AC7CCF557B18}"/>
          </ac:spMkLst>
        </pc:spChg>
        <pc:spChg chg="mod">
          <ac:chgData name="Daniel Khashabi" userId="62390808-c838-45e6-be59-d6fd0d208bc8" providerId="ADAL" clId="{80024695-EE67-8444-A1A9-20697CC70558}" dt="2023-12-27T17:13:03.936" v="2939"/>
          <ac:spMkLst>
            <pc:docMk/>
            <pc:sldMk cId="3772955475" sldId="2092"/>
            <ac:spMk id="135" creationId="{80CDA202-92A5-0E8A-6823-7AC15263B743}"/>
          </ac:spMkLst>
        </pc:spChg>
        <pc:spChg chg="mod">
          <ac:chgData name="Daniel Khashabi" userId="62390808-c838-45e6-be59-d6fd0d208bc8" providerId="ADAL" clId="{80024695-EE67-8444-A1A9-20697CC70558}" dt="2023-12-27T17:13:03.936" v="2939"/>
          <ac:spMkLst>
            <pc:docMk/>
            <pc:sldMk cId="3772955475" sldId="2092"/>
            <ac:spMk id="136" creationId="{B6C92119-F33A-2B5B-453D-2FEC2DD4A565}"/>
          </ac:spMkLst>
        </pc:spChg>
        <pc:spChg chg="mod">
          <ac:chgData name="Daniel Khashabi" userId="62390808-c838-45e6-be59-d6fd0d208bc8" providerId="ADAL" clId="{80024695-EE67-8444-A1A9-20697CC70558}" dt="2023-12-27T17:13:03.936" v="2939"/>
          <ac:spMkLst>
            <pc:docMk/>
            <pc:sldMk cId="3772955475" sldId="2092"/>
            <ac:spMk id="137" creationId="{E4339CD6-EB85-672F-5398-437233924AAB}"/>
          </ac:spMkLst>
        </pc:spChg>
        <pc:spChg chg="mod">
          <ac:chgData name="Daniel Khashabi" userId="62390808-c838-45e6-be59-d6fd0d208bc8" providerId="ADAL" clId="{80024695-EE67-8444-A1A9-20697CC70558}" dt="2023-12-27T17:13:03.936" v="2939"/>
          <ac:spMkLst>
            <pc:docMk/>
            <pc:sldMk cId="3772955475" sldId="2092"/>
            <ac:spMk id="138" creationId="{E87F5D51-C0CE-975D-0628-AF2F5F858620}"/>
          </ac:spMkLst>
        </pc:spChg>
        <pc:spChg chg="mod">
          <ac:chgData name="Daniel Khashabi" userId="62390808-c838-45e6-be59-d6fd0d208bc8" providerId="ADAL" clId="{80024695-EE67-8444-A1A9-20697CC70558}" dt="2023-12-27T17:13:03.936" v="2939"/>
          <ac:spMkLst>
            <pc:docMk/>
            <pc:sldMk cId="3772955475" sldId="2092"/>
            <ac:spMk id="139" creationId="{2E7E9748-0775-BFF3-67CA-C50FA009EFB3}"/>
          </ac:spMkLst>
        </pc:spChg>
        <pc:spChg chg="mod">
          <ac:chgData name="Daniel Khashabi" userId="62390808-c838-45e6-be59-d6fd0d208bc8" providerId="ADAL" clId="{80024695-EE67-8444-A1A9-20697CC70558}" dt="2023-12-27T17:13:03.936" v="2939"/>
          <ac:spMkLst>
            <pc:docMk/>
            <pc:sldMk cId="3772955475" sldId="2092"/>
            <ac:spMk id="140" creationId="{C4226D40-2FCA-1C71-2C46-1DBF9B5D8F35}"/>
          </ac:spMkLst>
        </pc:spChg>
        <pc:spChg chg="mod">
          <ac:chgData name="Daniel Khashabi" userId="62390808-c838-45e6-be59-d6fd0d208bc8" providerId="ADAL" clId="{80024695-EE67-8444-A1A9-20697CC70558}" dt="2023-12-27T17:13:03.936" v="2939"/>
          <ac:spMkLst>
            <pc:docMk/>
            <pc:sldMk cId="3772955475" sldId="2092"/>
            <ac:spMk id="141" creationId="{EC9853C7-F682-5554-616F-80CF9EAF4263}"/>
          </ac:spMkLst>
        </pc:spChg>
        <pc:spChg chg="mod">
          <ac:chgData name="Daniel Khashabi" userId="62390808-c838-45e6-be59-d6fd0d208bc8" providerId="ADAL" clId="{80024695-EE67-8444-A1A9-20697CC70558}" dt="2023-12-27T17:13:03.936" v="2939"/>
          <ac:spMkLst>
            <pc:docMk/>
            <pc:sldMk cId="3772955475" sldId="2092"/>
            <ac:spMk id="142" creationId="{E8F7F754-31FD-CD72-0988-5CBF1C7C7F3B}"/>
          </ac:spMkLst>
        </pc:spChg>
        <pc:spChg chg="mod">
          <ac:chgData name="Daniel Khashabi" userId="62390808-c838-45e6-be59-d6fd0d208bc8" providerId="ADAL" clId="{80024695-EE67-8444-A1A9-20697CC70558}" dt="2023-12-27T17:13:03.936" v="2939"/>
          <ac:spMkLst>
            <pc:docMk/>
            <pc:sldMk cId="3772955475" sldId="2092"/>
            <ac:spMk id="143" creationId="{0A386B3D-7B9E-F607-9305-F106C414F192}"/>
          </ac:spMkLst>
        </pc:spChg>
        <pc:spChg chg="mod">
          <ac:chgData name="Daniel Khashabi" userId="62390808-c838-45e6-be59-d6fd0d208bc8" providerId="ADAL" clId="{80024695-EE67-8444-A1A9-20697CC70558}" dt="2023-12-27T17:13:03.936" v="2939"/>
          <ac:spMkLst>
            <pc:docMk/>
            <pc:sldMk cId="3772955475" sldId="2092"/>
            <ac:spMk id="144" creationId="{E18D5125-2810-D088-AAE0-23E6BCED0277}"/>
          </ac:spMkLst>
        </pc:spChg>
        <pc:spChg chg="mod">
          <ac:chgData name="Daniel Khashabi" userId="62390808-c838-45e6-be59-d6fd0d208bc8" providerId="ADAL" clId="{80024695-EE67-8444-A1A9-20697CC70558}" dt="2023-12-27T17:13:03.936" v="2939"/>
          <ac:spMkLst>
            <pc:docMk/>
            <pc:sldMk cId="3772955475" sldId="2092"/>
            <ac:spMk id="145" creationId="{0F14435C-5663-D546-4649-AE2BCED68D61}"/>
          </ac:spMkLst>
        </pc:spChg>
        <pc:spChg chg="mod">
          <ac:chgData name="Daniel Khashabi" userId="62390808-c838-45e6-be59-d6fd0d208bc8" providerId="ADAL" clId="{80024695-EE67-8444-A1A9-20697CC70558}" dt="2023-12-27T17:13:03.936" v="2939"/>
          <ac:spMkLst>
            <pc:docMk/>
            <pc:sldMk cId="3772955475" sldId="2092"/>
            <ac:spMk id="146" creationId="{9AE50E9A-357F-4D64-0601-2123E6EB82CE}"/>
          </ac:spMkLst>
        </pc:spChg>
        <pc:spChg chg="mod">
          <ac:chgData name="Daniel Khashabi" userId="62390808-c838-45e6-be59-d6fd0d208bc8" providerId="ADAL" clId="{80024695-EE67-8444-A1A9-20697CC70558}" dt="2023-12-27T17:13:03.936" v="2939"/>
          <ac:spMkLst>
            <pc:docMk/>
            <pc:sldMk cId="3772955475" sldId="2092"/>
            <ac:spMk id="147" creationId="{CB2D69F8-46A1-E22F-D4D3-736654CE9695}"/>
          </ac:spMkLst>
        </pc:spChg>
        <pc:spChg chg="mod">
          <ac:chgData name="Daniel Khashabi" userId="62390808-c838-45e6-be59-d6fd0d208bc8" providerId="ADAL" clId="{80024695-EE67-8444-A1A9-20697CC70558}" dt="2023-12-27T17:13:03.936" v="2939"/>
          <ac:spMkLst>
            <pc:docMk/>
            <pc:sldMk cId="3772955475" sldId="2092"/>
            <ac:spMk id="148" creationId="{754F91CD-0713-CB72-AE58-C1D6C0E071C6}"/>
          </ac:spMkLst>
        </pc:spChg>
        <pc:spChg chg="mod">
          <ac:chgData name="Daniel Khashabi" userId="62390808-c838-45e6-be59-d6fd0d208bc8" providerId="ADAL" clId="{80024695-EE67-8444-A1A9-20697CC70558}" dt="2023-12-27T17:13:03.936" v="2939"/>
          <ac:spMkLst>
            <pc:docMk/>
            <pc:sldMk cId="3772955475" sldId="2092"/>
            <ac:spMk id="149" creationId="{3AAA5796-13E1-4D92-3E70-169CFC507EA4}"/>
          </ac:spMkLst>
        </pc:spChg>
        <pc:spChg chg="mod">
          <ac:chgData name="Daniel Khashabi" userId="62390808-c838-45e6-be59-d6fd0d208bc8" providerId="ADAL" clId="{80024695-EE67-8444-A1A9-20697CC70558}" dt="2023-12-27T17:13:03.936" v="2939"/>
          <ac:spMkLst>
            <pc:docMk/>
            <pc:sldMk cId="3772955475" sldId="2092"/>
            <ac:spMk id="150" creationId="{E09C2AD9-B8F8-4ED9-69F7-48F21B1E70CD}"/>
          </ac:spMkLst>
        </pc:spChg>
        <pc:spChg chg="mod">
          <ac:chgData name="Daniel Khashabi" userId="62390808-c838-45e6-be59-d6fd0d208bc8" providerId="ADAL" clId="{80024695-EE67-8444-A1A9-20697CC70558}" dt="2023-12-27T17:13:03.936" v="2939"/>
          <ac:spMkLst>
            <pc:docMk/>
            <pc:sldMk cId="3772955475" sldId="2092"/>
            <ac:spMk id="151" creationId="{53AF8CE2-08EA-281B-08FA-D3AE4AEE6276}"/>
          </ac:spMkLst>
        </pc:spChg>
        <pc:spChg chg="mod">
          <ac:chgData name="Daniel Khashabi" userId="62390808-c838-45e6-be59-d6fd0d208bc8" providerId="ADAL" clId="{80024695-EE67-8444-A1A9-20697CC70558}" dt="2023-12-27T17:13:08.505" v="2941"/>
          <ac:spMkLst>
            <pc:docMk/>
            <pc:sldMk cId="3772955475" sldId="2092"/>
            <ac:spMk id="155" creationId="{D6D4D617-1DC9-2B2E-F112-D355E8F513EA}"/>
          </ac:spMkLst>
        </pc:spChg>
        <pc:spChg chg="mod">
          <ac:chgData name="Daniel Khashabi" userId="62390808-c838-45e6-be59-d6fd0d208bc8" providerId="ADAL" clId="{80024695-EE67-8444-A1A9-20697CC70558}" dt="2023-12-27T17:13:08.505" v="2941"/>
          <ac:spMkLst>
            <pc:docMk/>
            <pc:sldMk cId="3772955475" sldId="2092"/>
            <ac:spMk id="156" creationId="{6B4B3077-5FFA-3E45-B576-59E68BE5225D}"/>
          </ac:spMkLst>
        </pc:spChg>
        <pc:spChg chg="mod">
          <ac:chgData name="Daniel Khashabi" userId="62390808-c838-45e6-be59-d6fd0d208bc8" providerId="ADAL" clId="{80024695-EE67-8444-A1A9-20697CC70558}" dt="2023-12-27T17:13:08.505" v="2941"/>
          <ac:spMkLst>
            <pc:docMk/>
            <pc:sldMk cId="3772955475" sldId="2092"/>
            <ac:spMk id="157" creationId="{434E8BA2-6F28-9017-AFEC-BF36B3F76059}"/>
          </ac:spMkLst>
        </pc:spChg>
        <pc:spChg chg="mod">
          <ac:chgData name="Daniel Khashabi" userId="62390808-c838-45e6-be59-d6fd0d208bc8" providerId="ADAL" clId="{80024695-EE67-8444-A1A9-20697CC70558}" dt="2023-12-27T17:13:08.505" v="2941"/>
          <ac:spMkLst>
            <pc:docMk/>
            <pc:sldMk cId="3772955475" sldId="2092"/>
            <ac:spMk id="158" creationId="{B1D08EBD-81F8-7302-B2C8-ED5749C46151}"/>
          </ac:spMkLst>
        </pc:spChg>
        <pc:spChg chg="mod">
          <ac:chgData name="Daniel Khashabi" userId="62390808-c838-45e6-be59-d6fd0d208bc8" providerId="ADAL" clId="{80024695-EE67-8444-A1A9-20697CC70558}" dt="2023-12-27T17:13:08.505" v="2941"/>
          <ac:spMkLst>
            <pc:docMk/>
            <pc:sldMk cId="3772955475" sldId="2092"/>
            <ac:spMk id="159" creationId="{89D91AC7-5A21-475C-DA69-77DE8D73757C}"/>
          </ac:spMkLst>
        </pc:spChg>
        <pc:spChg chg="mod">
          <ac:chgData name="Daniel Khashabi" userId="62390808-c838-45e6-be59-d6fd0d208bc8" providerId="ADAL" clId="{80024695-EE67-8444-A1A9-20697CC70558}" dt="2023-12-27T17:13:08.505" v="2941"/>
          <ac:spMkLst>
            <pc:docMk/>
            <pc:sldMk cId="3772955475" sldId="2092"/>
            <ac:spMk id="160" creationId="{11A6836F-2AEC-1909-94AE-8D1BDB69FC18}"/>
          </ac:spMkLst>
        </pc:spChg>
        <pc:spChg chg="mod">
          <ac:chgData name="Daniel Khashabi" userId="62390808-c838-45e6-be59-d6fd0d208bc8" providerId="ADAL" clId="{80024695-EE67-8444-A1A9-20697CC70558}" dt="2023-12-27T17:13:08.505" v="2941"/>
          <ac:spMkLst>
            <pc:docMk/>
            <pc:sldMk cId="3772955475" sldId="2092"/>
            <ac:spMk id="161" creationId="{79227824-B8B2-ACB0-CEB8-ABCA5558FE3E}"/>
          </ac:spMkLst>
        </pc:spChg>
        <pc:spChg chg="mod">
          <ac:chgData name="Daniel Khashabi" userId="62390808-c838-45e6-be59-d6fd0d208bc8" providerId="ADAL" clId="{80024695-EE67-8444-A1A9-20697CC70558}" dt="2023-12-27T17:13:08.505" v="2941"/>
          <ac:spMkLst>
            <pc:docMk/>
            <pc:sldMk cId="3772955475" sldId="2092"/>
            <ac:spMk id="162" creationId="{0620F0B5-8DB7-3F9B-FFBA-74B119A672F2}"/>
          </ac:spMkLst>
        </pc:spChg>
        <pc:spChg chg="mod">
          <ac:chgData name="Daniel Khashabi" userId="62390808-c838-45e6-be59-d6fd0d208bc8" providerId="ADAL" clId="{80024695-EE67-8444-A1A9-20697CC70558}" dt="2023-12-27T17:13:08.505" v="2941"/>
          <ac:spMkLst>
            <pc:docMk/>
            <pc:sldMk cId="3772955475" sldId="2092"/>
            <ac:spMk id="163" creationId="{C6E40365-649B-C102-844F-5966FAD71A93}"/>
          </ac:spMkLst>
        </pc:spChg>
        <pc:spChg chg="mod">
          <ac:chgData name="Daniel Khashabi" userId="62390808-c838-45e6-be59-d6fd0d208bc8" providerId="ADAL" clId="{80024695-EE67-8444-A1A9-20697CC70558}" dt="2023-12-27T17:13:08.505" v="2941"/>
          <ac:spMkLst>
            <pc:docMk/>
            <pc:sldMk cId="3772955475" sldId="2092"/>
            <ac:spMk id="164" creationId="{7B9AC3C6-52F5-7D66-0D14-DDD54D27C33F}"/>
          </ac:spMkLst>
        </pc:spChg>
        <pc:spChg chg="mod">
          <ac:chgData name="Daniel Khashabi" userId="62390808-c838-45e6-be59-d6fd0d208bc8" providerId="ADAL" clId="{80024695-EE67-8444-A1A9-20697CC70558}" dt="2023-12-27T17:13:08.505" v="2941"/>
          <ac:spMkLst>
            <pc:docMk/>
            <pc:sldMk cId="3772955475" sldId="2092"/>
            <ac:spMk id="165" creationId="{3FA2EBD1-BA32-A20E-931E-1DE2DE832BE2}"/>
          </ac:spMkLst>
        </pc:spChg>
        <pc:spChg chg="mod">
          <ac:chgData name="Daniel Khashabi" userId="62390808-c838-45e6-be59-d6fd0d208bc8" providerId="ADAL" clId="{80024695-EE67-8444-A1A9-20697CC70558}" dt="2023-12-27T17:13:08.505" v="2941"/>
          <ac:spMkLst>
            <pc:docMk/>
            <pc:sldMk cId="3772955475" sldId="2092"/>
            <ac:spMk id="166" creationId="{80E91959-9DB3-165F-4739-E4BE69904C22}"/>
          </ac:spMkLst>
        </pc:spChg>
        <pc:spChg chg="mod">
          <ac:chgData name="Daniel Khashabi" userId="62390808-c838-45e6-be59-d6fd0d208bc8" providerId="ADAL" clId="{80024695-EE67-8444-A1A9-20697CC70558}" dt="2023-12-27T17:13:08.505" v="2941"/>
          <ac:spMkLst>
            <pc:docMk/>
            <pc:sldMk cId="3772955475" sldId="2092"/>
            <ac:spMk id="167" creationId="{EA1F2333-8413-41D1-370D-5201E5ADD233}"/>
          </ac:spMkLst>
        </pc:spChg>
        <pc:spChg chg="mod">
          <ac:chgData name="Daniel Khashabi" userId="62390808-c838-45e6-be59-d6fd0d208bc8" providerId="ADAL" clId="{80024695-EE67-8444-A1A9-20697CC70558}" dt="2023-12-27T17:13:08.505" v="2941"/>
          <ac:spMkLst>
            <pc:docMk/>
            <pc:sldMk cId="3772955475" sldId="2092"/>
            <ac:spMk id="168" creationId="{47B1704F-67BA-57CB-C0E9-8492C1B6C22A}"/>
          </ac:spMkLst>
        </pc:spChg>
        <pc:spChg chg="mod">
          <ac:chgData name="Daniel Khashabi" userId="62390808-c838-45e6-be59-d6fd0d208bc8" providerId="ADAL" clId="{80024695-EE67-8444-A1A9-20697CC70558}" dt="2023-12-27T17:13:08.505" v="2941"/>
          <ac:spMkLst>
            <pc:docMk/>
            <pc:sldMk cId="3772955475" sldId="2092"/>
            <ac:spMk id="169" creationId="{1D60F3B0-B5E3-3D0D-B62F-FD8F1C0B285E}"/>
          </ac:spMkLst>
        </pc:spChg>
        <pc:spChg chg="mod">
          <ac:chgData name="Daniel Khashabi" userId="62390808-c838-45e6-be59-d6fd0d208bc8" providerId="ADAL" clId="{80024695-EE67-8444-A1A9-20697CC70558}" dt="2023-12-27T17:13:08.505" v="2941"/>
          <ac:spMkLst>
            <pc:docMk/>
            <pc:sldMk cId="3772955475" sldId="2092"/>
            <ac:spMk id="170" creationId="{ABFB557B-E053-76FA-B2E0-774102FACC79}"/>
          </ac:spMkLst>
        </pc:spChg>
        <pc:spChg chg="mod">
          <ac:chgData name="Daniel Khashabi" userId="62390808-c838-45e6-be59-d6fd0d208bc8" providerId="ADAL" clId="{80024695-EE67-8444-A1A9-20697CC70558}" dt="2023-12-27T17:13:08.505" v="2941"/>
          <ac:spMkLst>
            <pc:docMk/>
            <pc:sldMk cId="3772955475" sldId="2092"/>
            <ac:spMk id="171" creationId="{BF5B421E-FE5E-D968-D4BE-B6E9FE1EA4AB}"/>
          </ac:spMkLst>
        </pc:spChg>
        <pc:spChg chg="mod">
          <ac:chgData name="Daniel Khashabi" userId="62390808-c838-45e6-be59-d6fd0d208bc8" providerId="ADAL" clId="{80024695-EE67-8444-A1A9-20697CC70558}" dt="2023-12-27T17:13:08.505" v="2941"/>
          <ac:spMkLst>
            <pc:docMk/>
            <pc:sldMk cId="3772955475" sldId="2092"/>
            <ac:spMk id="172" creationId="{22BB57DE-6040-8D63-EE03-0BBBA499BDC2}"/>
          </ac:spMkLst>
        </pc:spChg>
        <pc:spChg chg="mod">
          <ac:chgData name="Daniel Khashabi" userId="62390808-c838-45e6-be59-d6fd0d208bc8" providerId="ADAL" clId="{80024695-EE67-8444-A1A9-20697CC70558}" dt="2023-12-27T17:13:08.505" v="2941"/>
          <ac:spMkLst>
            <pc:docMk/>
            <pc:sldMk cId="3772955475" sldId="2092"/>
            <ac:spMk id="173" creationId="{5974FEB8-BAF4-0E43-6F92-914622F9FB8C}"/>
          </ac:spMkLst>
        </pc:spChg>
        <pc:spChg chg="mod">
          <ac:chgData name="Daniel Khashabi" userId="62390808-c838-45e6-be59-d6fd0d208bc8" providerId="ADAL" clId="{80024695-EE67-8444-A1A9-20697CC70558}" dt="2023-12-27T17:13:08.505" v="2941"/>
          <ac:spMkLst>
            <pc:docMk/>
            <pc:sldMk cId="3772955475" sldId="2092"/>
            <ac:spMk id="174" creationId="{A3ABCC60-30C0-290A-0281-94918DBE8DF8}"/>
          </ac:spMkLst>
        </pc:spChg>
        <pc:spChg chg="mod">
          <ac:chgData name="Daniel Khashabi" userId="62390808-c838-45e6-be59-d6fd0d208bc8" providerId="ADAL" clId="{80024695-EE67-8444-A1A9-20697CC70558}" dt="2023-12-27T17:13:08.505" v="2941"/>
          <ac:spMkLst>
            <pc:docMk/>
            <pc:sldMk cId="3772955475" sldId="2092"/>
            <ac:spMk id="175" creationId="{EB8DBE2E-F0EE-BCD5-3BA2-EA00C28D100B}"/>
          </ac:spMkLst>
        </pc:spChg>
        <pc:spChg chg="mod">
          <ac:chgData name="Daniel Khashabi" userId="62390808-c838-45e6-be59-d6fd0d208bc8" providerId="ADAL" clId="{80024695-EE67-8444-A1A9-20697CC70558}" dt="2023-12-27T17:13:08.505" v="2941"/>
          <ac:spMkLst>
            <pc:docMk/>
            <pc:sldMk cId="3772955475" sldId="2092"/>
            <ac:spMk id="176" creationId="{AFABF6BD-F93D-C5D5-36B6-B5C250F4FA78}"/>
          </ac:spMkLst>
        </pc:spChg>
        <pc:spChg chg="mod">
          <ac:chgData name="Daniel Khashabi" userId="62390808-c838-45e6-be59-d6fd0d208bc8" providerId="ADAL" clId="{80024695-EE67-8444-A1A9-20697CC70558}" dt="2023-12-27T17:13:08.505" v="2941"/>
          <ac:spMkLst>
            <pc:docMk/>
            <pc:sldMk cId="3772955475" sldId="2092"/>
            <ac:spMk id="177" creationId="{32E3856A-98B8-61F9-FA33-6F3F2AF41A0F}"/>
          </ac:spMkLst>
        </pc:spChg>
        <pc:spChg chg="mod">
          <ac:chgData name="Daniel Khashabi" userId="62390808-c838-45e6-be59-d6fd0d208bc8" providerId="ADAL" clId="{80024695-EE67-8444-A1A9-20697CC70558}" dt="2023-12-27T17:13:08.505" v="2941"/>
          <ac:spMkLst>
            <pc:docMk/>
            <pc:sldMk cId="3772955475" sldId="2092"/>
            <ac:spMk id="178" creationId="{E122F3B3-8728-5ADC-0E6E-2104E444A300}"/>
          </ac:spMkLst>
        </pc:spChg>
        <pc:spChg chg="mod">
          <ac:chgData name="Daniel Khashabi" userId="62390808-c838-45e6-be59-d6fd0d208bc8" providerId="ADAL" clId="{80024695-EE67-8444-A1A9-20697CC70558}" dt="2023-12-27T17:13:08.505" v="2941"/>
          <ac:spMkLst>
            <pc:docMk/>
            <pc:sldMk cId="3772955475" sldId="2092"/>
            <ac:spMk id="179" creationId="{CDE2020B-1CC0-52B7-9643-AD8B7CF58FB8}"/>
          </ac:spMkLst>
        </pc:spChg>
        <pc:spChg chg="mod">
          <ac:chgData name="Daniel Khashabi" userId="62390808-c838-45e6-be59-d6fd0d208bc8" providerId="ADAL" clId="{80024695-EE67-8444-A1A9-20697CC70558}" dt="2023-12-27T17:13:08.505" v="2941"/>
          <ac:spMkLst>
            <pc:docMk/>
            <pc:sldMk cId="3772955475" sldId="2092"/>
            <ac:spMk id="180" creationId="{8B1034D8-F5D0-AB72-9338-B85E896EE310}"/>
          </ac:spMkLst>
        </pc:spChg>
        <pc:spChg chg="mod">
          <ac:chgData name="Daniel Khashabi" userId="62390808-c838-45e6-be59-d6fd0d208bc8" providerId="ADAL" clId="{80024695-EE67-8444-A1A9-20697CC70558}" dt="2023-12-27T17:13:08.505" v="2941"/>
          <ac:spMkLst>
            <pc:docMk/>
            <pc:sldMk cId="3772955475" sldId="2092"/>
            <ac:spMk id="181" creationId="{F0E4F48F-73C7-F930-F775-CA2D3E2C316E}"/>
          </ac:spMkLst>
        </pc:spChg>
        <pc:spChg chg="mod">
          <ac:chgData name="Daniel Khashabi" userId="62390808-c838-45e6-be59-d6fd0d208bc8" providerId="ADAL" clId="{80024695-EE67-8444-A1A9-20697CC70558}" dt="2023-12-27T17:13:08.505" v="2941"/>
          <ac:spMkLst>
            <pc:docMk/>
            <pc:sldMk cId="3772955475" sldId="2092"/>
            <ac:spMk id="182" creationId="{E409B679-B46C-5909-140F-743CD2CB0FFB}"/>
          </ac:spMkLst>
        </pc:spChg>
        <pc:spChg chg="mod">
          <ac:chgData name="Daniel Khashabi" userId="62390808-c838-45e6-be59-d6fd0d208bc8" providerId="ADAL" clId="{80024695-EE67-8444-A1A9-20697CC70558}" dt="2023-12-27T17:13:15.084" v="2943"/>
          <ac:spMkLst>
            <pc:docMk/>
            <pc:sldMk cId="3772955475" sldId="2092"/>
            <ac:spMk id="186" creationId="{FC597AAB-8518-A654-FDAD-51331B1CE245}"/>
          </ac:spMkLst>
        </pc:spChg>
        <pc:spChg chg="mod">
          <ac:chgData name="Daniel Khashabi" userId="62390808-c838-45e6-be59-d6fd0d208bc8" providerId="ADAL" clId="{80024695-EE67-8444-A1A9-20697CC70558}" dt="2023-12-27T17:13:15.084" v="2943"/>
          <ac:spMkLst>
            <pc:docMk/>
            <pc:sldMk cId="3772955475" sldId="2092"/>
            <ac:spMk id="187" creationId="{60CC09BE-DDD3-5247-4896-68799CBD4476}"/>
          </ac:spMkLst>
        </pc:spChg>
        <pc:spChg chg="mod">
          <ac:chgData name="Daniel Khashabi" userId="62390808-c838-45e6-be59-d6fd0d208bc8" providerId="ADAL" clId="{80024695-EE67-8444-A1A9-20697CC70558}" dt="2023-12-27T17:13:15.084" v="2943"/>
          <ac:spMkLst>
            <pc:docMk/>
            <pc:sldMk cId="3772955475" sldId="2092"/>
            <ac:spMk id="188" creationId="{D1DB00EC-1963-1C6B-A3F2-8E539D577E11}"/>
          </ac:spMkLst>
        </pc:spChg>
        <pc:spChg chg="mod">
          <ac:chgData name="Daniel Khashabi" userId="62390808-c838-45e6-be59-d6fd0d208bc8" providerId="ADAL" clId="{80024695-EE67-8444-A1A9-20697CC70558}" dt="2023-12-27T17:13:15.084" v="2943"/>
          <ac:spMkLst>
            <pc:docMk/>
            <pc:sldMk cId="3772955475" sldId="2092"/>
            <ac:spMk id="189" creationId="{4BB92108-1BEB-E81C-D9FA-F3536BB78CC0}"/>
          </ac:spMkLst>
        </pc:spChg>
        <pc:spChg chg="mod">
          <ac:chgData name="Daniel Khashabi" userId="62390808-c838-45e6-be59-d6fd0d208bc8" providerId="ADAL" clId="{80024695-EE67-8444-A1A9-20697CC70558}" dt="2023-12-27T17:13:15.084" v="2943"/>
          <ac:spMkLst>
            <pc:docMk/>
            <pc:sldMk cId="3772955475" sldId="2092"/>
            <ac:spMk id="190" creationId="{9B1ACD03-5367-E8B2-91C5-6F6F15F475C8}"/>
          </ac:spMkLst>
        </pc:spChg>
        <pc:spChg chg="mod">
          <ac:chgData name="Daniel Khashabi" userId="62390808-c838-45e6-be59-d6fd0d208bc8" providerId="ADAL" clId="{80024695-EE67-8444-A1A9-20697CC70558}" dt="2023-12-27T17:13:15.084" v="2943"/>
          <ac:spMkLst>
            <pc:docMk/>
            <pc:sldMk cId="3772955475" sldId="2092"/>
            <ac:spMk id="191" creationId="{DF260DD7-4838-6B11-8641-5304EAEB89B5}"/>
          </ac:spMkLst>
        </pc:spChg>
        <pc:spChg chg="mod">
          <ac:chgData name="Daniel Khashabi" userId="62390808-c838-45e6-be59-d6fd0d208bc8" providerId="ADAL" clId="{80024695-EE67-8444-A1A9-20697CC70558}" dt="2023-12-27T17:13:15.084" v="2943"/>
          <ac:spMkLst>
            <pc:docMk/>
            <pc:sldMk cId="3772955475" sldId="2092"/>
            <ac:spMk id="192" creationId="{65525AFE-2793-A647-95E3-C7C9394E26FF}"/>
          </ac:spMkLst>
        </pc:spChg>
        <pc:spChg chg="mod">
          <ac:chgData name="Daniel Khashabi" userId="62390808-c838-45e6-be59-d6fd0d208bc8" providerId="ADAL" clId="{80024695-EE67-8444-A1A9-20697CC70558}" dt="2023-12-27T17:13:15.084" v="2943"/>
          <ac:spMkLst>
            <pc:docMk/>
            <pc:sldMk cId="3772955475" sldId="2092"/>
            <ac:spMk id="193" creationId="{025935EF-9947-084B-6B7D-7151ECB6B70F}"/>
          </ac:spMkLst>
        </pc:spChg>
        <pc:spChg chg="mod">
          <ac:chgData name="Daniel Khashabi" userId="62390808-c838-45e6-be59-d6fd0d208bc8" providerId="ADAL" clId="{80024695-EE67-8444-A1A9-20697CC70558}" dt="2023-12-27T17:13:15.084" v="2943"/>
          <ac:spMkLst>
            <pc:docMk/>
            <pc:sldMk cId="3772955475" sldId="2092"/>
            <ac:spMk id="194" creationId="{FF77FB81-ACA0-F9CD-51A2-B450B8C2E4B8}"/>
          </ac:spMkLst>
        </pc:spChg>
        <pc:spChg chg="mod">
          <ac:chgData name="Daniel Khashabi" userId="62390808-c838-45e6-be59-d6fd0d208bc8" providerId="ADAL" clId="{80024695-EE67-8444-A1A9-20697CC70558}" dt="2023-12-27T17:13:15.084" v="2943"/>
          <ac:spMkLst>
            <pc:docMk/>
            <pc:sldMk cId="3772955475" sldId="2092"/>
            <ac:spMk id="195" creationId="{707EEFC8-B243-FF77-6DEE-6DB01FB58093}"/>
          </ac:spMkLst>
        </pc:spChg>
        <pc:spChg chg="mod">
          <ac:chgData name="Daniel Khashabi" userId="62390808-c838-45e6-be59-d6fd0d208bc8" providerId="ADAL" clId="{80024695-EE67-8444-A1A9-20697CC70558}" dt="2023-12-27T17:13:15.084" v="2943"/>
          <ac:spMkLst>
            <pc:docMk/>
            <pc:sldMk cId="3772955475" sldId="2092"/>
            <ac:spMk id="196" creationId="{84F72D41-6F9D-C88A-D237-5F9355D0547D}"/>
          </ac:spMkLst>
        </pc:spChg>
        <pc:spChg chg="mod">
          <ac:chgData name="Daniel Khashabi" userId="62390808-c838-45e6-be59-d6fd0d208bc8" providerId="ADAL" clId="{80024695-EE67-8444-A1A9-20697CC70558}" dt="2023-12-27T17:13:15.084" v="2943"/>
          <ac:spMkLst>
            <pc:docMk/>
            <pc:sldMk cId="3772955475" sldId="2092"/>
            <ac:spMk id="197" creationId="{FE032540-7409-D7FD-FE38-62E73A00D839}"/>
          </ac:spMkLst>
        </pc:spChg>
        <pc:spChg chg="mod">
          <ac:chgData name="Daniel Khashabi" userId="62390808-c838-45e6-be59-d6fd0d208bc8" providerId="ADAL" clId="{80024695-EE67-8444-A1A9-20697CC70558}" dt="2023-12-27T17:13:15.084" v="2943"/>
          <ac:spMkLst>
            <pc:docMk/>
            <pc:sldMk cId="3772955475" sldId="2092"/>
            <ac:spMk id="198" creationId="{3EB06126-DAA0-A679-A755-C44FCF290E20}"/>
          </ac:spMkLst>
        </pc:spChg>
        <pc:spChg chg="mod">
          <ac:chgData name="Daniel Khashabi" userId="62390808-c838-45e6-be59-d6fd0d208bc8" providerId="ADAL" clId="{80024695-EE67-8444-A1A9-20697CC70558}" dt="2023-12-27T17:13:15.084" v="2943"/>
          <ac:spMkLst>
            <pc:docMk/>
            <pc:sldMk cId="3772955475" sldId="2092"/>
            <ac:spMk id="199" creationId="{1EA94F81-82B6-DA19-6C17-EA13B1C697F5}"/>
          </ac:spMkLst>
        </pc:spChg>
        <pc:spChg chg="mod">
          <ac:chgData name="Daniel Khashabi" userId="62390808-c838-45e6-be59-d6fd0d208bc8" providerId="ADAL" clId="{80024695-EE67-8444-A1A9-20697CC70558}" dt="2023-12-27T17:13:15.084" v="2943"/>
          <ac:spMkLst>
            <pc:docMk/>
            <pc:sldMk cId="3772955475" sldId="2092"/>
            <ac:spMk id="200" creationId="{9DB95938-DA6D-4F5C-2C3C-02114ED18EA6}"/>
          </ac:spMkLst>
        </pc:spChg>
        <pc:spChg chg="mod">
          <ac:chgData name="Daniel Khashabi" userId="62390808-c838-45e6-be59-d6fd0d208bc8" providerId="ADAL" clId="{80024695-EE67-8444-A1A9-20697CC70558}" dt="2023-12-27T17:13:15.084" v="2943"/>
          <ac:spMkLst>
            <pc:docMk/>
            <pc:sldMk cId="3772955475" sldId="2092"/>
            <ac:spMk id="201" creationId="{F4366B7E-45C0-9784-F1F4-FEE7BA21EE8F}"/>
          </ac:spMkLst>
        </pc:spChg>
        <pc:spChg chg="mod">
          <ac:chgData name="Daniel Khashabi" userId="62390808-c838-45e6-be59-d6fd0d208bc8" providerId="ADAL" clId="{80024695-EE67-8444-A1A9-20697CC70558}" dt="2023-12-27T17:13:15.084" v="2943"/>
          <ac:spMkLst>
            <pc:docMk/>
            <pc:sldMk cId="3772955475" sldId="2092"/>
            <ac:spMk id="202" creationId="{E37BC9D1-03D3-3A8C-2D99-D060AC780AF5}"/>
          </ac:spMkLst>
        </pc:spChg>
        <pc:spChg chg="mod">
          <ac:chgData name="Daniel Khashabi" userId="62390808-c838-45e6-be59-d6fd0d208bc8" providerId="ADAL" clId="{80024695-EE67-8444-A1A9-20697CC70558}" dt="2023-12-27T17:13:15.084" v="2943"/>
          <ac:spMkLst>
            <pc:docMk/>
            <pc:sldMk cId="3772955475" sldId="2092"/>
            <ac:spMk id="203" creationId="{35770631-527A-755D-6573-D8C5025C64AD}"/>
          </ac:spMkLst>
        </pc:spChg>
        <pc:spChg chg="mod">
          <ac:chgData name="Daniel Khashabi" userId="62390808-c838-45e6-be59-d6fd0d208bc8" providerId="ADAL" clId="{80024695-EE67-8444-A1A9-20697CC70558}" dt="2023-12-27T17:13:15.084" v="2943"/>
          <ac:spMkLst>
            <pc:docMk/>
            <pc:sldMk cId="3772955475" sldId="2092"/>
            <ac:spMk id="204" creationId="{2B25B527-D282-2C53-705E-5D388E94A728}"/>
          </ac:spMkLst>
        </pc:spChg>
        <pc:spChg chg="mod">
          <ac:chgData name="Daniel Khashabi" userId="62390808-c838-45e6-be59-d6fd0d208bc8" providerId="ADAL" clId="{80024695-EE67-8444-A1A9-20697CC70558}" dt="2023-12-27T17:13:15.084" v="2943"/>
          <ac:spMkLst>
            <pc:docMk/>
            <pc:sldMk cId="3772955475" sldId="2092"/>
            <ac:spMk id="205" creationId="{D4F3B5F3-F741-30C7-4FA9-7ECBD17F393E}"/>
          </ac:spMkLst>
        </pc:spChg>
        <pc:spChg chg="mod">
          <ac:chgData name="Daniel Khashabi" userId="62390808-c838-45e6-be59-d6fd0d208bc8" providerId="ADAL" clId="{80024695-EE67-8444-A1A9-20697CC70558}" dt="2023-12-27T17:13:15.084" v="2943"/>
          <ac:spMkLst>
            <pc:docMk/>
            <pc:sldMk cId="3772955475" sldId="2092"/>
            <ac:spMk id="206" creationId="{97DCFB45-CE48-FBC0-E547-11B7D90C2E16}"/>
          </ac:spMkLst>
        </pc:spChg>
        <pc:spChg chg="mod">
          <ac:chgData name="Daniel Khashabi" userId="62390808-c838-45e6-be59-d6fd0d208bc8" providerId="ADAL" clId="{80024695-EE67-8444-A1A9-20697CC70558}" dt="2023-12-27T17:13:15.084" v="2943"/>
          <ac:spMkLst>
            <pc:docMk/>
            <pc:sldMk cId="3772955475" sldId="2092"/>
            <ac:spMk id="207" creationId="{16F29297-9FB8-3123-DFBF-E5F0147DE286}"/>
          </ac:spMkLst>
        </pc:spChg>
        <pc:spChg chg="mod">
          <ac:chgData name="Daniel Khashabi" userId="62390808-c838-45e6-be59-d6fd0d208bc8" providerId="ADAL" clId="{80024695-EE67-8444-A1A9-20697CC70558}" dt="2023-12-27T17:13:15.084" v="2943"/>
          <ac:spMkLst>
            <pc:docMk/>
            <pc:sldMk cId="3772955475" sldId="2092"/>
            <ac:spMk id="208" creationId="{E2F9CD8F-FDFA-BE2E-2B2C-FCB735E615B1}"/>
          </ac:spMkLst>
        </pc:spChg>
        <pc:spChg chg="mod">
          <ac:chgData name="Daniel Khashabi" userId="62390808-c838-45e6-be59-d6fd0d208bc8" providerId="ADAL" clId="{80024695-EE67-8444-A1A9-20697CC70558}" dt="2023-12-27T17:13:15.084" v="2943"/>
          <ac:spMkLst>
            <pc:docMk/>
            <pc:sldMk cId="3772955475" sldId="2092"/>
            <ac:spMk id="209" creationId="{A346140B-0C17-AC1C-DDB7-E9F5B7E50179}"/>
          </ac:spMkLst>
        </pc:spChg>
        <pc:spChg chg="mod">
          <ac:chgData name="Daniel Khashabi" userId="62390808-c838-45e6-be59-d6fd0d208bc8" providerId="ADAL" clId="{80024695-EE67-8444-A1A9-20697CC70558}" dt="2023-12-27T17:13:15.084" v="2943"/>
          <ac:spMkLst>
            <pc:docMk/>
            <pc:sldMk cId="3772955475" sldId="2092"/>
            <ac:spMk id="210" creationId="{47AF6C65-7600-E077-B3B5-923DAF56B8C6}"/>
          </ac:spMkLst>
        </pc:spChg>
        <pc:spChg chg="mod">
          <ac:chgData name="Daniel Khashabi" userId="62390808-c838-45e6-be59-d6fd0d208bc8" providerId="ADAL" clId="{80024695-EE67-8444-A1A9-20697CC70558}" dt="2023-12-27T17:13:15.084" v="2943"/>
          <ac:spMkLst>
            <pc:docMk/>
            <pc:sldMk cId="3772955475" sldId="2092"/>
            <ac:spMk id="211" creationId="{F16A8E4C-E0C6-3FA2-FA6C-6FFD55A52B17}"/>
          </ac:spMkLst>
        </pc:spChg>
        <pc:spChg chg="mod">
          <ac:chgData name="Daniel Khashabi" userId="62390808-c838-45e6-be59-d6fd0d208bc8" providerId="ADAL" clId="{80024695-EE67-8444-A1A9-20697CC70558}" dt="2023-12-27T17:13:15.084" v="2943"/>
          <ac:spMkLst>
            <pc:docMk/>
            <pc:sldMk cId="3772955475" sldId="2092"/>
            <ac:spMk id="212" creationId="{E6C1E77A-5529-2715-6DE4-F67DE2B07098}"/>
          </ac:spMkLst>
        </pc:spChg>
        <pc:spChg chg="mod">
          <ac:chgData name="Daniel Khashabi" userId="62390808-c838-45e6-be59-d6fd0d208bc8" providerId="ADAL" clId="{80024695-EE67-8444-A1A9-20697CC70558}" dt="2023-12-27T17:13:15.084" v="2943"/>
          <ac:spMkLst>
            <pc:docMk/>
            <pc:sldMk cId="3772955475" sldId="2092"/>
            <ac:spMk id="213" creationId="{CD513DB4-06C4-7575-ACC8-01D2DA397DBD}"/>
          </ac:spMkLst>
        </pc:spChg>
        <pc:spChg chg="mod">
          <ac:chgData name="Daniel Khashabi" userId="62390808-c838-45e6-be59-d6fd0d208bc8" providerId="ADAL" clId="{80024695-EE67-8444-A1A9-20697CC70558}" dt="2023-12-27T17:13:20.275" v="2945"/>
          <ac:spMkLst>
            <pc:docMk/>
            <pc:sldMk cId="3772955475" sldId="2092"/>
            <ac:spMk id="217" creationId="{C922DDD4-E928-19DB-D8B1-26BDBF6D675C}"/>
          </ac:spMkLst>
        </pc:spChg>
        <pc:spChg chg="mod">
          <ac:chgData name="Daniel Khashabi" userId="62390808-c838-45e6-be59-d6fd0d208bc8" providerId="ADAL" clId="{80024695-EE67-8444-A1A9-20697CC70558}" dt="2023-12-27T17:13:20.275" v="2945"/>
          <ac:spMkLst>
            <pc:docMk/>
            <pc:sldMk cId="3772955475" sldId="2092"/>
            <ac:spMk id="218" creationId="{E347214E-AF7E-117F-458F-5FE1D5ED7B52}"/>
          </ac:spMkLst>
        </pc:spChg>
        <pc:spChg chg="mod">
          <ac:chgData name="Daniel Khashabi" userId="62390808-c838-45e6-be59-d6fd0d208bc8" providerId="ADAL" clId="{80024695-EE67-8444-A1A9-20697CC70558}" dt="2023-12-27T17:13:20.275" v="2945"/>
          <ac:spMkLst>
            <pc:docMk/>
            <pc:sldMk cId="3772955475" sldId="2092"/>
            <ac:spMk id="219" creationId="{DE996CDE-F9A8-76BF-BC9E-FB17EFA660DC}"/>
          </ac:spMkLst>
        </pc:spChg>
        <pc:spChg chg="mod">
          <ac:chgData name="Daniel Khashabi" userId="62390808-c838-45e6-be59-d6fd0d208bc8" providerId="ADAL" clId="{80024695-EE67-8444-A1A9-20697CC70558}" dt="2023-12-27T17:13:20.275" v="2945"/>
          <ac:spMkLst>
            <pc:docMk/>
            <pc:sldMk cId="3772955475" sldId="2092"/>
            <ac:spMk id="220" creationId="{63C3B7BA-863D-6E69-8DFF-A447CA0BCF7B}"/>
          </ac:spMkLst>
        </pc:spChg>
        <pc:spChg chg="mod">
          <ac:chgData name="Daniel Khashabi" userId="62390808-c838-45e6-be59-d6fd0d208bc8" providerId="ADAL" clId="{80024695-EE67-8444-A1A9-20697CC70558}" dt="2023-12-27T17:13:20.275" v="2945"/>
          <ac:spMkLst>
            <pc:docMk/>
            <pc:sldMk cId="3772955475" sldId="2092"/>
            <ac:spMk id="221" creationId="{698158B0-CAA8-ACDD-1E13-4DA935152EA2}"/>
          </ac:spMkLst>
        </pc:spChg>
        <pc:spChg chg="mod">
          <ac:chgData name="Daniel Khashabi" userId="62390808-c838-45e6-be59-d6fd0d208bc8" providerId="ADAL" clId="{80024695-EE67-8444-A1A9-20697CC70558}" dt="2023-12-27T17:13:20.275" v="2945"/>
          <ac:spMkLst>
            <pc:docMk/>
            <pc:sldMk cId="3772955475" sldId="2092"/>
            <ac:spMk id="222" creationId="{BF362DF0-6B55-1283-33DE-6FEED7E6EAAE}"/>
          </ac:spMkLst>
        </pc:spChg>
        <pc:spChg chg="mod">
          <ac:chgData name="Daniel Khashabi" userId="62390808-c838-45e6-be59-d6fd0d208bc8" providerId="ADAL" clId="{80024695-EE67-8444-A1A9-20697CC70558}" dt="2023-12-27T17:13:20.275" v="2945"/>
          <ac:spMkLst>
            <pc:docMk/>
            <pc:sldMk cId="3772955475" sldId="2092"/>
            <ac:spMk id="223" creationId="{D3FDCA2E-C3F6-6BEF-EFC8-1AFA98779AC4}"/>
          </ac:spMkLst>
        </pc:spChg>
        <pc:spChg chg="mod">
          <ac:chgData name="Daniel Khashabi" userId="62390808-c838-45e6-be59-d6fd0d208bc8" providerId="ADAL" clId="{80024695-EE67-8444-A1A9-20697CC70558}" dt="2023-12-27T17:13:20.275" v="2945"/>
          <ac:spMkLst>
            <pc:docMk/>
            <pc:sldMk cId="3772955475" sldId="2092"/>
            <ac:spMk id="224" creationId="{7474F078-9C6B-2D2C-3C22-792D87A501F4}"/>
          </ac:spMkLst>
        </pc:spChg>
        <pc:spChg chg="mod">
          <ac:chgData name="Daniel Khashabi" userId="62390808-c838-45e6-be59-d6fd0d208bc8" providerId="ADAL" clId="{80024695-EE67-8444-A1A9-20697CC70558}" dt="2023-12-27T17:13:20.275" v="2945"/>
          <ac:spMkLst>
            <pc:docMk/>
            <pc:sldMk cId="3772955475" sldId="2092"/>
            <ac:spMk id="225" creationId="{A7727F45-F076-CB08-17CD-D692CA5AD049}"/>
          </ac:spMkLst>
        </pc:spChg>
        <pc:spChg chg="mod">
          <ac:chgData name="Daniel Khashabi" userId="62390808-c838-45e6-be59-d6fd0d208bc8" providerId="ADAL" clId="{80024695-EE67-8444-A1A9-20697CC70558}" dt="2023-12-27T17:13:20.275" v="2945"/>
          <ac:spMkLst>
            <pc:docMk/>
            <pc:sldMk cId="3772955475" sldId="2092"/>
            <ac:spMk id="226" creationId="{0C0A6FA4-65F9-ACC0-01A4-E6258CF72A85}"/>
          </ac:spMkLst>
        </pc:spChg>
        <pc:spChg chg="mod">
          <ac:chgData name="Daniel Khashabi" userId="62390808-c838-45e6-be59-d6fd0d208bc8" providerId="ADAL" clId="{80024695-EE67-8444-A1A9-20697CC70558}" dt="2023-12-27T17:13:20.275" v="2945"/>
          <ac:spMkLst>
            <pc:docMk/>
            <pc:sldMk cId="3772955475" sldId="2092"/>
            <ac:spMk id="227" creationId="{0BC96B25-30D6-B4A6-FBB8-7B8B6A58F85C}"/>
          </ac:spMkLst>
        </pc:spChg>
        <pc:spChg chg="mod">
          <ac:chgData name="Daniel Khashabi" userId="62390808-c838-45e6-be59-d6fd0d208bc8" providerId="ADAL" clId="{80024695-EE67-8444-A1A9-20697CC70558}" dt="2023-12-27T17:13:20.275" v="2945"/>
          <ac:spMkLst>
            <pc:docMk/>
            <pc:sldMk cId="3772955475" sldId="2092"/>
            <ac:spMk id="228" creationId="{978FB878-BCE1-37AF-C81B-FC0F98CBA956}"/>
          </ac:spMkLst>
        </pc:spChg>
        <pc:spChg chg="mod">
          <ac:chgData name="Daniel Khashabi" userId="62390808-c838-45e6-be59-d6fd0d208bc8" providerId="ADAL" clId="{80024695-EE67-8444-A1A9-20697CC70558}" dt="2023-12-27T17:13:20.275" v="2945"/>
          <ac:spMkLst>
            <pc:docMk/>
            <pc:sldMk cId="3772955475" sldId="2092"/>
            <ac:spMk id="229" creationId="{63A729BD-9726-6A17-C140-27758A3B551F}"/>
          </ac:spMkLst>
        </pc:spChg>
        <pc:spChg chg="mod">
          <ac:chgData name="Daniel Khashabi" userId="62390808-c838-45e6-be59-d6fd0d208bc8" providerId="ADAL" clId="{80024695-EE67-8444-A1A9-20697CC70558}" dt="2023-12-27T17:13:20.275" v="2945"/>
          <ac:spMkLst>
            <pc:docMk/>
            <pc:sldMk cId="3772955475" sldId="2092"/>
            <ac:spMk id="230" creationId="{63AF2046-4A43-EBFA-A6F3-507DE534CA02}"/>
          </ac:spMkLst>
        </pc:spChg>
        <pc:spChg chg="mod">
          <ac:chgData name="Daniel Khashabi" userId="62390808-c838-45e6-be59-d6fd0d208bc8" providerId="ADAL" clId="{80024695-EE67-8444-A1A9-20697CC70558}" dt="2023-12-27T17:13:20.275" v="2945"/>
          <ac:spMkLst>
            <pc:docMk/>
            <pc:sldMk cId="3772955475" sldId="2092"/>
            <ac:spMk id="231" creationId="{1DD2DB5A-7030-6BCD-187B-9AB76F37AAAE}"/>
          </ac:spMkLst>
        </pc:spChg>
        <pc:spChg chg="mod">
          <ac:chgData name="Daniel Khashabi" userId="62390808-c838-45e6-be59-d6fd0d208bc8" providerId="ADAL" clId="{80024695-EE67-8444-A1A9-20697CC70558}" dt="2023-12-27T17:13:20.275" v="2945"/>
          <ac:spMkLst>
            <pc:docMk/>
            <pc:sldMk cId="3772955475" sldId="2092"/>
            <ac:spMk id="232" creationId="{B756E520-54F2-3ADA-3351-77681A542618}"/>
          </ac:spMkLst>
        </pc:spChg>
        <pc:spChg chg="mod">
          <ac:chgData name="Daniel Khashabi" userId="62390808-c838-45e6-be59-d6fd0d208bc8" providerId="ADAL" clId="{80024695-EE67-8444-A1A9-20697CC70558}" dt="2023-12-27T17:13:20.275" v="2945"/>
          <ac:spMkLst>
            <pc:docMk/>
            <pc:sldMk cId="3772955475" sldId="2092"/>
            <ac:spMk id="233" creationId="{6C98861A-7928-3393-4D9B-6C48E4A1B6E4}"/>
          </ac:spMkLst>
        </pc:spChg>
        <pc:spChg chg="mod">
          <ac:chgData name="Daniel Khashabi" userId="62390808-c838-45e6-be59-d6fd0d208bc8" providerId="ADAL" clId="{80024695-EE67-8444-A1A9-20697CC70558}" dt="2023-12-27T17:13:20.275" v="2945"/>
          <ac:spMkLst>
            <pc:docMk/>
            <pc:sldMk cId="3772955475" sldId="2092"/>
            <ac:spMk id="234" creationId="{157C1D00-E389-259D-81BD-BE0C959A6DEF}"/>
          </ac:spMkLst>
        </pc:spChg>
        <pc:spChg chg="mod">
          <ac:chgData name="Daniel Khashabi" userId="62390808-c838-45e6-be59-d6fd0d208bc8" providerId="ADAL" clId="{80024695-EE67-8444-A1A9-20697CC70558}" dt="2023-12-27T17:13:20.275" v="2945"/>
          <ac:spMkLst>
            <pc:docMk/>
            <pc:sldMk cId="3772955475" sldId="2092"/>
            <ac:spMk id="235" creationId="{58D0DF63-E594-A667-05AD-8635F63BB055}"/>
          </ac:spMkLst>
        </pc:spChg>
        <pc:spChg chg="mod">
          <ac:chgData name="Daniel Khashabi" userId="62390808-c838-45e6-be59-d6fd0d208bc8" providerId="ADAL" clId="{80024695-EE67-8444-A1A9-20697CC70558}" dt="2023-12-27T17:13:20.275" v="2945"/>
          <ac:spMkLst>
            <pc:docMk/>
            <pc:sldMk cId="3772955475" sldId="2092"/>
            <ac:spMk id="236" creationId="{001E8D4E-7982-0B8A-FCC4-4C3CC85E4603}"/>
          </ac:spMkLst>
        </pc:spChg>
        <pc:spChg chg="mod">
          <ac:chgData name="Daniel Khashabi" userId="62390808-c838-45e6-be59-d6fd0d208bc8" providerId="ADAL" clId="{80024695-EE67-8444-A1A9-20697CC70558}" dt="2023-12-27T17:13:20.275" v="2945"/>
          <ac:spMkLst>
            <pc:docMk/>
            <pc:sldMk cId="3772955475" sldId="2092"/>
            <ac:spMk id="237" creationId="{CEFFDCC7-879C-FC31-CBC3-F7F553DC39B0}"/>
          </ac:spMkLst>
        </pc:spChg>
        <pc:spChg chg="mod">
          <ac:chgData name="Daniel Khashabi" userId="62390808-c838-45e6-be59-d6fd0d208bc8" providerId="ADAL" clId="{80024695-EE67-8444-A1A9-20697CC70558}" dt="2023-12-27T17:13:20.275" v="2945"/>
          <ac:spMkLst>
            <pc:docMk/>
            <pc:sldMk cId="3772955475" sldId="2092"/>
            <ac:spMk id="238" creationId="{C35930A6-BF90-0375-A684-81FD9FC06FF2}"/>
          </ac:spMkLst>
        </pc:spChg>
        <pc:spChg chg="mod">
          <ac:chgData name="Daniel Khashabi" userId="62390808-c838-45e6-be59-d6fd0d208bc8" providerId="ADAL" clId="{80024695-EE67-8444-A1A9-20697CC70558}" dt="2023-12-27T17:13:20.275" v="2945"/>
          <ac:spMkLst>
            <pc:docMk/>
            <pc:sldMk cId="3772955475" sldId="2092"/>
            <ac:spMk id="239" creationId="{9C245F8E-352B-44E6-3C98-6CDEB1F6D46D}"/>
          </ac:spMkLst>
        </pc:spChg>
        <pc:spChg chg="mod">
          <ac:chgData name="Daniel Khashabi" userId="62390808-c838-45e6-be59-d6fd0d208bc8" providerId="ADAL" clId="{80024695-EE67-8444-A1A9-20697CC70558}" dt="2023-12-27T17:13:20.275" v="2945"/>
          <ac:spMkLst>
            <pc:docMk/>
            <pc:sldMk cId="3772955475" sldId="2092"/>
            <ac:spMk id="240" creationId="{3A6D1D94-7E35-C978-DED1-CE8D6B3DA5F1}"/>
          </ac:spMkLst>
        </pc:spChg>
        <pc:spChg chg="mod">
          <ac:chgData name="Daniel Khashabi" userId="62390808-c838-45e6-be59-d6fd0d208bc8" providerId="ADAL" clId="{80024695-EE67-8444-A1A9-20697CC70558}" dt="2023-12-27T17:13:20.275" v="2945"/>
          <ac:spMkLst>
            <pc:docMk/>
            <pc:sldMk cId="3772955475" sldId="2092"/>
            <ac:spMk id="241" creationId="{9986C38D-0C97-865E-8DB9-BBC7EA38C3F7}"/>
          </ac:spMkLst>
        </pc:spChg>
        <pc:spChg chg="mod">
          <ac:chgData name="Daniel Khashabi" userId="62390808-c838-45e6-be59-d6fd0d208bc8" providerId="ADAL" clId="{80024695-EE67-8444-A1A9-20697CC70558}" dt="2023-12-27T17:13:20.275" v="2945"/>
          <ac:spMkLst>
            <pc:docMk/>
            <pc:sldMk cId="3772955475" sldId="2092"/>
            <ac:spMk id="242" creationId="{B29C3B38-E955-3C56-1F89-765FAF53785F}"/>
          </ac:spMkLst>
        </pc:spChg>
        <pc:spChg chg="mod">
          <ac:chgData name="Daniel Khashabi" userId="62390808-c838-45e6-be59-d6fd0d208bc8" providerId="ADAL" clId="{80024695-EE67-8444-A1A9-20697CC70558}" dt="2023-12-27T17:13:20.275" v="2945"/>
          <ac:spMkLst>
            <pc:docMk/>
            <pc:sldMk cId="3772955475" sldId="2092"/>
            <ac:spMk id="243" creationId="{DE0952D9-016E-0DC8-2E5A-900DC6E43CC7}"/>
          </ac:spMkLst>
        </pc:spChg>
        <pc:spChg chg="mod">
          <ac:chgData name="Daniel Khashabi" userId="62390808-c838-45e6-be59-d6fd0d208bc8" providerId="ADAL" clId="{80024695-EE67-8444-A1A9-20697CC70558}" dt="2023-12-27T17:13:20.275" v="2945"/>
          <ac:spMkLst>
            <pc:docMk/>
            <pc:sldMk cId="3772955475" sldId="2092"/>
            <ac:spMk id="244" creationId="{42F1628B-30F3-EC86-443A-A6FF401D962B}"/>
          </ac:spMkLst>
        </pc:spChg>
        <pc:spChg chg="add del mod">
          <ac:chgData name="Daniel Khashabi" userId="62390808-c838-45e6-be59-d6fd0d208bc8" providerId="ADAL" clId="{80024695-EE67-8444-A1A9-20697CC70558}" dt="2023-12-27T17:14:52.426" v="3075" actId="478"/>
          <ac:spMkLst>
            <pc:docMk/>
            <pc:sldMk cId="3772955475" sldId="2092"/>
            <ac:spMk id="245" creationId="{04315841-9714-A5B2-C01F-758A6020CC8E}"/>
          </ac:spMkLst>
        </pc:spChg>
        <pc:spChg chg="add del mod">
          <ac:chgData name="Daniel Khashabi" userId="62390808-c838-45e6-be59-d6fd0d208bc8" providerId="ADAL" clId="{80024695-EE67-8444-A1A9-20697CC70558}" dt="2023-12-27T17:19:33.110" v="3278" actId="478"/>
          <ac:spMkLst>
            <pc:docMk/>
            <pc:sldMk cId="3772955475" sldId="2092"/>
            <ac:spMk id="246" creationId="{4F53868C-EBBE-C1A3-65D9-757549E7C2BA}"/>
          </ac:spMkLst>
        </pc:spChg>
        <pc:spChg chg="add del mod">
          <ac:chgData name="Daniel Khashabi" userId="62390808-c838-45e6-be59-d6fd0d208bc8" providerId="ADAL" clId="{80024695-EE67-8444-A1A9-20697CC70558}" dt="2023-12-27T17:19:33.110" v="3278" actId="478"/>
          <ac:spMkLst>
            <pc:docMk/>
            <pc:sldMk cId="3772955475" sldId="2092"/>
            <ac:spMk id="247" creationId="{5CEDB769-D1C6-A61F-E0FD-98C5429D6D6B}"/>
          </ac:spMkLst>
        </pc:spChg>
        <pc:spChg chg="add del mod">
          <ac:chgData name="Daniel Khashabi" userId="62390808-c838-45e6-be59-d6fd0d208bc8" providerId="ADAL" clId="{80024695-EE67-8444-A1A9-20697CC70558}" dt="2023-12-27T17:19:33.110" v="3278" actId="478"/>
          <ac:spMkLst>
            <pc:docMk/>
            <pc:sldMk cId="3772955475" sldId="2092"/>
            <ac:spMk id="248" creationId="{E4938E66-9E21-9F67-5B4C-9BE1E933D02B}"/>
          </ac:spMkLst>
        </pc:spChg>
        <pc:spChg chg="add del mod">
          <ac:chgData name="Daniel Khashabi" userId="62390808-c838-45e6-be59-d6fd0d208bc8" providerId="ADAL" clId="{80024695-EE67-8444-A1A9-20697CC70558}" dt="2023-12-27T17:19:33.110" v="3278" actId="478"/>
          <ac:spMkLst>
            <pc:docMk/>
            <pc:sldMk cId="3772955475" sldId="2092"/>
            <ac:spMk id="249" creationId="{EBF8D79C-1498-EE69-F9D6-80839799BA7A}"/>
          </ac:spMkLst>
        </pc:spChg>
        <pc:spChg chg="add del mod">
          <ac:chgData name="Daniel Khashabi" userId="62390808-c838-45e6-be59-d6fd0d208bc8" providerId="ADAL" clId="{80024695-EE67-8444-A1A9-20697CC70558}" dt="2023-12-27T17:19:33.110" v="3278" actId="478"/>
          <ac:spMkLst>
            <pc:docMk/>
            <pc:sldMk cId="3772955475" sldId="2092"/>
            <ac:spMk id="250" creationId="{5D20A81F-797C-DA9D-16B3-5907B1117063}"/>
          </ac:spMkLst>
        </pc:spChg>
        <pc:spChg chg="add del mod">
          <ac:chgData name="Daniel Khashabi" userId="62390808-c838-45e6-be59-d6fd0d208bc8" providerId="ADAL" clId="{80024695-EE67-8444-A1A9-20697CC70558}" dt="2023-12-27T17:19:33.110" v="3278" actId="478"/>
          <ac:spMkLst>
            <pc:docMk/>
            <pc:sldMk cId="3772955475" sldId="2092"/>
            <ac:spMk id="251" creationId="{A48BC4AA-F701-9E79-B4BA-EEA46574D057}"/>
          </ac:spMkLst>
        </pc:spChg>
        <pc:spChg chg="add mod">
          <ac:chgData name="Daniel Khashabi" userId="62390808-c838-45e6-be59-d6fd0d208bc8" providerId="ADAL" clId="{80024695-EE67-8444-A1A9-20697CC70558}" dt="2023-12-27T17:28:49.832" v="3712"/>
          <ac:spMkLst>
            <pc:docMk/>
            <pc:sldMk cId="3772955475" sldId="2092"/>
            <ac:spMk id="252" creationId="{26CEFD9E-5428-7136-FB60-C30F3C2CD29A}"/>
          </ac:spMkLst>
        </pc:spChg>
        <pc:grpChg chg="add del mod">
          <ac:chgData name="Daniel Khashabi" userId="62390808-c838-45e6-be59-d6fd0d208bc8" providerId="ADAL" clId="{80024695-EE67-8444-A1A9-20697CC70558}" dt="2023-12-27T17:09:53.076" v="2935" actId="478"/>
          <ac:grpSpMkLst>
            <pc:docMk/>
            <pc:sldMk cId="3772955475" sldId="2092"/>
            <ac:grpSpMk id="24" creationId="{22E13C36-34E1-E116-10CD-F0113B1C1B11}"/>
          </ac:grpSpMkLst>
        </pc:grpChg>
        <pc:grpChg chg="mod">
          <ac:chgData name="Daniel Khashabi" userId="62390808-c838-45e6-be59-d6fd0d208bc8" providerId="ADAL" clId="{80024695-EE67-8444-A1A9-20697CC70558}" dt="2023-12-27T17:08:46.819" v="2896"/>
          <ac:grpSpMkLst>
            <pc:docMk/>
            <pc:sldMk cId="3772955475" sldId="2092"/>
            <ac:grpSpMk id="28" creationId="{D49C9A2B-96BB-5C49-5FAF-01A3FE49C6F0}"/>
          </ac:grpSpMkLst>
        </pc:grpChg>
        <pc:grpChg chg="mod">
          <ac:chgData name="Daniel Khashabi" userId="62390808-c838-45e6-be59-d6fd0d208bc8" providerId="ADAL" clId="{80024695-EE67-8444-A1A9-20697CC70558}" dt="2023-12-27T17:08:46.819" v="2896"/>
          <ac:grpSpMkLst>
            <pc:docMk/>
            <pc:sldMk cId="3772955475" sldId="2092"/>
            <ac:grpSpMk id="29" creationId="{8BA977B6-0EDB-22C8-12F7-BD3648CB3AF2}"/>
          </ac:grpSpMkLst>
        </pc:grpChg>
        <pc:grpChg chg="add mod">
          <ac:chgData name="Daniel Khashabi" userId="62390808-c838-45e6-be59-d6fd0d208bc8" providerId="ADAL" clId="{80024695-EE67-8444-A1A9-20697CC70558}" dt="2023-12-27T17:14:21.926" v="3013" actId="1036"/>
          <ac:grpSpMkLst>
            <pc:docMk/>
            <pc:sldMk cId="3772955475" sldId="2092"/>
            <ac:grpSpMk id="59" creationId="{1404A221-795B-426D-DBA5-13CDF20CF6DB}"/>
          </ac:grpSpMkLst>
        </pc:grpChg>
        <pc:grpChg chg="mod">
          <ac:chgData name="Daniel Khashabi" userId="62390808-c838-45e6-be59-d6fd0d208bc8" providerId="ADAL" clId="{80024695-EE67-8444-A1A9-20697CC70558}" dt="2023-12-27T17:09:31.483" v="2909"/>
          <ac:grpSpMkLst>
            <pc:docMk/>
            <pc:sldMk cId="3772955475" sldId="2092"/>
            <ac:grpSpMk id="60" creationId="{FCC18A61-DD28-2AE2-B0E1-CE6146F9CE8E}"/>
          </ac:grpSpMkLst>
        </pc:grpChg>
        <pc:grpChg chg="mod">
          <ac:chgData name="Daniel Khashabi" userId="62390808-c838-45e6-be59-d6fd0d208bc8" providerId="ADAL" clId="{80024695-EE67-8444-A1A9-20697CC70558}" dt="2023-12-27T17:09:31.483" v="2909"/>
          <ac:grpSpMkLst>
            <pc:docMk/>
            <pc:sldMk cId="3772955475" sldId="2092"/>
            <ac:grpSpMk id="61" creationId="{BE370929-30D0-F996-58E0-EF7E8F8DFE3F}"/>
          </ac:grpSpMkLst>
        </pc:grpChg>
        <pc:grpChg chg="add mod">
          <ac:chgData name="Daniel Khashabi" userId="62390808-c838-45e6-be59-d6fd0d208bc8" providerId="ADAL" clId="{80024695-EE67-8444-A1A9-20697CC70558}" dt="2023-12-27T17:16:53.534" v="3116" actId="1037"/>
          <ac:grpSpMkLst>
            <pc:docMk/>
            <pc:sldMk cId="3772955475" sldId="2092"/>
            <ac:grpSpMk id="90" creationId="{850A00FD-0B36-1FFA-15E4-C1223E36814A}"/>
          </ac:grpSpMkLst>
        </pc:grpChg>
        <pc:grpChg chg="mod">
          <ac:chgData name="Daniel Khashabi" userId="62390808-c838-45e6-be59-d6fd0d208bc8" providerId="ADAL" clId="{80024695-EE67-8444-A1A9-20697CC70558}" dt="2023-12-27T17:09:54.679" v="2936"/>
          <ac:grpSpMkLst>
            <pc:docMk/>
            <pc:sldMk cId="3772955475" sldId="2092"/>
            <ac:grpSpMk id="91" creationId="{EE78FE48-82AB-CC9D-AC05-D14CDE518EEE}"/>
          </ac:grpSpMkLst>
        </pc:grpChg>
        <pc:grpChg chg="mod">
          <ac:chgData name="Daniel Khashabi" userId="62390808-c838-45e6-be59-d6fd0d208bc8" providerId="ADAL" clId="{80024695-EE67-8444-A1A9-20697CC70558}" dt="2023-12-27T17:09:54.679" v="2936"/>
          <ac:grpSpMkLst>
            <pc:docMk/>
            <pc:sldMk cId="3772955475" sldId="2092"/>
            <ac:grpSpMk id="92" creationId="{5C5204E0-3348-DD0C-2F1E-D9E9E12C398C}"/>
          </ac:grpSpMkLst>
        </pc:grpChg>
        <pc:grpChg chg="add mod">
          <ac:chgData name="Daniel Khashabi" userId="62390808-c838-45e6-be59-d6fd0d208bc8" providerId="ADAL" clId="{80024695-EE67-8444-A1A9-20697CC70558}" dt="2023-12-27T17:14:39.081" v="3061" actId="1037"/>
          <ac:grpSpMkLst>
            <pc:docMk/>
            <pc:sldMk cId="3772955475" sldId="2092"/>
            <ac:grpSpMk id="121" creationId="{1483C75C-01E3-9FC3-AC34-96709EE68C0A}"/>
          </ac:grpSpMkLst>
        </pc:grpChg>
        <pc:grpChg chg="mod">
          <ac:chgData name="Daniel Khashabi" userId="62390808-c838-45e6-be59-d6fd0d208bc8" providerId="ADAL" clId="{80024695-EE67-8444-A1A9-20697CC70558}" dt="2023-12-27T17:13:03.936" v="2939"/>
          <ac:grpSpMkLst>
            <pc:docMk/>
            <pc:sldMk cId="3772955475" sldId="2092"/>
            <ac:grpSpMk id="122" creationId="{53C91944-5ADB-2D33-9512-DB54897B06D7}"/>
          </ac:grpSpMkLst>
        </pc:grpChg>
        <pc:grpChg chg="mod">
          <ac:chgData name="Daniel Khashabi" userId="62390808-c838-45e6-be59-d6fd0d208bc8" providerId="ADAL" clId="{80024695-EE67-8444-A1A9-20697CC70558}" dt="2023-12-27T17:13:03.936" v="2939"/>
          <ac:grpSpMkLst>
            <pc:docMk/>
            <pc:sldMk cId="3772955475" sldId="2092"/>
            <ac:grpSpMk id="123" creationId="{B8F405C9-EFCB-F8BA-8498-35C9BBF55D8A}"/>
          </ac:grpSpMkLst>
        </pc:grpChg>
        <pc:grpChg chg="add mod">
          <ac:chgData name="Daniel Khashabi" userId="62390808-c838-45e6-be59-d6fd0d208bc8" providerId="ADAL" clId="{80024695-EE67-8444-A1A9-20697CC70558}" dt="2023-12-27T17:14:37.775" v="3059" actId="1038"/>
          <ac:grpSpMkLst>
            <pc:docMk/>
            <pc:sldMk cId="3772955475" sldId="2092"/>
            <ac:grpSpMk id="152" creationId="{655C1866-399A-3740-5E36-C33657F2FBC4}"/>
          </ac:grpSpMkLst>
        </pc:grpChg>
        <pc:grpChg chg="mod">
          <ac:chgData name="Daniel Khashabi" userId="62390808-c838-45e6-be59-d6fd0d208bc8" providerId="ADAL" clId="{80024695-EE67-8444-A1A9-20697CC70558}" dt="2023-12-27T17:13:08.505" v="2941"/>
          <ac:grpSpMkLst>
            <pc:docMk/>
            <pc:sldMk cId="3772955475" sldId="2092"/>
            <ac:grpSpMk id="153" creationId="{9CD0E574-6704-4459-3604-E82B4A700EB9}"/>
          </ac:grpSpMkLst>
        </pc:grpChg>
        <pc:grpChg chg="mod">
          <ac:chgData name="Daniel Khashabi" userId="62390808-c838-45e6-be59-d6fd0d208bc8" providerId="ADAL" clId="{80024695-EE67-8444-A1A9-20697CC70558}" dt="2023-12-27T17:13:08.505" v="2941"/>
          <ac:grpSpMkLst>
            <pc:docMk/>
            <pc:sldMk cId="3772955475" sldId="2092"/>
            <ac:grpSpMk id="154" creationId="{C198712A-F9BA-959E-3587-089D3D022237}"/>
          </ac:grpSpMkLst>
        </pc:grpChg>
        <pc:grpChg chg="add mod">
          <ac:chgData name="Daniel Khashabi" userId="62390808-c838-45e6-be59-d6fd0d208bc8" providerId="ADAL" clId="{80024695-EE67-8444-A1A9-20697CC70558}" dt="2023-12-27T17:14:45.012" v="3069" actId="1037"/>
          <ac:grpSpMkLst>
            <pc:docMk/>
            <pc:sldMk cId="3772955475" sldId="2092"/>
            <ac:grpSpMk id="183" creationId="{17D5B831-644F-039B-4E51-8EA8CC01F694}"/>
          </ac:grpSpMkLst>
        </pc:grpChg>
        <pc:grpChg chg="mod">
          <ac:chgData name="Daniel Khashabi" userId="62390808-c838-45e6-be59-d6fd0d208bc8" providerId="ADAL" clId="{80024695-EE67-8444-A1A9-20697CC70558}" dt="2023-12-27T17:13:15.084" v="2943"/>
          <ac:grpSpMkLst>
            <pc:docMk/>
            <pc:sldMk cId="3772955475" sldId="2092"/>
            <ac:grpSpMk id="184" creationId="{E5CC6128-FE0E-4909-6E8D-113ECDC9B9D5}"/>
          </ac:grpSpMkLst>
        </pc:grpChg>
        <pc:grpChg chg="mod">
          <ac:chgData name="Daniel Khashabi" userId="62390808-c838-45e6-be59-d6fd0d208bc8" providerId="ADAL" clId="{80024695-EE67-8444-A1A9-20697CC70558}" dt="2023-12-27T17:13:15.084" v="2943"/>
          <ac:grpSpMkLst>
            <pc:docMk/>
            <pc:sldMk cId="3772955475" sldId="2092"/>
            <ac:grpSpMk id="185" creationId="{2A9B4202-714D-ED0C-E4C2-2584CC90034A}"/>
          </ac:grpSpMkLst>
        </pc:grpChg>
        <pc:grpChg chg="add mod">
          <ac:chgData name="Daniel Khashabi" userId="62390808-c838-45e6-be59-d6fd0d208bc8" providerId="ADAL" clId="{80024695-EE67-8444-A1A9-20697CC70558}" dt="2023-12-27T17:14:50.152" v="3074" actId="1037"/>
          <ac:grpSpMkLst>
            <pc:docMk/>
            <pc:sldMk cId="3772955475" sldId="2092"/>
            <ac:grpSpMk id="214" creationId="{23EC9B32-0AFF-068C-6AC1-11B1B1A8A44E}"/>
          </ac:grpSpMkLst>
        </pc:grpChg>
        <pc:grpChg chg="mod">
          <ac:chgData name="Daniel Khashabi" userId="62390808-c838-45e6-be59-d6fd0d208bc8" providerId="ADAL" clId="{80024695-EE67-8444-A1A9-20697CC70558}" dt="2023-12-27T17:13:20.275" v="2945"/>
          <ac:grpSpMkLst>
            <pc:docMk/>
            <pc:sldMk cId="3772955475" sldId="2092"/>
            <ac:grpSpMk id="215" creationId="{9CC0975C-1C5D-1A7F-B0C6-66996B4A0248}"/>
          </ac:grpSpMkLst>
        </pc:grpChg>
        <pc:grpChg chg="mod">
          <ac:chgData name="Daniel Khashabi" userId="62390808-c838-45e6-be59-d6fd0d208bc8" providerId="ADAL" clId="{80024695-EE67-8444-A1A9-20697CC70558}" dt="2023-12-27T17:13:20.275" v="2945"/>
          <ac:grpSpMkLst>
            <pc:docMk/>
            <pc:sldMk cId="3772955475" sldId="2092"/>
            <ac:grpSpMk id="216" creationId="{89350AAB-A847-4C46-96AA-100B94CA121F}"/>
          </ac:grpSpMkLst>
        </pc:grpChg>
        <pc:picChg chg="mod">
          <ac:chgData name="Daniel Khashabi" userId="62390808-c838-45e6-be59-d6fd0d208bc8" providerId="ADAL" clId="{80024695-EE67-8444-A1A9-20697CC70558}" dt="2023-12-27T17:13:36.523" v="2948" actId="1076"/>
          <ac:picMkLst>
            <pc:docMk/>
            <pc:sldMk cId="3772955475" sldId="2092"/>
            <ac:picMk id="14" creationId="{00000000-0000-0000-0000-000000000000}"/>
          </ac:picMkLst>
        </pc:picChg>
        <pc:picChg chg="mod">
          <ac:chgData name="Daniel Khashabi" userId="62390808-c838-45e6-be59-d6fd0d208bc8" providerId="ADAL" clId="{80024695-EE67-8444-A1A9-20697CC70558}" dt="2023-12-27T17:16:53.534" v="3116" actId="1037"/>
          <ac:picMkLst>
            <pc:docMk/>
            <pc:sldMk cId="3772955475" sldId="2092"/>
            <ac:picMk id="15" creationId="{00000000-0000-0000-0000-000000000000}"/>
          </ac:picMkLst>
        </pc:picChg>
        <pc:picChg chg="mod">
          <ac:chgData name="Daniel Khashabi" userId="62390808-c838-45e6-be59-d6fd0d208bc8" providerId="ADAL" clId="{80024695-EE67-8444-A1A9-20697CC70558}" dt="2023-12-27T17:13:40.048" v="2949" actId="1076"/>
          <ac:picMkLst>
            <pc:docMk/>
            <pc:sldMk cId="3772955475" sldId="2092"/>
            <ac:picMk id="16" creationId="{00000000-0000-0000-0000-000000000000}"/>
          </ac:picMkLst>
        </pc:picChg>
        <pc:picChg chg="mod">
          <ac:chgData name="Daniel Khashabi" userId="62390808-c838-45e6-be59-d6fd0d208bc8" providerId="ADAL" clId="{80024695-EE67-8444-A1A9-20697CC70558}" dt="2023-12-27T17:13:47.218" v="2950" actId="1076"/>
          <ac:picMkLst>
            <pc:docMk/>
            <pc:sldMk cId="3772955475" sldId="2092"/>
            <ac:picMk id="17" creationId="{00000000-0000-0000-0000-000000000000}"/>
          </ac:picMkLst>
        </pc:picChg>
        <pc:picChg chg="mod">
          <ac:chgData name="Daniel Khashabi" userId="62390808-c838-45e6-be59-d6fd0d208bc8" providerId="ADAL" clId="{80024695-EE67-8444-A1A9-20697CC70558}" dt="2023-12-27T17:13:49.518" v="2951" actId="1076"/>
          <ac:picMkLst>
            <pc:docMk/>
            <pc:sldMk cId="3772955475" sldId="2092"/>
            <ac:picMk id="18" creationId="{00000000-0000-0000-0000-000000000000}"/>
          </ac:picMkLst>
        </pc:picChg>
        <pc:picChg chg="mod">
          <ac:chgData name="Daniel Khashabi" userId="62390808-c838-45e6-be59-d6fd0d208bc8" providerId="ADAL" clId="{80024695-EE67-8444-A1A9-20697CC70558}" dt="2023-12-27T17:13:52.446" v="2952" actId="1076"/>
          <ac:picMkLst>
            <pc:docMk/>
            <pc:sldMk cId="3772955475" sldId="2092"/>
            <ac:picMk id="19" creationId="{00000000-0000-0000-0000-000000000000}"/>
          </ac:picMkLst>
        </pc:picChg>
        <pc:picChg chg="del">
          <ac:chgData name="Daniel Khashabi" userId="62390808-c838-45e6-be59-d6fd0d208bc8" providerId="ADAL" clId="{80024695-EE67-8444-A1A9-20697CC70558}" dt="2023-12-27T17:16:28.314" v="3085" actId="478"/>
          <ac:picMkLst>
            <pc:docMk/>
            <pc:sldMk cId="3772955475" sldId="2092"/>
            <ac:picMk id="23" creationId="{C9D1B7DD-1ED7-32D9-8DE6-F8503A4BAC4C}"/>
          </ac:picMkLst>
        </pc:picChg>
      </pc:sldChg>
      <pc:sldChg chg="addSp delSp modSp add mod">
        <pc:chgData name="Daniel Khashabi" userId="62390808-c838-45e6-be59-d6fd0d208bc8" providerId="ADAL" clId="{80024695-EE67-8444-A1A9-20697CC70558}" dt="2023-12-27T17:37:47.347" v="4005" actId="113"/>
        <pc:sldMkLst>
          <pc:docMk/>
          <pc:sldMk cId="3648587113" sldId="2093"/>
        </pc:sldMkLst>
        <pc:spChg chg="add mod">
          <ac:chgData name="Daniel Khashabi" userId="62390808-c838-45e6-be59-d6fd0d208bc8" providerId="ADAL" clId="{80024695-EE67-8444-A1A9-20697CC70558}" dt="2023-12-27T17:28:47.444" v="3710"/>
          <ac:spMkLst>
            <pc:docMk/>
            <pc:sldMk cId="3648587113" sldId="2093"/>
            <ac:spMk id="20" creationId="{53CBF914-82E5-E89B-BEF2-56F1AADEC577}"/>
          </ac:spMkLst>
        </pc:spChg>
        <pc:spChg chg="mod">
          <ac:chgData name="Daniel Khashabi" userId="62390808-c838-45e6-be59-d6fd0d208bc8" providerId="ADAL" clId="{80024695-EE67-8444-A1A9-20697CC70558}" dt="2023-12-27T17:37:47.347" v="4005" actId="113"/>
          <ac:spMkLst>
            <pc:docMk/>
            <pc:sldMk cId="3648587113" sldId="2093"/>
            <ac:spMk id="22" creationId="{FEFA832D-DFEC-9D65-6409-5F253A2C0D42}"/>
          </ac:spMkLst>
        </pc:spChg>
        <pc:spChg chg="del">
          <ac:chgData name="Daniel Khashabi" userId="62390808-c838-45e6-be59-d6fd0d208bc8" providerId="ADAL" clId="{80024695-EE67-8444-A1A9-20697CC70558}" dt="2023-12-27T17:28:47.160" v="3709" actId="478"/>
          <ac:spMkLst>
            <pc:docMk/>
            <pc:sldMk cId="3648587113" sldId="2093"/>
            <ac:spMk id="26" creationId="{AEC5CFA0-CDB2-1DEF-DD5D-16805792CC4B}"/>
          </ac:spMkLst>
        </pc:spChg>
      </pc:sldChg>
      <pc:sldChg chg="addSp delSp modSp add mod">
        <pc:chgData name="Daniel Khashabi" userId="62390808-c838-45e6-be59-d6fd0d208bc8" providerId="ADAL" clId="{80024695-EE67-8444-A1A9-20697CC70558}" dt="2023-12-27T17:37:34.746" v="3990" actId="113"/>
        <pc:sldMkLst>
          <pc:docMk/>
          <pc:sldMk cId="1522412410" sldId="2094"/>
        </pc:sldMkLst>
        <pc:spChg chg="mod">
          <ac:chgData name="Daniel Khashabi" userId="62390808-c838-45e6-be59-d6fd0d208bc8" providerId="ADAL" clId="{80024695-EE67-8444-A1A9-20697CC70558}" dt="2023-12-27T17:37:34.746" v="3990" actId="113"/>
          <ac:spMkLst>
            <pc:docMk/>
            <pc:sldMk cId="1522412410" sldId="2094"/>
            <ac:spMk id="22" creationId="{FEFA832D-DFEC-9D65-6409-5F253A2C0D42}"/>
          </ac:spMkLst>
        </pc:spChg>
        <pc:spChg chg="add mod">
          <ac:chgData name="Daniel Khashabi" userId="62390808-c838-45e6-be59-d6fd0d208bc8" providerId="ADAL" clId="{80024695-EE67-8444-A1A9-20697CC70558}" dt="2023-12-27T17:22:01.678" v="3523" actId="1037"/>
          <ac:spMkLst>
            <pc:docMk/>
            <pc:sldMk cId="1522412410" sldId="2094"/>
            <ac:spMk id="23" creationId="{A86C767D-D844-4FF2-2E60-58D7C6E8EC20}"/>
          </ac:spMkLst>
        </pc:spChg>
        <pc:spChg chg="add mod">
          <ac:chgData name="Daniel Khashabi" userId="62390808-c838-45e6-be59-d6fd0d208bc8" providerId="ADAL" clId="{80024695-EE67-8444-A1A9-20697CC70558}" dt="2023-12-27T17:21:55.664" v="3519" actId="1037"/>
          <ac:spMkLst>
            <pc:docMk/>
            <pc:sldMk cId="1522412410" sldId="2094"/>
            <ac:spMk id="24" creationId="{EDC6DBD2-AB2A-5E2C-99E4-8BE9148C222C}"/>
          </ac:spMkLst>
        </pc:spChg>
        <pc:spChg chg="mod">
          <ac:chgData name="Daniel Khashabi" userId="62390808-c838-45e6-be59-d6fd0d208bc8" providerId="ADAL" clId="{80024695-EE67-8444-A1A9-20697CC70558}" dt="2023-12-27T17:25:48.642" v="3586" actId="1037"/>
          <ac:spMkLst>
            <pc:docMk/>
            <pc:sldMk cId="1522412410" sldId="2094"/>
            <ac:spMk id="26" creationId="{AEC5CFA0-CDB2-1DEF-DD5D-16805792CC4B}"/>
          </ac:spMkLst>
        </pc:spChg>
        <pc:spChg chg="add mod">
          <ac:chgData name="Daniel Khashabi" userId="62390808-c838-45e6-be59-d6fd0d208bc8" providerId="ADAL" clId="{80024695-EE67-8444-A1A9-20697CC70558}" dt="2023-12-27T17:23:58.444" v="3527" actId="1037"/>
          <ac:spMkLst>
            <pc:docMk/>
            <pc:sldMk cId="1522412410" sldId="2094"/>
            <ac:spMk id="27" creationId="{97992747-C4D3-5576-2233-3E3734EA2B15}"/>
          </ac:spMkLst>
        </pc:spChg>
        <pc:spChg chg="add mod">
          <ac:chgData name="Daniel Khashabi" userId="62390808-c838-45e6-be59-d6fd0d208bc8" providerId="ADAL" clId="{80024695-EE67-8444-A1A9-20697CC70558}" dt="2023-12-27T17:24:04.610" v="3531" actId="1038"/>
          <ac:spMkLst>
            <pc:docMk/>
            <pc:sldMk cId="1522412410" sldId="2094"/>
            <ac:spMk id="28" creationId="{5FBF7814-D269-9A0A-1B5A-75A7E6EBFF7B}"/>
          </ac:spMkLst>
        </pc:spChg>
        <pc:spChg chg="add mod">
          <ac:chgData name="Daniel Khashabi" userId="62390808-c838-45e6-be59-d6fd0d208bc8" providerId="ADAL" clId="{80024695-EE67-8444-A1A9-20697CC70558}" dt="2023-12-27T17:24:09.517" v="3534" actId="1038"/>
          <ac:spMkLst>
            <pc:docMk/>
            <pc:sldMk cId="1522412410" sldId="2094"/>
            <ac:spMk id="29" creationId="{6FF36955-3BB9-3998-95A4-E3B87CEFD01F}"/>
          </ac:spMkLst>
        </pc:spChg>
        <pc:spChg chg="add del mod">
          <ac:chgData name="Daniel Khashabi" userId="62390808-c838-45e6-be59-d6fd0d208bc8" providerId="ADAL" clId="{80024695-EE67-8444-A1A9-20697CC70558}" dt="2023-12-27T17:25:22.229" v="3569" actId="478"/>
          <ac:spMkLst>
            <pc:docMk/>
            <pc:sldMk cId="1522412410" sldId="2094"/>
            <ac:spMk id="30" creationId="{BD49642A-7759-E3DA-5CE4-5983CA141874}"/>
          </ac:spMkLst>
        </pc:spChg>
        <pc:spChg chg="add mod">
          <ac:chgData name="Daniel Khashabi" userId="62390808-c838-45e6-be59-d6fd0d208bc8" providerId="ADAL" clId="{80024695-EE67-8444-A1A9-20697CC70558}" dt="2023-12-27T17:25:52.504" v="3588" actId="1037"/>
          <ac:spMkLst>
            <pc:docMk/>
            <pc:sldMk cId="1522412410" sldId="2094"/>
            <ac:spMk id="32" creationId="{BAD6C350-8EFA-5B30-13C1-1820E67F7D66}"/>
          </ac:spMkLst>
        </pc:spChg>
      </pc:sldChg>
      <pc:sldChg chg="addSp delSp modSp add mod">
        <pc:chgData name="Daniel Khashabi" userId="62390808-c838-45e6-be59-d6fd0d208bc8" providerId="ADAL" clId="{80024695-EE67-8444-A1A9-20697CC70558}" dt="2023-12-27T17:37:24.648" v="3982" actId="113"/>
        <pc:sldMkLst>
          <pc:docMk/>
          <pc:sldMk cId="2890856069" sldId="2095"/>
        </pc:sldMkLst>
        <pc:spChg chg="add del">
          <ac:chgData name="Daniel Khashabi" userId="62390808-c838-45e6-be59-d6fd0d208bc8" providerId="ADAL" clId="{80024695-EE67-8444-A1A9-20697CC70558}" dt="2023-12-27T17:26:59.785" v="3677" actId="478"/>
          <ac:spMkLst>
            <pc:docMk/>
            <pc:sldMk cId="2890856069" sldId="2095"/>
            <ac:spMk id="20" creationId="{A539C293-869E-E51A-CF5C-5BC2830B43C0}"/>
          </ac:spMkLst>
        </pc:spChg>
        <pc:spChg chg="mod">
          <ac:chgData name="Daniel Khashabi" userId="62390808-c838-45e6-be59-d6fd0d208bc8" providerId="ADAL" clId="{80024695-EE67-8444-A1A9-20697CC70558}" dt="2023-12-27T17:37:24.648" v="3982" actId="113"/>
          <ac:spMkLst>
            <pc:docMk/>
            <pc:sldMk cId="2890856069" sldId="2095"/>
            <ac:spMk id="22" creationId="{FEFA832D-DFEC-9D65-6409-5F253A2C0D42}"/>
          </ac:spMkLst>
        </pc:spChg>
        <pc:spChg chg="add del">
          <ac:chgData name="Daniel Khashabi" userId="62390808-c838-45e6-be59-d6fd0d208bc8" providerId="ADAL" clId="{80024695-EE67-8444-A1A9-20697CC70558}" dt="2023-12-27T17:27:35.359" v="3679" actId="478"/>
          <ac:spMkLst>
            <pc:docMk/>
            <pc:sldMk cId="2890856069" sldId="2095"/>
            <ac:spMk id="30" creationId="{826458DA-A20D-54B8-89F0-FA59E7291B5E}"/>
          </ac:spMkLst>
        </pc:spChg>
        <pc:spChg chg="mod">
          <ac:chgData name="Daniel Khashabi" userId="62390808-c838-45e6-be59-d6fd0d208bc8" providerId="ADAL" clId="{80024695-EE67-8444-A1A9-20697CC70558}" dt="2023-12-27T17:28:14.725" v="3690"/>
          <ac:spMkLst>
            <pc:docMk/>
            <pc:sldMk cId="2890856069" sldId="2095"/>
            <ac:spMk id="32" creationId="{BAD6C350-8EFA-5B30-13C1-1820E67F7D66}"/>
          </ac:spMkLst>
        </pc:spChg>
        <pc:spChg chg="add mod">
          <ac:chgData name="Daniel Khashabi" userId="62390808-c838-45e6-be59-d6fd0d208bc8" providerId="ADAL" clId="{80024695-EE67-8444-A1A9-20697CC70558}" dt="2023-12-27T17:28:25.804" v="3708" actId="403"/>
          <ac:spMkLst>
            <pc:docMk/>
            <pc:sldMk cId="2890856069" sldId="2095"/>
            <ac:spMk id="38" creationId="{6CD40677-3478-0D24-0776-BC564CAD03BC}"/>
          </ac:spMkLst>
        </pc:spChg>
        <pc:spChg chg="add mod">
          <ac:chgData name="Daniel Khashabi" userId="62390808-c838-45e6-be59-d6fd0d208bc8" providerId="ADAL" clId="{80024695-EE67-8444-A1A9-20697CC70558}" dt="2023-12-27T17:31:04.225" v="3829" actId="1037"/>
          <ac:spMkLst>
            <pc:docMk/>
            <pc:sldMk cId="2890856069" sldId="2095"/>
            <ac:spMk id="39" creationId="{F92FD66C-7AB7-CF7A-667C-8D03F50ED283}"/>
          </ac:spMkLst>
        </pc:spChg>
        <pc:cxnChg chg="add mod">
          <ac:chgData name="Daniel Khashabi" userId="62390808-c838-45e6-be59-d6fd0d208bc8" providerId="ADAL" clId="{80024695-EE67-8444-A1A9-20697CC70558}" dt="2023-12-27T17:28:08.405" v="3689" actId="1582"/>
          <ac:cxnSpMkLst>
            <pc:docMk/>
            <pc:sldMk cId="2890856069" sldId="2095"/>
            <ac:cxnSpMk id="33" creationId="{114E4756-7BBC-BDED-C604-F0AE08FBD301}"/>
          </ac:cxnSpMkLst>
        </pc:cxnChg>
      </pc:sldChg>
      <pc:sldChg chg="delSp modSp add mod">
        <pc:chgData name="Daniel Khashabi" userId="62390808-c838-45e6-be59-d6fd0d208bc8" providerId="ADAL" clId="{80024695-EE67-8444-A1A9-20697CC70558}" dt="2023-12-27T17:37:59.865" v="4006" actId="478"/>
        <pc:sldMkLst>
          <pc:docMk/>
          <pc:sldMk cId="1549109290" sldId="2096"/>
        </pc:sldMkLst>
        <pc:spChg chg="mod">
          <ac:chgData name="Daniel Khashabi" userId="62390808-c838-45e6-be59-d6fd0d208bc8" providerId="ADAL" clId="{80024695-EE67-8444-A1A9-20697CC70558}" dt="2023-12-27T17:37:15.929" v="3980" actId="20577"/>
          <ac:spMkLst>
            <pc:docMk/>
            <pc:sldMk cId="1549109290" sldId="2096"/>
            <ac:spMk id="22" creationId="{FEFA832D-DFEC-9D65-6409-5F253A2C0D42}"/>
          </ac:spMkLst>
        </pc:spChg>
        <pc:spChg chg="del">
          <ac:chgData name="Daniel Khashabi" userId="62390808-c838-45e6-be59-d6fd0d208bc8" providerId="ADAL" clId="{80024695-EE67-8444-A1A9-20697CC70558}" dt="2023-12-27T17:37:59.865" v="4006" actId="478"/>
          <ac:spMkLst>
            <pc:docMk/>
            <pc:sldMk cId="1549109290" sldId="2096"/>
            <ac:spMk id="39" creationId="{F92FD66C-7AB7-CF7A-667C-8D03F50ED283}"/>
          </ac:spMkLst>
        </pc:spChg>
      </pc:sldChg>
      <pc:sldChg chg="modSp add mod">
        <pc:chgData name="Daniel Khashabi" userId="62390808-c838-45e6-be59-d6fd0d208bc8" providerId="ADAL" clId="{80024695-EE67-8444-A1A9-20697CC70558}" dt="2023-12-27T17:38:36.838" v="4031" actId="1036"/>
        <pc:sldMkLst>
          <pc:docMk/>
          <pc:sldMk cId="846602782" sldId="2097"/>
        </pc:sldMkLst>
        <pc:spChg chg="mod">
          <ac:chgData name="Daniel Khashabi" userId="62390808-c838-45e6-be59-d6fd0d208bc8" providerId="ADAL" clId="{80024695-EE67-8444-A1A9-20697CC70558}" dt="2023-12-27T17:38:36.838" v="4031" actId="1036"/>
          <ac:spMkLst>
            <pc:docMk/>
            <pc:sldMk cId="846602782" sldId="2097"/>
            <ac:spMk id="22" creationId="{FEFA832D-DFEC-9D65-6409-5F253A2C0D42}"/>
          </ac:spMkLst>
        </pc:spChg>
      </pc:sldChg>
      <pc:sldChg chg="modSp add mod">
        <pc:chgData name="Daniel Khashabi" userId="62390808-c838-45e6-be59-d6fd0d208bc8" providerId="ADAL" clId="{80024695-EE67-8444-A1A9-20697CC70558}" dt="2023-12-27T17:42:09.713" v="4230" actId="20577"/>
        <pc:sldMkLst>
          <pc:docMk/>
          <pc:sldMk cId="1564393" sldId="2098"/>
        </pc:sldMkLst>
        <pc:spChg chg="mod">
          <ac:chgData name="Daniel Khashabi" userId="62390808-c838-45e6-be59-d6fd0d208bc8" providerId="ADAL" clId="{80024695-EE67-8444-A1A9-20697CC70558}" dt="2023-12-27T17:42:09.713" v="4230" actId="20577"/>
          <ac:spMkLst>
            <pc:docMk/>
            <pc:sldMk cId="1564393" sldId="2098"/>
            <ac:spMk id="2" creationId="{892522AD-262C-3664-4204-57E17A7300B5}"/>
          </ac:spMkLst>
        </pc:spChg>
      </pc:sldChg>
      <pc:sldChg chg="addSp delSp modSp add mod">
        <pc:chgData name="Daniel Khashabi" userId="62390808-c838-45e6-be59-d6fd0d208bc8" providerId="ADAL" clId="{80024695-EE67-8444-A1A9-20697CC70558}" dt="2023-12-27T17:43:39.753" v="4327"/>
        <pc:sldMkLst>
          <pc:docMk/>
          <pc:sldMk cId="3600382126" sldId="2099"/>
        </pc:sldMkLst>
        <pc:spChg chg="mod">
          <ac:chgData name="Daniel Khashabi" userId="62390808-c838-45e6-be59-d6fd0d208bc8" providerId="ADAL" clId="{80024695-EE67-8444-A1A9-20697CC70558}" dt="2023-12-27T17:43:32.335" v="4325" actId="403"/>
          <ac:spMkLst>
            <pc:docMk/>
            <pc:sldMk cId="3600382126" sldId="2099"/>
            <ac:spMk id="2" creationId="{9C8604F4-C856-657D-CD64-B182A756E07B}"/>
          </ac:spMkLst>
        </pc:spChg>
        <pc:picChg chg="del">
          <ac:chgData name="Daniel Khashabi" userId="62390808-c838-45e6-be59-d6fd0d208bc8" providerId="ADAL" clId="{80024695-EE67-8444-A1A9-20697CC70558}" dt="2023-12-27T17:43:39.278" v="4326" actId="21"/>
          <ac:picMkLst>
            <pc:docMk/>
            <pc:sldMk cId="3600382126" sldId="2099"/>
            <ac:picMk id="4" creationId="{EFB0D17E-1792-3178-2F01-8EBE1AB26A8F}"/>
          </ac:picMkLst>
        </pc:picChg>
        <pc:picChg chg="add mod">
          <ac:chgData name="Daniel Khashabi" userId="62390808-c838-45e6-be59-d6fd0d208bc8" providerId="ADAL" clId="{80024695-EE67-8444-A1A9-20697CC70558}" dt="2023-12-27T17:43:39.753" v="4327"/>
          <ac:picMkLst>
            <pc:docMk/>
            <pc:sldMk cId="3600382126" sldId="2099"/>
            <ac:picMk id="5" creationId="{1D2C794D-43AD-884B-35EF-B17A2187A187}"/>
          </ac:picMkLst>
        </pc:picChg>
      </pc:sldChg>
      <pc:sldChg chg="addSp modSp add del mod">
        <pc:chgData name="Daniel Khashabi" userId="62390808-c838-45e6-be59-d6fd0d208bc8" providerId="ADAL" clId="{80024695-EE67-8444-A1A9-20697CC70558}" dt="2023-12-27T18:25:30.709" v="4776" actId="2696"/>
        <pc:sldMkLst>
          <pc:docMk/>
          <pc:sldMk cId="561045425" sldId="2100"/>
        </pc:sldMkLst>
        <pc:spChg chg="add mod">
          <ac:chgData name="Daniel Khashabi" userId="62390808-c838-45e6-be59-d6fd0d208bc8" providerId="ADAL" clId="{80024695-EE67-8444-A1A9-20697CC70558}" dt="2023-12-27T18:19:34.499" v="4468" actId="1076"/>
          <ac:spMkLst>
            <pc:docMk/>
            <pc:sldMk cId="561045425" sldId="2100"/>
            <ac:spMk id="7" creationId="{D224CDD7-2AE9-57BE-D6D6-00EB205B83C4}"/>
          </ac:spMkLst>
        </pc:spChg>
        <pc:spChg chg="add mod">
          <ac:chgData name="Daniel Khashabi" userId="62390808-c838-45e6-be59-d6fd0d208bc8" providerId="ADAL" clId="{80024695-EE67-8444-A1A9-20697CC70558}" dt="2023-12-27T18:20:04.451" v="4518" actId="1037"/>
          <ac:spMkLst>
            <pc:docMk/>
            <pc:sldMk cId="561045425" sldId="2100"/>
            <ac:spMk id="20" creationId="{5CBC7E60-1FE2-9B90-CEC5-125F50789C88}"/>
          </ac:spMkLst>
        </pc:spChg>
        <pc:spChg chg="add mod">
          <ac:chgData name="Daniel Khashabi" userId="62390808-c838-45e6-be59-d6fd0d208bc8" providerId="ADAL" clId="{80024695-EE67-8444-A1A9-20697CC70558}" dt="2023-12-27T18:20:11.143" v="4522" actId="1038"/>
          <ac:spMkLst>
            <pc:docMk/>
            <pc:sldMk cId="561045425" sldId="2100"/>
            <ac:spMk id="23" creationId="{42635F75-CC2D-23ED-5BAD-3AA26572D27F}"/>
          </ac:spMkLst>
        </pc:spChg>
        <pc:spChg chg="add mod">
          <ac:chgData name="Daniel Khashabi" userId="62390808-c838-45e6-be59-d6fd0d208bc8" providerId="ADAL" clId="{80024695-EE67-8444-A1A9-20697CC70558}" dt="2023-12-27T18:20:19.457" v="4537" actId="1037"/>
          <ac:spMkLst>
            <pc:docMk/>
            <pc:sldMk cId="561045425" sldId="2100"/>
            <ac:spMk id="25" creationId="{99ABE34B-A1BE-7E79-1743-441439FEE2FC}"/>
          </ac:spMkLst>
        </pc:spChg>
      </pc:sldChg>
      <pc:sldChg chg="modSp new mod">
        <pc:chgData name="Daniel Khashabi" userId="62390808-c838-45e6-be59-d6fd0d208bc8" providerId="ADAL" clId="{80024695-EE67-8444-A1A9-20697CC70558}" dt="2023-12-27T18:26:11.309" v="4871" actId="20577"/>
        <pc:sldMkLst>
          <pc:docMk/>
          <pc:sldMk cId="4220496007" sldId="2100"/>
        </pc:sldMkLst>
        <pc:spChg chg="mod">
          <ac:chgData name="Daniel Khashabi" userId="62390808-c838-45e6-be59-d6fd0d208bc8" providerId="ADAL" clId="{80024695-EE67-8444-A1A9-20697CC70558}" dt="2023-12-27T18:25:38.077" v="4790" actId="20577"/>
          <ac:spMkLst>
            <pc:docMk/>
            <pc:sldMk cId="4220496007" sldId="2100"/>
            <ac:spMk id="2" creationId="{D148B14F-042B-645C-65F4-8338B6541C65}"/>
          </ac:spMkLst>
        </pc:spChg>
        <pc:spChg chg="mod">
          <ac:chgData name="Daniel Khashabi" userId="62390808-c838-45e6-be59-d6fd0d208bc8" providerId="ADAL" clId="{80024695-EE67-8444-A1A9-20697CC70558}" dt="2023-12-27T18:26:11.309" v="4871" actId="20577"/>
          <ac:spMkLst>
            <pc:docMk/>
            <pc:sldMk cId="4220496007" sldId="2100"/>
            <ac:spMk id="3" creationId="{2EDF6EF6-A3F0-CBFA-F7BC-EE1CE87E9BEB}"/>
          </ac:spMkLst>
        </pc:spChg>
      </pc:sldChg>
      <pc:sldChg chg="delSp modSp add mod">
        <pc:chgData name="Daniel Khashabi" userId="62390808-c838-45e6-be59-d6fd0d208bc8" providerId="ADAL" clId="{80024695-EE67-8444-A1A9-20697CC70558}" dt="2023-12-27T18:31:00.177" v="5016" actId="478"/>
        <pc:sldMkLst>
          <pc:docMk/>
          <pc:sldMk cId="1273613904" sldId="2101"/>
        </pc:sldMkLst>
        <pc:spChg chg="mod">
          <ac:chgData name="Daniel Khashabi" userId="62390808-c838-45e6-be59-d6fd0d208bc8" providerId="ADAL" clId="{80024695-EE67-8444-A1A9-20697CC70558}" dt="2023-12-27T18:30:15.015" v="5011" actId="207"/>
          <ac:spMkLst>
            <pc:docMk/>
            <pc:sldMk cId="1273613904" sldId="2101"/>
            <ac:spMk id="225" creationId="{6AA642E5-EF16-E590-5436-2BE4C624FC0B}"/>
          </ac:spMkLst>
        </pc:spChg>
        <pc:spChg chg="del">
          <ac:chgData name="Daniel Khashabi" userId="62390808-c838-45e6-be59-d6fd0d208bc8" providerId="ADAL" clId="{80024695-EE67-8444-A1A9-20697CC70558}" dt="2023-12-27T18:31:00.177" v="5016" actId="478"/>
          <ac:spMkLst>
            <pc:docMk/>
            <pc:sldMk cId="1273613904" sldId="2101"/>
            <ac:spMk id="226" creationId="{8FD91B8D-AB17-0C28-61A8-A89A3578B72F}"/>
          </ac:spMkLst>
        </pc:spChg>
        <pc:spChg chg="del">
          <ac:chgData name="Daniel Khashabi" userId="62390808-c838-45e6-be59-d6fd0d208bc8" providerId="ADAL" clId="{80024695-EE67-8444-A1A9-20697CC70558}" dt="2023-12-27T18:31:00.177" v="5016" actId="478"/>
          <ac:spMkLst>
            <pc:docMk/>
            <pc:sldMk cId="1273613904" sldId="2101"/>
            <ac:spMk id="227" creationId="{47086B04-CECB-D3E2-C06C-AB5C5EA0F64E}"/>
          </ac:spMkLst>
        </pc:spChg>
        <pc:spChg chg="del">
          <ac:chgData name="Daniel Khashabi" userId="62390808-c838-45e6-be59-d6fd0d208bc8" providerId="ADAL" clId="{80024695-EE67-8444-A1A9-20697CC70558}" dt="2023-12-27T18:31:00.177" v="5016" actId="478"/>
          <ac:spMkLst>
            <pc:docMk/>
            <pc:sldMk cId="1273613904" sldId="2101"/>
            <ac:spMk id="228" creationId="{932AA0D4-F1B8-5EE5-CA56-A60B0DA0ED0C}"/>
          </ac:spMkLst>
        </pc:spChg>
        <pc:spChg chg="del">
          <ac:chgData name="Daniel Khashabi" userId="62390808-c838-45e6-be59-d6fd0d208bc8" providerId="ADAL" clId="{80024695-EE67-8444-A1A9-20697CC70558}" dt="2023-12-27T18:30:31.398" v="5013" actId="478"/>
          <ac:spMkLst>
            <pc:docMk/>
            <pc:sldMk cId="1273613904" sldId="2101"/>
            <ac:spMk id="246" creationId="{7B2873B4-38BF-47E9-2781-86AE1E48F19D}"/>
          </ac:spMkLst>
        </pc:spChg>
        <pc:spChg chg="del">
          <ac:chgData name="Daniel Khashabi" userId="62390808-c838-45e6-be59-d6fd0d208bc8" providerId="ADAL" clId="{80024695-EE67-8444-A1A9-20697CC70558}" dt="2023-12-27T18:30:54.960" v="5015" actId="478"/>
          <ac:spMkLst>
            <pc:docMk/>
            <pc:sldMk cId="1273613904" sldId="2101"/>
            <ac:spMk id="250" creationId="{F7881C2E-6452-2D90-DF5D-37A3E88B9559}"/>
          </ac:spMkLst>
        </pc:spChg>
        <pc:spChg chg="del">
          <ac:chgData name="Daniel Khashabi" userId="62390808-c838-45e6-be59-d6fd0d208bc8" providerId="ADAL" clId="{80024695-EE67-8444-A1A9-20697CC70558}" dt="2023-12-27T18:30:54.960" v="5015" actId="478"/>
          <ac:spMkLst>
            <pc:docMk/>
            <pc:sldMk cId="1273613904" sldId="2101"/>
            <ac:spMk id="251" creationId="{09294905-5089-A051-8054-55104532544A}"/>
          </ac:spMkLst>
        </pc:spChg>
        <pc:spChg chg="del">
          <ac:chgData name="Daniel Khashabi" userId="62390808-c838-45e6-be59-d6fd0d208bc8" providerId="ADAL" clId="{80024695-EE67-8444-A1A9-20697CC70558}" dt="2023-12-27T18:30:54.960" v="5015" actId="478"/>
          <ac:spMkLst>
            <pc:docMk/>
            <pc:sldMk cId="1273613904" sldId="2101"/>
            <ac:spMk id="252" creationId="{421F9F5B-BB9A-42F4-F8A5-CEBB24E63FA9}"/>
          </ac:spMkLst>
        </pc:spChg>
        <pc:grpChg chg="del">
          <ac:chgData name="Daniel Khashabi" userId="62390808-c838-45e6-be59-d6fd0d208bc8" providerId="ADAL" clId="{80024695-EE67-8444-A1A9-20697CC70558}" dt="2023-12-27T18:30:30.114" v="5012" actId="478"/>
          <ac:grpSpMkLst>
            <pc:docMk/>
            <pc:sldMk cId="1273613904" sldId="2101"/>
            <ac:grpSpMk id="235" creationId="{25A0E853-06E6-12E6-7B74-20B9A93EEF06}"/>
          </ac:grpSpMkLst>
        </pc:grpChg>
        <pc:grpChg chg="del">
          <ac:chgData name="Daniel Khashabi" userId="62390808-c838-45e6-be59-d6fd0d208bc8" providerId="ADAL" clId="{80024695-EE67-8444-A1A9-20697CC70558}" dt="2023-12-27T18:30:52.325" v="5014" actId="478"/>
          <ac:grpSpMkLst>
            <pc:docMk/>
            <pc:sldMk cId="1273613904" sldId="2101"/>
            <ac:grpSpMk id="239" creationId="{7A81F264-7916-94F6-AADF-169E07D3ECF4}"/>
          </ac:grpSpMkLst>
        </pc:grpChg>
        <pc:grpChg chg="del">
          <ac:chgData name="Daniel Khashabi" userId="62390808-c838-45e6-be59-d6fd0d208bc8" providerId="ADAL" clId="{80024695-EE67-8444-A1A9-20697CC70558}" dt="2023-12-27T18:30:52.325" v="5014" actId="478"/>
          <ac:grpSpMkLst>
            <pc:docMk/>
            <pc:sldMk cId="1273613904" sldId="2101"/>
            <ac:grpSpMk id="242" creationId="{F3F365B7-7A28-1386-33CD-3DA38A66430C}"/>
          </ac:grpSpMkLst>
        </pc:grpChg>
        <pc:grpChg chg="del">
          <ac:chgData name="Daniel Khashabi" userId="62390808-c838-45e6-be59-d6fd0d208bc8" providerId="ADAL" clId="{80024695-EE67-8444-A1A9-20697CC70558}" dt="2023-12-27T18:30:52.325" v="5014" actId="478"/>
          <ac:grpSpMkLst>
            <pc:docMk/>
            <pc:sldMk cId="1273613904" sldId="2101"/>
            <ac:grpSpMk id="247" creationId="{E6DAA04E-5FC5-E23E-CAAD-6CB88E307DDC}"/>
          </ac:grpSpMkLst>
        </pc:grpChg>
      </pc:sldChg>
      <pc:sldChg chg="addSp modSp add del">
        <pc:chgData name="Daniel Khashabi" userId="62390808-c838-45e6-be59-d6fd0d208bc8" providerId="ADAL" clId="{80024695-EE67-8444-A1A9-20697CC70558}" dt="2023-12-27T18:25:30.123" v="4775" actId="2696"/>
        <pc:sldMkLst>
          <pc:docMk/>
          <pc:sldMk cId="2000747462" sldId="2101"/>
        </pc:sldMkLst>
        <pc:spChg chg="add mod">
          <ac:chgData name="Daniel Khashabi" userId="62390808-c838-45e6-be59-d6fd0d208bc8" providerId="ADAL" clId="{80024695-EE67-8444-A1A9-20697CC70558}" dt="2023-12-27T18:20:29.270" v="4538"/>
          <ac:spMkLst>
            <pc:docMk/>
            <pc:sldMk cId="2000747462" sldId="2101"/>
            <ac:spMk id="2" creationId="{DE4FAAC1-0108-D5C7-F169-BFC167E21939}"/>
          </ac:spMkLst>
        </pc:spChg>
        <pc:spChg chg="add mod">
          <ac:chgData name="Daniel Khashabi" userId="62390808-c838-45e6-be59-d6fd0d208bc8" providerId="ADAL" clId="{80024695-EE67-8444-A1A9-20697CC70558}" dt="2023-12-27T18:20:29.270" v="4538"/>
          <ac:spMkLst>
            <pc:docMk/>
            <pc:sldMk cId="2000747462" sldId="2101"/>
            <ac:spMk id="7" creationId="{CB208865-7C28-7CE4-74D2-89B898293AC2}"/>
          </ac:spMkLst>
        </pc:spChg>
        <pc:spChg chg="add mod">
          <ac:chgData name="Daniel Khashabi" userId="62390808-c838-45e6-be59-d6fd0d208bc8" providerId="ADAL" clId="{80024695-EE67-8444-A1A9-20697CC70558}" dt="2023-12-27T18:20:29.270" v="4538"/>
          <ac:spMkLst>
            <pc:docMk/>
            <pc:sldMk cId="2000747462" sldId="2101"/>
            <ac:spMk id="20" creationId="{04771539-5DFF-C4CD-9FBE-A810D823FA54}"/>
          </ac:spMkLst>
        </pc:spChg>
        <pc:spChg chg="add mod">
          <ac:chgData name="Daniel Khashabi" userId="62390808-c838-45e6-be59-d6fd0d208bc8" providerId="ADAL" clId="{80024695-EE67-8444-A1A9-20697CC70558}" dt="2023-12-27T18:20:29.270" v="4538"/>
          <ac:spMkLst>
            <pc:docMk/>
            <pc:sldMk cId="2000747462" sldId="2101"/>
            <ac:spMk id="23" creationId="{B6EE72AA-567E-E90B-C3E7-33020E97B5DD}"/>
          </ac:spMkLst>
        </pc:spChg>
      </pc:sldChg>
      <pc:sldChg chg="modSp add del mod">
        <pc:chgData name="Daniel Khashabi" userId="62390808-c838-45e6-be59-d6fd0d208bc8" providerId="ADAL" clId="{80024695-EE67-8444-A1A9-20697CC70558}" dt="2023-12-27T18:19:12.273" v="4461" actId="2696"/>
        <pc:sldMkLst>
          <pc:docMk/>
          <pc:sldMk cId="1815934222" sldId="2102"/>
        </pc:sldMkLst>
        <pc:spChg chg="mod">
          <ac:chgData name="Daniel Khashabi" userId="62390808-c838-45e6-be59-d6fd0d208bc8" providerId="ADAL" clId="{80024695-EE67-8444-A1A9-20697CC70558}" dt="2023-12-27T18:18:59.245" v="4460" actId="207"/>
          <ac:spMkLst>
            <pc:docMk/>
            <pc:sldMk cId="1815934222" sldId="2102"/>
            <ac:spMk id="216" creationId="{486160A6-B892-15F0-5BBF-C367E2FB08C2}"/>
          </ac:spMkLst>
        </pc:spChg>
      </pc:sldChg>
      <pc:sldChg chg="delSp modSp add mod">
        <pc:chgData name="Daniel Khashabi" userId="62390808-c838-45e6-be59-d6fd0d208bc8" providerId="ADAL" clId="{80024695-EE67-8444-A1A9-20697CC70558}" dt="2023-12-27T18:32:24.443" v="5038" actId="478"/>
        <pc:sldMkLst>
          <pc:docMk/>
          <pc:sldMk cId="2503063983" sldId="2102"/>
        </pc:sldMkLst>
        <pc:spChg chg="mod">
          <ac:chgData name="Daniel Khashabi" userId="62390808-c838-45e6-be59-d6fd0d208bc8" providerId="ADAL" clId="{80024695-EE67-8444-A1A9-20697CC70558}" dt="2023-12-27T18:31:37.160" v="5027" actId="207"/>
          <ac:spMkLst>
            <pc:docMk/>
            <pc:sldMk cId="2503063983" sldId="2102"/>
            <ac:spMk id="227" creationId="{47086B04-CECB-D3E2-C06C-AB5C5EA0F64E}"/>
          </ac:spMkLst>
        </pc:spChg>
        <pc:spChg chg="del mod">
          <ac:chgData name="Daniel Khashabi" userId="62390808-c838-45e6-be59-d6fd0d208bc8" providerId="ADAL" clId="{80024695-EE67-8444-A1A9-20697CC70558}" dt="2023-12-27T18:32:24.443" v="5038" actId="478"/>
          <ac:spMkLst>
            <pc:docMk/>
            <pc:sldMk cId="2503063983" sldId="2102"/>
            <ac:spMk id="228" creationId="{932AA0D4-F1B8-5EE5-CA56-A60B0DA0ED0C}"/>
          </ac:spMkLst>
        </pc:spChg>
        <pc:spChg chg="del">
          <ac:chgData name="Daniel Khashabi" userId="62390808-c838-45e6-be59-d6fd0d208bc8" providerId="ADAL" clId="{80024695-EE67-8444-A1A9-20697CC70558}" dt="2023-12-27T18:31:57.925" v="5033" actId="478"/>
          <ac:spMkLst>
            <pc:docMk/>
            <pc:sldMk cId="2503063983" sldId="2102"/>
            <ac:spMk id="245" creationId="{67C4A61B-84EC-9127-F655-8E5A0BCE6CDD}"/>
          </ac:spMkLst>
        </pc:spChg>
        <pc:spChg chg="del mod">
          <ac:chgData name="Daniel Khashabi" userId="62390808-c838-45e6-be59-d6fd0d208bc8" providerId="ADAL" clId="{80024695-EE67-8444-A1A9-20697CC70558}" dt="2023-12-27T18:31:55.817" v="5032" actId="478"/>
          <ac:spMkLst>
            <pc:docMk/>
            <pc:sldMk cId="2503063983" sldId="2102"/>
            <ac:spMk id="246" creationId="{7B2873B4-38BF-47E9-2781-86AE1E48F19D}"/>
          </ac:spMkLst>
        </pc:spChg>
        <pc:spChg chg="del">
          <ac:chgData name="Daniel Khashabi" userId="62390808-c838-45e6-be59-d6fd0d208bc8" providerId="ADAL" clId="{80024695-EE67-8444-A1A9-20697CC70558}" dt="2023-12-27T18:31:57.925" v="5033" actId="478"/>
          <ac:spMkLst>
            <pc:docMk/>
            <pc:sldMk cId="2503063983" sldId="2102"/>
            <ac:spMk id="250" creationId="{F7881C2E-6452-2D90-DF5D-37A3E88B9559}"/>
          </ac:spMkLst>
        </pc:spChg>
        <pc:spChg chg="del">
          <ac:chgData name="Daniel Khashabi" userId="62390808-c838-45e6-be59-d6fd0d208bc8" providerId="ADAL" clId="{80024695-EE67-8444-A1A9-20697CC70558}" dt="2023-12-27T18:32:00.273" v="5034" actId="478"/>
          <ac:spMkLst>
            <pc:docMk/>
            <pc:sldMk cId="2503063983" sldId="2102"/>
            <ac:spMk id="252" creationId="{421F9F5B-BB9A-42F4-F8A5-CEBB24E63FA9}"/>
          </ac:spMkLst>
        </pc:spChg>
        <pc:grpChg chg="del">
          <ac:chgData name="Daniel Khashabi" userId="62390808-c838-45e6-be59-d6fd0d208bc8" providerId="ADAL" clId="{80024695-EE67-8444-A1A9-20697CC70558}" dt="2023-12-27T18:31:51.795" v="5030" actId="478"/>
          <ac:grpSpMkLst>
            <pc:docMk/>
            <pc:sldMk cId="2503063983" sldId="2102"/>
            <ac:grpSpMk id="235" creationId="{25A0E853-06E6-12E6-7B74-20B9A93EEF06}"/>
          </ac:grpSpMkLst>
        </pc:grpChg>
        <pc:grpChg chg="del">
          <ac:chgData name="Daniel Khashabi" userId="62390808-c838-45e6-be59-d6fd0d208bc8" providerId="ADAL" clId="{80024695-EE67-8444-A1A9-20697CC70558}" dt="2023-12-27T18:31:51.795" v="5030" actId="478"/>
          <ac:grpSpMkLst>
            <pc:docMk/>
            <pc:sldMk cId="2503063983" sldId="2102"/>
            <ac:grpSpMk id="236" creationId="{09125D01-AFEC-4773-17EB-A0D888F320EE}"/>
          </ac:grpSpMkLst>
        </pc:grpChg>
        <pc:grpChg chg="del">
          <ac:chgData name="Daniel Khashabi" userId="62390808-c838-45e6-be59-d6fd0d208bc8" providerId="ADAL" clId="{80024695-EE67-8444-A1A9-20697CC70558}" dt="2023-12-27T18:31:51.795" v="5030" actId="478"/>
          <ac:grpSpMkLst>
            <pc:docMk/>
            <pc:sldMk cId="2503063983" sldId="2102"/>
            <ac:grpSpMk id="239" creationId="{7A81F264-7916-94F6-AADF-169E07D3ECF4}"/>
          </ac:grpSpMkLst>
        </pc:grpChg>
        <pc:grpChg chg="del">
          <ac:chgData name="Daniel Khashabi" userId="62390808-c838-45e6-be59-d6fd0d208bc8" providerId="ADAL" clId="{80024695-EE67-8444-A1A9-20697CC70558}" dt="2023-12-27T18:32:00.273" v="5034" actId="478"/>
          <ac:grpSpMkLst>
            <pc:docMk/>
            <pc:sldMk cId="2503063983" sldId="2102"/>
            <ac:grpSpMk id="247" creationId="{E6DAA04E-5FC5-E23E-CAAD-6CB88E307DDC}"/>
          </ac:grpSpMkLst>
        </pc:grpChg>
      </pc:sldChg>
      <pc:sldChg chg="delSp modSp add mod">
        <pc:chgData name="Daniel Khashabi" userId="62390808-c838-45e6-be59-d6fd0d208bc8" providerId="ADAL" clId="{80024695-EE67-8444-A1A9-20697CC70558}" dt="2023-12-27T18:31:28.137" v="5024" actId="478"/>
        <pc:sldMkLst>
          <pc:docMk/>
          <pc:sldMk cId="2958153919" sldId="2103"/>
        </pc:sldMkLst>
        <pc:spChg chg="mod">
          <ac:chgData name="Daniel Khashabi" userId="62390808-c838-45e6-be59-d6fd0d208bc8" providerId="ADAL" clId="{80024695-EE67-8444-A1A9-20697CC70558}" dt="2023-12-27T18:31:26.019" v="5023" actId="207"/>
          <ac:spMkLst>
            <pc:docMk/>
            <pc:sldMk cId="2958153919" sldId="2103"/>
            <ac:spMk id="226" creationId="{8FD91B8D-AB17-0C28-61A8-A89A3578B72F}"/>
          </ac:spMkLst>
        </pc:spChg>
        <pc:spChg chg="del">
          <ac:chgData name="Daniel Khashabi" userId="62390808-c838-45e6-be59-d6fd0d208bc8" providerId="ADAL" clId="{80024695-EE67-8444-A1A9-20697CC70558}" dt="2023-12-27T18:31:28.137" v="5024" actId="478"/>
          <ac:spMkLst>
            <pc:docMk/>
            <pc:sldMk cId="2958153919" sldId="2103"/>
            <ac:spMk id="227" creationId="{47086B04-CECB-D3E2-C06C-AB5C5EA0F64E}"/>
          </ac:spMkLst>
        </pc:spChg>
        <pc:spChg chg="del">
          <ac:chgData name="Daniel Khashabi" userId="62390808-c838-45e6-be59-d6fd0d208bc8" providerId="ADAL" clId="{80024695-EE67-8444-A1A9-20697CC70558}" dt="2023-12-27T18:31:28.137" v="5024" actId="478"/>
          <ac:spMkLst>
            <pc:docMk/>
            <pc:sldMk cId="2958153919" sldId="2103"/>
            <ac:spMk id="228" creationId="{932AA0D4-F1B8-5EE5-CA56-A60B0DA0ED0C}"/>
          </ac:spMkLst>
        </pc:spChg>
        <pc:spChg chg="del">
          <ac:chgData name="Daniel Khashabi" userId="62390808-c838-45e6-be59-d6fd0d208bc8" providerId="ADAL" clId="{80024695-EE67-8444-A1A9-20697CC70558}" dt="2023-12-27T18:31:18.842" v="5019" actId="478"/>
          <ac:spMkLst>
            <pc:docMk/>
            <pc:sldMk cId="2958153919" sldId="2103"/>
            <ac:spMk id="245" creationId="{67C4A61B-84EC-9127-F655-8E5A0BCE6CDD}"/>
          </ac:spMkLst>
        </pc:spChg>
        <pc:spChg chg="del">
          <ac:chgData name="Daniel Khashabi" userId="62390808-c838-45e6-be59-d6fd0d208bc8" providerId="ADAL" clId="{80024695-EE67-8444-A1A9-20697CC70558}" dt="2023-12-27T18:31:18.842" v="5019" actId="478"/>
          <ac:spMkLst>
            <pc:docMk/>
            <pc:sldMk cId="2958153919" sldId="2103"/>
            <ac:spMk id="246" creationId="{7B2873B4-38BF-47E9-2781-86AE1E48F19D}"/>
          </ac:spMkLst>
        </pc:spChg>
        <pc:spChg chg="del">
          <ac:chgData name="Daniel Khashabi" userId="62390808-c838-45e6-be59-d6fd0d208bc8" providerId="ADAL" clId="{80024695-EE67-8444-A1A9-20697CC70558}" dt="2023-12-27T18:31:22.355" v="5021" actId="478"/>
          <ac:spMkLst>
            <pc:docMk/>
            <pc:sldMk cId="2958153919" sldId="2103"/>
            <ac:spMk id="251" creationId="{09294905-5089-A051-8054-55104532544A}"/>
          </ac:spMkLst>
        </pc:spChg>
        <pc:spChg chg="del">
          <ac:chgData name="Daniel Khashabi" userId="62390808-c838-45e6-be59-d6fd0d208bc8" providerId="ADAL" clId="{80024695-EE67-8444-A1A9-20697CC70558}" dt="2023-12-27T18:31:22.355" v="5021" actId="478"/>
          <ac:spMkLst>
            <pc:docMk/>
            <pc:sldMk cId="2958153919" sldId="2103"/>
            <ac:spMk id="252" creationId="{421F9F5B-BB9A-42F4-F8A5-CEBB24E63FA9}"/>
          </ac:spMkLst>
        </pc:spChg>
        <pc:grpChg chg="del">
          <ac:chgData name="Daniel Khashabi" userId="62390808-c838-45e6-be59-d6fd0d208bc8" providerId="ADAL" clId="{80024695-EE67-8444-A1A9-20697CC70558}" dt="2023-12-27T18:31:16.937" v="5018" actId="478"/>
          <ac:grpSpMkLst>
            <pc:docMk/>
            <pc:sldMk cId="2958153919" sldId="2103"/>
            <ac:grpSpMk id="235" creationId="{25A0E853-06E6-12E6-7B74-20B9A93EEF06}"/>
          </ac:grpSpMkLst>
        </pc:grpChg>
        <pc:grpChg chg="del">
          <ac:chgData name="Daniel Khashabi" userId="62390808-c838-45e6-be59-d6fd0d208bc8" providerId="ADAL" clId="{80024695-EE67-8444-A1A9-20697CC70558}" dt="2023-12-27T18:31:16.937" v="5018" actId="478"/>
          <ac:grpSpMkLst>
            <pc:docMk/>
            <pc:sldMk cId="2958153919" sldId="2103"/>
            <ac:grpSpMk id="236" creationId="{09125D01-AFEC-4773-17EB-A0D888F320EE}"/>
          </ac:grpSpMkLst>
        </pc:grpChg>
        <pc:grpChg chg="del">
          <ac:chgData name="Daniel Khashabi" userId="62390808-c838-45e6-be59-d6fd0d208bc8" providerId="ADAL" clId="{80024695-EE67-8444-A1A9-20697CC70558}" dt="2023-12-27T18:31:20.755" v="5020" actId="478"/>
          <ac:grpSpMkLst>
            <pc:docMk/>
            <pc:sldMk cId="2958153919" sldId="2103"/>
            <ac:grpSpMk id="242" creationId="{F3F365B7-7A28-1386-33CD-3DA38A66430C}"/>
          </ac:grpSpMkLst>
        </pc:grpChg>
        <pc:grpChg chg="del">
          <ac:chgData name="Daniel Khashabi" userId="62390808-c838-45e6-be59-d6fd0d208bc8" providerId="ADAL" clId="{80024695-EE67-8444-A1A9-20697CC70558}" dt="2023-12-27T18:31:20.755" v="5020" actId="478"/>
          <ac:grpSpMkLst>
            <pc:docMk/>
            <pc:sldMk cId="2958153919" sldId="2103"/>
            <ac:grpSpMk id="247" creationId="{E6DAA04E-5FC5-E23E-CAAD-6CB88E307DDC}"/>
          </ac:grpSpMkLst>
        </pc:grpChg>
      </pc:sldChg>
      <pc:sldChg chg="addSp delSp modSp add mod delAnim modAnim">
        <pc:chgData name="Daniel Khashabi" userId="62390808-c838-45e6-be59-d6fd0d208bc8" providerId="ADAL" clId="{80024695-EE67-8444-A1A9-20697CC70558}" dt="2023-12-27T18:33:02.855" v="5109" actId="478"/>
        <pc:sldMkLst>
          <pc:docMk/>
          <pc:sldMk cId="2194471880" sldId="2104"/>
        </pc:sldMkLst>
        <pc:spChg chg="add del mod">
          <ac:chgData name="Daniel Khashabi" userId="62390808-c838-45e6-be59-d6fd0d208bc8" providerId="ADAL" clId="{80024695-EE67-8444-A1A9-20697CC70558}" dt="2023-12-27T18:33:02.855" v="5109" actId="478"/>
          <ac:spMkLst>
            <pc:docMk/>
            <pc:sldMk cId="2194471880" sldId="2104"/>
            <ac:spMk id="3" creationId="{A158D8E8-2A49-826B-72A4-7FB4D2D819BA}"/>
          </ac:spMkLst>
        </pc:spChg>
        <pc:spChg chg="mod">
          <ac:chgData name="Daniel Khashabi" userId="62390808-c838-45e6-be59-d6fd0d208bc8" providerId="ADAL" clId="{80024695-EE67-8444-A1A9-20697CC70558}" dt="2023-12-27T18:31:42.115" v="5029" actId="207"/>
          <ac:spMkLst>
            <pc:docMk/>
            <pc:sldMk cId="2194471880" sldId="2104"/>
            <ac:spMk id="228" creationId="{932AA0D4-F1B8-5EE5-CA56-A60B0DA0ED0C}"/>
          </ac:spMkLst>
        </pc:spChg>
        <pc:spChg chg="del">
          <ac:chgData name="Daniel Khashabi" userId="62390808-c838-45e6-be59-d6fd0d208bc8" providerId="ADAL" clId="{80024695-EE67-8444-A1A9-20697CC70558}" dt="2023-12-27T18:32:10.529" v="5036" actId="478"/>
          <ac:spMkLst>
            <pc:docMk/>
            <pc:sldMk cId="2194471880" sldId="2104"/>
            <ac:spMk id="245" creationId="{67C4A61B-84EC-9127-F655-8E5A0BCE6CDD}"/>
          </ac:spMkLst>
        </pc:spChg>
        <pc:spChg chg="del">
          <ac:chgData name="Daniel Khashabi" userId="62390808-c838-45e6-be59-d6fd0d208bc8" providerId="ADAL" clId="{80024695-EE67-8444-A1A9-20697CC70558}" dt="2023-12-27T18:32:10.529" v="5036" actId="478"/>
          <ac:spMkLst>
            <pc:docMk/>
            <pc:sldMk cId="2194471880" sldId="2104"/>
            <ac:spMk id="246" creationId="{7B2873B4-38BF-47E9-2781-86AE1E48F19D}"/>
          </ac:spMkLst>
        </pc:spChg>
        <pc:spChg chg="del">
          <ac:chgData name="Daniel Khashabi" userId="62390808-c838-45e6-be59-d6fd0d208bc8" providerId="ADAL" clId="{80024695-EE67-8444-A1A9-20697CC70558}" dt="2023-12-27T18:32:10.529" v="5036" actId="478"/>
          <ac:spMkLst>
            <pc:docMk/>
            <pc:sldMk cId="2194471880" sldId="2104"/>
            <ac:spMk id="250" creationId="{F7881C2E-6452-2D90-DF5D-37A3E88B9559}"/>
          </ac:spMkLst>
        </pc:spChg>
        <pc:spChg chg="del">
          <ac:chgData name="Daniel Khashabi" userId="62390808-c838-45e6-be59-d6fd0d208bc8" providerId="ADAL" clId="{80024695-EE67-8444-A1A9-20697CC70558}" dt="2023-12-27T18:32:10.529" v="5036" actId="478"/>
          <ac:spMkLst>
            <pc:docMk/>
            <pc:sldMk cId="2194471880" sldId="2104"/>
            <ac:spMk id="251" creationId="{09294905-5089-A051-8054-55104532544A}"/>
          </ac:spMkLst>
        </pc:spChg>
        <pc:grpChg chg="del">
          <ac:chgData name="Daniel Khashabi" userId="62390808-c838-45e6-be59-d6fd0d208bc8" providerId="ADAL" clId="{80024695-EE67-8444-A1A9-20697CC70558}" dt="2023-12-27T18:32:07.135" v="5035" actId="478"/>
          <ac:grpSpMkLst>
            <pc:docMk/>
            <pc:sldMk cId="2194471880" sldId="2104"/>
            <ac:grpSpMk id="235" creationId="{25A0E853-06E6-12E6-7B74-20B9A93EEF06}"/>
          </ac:grpSpMkLst>
        </pc:grpChg>
        <pc:grpChg chg="del">
          <ac:chgData name="Daniel Khashabi" userId="62390808-c838-45e6-be59-d6fd0d208bc8" providerId="ADAL" clId="{80024695-EE67-8444-A1A9-20697CC70558}" dt="2023-12-27T18:32:07.135" v="5035" actId="478"/>
          <ac:grpSpMkLst>
            <pc:docMk/>
            <pc:sldMk cId="2194471880" sldId="2104"/>
            <ac:grpSpMk id="236" creationId="{09125D01-AFEC-4773-17EB-A0D888F320EE}"/>
          </ac:grpSpMkLst>
        </pc:grpChg>
        <pc:grpChg chg="del">
          <ac:chgData name="Daniel Khashabi" userId="62390808-c838-45e6-be59-d6fd0d208bc8" providerId="ADAL" clId="{80024695-EE67-8444-A1A9-20697CC70558}" dt="2023-12-27T18:32:07.135" v="5035" actId="478"/>
          <ac:grpSpMkLst>
            <pc:docMk/>
            <pc:sldMk cId="2194471880" sldId="2104"/>
            <ac:grpSpMk id="239" creationId="{7A81F264-7916-94F6-AADF-169E07D3ECF4}"/>
          </ac:grpSpMkLst>
        </pc:grpChg>
        <pc:grpChg chg="del">
          <ac:chgData name="Daniel Khashabi" userId="62390808-c838-45e6-be59-d6fd0d208bc8" providerId="ADAL" clId="{80024695-EE67-8444-A1A9-20697CC70558}" dt="2023-12-27T18:32:07.135" v="5035" actId="478"/>
          <ac:grpSpMkLst>
            <pc:docMk/>
            <pc:sldMk cId="2194471880" sldId="2104"/>
            <ac:grpSpMk id="242" creationId="{F3F365B7-7A28-1386-33CD-3DA38A66430C}"/>
          </ac:grpSpMkLst>
        </pc:grpChg>
      </pc:sldChg>
      <pc:sldChg chg="modSp new mod">
        <pc:chgData name="Daniel Khashabi" userId="62390808-c838-45e6-be59-d6fd0d208bc8" providerId="ADAL" clId="{80024695-EE67-8444-A1A9-20697CC70558}" dt="2023-12-27T19:14:53.115" v="5937" actId="20577"/>
        <pc:sldMkLst>
          <pc:docMk/>
          <pc:sldMk cId="2970694529" sldId="2105"/>
        </pc:sldMkLst>
        <pc:spChg chg="mod">
          <ac:chgData name="Daniel Khashabi" userId="62390808-c838-45e6-be59-d6fd0d208bc8" providerId="ADAL" clId="{80024695-EE67-8444-A1A9-20697CC70558}" dt="2023-12-27T19:14:53.115" v="5937" actId="20577"/>
          <ac:spMkLst>
            <pc:docMk/>
            <pc:sldMk cId="2970694529" sldId="2105"/>
            <ac:spMk id="2" creationId="{C314FE4F-1BC6-4859-A076-CDCD7682D628}"/>
          </ac:spMkLst>
        </pc:spChg>
      </pc:sldChg>
      <pc:sldChg chg="modSp new mod">
        <pc:chgData name="Daniel Khashabi" userId="62390808-c838-45e6-be59-d6fd0d208bc8" providerId="ADAL" clId="{80024695-EE67-8444-A1A9-20697CC70558}" dt="2023-12-27T19:18:38.366" v="6142" actId="20577"/>
        <pc:sldMkLst>
          <pc:docMk/>
          <pc:sldMk cId="2480688123" sldId="2106"/>
        </pc:sldMkLst>
        <pc:spChg chg="mod">
          <ac:chgData name="Daniel Khashabi" userId="62390808-c838-45e6-be59-d6fd0d208bc8" providerId="ADAL" clId="{80024695-EE67-8444-A1A9-20697CC70558}" dt="2023-12-27T19:18:38.366" v="6142" actId="20577"/>
          <ac:spMkLst>
            <pc:docMk/>
            <pc:sldMk cId="2480688123" sldId="2106"/>
            <ac:spMk id="3" creationId="{75FDAEC0-9985-9ADB-5289-9C7C35021B2F}"/>
          </ac:spMkLst>
        </pc:spChg>
      </pc:sldChg>
      <pc:sldChg chg="modSp add mod">
        <pc:chgData name="Daniel Khashabi" userId="62390808-c838-45e6-be59-d6fd0d208bc8" providerId="ADAL" clId="{80024695-EE67-8444-A1A9-20697CC70558}" dt="2023-12-27T19:20:37.605" v="6367" actId="20577"/>
        <pc:sldMkLst>
          <pc:docMk/>
          <pc:sldMk cId="348186756" sldId="2107"/>
        </pc:sldMkLst>
        <pc:spChg chg="mod">
          <ac:chgData name="Daniel Khashabi" userId="62390808-c838-45e6-be59-d6fd0d208bc8" providerId="ADAL" clId="{80024695-EE67-8444-A1A9-20697CC70558}" dt="2023-12-27T19:20:37.605" v="6367" actId="20577"/>
          <ac:spMkLst>
            <pc:docMk/>
            <pc:sldMk cId="348186756" sldId="2107"/>
            <ac:spMk id="2" creationId="{7D92E452-54C1-138A-37DB-8ED26D780CC5}"/>
          </ac:spMkLst>
        </pc:spChg>
      </pc:sldChg>
      <pc:sldChg chg="modSp add mod">
        <pc:chgData name="Daniel Khashabi" userId="62390808-c838-45e6-be59-d6fd0d208bc8" providerId="ADAL" clId="{80024695-EE67-8444-A1A9-20697CC70558}" dt="2023-12-27T19:20:56.304" v="6418" actId="20577"/>
        <pc:sldMkLst>
          <pc:docMk/>
          <pc:sldMk cId="939616159" sldId="2108"/>
        </pc:sldMkLst>
        <pc:spChg chg="mod">
          <ac:chgData name="Daniel Khashabi" userId="62390808-c838-45e6-be59-d6fd0d208bc8" providerId="ADAL" clId="{80024695-EE67-8444-A1A9-20697CC70558}" dt="2023-12-27T19:20:56.304" v="6418" actId="20577"/>
          <ac:spMkLst>
            <pc:docMk/>
            <pc:sldMk cId="939616159" sldId="2108"/>
            <ac:spMk id="3" creationId="{2801D9EE-9EFC-DEFE-0D39-68731CF852C4}"/>
          </ac:spMkLst>
        </pc:spChg>
      </pc:sldChg>
      <pc:sldChg chg="add">
        <pc:chgData name="Daniel Khashabi" userId="62390808-c838-45e6-be59-d6fd0d208bc8" providerId="ADAL" clId="{80024695-EE67-8444-A1A9-20697CC70558}" dt="2023-12-27T19:20:27.874" v="6342"/>
        <pc:sldMkLst>
          <pc:docMk/>
          <pc:sldMk cId="2159704940" sldId="2109"/>
        </pc:sldMkLst>
      </pc:sldChg>
      <pc:sldChg chg="addSp delSp modSp add del mod">
        <pc:chgData name="Daniel Khashabi" userId="62390808-c838-45e6-be59-d6fd0d208bc8" providerId="ADAL" clId="{80024695-EE67-8444-A1A9-20697CC70558}" dt="2023-12-27T19:20:46.768" v="6389" actId="2696"/>
        <pc:sldMkLst>
          <pc:docMk/>
          <pc:sldMk cId="120634026" sldId="2110"/>
        </pc:sldMkLst>
        <pc:spChg chg="del mod">
          <ac:chgData name="Daniel Khashabi" userId="62390808-c838-45e6-be59-d6fd0d208bc8" providerId="ADAL" clId="{80024695-EE67-8444-A1A9-20697CC70558}" dt="2023-12-27T19:20:45.581" v="6388" actId="478"/>
          <ac:spMkLst>
            <pc:docMk/>
            <pc:sldMk cId="120634026" sldId="2110"/>
            <ac:spMk id="2" creationId="{7D92E452-54C1-138A-37DB-8ED26D780CC5}"/>
          </ac:spMkLst>
        </pc:spChg>
        <pc:spChg chg="add mod">
          <ac:chgData name="Daniel Khashabi" userId="62390808-c838-45e6-be59-d6fd0d208bc8" providerId="ADAL" clId="{80024695-EE67-8444-A1A9-20697CC70558}" dt="2023-12-27T19:20:45.581" v="6388" actId="478"/>
          <ac:spMkLst>
            <pc:docMk/>
            <pc:sldMk cId="120634026" sldId="2110"/>
            <ac:spMk id="5" creationId="{DCD55D6E-BEE8-44A5-A541-5E2BE099F386}"/>
          </ac:spMkLst>
        </pc:spChg>
      </pc:sldChg>
      <pc:sldChg chg="modSp new mod">
        <pc:chgData name="Daniel Khashabi" userId="62390808-c838-45e6-be59-d6fd0d208bc8" providerId="ADAL" clId="{80024695-EE67-8444-A1A9-20697CC70558}" dt="2023-12-27T19:47:41.803" v="6458" actId="403"/>
        <pc:sldMkLst>
          <pc:docMk/>
          <pc:sldMk cId="1350588904" sldId="2110"/>
        </pc:sldMkLst>
        <pc:spChg chg="mod">
          <ac:chgData name="Daniel Khashabi" userId="62390808-c838-45e6-be59-d6fd0d208bc8" providerId="ADAL" clId="{80024695-EE67-8444-A1A9-20697CC70558}" dt="2023-12-27T19:47:41.803" v="6458" actId="403"/>
          <ac:spMkLst>
            <pc:docMk/>
            <pc:sldMk cId="1350588904" sldId="2110"/>
            <ac:spMk id="2" creationId="{3885F6E4-91F7-E838-3F6F-D059BF41D355}"/>
          </ac:spMkLst>
        </pc:spChg>
      </pc:sldChg>
      <pc:sldChg chg="modSp add mod">
        <pc:chgData name="Daniel Khashabi" userId="62390808-c838-45e6-be59-d6fd0d208bc8" providerId="ADAL" clId="{80024695-EE67-8444-A1A9-20697CC70558}" dt="2023-12-27T19:47:50.623" v="6494" actId="20577"/>
        <pc:sldMkLst>
          <pc:docMk/>
          <pc:sldMk cId="2384231599" sldId="2111"/>
        </pc:sldMkLst>
        <pc:spChg chg="mod">
          <ac:chgData name="Daniel Khashabi" userId="62390808-c838-45e6-be59-d6fd0d208bc8" providerId="ADAL" clId="{80024695-EE67-8444-A1A9-20697CC70558}" dt="2023-12-27T19:47:50.623" v="6494" actId="20577"/>
          <ac:spMkLst>
            <pc:docMk/>
            <pc:sldMk cId="2384231599" sldId="2111"/>
            <ac:spMk id="2" creationId="{3885F6E4-91F7-E838-3F6F-D059BF41D355}"/>
          </ac:spMkLst>
        </pc:spChg>
      </pc:sldChg>
      <pc:sldChg chg="add del">
        <pc:chgData name="Daniel Khashabi" userId="62390808-c838-45e6-be59-d6fd0d208bc8" providerId="ADAL" clId="{80024695-EE67-8444-A1A9-20697CC70558}" dt="2023-12-28T02:54:54.663" v="8713"/>
        <pc:sldMkLst>
          <pc:docMk/>
          <pc:sldMk cId="2011662651" sldId="2112"/>
        </pc:sldMkLst>
      </pc:sldChg>
      <pc:sldChg chg="addSp delSp modSp add del mod ord">
        <pc:chgData name="Daniel Khashabi" userId="62390808-c838-45e6-be59-d6fd0d208bc8" providerId="ADAL" clId="{80024695-EE67-8444-A1A9-20697CC70558}" dt="2023-12-28T02:55:12.204" v="8715" actId="20578"/>
        <pc:sldMkLst>
          <pc:docMk/>
          <pc:sldMk cId="2660591754" sldId="2112"/>
        </pc:sldMkLst>
        <pc:spChg chg="mod">
          <ac:chgData name="Daniel Khashabi" userId="62390808-c838-45e6-be59-d6fd0d208bc8" providerId="ADAL" clId="{80024695-EE67-8444-A1A9-20697CC70558}" dt="2023-12-27T19:50:11.514" v="6514"/>
          <ac:spMkLst>
            <pc:docMk/>
            <pc:sldMk cId="2660591754" sldId="2112"/>
            <ac:spMk id="3" creationId="{988463F1-E409-3A2C-05BF-FAC72430D79F}"/>
          </ac:spMkLst>
        </pc:spChg>
        <pc:spChg chg="mod">
          <ac:chgData name="Daniel Khashabi" userId="62390808-c838-45e6-be59-d6fd0d208bc8" providerId="ADAL" clId="{80024695-EE67-8444-A1A9-20697CC70558}" dt="2023-12-27T19:50:04.340" v="6512"/>
          <ac:spMkLst>
            <pc:docMk/>
            <pc:sldMk cId="2660591754" sldId="2112"/>
            <ac:spMk id="4" creationId="{4CF551B7-4FAA-F174-C34D-5112CF5DB5B5}"/>
          </ac:spMkLst>
        </pc:spChg>
        <pc:spChg chg="mod">
          <ac:chgData name="Daniel Khashabi" userId="62390808-c838-45e6-be59-d6fd0d208bc8" providerId="ADAL" clId="{80024695-EE67-8444-A1A9-20697CC70558}" dt="2023-12-27T19:50:11.514" v="6514"/>
          <ac:spMkLst>
            <pc:docMk/>
            <pc:sldMk cId="2660591754" sldId="2112"/>
            <ac:spMk id="5" creationId="{3D06FE37-3CBB-682A-856C-6B87C29F440B}"/>
          </ac:spMkLst>
        </pc:spChg>
        <pc:spChg chg="mod">
          <ac:chgData name="Daniel Khashabi" userId="62390808-c838-45e6-be59-d6fd0d208bc8" providerId="ADAL" clId="{80024695-EE67-8444-A1A9-20697CC70558}" dt="2023-12-27T19:50:11.514" v="6514"/>
          <ac:spMkLst>
            <pc:docMk/>
            <pc:sldMk cId="2660591754" sldId="2112"/>
            <ac:spMk id="6" creationId="{14DCE3A6-C424-25D8-BB5D-A4F1F6487F67}"/>
          </ac:spMkLst>
        </pc:spChg>
        <pc:spChg chg="mod">
          <ac:chgData name="Daniel Khashabi" userId="62390808-c838-45e6-be59-d6fd0d208bc8" providerId="ADAL" clId="{80024695-EE67-8444-A1A9-20697CC70558}" dt="2023-12-27T19:50:11.514" v="6514"/>
          <ac:spMkLst>
            <pc:docMk/>
            <pc:sldMk cId="2660591754" sldId="2112"/>
            <ac:spMk id="7" creationId="{8FD5DAF9-3FB4-9F6D-26F9-65DD6385F0ED}"/>
          </ac:spMkLst>
        </pc:spChg>
        <pc:spChg chg="mod">
          <ac:chgData name="Daniel Khashabi" userId="62390808-c838-45e6-be59-d6fd0d208bc8" providerId="ADAL" clId="{80024695-EE67-8444-A1A9-20697CC70558}" dt="2023-12-27T19:50:11.514" v="6514"/>
          <ac:spMkLst>
            <pc:docMk/>
            <pc:sldMk cId="2660591754" sldId="2112"/>
            <ac:spMk id="8" creationId="{FAA89AEE-2F97-4E24-FC57-9621D5912310}"/>
          </ac:spMkLst>
        </pc:spChg>
        <pc:spChg chg="mod">
          <ac:chgData name="Daniel Khashabi" userId="62390808-c838-45e6-be59-d6fd0d208bc8" providerId="ADAL" clId="{80024695-EE67-8444-A1A9-20697CC70558}" dt="2023-12-27T19:50:11.514" v="6514"/>
          <ac:spMkLst>
            <pc:docMk/>
            <pc:sldMk cId="2660591754" sldId="2112"/>
            <ac:spMk id="9" creationId="{D96EAC10-5C5A-C380-7B34-88B533DF9B47}"/>
          </ac:spMkLst>
        </pc:spChg>
        <pc:spChg chg="mod">
          <ac:chgData name="Daniel Khashabi" userId="62390808-c838-45e6-be59-d6fd0d208bc8" providerId="ADAL" clId="{80024695-EE67-8444-A1A9-20697CC70558}" dt="2023-12-27T19:50:11.514" v="6514"/>
          <ac:spMkLst>
            <pc:docMk/>
            <pc:sldMk cId="2660591754" sldId="2112"/>
            <ac:spMk id="10" creationId="{C22F0561-F36D-19BF-FDED-D8B6D51553A2}"/>
          </ac:spMkLst>
        </pc:spChg>
        <pc:spChg chg="mod">
          <ac:chgData name="Daniel Khashabi" userId="62390808-c838-45e6-be59-d6fd0d208bc8" providerId="ADAL" clId="{80024695-EE67-8444-A1A9-20697CC70558}" dt="2023-12-27T19:50:11.514" v="6514"/>
          <ac:spMkLst>
            <pc:docMk/>
            <pc:sldMk cId="2660591754" sldId="2112"/>
            <ac:spMk id="11" creationId="{19C31738-F2E3-C16D-EB0F-EE2F54B4882B}"/>
          </ac:spMkLst>
        </pc:spChg>
        <pc:spChg chg="mod">
          <ac:chgData name="Daniel Khashabi" userId="62390808-c838-45e6-be59-d6fd0d208bc8" providerId="ADAL" clId="{80024695-EE67-8444-A1A9-20697CC70558}" dt="2023-12-27T19:50:11.514" v="6514"/>
          <ac:spMkLst>
            <pc:docMk/>
            <pc:sldMk cId="2660591754" sldId="2112"/>
            <ac:spMk id="12" creationId="{6983656B-779F-F786-AA83-7EBF816F808F}"/>
          </ac:spMkLst>
        </pc:spChg>
        <pc:spChg chg="mod">
          <ac:chgData name="Daniel Khashabi" userId="62390808-c838-45e6-be59-d6fd0d208bc8" providerId="ADAL" clId="{80024695-EE67-8444-A1A9-20697CC70558}" dt="2023-12-27T19:50:11.514" v="6514"/>
          <ac:spMkLst>
            <pc:docMk/>
            <pc:sldMk cId="2660591754" sldId="2112"/>
            <ac:spMk id="13" creationId="{E9549026-C69F-BACA-5254-E863C1B17BA6}"/>
          </ac:spMkLst>
        </pc:spChg>
        <pc:spChg chg="del">
          <ac:chgData name="Daniel Khashabi" userId="62390808-c838-45e6-be59-d6fd0d208bc8" providerId="ADAL" clId="{80024695-EE67-8444-A1A9-20697CC70558}" dt="2023-12-27T19:50:11.298" v="6513" actId="478"/>
          <ac:spMkLst>
            <pc:docMk/>
            <pc:sldMk cId="2660591754" sldId="2112"/>
            <ac:spMk id="16" creationId="{C4ABC8F8-2FEE-1CB0-0CC1-1C4C950321CC}"/>
          </ac:spMkLst>
        </pc:spChg>
        <pc:grpChg chg="add mod">
          <ac:chgData name="Daniel Khashabi" userId="62390808-c838-45e6-be59-d6fd0d208bc8" providerId="ADAL" clId="{80024695-EE67-8444-A1A9-20697CC70558}" dt="2023-12-27T19:50:13.599" v="6515" actId="1076"/>
          <ac:grpSpMkLst>
            <pc:docMk/>
            <pc:sldMk cId="2660591754" sldId="2112"/>
            <ac:grpSpMk id="2" creationId="{429B71FE-E5F0-F594-28AA-E41E778A1EBE}"/>
          </ac:grpSpMkLst>
        </pc:grpChg>
        <pc:picChg chg="del">
          <ac:chgData name="Daniel Khashabi" userId="62390808-c838-45e6-be59-d6fd0d208bc8" providerId="ADAL" clId="{80024695-EE67-8444-A1A9-20697CC70558}" dt="2023-12-27T19:50:11.298" v="6513" actId="478"/>
          <ac:picMkLst>
            <pc:docMk/>
            <pc:sldMk cId="2660591754" sldId="2112"/>
            <ac:picMk id="15" creationId="{B3C25244-4CB7-772B-7F89-8EFBBA4ABB33}"/>
          </ac:picMkLst>
        </pc:picChg>
      </pc:sldChg>
      <pc:sldChg chg="add del">
        <pc:chgData name="Daniel Khashabi" userId="62390808-c838-45e6-be59-d6fd0d208bc8" providerId="ADAL" clId="{80024695-EE67-8444-A1A9-20697CC70558}" dt="2023-12-28T02:54:54.663" v="8713"/>
        <pc:sldMkLst>
          <pc:docMk/>
          <pc:sldMk cId="38824446" sldId="2113"/>
        </pc:sldMkLst>
      </pc:sldChg>
      <pc:sldChg chg="addSp delSp modSp add del mod ord">
        <pc:chgData name="Daniel Khashabi" userId="62390808-c838-45e6-be59-d6fd0d208bc8" providerId="ADAL" clId="{80024695-EE67-8444-A1A9-20697CC70558}" dt="2023-12-28T02:55:12.204" v="8715" actId="20578"/>
        <pc:sldMkLst>
          <pc:docMk/>
          <pc:sldMk cId="3990666581" sldId="2113"/>
        </pc:sldMkLst>
        <pc:spChg chg="mod">
          <ac:chgData name="Daniel Khashabi" userId="62390808-c838-45e6-be59-d6fd0d208bc8" providerId="ADAL" clId="{80024695-EE67-8444-A1A9-20697CC70558}" dt="2023-12-27T19:50:45.662" v="6521"/>
          <ac:spMkLst>
            <pc:docMk/>
            <pc:sldMk cId="3990666581" sldId="2113"/>
            <ac:spMk id="4" creationId="{4CF551B7-4FAA-F174-C34D-5112CF5DB5B5}"/>
          </ac:spMkLst>
        </pc:spChg>
        <pc:spChg chg="add mod">
          <ac:chgData name="Daniel Khashabi" userId="62390808-c838-45e6-be59-d6fd0d208bc8" providerId="ADAL" clId="{80024695-EE67-8444-A1A9-20697CC70558}" dt="2023-12-27T19:50:40.880" v="6520" actId="1076"/>
          <ac:spMkLst>
            <pc:docMk/>
            <pc:sldMk cId="3990666581" sldId="2113"/>
            <ac:spMk id="15" creationId="{7FB8C237-447C-1771-342A-4BDAC88AB4A3}"/>
          </ac:spMkLst>
        </pc:spChg>
        <pc:grpChg chg="del">
          <ac:chgData name="Daniel Khashabi" userId="62390808-c838-45e6-be59-d6fd0d208bc8" providerId="ADAL" clId="{80024695-EE67-8444-A1A9-20697CC70558}" dt="2023-12-27T19:50:38.013" v="6518" actId="478"/>
          <ac:grpSpMkLst>
            <pc:docMk/>
            <pc:sldMk cId="3990666581" sldId="2113"/>
            <ac:grpSpMk id="2" creationId="{429B71FE-E5F0-F594-28AA-E41E778A1EBE}"/>
          </ac:grpSpMkLst>
        </pc:grpChg>
        <pc:picChg chg="add mod">
          <ac:chgData name="Daniel Khashabi" userId="62390808-c838-45e6-be59-d6fd0d208bc8" providerId="ADAL" clId="{80024695-EE67-8444-A1A9-20697CC70558}" dt="2023-12-27T19:50:40.880" v="6520" actId="1076"/>
          <ac:picMkLst>
            <pc:docMk/>
            <pc:sldMk cId="3990666581" sldId="2113"/>
            <ac:picMk id="14" creationId="{49D162C3-6741-27F6-C869-20A9BCE8BE6A}"/>
          </ac:picMkLst>
        </pc:picChg>
      </pc:sldChg>
      <pc:sldChg chg="new del">
        <pc:chgData name="Daniel Khashabi" userId="62390808-c838-45e6-be59-d6fd0d208bc8" providerId="ADAL" clId="{80024695-EE67-8444-A1A9-20697CC70558}" dt="2023-12-28T00:48:32.977" v="6548" actId="680"/>
        <pc:sldMkLst>
          <pc:docMk/>
          <pc:sldMk cId="2827779964" sldId="2114"/>
        </pc:sldMkLst>
      </pc:sldChg>
      <pc:sldChg chg="addSp modSp new mod">
        <pc:chgData name="Daniel Khashabi" userId="62390808-c838-45e6-be59-d6fd0d208bc8" providerId="ADAL" clId="{80024695-EE67-8444-A1A9-20697CC70558}" dt="2023-12-28T00:48:47.830" v="6557" actId="1076"/>
        <pc:sldMkLst>
          <pc:docMk/>
          <pc:sldMk cId="3259858336" sldId="2114"/>
        </pc:sldMkLst>
        <pc:picChg chg="add mod">
          <ac:chgData name="Daniel Khashabi" userId="62390808-c838-45e6-be59-d6fd0d208bc8" providerId="ADAL" clId="{80024695-EE67-8444-A1A9-20697CC70558}" dt="2023-12-28T00:48:47.830" v="6557" actId="1076"/>
          <ac:picMkLst>
            <pc:docMk/>
            <pc:sldMk cId="3259858336" sldId="2114"/>
            <ac:picMk id="5" creationId="{ADCD360B-346E-B846-AC41-96F94CFEFCB5}"/>
          </ac:picMkLst>
        </pc:picChg>
      </pc:sldChg>
      <pc:sldChg chg="addSp modSp new mod addCm">
        <pc:chgData name="Daniel Khashabi" userId="62390808-c838-45e6-be59-d6fd0d208bc8" providerId="ADAL" clId="{80024695-EE67-8444-A1A9-20697CC70558}" dt="2023-12-28T00:49:59.806" v="6565" actId="1076"/>
        <pc:sldMkLst>
          <pc:docMk/>
          <pc:sldMk cId="193953545" sldId="2115"/>
        </pc:sldMkLst>
        <pc:picChg chg="add mod">
          <ac:chgData name="Daniel Khashabi" userId="62390808-c838-45e6-be59-d6fd0d208bc8" providerId="ADAL" clId="{80024695-EE67-8444-A1A9-20697CC70558}" dt="2023-12-28T00:49:59.806" v="6565" actId="1076"/>
          <ac:picMkLst>
            <pc:docMk/>
            <pc:sldMk cId="193953545" sldId="2115"/>
            <ac:picMk id="5" creationId="{4438E848-C11D-66A8-8503-90711CC712CF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Daniel Khashabi" userId="62390808-c838-45e6-be59-d6fd0d208bc8" providerId="ADAL" clId="{80024695-EE67-8444-A1A9-20697CC70558}" dt="2023-12-28T00:49:58.077" v="6564"/>
              <pc2:cmMkLst xmlns:pc2="http://schemas.microsoft.com/office/powerpoint/2019/9/main/command">
                <pc:docMk/>
                <pc:sldMk cId="193953545" sldId="2115"/>
                <pc2:cmMk id="{46DAF5E0-F44F-7D45-B17B-FD78CF435DA7}"/>
              </pc2:cmMkLst>
            </pc226:cmChg>
          </p:ext>
        </pc:extLst>
      </pc:sldChg>
      <pc:sldChg chg="modSp new add del mod ord">
        <pc:chgData name="Daniel Khashabi" userId="62390808-c838-45e6-be59-d6fd0d208bc8" providerId="ADAL" clId="{80024695-EE67-8444-A1A9-20697CC70558}" dt="2023-12-28T02:55:12.204" v="8715" actId="20578"/>
        <pc:sldMkLst>
          <pc:docMk/>
          <pc:sldMk cId="1348080832" sldId="2116"/>
        </pc:sldMkLst>
        <pc:spChg chg="mod">
          <ac:chgData name="Daniel Khashabi" userId="62390808-c838-45e6-be59-d6fd0d208bc8" providerId="ADAL" clId="{80024695-EE67-8444-A1A9-20697CC70558}" dt="2023-12-28T01:31:27.424" v="7225" actId="20577"/>
          <ac:spMkLst>
            <pc:docMk/>
            <pc:sldMk cId="1348080832" sldId="2116"/>
            <ac:spMk id="2" creationId="{F132A548-BFE2-362C-9C1F-3CC82F074970}"/>
          </ac:spMkLst>
        </pc:spChg>
        <pc:spChg chg="mod">
          <ac:chgData name="Daniel Khashabi" userId="62390808-c838-45e6-be59-d6fd0d208bc8" providerId="ADAL" clId="{80024695-EE67-8444-A1A9-20697CC70558}" dt="2023-12-28T01:32:47.541" v="7312" actId="20577"/>
          <ac:spMkLst>
            <pc:docMk/>
            <pc:sldMk cId="1348080832" sldId="2116"/>
            <ac:spMk id="3" creationId="{21799590-A391-5563-C615-648D5F1073E1}"/>
          </ac:spMkLst>
        </pc:spChg>
      </pc:sldChg>
      <pc:sldChg chg="add del">
        <pc:chgData name="Daniel Khashabi" userId="62390808-c838-45e6-be59-d6fd0d208bc8" providerId="ADAL" clId="{80024695-EE67-8444-A1A9-20697CC70558}" dt="2023-12-28T02:54:54.663" v="8713"/>
        <pc:sldMkLst>
          <pc:docMk/>
          <pc:sldMk cId="3295220989" sldId="2116"/>
        </pc:sldMkLst>
      </pc:sldChg>
      <pc:sldChg chg="add del">
        <pc:chgData name="Daniel Khashabi" userId="62390808-c838-45e6-be59-d6fd0d208bc8" providerId="ADAL" clId="{80024695-EE67-8444-A1A9-20697CC70558}" dt="2023-12-28T02:54:54.663" v="8713"/>
        <pc:sldMkLst>
          <pc:docMk/>
          <pc:sldMk cId="714816279" sldId="2117"/>
        </pc:sldMkLst>
      </pc:sldChg>
      <pc:sldChg chg="addSp modSp new add del mod ord">
        <pc:chgData name="Daniel Khashabi" userId="62390808-c838-45e6-be59-d6fd0d208bc8" providerId="ADAL" clId="{80024695-EE67-8444-A1A9-20697CC70558}" dt="2023-12-28T02:55:12.204" v="8715" actId="20578"/>
        <pc:sldMkLst>
          <pc:docMk/>
          <pc:sldMk cId="1215461979" sldId="2117"/>
        </pc:sldMkLst>
        <pc:spChg chg="mod">
          <ac:chgData name="Daniel Khashabi" userId="62390808-c838-45e6-be59-d6fd0d208bc8" providerId="ADAL" clId="{80024695-EE67-8444-A1A9-20697CC70558}" dt="2023-12-28T01:53:51.169" v="7699" actId="20577"/>
          <ac:spMkLst>
            <pc:docMk/>
            <pc:sldMk cId="1215461979" sldId="2117"/>
            <ac:spMk id="2" creationId="{8CC4859F-D2A5-8A4A-6E95-6F332607B4A9}"/>
          </ac:spMkLst>
        </pc:spChg>
        <pc:spChg chg="mod">
          <ac:chgData name="Daniel Khashabi" userId="62390808-c838-45e6-be59-d6fd0d208bc8" providerId="ADAL" clId="{80024695-EE67-8444-A1A9-20697CC70558}" dt="2023-12-28T01:55:23.716" v="7828" actId="20577"/>
          <ac:spMkLst>
            <pc:docMk/>
            <pc:sldMk cId="1215461979" sldId="2117"/>
            <ac:spMk id="3" creationId="{DA2E4A2C-B1E0-903E-EE50-E5EC750776B1}"/>
          </ac:spMkLst>
        </pc:spChg>
        <pc:picChg chg="add mod">
          <ac:chgData name="Daniel Khashabi" userId="62390808-c838-45e6-be59-d6fd0d208bc8" providerId="ADAL" clId="{80024695-EE67-8444-A1A9-20697CC70558}" dt="2023-12-28T01:55:12.072" v="7780" actId="1076"/>
          <ac:picMkLst>
            <pc:docMk/>
            <pc:sldMk cId="1215461979" sldId="2117"/>
            <ac:picMk id="5" creationId="{21DFB3F9-376F-4FA4-E7BC-EF1AC74C0DD1}"/>
          </ac:picMkLst>
        </pc:picChg>
      </pc:sldChg>
      <pc:sldChg chg="addSp delSp modSp add del mod ord modAnim">
        <pc:chgData name="Daniel Khashabi" userId="62390808-c838-45e6-be59-d6fd0d208bc8" providerId="ADAL" clId="{80024695-EE67-8444-A1A9-20697CC70558}" dt="2023-12-28T02:55:12.204" v="8715" actId="20578"/>
        <pc:sldMkLst>
          <pc:docMk/>
          <pc:sldMk cId="2317672027" sldId="2118"/>
        </pc:sldMkLst>
        <pc:spChg chg="mod">
          <ac:chgData name="Daniel Khashabi" userId="62390808-c838-45e6-be59-d6fd0d208bc8" providerId="ADAL" clId="{80024695-EE67-8444-A1A9-20697CC70558}" dt="2023-12-28T02:34:02.772" v="8239" actId="255"/>
          <ac:spMkLst>
            <pc:docMk/>
            <pc:sldMk cId="2317672027" sldId="2118"/>
            <ac:spMk id="2" creationId="{00000000-0000-0000-0000-000000000000}"/>
          </ac:spMkLst>
        </pc:spChg>
        <pc:spChg chg="add del mod">
          <ac:chgData name="Daniel Khashabi" userId="62390808-c838-45e6-be59-d6fd0d208bc8" providerId="ADAL" clId="{80024695-EE67-8444-A1A9-20697CC70558}" dt="2023-12-28T02:21:15.826" v="8026" actId="478"/>
          <ac:spMkLst>
            <pc:docMk/>
            <pc:sldMk cId="2317672027" sldId="2118"/>
            <ac:spMk id="6" creationId="{C503C6F6-BAD7-244F-B5A7-74C2F8961D82}"/>
          </ac:spMkLst>
        </pc:spChg>
        <pc:spChg chg="mod">
          <ac:chgData name="Daniel Khashabi" userId="62390808-c838-45e6-be59-d6fd0d208bc8" providerId="ADAL" clId="{80024695-EE67-8444-A1A9-20697CC70558}" dt="2023-12-28T02:27:20.557" v="8150" actId="14100"/>
          <ac:spMkLst>
            <pc:docMk/>
            <pc:sldMk cId="2317672027" sldId="2118"/>
            <ac:spMk id="37" creationId="{00000000-0000-0000-0000-000000000000}"/>
          </ac:spMkLst>
        </pc:spChg>
        <pc:spChg chg="add mod">
          <ac:chgData name="Daniel Khashabi" userId="62390808-c838-45e6-be59-d6fd0d208bc8" providerId="ADAL" clId="{80024695-EE67-8444-A1A9-20697CC70558}" dt="2023-12-28T02:28:14.963" v="8165" actId="1035"/>
          <ac:spMkLst>
            <pc:docMk/>
            <pc:sldMk cId="2317672027" sldId="2118"/>
            <ac:spMk id="40" creationId="{1394DC3B-1F7A-62EF-2E98-22A73FFCC49A}"/>
          </ac:spMkLst>
        </pc:spChg>
        <pc:spChg chg="add mod">
          <ac:chgData name="Daniel Khashabi" userId="62390808-c838-45e6-be59-d6fd0d208bc8" providerId="ADAL" clId="{80024695-EE67-8444-A1A9-20697CC70558}" dt="2023-12-28T02:27:48.265" v="8159" actId="207"/>
          <ac:spMkLst>
            <pc:docMk/>
            <pc:sldMk cId="2317672027" sldId="2118"/>
            <ac:spMk id="41" creationId="{18B239F4-E26A-84CA-6245-132FCDEEFACF}"/>
          </ac:spMkLst>
        </pc:spChg>
        <pc:spChg chg="add mod">
          <ac:chgData name="Daniel Khashabi" userId="62390808-c838-45e6-be59-d6fd0d208bc8" providerId="ADAL" clId="{80024695-EE67-8444-A1A9-20697CC70558}" dt="2023-12-28T02:27:48.265" v="8159" actId="207"/>
          <ac:spMkLst>
            <pc:docMk/>
            <pc:sldMk cId="2317672027" sldId="2118"/>
            <ac:spMk id="42" creationId="{681C3CAF-85ED-91BF-7D45-D64D8019B78C}"/>
          </ac:spMkLst>
        </pc:spChg>
        <pc:spChg chg="add mod">
          <ac:chgData name="Daniel Khashabi" userId="62390808-c838-45e6-be59-d6fd0d208bc8" providerId="ADAL" clId="{80024695-EE67-8444-A1A9-20697CC70558}" dt="2023-12-28T02:28:19.844" v="8170" actId="1036"/>
          <ac:spMkLst>
            <pc:docMk/>
            <pc:sldMk cId="2317672027" sldId="2118"/>
            <ac:spMk id="43" creationId="{7418CF24-C657-B094-4004-3F46FB16B9A8}"/>
          </ac:spMkLst>
        </pc:spChg>
        <pc:spChg chg="mod">
          <ac:chgData name="Daniel Khashabi" userId="62390808-c838-45e6-be59-d6fd0d208bc8" providerId="ADAL" clId="{80024695-EE67-8444-A1A9-20697CC70558}" dt="2023-12-28T02:24:58.751" v="8114" actId="1076"/>
          <ac:spMkLst>
            <pc:docMk/>
            <pc:sldMk cId="2317672027" sldId="2118"/>
            <ac:spMk id="44" creationId="{F7C3309A-54F6-FE4B-BABD-FC9424AE4482}"/>
          </ac:spMkLst>
        </pc:spChg>
        <pc:spChg chg="add mod">
          <ac:chgData name="Daniel Khashabi" userId="62390808-c838-45e6-be59-d6fd0d208bc8" providerId="ADAL" clId="{80024695-EE67-8444-A1A9-20697CC70558}" dt="2023-12-28T02:28:16.938" v="8167" actId="1037"/>
          <ac:spMkLst>
            <pc:docMk/>
            <pc:sldMk cId="2317672027" sldId="2118"/>
            <ac:spMk id="46" creationId="{CFCCA9A9-ECEB-EDD5-BF45-EFF8CABB6A4E}"/>
          </ac:spMkLst>
        </pc:spChg>
        <pc:spChg chg="mod">
          <ac:chgData name="Daniel Khashabi" userId="62390808-c838-45e6-be59-d6fd0d208bc8" providerId="ADAL" clId="{80024695-EE67-8444-A1A9-20697CC70558}" dt="2023-12-28T02:28:36.010" v="8174" actId="1038"/>
          <ac:spMkLst>
            <pc:docMk/>
            <pc:sldMk cId="2317672027" sldId="2118"/>
            <ac:spMk id="49" creationId="{CEA68A61-7B59-1FA9-2CB5-E5F19006BE10}"/>
          </ac:spMkLst>
        </pc:spChg>
        <pc:spChg chg="add del mod">
          <ac:chgData name="Daniel Khashabi" userId="62390808-c838-45e6-be59-d6fd0d208bc8" providerId="ADAL" clId="{80024695-EE67-8444-A1A9-20697CC70558}" dt="2023-12-28T02:27:14.919" v="8148" actId="478"/>
          <ac:spMkLst>
            <pc:docMk/>
            <pc:sldMk cId="2317672027" sldId="2118"/>
            <ac:spMk id="51" creationId="{8F6E983B-18B7-C3BD-8837-8DCD2653310E}"/>
          </ac:spMkLst>
        </pc:spChg>
        <pc:spChg chg="add mod">
          <ac:chgData name="Daniel Khashabi" userId="62390808-c838-45e6-be59-d6fd0d208bc8" providerId="ADAL" clId="{80024695-EE67-8444-A1A9-20697CC70558}" dt="2023-12-28T02:27:48.265" v="8159" actId="207"/>
          <ac:spMkLst>
            <pc:docMk/>
            <pc:sldMk cId="2317672027" sldId="2118"/>
            <ac:spMk id="52" creationId="{5BF9F96F-923C-B4A2-C32F-F684FB4F9A0B}"/>
          </ac:spMkLst>
        </pc:spChg>
        <pc:spChg chg="add del mod">
          <ac:chgData name="Daniel Khashabi" userId="62390808-c838-45e6-be59-d6fd0d208bc8" providerId="ADAL" clId="{80024695-EE67-8444-A1A9-20697CC70558}" dt="2023-12-28T02:30:48.020" v="8190" actId="478"/>
          <ac:spMkLst>
            <pc:docMk/>
            <pc:sldMk cId="2317672027" sldId="2118"/>
            <ac:spMk id="55" creationId="{9E4F3802-DF21-B9E1-DFBB-0FB671B0B527}"/>
          </ac:spMkLst>
        </pc:spChg>
        <pc:cxnChg chg="add del mod">
          <ac:chgData name="Daniel Khashabi" userId="62390808-c838-45e6-be59-d6fd0d208bc8" providerId="ADAL" clId="{80024695-EE67-8444-A1A9-20697CC70558}" dt="2023-12-28T02:26:15.437" v="8140" actId="478"/>
          <ac:cxnSpMkLst>
            <pc:docMk/>
            <pc:sldMk cId="2317672027" sldId="2118"/>
            <ac:cxnSpMk id="47" creationId="{41D0BFE9-6F7D-93C4-BD01-9CA2A7C74092}"/>
          </ac:cxnSpMkLst>
        </pc:cxnChg>
        <pc:cxnChg chg="add mod">
          <ac:chgData name="Daniel Khashabi" userId="62390808-c838-45e6-be59-d6fd0d208bc8" providerId="ADAL" clId="{80024695-EE67-8444-A1A9-20697CC70558}" dt="2023-12-28T02:26:23.717" v="8141"/>
          <ac:cxnSpMkLst>
            <pc:docMk/>
            <pc:sldMk cId="2317672027" sldId="2118"/>
            <ac:cxnSpMk id="48" creationId="{C5519E9D-785D-7630-E2B5-ED04D5885200}"/>
          </ac:cxnSpMkLst>
        </pc:cxnChg>
        <pc:cxnChg chg="add mod">
          <ac:chgData name="Daniel Khashabi" userId="62390808-c838-45e6-be59-d6fd0d208bc8" providerId="ADAL" clId="{80024695-EE67-8444-A1A9-20697CC70558}" dt="2023-12-28T02:28:46.679" v="8177" actId="1076"/>
          <ac:cxnSpMkLst>
            <pc:docMk/>
            <pc:sldMk cId="2317672027" sldId="2118"/>
            <ac:cxnSpMk id="53" creationId="{825A4826-92C5-BEBA-BBD1-FF04BDF4182D}"/>
          </ac:cxnSpMkLst>
        </pc:cxnChg>
        <pc:cxnChg chg="del">
          <ac:chgData name="Daniel Khashabi" userId="62390808-c838-45e6-be59-d6fd0d208bc8" providerId="ADAL" clId="{80024695-EE67-8444-A1A9-20697CC70558}" dt="2023-12-28T02:22:58.113" v="8094" actId="478"/>
          <ac:cxnSpMkLst>
            <pc:docMk/>
            <pc:sldMk cId="2317672027" sldId="2118"/>
            <ac:cxnSpMk id="54" creationId="{26BAEC91-9AAE-1076-A948-6F63BB8DC1D1}"/>
          </ac:cxnSpMkLst>
        </pc:cxnChg>
      </pc:sldChg>
      <pc:sldChg chg="add del">
        <pc:chgData name="Daniel Khashabi" userId="62390808-c838-45e6-be59-d6fd0d208bc8" providerId="ADAL" clId="{80024695-EE67-8444-A1A9-20697CC70558}" dt="2023-12-28T02:54:54.663" v="8713"/>
        <pc:sldMkLst>
          <pc:docMk/>
          <pc:sldMk cId="4116398064" sldId="2118"/>
        </pc:sldMkLst>
      </pc:sldChg>
      <pc:sldChg chg="addSp delSp modSp add del mod ord modClrScheme chgLayout">
        <pc:chgData name="Daniel Khashabi" userId="62390808-c838-45e6-be59-d6fd0d208bc8" providerId="ADAL" clId="{80024695-EE67-8444-A1A9-20697CC70558}" dt="2023-12-28T02:55:12.204" v="8715" actId="20578"/>
        <pc:sldMkLst>
          <pc:docMk/>
          <pc:sldMk cId="0" sldId="2119"/>
        </pc:sldMkLst>
        <pc:spChg chg="mod ord">
          <ac:chgData name="Daniel Khashabi" userId="62390808-c838-45e6-be59-d6fd0d208bc8" providerId="ADAL" clId="{80024695-EE67-8444-A1A9-20697CC70558}" dt="2023-12-28T02:31:35.967" v="8192" actId="700"/>
          <ac:spMkLst>
            <pc:docMk/>
            <pc:sldMk cId="0" sldId="2119"/>
            <ac:spMk id="2" creationId="{00000000-0000-0000-0000-000000000000}"/>
          </ac:spMkLst>
        </pc:spChg>
        <pc:spChg chg="add del mod">
          <ac:chgData name="Daniel Khashabi" userId="62390808-c838-45e6-be59-d6fd0d208bc8" providerId="ADAL" clId="{80024695-EE67-8444-A1A9-20697CC70558}" dt="2023-12-28T02:31:41.581" v="8197" actId="47"/>
          <ac:spMkLst>
            <pc:docMk/>
            <pc:sldMk cId="0" sldId="2119"/>
            <ac:spMk id="3" creationId="{00000000-0000-0000-0000-000000000000}"/>
          </ac:spMkLst>
        </pc:spChg>
        <pc:spChg chg="mod ord">
          <ac:chgData name="Daniel Khashabi" userId="62390808-c838-45e6-be59-d6fd0d208bc8" providerId="ADAL" clId="{80024695-EE67-8444-A1A9-20697CC70558}" dt="2023-12-28T02:31:35.967" v="8192" actId="700"/>
          <ac:spMkLst>
            <pc:docMk/>
            <pc:sldMk cId="0" sldId="2119"/>
            <ac:spMk id="5" creationId="{00000000-0000-0000-0000-000000000000}"/>
          </ac:spMkLst>
        </pc:spChg>
        <pc:spChg chg="add del mod ord">
          <ac:chgData name="Daniel Khashabi" userId="62390808-c838-45e6-be59-d6fd0d208bc8" providerId="ADAL" clId="{80024695-EE67-8444-A1A9-20697CC70558}" dt="2023-12-28T02:31:49.315" v="8201" actId="403"/>
          <ac:spMkLst>
            <pc:docMk/>
            <pc:sldMk cId="0" sldId="2119"/>
            <ac:spMk id="6" creationId="{C2CBC913-5C80-CCE2-8DA2-608294D6B0A9}"/>
          </ac:spMkLst>
        </pc:spChg>
      </pc:sldChg>
      <pc:sldChg chg="add del">
        <pc:chgData name="Daniel Khashabi" userId="62390808-c838-45e6-be59-d6fd0d208bc8" providerId="ADAL" clId="{80024695-EE67-8444-A1A9-20697CC70558}" dt="2023-12-28T02:29:53.429" v="8187" actId="2696"/>
        <pc:sldMkLst>
          <pc:docMk/>
          <pc:sldMk cId="1499168775" sldId="2119"/>
        </pc:sldMkLst>
      </pc:sldChg>
      <pc:sldChg chg="add del">
        <pc:chgData name="Daniel Khashabi" userId="62390808-c838-45e6-be59-d6fd0d208bc8" providerId="ADAL" clId="{80024695-EE67-8444-A1A9-20697CC70558}" dt="2023-12-28T02:54:54.663" v="8713"/>
        <pc:sldMkLst>
          <pc:docMk/>
          <pc:sldMk cId="1668220167" sldId="2119"/>
        </pc:sldMkLst>
      </pc:sldChg>
      <pc:sldChg chg="modSp new del mod">
        <pc:chgData name="Daniel Khashabi" userId="62390808-c838-45e6-be59-d6fd0d208bc8" providerId="ADAL" clId="{80024695-EE67-8444-A1A9-20697CC70558}" dt="2023-12-28T02:54:50.459" v="8705" actId="680"/>
        <pc:sldMkLst>
          <pc:docMk/>
          <pc:sldMk cId="1280340386" sldId="2120"/>
        </pc:sldMkLst>
        <pc:spChg chg="mod">
          <ac:chgData name="Daniel Khashabi" userId="62390808-c838-45e6-be59-d6fd0d208bc8" providerId="ADAL" clId="{80024695-EE67-8444-A1A9-20697CC70558}" dt="2023-12-28T02:54:50.001" v="8704" actId="20577"/>
          <ac:spMkLst>
            <pc:docMk/>
            <pc:sldMk cId="1280340386" sldId="2120"/>
            <ac:spMk id="2" creationId="{4E51BFC2-7751-748B-F0B5-6FF78AA57C92}"/>
          </ac:spMkLst>
        </pc:spChg>
        <pc:spChg chg="mod">
          <ac:chgData name="Daniel Khashabi" userId="62390808-c838-45e6-be59-d6fd0d208bc8" providerId="ADAL" clId="{80024695-EE67-8444-A1A9-20697CC70558}" dt="2023-12-28T02:54:49.778" v="8703" actId="20577"/>
          <ac:spMkLst>
            <pc:docMk/>
            <pc:sldMk cId="1280340386" sldId="2120"/>
            <ac:spMk id="3" creationId="{C4B2FA81-7834-A74D-57C1-8C3ED5EE2A03}"/>
          </ac:spMkLst>
        </pc:spChg>
      </pc:sldChg>
      <pc:sldChg chg="modSp add mod">
        <pc:chgData name="Daniel Khashabi" userId="62390808-c838-45e6-be59-d6fd0d208bc8" providerId="ADAL" clId="{80024695-EE67-8444-A1A9-20697CC70558}" dt="2023-12-28T03:08:27.582" v="8883" actId="20577"/>
        <pc:sldMkLst>
          <pc:docMk/>
          <pc:sldMk cId="1558850776" sldId="2120"/>
        </pc:sldMkLst>
        <pc:spChg chg="mod">
          <ac:chgData name="Daniel Khashabi" userId="62390808-c838-45e6-be59-d6fd0d208bc8" providerId="ADAL" clId="{80024695-EE67-8444-A1A9-20697CC70558}" dt="2023-12-28T03:08:27.582" v="8883" actId="20577"/>
          <ac:spMkLst>
            <pc:docMk/>
            <pc:sldMk cId="1558850776" sldId="2120"/>
            <ac:spMk id="2" creationId="{9C8604F4-C856-657D-CD64-B182A756E07B}"/>
          </ac:spMkLst>
        </pc:spChg>
      </pc:sldChg>
      <pc:sldChg chg="addSp modSp add del mod modClrScheme chgLayout">
        <pc:chgData name="Daniel Khashabi" userId="62390808-c838-45e6-be59-d6fd0d208bc8" providerId="ADAL" clId="{80024695-EE67-8444-A1A9-20697CC70558}" dt="2023-12-28T02:49:16.290" v="8633" actId="2696"/>
        <pc:sldMkLst>
          <pc:docMk/>
          <pc:sldMk cId="3721417663" sldId="2120"/>
        </pc:sldMkLst>
        <pc:spChg chg="mod ord">
          <ac:chgData name="Daniel Khashabi" userId="62390808-c838-45e6-be59-d6fd0d208bc8" providerId="ADAL" clId="{80024695-EE67-8444-A1A9-20697CC70558}" dt="2023-12-28T02:37:37.734" v="8245" actId="27636"/>
          <ac:spMkLst>
            <pc:docMk/>
            <pc:sldMk cId="3721417663" sldId="2120"/>
            <ac:spMk id="2" creationId="{1519C29B-62E8-AC32-EE57-67D592AD9B02}"/>
          </ac:spMkLst>
        </pc:spChg>
        <pc:spChg chg="add mod ord">
          <ac:chgData name="Daniel Khashabi" userId="62390808-c838-45e6-be59-d6fd0d208bc8" providerId="ADAL" clId="{80024695-EE67-8444-A1A9-20697CC70558}" dt="2023-12-28T02:37:37.688" v="8244" actId="700"/>
          <ac:spMkLst>
            <pc:docMk/>
            <pc:sldMk cId="3721417663" sldId="2120"/>
            <ac:spMk id="6" creationId="{3C2A8D18-A7F4-9226-74E6-0EB7A5C92DB0}"/>
          </ac:spMkLst>
        </pc:spChg>
        <pc:picChg chg="add mod">
          <ac:chgData name="Daniel Khashabi" userId="62390808-c838-45e6-be59-d6fd0d208bc8" providerId="ADAL" clId="{80024695-EE67-8444-A1A9-20697CC70558}" dt="2023-12-28T02:37:27.849" v="8243"/>
          <ac:picMkLst>
            <pc:docMk/>
            <pc:sldMk cId="3721417663" sldId="2120"/>
            <ac:picMk id="3" creationId="{89B13CC7-51D9-A298-FE65-9B8795E3574B}"/>
          </ac:picMkLst>
        </pc:picChg>
        <pc:picChg chg="mod ord">
          <ac:chgData name="Daniel Khashabi" userId="62390808-c838-45e6-be59-d6fd0d208bc8" providerId="ADAL" clId="{80024695-EE67-8444-A1A9-20697CC70558}" dt="2023-12-28T02:37:37.688" v="8244" actId="700"/>
          <ac:picMkLst>
            <pc:docMk/>
            <pc:sldMk cId="3721417663" sldId="2120"/>
            <ac:picMk id="5" creationId="{FDB1E3ED-007C-6EC3-00AE-F0085E879092}"/>
          </ac:picMkLst>
        </pc:picChg>
        <pc:picChg chg="add mod">
          <ac:chgData name="Daniel Khashabi" userId="62390808-c838-45e6-be59-d6fd0d208bc8" providerId="ADAL" clId="{80024695-EE67-8444-A1A9-20697CC70558}" dt="2023-12-28T02:38:07.743" v="8258" actId="1076"/>
          <ac:picMkLst>
            <pc:docMk/>
            <pc:sldMk cId="3721417663" sldId="2120"/>
            <ac:picMk id="8" creationId="{5072622C-9EEB-D6D4-140D-024ADA3D7974}"/>
          </ac:picMkLst>
        </pc:picChg>
      </pc:sldChg>
      <pc:sldChg chg="addSp modSp new mod">
        <pc:chgData name="Daniel Khashabi" userId="62390808-c838-45e6-be59-d6fd0d208bc8" providerId="ADAL" clId="{80024695-EE67-8444-A1A9-20697CC70558}" dt="2023-12-28T03:13:18.449" v="9162" actId="20577"/>
        <pc:sldMkLst>
          <pc:docMk/>
          <pc:sldMk cId="2064135483" sldId="2121"/>
        </pc:sldMkLst>
        <pc:spChg chg="mod">
          <ac:chgData name="Daniel Khashabi" userId="62390808-c838-45e6-be59-d6fd0d208bc8" providerId="ADAL" clId="{80024695-EE67-8444-A1A9-20697CC70558}" dt="2023-12-28T03:11:03.610" v="8936" actId="20577"/>
          <ac:spMkLst>
            <pc:docMk/>
            <pc:sldMk cId="2064135483" sldId="2121"/>
            <ac:spMk id="2" creationId="{69814635-9F16-09DD-3AE4-402D2AB8686E}"/>
          </ac:spMkLst>
        </pc:spChg>
        <pc:spChg chg="mod">
          <ac:chgData name="Daniel Khashabi" userId="62390808-c838-45e6-be59-d6fd0d208bc8" providerId="ADAL" clId="{80024695-EE67-8444-A1A9-20697CC70558}" dt="2023-12-28T03:13:18.449" v="9162" actId="20577"/>
          <ac:spMkLst>
            <pc:docMk/>
            <pc:sldMk cId="2064135483" sldId="2121"/>
            <ac:spMk id="3" creationId="{583DC991-5DC5-98AD-6ACE-F76AB1E275A4}"/>
          </ac:spMkLst>
        </pc:spChg>
        <pc:spChg chg="add mod">
          <ac:chgData name="Daniel Khashabi" userId="62390808-c838-45e6-be59-d6fd0d208bc8" providerId="ADAL" clId="{80024695-EE67-8444-A1A9-20697CC70558}" dt="2023-12-28T03:11:25.911" v="8942" actId="122"/>
          <ac:spMkLst>
            <pc:docMk/>
            <pc:sldMk cId="2064135483" sldId="2121"/>
            <ac:spMk id="5" creationId="{BC6B061C-FA6D-0D5F-B9E7-3F4C12068B8F}"/>
          </ac:spMkLst>
        </pc:spChg>
      </pc:sldChg>
      <pc:sldChg chg="add del">
        <pc:chgData name="Daniel Khashabi" userId="62390808-c838-45e6-be59-d6fd0d208bc8" providerId="ADAL" clId="{80024695-EE67-8444-A1A9-20697CC70558}" dt="2023-12-28T02:47:58.934" v="8580" actId="2696"/>
        <pc:sldMkLst>
          <pc:docMk/>
          <pc:sldMk cId="3585555502" sldId="2121"/>
        </pc:sldMkLst>
      </pc:sldChg>
      <pc:sldChg chg="addSp delSp modSp new mod modClrScheme chgLayout">
        <pc:chgData name="Daniel Khashabi" userId="62390808-c838-45e6-be59-d6fd0d208bc8" providerId="ADAL" clId="{80024695-EE67-8444-A1A9-20697CC70558}" dt="2023-12-29T05:14:39.940" v="9280" actId="20577"/>
        <pc:sldMkLst>
          <pc:docMk/>
          <pc:sldMk cId="2046709205" sldId="2122"/>
        </pc:sldMkLst>
        <pc:spChg chg="del mod ord">
          <ac:chgData name="Daniel Khashabi" userId="62390808-c838-45e6-be59-d6fd0d208bc8" providerId="ADAL" clId="{80024695-EE67-8444-A1A9-20697CC70558}" dt="2023-12-29T05:10:00.547" v="9203" actId="700"/>
          <ac:spMkLst>
            <pc:docMk/>
            <pc:sldMk cId="2046709205" sldId="2122"/>
            <ac:spMk id="2" creationId="{3667B215-5350-1BAD-055A-79AEDAC6FFF6}"/>
          </ac:spMkLst>
        </pc:spChg>
        <pc:spChg chg="del mod ord">
          <ac:chgData name="Daniel Khashabi" userId="62390808-c838-45e6-be59-d6fd0d208bc8" providerId="ADAL" clId="{80024695-EE67-8444-A1A9-20697CC70558}" dt="2023-12-29T05:10:00.547" v="9203" actId="700"/>
          <ac:spMkLst>
            <pc:docMk/>
            <pc:sldMk cId="2046709205" sldId="2122"/>
            <ac:spMk id="3" creationId="{B3378171-15AC-007C-9D7E-044CE57DC692}"/>
          </ac:spMkLst>
        </pc:spChg>
        <pc:spChg chg="add mod ord">
          <ac:chgData name="Daniel Khashabi" userId="62390808-c838-45e6-be59-d6fd0d208bc8" providerId="ADAL" clId="{80024695-EE67-8444-A1A9-20697CC70558}" dt="2023-12-29T05:10:04.814" v="9219" actId="20577"/>
          <ac:spMkLst>
            <pc:docMk/>
            <pc:sldMk cId="2046709205" sldId="2122"/>
            <ac:spMk id="4" creationId="{01528C98-B7E8-3257-5909-98AAF831B263}"/>
          </ac:spMkLst>
        </pc:spChg>
        <pc:spChg chg="add mod ord">
          <ac:chgData name="Daniel Khashabi" userId="62390808-c838-45e6-be59-d6fd0d208bc8" providerId="ADAL" clId="{80024695-EE67-8444-A1A9-20697CC70558}" dt="2023-12-29T05:14:39.940" v="9280" actId="20577"/>
          <ac:spMkLst>
            <pc:docMk/>
            <pc:sldMk cId="2046709205" sldId="2122"/>
            <ac:spMk id="5" creationId="{8D048CB6-9DBB-95B1-56D1-9F2A82D611A5}"/>
          </ac:spMkLst>
        </pc:spChg>
      </pc:sldChg>
      <pc:sldChg chg="addSp modSp add del">
        <pc:chgData name="Daniel Khashabi" userId="62390808-c838-45e6-be59-d6fd0d208bc8" providerId="ADAL" clId="{80024695-EE67-8444-A1A9-20697CC70558}" dt="2023-12-28T02:47:06.486" v="8490" actId="2696"/>
        <pc:sldMkLst>
          <pc:docMk/>
          <pc:sldMk cId="2342406589" sldId="2122"/>
        </pc:sldMkLst>
        <pc:picChg chg="add mod">
          <ac:chgData name="Daniel Khashabi" userId="62390808-c838-45e6-be59-d6fd0d208bc8" providerId="ADAL" clId="{80024695-EE67-8444-A1A9-20697CC70558}" dt="2023-12-28T02:45:30.200" v="8477"/>
          <ac:picMkLst>
            <pc:docMk/>
            <pc:sldMk cId="2342406589" sldId="2122"/>
            <ac:picMk id="7" creationId="{7BFD95EE-B333-B0B8-DA77-AEB8BCE8E924}"/>
          </ac:picMkLst>
        </pc:picChg>
        <pc:picChg chg="mod">
          <ac:chgData name="Daniel Khashabi" userId="62390808-c838-45e6-be59-d6fd0d208bc8" providerId="ADAL" clId="{80024695-EE67-8444-A1A9-20697CC70558}" dt="2023-12-28T02:45:19.751" v="8475" actId="732"/>
          <ac:picMkLst>
            <pc:docMk/>
            <pc:sldMk cId="2342406589" sldId="2122"/>
            <ac:picMk id="11" creationId="{A034F036-A3DA-7933-8AA6-1AAC0D328375}"/>
          </ac:picMkLst>
        </pc:picChg>
      </pc:sldChg>
      <pc:sldChg chg="modSp new mod">
        <pc:chgData name="Daniel Khashabi" userId="62390808-c838-45e6-be59-d6fd0d208bc8" providerId="ADAL" clId="{80024695-EE67-8444-A1A9-20697CC70558}" dt="2023-12-31T15:22:40.468" v="9293" actId="20577"/>
        <pc:sldMkLst>
          <pc:docMk/>
          <pc:sldMk cId="554734844" sldId="2123"/>
        </pc:sldMkLst>
        <pc:spChg chg="mod">
          <ac:chgData name="Daniel Khashabi" userId="62390808-c838-45e6-be59-d6fd0d208bc8" providerId="ADAL" clId="{80024695-EE67-8444-A1A9-20697CC70558}" dt="2023-12-31T15:22:40.468" v="9293" actId="20577"/>
          <ac:spMkLst>
            <pc:docMk/>
            <pc:sldMk cId="554734844" sldId="2123"/>
            <ac:spMk id="3" creationId="{BD002533-9EC1-CFC3-0967-F603D4E7B7A8}"/>
          </ac:spMkLst>
        </pc:spChg>
      </pc:sldChg>
      <pc:sldChg chg="modSp add del">
        <pc:chgData name="Daniel Khashabi" userId="62390808-c838-45e6-be59-d6fd0d208bc8" providerId="ADAL" clId="{80024695-EE67-8444-A1A9-20697CC70558}" dt="2023-12-28T02:47:07.046" v="8491" actId="2696"/>
        <pc:sldMkLst>
          <pc:docMk/>
          <pc:sldMk cId="1255373416" sldId="2123"/>
        </pc:sldMkLst>
        <pc:picChg chg="mod">
          <ac:chgData name="Daniel Khashabi" userId="62390808-c838-45e6-be59-d6fd0d208bc8" providerId="ADAL" clId="{80024695-EE67-8444-A1A9-20697CC70558}" dt="2023-12-28T02:45:27.774" v="8476" actId="732"/>
          <ac:picMkLst>
            <pc:docMk/>
            <pc:sldMk cId="1255373416" sldId="2123"/>
            <ac:picMk id="11" creationId="{A034F036-A3DA-7933-8AA6-1AAC0D328375}"/>
          </ac:picMkLst>
        </pc:picChg>
      </pc:sldChg>
      <pc:sldChg chg="addSp modSp new mod">
        <pc:chgData name="Daniel Khashabi" userId="62390808-c838-45e6-be59-d6fd0d208bc8" providerId="ADAL" clId="{80024695-EE67-8444-A1A9-20697CC70558}" dt="2024-01-02T03:33:02.783" v="9298" actId="1076"/>
        <pc:sldMkLst>
          <pc:docMk/>
          <pc:sldMk cId="741137923" sldId="2124"/>
        </pc:sldMkLst>
        <pc:picChg chg="add mod">
          <ac:chgData name="Daniel Khashabi" userId="62390808-c838-45e6-be59-d6fd0d208bc8" providerId="ADAL" clId="{80024695-EE67-8444-A1A9-20697CC70558}" dt="2024-01-02T03:33:02.783" v="9298" actId="1076"/>
          <ac:picMkLst>
            <pc:docMk/>
            <pc:sldMk cId="741137923" sldId="2124"/>
            <ac:picMk id="5" creationId="{8971E36E-CD95-6A33-3076-773BE1FACB39}"/>
          </ac:picMkLst>
        </pc:picChg>
      </pc:sldChg>
      <pc:sldChg chg="modSp new add del mod">
        <pc:chgData name="Daniel Khashabi" userId="62390808-c838-45e6-be59-d6fd0d208bc8" providerId="ADAL" clId="{80024695-EE67-8444-A1A9-20697CC70558}" dt="2024-01-02T15:59:55.389" v="9353" actId="20577"/>
        <pc:sldMkLst>
          <pc:docMk/>
          <pc:sldMk cId="2708079127" sldId="2125"/>
        </pc:sldMkLst>
        <pc:spChg chg="mod">
          <ac:chgData name="Daniel Khashabi" userId="62390808-c838-45e6-be59-d6fd0d208bc8" providerId="ADAL" clId="{80024695-EE67-8444-A1A9-20697CC70558}" dt="2024-01-02T15:59:51.561" v="9333" actId="20577"/>
          <ac:spMkLst>
            <pc:docMk/>
            <pc:sldMk cId="2708079127" sldId="2125"/>
            <ac:spMk id="2" creationId="{0417EF8C-3072-2A40-4ED6-9F133454C36E}"/>
          </ac:spMkLst>
        </pc:spChg>
        <pc:spChg chg="mod">
          <ac:chgData name="Daniel Khashabi" userId="62390808-c838-45e6-be59-d6fd0d208bc8" providerId="ADAL" clId="{80024695-EE67-8444-A1A9-20697CC70558}" dt="2024-01-02T15:59:55.389" v="9353" actId="20577"/>
          <ac:spMkLst>
            <pc:docMk/>
            <pc:sldMk cId="2708079127" sldId="2125"/>
            <ac:spMk id="3" creationId="{B55ECF1E-35DA-C853-7DB5-F2F66F9AE3B9}"/>
          </ac:spMkLst>
        </pc:spChg>
      </pc:sldChg>
      <pc:sldChg chg="modSp new del mod">
        <pc:chgData name="Daniel Khashabi" userId="62390808-c838-45e6-be59-d6fd0d208bc8" providerId="ADAL" clId="{80024695-EE67-8444-A1A9-20697CC70558}" dt="2024-01-02T16:16:37.680" v="9369" actId="2696"/>
        <pc:sldMkLst>
          <pc:docMk/>
          <pc:sldMk cId="2069683920" sldId="2126"/>
        </pc:sldMkLst>
        <pc:spChg chg="mod">
          <ac:chgData name="Daniel Khashabi" userId="62390808-c838-45e6-be59-d6fd0d208bc8" providerId="ADAL" clId="{80024695-EE67-8444-A1A9-20697CC70558}" dt="2024-01-02T16:16:35.510" v="9368" actId="20577"/>
          <ac:spMkLst>
            <pc:docMk/>
            <pc:sldMk cId="2069683920" sldId="2126"/>
            <ac:spMk id="2" creationId="{B9DB758E-1C6B-11A5-BCB9-E4ABA757E7EF}"/>
          </ac:spMkLst>
        </pc:spChg>
      </pc:sldChg>
      <pc:sldMasterChg chg="addSldLayout delSldLayout">
        <pc:chgData name="Daniel Khashabi" userId="62390808-c838-45e6-be59-d6fd0d208bc8" providerId="ADAL" clId="{80024695-EE67-8444-A1A9-20697CC70558}" dt="2023-12-28T02:54:55.863" v="8714" actId="2696"/>
        <pc:sldMasterMkLst>
          <pc:docMk/>
          <pc:sldMasterMk cId="0" sldId="2147483684"/>
        </pc:sldMasterMkLst>
        <pc:sldLayoutChg chg="add del">
          <pc:chgData name="Daniel Khashabi" userId="62390808-c838-45e6-be59-d6fd0d208bc8" providerId="ADAL" clId="{80024695-EE67-8444-A1A9-20697CC70558}" dt="2023-12-28T02:54:55.863" v="8714" actId="2696"/>
          <pc:sldLayoutMkLst>
            <pc:docMk/>
            <pc:sldMasterMk cId="0" sldId="2147483684"/>
            <pc:sldLayoutMk cId="4156724831" sldId="2147483694"/>
          </pc:sldLayoutMkLst>
        </pc:sldLayoutChg>
        <pc:sldLayoutChg chg="add del">
          <pc:chgData name="Daniel Khashabi" userId="62390808-c838-45e6-be59-d6fd0d208bc8" providerId="ADAL" clId="{80024695-EE67-8444-A1A9-20697CC70558}" dt="2023-12-28T02:54:55.863" v="8714" actId="2696"/>
          <pc:sldLayoutMkLst>
            <pc:docMk/>
            <pc:sldMasterMk cId="0" sldId="2147483684"/>
            <pc:sldLayoutMk cId="2002831850" sldId="2147483761"/>
          </pc:sldLayoutMkLst>
        </pc:sldLayoutChg>
        <pc:sldLayoutChg chg="del">
          <pc:chgData name="Daniel Khashabi" userId="62390808-c838-45e6-be59-d6fd0d208bc8" providerId="ADAL" clId="{80024695-EE67-8444-A1A9-20697CC70558}" dt="2023-12-27T21:38:31.536" v="6524" actId="2696"/>
          <pc:sldLayoutMkLst>
            <pc:docMk/>
            <pc:sldMasterMk cId="0" sldId="2147483684"/>
            <pc:sldLayoutMk cId="2919807772" sldId="2147483762"/>
          </pc:sldLayoutMkLst>
        </pc:sldLayoutChg>
        <pc:sldLayoutChg chg="add del">
          <pc:chgData name="Daniel Khashabi" userId="62390808-c838-45e6-be59-d6fd0d208bc8" providerId="ADAL" clId="{80024695-EE67-8444-A1A9-20697CC70558}" dt="2023-12-28T02:54:55.863" v="8714" actId="2696"/>
          <pc:sldLayoutMkLst>
            <pc:docMk/>
            <pc:sldMasterMk cId="0" sldId="2147483684"/>
            <pc:sldLayoutMk cId="1188216681" sldId="2147483763"/>
          </pc:sldLayoutMkLst>
        </pc:sldLayoutChg>
        <pc:sldLayoutChg chg="add del">
          <pc:chgData name="Daniel Khashabi" userId="62390808-c838-45e6-be59-d6fd0d208bc8" providerId="ADAL" clId="{80024695-EE67-8444-A1A9-20697CC70558}" dt="2023-12-28T02:54:55.863" v="8714" actId="2696"/>
          <pc:sldLayoutMkLst>
            <pc:docMk/>
            <pc:sldMasterMk cId="0" sldId="2147483684"/>
            <pc:sldLayoutMk cId="884921147" sldId="2147483775"/>
          </pc:sldLayoutMkLst>
        </pc:sldLayoutChg>
      </pc:sldMasterChg>
    </pc:docChg>
  </pc:docChgLst>
  <pc:docChgLst>
    <pc:chgData name="Daniel Khashabi" userId="62390808-c838-45e6-be59-d6fd0d208bc8" providerId="ADAL" clId="{99958800-C6B5-5449-8586-63ED9217A95C}"/>
    <pc:docChg chg="custSel addSld modSld">
      <pc:chgData name="Daniel Khashabi" userId="62390808-c838-45e6-be59-d6fd0d208bc8" providerId="ADAL" clId="{99958800-C6B5-5449-8586-63ED9217A95C}" dt="2023-02-02T03:31:12.663" v="55" actId="20577"/>
      <pc:docMkLst>
        <pc:docMk/>
      </pc:docMkLst>
      <pc:sldChg chg="modSp mod">
        <pc:chgData name="Daniel Khashabi" userId="62390808-c838-45e6-be59-d6fd0d208bc8" providerId="ADAL" clId="{99958800-C6B5-5449-8586-63ED9217A95C}" dt="2023-02-02T03:31:12.663" v="55" actId="20577"/>
        <pc:sldMkLst>
          <pc:docMk/>
          <pc:sldMk cId="1627406018" sldId="1631"/>
        </pc:sldMkLst>
        <pc:spChg chg="mod">
          <ac:chgData name="Daniel Khashabi" userId="62390808-c838-45e6-be59-d6fd0d208bc8" providerId="ADAL" clId="{99958800-C6B5-5449-8586-63ED9217A95C}" dt="2023-02-02T03:31:12.663" v="55" actId="20577"/>
          <ac:spMkLst>
            <pc:docMk/>
            <pc:sldMk cId="1627406018" sldId="1631"/>
            <ac:spMk id="3" creationId="{426C4352-FE41-DC81-B309-F435C6C62E77}"/>
          </ac:spMkLst>
        </pc:spChg>
      </pc:sldChg>
      <pc:sldChg chg="addSp modSp new mod modClrScheme chgLayout">
        <pc:chgData name="Daniel Khashabi" userId="62390808-c838-45e6-be59-d6fd0d208bc8" providerId="ADAL" clId="{99958800-C6B5-5449-8586-63ED9217A95C}" dt="2023-01-31T22:32:41.965" v="24" actId="20577"/>
        <pc:sldMkLst>
          <pc:docMk/>
          <pc:sldMk cId="1728503182" sldId="1632"/>
        </pc:sldMkLst>
        <pc:spChg chg="add mod">
          <ac:chgData name="Daniel Khashabi" userId="62390808-c838-45e6-be59-d6fd0d208bc8" providerId="ADAL" clId="{99958800-C6B5-5449-8586-63ED9217A95C}" dt="2023-01-31T22:32:37.329" v="2" actId="27636"/>
          <ac:spMkLst>
            <pc:docMk/>
            <pc:sldMk cId="1728503182" sldId="1632"/>
            <ac:spMk id="2" creationId="{6E06C6E3-E316-7DD4-100C-1949EC934AE3}"/>
          </ac:spMkLst>
        </pc:spChg>
        <pc:spChg chg="add mod">
          <ac:chgData name="Daniel Khashabi" userId="62390808-c838-45e6-be59-d6fd0d208bc8" providerId="ADAL" clId="{99958800-C6B5-5449-8586-63ED9217A95C}" dt="2023-01-31T22:32:41.965" v="24" actId="20577"/>
          <ac:spMkLst>
            <pc:docMk/>
            <pc:sldMk cId="1728503182" sldId="1632"/>
            <ac:spMk id="3" creationId="{89F0C3C5-94E6-CC31-C8E4-300F6A8D7C65}"/>
          </ac:spMkLst>
        </pc:spChg>
      </pc:sldChg>
    </pc:docChg>
  </pc:docChgLst>
  <pc:docChgLst>
    <pc:chgData name="Daniel Khashabi" userId="S::dkhasha1@jh.edu::62390808-c838-45e6-be59-d6fd0d208bc8" providerId="AD" clId="Web-{FD197869-F57D-067A-87B8-376C24619AF8}"/>
    <pc:docChg chg="modSld">
      <pc:chgData name="Daniel Khashabi" userId="S::dkhasha1@jh.edu::62390808-c838-45e6-be59-d6fd0d208bc8" providerId="AD" clId="Web-{FD197869-F57D-067A-87B8-376C24619AF8}" dt="2023-02-02T03:28:48.012" v="3" actId="20577"/>
      <pc:docMkLst>
        <pc:docMk/>
      </pc:docMkLst>
      <pc:sldChg chg="modSp">
        <pc:chgData name="Daniel Khashabi" userId="S::dkhasha1@jh.edu::62390808-c838-45e6-be59-d6fd0d208bc8" providerId="AD" clId="Web-{FD197869-F57D-067A-87B8-376C24619AF8}" dt="2023-02-02T03:28:48.012" v="3" actId="20577"/>
        <pc:sldMkLst>
          <pc:docMk/>
          <pc:sldMk cId="1728503182" sldId="1632"/>
        </pc:sldMkLst>
        <pc:spChg chg="mod">
          <ac:chgData name="Daniel Khashabi" userId="S::dkhasha1@jh.edu::62390808-c838-45e6-be59-d6fd0d208bc8" providerId="AD" clId="Web-{FD197869-F57D-067A-87B8-376C24619AF8}" dt="2023-02-02T03:28:48.012" v="3" actId="20577"/>
          <ac:spMkLst>
            <pc:docMk/>
            <pc:sldMk cId="1728503182" sldId="1632"/>
            <ac:spMk id="3" creationId="{89F0C3C5-94E6-CC31-C8E4-300F6A8D7C65}"/>
          </ac:spMkLst>
        </pc:spChg>
      </pc:sldChg>
    </pc:docChg>
  </pc:docChgLst>
</pc:chgInfo>
</file>

<file path=ppt/comments/modernComment_106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B5A6FF90-B9CA-D74B-9420-C7A8AAFB8717}" authorId="{AC97BE05-7214-46BD-569F-A0959E827800}" created="2024-02-25T13:41:58.493">
    <pc:sldMkLst xmlns:pc="http://schemas.microsoft.com/office/powerpoint/2013/main/command">
      <pc:docMk/>
      <pc:sldMk cId="0" sldId="262"/>
    </pc:sldMkLst>
    <p188:txBody>
      <a:bodyPr/>
      <a:lstStyle/>
      <a:p>
        <a:r>
          <a:rPr lang="en-US"/>
          <a:t>Here explain why negative inf. </a:t>
        </a:r>
      </a:p>
    </p188:txBody>
  </p188:cm>
</p188:cmLst>
</file>

<file path=ppt/comments/modernComment_12D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CF3C34F-B5B2-6242-B88C-208EA5A9CD0B}" authorId="{AC97BE05-7214-46BD-569F-A0959E827800}" created="2024-02-25T13:41:39.303">
    <pc:sldMkLst xmlns:pc="http://schemas.microsoft.com/office/powerpoint/2013/main/command">
      <pc:docMk/>
      <pc:sldMk cId="0" sldId="301"/>
    </pc:sldMkLst>
    <p188:txBody>
      <a:bodyPr/>
      <a:lstStyle/>
      <a:p>
        <a:r>
          <a:rPr lang="en-US"/>
          <a:t>The order of LN is incorrect in the code </a:t>
        </a:r>
      </a:p>
    </p188:txBody>
  </p188:cm>
</p188:cmLst>
</file>

<file path=ppt/comments/modernComment_12E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8328572-A70A-7A4A-9F98-299F43994104}" authorId="{AC97BE05-7214-46BD-569F-A0959E827800}" status="resolved" created="2023-12-27T16:41:12.142" complete="100000">
    <pc:sldMkLst xmlns:pc="http://schemas.microsoft.com/office/powerpoint/2013/main/command">
      <pc:docMk/>
      <pc:sldMk cId="0" sldId="302"/>
    </pc:sldMkLst>
    <p188:txBody>
      <a:bodyPr/>
      <a:lstStyle/>
      <a:p>
        <a:r>
          <a:rPr lang="en-US"/>
          <a:t>I think we can expand this a bit. 
Show that, given an input sentence you get an embedding for each sentence. And then embedding is mapped to a distribution. Given a distribution the loss is producing high-prob for the gold label. </a:t>
        </a:r>
      </a:p>
    </p188:txBody>
  </p188:cm>
</p188:cmLst>
</file>

<file path=ppt/comments/modernComment_147_A41C300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BEA78B74-31C7-6044-8C3B-4056FE677318}" authorId="{AC97BE05-7214-46BD-569F-A0959E827800}" status="resolved" created="2023-12-27T18:38:54.264">
    <pc:sldMkLst xmlns:pc="http://schemas.microsoft.com/office/powerpoint/2013/main/command">
      <pc:docMk/>
      <pc:sldMk cId="474894553" sldId="327"/>
    </pc:sldMkLst>
    <p188:txBody>
      <a:bodyPr/>
      <a:lstStyle/>
      <a:p>
        <a:r>
          <a:rPr lang="en-US"/>
          <a:t>Not sure how important is this question. </a:t>
        </a:r>
      </a:p>
    </p188:txBody>
  </p188:cm>
</p188:cmLst>
</file>

<file path=ppt/comments/modernComment_64B_2335BF5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5AF4DC6-34D6-AF48-A4FB-D3B3AB9713AF}" authorId="{AC97BE05-7214-46BD-569F-A0959E827800}" status="resolved" created="2023-12-27T16:42:45.078" complete="100000">
    <pc:sldMkLst xmlns:pc="http://schemas.microsoft.com/office/powerpoint/2013/main/command">
      <pc:docMk/>
      <pc:sldMk cId="590724948" sldId="1611"/>
    </pc:sldMkLst>
    <p188:txBody>
      <a:bodyPr/>
      <a:lstStyle/>
      <a:p>
        <a:r>
          <a:rPr lang="en-US"/>
          <a:t>TODO: there are two alpha’s which can be confusing. Change one of them to a different notation. </a:t>
        </a:r>
      </a:p>
    </p188:txBody>
  </p188:cm>
</p188:cmLst>
</file>

<file path=ppt/comments/modernComment_68D_E89C09EC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F74E1F0-60E2-4946-A37F-892EFDD245B3}" authorId="{AC97BE05-7214-46BD-569F-A0959E827800}" status="resolved" created="2023-02-23T21:00:59.029" complete="100000">
    <pc:sldMkLst xmlns:pc="http://schemas.microsoft.com/office/powerpoint/2013/main/command">
      <pc:docMk/>
      <pc:sldMk cId="3902540268" sldId="1677"/>
    </pc:sldMkLst>
    <p188:txBody>
      <a:bodyPr/>
      <a:lstStyle/>
      <a:p>
        <a:r>
          <a:rPr lang="en-US"/>
          <a:t>here it would be useful to walk  them through the blocks. 
Most important, show them how encoder-decoder are used (batch vs generate one token at a time). </a:t>
        </a:r>
      </a:p>
    </p188:txBody>
  </p188:cm>
</p188:cmLst>
</file>

<file path=ppt/comments/modernComment_6A4_FF13DBB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99D8DBE-4882-6545-B4EF-B0151B5E5D9D}" authorId="{AC97BE05-7214-46BD-569F-A0959E827800}" status="resolved" created="2023-02-28T19:42:54.373" complete="100000">
    <pc:sldMkLst xmlns:pc="http://schemas.microsoft.com/office/powerpoint/2013/main/command">
      <pc:docMk/>
      <pc:sldMk cId="4279491511" sldId="1700"/>
    </pc:sldMkLst>
    <p188:txBody>
      <a:bodyPr/>
      <a:lstStyle/>
      <a:p>
        <a:r>
          <a:rPr lang="en-US"/>
          <a:t>TODO: add evals that show impact of model size. </a:t>
        </a:r>
      </a:p>
    </p188:txBody>
  </p188:cm>
</p188:cmLst>
</file>

<file path=ppt/comments/modernComment_6B7_441997F5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9177C1A-D53B-1748-BA22-3104D5990BFE}" authorId="{AC97BE05-7214-46BD-569F-A0959E827800}" status="resolved" created="2023-11-14T01:51:33.198" complete="100000">
    <pc:sldMkLst xmlns:pc="http://schemas.microsoft.com/office/powerpoint/2013/main/command">
      <pc:docMk/>
      <pc:sldMk cId="1142527989" sldId="1719"/>
    </pc:sldMkLst>
    <p188:txBody>
      <a:bodyPr/>
      <a:lstStyle/>
      <a:p>
        <a:r>
          <a:rPr lang="en-US"/>
          <a:t>You want to point out several of the branches that we will study here. 
 - Multimodality 
 - Positional embeddings 
 - Enc/Dec/Enc-dec </a:t>
        </a:r>
      </a:p>
    </p188:txBody>
  </p188:cm>
</p188:cmLst>
</file>

<file path=ppt/comments/modernComment_6BB_9F1D743D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A1D573BD-0477-E74A-8578-16DDDA237181}" authorId="{AC97BE05-7214-46BD-569F-A0959E827800}" status="resolved" created="2023-12-27T17:23:42.627" complete="100000">
    <pc:sldMkLst xmlns:pc="http://schemas.microsoft.com/office/powerpoint/2013/main/command">
      <pc:docMk/>
      <pc:sldMk cId="2283472175" sldId="1723"/>
    </pc:sldMkLst>
    <p188:txBody>
      <a:bodyPr/>
      <a:lstStyle/>
      <a:p>
        <a:r>
          <a:rPr lang="en-US"/>
          <a:t>Consider moving this to the later section, i.e., to the stack of attention blocks. </a:t>
        </a:r>
      </a:p>
    </p188:txBody>
  </p188:cm>
</p188:cmLst>
</file>

<file path=ppt/comments/modernComment_7C7_7A0CACD3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C4D0AC00-BD4D-2541-93E0-3CA92CE6310F}" authorId="{AC97BE05-7214-46BD-569F-A0959E827800}" status="resolved" created="2023-02-27T02:22:13.549">
    <pc:sldMkLst xmlns:pc="http://schemas.microsoft.com/office/powerpoint/2013/main/command">
      <pc:docMk/>
      <pc:sldMk cId="918904744" sldId="1991"/>
    </pc:sldMkLst>
    <p188:txBody>
      <a:bodyPr/>
      <a:lstStyle/>
      <a:p>
        <a:r>
          <a:rPr lang="en-US"/>
          <a:t>LLamma should be added </a:t>
        </a:r>
      </a:p>
    </p188:txBody>
  </p188:cm>
  <p188:cm id="{B7D2A077-9239-E74D-8EF9-34ADE792F5A6}" authorId="{AC97BE05-7214-46BD-569F-A0959E827800}" status="resolved" created="2024-02-22T13:59:38.740" complete="100000">
    <pc:sldMkLst xmlns:pc="http://schemas.microsoft.com/office/powerpoint/2013/main/command">
      <pc:docMk/>
      <pc:sldMk cId="2047651027" sldId="1991"/>
    </pc:sldMkLst>
    <p188:txBody>
      <a:bodyPr/>
      <a:lstStyle/>
      <a:p>
        <a:r>
          <a:rPr lang="en-US"/>
          <a:t>add more updated models here … </a:t>
        </a:r>
      </a:p>
    </p188:txBody>
  </p188:cm>
</p188:cmLst>
</file>

<file path=ppt/comments/modernComment_7DD_5F9D971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49A1ADBF-B3A2-0446-8ED6-B222B354A8C6}" authorId="{AC97BE05-7214-46BD-569F-A0959E827800}" created="2024-02-25T22:36:47.295">
    <pc:sldMkLst xmlns:pc="http://schemas.microsoft.com/office/powerpoint/2013/main/command">
      <pc:docMk/>
      <pc:sldMk cId="1604163348" sldId="2013"/>
    </pc:sldMkLst>
    <p188:txBody>
      <a:bodyPr/>
      <a:lstStyle/>
      <a:p>
        <a:r>
          <a:rPr lang="en-US"/>
          <a:t>citations to t5 paprr</a:t>
        </a:r>
      </a:p>
    </p188:txBody>
  </p188:cm>
</p188:cmLst>
</file>

<file path=ppt/comments/modernComment_7FA_DDC1F69D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AA352A1-1B3F-7740-B82F-21F93C2955AB}" authorId="{AC97BE05-7214-46BD-569F-A0959E827800}" status="resolved" created="2023-11-14T02:13:01.714" complete="100000">
    <pc:sldMkLst xmlns:pc="http://schemas.microsoft.com/office/powerpoint/2013/main/command">
      <pc:docMk/>
      <pc:sldMk cId="3720476317" sldId="2042"/>
    </pc:sldMkLst>
    <p188:txBody>
      <a:bodyPr/>
      <a:lstStyle/>
      <a:p>
        <a:r>
          <a:rPr lang="en-US"/>
          <a:t>I think we need to reorganize these: 
 - Introduce the major model names 
 - Delve into individual topics: training objectives, training data, cleaning, deduplicating, training and changing learning rate, etc. </a:t>
        </a:r>
      </a:p>
    </p188:txBody>
  </p188:cm>
</p188:cmLst>
</file>

<file path=ppt/comments/modernComment_82C_E0E2BB53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4BD0B7D-F86D-5749-90C1-0BF121EB1444}" authorId="{AC97BE05-7214-46BD-569F-A0959E827800}" status="resolved" created="2023-12-27T16:41:12.142">
    <pc:sldMkLst xmlns:pc="http://schemas.microsoft.com/office/powerpoint/2013/main/command">
      <pc:docMk/>
      <pc:sldMk cId="0" sldId="302"/>
    </pc:sldMkLst>
    <p188:txBody>
      <a:bodyPr/>
      <a:lstStyle/>
      <a:p>
        <a:r>
          <a:rPr lang="en-US"/>
          <a:t>I think we can expand this a bit. 
Show that, given an input sentence you get an embedding for each sentence. And then embedding is mapped to a distribution. Given a distribution the loss is producing high-prob for the gold label. </a:t>
        </a:r>
      </a:p>
    </p188:txBody>
  </p188:cm>
</p188:cmLst>
</file>

<file path=ppt/comments/modernComment_82D_D9790569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A5BDF4B3-6D32-FF4F-AB87-B2851315C2A4}" authorId="{AC97BE05-7214-46BD-569F-A0959E827800}" status="resolved" created="2023-12-27T16:41:12.142">
    <pc:sldMkLst xmlns:pc="http://schemas.microsoft.com/office/powerpoint/2013/main/command">
      <pc:docMk/>
      <pc:sldMk cId="0" sldId="302"/>
    </pc:sldMkLst>
    <p188:txBody>
      <a:bodyPr/>
      <a:lstStyle/>
      <a:p>
        <a:r>
          <a:rPr lang="en-US"/>
          <a:t>I think we can expand this a bit. 
Show that, given an input sentence you get an embedding for each sentence. And then embedding is mapped to a distribution. Given a distribution the loss is producing high-prob for the gold label. </a:t>
        </a:r>
      </a:p>
    </p188:txBody>
  </p188:cm>
</p188:cmLst>
</file>

<file path=ppt/comments/modernComment_82E_5ABE2B7A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5D26BF8-9D72-9C46-970B-88EF3661DC5B}" authorId="{AC97BE05-7214-46BD-569F-A0959E827800}" status="resolved" created="2023-12-27T16:41:12.142">
    <pc:sldMkLst xmlns:pc="http://schemas.microsoft.com/office/powerpoint/2013/main/command">
      <pc:docMk/>
      <pc:sldMk cId="0" sldId="302"/>
    </pc:sldMkLst>
    <p188:txBody>
      <a:bodyPr/>
      <a:lstStyle/>
      <a:p>
        <a:r>
          <a:rPr lang="en-US"/>
          <a:t>I think we can expand this a bit. 
Show that, given an input sentence you get an embedding for each sentence. And then embedding is mapped to a distribution. Given a distribution the loss is producing high-prob for the gold label. </a:t>
        </a:r>
      </a:p>
    </p188:txBody>
  </p188:cm>
</p188:cmLst>
</file>

<file path=ppt/comments/modernComment_82F_AC4EF685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B03F74E7-AFBE-DD4F-A7C9-6B8806CC91A9}" authorId="{AC97BE05-7214-46BD-569F-A0959E827800}" status="resolved" created="2023-12-27T16:41:12.142">
    <pc:sldMkLst xmlns:pc="http://schemas.microsoft.com/office/powerpoint/2013/main/command">
      <pc:docMk/>
      <pc:sldMk cId="0" sldId="302"/>
    </pc:sldMkLst>
    <p188:txBody>
      <a:bodyPr/>
      <a:lstStyle/>
      <a:p>
        <a:r>
          <a:rPr lang="en-US"/>
          <a:t>I think we can expand this a bit. 
Show that, given an input sentence you get an embedding for each sentence. And then embedding is mapped to a distribution. Given a distribution the loss is producing high-prob for the gold label. </a:t>
        </a:r>
      </a:p>
    </p188:txBody>
  </p188:cm>
</p188:cmLst>
</file>

<file path=ppt/comments/modernComment_830_5C55882A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2EDA2B94-6F23-A442-A0AE-2EB2326E4715}" authorId="{AC97BE05-7214-46BD-569F-A0959E827800}" status="resolved" created="2023-12-27T16:41:12.142">
    <pc:sldMkLst xmlns:pc="http://schemas.microsoft.com/office/powerpoint/2013/main/command">
      <pc:docMk/>
      <pc:sldMk cId="0" sldId="302"/>
    </pc:sldMkLst>
    <p188:txBody>
      <a:bodyPr/>
      <a:lstStyle/>
      <a:p>
        <a:r>
          <a:rPr lang="en-US"/>
          <a:t>I think we can expand this a bit. 
Show that, given an input sentence you get an embedding for each sentence. And then embedding is mapped to a distribution. Given a distribution the loss is producing high-prob for the gold label. </a:t>
        </a:r>
      </a:p>
    </p188:txBody>
  </p188:cm>
</p188:cmLst>
</file>

<file path=ppt/comments/modernComment_831_3276221E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13053CB-A3B1-8141-88A5-0FDD6F20F902}" authorId="{AC97BE05-7214-46BD-569F-A0959E827800}" status="resolved" created="2023-12-27T16:41:12.142">
    <pc:sldMkLst xmlns:pc="http://schemas.microsoft.com/office/powerpoint/2013/main/command">
      <pc:docMk/>
      <pc:sldMk cId="0" sldId="302"/>
    </pc:sldMkLst>
    <p188:txBody>
      <a:bodyPr/>
      <a:lstStyle/>
      <a:p>
        <a:r>
          <a:rPr lang="en-US"/>
          <a:t>I think we can expand this a bit. 
Show that, given an input sentence you get an embedding for each sentence. And then embedding is mapped to a distribution. Given a distribution the loss is producing high-prob for the gold label. </a:t>
        </a:r>
      </a:p>
    </p188:txBody>
  </p188:cm>
</p188:cmLst>
</file>

<file path=ppt/comments/modernComment_840_9E95688A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CCC33303-5E35-0341-9E3D-BF04EF9F024F}" authorId="{AC97BE05-7214-46BD-569F-A0959E827800}" status="resolved" created="2023-11-14T02:13:01.714">
    <pc:sldMkLst xmlns:pc="http://schemas.microsoft.com/office/powerpoint/2013/main/command">
      <pc:docMk/>
      <pc:sldMk cId="3720476317" sldId="2042"/>
    </pc:sldMkLst>
    <p188:txBody>
      <a:bodyPr/>
      <a:lstStyle/>
      <a:p>
        <a:r>
          <a:rPr lang="en-US"/>
          <a:t>I think we need to reorganize these: 
 - Introduce the major model names 
 - Delve into individual topics: training objectives, training data, cleaning, deduplicating, training and changing learning rate, etc. </a:t>
        </a:r>
      </a:p>
    </p188:txBody>
  </p188:cm>
</p188:cmLst>
</file>

<file path=ppt/comments/modernComment_841_EDDCBD55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D793F13-1781-2147-BC13-B92EFD01976D}" authorId="{AC97BE05-7214-46BD-569F-A0959E827800}" status="resolved" created="2023-11-14T02:13:01.714">
    <pc:sldMkLst xmlns:pc="http://schemas.microsoft.com/office/powerpoint/2013/main/command">
      <pc:docMk/>
      <pc:sldMk cId="3720476317" sldId="2042"/>
    </pc:sldMkLst>
    <p188:txBody>
      <a:bodyPr/>
      <a:lstStyle/>
      <a:p>
        <a:r>
          <a:rPr lang="en-US"/>
          <a:t>I think we need to reorganize these: 
 - Introduce the major model names 
 - Delve into individual topics: training objectives, training data, cleaning, deduplicating, training and changing learning rate, etc. </a:t>
        </a:r>
      </a:p>
    </p188:txBody>
  </p188:cm>
</p188:cmLst>
</file>

<file path=ppt/comments/modernComment_853_6D7E152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01AF424-777E-184A-A582-AA593BF4D36C}" authorId="{AC97BE05-7214-46BD-569F-A0959E827800}" status="resolved" created="2023-12-27T16:41:12.142">
    <pc:sldMkLst xmlns:pc="http://schemas.microsoft.com/office/powerpoint/2013/main/command">
      <pc:docMk/>
      <pc:sldMk cId="0" sldId="302"/>
    </pc:sldMkLst>
    <p188:txBody>
      <a:bodyPr/>
      <a:lstStyle/>
      <a:p>
        <a:r>
          <a:rPr lang="en-US"/>
          <a:t>I think we can expand this a bit. 
Show that, given an input sentence you get an embedding for each sentence. And then embedding is mapped to a distribution. Given a distribution the loss is producing high-prob for the gold label. 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Corbel" panose="020B0503020204020204" pitchFamily="34" charset="0"/>
        <a:ea typeface="Corbel" panose="020B0503020204020204" pitchFamily="34" charset="0"/>
        <a:cs typeface="Tahoma" panose="020B0604030504040204" pitchFamily="34" charset="0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models don’t guarantee that there is no vanishing/exploding gradient, but it does provide an easier way for the model to learn long-distance dependencies</a:t>
            </a:r>
          </a:p>
        </p:txBody>
      </p:sp>
    </p:spTree>
    <p:extLst>
      <p:ext uri="{BB962C8B-B14F-4D97-AF65-F5344CB8AC3E}">
        <p14:creationId xmlns:p14="http://schemas.microsoft.com/office/powerpoint/2010/main" val="24452222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3400" y="754063"/>
            <a:ext cx="670560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538840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131653dde91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131653dde91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644064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131653dde91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131653dde91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514920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3925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13bf7412a2f_0_7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13bf7412a2f_0_7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029652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13bf7412a2f_0_7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13bf7412a2f_0_7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300075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13bf7412a2f_0_6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13bf7412a2f_0_6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101783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42981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(c) is correct.</a:t>
            </a:r>
          </a:p>
        </p:txBody>
      </p:sp>
    </p:spTree>
    <p:extLst>
      <p:ext uri="{BB962C8B-B14F-4D97-AF65-F5344CB8AC3E}">
        <p14:creationId xmlns:p14="http://schemas.microsoft.com/office/powerpoint/2010/main" val="33550343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36714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Since self-attention doesn’t build in order information, we need to encode the order of the sentence in our keys, queries, and values.</a:t>
            </a:r>
          </a:p>
        </p:txBody>
      </p:sp>
    </p:spTree>
    <p:extLst>
      <p:ext uri="{BB962C8B-B14F-4D97-AF65-F5344CB8AC3E}">
        <p14:creationId xmlns:p14="http://schemas.microsoft.com/office/powerpoint/2010/main" val="30629230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with that, we’re done with the definition of attention. Almost a complete definition. </a:t>
            </a:r>
          </a:p>
          <a:p>
            <a:pPr lvl="1"/>
            <a:r>
              <a:rPr lang="en-US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If you followed everything, that’s awesome! </a:t>
            </a:r>
          </a:p>
          <a:p>
            <a:pPr lvl="1"/>
            <a:r>
              <a:rPr lang="en-US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If you did not, that’s okay too. There’s a lot to life than ”attention” …. </a:t>
            </a:r>
          </a:p>
        </p:txBody>
      </p:sp>
    </p:spTree>
    <p:extLst>
      <p:ext uri="{BB962C8B-B14F-4D97-AF65-F5344CB8AC3E}">
        <p14:creationId xmlns:p14="http://schemas.microsoft.com/office/powerpoint/2010/main" val="18876214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with that, we’re done with the definition of attention. Almost a complete definition. </a:t>
            </a:r>
          </a:p>
          <a:p>
            <a:pPr lvl="1"/>
            <a:r>
              <a:rPr lang="en-US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If you followed everything, that’s awesome! </a:t>
            </a:r>
          </a:p>
          <a:p>
            <a:pPr lvl="1"/>
            <a:r>
              <a:rPr lang="en-US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If you did not, that’s okay too. There’s a lot to life than ”attention” …. </a:t>
            </a:r>
          </a:p>
        </p:txBody>
      </p:sp>
    </p:spTree>
    <p:extLst>
      <p:ext uri="{BB962C8B-B14F-4D97-AF65-F5344CB8AC3E}">
        <p14:creationId xmlns:p14="http://schemas.microsoft.com/office/powerpoint/2010/main" val="24995010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arxiv.org</a:t>
            </a:r>
            <a:r>
              <a:rPr lang="en-US" dirty="0"/>
              <a:t>/pdf/2106.04554.pdf</a:t>
            </a:r>
          </a:p>
        </p:txBody>
      </p:sp>
    </p:spTree>
    <p:extLst>
      <p:ext uri="{BB962C8B-B14F-4D97-AF65-F5344CB8AC3E}">
        <p14:creationId xmlns:p14="http://schemas.microsoft.com/office/powerpoint/2010/main" val="36768573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55905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13bf7412a2f_0_6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13bf7412a2f_0_6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0636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png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  <p:sp>
        <p:nvSpPr>
          <p:cNvPr id="31" name="Google Shape;31;p6"/>
          <p:cNvSpPr txBox="1">
            <a:spLocks noGrp="1"/>
          </p:cNvSpPr>
          <p:nvPr>
            <p:ph type="body" idx="1"/>
          </p:nvPr>
        </p:nvSpPr>
        <p:spPr>
          <a:xfrm>
            <a:off x="16955" y="4695967"/>
            <a:ext cx="3155100" cy="45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17492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78" lvl="1" indent="-292093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566" lvl="2" indent="-292093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754" lvl="3" indent="-292093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5943" lvl="4" indent="-292093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132" lvl="5" indent="-292093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320" lvl="6" indent="-292093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509" lvl="7" indent="-292093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697" lvl="8" indent="-292093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31513-21BA-69D9-46B3-4288DF1F8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29FC8F-EFCF-946C-FB4F-829BDABC18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0B3578-F61A-3D71-7DF9-7749DF4EA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0104F993-25E2-634E-BAAE-979470ED3484}" type="datetimeFigureOut">
              <a:rPr lang="en-CN" smtClean="0"/>
              <a:pPr/>
              <a:t>2/28/24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F369B4-94DC-374C-B891-76485760F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622DF6-B9CC-948D-B599-46DBCBE95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6C74AF8F-34DA-FD49-A130-D08203732350}" type="slidenum">
              <a:rPr lang="en-CN" smtClean="0"/>
              <a:pPr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145179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oft_purple_lst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F9E59-0172-044D-B347-0BC5D4E9AE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26449"/>
            <a:ext cx="3943350" cy="473402"/>
          </a:xfrm>
        </p:spPr>
        <p:txBody>
          <a:bodyPr/>
          <a:lstStyle>
            <a:lvl1pPr>
              <a:defRPr b="0" i="0">
                <a:latin typeface="Avenir" panose="02000503020000020003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7F2BA2-B2DD-AB4F-88DA-4FD6E0D4E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481271BB-2EE1-4A4E-A529-52F1E1195EE2}" type="datetime1">
              <a:rPr lang="en-US" smtClean="0"/>
              <a:pPr/>
              <a:t>2/28/24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650A4A-B3FA-334E-ABC9-426BB6328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A6C19A-1795-6D42-93BB-95A0B9B25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15150" y="4766627"/>
            <a:ext cx="2057400" cy="273844"/>
          </a:xfrm>
        </p:spPr>
        <p:txBody>
          <a:bodyPr/>
          <a:lstStyle>
            <a:lvl1pPr>
              <a:defRPr b="0" i="0"/>
            </a:lvl1pPr>
          </a:lstStyle>
          <a:p>
            <a:fld id="{6BCA73C5-4051-2D45-AC51-FD5A1C1C157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BC0193-669C-0A4A-902A-3B329B07DF2F}"/>
              </a:ext>
            </a:extLst>
          </p:cNvPr>
          <p:cNvSpPr/>
          <p:nvPr userDrawn="1"/>
        </p:nvSpPr>
        <p:spPr>
          <a:xfrm>
            <a:off x="38966" y="23899"/>
            <a:ext cx="9086850" cy="5074920"/>
          </a:xfrm>
          <a:prstGeom prst="rect">
            <a:avLst/>
          </a:prstGeom>
          <a:solidFill>
            <a:schemeClr val="bg1"/>
          </a:solidFill>
          <a:ln w="88900">
            <a:solidFill>
              <a:srgbClr val="BDAF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b="0" i="0" dirty="0">
              <a:latin typeface="Corbel" panose="020B0503020204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7765461-4928-6445-B134-8DED9485542D}"/>
              </a:ext>
            </a:extLst>
          </p:cNvPr>
          <p:cNvSpPr/>
          <p:nvPr userDrawn="1"/>
        </p:nvSpPr>
        <p:spPr>
          <a:xfrm>
            <a:off x="677854" y="578612"/>
            <a:ext cx="995084" cy="6873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b="0" i="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44561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2"/>
          </p:nvPr>
        </p:nvSpPr>
        <p:spPr>
          <a:xfrm>
            <a:off x="93155" y="4695967"/>
            <a:ext cx="3155100" cy="45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2831850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11882166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mple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">
            <a:extLst>
              <a:ext uri="{FF2B5EF4-FFF2-40B4-BE49-F238E27FC236}">
                <a16:creationId xmlns:a16="http://schemas.microsoft.com/office/drawing/2014/main" id="{20A1A377-F0DC-451D-AD18-E54E930A614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71600" y="2059686"/>
            <a:ext cx="6400800" cy="1024128"/>
          </a:xfrm>
          <a:prstGeom prst="rect">
            <a:avLst/>
          </a:prstGeom>
          <a:ln>
            <a:noFill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400800"/>
                      <a:gd name="connsiteY0" fmla="*/ 0 h 1024128"/>
                      <a:gd name="connsiteX1" fmla="*/ 448056 w 6400800"/>
                      <a:gd name="connsiteY1" fmla="*/ 0 h 1024128"/>
                      <a:gd name="connsiteX2" fmla="*/ 1216152 w 6400800"/>
                      <a:gd name="connsiteY2" fmla="*/ 0 h 1024128"/>
                      <a:gd name="connsiteX3" fmla="*/ 1920240 w 6400800"/>
                      <a:gd name="connsiteY3" fmla="*/ 0 h 1024128"/>
                      <a:gd name="connsiteX4" fmla="*/ 2368296 w 6400800"/>
                      <a:gd name="connsiteY4" fmla="*/ 0 h 1024128"/>
                      <a:gd name="connsiteX5" fmla="*/ 2944368 w 6400800"/>
                      <a:gd name="connsiteY5" fmla="*/ 0 h 1024128"/>
                      <a:gd name="connsiteX6" fmla="*/ 3712464 w 6400800"/>
                      <a:gd name="connsiteY6" fmla="*/ 0 h 1024128"/>
                      <a:gd name="connsiteX7" fmla="*/ 4352544 w 6400800"/>
                      <a:gd name="connsiteY7" fmla="*/ 0 h 1024128"/>
                      <a:gd name="connsiteX8" fmla="*/ 5056632 w 6400800"/>
                      <a:gd name="connsiteY8" fmla="*/ 0 h 1024128"/>
                      <a:gd name="connsiteX9" fmla="*/ 5632704 w 6400800"/>
                      <a:gd name="connsiteY9" fmla="*/ 0 h 1024128"/>
                      <a:gd name="connsiteX10" fmla="*/ 6400800 w 6400800"/>
                      <a:gd name="connsiteY10" fmla="*/ 0 h 1024128"/>
                      <a:gd name="connsiteX11" fmla="*/ 6400800 w 6400800"/>
                      <a:gd name="connsiteY11" fmla="*/ 532547 h 1024128"/>
                      <a:gd name="connsiteX12" fmla="*/ 6400800 w 6400800"/>
                      <a:gd name="connsiteY12" fmla="*/ 1024128 h 1024128"/>
                      <a:gd name="connsiteX13" fmla="*/ 5952744 w 6400800"/>
                      <a:gd name="connsiteY13" fmla="*/ 1024128 h 1024128"/>
                      <a:gd name="connsiteX14" fmla="*/ 5504688 w 6400800"/>
                      <a:gd name="connsiteY14" fmla="*/ 1024128 h 1024128"/>
                      <a:gd name="connsiteX15" fmla="*/ 4800600 w 6400800"/>
                      <a:gd name="connsiteY15" fmla="*/ 1024128 h 1024128"/>
                      <a:gd name="connsiteX16" fmla="*/ 4352544 w 6400800"/>
                      <a:gd name="connsiteY16" fmla="*/ 1024128 h 1024128"/>
                      <a:gd name="connsiteX17" fmla="*/ 3712464 w 6400800"/>
                      <a:gd name="connsiteY17" fmla="*/ 1024128 h 1024128"/>
                      <a:gd name="connsiteX18" fmla="*/ 3200400 w 6400800"/>
                      <a:gd name="connsiteY18" fmla="*/ 1024128 h 1024128"/>
                      <a:gd name="connsiteX19" fmla="*/ 2560320 w 6400800"/>
                      <a:gd name="connsiteY19" fmla="*/ 1024128 h 1024128"/>
                      <a:gd name="connsiteX20" fmla="*/ 1920240 w 6400800"/>
                      <a:gd name="connsiteY20" fmla="*/ 1024128 h 1024128"/>
                      <a:gd name="connsiteX21" fmla="*/ 1280160 w 6400800"/>
                      <a:gd name="connsiteY21" fmla="*/ 1024128 h 1024128"/>
                      <a:gd name="connsiteX22" fmla="*/ 640080 w 6400800"/>
                      <a:gd name="connsiteY22" fmla="*/ 1024128 h 1024128"/>
                      <a:gd name="connsiteX23" fmla="*/ 0 w 6400800"/>
                      <a:gd name="connsiteY23" fmla="*/ 1024128 h 1024128"/>
                      <a:gd name="connsiteX24" fmla="*/ 0 w 6400800"/>
                      <a:gd name="connsiteY24" fmla="*/ 501823 h 1024128"/>
                      <a:gd name="connsiteX25" fmla="*/ 0 w 6400800"/>
                      <a:gd name="connsiteY25" fmla="*/ 0 h 10241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6400800" h="1024128" fill="none" extrusionOk="0">
                        <a:moveTo>
                          <a:pt x="0" y="0"/>
                        </a:moveTo>
                        <a:cubicBezTo>
                          <a:pt x="114003" y="2240"/>
                          <a:pt x="334853" y="8483"/>
                          <a:pt x="448056" y="0"/>
                        </a:cubicBezTo>
                        <a:cubicBezTo>
                          <a:pt x="561259" y="-8483"/>
                          <a:pt x="898673" y="32867"/>
                          <a:pt x="1216152" y="0"/>
                        </a:cubicBezTo>
                        <a:cubicBezTo>
                          <a:pt x="1533631" y="-32867"/>
                          <a:pt x="1777884" y="21873"/>
                          <a:pt x="1920240" y="0"/>
                        </a:cubicBezTo>
                        <a:cubicBezTo>
                          <a:pt x="2062596" y="-21873"/>
                          <a:pt x="2221069" y="21062"/>
                          <a:pt x="2368296" y="0"/>
                        </a:cubicBezTo>
                        <a:cubicBezTo>
                          <a:pt x="2515523" y="-21062"/>
                          <a:pt x="2687131" y="-25525"/>
                          <a:pt x="2944368" y="0"/>
                        </a:cubicBezTo>
                        <a:cubicBezTo>
                          <a:pt x="3201605" y="25525"/>
                          <a:pt x="3525093" y="-23965"/>
                          <a:pt x="3712464" y="0"/>
                        </a:cubicBezTo>
                        <a:cubicBezTo>
                          <a:pt x="3899835" y="23965"/>
                          <a:pt x="4160557" y="-24896"/>
                          <a:pt x="4352544" y="0"/>
                        </a:cubicBezTo>
                        <a:cubicBezTo>
                          <a:pt x="4544531" y="24896"/>
                          <a:pt x="4867664" y="-32301"/>
                          <a:pt x="5056632" y="0"/>
                        </a:cubicBezTo>
                        <a:cubicBezTo>
                          <a:pt x="5245600" y="32301"/>
                          <a:pt x="5477915" y="3001"/>
                          <a:pt x="5632704" y="0"/>
                        </a:cubicBezTo>
                        <a:cubicBezTo>
                          <a:pt x="5787493" y="-3001"/>
                          <a:pt x="6237857" y="22197"/>
                          <a:pt x="6400800" y="0"/>
                        </a:cubicBezTo>
                        <a:cubicBezTo>
                          <a:pt x="6396578" y="133146"/>
                          <a:pt x="6403251" y="296148"/>
                          <a:pt x="6400800" y="532547"/>
                        </a:cubicBezTo>
                        <a:cubicBezTo>
                          <a:pt x="6398349" y="768946"/>
                          <a:pt x="6381196" y="898683"/>
                          <a:pt x="6400800" y="1024128"/>
                        </a:cubicBezTo>
                        <a:cubicBezTo>
                          <a:pt x="6268239" y="1024008"/>
                          <a:pt x="6143268" y="1010020"/>
                          <a:pt x="5952744" y="1024128"/>
                        </a:cubicBezTo>
                        <a:cubicBezTo>
                          <a:pt x="5762220" y="1038236"/>
                          <a:pt x="5643066" y="1008549"/>
                          <a:pt x="5504688" y="1024128"/>
                        </a:cubicBezTo>
                        <a:cubicBezTo>
                          <a:pt x="5366310" y="1039707"/>
                          <a:pt x="5106931" y="1022226"/>
                          <a:pt x="4800600" y="1024128"/>
                        </a:cubicBezTo>
                        <a:cubicBezTo>
                          <a:pt x="4494269" y="1026030"/>
                          <a:pt x="4548652" y="1032944"/>
                          <a:pt x="4352544" y="1024128"/>
                        </a:cubicBezTo>
                        <a:cubicBezTo>
                          <a:pt x="4156436" y="1015312"/>
                          <a:pt x="3931114" y="1004365"/>
                          <a:pt x="3712464" y="1024128"/>
                        </a:cubicBezTo>
                        <a:cubicBezTo>
                          <a:pt x="3493814" y="1043891"/>
                          <a:pt x="3437052" y="1026545"/>
                          <a:pt x="3200400" y="1024128"/>
                        </a:cubicBezTo>
                        <a:cubicBezTo>
                          <a:pt x="2963748" y="1021711"/>
                          <a:pt x="2864624" y="1004544"/>
                          <a:pt x="2560320" y="1024128"/>
                        </a:cubicBezTo>
                        <a:cubicBezTo>
                          <a:pt x="2256016" y="1043712"/>
                          <a:pt x="2229375" y="1000575"/>
                          <a:pt x="1920240" y="1024128"/>
                        </a:cubicBezTo>
                        <a:cubicBezTo>
                          <a:pt x="1611105" y="1047681"/>
                          <a:pt x="1448612" y="1019113"/>
                          <a:pt x="1280160" y="1024128"/>
                        </a:cubicBezTo>
                        <a:cubicBezTo>
                          <a:pt x="1111708" y="1029143"/>
                          <a:pt x="922508" y="1019914"/>
                          <a:pt x="640080" y="1024128"/>
                        </a:cubicBezTo>
                        <a:cubicBezTo>
                          <a:pt x="357652" y="1028342"/>
                          <a:pt x="253574" y="1044160"/>
                          <a:pt x="0" y="1024128"/>
                        </a:cubicBezTo>
                        <a:cubicBezTo>
                          <a:pt x="-2269" y="848950"/>
                          <a:pt x="14764" y="685118"/>
                          <a:pt x="0" y="501823"/>
                        </a:cubicBezTo>
                        <a:cubicBezTo>
                          <a:pt x="-14764" y="318529"/>
                          <a:pt x="23002" y="223198"/>
                          <a:pt x="0" y="0"/>
                        </a:cubicBezTo>
                        <a:close/>
                      </a:path>
                      <a:path w="6400800" h="1024128" stroke="0" extrusionOk="0">
                        <a:moveTo>
                          <a:pt x="0" y="0"/>
                        </a:moveTo>
                        <a:cubicBezTo>
                          <a:pt x="257510" y="5952"/>
                          <a:pt x="323222" y="-23013"/>
                          <a:pt x="576072" y="0"/>
                        </a:cubicBezTo>
                        <a:cubicBezTo>
                          <a:pt x="828922" y="23013"/>
                          <a:pt x="906989" y="-3764"/>
                          <a:pt x="1024128" y="0"/>
                        </a:cubicBezTo>
                        <a:cubicBezTo>
                          <a:pt x="1141267" y="3764"/>
                          <a:pt x="1608844" y="14506"/>
                          <a:pt x="1792224" y="0"/>
                        </a:cubicBezTo>
                        <a:cubicBezTo>
                          <a:pt x="1975604" y="-14506"/>
                          <a:pt x="2125923" y="3677"/>
                          <a:pt x="2368296" y="0"/>
                        </a:cubicBezTo>
                        <a:cubicBezTo>
                          <a:pt x="2610669" y="-3677"/>
                          <a:pt x="2825109" y="26561"/>
                          <a:pt x="2944368" y="0"/>
                        </a:cubicBezTo>
                        <a:cubicBezTo>
                          <a:pt x="3063627" y="-26561"/>
                          <a:pt x="3353138" y="-4308"/>
                          <a:pt x="3712464" y="0"/>
                        </a:cubicBezTo>
                        <a:cubicBezTo>
                          <a:pt x="4071790" y="4308"/>
                          <a:pt x="4009888" y="23758"/>
                          <a:pt x="4224528" y="0"/>
                        </a:cubicBezTo>
                        <a:cubicBezTo>
                          <a:pt x="4439168" y="-23758"/>
                          <a:pt x="4697605" y="-12830"/>
                          <a:pt x="4992624" y="0"/>
                        </a:cubicBezTo>
                        <a:cubicBezTo>
                          <a:pt x="5287643" y="12830"/>
                          <a:pt x="5398489" y="34515"/>
                          <a:pt x="5760720" y="0"/>
                        </a:cubicBezTo>
                        <a:cubicBezTo>
                          <a:pt x="6122951" y="-34515"/>
                          <a:pt x="6246735" y="28921"/>
                          <a:pt x="6400800" y="0"/>
                        </a:cubicBezTo>
                        <a:cubicBezTo>
                          <a:pt x="6379169" y="250330"/>
                          <a:pt x="6388764" y="374694"/>
                          <a:pt x="6400800" y="532547"/>
                        </a:cubicBezTo>
                        <a:cubicBezTo>
                          <a:pt x="6412836" y="690400"/>
                          <a:pt x="6398280" y="916356"/>
                          <a:pt x="6400800" y="1024128"/>
                        </a:cubicBezTo>
                        <a:cubicBezTo>
                          <a:pt x="6284915" y="1021275"/>
                          <a:pt x="6077492" y="1042253"/>
                          <a:pt x="5952744" y="1024128"/>
                        </a:cubicBezTo>
                        <a:cubicBezTo>
                          <a:pt x="5827996" y="1006003"/>
                          <a:pt x="5563410" y="1037273"/>
                          <a:pt x="5184648" y="1024128"/>
                        </a:cubicBezTo>
                        <a:cubicBezTo>
                          <a:pt x="4805886" y="1010983"/>
                          <a:pt x="4901458" y="1045731"/>
                          <a:pt x="4672584" y="1024128"/>
                        </a:cubicBezTo>
                        <a:cubicBezTo>
                          <a:pt x="4443710" y="1002525"/>
                          <a:pt x="4282734" y="1016145"/>
                          <a:pt x="4032504" y="1024128"/>
                        </a:cubicBezTo>
                        <a:cubicBezTo>
                          <a:pt x="3782274" y="1032111"/>
                          <a:pt x="3608184" y="1005870"/>
                          <a:pt x="3264408" y="1024128"/>
                        </a:cubicBezTo>
                        <a:cubicBezTo>
                          <a:pt x="2920632" y="1042386"/>
                          <a:pt x="2836861" y="997002"/>
                          <a:pt x="2624328" y="1024128"/>
                        </a:cubicBezTo>
                        <a:cubicBezTo>
                          <a:pt x="2411795" y="1051254"/>
                          <a:pt x="2380197" y="1041522"/>
                          <a:pt x="2176272" y="1024128"/>
                        </a:cubicBezTo>
                        <a:cubicBezTo>
                          <a:pt x="1972347" y="1006734"/>
                          <a:pt x="1811281" y="1033774"/>
                          <a:pt x="1664208" y="1024128"/>
                        </a:cubicBezTo>
                        <a:cubicBezTo>
                          <a:pt x="1517135" y="1014482"/>
                          <a:pt x="1095838" y="1045874"/>
                          <a:pt x="896112" y="1024128"/>
                        </a:cubicBezTo>
                        <a:cubicBezTo>
                          <a:pt x="696386" y="1002382"/>
                          <a:pt x="368294" y="1032078"/>
                          <a:pt x="0" y="1024128"/>
                        </a:cubicBezTo>
                        <a:cubicBezTo>
                          <a:pt x="11432" y="882552"/>
                          <a:pt x="17460" y="773110"/>
                          <a:pt x="0" y="532547"/>
                        </a:cubicBezTo>
                        <a:cubicBezTo>
                          <a:pt x="-17460" y="291984"/>
                          <a:pt x="-24626" y="19526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anchor="ctr">
            <a:norm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EC484E3-124A-47D6-8B12-3738DF80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14753" y="1822294"/>
            <a:ext cx="474784" cy="474784"/>
            <a:chOff x="1503190" y="2206870"/>
            <a:chExt cx="633045" cy="633045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7047BEA-0185-4428-83CD-C2CCF102CD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53419" y="2206870"/>
              <a:ext cx="0" cy="633045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BB4A0406-8E88-4181-A084-F1E09631C2E4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1819713" y="1899583"/>
              <a:ext cx="0" cy="633045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3A41340-23BB-4726-9CB7-A4F56882D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7547978" y="2846422"/>
            <a:ext cx="474784" cy="474784"/>
            <a:chOff x="1511836" y="2206870"/>
            <a:chExt cx="633045" cy="633045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A46C6C1-5E6D-4844-89AC-AE75A12818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61884" y="2206870"/>
              <a:ext cx="0" cy="633045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E3B8023-386E-4231-9B54-4F983B4E81D9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1828359" y="1899583"/>
              <a:ext cx="0" cy="633045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2" name="Page Number">
            <a:extLst>
              <a:ext uri="{FF2B5EF4-FFF2-40B4-BE49-F238E27FC236}">
                <a16:creationId xmlns:a16="http://schemas.microsoft.com/office/drawing/2014/main" id="{EE4A65FC-086F-464B-8207-2570400E7A4A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6" name="WSE logo">
            <a:extLst>
              <a:ext uri="{FF2B5EF4-FFF2-40B4-BE49-F238E27FC236}">
                <a16:creationId xmlns:a16="http://schemas.microsoft.com/office/drawing/2014/main" id="{0B81A465-587E-44B8-B00B-02F8C2007E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9211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8">
            <a:extLst>
              <a:ext uri="{FF2B5EF4-FFF2-40B4-BE49-F238E27FC236}">
                <a16:creationId xmlns:a16="http://schemas.microsoft.com/office/drawing/2014/main" id="{268DE600-90A7-4B6B-BFFA-EA2C6E807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reeform 13">
            <a:extLst>
              <a:ext uri="{FF2B5EF4-FFF2-40B4-BE49-F238E27FC236}">
                <a16:creationId xmlns:a16="http://schemas.microsoft.com/office/drawing/2014/main" id="{EBA27004-3833-43ED-82E9-6895434B89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0" y="0"/>
            <a:ext cx="9144001" cy="5143499"/>
          </a:xfrm>
          <a:prstGeom prst="rect">
            <a:avLst/>
          </a:prstGeom>
          <a:solidFill>
            <a:schemeClr val="tx2">
              <a:alpha val="8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WSE Logo">
            <a:extLst>
              <a:ext uri="{FF2B5EF4-FFF2-40B4-BE49-F238E27FC236}">
                <a16:creationId xmlns:a16="http://schemas.microsoft.com/office/drawing/2014/main" id="{5F610272-EE8A-4752-A390-42C726F6D2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9" t="29483" r="13581" b="28303"/>
          <a:stretch/>
        </p:blipFill>
        <p:spPr>
          <a:xfrm>
            <a:off x="6298808" y="447090"/>
            <a:ext cx="2377440" cy="621421"/>
          </a:xfrm>
          <a:prstGeom prst="rect">
            <a:avLst/>
          </a:prstGeom>
        </p:spPr>
      </p:pic>
      <p:sp>
        <p:nvSpPr>
          <p:cNvPr id="6" name="Course Title">
            <a:extLst>
              <a:ext uri="{FF2B5EF4-FFF2-40B4-BE49-F238E27FC236}">
                <a16:creationId xmlns:a16="http://schemas.microsoft.com/office/drawing/2014/main" id="{A43E8622-AA5C-40CF-A3A0-8B2BF9D750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7751" y="2240842"/>
            <a:ext cx="8208498" cy="5441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4125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Click to add course title</a:t>
            </a:r>
          </a:p>
        </p:txBody>
      </p:sp>
      <p:sp>
        <p:nvSpPr>
          <p:cNvPr id="7" name="Lecture Title">
            <a:extLst>
              <a:ext uri="{FF2B5EF4-FFF2-40B4-BE49-F238E27FC236}">
                <a16:creationId xmlns:a16="http://schemas.microsoft.com/office/drawing/2014/main" id="{DE1C7E4D-69CB-4F79-9436-E0466B26FBB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7749" y="2784966"/>
            <a:ext cx="8219053" cy="36670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5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Click to add lecture title</a:t>
            </a:r>
          </a:p>
        </p:txBody>
      </p:sp>
    </p:spTree>
    <p:extLst>
      <p:ext uri="{BB962C8B-B14F-4D97-AF65-F5344CB8AC3E}">
        <p14:creationId xmlns:p14="http://schemas.microsoft.com/office/powerpoint/2010/main" val="17429308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E54A0AA2-B636-401F-B58B-6DF5349EBC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noProof="0" dirty="0"/>
              <a:t>Click to </a:t>
            </a:r>
            <a:r>
              <a:rPr lang="en-US" noProof="0"/>
              <a:t>add title</a:t>
            </a:r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414BC9-864B-4D63-BFF5-8A26BC6E54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Bullets">
            <a:extLst>
              <a:ext uri="{FF2B5EF4-FFF2-40B4-BE49-F238E27FC236}">
                <a16:creationId xmlns:a16="http://schemas.microsoft.com/office/drawing/2014/main" id="{489A78E5-4DD4-4398-92E6-73293FB04D0D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533919" y="1390650"/>
            <a:ext cx="8085415" cy="3077573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>
              <a:spcBef>
                <a:spcPts val="750"/>
              </a:spcBef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71500" indent="-228600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pic>
        <p:nvPicPr>
          <p:cNvPr id="8" name="WSE logo">
            <a:extLst>
              <a:ext uri="{FF2B5EF4-FFF2-40B4-BE49-F238E27FC236}">
                <a16:creationId xmlns:a16="http://schemas.microsoft.com/office/drawing/2014/main" id="{5F712F24-2ADD-4B4F-B20F-5AF8A0644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  <p:sp>
        <p:nvSpPr>
          <p:cNvPr id="7" name="Page Number">
            <a:extLst>
              <a:ext uri="{FF2B5EF4-FFF2-40B4-BE49-F238E27FC236}">
                <a16:creationId xmlns:a16="http://schemas.microsoft.com/office/drawing/2014/main" id="{A10FF969-5C1A-4F23-A07F-2B9FBF69C84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02985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4 Items and Text -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">
            <a:extLst>
              <a:ext uri="{FF2B5EF4-FFF2-40B4-BE49-F238E27FC236}">
                <a16:creationId xmlns:a16="http://schemas.microsoft.com/office/drawing/2014/main" id="{95812EB8-9C15-3D45-A153-203E42E985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351" y="107119"/>
            <a:ext cx="8088983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7C6571-A67F-444A-A354-24A6AEAAE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3" name="Item 1 Text">
            <a:extLst>
              <a:ext uri="{FF2B5EF4-FFF2-40B4-BE49-F238E27FC236}">
                <a16:creationId xmlns:a16="http://schemas.microsoft.com/office/drawing/2014/main" id="{5EF51092-4CA9-4A33-86C8-1C731C02A14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0352" y="1389888"/>
            <a:ext cx="8096622" cy="1523999"/>
          </a:xfrm>
          <a:prstGeom prst="rect">
            <a:avLst/>
          </a:prstGeom>
          <a:ln w="6350">
            <a:noFill/>
          </a:ln>
        </p:spPr>
        <p:txBody>
          <a:bodyPr>
            <a:noAutofit/>
          </a:bodyPr>
          <a:lstStyle>
            <a:lvl1pPr marL="231775" indent="-231775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30188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5" name="Item 2 Text">
            <a:extLst>
              <a:ext uri="{FF2B5EF4-FFF2-40B4-BE49-F238E27FC236}">
                <a16:creationId xmlns:a16="http://schemas.microsoft.com/office/drawing/2014/main" id="{D5E68B19-4B0E-4A5D-9C14-62AA3BD942B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30351" y="3058846"/>
            <a:ext cx="8088983" cy="1523999"/>
          </a:xfrm>
          <a:prstGeom prst="rect">
            <a:avLst/>
          </a:prstGeom>
          <a:ln w="6350">
            <a:noFill/>
          </a:ln>
        </p:spPr>
        <p:txBody>
          <a:bodyPr>
            <a:noAutofit/>
          </a:bodyPr>
          <a:lstStyle>
            <a:lvl1pPr marL="231775" indent="-231775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marR="0" indent="-230188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92C74"/>
              </a:buClr>
              <a:buSzTx/>
              <a:buFont typeface="Courier New" panose="02070309020205020404" pitchFamily="49" charset="0"/>
              <a:buChar char="o"/>
              <a:tabLst/>
              <a:defRPr sz="1600"/>
            </a:lvl2pPr>
            <a:lvl3pPr marL="914400" indent="-228600">
              <a:buClr>
                <a:srgbClr val="092C74"/>
              </a:buClr>
              <a:buFont typeface="Arial" panose="020B0604020202020204" pitchFamily="34" charset="0"/>
              <a:buChar char="•"/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1"/>
            <a:endParaRPr lang="en-US" dirty="0"/>
          </a:p>
        </p:txBody>
      </p:sp>
      <p:sp>
        <p:nvSpPr>
          <p:cNvPr id="14" name="Page Number">
            <a:extLst>
              <a:ext uri="{FF2B5EF4-FFF2-40B4-BE49-F238E27FC236}">
                <a16:creationId xmlns:a16="http://schemas.microsoft.com/office/drawing/2014/main" id="{CF4BC876-D827-4E5E-A572-DF3D59B88245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6" name="WSE logo">
            <a:extLst>
              <a:ext uri="{FF2B5EF4-FFF2-40B4-BE49-F238E27FC236}">
                <a16:creationId xmlns:a16="http://schemas.microsoft.com/office/drawing/2014/main" id="{9BB8FB21-BFAB-4131-ADE3-626699BE3E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3599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nd Image -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">
            <a:extLst>
              <a:ext uri="{FF2B5EF4-FFF2-40B4-BE49-F238E27FC236}">
                <a16:creationId xmlns:a16="http://schemas.microsoft.com/office/drawing/2014/main" id="{08DC6AAE-017C-4253-840E-AB4D795A3E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2234" y="304800"/>
            <a:ext cx="3607289" cy="890244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EA6AD7-2136-4D32-B4FA-6F27E804E7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22960" y="1197160"/>
            <a:ext cx="778180" cy="10334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Bullets">
            <a:extLst>
              <a:ext uri="{FF2B5EF4-FFF2-40B4-BE49-F238E27FC236}">
                <a16:creationId xmlns:a16="http://schemas.microsoft.com/office/drawing/2014/main" id="{489A78E5-4DD4-4398-92E6-73293FB04D0D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732234" y="1545336"/>
            <a:ext cx="3607289" cy="2926080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>
              <a:spcBef>
                <a:spcPts val="750"/>
              </a:spcBef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71500" indent="-228600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75B79D34-DFEF-4AC5-AC86-378A247C4C3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804477" y="0"/>
            <a:ext cx="3607289" cy="5143500"/>
          </a:xfrm>
          <a:custGeom>
            <a:avLst/>
            <a:gdLst>
              <a:gd name="connsiteX0" fmla="*/ 0 w 3657600"/>
              <a:gd name="connsiteY0" fmla="*/ 0 h 4343400"/>
              <a:gd name="connsiteX1" fmla="*/ 3657600 w 3657600"/>
              <a:gd name="connsiteY1" fmla="*/ 0 h 4343400"/>
              <a:gd name="connsiteX2" fmla="*/ 3657600 w 3657600"/>
              <a:gd name="connsiteY2" fmla="*/ 4343400 h 4343400"/>
              <a:gd name="connsiteX3" fmla="*/ 0 w 3657600"/>
              <a:gd name="connsiteY3" fmla="*/ 4343400 h 434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7600" h="4343400">
                <a:moveTo>
                  <a:pt x="0" y="0"/>
                </a:moveTo>
                <a:lnTo>
                  <a:pt x="3657600" y="0"/>
                </a:lnTo>
                <a:lnTo>
                  <a:pt x="3657600" y="4343400"/>
                </a:lnTo>
                <a:lnTo>
                  <a:pt x="0" y="4343400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14" name="Picture Citation">
            <a:extLst>
              <a:ext uri="{FF2B5EF4-FFF2-40B4-BE49-F238E27FC236}">
                <a16:creationId xmlns:a16="http://schemas.microsoft.com/office/drawing/2014/main" id="{355E0E6A-E25B-428F-BA8C-4A0886B089F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71461" y="4860168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pic>
        <p:nvPicPr>
          <p:cNvPr id="9" name="WSE logo">
            <a:extLst>
              <a:ext uri="{FF2B5EF4-FFF2-40B4-BE49-F238E27FC236}">
                <a16:creationId xmlns:a16="http://schemas.microsoft.com/office/drawing/2014/main" id="{D3042606-CA6F-4BC4-80EF-92D44CA31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  <p:sp>
        <p:nvSpPr>
          <p:cNvPr id="12" name="Page Number">
            <a:extLst>
              <a:ext uri="{FF2B5EF4-FFF2-40B4-BE49-F238E27FC236}">
                <a16:creationId xmlns:a16="http://schemas.microsoft.com/office/drawing/2014/main" id="{01F6A14B-EEAE-2542-8809-4C8C18188C92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06150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nd Image - Simple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">
            <a:extLst>
              <a:ext uri="{FF2B5EF4-FFF2-40B4-BE49-F238E27FC236}">
                <a16:creationId xmlns:a16="http://schemas.microsoft.com/office/drawing/2014/main" id="{CB799A64-7BA6-4F73-8C2E-53459D5C88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20" y="107119"/>
            <a:ext cx="8152880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D21F650-C42B-4B41-8CC9-AD6289B54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Bullets">
            <a:extLst>
              <a:ext uri="{FF2B5EF4-FFF2-40B4-BE49-F238E27FC236}">
                <a16:creationId xmlns:a16="http://schemas.microsoft.com/office/drawing/2014/main" id="{943C2D0A-A157-470D-A872-D9191D23B6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30352" y="1389888"/>
            <a:ext cx="3571875" cy="3134272"/>
          </a:xfrm>
          <a:prstGeom prst="rect">
            <a:avLst/>
          </a:prstGeom>
        </p:spPr>
        <p:txBody>
          <a:bodyPr>
            <a:noAutofit/>
          </a:bodyPr>
          <a:lstStyle>
            <a:lvl1pPr marL="258366" indent="-258366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62263A2E-EA98-4267-A448-A9F7B45DA8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auto">
          <a:xfrm>
            <a:off x="4572000" y="1389888"/>
            <a:ext cx="4114800" cy="3174968"/>
          </a:xfrm>
          <a:custGeom>
            <a:avLst/>
            <a:gdLst>
              <a:gd name="connsiteX0" fmla="*/ 0 w 5340626"/>
              <a:gd name="connsiteY0" fmla="*/ 0 h 3869635"/>
              <a:gd name="connsiteX1" fmla="*/ 5340626 w 5340626"/>
              <a:gd name="connsiteY1" fmla="*/ 0 h 3869635"/>
              <a:gd name="connsiteX2" fmla="*/ 5340626 w 5340626"/>
              <a:gd name="connsiteY2" fmla="*/ 3869635 h 3869635"/>
              <a:gd name="connsiteX3" fmla="*/ 0 w 5340626"/>
              <a:gd name="connsiteY3" fmla="*/ 3869635 h 3869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40626" h="3869635">
                <a:moveTo>
                  <a:pt x="0" y="0"/>
                </a:moveTo>
                <a:lnTo>
                  <a:pt x="5340626" y="0"/>
                </a:lnTo>
                <a:lnTo>
                  <a:pt x="5340626" y="3869635"/>
                </a:lnTo>
                <a:lnTo>
                  <a:pt x="0" y="3869635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Citation">
            <a:extLst>
              <a:ext uri="{FF2B5EF4-FFF2-40B4-BE49-F238E27FC236}">
                <a16:creationId xmlns:a16="http://schemas.microsoft.com/office/drawing/2014/main" id="{370BA653-1209-4CAE-B920-460A0AC6A53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60004" y="4566886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0" name="Page Number">
            <a:extLst>
              <a:ext uri="{FF2B5EF4-FFF2-40B4-BE49-F238E27FC236}">
                <a16:creationId xmlns:a16="http://schemas.microsoft.com/office/drawing/2014/main" id="{9B9A818F-3D06-4A28-8F25-13339F74D56D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WSE logo">
            <a:extLst>
              <a:ext uri="{FF2B5EF4-FFF2-40B4-BE49-F238E27FC236}">
                <a16:creationId xmlns:a16="http://schemas.microsoft.com/office/drawing/2014/main" id="{A4943CF0-0E2F-4708-84F8-44218E3CFB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38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04793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378" lvl="1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3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2" lvl="5" indent="-30479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3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  <p:sp>
        <p:nvSpPr>
          <p:cNvPr id="36" name="Google Shape;36;p7"/>
          <p:cNvSpPr txBox="1">
            <a:spLocks noGrp="1"/>
          </p:cNvSpPr>
          <p:nvPr>
            <p:ph type="body" idx="2"/>
          </p:nvPr>
        </p:nvSpPr>
        <p:spPr>
          <a:xfrm>
            <a:off x="16955" y="4695967"/>
            <a:ext cx="3155100" cy="45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17492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78" lvl="1" indent="-292093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566" lvl="2" indent="-292093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754" lvl="3" indent="-292093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5943" lvl="4" indent="-292093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132" lvl="5" indent="-292093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320" lvl="6" indent="-292093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509" lvl="7" indent="-292093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697" lvl="8" indent="-292093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ullets and Image - Simple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">
            <a:extLst>
              <a:ext uri="{FF2B5EF4-FFF2-40B4-BE49-F238E27FC236}">
                <a16:creationId xmlns:a16="http://schemas.microsoft.com/office/drawing/2014/main" id="{CB799A64-7BA6-4F73-8C2E-53459D5C88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20" y="107119"/>
            <a:ext cx="8152880" cy="857542"/>
          </a:xfrm>
          <a:prstGeom prst="rect">
            <a:avLst/>
          </a:prstGeom>
        </p:spPr>
        <p:txBody>
          <a:bodyPr anchor="b"/>
          <a:lstStyle>
            <a:lvl1pPr>
              <a:defRPr sz="3000" b="1" i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D21F650-C42B-4B41-8CC9-AD6289B54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Picture">
            <a:extLst>
              <a:ext uri="{FF2B5EF4-FFF2-40B4-BE49-F238E27FC236}">
                <a16:creationId xmlns:a16="http://schemas.microsoft.com/office/drawing/2014/main" id="{4884B21B-478C-4C01-9996-0F72AC03614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 bwMode="auto">
          <a:xfrm>
            <a:off x="522711" y="1389888"/>
            <a:ext cx="3921623" cy="3174968"/>
          </a:xfrm>
          <a:custGeom>
            <a:avLst/>
            <a:gdLst>
              <a:gd name="connsiteX0" fmla="*/ 0 w 5340626"/>
              <a:gd name="connsiteY0" fmla="*/ 0 h 3869635"/>
              <a:gd name="connsiteX1" fmla="*/ 5340626 w 5340626"/>
              <a:gd name="connsiteY1" fmla="*/ 0 h 3869635"/>
              <a:gd name="connsiteX2" fmla="*/ 5340626 w 5340626"/>
              <a:gd name="connsiteY2" fmla="*/ 3869635 h 3869635"/>
              <a:gd name="connsiteX3" fmla="*/ 0 w 5340626"/>
              <a:gd name="connsiteY3" fmla="*/ 3869635 h 3869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40626" h="3869635">
                <a:moveTo>
                  <a:pt x="0" y="0"/>
                </a:moveTo>
                <a:lnTo>
                  <a:pt x="5340626" y="0"/>
                </a:lnTo>
                <a:lnTo>
                  <a:pt x="5340626" y="3869635"/>
                </a:lnTo>
                <a:lnTo>
                  <a:pt x="0" y="3869635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Citation">
            <a:extLst>
              <a:ext uri="{FF2B5EF4-FFF2-40B4-BE49-F238E27FC236}">
                <a16:creationId xmlns:a16="http://schemas.microsoft.com/office/drawing/2014/main" id="{47FB68FD-CDA4-408D-A343-8A86DF16AEA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017538" y="4585070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62263A2E-EA98-4267-A448-A9F7B45DA8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auto">
          <a:xfrm>
            <a:off x="4765176" y="1389888"/>
            <a:ext cx="3921623" cy="3174968"/>
          </a:xfrm>
          <a:custGeom>
            <a:avLst/>
            <a:gdLst>
              <a:gd name="connsiteX0" fmla="*/ 0 w 5340626"/>
              <a:gd name="connsiteY0" fmla="*/ 0 h 3869635"/>
              <a:gd name="connsiteX1" fmla="*/ 5340626 w 5340626"/>
              <a:gd name="connsiteY1" fmla="*/ 0 h 3869635"/>
              <a:gd name="connsiteX2" fmla="*/ 5340626 w 5340626"/>
              <a:gd name="connsiteY2" fmla="*/ 3869635 h 3869635"/>
              <a:gd name="connsiteX3" fmla="*/ 0 w 5340626"/>
              <a:gd name="connsiteY3" fmla="*/ 3869635 h 3869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40626" h="3869635">
                <a:moveTo>
                  <a:pt x="0" y="0"/>
                </a:moveTo>
                <a:lnTo>
                  <a:pt x="5340626" y="0"/>
                </a:lnTo>
                <a:lnTo>
                  <a:pt x="5340626" y="3869635"/>
                </a:lnTo>
                <a:lnTo>
                  <a:pt x="0" y="3869635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Citation">
            <a:extLst>
              <a:ext uri="{FF2B5EF4-FFF2-40B4-BE49-F238E27FC236}">
                <a16:creationId xmlns:a16="http://schemas.microsoft.com/office/drawing/2014/main" id="{370BA653-1209-4CAE-B920-460A0AC6A53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60004" y="4566886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0" name="Page Number">
            <a:extLst>
              <a:ext uri="{FF2B5EF4-FFF2-40B4-BE49-F238E27FC236}">
                <a16:creationId xmlns:a16="http://schemas.microsoft.com/office/drawing/2014/main" id="{9B9A818F-3D06-4A28-8F25-13339F74D56D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WSE logo">
            <a:extLst>
              <a:ext uri="{FF2B5EF4-FFF2-40B4-BE49-F238E27FC236}">
                <a16:creationId xmlns:a16="http://schemas.microsoft.com/office/drawing/2014/main" id="{A4943CF0-0E2F-4708-84F8-44218E3CFB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1634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s and Image - Simple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1E64E24-CAF0-4D23-BB2F-41C411BEFB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352" y="107118"/>
            <a:ext cx="8164088" cy="858505"/>
          </a:xfrm>
          <a:prstGeom prst="rect">
            <a:avLst/>
          </a:prstGeom>
        </p:spPr>
        <p:txBody>
          <a:bodyPr anchor="b"/>
          <a:lstStyle>
            <a:lvl1pPr>
              <a:defRPr sz="3000" b="1" i="0" u="none">
                <a:solidFill>
                  <a:srgbClr val="092C74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add title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D72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D21F650-C42B-4B41-8CC9-AD6289B54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Bullets">
            <a:extLst>
              <a:ext uri="{FF2B5EF4-FFF2-40B4-BE49-F238E27FC236}">
                <a16:creationId xmlns:a16="http://schemas.microsoft.com/office/drawing/2014/main" id="{943C2D0A-A157-470D-A872-D9191D23B6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14925" y="1272248"/>
            <a:ext cx="3571875" cy="3174967"/>
          </a:xfrm>
          <a:prstGeom prst="rect">
            <a:avLst/>
          </a:prstGeom>
        </p:spPr>
        <p:txBody>
          <a:bodyPr>
            <a:noAutofit/>
          </a:bodyPr>
          <a:lstStyle>
            <a:lvl1pPr marL="258366" indent="-258366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62263A2E-EA98-4267-A448-A9F7B45DA8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auto">
          <a:xfrm>
            <a:off x="457200" y="1272249"/>
            <a:ext cx="4114800" cy="3174968"/>
          </a:xfrm>
          <a:custGeom>
            <a:avLst/>
            <a:gdLst>
              <a:gd name="connsiteX0" fmla="*/ 0 w 5340626"/>
              <a:gd name="connsiteY0" fmla="*/ 0 h 3869635"/>
              <a:gd name="connsiteX1" fmla="*/ 5340626 w 5340626"/>
              <a:gd name="connsiteY1" fmla="*/ 0 h 3869635"/>
              <a:gd name="connsiteX2" fmla="*/ 5340626 w 5340626"/>
              <a:gd name="connsiteY2" fmla="*/ 3869635 h 3869635"/>
              <a:gd name="connsiteX3" fmla="*/ 0 w 5340626"/>
              <a:gd name="connsiteY3" fmla="*/ 3869635 h 3869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40626" h="3869635">
                <a:moveTo>
                  <a:pt x="0" y="0"/>
                </a:moveTo>
                <a:lnTo>
                  <a:pt x="5340626" y="0"/>
                </a:lnTo>
                <a:lnTo>
                  <a:pt x="5340626" y="3869635"/>
                </a:lnTo>
                <a:lnTo>
                  <a:pt x="0" y="3869635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Citation">
            <a:extLst>
              <a:ext uri="{FF2B5EF4-FFF2-40B4-BE49-F238E27FC236}">
                <a16:creationId xmlns:a16="http://schemas.microsoft.com/office/drawing/2014/main" id="{370BA653-1209-4CAE-B920-460A0AC6A53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60004" y="4566886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0" name="Page Number">
            <a:extLst>
              <a:ext uri="{FF2B5EF4-FFF2-40B4-BE49-F238E27FC236}">
                <a16:creationId xmlns:a16="http://schemas.microsoft.com/office/drawing/2014/main" id="{9B9A818F-3D06-4A28-8F25-13339F74D56D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WSE logo">
            <a:extLst>
              <a:ext uri="{FF2B5EF4-FFF2-40B4-BE49-F238E27FC236}">
                <a16:creationId xmlns:a16="http://schemas.microsoft.com/office/drawing/2014/main" id="{A4943CF0-0E2F-4708-84F8-44218E3CFB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9296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">
            <a:extLst>
              <a:ext uri="{FF2B5EF4-FFF2-40B4-BE49-F238E27FC236}">
                <a16:creationId xmlns:a16="http://schemas.microsoft.com/office/drawing/2014/main" id="{42DFC6F8-F82A-4114-AF17-42AD3A68F0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7254" y="107119"/>
            <a:ext cx="4262080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C9F9A7C-CFE6-4689-B094-29307EAE2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34840" y="96515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Bullets">
            <a:extLst>
              <a:ext uri="{FF2B5EF4-FFF2-40B4-BE49-F238E27FC236}">
                <a16:creationId xmlns:a16="http://schemas.microsoft.com/office/drawing/2014/main" id="{8DA302DD-2F66-408A-AD8F-F13AE0B7E7E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57255" y="1343025"/>
            <a:ext cx="4329545" cy="299300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74675" indent="-231775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0BCC896-FFF3-426B-9D11-0F273466765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455555"/>
            <a:ext cx="3849291" cy="3880471"/>
          </a:xfrm>
          <a:custGeom>
            <a:avLst/>
            <a:gdLst>
              <a:gd name="connsiteX0" fmla="*/ 0 w 3644900"/>
              <a:gd name="connsiteY0" fmla="*/ 0 h 5029200"/>
              <a:gd name="connsiteX1" fmla="*/ 3644900 w 3644900"/>
              <a:gd name="connsiteY1" fmla="*/ 0 h 5029200"/>
              <a:gd name="connsiteX2" fmla="*/ 3644900 w 3644900"/>
              <a:gd name="connsiteY2" fmla="*/ 5029200 h 5029200"/>
              <a:gd name="connsiteX3" fmla="*/ 0 w 3644900"/>
              <a:gd name="connsiteY3" fmla="*/ 5029200 h 50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4900" h="5029200">
                <a:moveTo>
                  <a:pt x="0" y="0"/>
                </a:moveTo>
                <a:lnTo>
                  <a:pt x="3644900" y="0"/>
                </a:lnTo>
                <a:lnTo>
                  <a:pt x="3644900" y="5029200"/>
                </a:lnTo>
                <a:lnTo>
                  <a:pt x="0" y="5029200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19" name="Picture Citation">
            <a:extLst>
              <a:ext uri="{FF2B5EF4-FFF2-40B4-BE49-F238E27FC236}">
                <a16:creationId xmlns:a16="http://schemas.microsoft.com/office/drawing/2014/main" id="{5DDDCA7F-5C0D-4D05-AFA8-052A81B4CD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4336026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7" name="Page Number">
            <a:extLst>
              <a:ext uri="{FF2B5EF4-FFF2-40B4-BE49-F238E27FC236}">
                <a16:creationId xmlns:a16="http://schemas.microsoft.com/office/drawing/2014/main" id="{5FF3179F-903F-4802-ACAB-83CB211F685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WSE logo">
            <a:extLst>
              <a:ext uri="{FF2B5EF4-FFF2-40B4-BE49-F238E27FC236}">
                <a16:creationId xmlns:a16="http://schemas.microsoft.com/office/drawing/2014/main" id="{D62DDA77-9FC9-45C0-9D2C-19564EE2F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5069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">
            <a:extLst>
              <a:ext uri="{FF2B5EF4-FFF2-40B4-BE49-F238E27FC236}">
                <a16:creationId xmlns:a16="http://schemas.microsoft.com/office/drawing/2014/main" id="{B9D2BC59-BAA9-4F86-A1D2-5D980B71B6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55673" y="325582"/>
            <a:ext cx="3131127" cy="119268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BBCBD4-734B-4675-AF6F-AADF5D7D00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623560" y="1518264"/>
            <a:ext cx="778180" cy="10334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Bullets">
            <a:extLst>
              <a:ext uri="{FF2B5EF4-FFF2-40B4-BE49-F238E27FC236}">
                <a16:creationId xmlns:a16="http://schemas.microsoft.com/office/drawing/2014/main" id="{193BA231-D4D9-4495-ABB3-778FD8DA042C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5555673" y="1835727"/>
            <a:ext cx="3131127" cy="266898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74675" indent="-231775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265A9C31-C8EA-436B-A2CE-0C7EF8C1A1C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5074238" cy="5143500"/>
          </a:xfrm>
          <a:custGeom>
            <a:avLst/>
            <a:gdLst>
              <a:gd name="connsiteX0" fmla="*/ 0 w 5965370"/>
              <a:gd name="connsiteY0" fmla="*/ 0 h 6858000"/>
              <a:gd name="connsiteX1" fmla="*/ 5965370 w 5965370"/>
              <a:gd name="connsiteY1" fmla="*/ 0 h 6858000"/>
              <a:gd name="connsiteX2" fmla="*/ 5965370 w 5965370"/>
              <a:gd name="connsiteY2" fmla="*/ 6858000 h 6858000"/>
              <a:gd name="connsiteX3" fmla="*/ 0 w 596537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5370" h="6858000">
                <a:moveTo>
                  <a:pt x="0" y="0"/>
                </a:moveTo>
                <a:lnTo>
                  <a:pt x="5965370" y="0"/>
                </a:lnTo>
                <a:lnTo>
                  <a:pt x="5965370" y="6858000"/>
                </a:lnTo>
                <a:lnTo>
                  <a:pt x="0" y="6858000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16" name="Picture Citation">
            <a:extLst>
              <a:ext uri="{FF2B5EF4-FFF2-40B4-BE49-F238E27FC236}">
                <a16:creationId xmlns:a16="http://schemas.microsoft.com/office/drawing/2014/main" id="{EE8084E3-8476-4A31-8838-95D56C1C999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76620" y="4860169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4" name="Page Number">
            <a:extLst>
              <a:ext uri="{FF2B5EF4-FFF2-40B4-BE49-F238E27FC236}">
                <a16:creationId xmlns:a16="http://schemas.microsoft.com/office/drawing/2014/main" id="{111069FF-2DBD-453E-A62E-A87DF2CF2FB0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2285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g Imag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">
            <a:extLst>
              <a:ext uri="{FF2B5EF4-FFF2-40B4-BE49-F238E27FC236}">
                <a16:creationId xmlns:a16="http://schemas.microsoft.com/office/drawing/2014/main" id="{B9D2BC59-BAA9-4F86-A1D2-5D980B71B6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5289" y="328403"/>
            <a:ext cx="3131127" cy="119268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BBCBD4-734B-4675-AF6F-AADF5D7D00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3176" y="1521085"/>
            <a:ext cx="778180" cy="10334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Bullets">
            <a:extLst>
              <a:ext uri="{FF2B5EF4-FFF2-40B4-BE49-F238E27FC236}">
                <a16:creationId xmlns:a16="http://schemas.microsoft.com/office/drawing/2014/main" id="{193BA231-D4D9-4495-ABB3-778FD8DA042C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395289" y="1838548"/>
            <a:ext cx="3131127" cy="266898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74675" indent="-231775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265A9C31-C8EA-436B-A2CE-0C7EF8C1A1C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69762" y="0"/>
            <a:ext cx="5074238" cy="5143500"/>
          </a:xfrm>
          <a:custGeom>
            <a:avLst/>
            <a:gdLst>
              <a:gd name="connsiteX0" fmla="*/ 0 w 5965370"/>
              <a:gd name="connsiteY0" fmla="*/ 0 h 6858000"/>
              <a:gd name="connsiteX1" fmla="*/ 5965370 w 5965370"/>
              <a:gd name="connsiteY1" fmla="*/ 0 h 6858000"/>
              <a:gd name="connsiteX2" fmla="*/ 5965370 w 5965370"/>
              <a:gd name="connsiteY2" fmla="*/ 6858000 h 6858000"/>
              <a:gd name="connsiteX3" fmla="*/ 0 w 596537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5370" h="6858000">
                <a:moveTo>
                  <a:pt x="0" y="0"/>
                </a:moveTo>
                <a:lnTo>
                  <a:pt x="5965370" y="0"/>
                </a:lnTo>
                <a:lnTo>
                  <a:pt x="5965370" y="6858000"/>
                </a:lnTo>
                <a:lnTo>
                  <a:pt x="0" y="6858000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16" name="Picture Citation">
            <a:extLst>
              <a:ext uri="{FF2B5EF4-FFF2-40B4-BE49-F238E27FC236}">
                <a16:creationId xmlns:a16="http://schemas.microsoft.com/office/drawing/2014/main" id="{EE8084E3-8476-4A31-8838-95D56C1C999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77459" y="4884009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4" name="Page Number">
            <a:extLst>
              <a:ext uri="{FF2B5EF4-FFF2-40B4-BE49-F238E27FC236}">
                <a16:creationId xmlns:a16="http://schemas.microsoft.com/office/drawing/2014/main" id="{111069FF-2DBD-453E-A62E-A87DF2CF2FB0}"/>
              </a:ext>
            </a:extLst>
          </p:cNvPr>
          <p:cNvSpPr txBox="1"/>
          <p:nvPr userDrawn="1"/>
        </p:nvSpPr>
        <p:spPr>
          <a:xfrm>
            <a:off x="-400049" y="4895931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04509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">
            <a:extLst>
              <a:ext uri="{FF2B5EF4-FFF2-40B4-BE49-F238E27FC236}">
                <a16:creationId xmlns:a16="http://schemas.microsoft.com/office/drawing/2014/main" id="{70285FB5-8EF0-4290-82AE-0E7D18F5E1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70550E0-BE9C-4243-B6E1-D36E23EBA7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able or Image">
            <a:extLst>
              <a:ext uri="{FF2B5EF4-FFF2-40B4-BE49-F238E27FC236}">
                <a16:creationId xmlns:a16="http://schemas.microsoft.com/office/drawing/2014/main" id="{474FEC9E-6C14-410D-B6E1-07F8E9C778B3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533123" y="1154923"/>
            <a:ext cx="8085416" cy="3423466"/>
          </a:xfrm>
          <a:prstGeom prst="rect">
            <a:avLst/>
          </a:prstGeom>
        </p:spPr>
        <p:txBody>
          <a:bodyPr/>
          <a:lstStyle>
            <a:lvl1pPr marL="230188" indent="-230188">
              <a:buClr>
                <a:schemeClr val="tx2"/>
              </a:buClr>
              <a:buFont typeface="Wingdings" panose="05000000000000000000" pitchFamily="2" charset="2"/>
              <a:buNone/>
              <a:defRPr sz="18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Table or image</a:t>
            </a:r>
          </a:p>
        </p:txBody>
      </p:sp>
      <p:sp>
        <p:nvSpPr>
          <p:cNvPr id="9" name="Citation">
            <a:extLst>
              <a:ext uri="{FF2B5EF4-FFF2-40B4-BE49-F238E27FC236}">
                <a16:creationId xmlns:a16="http://schemas.microsoft.com/office/drawing/2014/main" id="{CA0A6044-029B-48E2-80D3-50F96602468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74520" y="4581310"/>
            <a:ext cx="6744017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lang="en-US" sz="1050" b="0" i="0" u="none" strike="noStrike" smtClean="0">
                <a:effectLst/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Adapted/Reprinted from [APA reference].</a:t>
            </a:r>
          </a:p>
        </p:txBody>
      </p:sp>
      <p:sp>
        <p:nvSpPr>
          <p:cNvPr id="7" name="Page Number">
            <a:extLst>
              <a:ext uri="{FF2B5EF4-FFF2-40B4-BE49-F238E27FC236}">
                <a16:creationId xmlns:a16="http://schemas.microsoft.com/office/drawing/2014/main" id="{A10FF969-5C1A-4F23-A07F-2B9FBF69C84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WSE logo">
            <a:extLst>
              <a:ext uri="{FF2B5EF4-FFF2-40B4-BE49-F238E27FC236}">
                <a16:creationId xmlns:a16="http://schemas.microsoft.com/office/drawing/2014/main" id="{3A47A697-B777-4F7D-815F-EDBEC2B3E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8769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e o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">
            <a:extLst>
              <a:ext uri="{FF2B5EF4-FFF2-40B4-BE49-F238E27FC236}">
                <a16:creationId xmlns:a16="http://schemas.microsoft.com/office/drawing/2014/main" id="{70285FB5-8EF0-4290-82AE-0E7D18F5E1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70550E0-BE9C-4243-B6E1-D36E23EBA7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Page Number">
            <a:extLst>
              <a:ext uri="{FF2B5EF4-FFF2-40B4-BE49-F238E27FC236}">
                <a16:creationId xmlns:a16="http://schemas.microsoft.com/office/drawing/2014/main" id="{A10FF969-5C1A-4F23-A07F-2B9FBF69C84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WSE logo">
            <a:extLst>
              <a:ext uri="{FF2B5EF4-FFF2-40B4-BE49-F238E27FC236}">
                <a16:creationId xmlns:a16="http://schemas.microsoft.com/office/drawing/2014/main" id="{3A47A697-B777-4F7D-815F-EDBEC2B3E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8274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59635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61522A75-C6E1-4A35-AEF4-3058F787B0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9290" y="-938619"/>
            <a:ext cx="8085415" cy="876185"/>
          </a:xfrm>
          <a:prstGeom prst="rect">
            <a:avLst/>
          </a:prstGeom>
        </p:spPr>
        <p:txBody>
          <a:bodyPr anchor="ctr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Copyright The Johns Hopkins University 2023. All rights reserved.</a:t>
            </a:r>
          </a:p>
        </p:txBody>
      </p:sp>
      <p:pic>
        <p:nvPicPr>
          <p:cNvPr id="2" name="Picture 18" descr="Medical History Moment - The Founding of Johns Hopkins University ...">
            <a:extLst>
              <a:ext uri="{FF2B5EF4-FFF2-40B4-BE49-F238E27FC236}">
                <a16:creationId xmlns:a16="http://schemas.microsoft.com/office/drawing/2014/main" id="{6855C648-89BA-05DB-FBE4-06DECEF5D9D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23" t="7786" r="6323" b="18463"/>
          <a:stretch/>
        </p:blipFill>
        <p:spPr bwMode="auto">
          <a:xfrm>
            <a:off x="0" y="0"/>
            <a:ext cx="9143999" cy="5143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reeform 13">
            <a:extLst>
              <a:ext uri="{FF2B5EF4-FFF2-40B4-BE49-F238E27FC236}">
                <a16:creationId xmlns:a16="http://schemas.microsoft.com/office/drawing/2014/main" id="{6A59C72E-C9CB-418F-981E-D5C3438A08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-2" y="-3"/>
            <a:ext cx="9144001" cy="5143499"/>
          </a:xfrm>
          <a:prstGeom prst="rect">
            <a:avLst/>
          </a:prstGeom>
          <a:gradFill flip="none" rotWithShape="1">
            <a:gsLst>
              <a:gs pos="0">
                <a:srgbClr val="69ACE5">
                  <a:alpha val="85000"/>
                </a:srgbClr>
              </a:gs>
              <a:gs pos="75000">
                <a:srgbClr val="3B6FAF">
                  <a:alpha val="85000"/>
                </a:srgbClr>
              </a:gs>
            </a:gsLst>
            <a:lin ang="10800000" scaled="1"/>
            <a:tileRect/>
          </a:gra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WSE Logo">
            <a:extLst>
              <a:ext uri="{FF2B5EF4-FFF2-40B4-BE49-F238E27FC236}">
                <a16:creationId xmlns:a16="http://schemas.microsoft.com/office/drawing/2014/main" id="{73EE76B3-19B8-4A4F-9962-98EBF35D92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2" t="22639" r="15939" b="21111"/>
          <a:stretch/>
        </p:blipFill>
        <p:spPr>
          <a:xfrm>
            <a:off x="2584969" y="1417162"/>
            <a:ext cx="3974062" cy="230917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146C736-D135-449F-AC2D-8C9ACCE3507D}"/>
              </a:ext>
            </a:extLst>
          </p:cNvPr>
          <p:cNvSpPr/>
          <p:nvPr userDrawn="1"/>
        </p:nvSpPr>
        <p:spPr>
          <a:xfrm>
            <a:off x="0" y="4727386"/>
            <a:ext cx="9144000" cy="217090"/>
          </a:xfrm>
          <a:prstGeom prst="rect">
            <a:avLst/>
          </a:prstGeom>
        </p:spPr>
        <p:txBody>
          <a:bodyPr wrap="square" lIns="81639" tIns="40820" rIns="81639" bIns="40820">
            <a:spAutoFit/>
          </a:bodyPr>
          <a:lstStyle/>
          <a:p>
            <a:pPr algn="ctr"/>
            <a:r>
              <a:rPr lang="en-US" sz="875" b="0" i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© The Johns Hopkins University 2023,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520304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31513-21BA-69D9-46B3-4288DF1F8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29FC8F-EFCF-946C-FB4F-829BDABC18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0B3578-F61A-3D71-7DF9-7749DF4EA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0104F993-25E2-634E-BAAE-979470ED3484}" type="datetimeFigureOut">
              <a:rPr lang="en-CN" smtClean="0"/>
              <a:pPr/>
              <a:t>2/28/24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F369B4-94DC-374C-B891-76485760F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622DF6-B9CC-948D-B599-46DBCBE95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6C74AF8F-34DA-FD49-A130-D08203732350}" type="slidenum">
              <a:rPr lang="en-CN" smtClean="0"/>
              <a:pPr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450432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  <p:sp>
        <p:nvSpPr>
          <p:cNvPr id="31" name="Google Shape;31;p6"/>
          <p:cNvSpPr txBox="1">
            <a:spLocks noGrp="1"/>
          </p:cNvSpPr>
          <p:nvPr>
            <p:ph type="body" idx="1"/>
          </p:nvPr>
        </p:nvSpPr>
        <p:spPr>
          <a:xfrm>
            <a:off x="16955" y="4695967"/>
            <a:ext cx="3155100" cy="45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2"/>
          </p:nvPr>
        </p:nvSpPr>
        <p:spPr>
          <a:xfrm>
            <a:off x="93155" y="4695967"/>
            <a:ext cx="3155100" cy="45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0346864"/>
      </p:ext>
    </p:extLst>
  </p:cSld>
  <p:clrMapOvr>
    <a:masterClrMapping/>
  </p:clrMapOvr>
  <p:hf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mage and Bullets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2F1646-A3CA-40D6-8C82-88AB9B10A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240632"/>
            <a:ext cx="9144000" cy="2743200"/>
          </a:xfrm>
          <a:prstGeom prst="rect">
            <a:avLst/>
          </a:prstGeom>
          <a:solidFill>
            <a:srgbClr val="092C74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35"/>
            <a:endParaRPr lang="uk-UA" sz="1400">
              <a:solidFill>
                <a:srgbClr val="0A091B"/>
              </a:solidFill>
              <a:latin typeface="Roboto"/>
            </a:endParaRPr>
          </a:p>
        </p:txBody>
      </p:sp>
      <p:sp>
        <p:nvSpPr>
          <p:cNvPr id="11" name="Text">
            <a:extLst>
              <a:ext uri="{FF2B5EF4-FFF2-40B4-BE49-F238E27FC236}">
                <a16:creationId xmlns:a16="http://schemas.microsoft.com/office/drawing/2014/main" id="{4F3CE606-8D56-4BB0-B849-C27882F536E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2011" y="1612107"/>
            <a:ext cx="8339978" cy="20002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4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4" name="Text Citation">
            <a:extLst>
              <a:ext uri="{FF2B5EF4-FFF2-40B4-BE49-F238E27FC236}">
                <a16:creationId xmlns:a16="http://schemas.microsoft.com/office/drawing/2014/main" id="{B589D318-66FA-4A72-983A-051B97FE81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3984679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3" name="Page Number">
            <a:extLst>
              <a:ext uri="{FF2B5EF4-FFF2-40B4-BE49-F238E27FC236}">
                <a16:creationId xmlns:a16="http://schemas.microsoft.com/office/drawing/2014/main" id="{117BC372-4338-4AC5-A7EE-13FBCB2E045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WSE logo">
            <a:extLst>
              <a:ext uri="{FF2B5EF4-FFF2-40B4-BE49-F238E27FC236}">
                <a16:creationId xmlns:a16="http://schemas.microsoft.com/office/drawing/2014/main" id="{07ACA5C5-BCA5-44A5-85C5-A0ABBF4EC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116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97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2/28/24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87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75087">
              <a:lnSpc>
                <a:spcPts val="898"/>
              </a:lnSpc>
            </a:pPr>
            <a:fld id="{81D60167-4931-47E6-BA6A-407CBD079E47}" type="slidenum">
              <a:rPr lang="en-US" spc="5" smtClean="0"/>
              <a:pPr marL="75087">
                <a:lnSpc>
                  <a:spcPts val="898"/>
                </a:lnSpc>
              </a:pPr>
              <a:t>‹#›</a:t>
            </a:fld>
            <a:endParaRPr lang="en-US" spc="5" dirty="0"/>
          </a:p>
        </p:txBody>
      </p:sp>
    </p:spTree>
    <p:extLst>
      <p:ext uri="{BB962C8B-B14F-4D97-AF65-F5344CB8AC3E}">
        <p14:creationId xmlns:p14="http://schemas.microsoft.com/office/powerpoint/2010/main" val="29114117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2973" y="1732983"/>
            <a:ext cx="5462276" cy="2764765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57163" y="452716"/>
            <a:ext cx="6336105" cy="4566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97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2897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92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2/28/24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87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75087">
              <a:lnSpc>
                <a:spcPts val="898"/>
              </a:lnSpc>
            </a:pPr>
            <a:fld id="{81D60167-4931-47E6-BA6A-407CBD079E47}" type="slidenum">
              <a:rPr lang="en-US" spc="5" smtClean="0"/>
              <a:pPr marL="75087">
                <a:lnSpc>
                  <a:spcPts val="898"/>
                </a:lnSpc>
              </a:pPr>
              <a:t>‹#›</a:t>
            </a:fld>
            <a:endParaRPr lang="en-US" spc="5" dirty="0"/>
          </a:p>
        </p:txBody>
      </p:sp>
    </p:spTree>
    <p:extLst>
      <p:ext uri="{BB962C8B-B14F-4D97-AF65-F5344CB8AC3E}">
        <p14:creationId xmlns:p14="http://schemas.microsoft.com/office/powerpoint/2010/main" val="464516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97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005"/>
            <a:ext cx="3977640" cy="2908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05"/>
            <a:ext cx="3977640" cy="2908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2/28/24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87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75087">
              <a:lnSpc>
                <a:spcPts val="898"/>
              </a:lnSpc>
            </a:pPr>
            <a:fld id="{81D60167-4931-47E6-BA6A-407CBD079E47}" type="slidenum">
              <a:rPr lang="en-US" spc="5" smtClean="0"/>
              <a:pPr marL="75087">
                <a:lnSpc>
                  <a:spcPts val="898"/>
                </a:lnSpc>
              </a:pPr>
              <a:t>‹#›</a:t>
            </a:fld>
            <a:endParaRPr lang="en-US" spc="5" dirty="0"/>
          </a:p>
        </p:txBody>
      </p:sp>
    </p:spTree>
    <p:extLst>
      <p:ext uri="{BB962C8B-B14F-4D97-AF65-F5344CB8AC3E}">
        <p14:creationId xmlns:p14="http://schemas.microsoft.com/office/powerpoint/2010/main" val="17724409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mple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">
            <a:extLst>
              <a:ext uri="{FF2B5EF4-FFF2-40B4-BE49-F238E27FC236}">
                <a16:creationId xmlns:a16="http://schemas.microsoft.com/office/drawing/2014/main" id="{20A1A377-F0DC-451D-AD18-E54E930A614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71600" y="2059686"/>
            <a:ext cx="6400800" cy="1024128"/>
          </a:xfrm>
          <a:prstGeom prst="rect">
            <a:avLst/>
          </a:prstGeom>
          <a:ln>
            <a:noFill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400800"/>
                      <a:gd name="connsiteY0" fmla="*/ 0 h 1024128"/>
                      <a:gd name="connsiteX1" fmla="*/ 448056 w 6400800"/>
                      <a:gd name="connsiteY1" fmla="*/ 0 h 1024128"/>
                      <a:gd name="connsiteX2" fmla="*/ 1216152 w 6400800"/>
                      <a:gd name="connsiteY2" fmla="*/ 0 h 1024128"/>
                      <a:gd name="connsiteX3" fmla="*/ 1920240 w 6400800"/>
                      <a:gd name="connsiteY3" fmla="*/ 0 h 1024128"/>
                      <a:gd name="connsiteX4" fmla="*/ 2368296 w 6400800"/>
                      <a:gd name="connsiteY4" fmla="*/ 0 h 1024128"/>
                      <a:gd name="connsiteX5" fmla="*/ 2944368 w 6400800"/>
                      <a:gd name="connsiteY5" fmla="*/ 0 h 1024128"/>
                      <a:gd name="connsiteX6" fmla="*/ 3712464 w 6400800"/>
                      <a:gd name="connsiteY6" fmla="*/ 0 h 1024128"/>
                      <a:gd name="connsiteX7" fmla="*/ 4352544 w 6400800"/>
                      <a:gd name="connsiteY7" fmla="*/ 0 h 1024128"/>
                      <a:gd name="connsiteX8" fmla="*/ 5056632 w 6400800"/>
                      <a:gd name="connsiteY8" fmla="*/ 0 h 1024128"/>
                      <a:gd name="connsiteX9" fmla="*/ 5632704 w 6400800"/>
                      <a:gd name="connsiteY9" fmla="*/ 0 h 1024128"/>
                      <a:gd name="connsiteX10" fmla="*/ 6400800 w 6400800"/>
                      <a:gd name="connsiteY10" fmla="*/ 0 h 1024128"/>
                      <a:gd name="connsiteX11" fmla="*/ 6400800 w 6400800"/>
                      <a:gd name="connsiteY11" fmla="*/ 532547 h 1024128"/>
                      <a:gd name="connsiteX12" fmla="*/ 6400800 w 6400800"/>
                      <a:gd name="connsiteY12" fmla="*/ 1024128 h 1024128"/>
                      <a:gd name="connsiteX13" fmla="*/ 5952744 w 6400800"/>
                      <a:gd name="connsiteY13" fmla="*/ 1024128 h 1024128"/>
                      <a:gd name="connsiteX14" fmla="*/ 5504688 w 6400800"/>
                      <a:gd name="connsiteY14" fmla="*/ 1024128 h 1024128"/>
                      <a:gd name="connsiteX15" fmla="*/ 4800600 w 6400800"/>
                      <a:gd name="connsiteY15" fmla="*/ 1024128 h 1024128"/>
                      <a:gd name="connsiteX16" fmla="*/ 4352544 w 6400800"/>
                      <a:gd name="connsiteY16" fmla="*/ 1024128 h 1024128"/>
                      <a:gd name="connsiteX17" fmla="*/ 3712464 w 6400800"/>
                      <a:gd name="connsiteY17" fmla="*/ 1024128 h 1024128"/>
                      <a:gd name="connsiteX18" fmla="*/ 3200400 w 6400800"/>
                      <a:gd name="connsiteY18" fmla="*/ 1024128 h 1024128"/>
                      <a:gd name="connsiteX19" fmla="*/ 2560320 w 6400800"/>
                      <a:gd name="connsiteY19" fmla="*/ 1024128 h 1024128"/>
                      <a:gd name="connsiteX20" fmla="*/ 1920240 w 6400800"/>
                      <a:gd name="connsiteY20" fmla="*/ 1024128 h 1024128"/>
                      <a:gd name="connsiteX21" fmla="*/ 1280160 w 6400800"/>
                      <a:gd name="connsiteY21" fmla="*/ 1024128 h 1024128"/>
                      <a:gd name="connsiteX22" fmla="*/ 640080 w 6400800"/>
                      <a:gd name="connsiteY22" fmla="*/ 1024128 h 1024128"/>
                      <a:gd name="connsiteX23" fmla="*/ 0 w 6400800"/>
                      <a:gd name="connsiteY23" fmla="*/ 1024128 h 1024128"/>
                      <a:gd name="connsiteX24" fmla="*/ 0 w 6400800"/>
                      <a:gd name="connsiteY24" fmla="*/ 501823 h 1024128"/>
                      <a:gd name="connsiteX25" fmla="*/ 0 w 6400800"/>
                      <a:gd name="connsiteY25" fmla="*/ 0 h 10241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6400800" h="1024128" fill="none" extrusionOk="0">
                        <a:moveTo>
                          <a:pt x="0" y="0"/>
                        </a:moveTo>
                        <a:cubicBezTo>
                          <a:pt x="114003" y="2240"/>
                          <a:pt x="334853" y="8483"/>
                          <a:pt x="448056" y="0"/>
                        </a:cubicBezTo>
                        <a:cubicBezTo>
                          <a:pt x="561259" y="-8483"/>
                          <a:pt x="898673" y="32867"/>
                          <a:pt x="1216152" y="0"/>
                        </a:cubicBezTo>
                        <a:cubicBezTo>
                          <a:pt x="1533631" y="-32867"/>
                          <a:pt x="1777884" y="21873"/>
                          <a:pt x="1920240" y="0"/>
                        </a:cubicBezTo>
                        <a:cubicBezTo>
                          <a:pt x="2062596" y="-21873"/>
                          <a:pt x="2221069" y="21062"/>
                          <a:pt x="2368296" y="0"/>
                        </a:cubicBezTo>
                        <a:cubicBezTo>
                          <a:pt x="2515523" y="-21062"/>
                          <a:pt x="2687131" y="-25525"/>
                          <a:pt x="2944368" y="0"/>
                        </a:cubicBezTo>
                        <a:cubicBezTo>
                          <a:pt x="3201605" y="25525"/>
                          <a:pt x="3525093" y="-23965"/>
                          <a:pt x="3712464" y="0"/>
                        </a:cubicBezTo>
                        <a:cubicBezTo>
                          <a:pt x="3899835" y="23965"/>
                          <a:pt x="4160557" y="-24896"/>
                          <a:pt x="4352544" y="0"/>
                        </a:cubicBezTo>
                        <a:cubicBezTo>
                          <a:pt x="4544531" y="24896"/>
                          <a:pt x="4867664" y="-32301"/>
                          <a:pt x="5056632" y="0"/>
                        </a:cubicBezTo>
                        <a:cubicBezTo>
                          <a:pt x="5245600" y="32301"/>
                          <a:pt x="5477915" y="3001"/>
                          <a:pt x="5632704" y="0"/>
                        </a:cubicBezTo>
                        <a:cubicBezTo>
                          <a:pt x="5787493" y="-3001"/>
                          <a:pt x="6237857" y="22197"/>
                          <a:pt x="6400800" y="0"/>
                        </a:cubicBezTo>
                        <a:cubicBezTo>
                          <a:pt x="6396578" y="133146"/>
                          <a:pt x="6403251" y="296148"/>
                          <a:pt x="6400800" y="532547"/>
                        </a:cubicBezTo>
                        <a:cubicBezTo>
                          <a:pt x="6398349" y="768946"/>
                          <a:pt x="6381196" y="898683"/>
                          <a:pt x="6400800" y="1024128"/>
                        </a:cubicBezTo>
                        <a:cubicBezTo>
                          <a:pt x="6268239" y="1024008"/>
                          <a:pt x="6143268" y="1010020"/>
                          <a:pt x="5952744" y="1024128"/>
                        </a:cubicBezTo>
                        <a:cubicBezTo>
                          <a:pt x="5762220" y="1038236"/>
                          <a:pt x="5643066" y="1008549"/>
                          <a:pt x="5504688" y="1024128"/>
                        </a:cubicBezTo>
                        <a:cubicBezTo>
                          <a:pt x="5366310" y="1039707"/>
                          <a:pt x="5106931" y="1022226"/>
                          <a:pt x="4800600" y="1024128"/>
                        </a:cubicBezTo>
                        <a:cubicBezTo>
                          <a:pt x="4494269" y="1026030"/>
                          <a:pt x="4548652" y="1032944"/>
                          <a:pt x="4352544" y="1024128"/>
                        </a:cubicBezTo>
                        <a:cubicBezTo>
                          <a:pt x="4156436" y="1015312"/>
                          <a:pt x="3931114" y="1004365"/>
                          <a:pt x="3712464" y="1024128"/>
                        </a:cubicBezTo>
                        <a:cubicBezTo>
                          <a:pt x="3493814" y="1043891"/>
                          <a:pt x="3437052" y="1026545"/>
                          <a:pt x="3200400" y="1024128"/>
                        </a:cubicBezTo>
                        <a:cubicBezTo>
                          <a:pt x="2963748" y="1021711"/>
                          <a:pt x="2864624" y="1004544"/>
                          <a:pt x="2560320" y="1024128"/>
                        </a:cubicBezTo>
                        <a:cubicBezTo>
                          <a:pt x="2256016" y="1043712"/>
                          <a:pt x="2229375" y="1000575"/>
                          <a:pt x="1920240" y="1024128"/>
                        </a:cubicBezTo>
                        <a:cubicBezTo>
                          <a:pt x="1611105" y="1047681"/>
                          <a:pt x="1448612" y="1019113"/>
                          <a:pt x="1280160" y="1024128"/>
                        </a:cubicBezTo>
                        <a:cubicBezTo>
                          <a:pt x="1111708" y="1029143"/>
                          <a:pt x="922508" y="1019914"/>
                          <a:pt x="640080" y="1024128"/>
                        </a:cubicBezTo>
                        <a:cubicBezTo>
                          <a:pt x="357652" y="1028342"/>
                          <a:pt x="253574" y="1044160"/>
                          <a:pt x="0" y="1024128"/>
                        </a:cubicBezTo>
                        <a:cubicBezTo>
                          <a:pt x="-2269" y="848950"/>
                          <a:pt x="14764" y="685118"/>
                          <a:pt x="0" y="501823"/>
                        </a:cubicBezTo>
                        <a:cubicBezTo>
                          <a:pt x="-14764" y="318529"/>
                          <a:pt x="23002" y="223198"/>
                          <a:pt x="0" y="0"/>
                        </a:cubicBezTo>
                        <a:close/>
                      </a:path>
                      <a:path w="6400800" h="1024128" stroke="0" extrusionOk="0">
                        <a:moveTo>
                          <a:pt x="0" y="0"/>
                        </a:moveTo>
                        <a:cubicBezTo>
                          <a:pt x="257510" y="5952"/>
                          <a:pt x="323222" y="-23013"/>
                          <a:pt x="576072" y="0"/>
                        </a:cubicBezTo>
                        <a:cubicBezTo>
                          <a:pt x="828922" y="23013"/>
                          <a:pt x="906989" y="-3764"/>
                          <a:pt x="1024128" y="0"/>
                        </a:cubicBezTo>
                        <a:cubicBezTo>
                          <a:pt x="1141267" y="3764"/>
                          <a:pt x="1608844" y="14506"/>
                          <a:pt x="1792224" y="0"/>
                        </a:cubicBezTo>
                        <a:cubicBezTo>
                          <a:pt x="1975604" y="-14506"/>
                          <a:pt x="2125923" y="3677"/>
                          <a:pt x="2368296" y="0"/>
                        </a:cubicBezTo>
                        <a:cubicBezTo>
                          <a:pt x="2610669" y="-3677"/>
                          <a:pt x="2825109" y="26561"/>
                          <a:pt x="2944368" y="0"/>
                        </a:cubicBezTo>
                        <a:cubicBezTo>
                          <a:pt x="3063627" y="-26561"/>
                          <a:pt x="3353138" y="-4308"/>
                          <a:pt x="3712464" y="0"/>
                        </a:cubicBezTo>
                        <a:cubicBezTo>
                          <a:pt x="4071790" y="4308"/>
                          <a:pt x="4009888" y="23758"/>
                          <a:pt x="4224528" y="0"/>
                        </a:cubicBezTo>
                        <a:cubicBezTo>
                          <a:pt x="4439168" y="-23758"/>
                          <a:pt x="4697605" y="-12830"/>
                          <a:pt x="4992624" y="0"/>
                        </a:cubicBezTo>
                        <a:cubicBezTo>
                          <a:pt x="5287643" y="12830"/>
                          <a:pt x="5398489" y="34515"/>
                          <a:pt x="5760720" y="0"/>
                        </a:cubicBezTo>
                        <a:cubicBezTo>
                          <a:pt x="6122951" y="-34515"/>
                          <a:pt x="6246735" y="28921"/>
                          <a:pt x="6400800" y="0"/>
                        </a:cubicBezTo>
                        <a:cubicBezTo>
                          <a:pt x="6379169" y="250330"/>
                          <a:pt x="6388764" y="374694"/>
                          <a:pt x="6400800" y="532547"/>
                        </a:cubicBezTo>
                        <a:cubicBezTo>
                          <a:pt x="6412836" y="690400"/>
                          <a:pt x="6398280" y="916356"/>
                          <a:pt x="6400800" y="1024128"/>
                        </a:cubicBezTo>
                        <a:cubicBezTo>
                          <a:pt x="6284915" y="1021275"/>
                          <a:pt x="6077492" y="1042253"/>
                          <a:pt x="5952744" y="1024128"/>
                        </a:cubicBezTo>
                        <a:cubicBezTo>
                          <a:pt x="5827996" y="1006003"/>
                          <a:pt x="5563410" y="1037273"/>
                          <a:pt x="5184648" y="1024128"/>
                        </a:cubicBezTo>
                        <a:cubicBezTo>
                          <a:pt x="4805886" y="1010983"/>
                          <a:pt x="4901458" y="1045731"/>
                          <a:pt x="4672584" y="1024128"/>
                        </a:cubicBezTo>
                        <a:cubicBezTo>
                          <a:pt x="4443710" y="1002525"/>
                          <a:pt x="4282734" y="1016145"/>
                          <a:pt x="4032504" y="1024128"/>
                        </a:cubicBezTo>
                        <a:cubicBezTo>
                          <a:pt x="3782274" y="1032111"/>
                          <a:pt x="3608184" y="1005870"/>
                          <a:pt x="3264408" y="1024128"/>
                        </a:cubicBezTo>
                        <a:cubicBezTo>
                          <a:pt x="2920632" y="1042386"/>
                          <a:pt x="2836861" y="997002"/>
                          <a:pt x="2624328" y="1024128"/>
                        </a:cubicBezTo>
                        <a:cubicBezTo>
                          <a:pt x="2411795" y="1051254"/>
                          <a:pt x="2380197" y="1041522"/>
                          <a:pt x="2176272" y="1024128"/>
                        </a:cubicBezTo>
                        <a:cubicBezTo>
                          <a:pt x="1972347" y="1006734"/>
                          <a:pt x="1811281" y="1033774"/>
                          <a:pt x="1664208" y="1024128"/>
                        </a:cubicBezTo>
                        <a:cubicBezTo>
                          <a:pt x="1517135" y="1014482"/>
                          <a:pt x="1095838" y="1045874"/>
                          <a:pt x="896112" y="1024128"/>
                        </a:cubicBezTo>
                        <a:cubicBezTo>
                          <a:pt x="696386" y="1002382"/>
                          <a:pt x="368294" y="1032078"/>
                          <a:pt x="0" y="1024128"/>
                        </a:cubicBezTo>
                        <a:cubicBezTo>
                          <a:pt x="11432" y="882552"/>
                          <a:pt x="17460" y="773110"/>
                          <a:pt x="0" y="532547"/>
                        </a:cubicBezTo>
                        <a:cubicBezTo>
                          <a:pt x="-17460" y="291984"/>
                          <a:pt x="-24626" y="19526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anchor="ctr">
            <a:norm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EC484E3-124A-47D6-8B12-3738DF80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14753" y="1822294"/>
            <a:ext cx="474784" cy="474784"/>
            <a:chOff x="1503190" y="2206870"/>
            <a:chExt cx="633045" cy="633045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7047BEA-0185-4428-83CD-C2CCF102CD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53419" y="2206870"/>
              <a:ext cx="0" cy="633045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BB4A0406-8E88-4181-A084-F1E09631C2E4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1819713" y="1899583"/>
              <a:ext cx="0" cy="633045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3A41340-23BB-4726-9CB7-A4F56882D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7547978" y="2846422"/>
            <a:ext cx="474784" cy="474784"/>
            <a:chOff x="1511836" y="2206870"/>
            <a:chExt cx="633045" cy="633045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A46C6C1-5E6D-4844-89AC-AE75A12818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61884" y="2206870"/>
              <a:ext cx="0" cy="633045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E3B8023-386E-4231-9B54-4F983B4E81D9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1828359" y="1899583"/>
              <a:ext cx="0" cy="633045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2" name="Page Number">
            <a:extLst>
              <a:ext uri="{FF2B5EF4-FFF2-40B4-BE49-F238E27FC236}">
                <a16:creationId xmlns:a16="http://schemas.microsoft.com/office/drawing/2014/main" id="{EE4A65FC-086F-464B-8207-2570400E7A4A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6" name="WSE logo">
            <a:extLst>
              <a:ext uri="{FF2B5EF4-FFF2-40B4-BE49-F238E27FC236}">
                <a16:creationId xmlns:a16="http://schemas.microsoft.com/office/drawing/2014/main" id="{0B81A465-587E-44B8-B00B-02F8C2007E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6430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nd Image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B93811C-CED5-4A3A-A63F-55F501B73F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72000" y="0"/>
            <a:ext cx="4572001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itle">
            <a:extLst>
              <a:ext uri="{FF2B5EF4-FFF2-40B4-BE49-F238E27FC236}">
                <a16:creationId xmlns:a16="http://schemas.microsoft.com/office/drawing/2014/main" id="{672894F5-694C-4E89-9466-8B211199C5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9479" y="311887"/>
            <a:ext cx="3997039" cy="859536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DCEFF7E-EC91-4D9F-B8FF-3732B7C439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937760" y="1180644"/>
            <a:ext cx="778180" cy="10334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Subtitle">
            <a:extLst>
              <a:ext uri="{FF2B5EF4-FFF2-40B4-BE49-F238E27FC236}">
                <a16:creationId xmlns:a16="http://schemas.microsoft.com/office/drawing/2014/main" id="{64F033F1-BBC7-40C9-9D92-D1A77D35D2B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59481" y="1341594"/>
            <a:ext cx="3997038" cy="3577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subtitle</a:t>
            </a:r>
          </a:p>
        </p:txBody>
      </p:sp>
      <p:sp>
        <p:nvSpPr>
          <p:cNvPr id="12" name="Bullets">
            <a:extLst>
              <a:ext uri="{FF2B5EF4-FFF2-40B4-BE49-F238E27FC236}">
                <a16:creationId xmlns:a16="http://schemas.microsoft.com/office/drawing/2014/main" id="{11930C6E-74F3-4A46-8459-CB7DF31D20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59480" y="1983499"/>
            <a:ext cx="3997038" cy="2538460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>
              <a:buClr>
                <a:srgbClr val="69ACE5"/>
              </a:buClr>
              <a:buFont typeface="Wingdings" panose="05000000000000000000" pitchFamily="2" charset="2"/>
              <a:buChar char="§"/>
              <a:defRPr sz="16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chemeClr val="bg2"/>
              </a:buClr>
              <a:buFont typeface="Courier New" panose="02070309020205020404" pitchFamily="49" charset="0"/>
              <a:buChar char="o"/>
              <a:defRPr sz="1600">
                <a:solidFill>
                  <a:schemeClr val="bg1"/>
                </a:solidFill>
              </a:defRPr>
            </a:lvl2pPr>
            <a:lvl3pPr marL="914400" indent="-228600">
              <a:buClr>
                <a:schemeClr val="bg2"/>
              </a:buClr>
              <a:defRPr sz="16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/>
              <a:t>Click to add bullets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2" name="Picture">
            <a:extLst>
              <a:ext uri="{FF2B5EF4-FFF2-40B4-BE49-F238E27FC236}">
                <a16:creationId xmlns:a16="http://schemas.microsoft.com/office/drawing/2014/main" id="{125F2012-5AA2-4722-938F-6C2712BA440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4572000" cy="51435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endParaRPr lang="id-ID" dirty="0"/>
          </a:p>
        </p:txBody>
      </p:sp>
      <p:sp>
        <p:nvSpPr>
          <p:cNvPr id="20" name="Picture Citation">
            <a:extLst>
              <a:ext uri="{FF2B5EF4-FFF2-40B4-BE49-F238E27FC236}">
                <a16:creationId xmlns:a16="http://schemas.microsoft.com/office/drawing/2014/main" id="{6E0C0891-678B-4B94-B45C-18B52DCC614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59480" y="4855311"/>
            <a:ext cx="1426796" cy="199537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>
                <a:solidFill>
                  <a:schemeClr val="bg1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8" name="Page Number">
            <a:extLst>
              <a:ext uri="{FF2B5EF4-FFF2-40B4-BE49-F238E27FC236}">
                <a16:creationId xmlns:a16="http://schemas.microsoft.com/office/drawing/2014/main" id="{A3221F5F-9756-4BE8-A395-29DB69822ADD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4" name="WSE logo">
            <a:extLst>
              <a:ext uri="{FF2B5EF4-FFF2-40B4-BE49-F238E27FC236}">
                <a16:creationId xmlns:a16="http://schemas.microsoft.com/office/drawing/2014/main" id="{9517D212-C05C-4C07-9599-6B4EC3A534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2960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3FC922D-F971-4707-8283-A3B5043B799C}"/>
              </a:ext>
            </a:extLst>
          </p:cNvPr>
          <p:cNvSpPr/>
          <p:nvPr userDrawn="1"/>
        </p:nvSpPr>
        <p:spPr>
          <a:xfrm>
            <a:off x="457200" y="428625"/>
            <a:ext cx="8229600" cy="196173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itle">
            <a:extLst>
              <a:ext uri="{FF2B5EF4-FFF2-40B4-BE49-F238E27FC236}">
                <a16:creationId xmlns:a16="http://schemas.microsoft.com/office/drawing/2014/main" id="{6111DEAC-5DA3-40FB-8328-493BB53C3D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1722" y="972475"/>
            <a:ext cx="3575013" cy="927216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add title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658811F-BA33-419E-AC91-AAC3393B703F}"/>
              </a:ext>
            </a:extLst>
          </p:cNvPr>
          <p:cNvSpPr/>
          <p:nvPr userDrawn="1"/>
        </p:nvSpPr>
        <p:spPr>
          <a:xfrm>
            <a:off x="910668" y="1899691"/>
            <a:ext cx="778180" cy="10334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Picture">
            <a:extLst>
              <a:ext uri="{FF2B5EF4-FFF2-40B4-BE49-F238E27FC236}">
                <a16:creationId xmlns:a16="http://schemas.microsoft.com/office/drawing/2014/main" id="{709620F3-CE75-4F88-B996-D13338DB490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 bwMode="auto">
          <a:xfrm>
            <a:off x="4762663" y="594484"/>
            <a:ext cx="3558209" cy="2158655"/>
          </a:xfrm>
          <a:custGeom>
            <a:avLst/>
            <a:gdLst>
              <a:gd name="connsiteX0" fmla="*/ 0 w 4744278"/>
              <a:gd name="connsiteY0" fmla="*/ 0 h 2878206"/>
              <a:gd name="connsiteX1" fmla="*/ 4744278 w 4744278"/>
              <a:gd name="connsiteY1" fmla="*/ 0 h 2878206"/>
              <a:gd name="connsiteX2" fmla="*/ 4744278 w 4744278"/>
              <a:gd name="connsiteY2" fmla="*/ 2878206 h 2878206"/>
              <a:gd name="connsiteX3" fmla="*/ 0 w 4744278"/>
              <a:gd name="connsiteY3" fmla="*/ 2878206 h 2878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44278" h="2878206">
                <a:moveTo>
                  <a:pt x="0" y="0"/>
                </a:moveTo>
                <a:lnTo>
                  <a:pt x="4744278" y="0"/>
                </a:lnTo>
                <a:lnTo>
                  <a:pt x="4744278" y="2878206"/>
                </a:lnTo>
                <a:lnTo>
                  <a:pt x="0" y="2878206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endParaRPr lang="en-US" dirty="0"/>
          </a:p>
        </p:txBody>
      </p:sp>
      <p:sp>
        <p:nvSpPr>
          <p:cNvPr id="22" name="Picture Citation">
            <a:extLst>
              <a:ext uri="{FF2B5EF4-FFF2-40B4-BE49-F238E27FC236}">
                <a16:creationId xmlns:a16="http://schemas.microsoft.com/office/drawing/2014/main" id="{0703DEBD-9CAD-4A4B-AFB1-1784BA72587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894076" y="2757901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6" name="Bullets 1">
            <a:extLst>
              <a:ext uri="{FF2B5EF4-FFF2-40B4-BE49-F238E27FC236}">
                <a16:creationId xmlns:a16="http://schemas.microsoft.com/office/drawing/2014/main" id="{FAFED653-B531-4E78-8677-DC685EEA40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3069516"/>
            <a:ext cx="2523944" cy="1650312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chemeClr val="bg2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</p:txBody>
      </p:sp>
      <p:sp>
        <p:nvSpPr>
          <p:cNvPr id="17" name="Bullets 2">
            <a:extLst>
              <a:ext uri="{FF2B5EF4-FFF2-40B4-BE49-F238E27FC236}">
                <a16:creationId xmlns:a16="http://schemas.microsoft.com/office/drawing/2014/main" id="{0577BDD5-F52D-4F20-B068-E48B0A0D4C0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10028" y="3063024"/>
            <a:ext cx="2523944" cy="1650312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chemeClr val="bg2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</p:txBody>
      </p:sp>
      <p:sp>
        <p:nvSpPr>
          <p:cNvPr id="12" name="Bullets 3">
            <a:extLst>
              <a:ext uri="{FF2B5EF4-FFF2-40B4-BE49-F238E27FC236}">
                <a16:creationId xmlns:a16="http://schemas.microsoft.com/office/drawing/2014/main" id="{A32A3E7D-CC2E-4FBA-983C-0B62D18C167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62856" y="3064359"/>
            <a:ext cx="2523944" cy="1650312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chemeClr val="bg2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</p:txBody>
      </p:sp>
      <p:sp>
        <p:nvSpPr>
          <p:cNvPr id="20" name="Page Number">
            <a:extLst>
              <a:ext uri="{FF2B5EF4-FFF2-40B4-BE49-F238E27FC236}">
                <a16:creationId xmlns:a16="http://schemas.microsoft.com/office/drawing/2014/main" id="{380D9A22-5897-43DE-B092-AE5494CE5D2F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4" name="WSE logo">
            <a:extLst>
              <a:ext uri="{FF2B5EF4-FFF2-40B4-BE49-F238E27FC236}">
                <a16:creationId xmlns:a16="http://schemas.microsoft.com/office/drawing/2014/main" id="{AD37F1B9-E29E-4BAD-9584-2A92871801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725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Tria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ackground Picture">
            <a:extLst>
              <a:ext uri="{FF2B5EF4-FFF2-40B4-BE49-F238E27FC236}">
                <a16:creationId xmlns:a16="http://schemas.microsoft.com/office/drawing/2014/main" id="{9E5B6CA6-B6F4-4449-B80B-373EA4BE12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39641" y="639640"/>
            <a:ext cx="5143500" cy="3864219"/>
          </a:xfrm>
          <a:prstGeom prst="rect">
            <a:avLst/>
          </a:prstGeom>
        </p:spPr>
      </p:pic>
      <p:sp>
        <p:nvSpPr>
          <p:cNvPr id="8" name="Freeform 13">
            <a:extLst>
              <a:ext uri="{FF2B5EF4-FFF2-40B4-BE49-F238E27FC236}">
                <a16:creationId xmlns:a16="http://schemas.microsoft.com/office/drawing/2014/main" id="{A9CFBE73-852C-4CD7-B0DD-890AB86C29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-2" y="-4"/>
            <a:ext cx="3793891" cy="5143499"/>
          </a:xfrm>
          <a:prstGeom prst="rect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Freeform 7">
            <a:extLst>
              <a:ext uri="{FF2B5EF4-FFF2-40B4-BE49-F238E27FC236}">
                <a16:creationId xmlns:a16="http://schemas.microsoft.com/office/drawing/2014/main" id="{25013AE2-E3DB-4823-B27C-E37E2BA578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18845" y="0"/>
            <a:ext cx="7825154" cy="5143500"/>
          </a:xfrm>
          <a:custGeom>
            <a:avLst/>
            <a:gdLst>
              <a:gd name="connsiteX0" fmla="*/ 2 w 16204045"/>
              <a:gd name="connsiteY0" fmla="*/ 0 h 10287000"/>
              <a:gd name="connsiteX1" fmla="*/ 16204045 w 16204045"/>
              <a:gd name="connsiteY1" fmla="*/ 0 h 10287000"/>
              <a:gd name="connsiteX2" fmla="*/ 16204045 w 16204045"/>
              <a:gd name="connsiteY2" fmla="*/ 10287000 h 10287000"/>
              <a:gd name="connsiteX3" fmla="*/ 0 w 16204045"/>
              <a:gd name="connsiteY3" fmla="*/ 10287000 h 10287000"/>
              <a:gd name="connsiteX4" fmla="*/ 5143501 w 16204045"/>
              <a:gd name="connsiteY4" fmla="*/ 5143499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04045" h="10287000">
                <a:moveTo>
                  <a:pt x="2" y="0"/>
                </a:moveTo>
                <a:lnTo>
                  <a:pt x="16204045" y="0"/>
                </a:lnTo>
                <a:lnTo>
                  <a:pt x="16204045" y="10287000"/>
                </a:lnTo>
                <a:lnTo>
                  <a:pt x="0" y="10287000"/>
                </a:lnTo>
                <a:lnTo>
                  <a:pt x="5143501" y="5143499"/>
                </a:lnTo>
                <a:close/>
              </a:path>
            </a:pathLst>
          </a:custGeom>
          <a:solidFill>
            <a:schemeClr val="bg1"/>
          </a:solidFill>
          <a:ln w="635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28700">
              <a:defRPr/>
            </a:pPr>
            <a:endParaRPr lang="uk-UA" sz="2100" b="0" i="0" kern="0" dirty="0">
              <a:solidFill>
                <a:srgbClr val="0A091B"/>
              </a:solidFill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itle">
            <a:extLst>
              <a:ext uri="{FF2B5EF4-FFF2-40B4-BE49-F238E27FC236}">
                <a16:creationId xmlns:a16="http://schemas.microsoft.com/office/drawing/2014/main" id="{0DC1BC56-1CC3-46DB-9AF3-0ABE9C7B5C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42509" y="368595"/>
            <a:ext cx="4682835" cy="867165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4AC4DA1-588C-473F-9289-61578C2D78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244340" y="1235761"/>
            <a:ext cx="778180" cy="111908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Body Text">
            <a:extLst>
              <a:ext uri="{FF2B5EF4-FFF2-40B4-BE49-F238E27FC236}">
                <a16:creationId xmlns:a16="http://schemas.microsoft.com/office/drawing/2014/main" id="{0A9F6E88-C000-47AF-BB13-5C005638DAD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42509" y="1628638"/>
            <a:ext cx="4682835" cy="28048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Clr>
                <a:schemeClr val="tx2"/>
              </a:buClr>
              <a:buFont typeface="Wingdings" panose="05000000000000000000" pitchFamily="2" charset="2"/>
              <a:buNone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chemeClr val="tx2"/>
              </a:buClr>
              <a:defRPr sz="1600"/>
            </a:lvl3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9" name="Page Number">
            <a:extLst>
              <a:ext uri="{FF2B5EF4-FFF2-40B4-BE49-F238E27FC236}">
                <a16:creationId xmlns:a16="http://schemas.microsoft.com/office/drawing/2014/main" id="{C6E950EA-E181-41E8-BC07-F40B1DDDABC6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02453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and Bullets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2F1646-A3CA-40D6-8C82-88AB9B10A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240632"/>
            <a:ext cx="9144000" cy="2743200"/>
          </a:xfrm>
          <a:prstGeom prst="rect">
            <a:avLst/>
          </a:prstGeom>
          <a:solidFill>
            <a:srgbClr val="092C74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35"/>
            <a:endParaRPr lang="uk-UA" sz="1400">
              <a:solidFill>
                <a:srgbClr val="0A091B"/>
              </a:solidFill>
              <a:latin typeface="Roboto"/>
            </a:endParaRPr>
          </a:p>
        </p:txBody>
      </p:sp>
      <p:sp>
        <p:nvSpPr>
          <p:cNvPr id="11" name="Text">
            <a:extLst>
              <a:ext uri="{FF2B5EF4-FFF2-40B4-BE49-F238E27FC236}">
                <a16:creationId xmlns:a16="http://schemas.microsoft.com/office/drawing/2014/main" id="{4F3CE606-8D56-4BB0-B849-C27882F536E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2011" y="1612107"/>
            <a:ext cx="8339978" cy="20002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4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4" name="Text Citation">
            <a:extLst>
              <a:ext uri="{FF2B5EF4-FFF2-40B4-BE49-F238E27FC236}">
                <a16:creationId xmlns:a16="http://schemas.microsoft.com/office/drawing/2014/main" id="{B589D318-66FA-4A72-983A-051B97FE81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3984679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3" name="Page Number">
            <a:extLst>
              <a:ext uri="{FF2B5EF4-FFF2-40B4-BE49-F238E27FC236}">
                <a16:creationId xmlns:a16="http://schemas.microsoft.com/office/drawing/2014/main" id="{117BC372-4338-4AC5-A7EE-13FBCB2E045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WSE logo">
            <a:extLst>
              <a:ext uri="{FF2B5EF4-FFF2-40B4-BE49-F238E27FC236}">
                <a16:creationId xmlns:a16="http://schemas.microsoft.com/office/drawing/2014/main" id="{07ACA5C5-BCA5-44A5-85C5-A0ABBF4EC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075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  <p:sp>
        <p:nvSpPr>
          <p:cNvPr id="36" name="Google Shape;36;p7"/>
          <p:cNvSpPr txBox="1">
            <a:spLocks noGrp="1"/>
          </p:cNvSpPr>
          <p:nvPr>
            <p:ph type="body" idx="2"/>
          </p:nvPr>
        </p:nvSpPr>
        <p:spPr>
          <a:xfrm>
            <a:off x="16955" y="4695967"/>
            <a:ext cx="3155100" cy="45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and Bullets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2F1646-A3CA-40D6-8C82-88AB9B10A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240632"/>
            <a:ext cx="9144000" cy="2743200"/>
          </a:xfrm>
          <a:prstGeom prst="rect">
            <a:avLst/>
          </a:prstGeom>
          <a:solidFill>
            <a:schemeClr val="accent4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400" b="0" i="0" u="none" strike="noStrike" kern="1200" cap="none" spc="0" normalizeH="0" baseline="0" noProof="0" dirty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C8D7605-D747-2A44-A3F6-03925D5D4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846" y="1500379"/>
            <a:ext cx="8678926" cy="219926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Citation">
            <a:extLst>
              <a:ext uri="{FF2B5EF4-FFF2-40B4-BE49-F238E27FC236}">
                <a16:creationId xmlns:a16="http://schemas.microsoft.com/office/drawing/2014/main" id="{B589D318-66FA-4A72-983A-051B97FE81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3984679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3" name="Page Number">
            <a:extLst>
              <a:ext uri="{FF2B5EF4-FFF2-40B4-BE49-F238E27FC236}">
                <a16:creationId xmlns:a16="http://schemas.microsoft.com/office/drawing/2014/main" id="{117BC372-4338-4AC5-A7EE-13FBCB2E045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WSE logo">
            <a:extLst>
              <a:ext uri="{FF2B5EF4-FFF2-40B4-BE49-F238E27FC236}">
                <a16:creationId xmlns:a16="http://schemas.microsoft.com/office/drawing/2014/main" id="{07ACA5C5-BCA5-44A5-85C5-A0ABBF4EC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18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and Bullets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2F1646-A3CA-40D6-8C82-88AB9B10A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240632"/>
            <a:ext cx="9144000" cy="2743200"/>
          </a:xfrm>
          <a:prstGeom prst="rect">
            <a:avLst/>
          </a:prstGeom>
          <a:solidFill>
            <a:schemeClr val="accent2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400" b="0" i="0" u="none" strike="noStrike" kern="1200" cap="none" spc="0" normalizeH="0" baseline="0" noProof="0" dirty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C8D7605-D747-2A44-A3F6-03925D5D4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846" y="1500379"/>
            <a:ext cx="8678926" cy="219926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Citation">
            <a:extLst>
              <a:ext uri="{FF2B5EF4-FFF2-40B4-BE49-F238E27FC236}">
                <a16:creationId xmlns:a16="http://schemas.microsoft.com/office/drawing/2014/main" id="{B589D318-66FA-4A72-983A-051B97FE81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3984679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3" name="Page Number">
            <a:extLst>
              <a:ext uri="{FF2B5EF4-FFF2-40B4-BE49-F238E27FC236}">
                <a16:creationId xmlns:a16="http://schemas.microsoft.com/office/drawing/2014/main" id="{117BC372-4338-4AC5-A7EE-13FBCB2E045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WSE logo">
            <a:extLst>
              <a:ext uri="{FF2B5EF4-FFF2-40B4-BE49-F238E27FC236}">
                <a16:creationId xmlns:a16="http://schemas.microsoft.com/office/drawing/2014/main" id="{07ACA5C5-BCA5-44A5-85C5-A0ABBF4EC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907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 Cir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39696BA-3CAD-4740-83E8-4A2CDE35D9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338056"/>
            <a:ext cx="9144000" cy="246739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erif Pro" panose="02040603050405020204" pitchFamily="18" charset="0"/>
              <a:ea typeface="Source Serif Pro" panose="02040603050405020204" pitchFamily="18" charset="0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8FF6BD4-99E6-47D8-8CB4-96909C050F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822954" y="2421798"/>
            <a:ext cx="778180" cy="10334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itle">
            <a:extLst>
              <a:ext uri="{FF2B5EF4-FFF2-40B4-BE49-F238E27FC236}">
                <a16:creationId xmlns:a16="http://schemas.microsoft.com/office/drawing/2014/main" id="{8241E8AA-7C6C-4211-943F-08C05083C9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3748" y="1552353"/>
            <a:ext cx="4953052" cy="867606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rgbClr val="092C74"/>
                </a:solidFill>
              </a:defRPr>
            </a:lvl1pPr>
          </a:lstStyle>
          <a:p>
            <a:r>
              <a:rPr lang="en-US" noProof="0" dirty="0"/>
              <a:t>Click to add title</a:t>
            </a:r>
          </a:p>
        </p:txBody>
      </p:sp>
      <p:sp>
        <p:nvSpPr>
          <p:cNvPr id="12" name="Body Text">
            <a:extLst>
              <a:ext uri="{FF2B5EF4-FFF2-40B4-BE49-F238E27FC236}">
                <a16:creationId xmlns:a16="http://schemas.microsoft.com/office/drawing/2014/main" id="{4B6AB3A2-1B90-4E53-9B04-A72DC3F6BDE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33749" y="2723542"/>
            <a:ext cx="4953051" cy="7374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 b="0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" name="Picture">
            <a:extLst>
              <a:ext uri="{FF2B5EF4-FFF2-40B4-BE49-F238E27FC236}">
                <a16:creationId xmlns:a16="http://schemas.microsoft.com/office/drawing/2014/main" id="{AA0F990B-C544-47FD-B660-9B95AC702D2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1162075"/>
            <a:ext cx="2819349" cy="2819349"/>
          </a:xfrm>
          <a:custGeom>
            <a:avLst/>
            <a:gdLst>
              <a:gd name="connsiteX0" fmla="*/ 1879566 w 3759132"/>
              <a:gd name="connsiteY0" fmla="*/ 0 h 3759132"/>
              <a:gd name="connsiteX1" fmla="*/ 3759132 w 3759132"/>
              <a:gd name="connsiteY1" fmla="*/ 1879566 h 3759132"/>
              <a:gd name="connsiteX2" fmla="*/ 1879566 w 3759132"/>
              <a:gd name="connsiteY2" fmla="*/ 3759132 h 3759132"/>
              <a:gd name="connsiteX3" fmla="*/ 0 w 3759132"/>
              <a:gd name="connsiteY3" fmla="*/ 1879566 h 3759132"/>
              <a:gd name="connsiteX4" fmla="*/ 1879566 w 3759132"/>
              <a:gd name="connsiteY4" fmla="*/ 0 h 3759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9132" h="3759132">
                <a:moveTo>
                  <a:pt x="1879566" y="0"/>
                </a:moveTo>
                <a:cubicBezTo>
                  <a:pt x="2917622" y="0"/>
                  <a:pt x="3759132" y="841510"/>
                  <a:pt x="3759132" y="1879566"/>
                </a:cubicBezTo>
                <a:cubicBezTo>
                  <a:pt x="3759132" y="2917622"/>
                  <a:pt x="2917622" y="3759132"/>
                  <a:pt x="1879566" y="3759132"/>
                </a:cubicBezTo>
                <a:cubicBezTo>
                  <a:pt x="841510" y="3759132"/>
                  <a:pt x="0" y="2917622"/>
                  <a:pt x="0" y="1879566"/>
                </a:cubicBezTo>
                <a:cubicBezTo>
                  <a:pt x="0" y="841510"/>
                  <a:pt x="841510" y="0"/>
                  <a:pt x="187956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endParaRPr lang="id-ID" dirty="0"/>
          </a:p>
        </p:txBody>
      </p:sp>
      <p:sp>
        <p:nvSpPr>
          <p:cNvPr id="18" name="Picture Citation">
            <a:extLst>
              <a:ext uri="{FF2B5EF4-FFF2-40B4-BE49-F238E27FC236}">
                <a16:creationId xmlns:a16="http://schemas.microsoft.com/office/drawing/2014/main" id="{F501A6CF-A735-4626-98DA-9E8B0FD3122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53476" y="4057377"/>
            <a:ext cx="1426796" cy="200055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3" name="Page Number">
            <a:extLst>
              <a:ext uri="{FF2B5EF4-FFF2-40B4-BE49-F238E27FC236}">
                <a16:creationId xmlns:a16="http://schemas.microsoft.com/office/drawing/2014/main" id="{9D01B63B-5697-4312-8E71-329C97791FCC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WSE logo">
            <a:extLst>
              <a:ext uri="{FF2B5EF4-FFF2-40B4-BE49-F238E27FC236}">
                <a16:creationId xmlns:a16="http://schemas.microsoft.com/office/drawing/2014/main" id="{72AF7E56-FAB2-4B4F-84DF-5DD134D27D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0695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nd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315760-3E07-42D4-A21D-F0FD40BE70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"/>
            <a:ext cx="4268391" cy="268604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itle">
            <a:extLst>
              <a:ext uri="{FF2B5EF4-FFF2-40B4-BE49-F238E27FC236}">
                <a16:creationId xmlns:a16="http://schemas.microsoft.com/office/drawing/2014/main" id="{31B6ABB6-9249-43D4-9BFB-1F42958AF6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9437" y="148856"/>
            <a:ext cx="3588328" cy="869463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9AAC933-258D-4315-BE02-5E15627A04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26720" y="1018847"/>
            <a:ext cx="778180" cy="10334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">
            <a:extLst>
              <a:ext uri="{FF2B5EF4-FFF2-40B4-BE49-F238E27FC236}">
                <a16:creationId xmlns:a16="http://schemas.microsoft.com/office/drawing/2014/main" id="{90E77657-A0B6-49EF-B483-225CE89E532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9436" y="1378656"/>
            <a:ext cx="3588328" cy="7374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15" name="Bullets">
            <a:extLst>
              <a:ext uri="{FF2B5EF4-FFF2-40B4-BE49-F238E27FC236}">
                <a16:creationId xmlns:a16="http://schemas.microsoft.com/office/drawing/2014/main" id="{AED0488D-2197-437E-977B-1F0684754E1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0" y="3110345"/>
            <a:ext cx="4268624" cy="1614142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7" name="Picture 1">
            <a:extLst>
              <a:ext uri="{FF2B5EF4-FFF2-40B4-BE49-F238E27FC236}">
                <a16:creationId xmlns:a16="http://schemas.microsoft.com/office/drawing/2014/main" id="{B026DFBA-6B10-4A30-8151-CF6F094DFC5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 bwMode="auto">
          <a:xfrm>
            <a:off x="4268391" y="0"/>
            <a:ext cx="4875609" cy="2686049"/>
          </a:xfrm>
          <a:custGeom>
            <a:avLst/>
            <a:gdLst>
              <a:gd name="connsiteX0" fmla="*/ 0 w 6652591"/>
              <a:gd name="connsiteY0" fmla="*/ 0 h 3429000"/>
              <a:gd name="connsiteX1" fmla="*/ 6652591 w 6652591"/>
              <a:gd name="connsiteY1" fmla="*/ 0 h 3429000"/>
              <a:gd name="connsiteX2" fmla="*/ 6652591 w 6652591"/>
              <a:gd name="connsiteY2" fmla="*/ 3429000 h 3429000"/>
              <a:gd name="connsiteX3" fmla="*/ 0 w 6652591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52591" h="3429000">
                <a:moveTo>
                  <a:pt x="0" y="0"/>
                </a:moveTo>
                <a:lnTo>
                  <a:pt x="6652591" y="0"/>
                </a:lnTo>
                <a:lnTo>
                  <a:pt x="6652591" y="3429000"/>
                </a:lnTo>
                <a:lnTo>
                  <a:pt x="0" y="34290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endParaRPr lang="en-US" dirty="0"/>
          </a:p>
        </p:txBody>
      </p:sp>
      <p:sp>
        <p:nvSpPr>
          <p:cNvPr id="20" name="Picture 1 Citation">
            <a:extLst>
              <a:ext uri="{FF2B5EF4-FFF2-40B4-BE49-F238E27FC236}">
                <a16:creationId xmlns:a16="http://schemas.microsoft.com/office/drawing/2014/main" id="{934C4126-513D-4063-8159-9000EEF20C1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13828" y="2686050"/>
            <a:ext cx="1426796" cy="205928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6" name="Picture 2">
            <a:extLst>
              <a:ext uri="{FF2B5EF4-FFF2-40B4-BE49-F238E27FC236}">
                <a16:creationId xmlns:a16="http://schemas.microsoft.com/office/drawing/2014/main" id="{2F36CBD8-DA4E-4734-8794-822955545B2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 bwMode="auto">
          <a:xfrm>
            <a:off x="6928" y="2686050"/>
            <a:ext cx="4268390" cy="2457450"/>
          </a:xfrm>
          <a:custGeom>
            <a:avLst/>
            <a:gdLst>
              <a:gd name="connsiteX0" fmla="*/ 0 w 2584174"/>
              <a:gd name="connsiteY0" fmla="*/ 0 h 3710609"/>
              <a:gd name="connsiteX1" fmla="*/ 2584174 w 2584174"/>
              <a:gd name="connsiteY1" fmla="*/ 0 h 3710609"/>
              <a:gd name="connsiteX2" fmla="*/ 2584174 w 2584174"/>
              <a:gd name="connsiteY2" fmla="*/ 3710609 h 3710609"/>
              <a:gd name="connsiteX3" fmla="*/ 0 w 2584174"/>
              <a:gd name="connsiteY3" fmla="*/ 3710609 h 3710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84174" h="3710609">
                <a:moveTo>
                  <a:pt x="0" y="0"/>
                </a:moveTo>
                <a:lnTo>
                  <a:pt x="2584174" y="0"/>
                </a:lnTo>
                <a:lnTo>
                  <a:pt x="2584174" y="3710609"/>
                </a:lnTo>
                <a:lnTo>
                  <a:pt x="0" y="371060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endParaRPr lang="en-US" dirty="0"/>
          </a:p>
        </p:txBody>
      </p:sp>
      <p:sp>
        <p:nvSpPr>
          <p:cNvPr id="19" name="Picture 2 Citation">
            <a:extLst>
              <a:ext uri="{FF2B5EF4-FFF2-40B4-BE49-F238E27FC236}">
                <a16:creationId xmlns:a16="http://schemas.microsoft.com/office/drawing/2014/main" id="{84787030-AF2E-40DC-BF01-B8203690263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75318" y="4860168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8" name="Page Number">
            <a:extLst>
              <a:ext uri="{FF2B5EF4-FFF2-40B4-BE49-F238E27FC236}">
                <a16:creationId xmlns:a16="http://schemas.microsoft.com/office/drawing/2014/main" id="{5B1CCA31-5A25-479D-AD67-186535D4878C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7" name="WSE logo">
            <a:extLst>
              <a:ext uri="{FF2B5EF4-FFF2-40B4-BE49-F238E27FC236}">
                <a16:creationId xmlns:a16="http://schemas.microsoft.com/office/drawing/2014/main" id="{35AF0EDF-51BB-4438-8F46-7DF1B21E6A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2525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Bullets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690ABE2-A37C-4759-BB33-9EAD1E88A7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651016" y="455556"/>
            <a:ext cx="3492984" cy="309364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itle">
            <a:extLst>
              <a:ext uri="{FF2B5EF4-FFF2-40B4-BE49-F238E27FC236}">
                <a16:creationId xmlns:a16="http://schemas.microsoft.com/office/drawing/2014/main" id="{CB799A64-7BA6-4F73-8C2E-53459D5C88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20" y="99237"/>
            <a:ext cx="4581006" cy="865424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D21F650-C42B-4B41-8CC9-AD6289B54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Bullets">
            <a:extLst>
              <a:ext uri="{FF2B5EF4-FFF2-40B4-BE49-F238E27FC236}">
                <a16:creationId xmlns:a16="http://schemas.microsoft.com/office/drawing/2014/main" id="{943C2D0A-A157-470D-A872-D9191D23B6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2925" y="1430584"/>
            <a:ext cx="3571875" cy="3134272"/>
          </a:xfrm>
          <a:prstGeom prst="rect">
            <a:avLst/>
          </a:prstGeom>
        </p:spPr>
        <p:txBody>
          <a:bodyPr>
            <a:noAutofit/>
          </a:bodyPr>
          <a:lstStyle>
            <a:lvl1pPr marL="258366" indent="-258366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62263A2E-EA98-4267-A448-A9F7B45DA8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auto">
          <a:xfrm>
            <a:off x="4572000" y="1430584"/>
            <a:ext cx="4114800" cy="3134272"/>
          </a:xfrm>
          <a:custGeom>
            <a:avLst/>
            <a:gdLst>
              <a:gd name="connsiteX0" fmla="*/ 0 w 5340626"/>
              <a:gd name="connsiteY0" fmla="*/ 0 h 3869635"/>
              <a:gd name="connsiteX1" fmla="*/ 5340626 w 5340626"/>
              <a:gd name="connsiteY1" fmla="*/ 0 h 3869635"/>
              <a:gd name="connsiteX2" fmla="*/ 5340626 w 5340626"/>
              <a:gd name="connsiteY2" fmla="*/ 3869635 h 3869635"/>
              <a:gd name="connsiteX3" fmla="*/ 0 w 5340626"/>
              <a:gd name="connsiteY3" fmla="*/ 3869635 h 3869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40626" h="3869635">
                <a:moveTo>
                  <a:pt x="0" y="0"/>
                </a:moveTo>
                <a:lnTo>
                  <a:pt x="5340626" y="0"/>
                </a:lnTo>
                <a:lnTo>
                  <a:pt x="5340626" y="3869635"/>
                </a:lnTo>
                <a:lnTo>
                  <a:pt x="0" y="3869635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endParaRPr lang="en-US" dirty="0"/>
          </a:p>
        </p:txBody>
      </p:sp>
      <p:sp>
        <p:nvSpPr>
          <p:cNvPr id="14" name="Picture Citation">
            <a:extLst>
              <a:ext uri="{FF2B5EF4-FFF2-40B4-BE49-F238E27FC236}">
                <a16:creationId xmlns:a16="http://schemas.microsoft.com/office/drawing/2014/main" id="{370BA653-1209-4CAE-B920-460A0AC6A53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60004" y="4566886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0" name="Page Number">
            <a:extLst>
              <a:ext uri="{FF2B5EF4-FFF2-40B4-BE49-F238E27FC236}">
                <a16:creationId xmlns:a16="http://schemas.microsoft.com/office/drawing/2014/main" id="{9B9A818F-3D06-4A28-8F25-13339F74D56D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WSE logo">
            <a:extLst>
              <a:ext uri="{FF2B5EF4-FFF2-40B4-BE49-F238E27FC236}">
                <a16:creationId xmlns:a16="http://schemas.microsoft.com/office/drawing/2014/main" id="{A4943CF0-0E2F-4708-84F8-44218E3CFB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91710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Bullets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">
            <a:extLst>
              <a:ext uri="{FF2B5EF4-FFF2-40B4-BE49-F238E27FC236}">
                <a16:creationId xmlns:a16="http://schemas.microsoft.com/office/drawing/2014/main" id="{185CA7AE-7686-4662-B756-DCF209F587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ADDFDD8-D646-43B5-AA68-7BD2BA8744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92F1646-A3CA-40D6-8C82-88AB9B10A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72000" y="1426369"/>
            <a:ext cx="4572000" cy="2743200"/>
          </a:xfrm>
          <a:prstGeom prst="rect">
            <a:avLst/>
          </a:prstGeom>
          <a:solidFill>
            <a:srgbClr val="092C74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35"/>
            <a:endParaRPr lang="uk-UA" sz="1400">
              <a:solidFill>
                <a:srgbClr val="0A091B"/>
              </a:solidFill>
              <a:latin typeface="Roboto"/>
            </a:endParaRPr>
          </a:p>
        </p:txBody>
      </p:sp>
      <p:sp>
        <p:nvSpPr>
          <p:cNvPr id="6" name="Picture"/>
          <p:cNvSpPr>
            <a:spLocks noGrp="1"/>
          </p:cNvSpPr>
          <p:nvPr>
            <p:ph type="pic" sz="quarter" idx="11"/>
          </p:nvPr>
        </p:nvSpPr>
        <p:spPr>
          <a:xfrm>
            <a:off x="0" y="1426369"/>
            <a:ext cx="4572000" cy="27432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endParaRPr lang="uk-UA" dirty="0"/>
          </a:p>
        </p:txBody>
      </p:sp>
      <p:sp>
        <p:nvSpPr>
          <p:cNvPr id="14" name="Picture Citation">
            <a:extLst>
              <a:ext uri="{FF2B5EF4-FFF2-40B4-BE49-F238E27FC236}">
                <a16:creationId xmlns:a16="http://schemas.microsoft.com/office/drawing/2014/main" id="{B589D318-66FA-4A72-983A-051B97FE81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4169569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1" name="Text">
            <a:extLst>
              <a:ext uri="{FF2B5EF4-FFF2-40B4-BE49-F238E27FC236}">
                <a16:creationId xmlns:a16="http://schemas.microsoft.com/office/drawing/2014/main" id="{4F3CE606-8D56-4BB0-B849-C27882F536E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19675" y="1797844"/>
            <a:ext cx="3676650" cy="20002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13" name="Page Number">
            <a:extLst>
              <a:ext uri="{FF2B5EF4-FFF2-40B4-BE49-F238E27FC236}">
                <a16:creationId xmlns:a16="http://schemas.microsoft.com/office/drawing/2014/main" id="{117BC372-4338-4AC5-A7EE-13FBCB2E045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WSE logo">
            <a:extLst>
              <a:ext uri="{FF2B5EF4-FFF2-40B4-BE49-F238E27FC236}">
                <a16:creationId xmlns:a16="http://schemas.microsoft.com/office/drawing/2014/main" id="{07ACA5C5-BCA5-44A5-85C5-A0ABBF4EC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162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E54A0AA2-B636-401F-B58B-6DF5349EBC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noProof="0" dirty="0"/>
              <a:t>Click to </a:t>
            </a:r>
            <a:r>
              <a:rPr lang="en-US" noProof="0"/>
              <a:t>add title</a:t>
            </a:r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414BC9-864B-4D63-BFF5-8A26BC6E54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Bullets">
            <a:extLst>
              <a:ext uri="{FF2B5EF4-FFF2-40B4-BE49-F238E27FC236}">
                <a16:creationId xmlns:a16="http://schemas.microsoft.com/office/drawing/2014/main" id="{489A78E5-4DD4-4398-92E6-73293FB04D0D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533919" y="1390650"/>
            <a:ext cx="8085415" cy="3077573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>
              <a:spcBef>
                <a:spcPts val="750"/>
              </a:spcBef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71500" indent="-228600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pic>
        <p:nvPicPr>
          <p:cNvPr id="8" name="WSE logo">
            <a:extLst>
              <a:ext uri="{FF2B5EF4-FFF2-40B4-BE49-F238E27FC236}">
                <a16:creationId xmlns:a16="http://schemas.microsoft.com/office/drawing/2014/main" id="{5F712F24-2ADD-4B4F-B20F-5AF8A0644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  <p:sp>
        <p:nvSpPr>
          <p:cNvPr id="7" name="Page Number">
            <a:extLst>
              <a:ext uri="{FF2B5EF4-FFF2-40B4-BE49-F238E27FC236}">
                <a16:creationId xmlns:a16="http://schemas.microsoft.com/office/drawing/2014/main" id="{A10FF969-5C1A-4F23-A07F-2B9FBF69C84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83876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and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AEB5493-B3A2-40C1-8BB1-AB892AD7FC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-2"/>
            <a:ext cx="3122840" cy="514350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erif Pro" panose="02040603050405020204" pitchFamily="18" charset="0"/>
              <a:ea typeface="Source Serif Pro" panose="02040603050405020204" pitchFamily="18" charset="0"/>
              <a:cs typeface="+mn-cs"/>
            </a:endParaRPr>
          </a:p>
        </p:txBody>
      </p:sp>
      <p:sp>
        <p:nvSpPr>
          <p:cNvPr id="2" name="Picture">
            <a:extLst>
              <a:ext uri="{FF2B5EF4-FFF2-40B4-BE49-F238E27FC236}">
                <a16:creationId xmlns:a16="http://schemas.microsoft.com/office/drawing/2014/main" id="{FBF9887D-E6B3-4215-89CB-6D0E9B71B902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 bwMode="auto">
          <a:xfrm>
            <a:off x="857251" y="1248603"/>
            <a:ext cx="4531178" cy="2646293"/>
          </a:xfrm>
          <a:custGeom>
            <a:avLst/>
            <a:gdLst>
              <a:gd name="connsiteX0" fmla="*/ 0 w 6089373"/>
              <a:gd name="connsiteY0" fmla="*/ 0 h 3528391"/>
              <a:gd name="connsiteX1" fmla="*/ 6089373 w 6089373"/>
              <a:gd name="connsiteY1" fmla="*/ 0 h 3528391"/>
              <a:gd name="connsiteX2" fmla="*/ 6089373 w 6089373"/>
              <a:gd name="connsiteY2" fmla="*/ 3528391 h 3528391"/>
              <a:gd name="connsiteX3" fmla="*/ 0 w 6089373"/>
              <a:gd name="connsiteY3" fmla="*/ 3528391 h 3528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89373" h="3528391">
                <a:moveTo>
                  <a:pt x="0" y="0"/>
                </a:moveTo>
                <a:lnTo>
                  <a:pt x="6089373" y="0"/>
                </a:lnTo>
                <a:lnTo>
                  <a:pt x="6089373" y="3528391"/>
                </a:lnTo>
                <a:lnTo>
                  <a:pt x="0" y="3528391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endParaRPr lang="en-US" dirty="0"/>
          </a:p>
        </p:txBody>
      </p:sp>
      <p:sp>
        <p:nvSpPr>
          <p:cNvPr id="11" name="Picture Citation">
            <a:extLst>
              <a:ext uri="{FF2B5EF4-FFF2-40B4-BE49-F238E27FC236}">
                <a16:creationId xmlns:a16="http://schemas.microsoft.com/office/drawing/2014/main" id="{AD6D53B2-B358-42B0-8674-1675EB1C62A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7251" y="3908750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>
                <a:solidFill>
                  <a:schemeClr val="bg1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7" name="Icon">
            <a:extLst>
              <a:ext uri="{FF2B5EF4-FFF2-40B4-BE49-F238E27FC236}">
                <a16:creationId xmlns:a16="http://schemas.microsoft.com/office/drawing/2014/main" id="{FE8CABBD-9B77-4E67-9A9B-7336CC8B41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5297" y="1629793"/>
            <a:ext cx="339420" cy="288112"/>
          </a:xfrm>
          <a:custGeom>
            <a:avLst/>
            <a:gdLst>
              <a:gd name="T0" fmla="*/ 350 w 759"/>
              <a:gd name="T1" fmla="*/ 379 h 642"/>
              <a:gd name="T2" fmla="*/ 350 w 759"/>
              <a:gd name="T3" fmla="*/ 554 h 642"/>
              <a:gd name="T4" fmla="*/ 263 w 759"/>
              <a:gd name="T5" fmla="*/ 641 h 642"/>
              <a:gd name="T6" fmla="*/ 88 w 759"/>
              <a:gd name="T7" fmla="*/ 641 h 642"/>
              <a:gd name="T8" fmla="*/ 0 w 759"/>
              <a:gd name="T9" fmla="*/ 554 h 642"/>
              <a:gd name="T10" fmla="*/ 0 w 759"/>
              <a:gd name="T11" fmla="*/ 233 h 642"/>
              <a:gd name="T12" fmla="*/ 233 w 759"/>
              <a:gd name="T13" fmla="*/ 0 h 642"/>
              <a:gd name="T14" fmla="*/ 263 w 759"/>
              <a:gd name="T15" fmla="*/ 0 h 642"/>
              <a:gd name="T16" fmla="*/ 292 w 759"/>
              <a:gd name="T17" fmla="*/ 29 h 642"/>
              <a:gd name="T18" fmla="*/ 292 w 759"/>
              <a:gd name="T19" fmla="*/ 87 h 642"/>
              <a:gd name="T20" fmla="*/ 263 w 759"/>
              <a:gd name="T21" fmla="*/ 116 h 642"/>
              <a:gd name="T22" fmla="*/ 233 w 759"/>
              <a:gd name="T23" fmla="*/ 116 h 642"/>
              <a:gd name="T24" fmla="*/ 117 w 759"/>
              <a:gd name="T25" fmla="*/ 233 h 642"/>
              <a:gd name="T26" fmla="*/ 117 w 759"/>
              <a:gd name="T27" fmla="*/ 248 h 642"/>
              <a:gd name="T28" fmla="*/ 161 w 759"/>
              <a:gd name="T29" fmla="*/ 291 h 642"/>
              <a:gd name="T30" fmla="*/ 263 w 759"/>
              <a:gd name="T31" fmla="*/ 291 h 642"/>
              <a:gd name="T32" fmla="*/ 350 w 759"/>
              <a:gd name="T33" fmla="*/ 379 h 642"/>
              <a:gd name="T34" fmla="*/ 758 w 759"/>
              <a:gd name="T35" fmla="*/ 379 h 642"/>
              <a:gd name="T36" fmla="*/ 758 w 759"/>
              <a:gd name="T37" fmla="*/ 554 h 642"/>
              <a:gd name="T38" fmla="*/ 671 w 759"/>
              <a:gd name="T39" fmla="*/ 641 h 642"/>
              <a:gd name="T40" fmla="*/ 496 w 759"/>
              <a:gd name="T41" fmla="*/ 641 h 642"/>
              <a:gd name="T42" fmla="*/ 408 w 759"/>
              <a:gd name="T43" fmla="*/ 554 h 642"/>
              <a:gd name="T44" fmla="*/ 408 w 759"/>
              <a:gd name="T45" fmla="*/ 233 h 642"/>
              <a:gd name="T46" fmla="*/ 642 w 759"/>
              <a:gd name="T47" fmla="*/ 0 h 642"/>
              <a:gd name="T48" fmla="*/ 671 w 759"/>
              <a:gd name="T49" fmla="*/ 0 h 642"/>
              <a:gd name="T50" fmla="*/ 700 w 759"/>
              <a:gd name="T51" fmla="*/ 29 h 642"/>
              <a:gd name="T52" fmla="*/ 700 w 759"/>
              <a:gd name="T53" fmla="*/ 87 h 642"/>
              <a:gd name="T54" fmla="*/ 671 w 759"/>
              <a:gd name="T55" fmla="*/ 116 h 642"/>
              <a:gd name="T56" fmla="*/ 642 w 759"/>
              <a:gd name="T57" fmla="*/ 116 h 642"/>
              <a:gd name="T58" fmla="*/ 525 w 759"/>
              <a:gd name="T59" fmla="*/ 233 h 642"/>
              <a:gd name="T60" fmla="*/ 525 w 759"/>
              <a:gd name="T61" fmla="*/ 248 h 642"/>
              <a:gd name="T62" fmla="*/ 569 w 759"/>
              <a:gd name="T63" fmla="*/ 291 h 642"/>
              <a:gd name="T64" fmla="*/ 671 w 759"/>
              <a:gd name="T65" fmla="*/ 291 h 642"/>
              <a:gd name="T66" fmla="*/ 758 w 759"/>
              <a:gd name="T67" fmla="*/ 379 h 6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759" h="642">
                <a:moveTo>
                  <a:pt x="350" y="379"/>
                </a:moveTo>
                <a:lnTo>
                  <a:pt x="350" y="554"/>
                </a:lnTo>
                <a:cubicBezTo>
                  <a:pt x="350" y="602"/>
                  <a:pt x="311" y="641"/>
                  <a:pt x="263" y="641"/>
                </a:cubicBezTo>
                <a:lnTo>
                  <a:pt x="88" y="641"/>
                </a:lnTo>
                <a:cubicBezTo>
                  <a:pt x="39" y="641"/>
                  <a:pt x="0" y="602"/>
                  <a:pt x="0" y="554"/>
                </a:cubicBezTo>
                <a:lnTo>
                  <a:pt x="0" y="233"/>
                </a:lnTo>
                <a:cubicBezTo>
                  <a:pt x="0" y="105"/>
                  <a:pt x="105" y="0"/>
                  <a:pt x="233" y="0"/>
                </a:cubicBezTo>
                <a:lnTo>
                  <a:pt x="263" y="0"/>
                </a:lnTo>
                <a:cubicBezTo>
                  <a:pt x="279" y="0"/>
                  <a:pt x="292" y="13"/>
                  <a:pt x="292" y="29"/>
                </a:cubicBezTo>
                <a:lnTo>
                  <a:pt x="292" y="87"/>
                </a:lnTo>
                <a:cubicBezTo>
                  <a:pt x="292" y="103"/>
                  <a:pt x="279" y="116"/>
                  <a:pt x="263" y="116"/>
                </a:cubicBezTo>
                <a:lnTo>
                  <a:pt x="233" y="116"/>
                </a:lnTo>
                <a:cubicBezTo>
                  <a:pt x="169" y="116"/>
                  <a:pt x="117" y="169"/>
                  <a:pt x="117" y="233"/>
                </a:cubicBezTo>
                <a:lnTo>
                  <a:pt x="117" y="248"/>
                </a:lnTo>
                <a:cubicBezTo>
                  <a:pt x="117" y="272"/>
                  <a:pt x="136" y="291"/>
                  <a:pt x="161" y="291"/>
                </a:cubicBezTo>
                <a:lnTo>
                  <a:pt x="263" y="291"/>
                </a:lnTo>
                <a:cubicBezTo>
                  <a:pt x="311" y="291"/>
                  <a:pt x="350" y="330"/>
                  <a:pt x="350" y="379"/>
                </a:cubicBezTo>
                <a:close/>
                <a:moveTo>
                  <a:pt x="758" y="379"/>
                </a:moveTo>
                <a:lnTo>
                  <a:pt x="758" y="554"/>
                </a:lnTo>
                <a:cubicBezTo>
                  <a:pt x="758" y="602"/>
                  <a:pt x="719" y="641"/>
                  <a:pt x="671" y="641"/>
                </a:cubicBezTo>
                <a:lnTo>
                  <a:pt x="496" y="641"/>
                </a:lnTo>
                <a:cubicBezTo>
                  <a:pt x="447" y="641"/>
                  <a:pt x="408" y="602"/>
                  <a:pt x="408" y="554"/>
                </a:cubicBezTo>
                <a:lnTo>
                  <a:pt x="408" y="233"/>
                </a:lnTo>
                <a:cubicBezTo>
                  <a:pt x="408" y="105"/>
                  <a:pt x="513" y="0"/>
                  <a:pt x="642" y="0"/>
                </a:cubicBezTo>
                <a:lnTo>
                  <a:pt x="671" y="0"/>
                </a:lnTo>
                <a:cubicBezTo>
                  <a:pt x="687" y="0"/>
                  <a:pt x="700" y="13"/>
                  <a:pt x="700" y="29"/>
                </a:cubicBezTo>
                <a:lnTo>
                  <a:pt x="700" y="87"/>
                </a:lnTo>
                <a:cubicBezTo>
                  <a:pt x="700" y="103"/>
                  <a:pt x="687" y="116"/>
                  <a:pt x="671" y="116"/>
                </a:cubicBezTo>
                <a:lnTo>
                  <a:pt x="642" y="116"/>
                </a:lnTo>
                <a:cubicBezTo>
                  <a:pt x="577" y="116"/>
                  <a:pt x="525" y="169"/>
                  <a:pt x="525" y="233"/>
                </a:cubicBezTo>
                <a:lnTo>
                  <a:pt x="525" y="248"/>
                </a:lnTo>
                <a:cubicBezTo>
                  <a:pt x="525" y="272"/>
                  <a:pt x="545" y="291"/>
                  <a:pt x="569" y="291"/>
                </a:cubicBezTo>
                <a:lnTo>
                  <a:pt x="671" y="291"/>
                </a:lnTo>
                <a:cubicBezTo>
                  <a:pt x="719" y="291"/>
                  <a:pt x="758" y="330"/>
                  <a:pt x="758" y="379"/>
                </a:cubicBezTo>
                <a:close/>
              </a:path>
            </a:pathLst>
          </a:custGeom>
          <a:solidFill>
            <a:srgbClr val="092C74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GB"/>
            </a:defPPr>
            <a:lvl1pPr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marL="742950" indent="-28575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marL="11430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marL="16002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marL="20574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marL="0" marR="0" lvl="0" indent="0" algn="l" defTabSz="3429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E2BC00"/>
              </a:solidFill>
              <a:effectLst/>
              <a:uLnTx/>
              <a:uFillTx/>
              <a:latin typeface="Source Serif Pro" panose="02040603050405020204" pitchFamily="18" charset="0"/>
              <a:ea typeface="Source Serif Pro" panose="02040603050405020204" pitchFamily="18" charset="0"/>
            </a:endParaRPr>
          </a:p>
        </p:txBody>
      </p:sp>
      <p:sp>
        <p:nvSpPr>
          <p:cNvPr id="10" name="Quote">
            <a:extLst>
              <a:ext uri="{FF2B5EF4-FFF2-40B4-BE49-F238E27FC236}">
                <a16:creationId xmlns:a16="http://schemas.microsoft.com/office/drawing/2014/main" id="{D569EA10-43E0-4BEE-B214-09F7B8A2322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38633" y="2149100"/>
            <a:ext cx="2452748" cy="13617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1" i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quote</a:t>
            </a:r>
          </a:p>
        </p:txBody>
      </p:sp>
      <p:sp>
        <p:nvSpPr>
          <p:cNvPr id="9" name="Page Number">
            <a:extLst>
              <a:ext uri="{FF2B5EF4-FFF2-40B4-BE49-F238E27FC236}">
                <a16:creationId xmlns:a16="http://schemas.microsoft.com/office/drawing/2014/main" id="{EEE55CF8-625E-4400-8F6B-ECBACA3EBA59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557611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Quot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1554FC-FADE-4575-A597-D22AD9E65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79796" y="285751"/>
            <a:ext cx="8584406" cy="45719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17C347-6C9A-4E19-9B45-59DD15CEE1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188702" y="1056529"/>
            <a:ext cx="3019509" cy="3030441"/>
          </a:xfrm>
          <a:prstGeom prst="rect">
            <a:avLst/>
          </a:prstGeom>
          <a:solidFill>
            <a:srgbClr val="092C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76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392F947-1432-4A46-A4D0-277EDD87161D}"/>
              </a:ext>
            </a:extLst>
          </p:cNvPr>
          <p:cNvSpPr/>
          <p:nvPr userDrawn="1"/>
        </p:nvSpPr>
        <p:spPr>
          <a:xfrm>
            <a:off x="1416326" y="1543050"/>
            <a:ext cx="4253948" cy="2057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Quote">
            <a:extLst>
              <a:ext uri="{FF2B5EF4-FFF2-40B4-BE49-F238E27FC236}">
                <a16:creationId xmlns:a16="http://schemas.microsoft.com/office/drawing/2014/main" id="{5C8A66A0-BC82-4893-917E-EB5E32A0EFD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80255" y="1925782"/>
            <a:ext cx="3308447" cy="133003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200" b="1" i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quote</a:t>
            </a:r>
          </a:p>
        </p:txBody>
      </p:sp>
      <p:sp>
        <p:nvSpPr>
          <p:cNvPr id="4" name="Picture">
            <a:extLst>
              <a:ext uri="{FF2B5EF4-FFF2-40B4-BE49-F238E27FC236}">
                <a16:creationId xmlns:a16="http://schemas.microsoft.com/office/drawing/2014/main" id="{4E6386A3-9469-4807-90E8-CCCADF41D9A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 bwMode="auto">
          <a:xfrm>
            <a:off x="5670273" y="1543050"/>
            <a:ext cx="2057400" cy="2057400"/>
          </a:xfrm>
          <a:custGeom>
            <a:avLst/>
            <a:gdLst>
              <a:gd name="connsiteX0" fmla="*/ 0 w 2743200"/>
              <a:gd name="connsiteY0" fmla="*/ 0 h 2743200"/>
              <a:gd name="connsiteX1" fmla="*/ 2743200 w 2743200"/>
              <a:gd name="connsiteY1" fmla="*/ 0 h 2743200"/>
              <a:gd name="connsiteX2" fmla="*/ 2743200 w 2743200"/>
              <a:gd name="connsiteY2" fmla="*/ 2743200 h 2743200"/>
              <a:gd name="connsiteX3" fmla="*/ 0 w 2743200"/>
              <a:gd name="connsiteY3" fmla="*/ 274320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43200" h="2743200">
                <a:moveTo>
                  <a:pt x="0" y="0"/>
                </a:moveTo>
                <a:lnTo>
                  <a:pt x="2743200" y="0"/>
                </a:lnTo>
                <a:lnTo>
                  <a:pt x="2743200" y="2743200"/>
                </a:lnTo>
                <a:lnTo>
                  <a:pt x="0" y="27432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endParaRPr lang="en-US"/>
          </a:p>
        </p:txBody>
      </p:sp>
      <p:sp>
        <p:nvSpPr>
          <p:cNvPr id="11" name="Picture Citation">
            <a:extLst>
              <a:ext uri="{FF2B5EF4-FFF2-40B4-BE49-F238E27FC236}">
                <a16:creationId xmlns:a16="http://schemas.microsoft.com/office/drawing/2014/main" id="{0B1D907D-0C88-48F8-8FE2-9848768ADB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00877" y="3607377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>
                <a:solidFill>
                  <a:schemeClr val="bg1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0" name="Page Number">
            <a:extLst>
              <a:ext uri="{FF2B5EF4-FFF2-40B4-BE49-F238E27FC236}">
                <a16:creationId xmlns:a16="http://schemas.microsoft.com/office/drawing/2014/main" id="{C812EE0D-8561-48A0-A9AE-FEBB91B26CAF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804845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g Quot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1554FC-FADE-4575-A597-D22AD9E65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79796" y="285751"/>
            <a:ext cx="8584406" cy="45719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17C347-6C9A-4E19-9B45-59DD15CEE1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188702" y="1056529"/>
            <a:ext cx="3019509" cy="3030441"/>
          </a:xfrm>
          <a:prstGeom prst="rect">
            <a:avLst/>
          </a:prstGeom>
          <a:solidFill>
            <a:srgbClr val="092C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rgbClr val="002D72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392F947-1432-4A46-A4D0-277EDD87161D}"/>
              </a:ext>
            </a:extLst>
          </p:cNvPr>
          <p:cNvSpPr/>
          <p:nvPr userDrawn="1"/>
        </p:nvSpPr>
        <p:spPr>
          <a:xfrm>
            <a:off x="1416326" y="1543050"/>
            <a:ext cx="4253948" cy="2057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C2E7280-E0EB-D34E-ACCA-E3CD48433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6553" y="1757825"/>
            <a:ext cx="3941378" cy="1700078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Picture">
            <a:extLst>
              <a:ext uri="{FF2B5EF4-FFF2-40B4-BE49-F238E27FC236}">
                <a16:creationId xmlns:a16="http://schemas.microsoft.com/office/drawing/2014/main" id="{4E6386A3-9469-4807-90E8-CCCADF41D9A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 bwMode="auto">
          <a:xfrm>
            <a:off x="5670273" y="1543050"/>
            <a:ext cx="2057400" cy="2057400"/>
          </a:xfrm>
          <a:custGeom>
            <a:avLst/>
            <a:gdLst>
              <a:gd name="connsiteX0" fmla="*/ 0 w 2743200"/>
              <a:gd name="connsiteY0" fmla="*/ 0 h 2743200"/>
              <a:gd name="connsiteX1" fmla="*/ 2743200 w 2743200"/>
              <a:gd name="connsiteY1" fmla="*/ 0 h 2743200"/>
              <a:gd name="connsiteX2" fmla="*/ 2743200 w 2743200"/>
              <a:gd name="connsiteY2" fmla="*/ 2743200 h 2743200"/>
              <a:gd name="connsiteX3" fmla="*/ 0 w 2743200"/>
              <a:gd name="connsiteY3" fmla="*/ 274320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43200" h="2743200">
                <a:moveTo>
                  <a:pt x="0" y="0"/>
                </a:moveTo>
                <a:lnTo>
                  <a:pt x="2743200" y="0"/>
                </a:lnTo>
                <a:lnTo>
                  <a:pt x="2743200" y="2743200"/>
                </a:lnTo>
                <a:lnTo>
                  <a:pt x="0" y="27432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endParaRPr lang="en-US"/>
          </a:p>
        </p:txBody>
      </p:sp>
      <p:sp>
        <p:nvSpPr>
          <p:cNvPr id="11" name="Picture Citation">
            <a:extLst>
              <a:ext uri="{FF2B5EF4-FFF2-40B4-BE49-F238E27FC236}">
                <a16:creationId xmlns:a16="http://schemas.microsoft.com/office/drawing/2014/main" id="{0B1D907D-0C88-48F8-8FE2-9848768ADB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00877" y="3607377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>
                <a:solidFill>
                  <a:schemeClr val="bg1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0" name="Page Number">
            <a:extLst>
              <a:ext uri="{FF2B5EF4-FFF2-40B4-BE49-F238E27FC236}">
                <a16:creationId xmlns:a16="http://schemas.microsoft.com/office/drawing/2014/main" id="{C812EE0D-8561-48A0-A9AE-FEBB91B26CAF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8865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9" name="Google Shape;39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tems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">
            <a:extLst>
              <a:ext uri="{FF2B5EF4-FFF2-40B4-BE49-F238E27FC236}">
                <a16:creationId xmlns:a16="http://schemas.microsoft.com/office/drawing/2014/main" id="{AE8B6D00-0CE5-4F77-A502-4776F085A5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2D77B7E-D676-4430-9251-20A93BF455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211955E-A65C-4E31-A691-13A70FEEC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2479986"/>
            <a:ext cx="9144000" cy="269367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ource Serif Pro" panose="02040603050405020204" pitchFamily="18" charset="0"/>
              <a:ea typeface="Source Serif Pro" panose="02040603050405020204" pitchFamily="18" charset="0"/>
              <a:cs typeface="+mn-cs"/>
            </a:endParaRPr>
          </a:p>
        </p:txBody>
      </p:sp>
      <p:sp>
        <p:nvSpPr>
          <p:cNvPr id="13" name="Picture 1">
            <a:extLst>
              <a:ext uri="{FF2B5EF4-FFF2-40B4-BE49-F238E27FC236}">
                <a16:creationId xmlns:a16="http://schemas.microsoft.com/office/drawing/2014/main" id="{3EF03DDC-6633-494B-9776-488C6BEEF14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 bwMode="auto">
          <a:xfrm>
            <a:off x="533919" y="1559292"/>
            <a:ext cx="1687285" cy="1665353"/>
          </a:xfrm>
          <a:prstGeom prst="ellipse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8" name="Picture 1 Citation">
            <a:extLst>
              <a:ext uri="{FF2B5EF4-FFF2-40B4-BE49-F238E27FC236}">
                <a16:creationId xmlns:a16="http://schemas.microsoft.com/office/drawing/2014/main" id="{23EDEA9D-6619-4636-9D0C-708BA2E0C94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64163" y="3239365"/>
            <a:ext cx="1426796" cy="200055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050">
                <a:solidFill>
                  <a:schemeClr val="bg1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20" name="Bullet 1">
            <a:extLst>
              <a:ext uri="{FF2B5EF4-FFF2-40B4-BE49-F238E27FC236}">
                <a16:creationId xmlns:a16="http://schemas.microsoft.com/office/drawing/2014/main" id="{4A0E21E2-0D13-441F-82DA-7A39FD0CFA1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7750" y="3583997"/>
            <a:ext cx="1683452" cy="1142999"/>
          </a:xfrm>
          <a:prstGeom prst="rect">
            <a:avLst/>
          </a:prstGeom>
        </p:spPr>
        <p:txBody>
          <a:bodyPr>
            <a:noAutofit/>
          </a:bodyPr>
          <a:lstStyle>
            <a:lvl1pPr marL="117475" indent="-117475">
              <a:buClr>
                <a:schemeClr val="bg1"/>
              </a:buClr>
              <a:buFont typeface="Wingdings" panose="05000000000000000000" pitchFamily="2" charset="2"/>
              <a:buChar char="§"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1125">
              <a:buClr>
                <a:schemeClr val="bg1"/>
              </a:buClr>
              <a:buFont typeface="Courier New" panose="02070309020205020404" pitchFamily="49" charset="0"/>
              <a:buChar char="o"/>
              <a:defRPr sz="1000">
                <a:solidFill>
                  <a:schemeClr val="bg1"/>
                </a:solidFill>
              </a:defRPr>
            </a:lvl2pPr>
            <a:lvl3pPr marL="914400" indent="-228600">
              <a:defRPr sz="10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</p:txBody>
      </p:sp>
      <p:sp>
        <p:nvSpPr>
          <p:cNvPr id="12" name="Picture 2">
            <a:extLst>
              <a:ext uri="{FF2B5EF4-FFF2-40B4-BE49-F238E27FC236}">
                <a16:creationId xmlns:a16="http://schemas.microsoft.com/office/drawing/2014/main" id="{2E4C83EF-E5C1-438E-8B2B-8E1C2D8A343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 bwMode="auto">
          <a:xfrm>
            <a:off x="2683807" y="1574012"/>
            <a:ext cx="1687285" cy="1665353"/>
          </a:xfrm>
          <a:prstGeom prst="ellipse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9" name="Picture 2 Citation">
            <a:extLst>
              <a:ext uri="{FF2B5EF4-FFF2-40B4-BE49-F238E27FC236}">
                <a16:creationId xmlns:a16="http://schemas.microsoft.com/office/drawing/2014/main" id="{A0086350-D8A5-4130-8619-AE16BACE43C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812135" y="3245850"/>
            <a:ext cx="1426796" cy="200055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050">
                <a:solidFill>
                  <a:schemeClr val="bg1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21" name="Bullet 2">
            <a:extLst>
              <a:ext uri="{FF2B5EF4-FFF2-40B4-BE49-F238E27FC236}">
                <a16:creationId xmlns:a16="http://schemas.microsoft.com/office/drawing/2014/main" id="{D54FA790-8A27-4C02-86E4-F475F67FD48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683807" y="3598717"/>
            <a:ext cx="1683452" cy="1142999"/>
          </a:xfrm>
          <a:prstGeom prst="rect">
            <a:avLst/>
          </a:prstGeom>
        </p:spPr>
        <p:txBody>
          <a:bodyPr>
            <a:noAutofit/>
          </a:bodyPr>
          <a:lstStyle>
            <a:lvl1pPr marL="117475" indent="-117475">
              <a:buClr>
                <a:schemeClr val="bg1"/>
              </a:buClr>
              <a:buFont typeface="Wingdings" panose="05000000000000000000" pitchFamily="2" charset="2"/>
              <a:buChar char="§"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1125">
              <a:buClr>
                <a:schemeClr val="bg1"/>
              </a:buClr>
              <a:buFont typeface="Courier New" panose="02070309020205020404" pitchFamily="49" charset="0"/>
              <a:buChar char="o"/>
              <a:defRPr sz="1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</p:txBody>
      </p:sp>
      <p:sp>
        <p:nvSpPr>
          <p:cNvPr id="11" name="Picture 3">
            <a:extLst>
              <a:ext uri="{FF2B5EF4-FFF2-40B4-BE49-F238E27FC236}">
                <a16:creationId xmlns:a16="http://schemas.microsoft.com/office/drawing/2014/main" id="{A351FD4D-8E7A-4EB5-B689-26D5EE8CBDA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 bwMode="auto">
          <a:xfrm>
            <a:off x="4796130" y="1574012"/>
            <a:ext cx="1687285" cy="1665353"/>
          </a:xfrm>
          <a:prstGeom prst="ellipse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0" name="Picture 3 Citation">
            <a:extLst>
              <a:ext uri="{FF2B5EF4-FFF2-40B4-BE49-F238E27FC236}">
                <a16:creationId xmlns:a16="http://schemas.microsoft.com/office/drawing/2014/main" id="{D6D743B7-EFB0-47FD-A3B0-8348B7AE467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926374" y="3243516"/>
            <a:ext cx="1426796" cy="200055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050">
                <a:solidFill>
                  <a:schemeClr val="bg1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22" name="Bullet 3">
            <a:extLst>
              <a:ext uri="{FF2B5EF4-FFF2-40B4-BE49-F238E27FC236}">
                <a16:creationId xmlns:a16="http://schemas.microsoft.com/office/drawing/2014/main" id="{7E7E2D7E-6AA9-45C1-862B-20DD1416268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99963" y="3598717"/>
            <a:ext cx="1683452" cy="1142999"/>
          </a:xfrm>
          <a:prstGeom prst="rect">
            <a:avLst/>
          </a:prstGeom>
        </p:spPr>
        <p:txBody>
          <a:bodyPr>
            <a:noAutofit/>
          </a:bodyPr>
          <a:lstStyle>
            <a:lvl1pPr marL="117475" indent="-117475">
              <a:buClr>
                <a:schemeClr val="bg1"/>
              </a:buClr>
              <a:buFont typeface="Wingdings" panose="05000000000000000000" pitchFamily="2" charset="2"/>
              <a:buChar char="§"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chemeClr val="bg1"/>
              </a:buClr>
              <a:buFont typeface="Courier New" panose="02070309020205020404" pitchFamily="49" charset="0"/>
              <a:buChar char="o"/>
              <a:defRPr sz="1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</p:txBody>
      </p:sp>
      <p:sp>
        <p:nvSpPr>
          <p:cNvPr id="10" name="Picture 4">
            <a:extLst>
              <a:ext uri="{FF2B5EF4-FFF2-40B4-BE49-F238E27FC236}">
                <a16:creationId xmlns:a16="http://schemas.microsoft.com/office/drawing/2014/main" id="{D8648803-C884-4BE6-8CD5-BC3B1F26808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 bwMode="auto">
          <a:xfrm>
            <a:off x="6933252" y="1559292"/>
            <a:ext cx="1687285" cy="1665353"/>
          </a:xfrm>
          <a:prstGeom prst="ellipse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1" name="Picture 4 Citation">
            <a:extLst>
              <a:ext uri="{FF2B5EF4-FFF2-40B4-BE49-F238E27FC236}">
                <a16:creationId xmlns:a16="http://schemas.microsoft.com/office/drawing/2014/main" id="{CCE9FB30-9A0B-481A-8316-DA7750A5B61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063496" y="3229986"/>
            <a:ext cx="1426796" cy="200055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050">
                <a:solidFill>
                  <a:schemeClr val="bg1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23" name="Bullet 4">
            <a:extLst>
              <a:ext uri="{FF2B5EF4-FFF2-40B4-BE49-F238E27FC236}">
                <a16:creationId xmlns:a16="http://schemas.microsoft.com/office/drawing/2014/main" id="{D7971259-2CFF-43DE-B8EF-1B4A73DC884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935168" y="3583996"/>
            <a:ext cx="1683452" cy="1142999"/>
          </a:xfrm>
          <a:prstGeom prst="rect">
            <a:avLst/>
          </a:prstGeom>
        </p:spPr>
        <p:txBody>
          <a:bodyPr>
            <a:noAutofit/>
          </a:bodyPr>
          <a:lstStyle>
            <a:lvl1pPr marL="117475" indent="-117475">
              <a:buClr>
                <a:schemeClr val="bg1"/>
              </a:buClr>
              <a:buFont typeface="Wingdings" panose="05000000000000000000" pitchFamily="2" charset="2"/>
              <a:buChar char="§"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chemeClr val="bg1"/>
              </a:buClr>
              <a:buFont typeface="Courier New" panose="02070309020205020404" pitchFamily="49" charset="0"/>
              <a:buChar char="o"/>
              <a:defRPr sz="1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</p:txBody>
      </p:sp>
      <p:sp>
        <p:nvSpPr>
          <p:cNvPr id="27" name="Page Number">
            <a:extLst>
              <a:ext uri="{FF2B5EF4-FFF2-40B4-BE49-F238E27FC236}">
                <a16:creationId xmlns:a16="http://schemas.microsoft.com/office/drawing/2014/main" id="{D7320757-0FB4-4CE4-B232-73364EDF6C68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547455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Blue Callout">
    <p:bg>
      <p:bgPr>
        <a:solidFill>
          <a:srgbClr val="69AC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6D48CE8C-C275-46E6-9D6E-D300E5B923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69534" y="1600200"/>
            <a:ext cx="1943100" cy="1943100"/>
          </a:xfrm>
          <a:prstGeom prst="ellipse">
            <a:avLst/>
          </a:prstGeom>
          <a:solidFill>
            <a:srgbClr val="092C74"/>
          </a:soli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35"/>
            <a:endParaRPr lang="uk-UA" sz="1400">
              <a:solidFill>
                <a:srgbClr val="0A091B"/>
              </a:solidFill>
              <a:latin typeface="Roboto"/>
            </a:endParaRPr>
          </a:p>
        </p:txBody>
      </p:sp>
      <p:sp>
        <p:nvSpPr>
          <p:cNvPr id="5" name="Text">
            <a:extLst>
              <a:ext uri="{FF2B5EF4-FFF2-40B4-BE49-F238E27FC236}">
                <a16:creationId xmlns:a16="http://schemas.microsoft.com/office/drawing/2014/main" id="{20A1A377-F0DC-451D-AD18-E54E930A614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23886" y="1775113"/>
            <a:ext cx="5162914" cy="159327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 b="0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 subtitle styles</a:t>
            </a:r>
          </a:p>
        </p:txBody>
      </p:sp>
      <p:sp>
        <p:nvSpPr>
          <p:cNvPr id="6" name="Page Number">
            <a:extLst>
              <a:ext uri="{FF2B5EF4-FFF2-40B4-BE49-F238E27FC236}">
                <a16:creationId xmlns:a16="http://schemas.microsoft.com/office/drawing/2014/main" id="{DD38D696-ECB8-473D-97C3-2C4977B479B9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rgbClr val="092C74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rgbClr val="092C74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004970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ght Blue Call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6D48CE8C-C275-46E6-9D6E-D300E5B923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69534" y="1600200"/>
            <a:ext cx="1943100" cy="1943100"/>
          </a:xfrm>
          <a:prstGeom prst="ellipse">
            <a:avLst/>
          </a:prstGeom>
          <a:solidFill>
            <a:srgbClr val="092C74"/>
          </a:soli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400" b="0" i="0" u="none" strike="noStrike" kern="1200" cap="none" spc="0" normalizeH="0" baseline="0" noProof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9B22E3D-8576-D248-8FD1-C324D7DFE63C}"/>
              </a:ext>
            </a:extLst>
          </p:cNvPr>
          <p:cNvSpPr/>
          <p:nvPr userDrawn="1"/>
        </p:nvSpPr>
        <p:spPr>
          <a:xfrm>
            <a:off x="3342290" y="1600200"/>
            <a:ext cx="5801710" cy="19431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6028B7-D1DD-4A43-98BB-B15FB8015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3887" y="1821512"/>
            <a:ext cx="5472968" cy="150047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16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age Number">
            <a:extLst>
              <a:ext uri="{FF2B5EF4-FFF2-40B4-BE49-F238E27FC236}">
                <a16:creationId xmlns:a16="http://schemas.microsoft.com/office/drawing/2014/main" id="{DD38D696-ECB8-473D-97C3-2C4977B479B9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044465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">
            <a:extLst>
              <a:ext uri="{FF2B5EF4-FFF2-40B4-BE49-F238E27FC236}">
                <a16:creationId xmlns:a16="http://schemas.microsoft.com/office/drawing/2014/main" id="{20A1A377-F0DC-451D-AD18-E54E930A614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71600" y="2059686"/>
            <a:ext cx="6400800" cy="1024128"/>
          </a:xfrm>
          <a:prstGeom prst="rect">
            <a:avLst/>
          </a:prstGeom>
          <a:ln>
            <a:noFill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400800"/>
                      <a:gd name="connsiteY0" fmla="*/ 0 h 1024128"/>
                      <a:gd name="connsiteX1" fmla="*/ 448056 w 6400800"/>
                      <a:gd name="connsiteY1" fmla="*/ 0 h 1024128"/>
                      <a:gd name="connsiteX2" fmla="*/ 1216152 w 6400800"/>
                      <a:gd name="connsiteY2" fmla="*/ 0 h 1024128"/>
                      <a:gd name="connsiteX3" fmla="*/ 1920240 w 6400800"/>
                      <a:gd name="connsiteY3" fmla="*/ 0 h 1024128"/>
                      <a:gd name="connsiteX4" fmla="*/ 2368296 w 6400800"/>
                      <a:gd name="connsiteY4" fmla="*/ 0 h 1024128"/>
                      <a:gd name="connsiteX5" fmla="*/ 2944368 w 6400800"/>
                      <a:gd name="connsiteY5" fmla="*/ 0 h 1024128"/>
                      <a:gd name="connsiteX6" fmla="*/ 3712464 w 6400800"/>
                      <a:gd name="connsiteY6" fmla="*/ 0 h 1024128"/>
                      <a:gd name="connsiteX7" fmla="*/ 4352544 w 6400800"/>
                      <a:gd name="connsiteY7" fmla="*/ 0 h 1024128"/>
                      <a:gd name="connsiteX8" fmla="*/ 5056632 w 6400800"/>
                      <a:gd name="connsiteY8" fmla="*/ 0 h 1024128"/>
                      <a:gd name="connsiteX9" fmla="*/ 5632704 w 6400800"/>
                      <a:gd name="connsiteY9" fmla="*/ 0 h 1024128"/>
                      <a:gd name="connsiteX10" fmla="*/ 6400800 w 6400800"/>
                      <a:gd name="connsiteY10" fmla="*/ 0 h 1024128"/>
                      <a:gd name="connsiteX11" fmla="*/ 6400800 w 6400800"/>
                      <a:gd name="connsiteY11" fmla="*/ 532547 h 1024128"/>
                      <a:gd name="connsiteX12" fmla="*/ 6400800 w 6400800"/>
                      <a:gd name="connsiteY12" fmla="*/ 1024128 h 1024128"/>
                      <a:gd name="connsiteX13" fmla="*/ 5952744 w 6400800"/>
                      <a:gd name="connsiteY13" fmla="*/ 1024128 h 1024128"/>
                      <a:gd name="connsiteX14" fmla="*/ 5504688 w 6400800"/>
                      <a:gd name="connsiteY14" fmla="*/ 1024128 h 1024128"/>
                      <a:gd name="connsiteX15" fmla="*/ 4800600 w 6400800"/>
                      <a:gd name="connsiteY15" fmla="*/ 1024128 h 1024128"/>
                      <a:gd name="connsiteX16" fmla="*/ 4352544 w 6400800"/>
                      <a:gd name="connsiteY16" fmla="*/ 1024128 h 1024128"/>
                      <a:gd name="connsiteX17" fmla="*/ 3712464 w 6400800"/>
                      <a:gd name="connsiteY17" fmla="*/ 1024128 h 1024128"/>
                      <a:gd name="connsiteX18" fmla="*/ 3200400 w 6400800"/>
                      <a:gd name="connsiteY18" fmla="*/ 1024128 h 1024128"/>
                      <a:gd name="connsiteX19" fmla="*/ 2560320 w 6400800"/>
                      <a:gd name="connsiteY19" fmla="*/ 1024128 h 1024128"/>
                      <a:gd name="connsiteX20" fmla="*/ 1920240 w 6400800"/>
                      <a:gd name="connsiteY20" fmla="*/ 1024128 h 1024128"/>
                      <a:gd name="connsiteX21" fmla="*/ 1280160 w 6400800"/>
                      <a:gd name="connsiteY21" fmla="*/ 1024128 h 1024128"/>
                      <a:gd name="connsiteX22" fmla="*/ 640080 w 6400800"/>
                      <a:gd name="connsiteY22" fmla="*/ 1024128 h 1024128"/>
                      <a:gd name="connsiteX23" fmla="*/ 0 w 6400800"/>
                      <a:gd name="connsiteY23" fmla="*/ 1024128 h 1024128"/>
                      <a:gd name="connsiteX24" fmla="*/ 0 w 6400800"/>
                      <a:gd name="connsiteY24" fmla="*/ 501823 h 1024128"/>
                      <a:gd name="connsiteX25" fmla="*/ 0 w 6400800"/>
                      <a:gd name="connsiteY25" fmla="*/ 0 h 10241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6400800" h="1024128" fill="none" extrusionOk="0">
                        <a:moveTo>
                          <a:pt x="0" y="0"/>
                        </a:moveTo>
                        <a:cubicBezTo>
                          <a:pt x="114003" y="2240"/>
                          <a:pt x="334853" y="8483"/>
                          <a:pt x="448056" y="0"/>
                        </a:cubicBezTo>
                        <a:cubicBezTo>
                          <a:pt x="561259" y="-8483"/>
                          <a:pt x="898673" y="32867"/>
                          <a:pt x="1216152" y="0"/>
                        </a:cubicBezTo>
                        <a:cubicBezTo>
                          <a:pt x="1533631" y="-32867"/>
                          <a:pt x="1777884" y="21873"/>
                          <a:pt x="1920240" y="0"/>
                        </a:cubicBezTo>
                        <a:cubicBezTo>
                          <a:pt x="2062596" y="-21873"/>
                          <a:pt x="2221069" y="21062"/>
                          <a:pt x="2368296" y="0"/>
                        </a:cubicBezTo>
                        <a:cubicBezTo>
                          <a:pt x="2515523" y="-21062"/>
                          <a:pt x="2687131" y="-25525"/>
                          <a:pt x="2944368" y="0"/>
                        </a:cubicBezTo>
                        <a:cubicBezTo>
                          <a:pt x="3201605" y="25525"/>
                          <a:pt x="3525093" y="-23965"/>
                          <a:pt x="3712464" y="0"/>
                        </a:cubicBezTo>
                        <a:cubicBezTo>
                          <a:pt x="3899835" y="23965"/>
                          <a:pt x="4160557" y="-24896"/>
                          <a:pt x="4352544" y="0"/>
                        </a:cubicBezTo>
                        <a:cubicBezTo>
                          <a:pt x="4544531" y="24896"/>
                          <a:pt x="4867664" y="-32301"/>
                          <a:pt x="5056632" y="0"/>
                        </a:cubicBezTo>
                        <a:cubicBezTo>
                          <a:pt x="5245600" y="32301"/>
                          <a:pt x="5477915" y="3001"/>
                          <a:pt x="5632704" y="0"/>
                        </a:cubicBezTo>
                        <a:cubicBezTo>
                          <a:pt x="5787493" y="-3001"/>
                          <a:pt x="6237857" y="22197"/>
                          <a:pt x="6400800" y="0"/>
                        </a:cubicBezTo>
                        <a:cubicBezTo>
                          <a:pt x="6396578" y="133146"/>
                          <a:pt x="6403251" y="296148"/>
                          <a:pt x="6400800" y="532547"/>
                        </a:cubicBezTo>
                        <a:cubicBezTo>
                          <a:pt x="6398349" y="768946"/>
                          <a:pt x="6381196" y="898683"/>
                          <a:pt x="6400800" y="1024128"/>
                        </a:cubicBezTo>
                        <a:cubicBezTo>
                          <a:pt x="6268239" y="1024008"/>
                          <a:pt x="6143268" y="1010020"/>
                          <a:pt x="5952744" y="1024128"/>
                        </a:cubicBezTo>
                        <a:cubicBezTo>
                          <a:pt x="5762220" y="1038236"/>
                          <a:pt x="5643066" y="1008549"/>
                          <a:pt x="5504688" y="1024128"/>
                        </a:cubicBezTo>
                        <a:cubicBezTo>
                          <a:pt x="5366310" y="1039707"/>
                          <a:pt x="5106931" y="1022226"/>
                          <a:pt x="4800600" y="1024128"/>
                        </a:cubicBezTo>
                        <a:cubicBezTo>
                          <a:pt x="4494269" y="1026030"/>
                          <a:pt x="4548652" y="1032944"/>
                          <a:pt x="4352544" y="1024128"/>
                        </a:cubicBezTo>
                        <a:cubicBezTo>
                          <a:pt x="4156436" y="1015312"/>
                          <a:pt x="3931114" y="1004365"/>
                          <a:pt x="3712464" y="1024128"/>
                        </a:cubicBezTo>
                        <a:cubicBezTo>
                          <a:pt x="3493814" y="1043891"/>
                          <a:pt x="3437052" y="1026545"/>
                          <a:pt x="3200400" y="1024128"/>
                        </a:cubicBezTo>
                        <a:cubicBezTo>
                          <a:pt x="2963748" y="1021711"/>
                          <a:pt x="2864624" y="1004544"/>
                          <a:pt x="2560320" y="1024128"/>
                        </a:cubicBezTo>
                        <a:cubicBezTo>
                          <a:pt x="2256016" y="1043712"/>
                          <a:pt x="2229375" y="1000575"/>
                          <a:pt x="1920240" y="1024128"/>
                        </a:cubicBezTo>
                        <a:cubicBezTo>
                          <a:pt x="1611105" y="1047681"/>
                          <a:pt x="1448612" y="1019113"/>
                          <a:pt x="1280160" y="1024128"/>
                        </a:cubicBezTo>
                        <a:cubicBezTo>
                          <a:pt x="1111708" y="1029143"/>
                          <a:pt x="922508" y="1019914"/>
                          <a:pt x="640080" y="1024128"/>
                        </a:cubicBezTo>
                        <a:cubicBezTo>
                          <a:pt x="357652" y="1028342"/>
                          <a:pt x="253574" y="1044160"/>
                          <a:pt x="0" y="1024128"/>
                        </a:cubicBezTo>
                        <a:cubicBezTo>
                          <a:pt x="-2269" y="848950"/>
                          <a:pt x="14764" y="685118"/>
                          <a:pt x="0" y="501823"/>
                        </a:cubicBezTo>
                        <a:cubicBezTo>
                          <a:pt x="-14764" y="318529"/>
                          <a:pt x="23002" y="223198"/>
                          <a:pt x="0" y="0"/>
                        </a:cubicBezTo>
                        <a:close/>
                      </a:path>
                      <a:path w="6400800" h="1024128" stroke="0" extrusionOk="0">
                        <a:moveTo>
                          <a:pt x="0" y="0"/>
                        </a:moveTo>
                        <a:cubicBezTo>
                          <a:pt x="257510" y="5952"/>
                          <a:pt x="323222" y="-23013"/>
                          <a:pt x="576072" y="0"/>
                        </a:cubicBezTo>
                        <a:cubicBezTo>
                          <a:pt x="828922" y="23013"/>
                          <a:pt x="906989" y="-3764"/>
                          <a:pt x="1024128" y="0"/>
                        </a:cubicBezTo>
                        <a:cubicBezTo>
                          <a:pt x="1141267" y="3764"/>
                          <a:pt x="1608844" y="14506"/>
                          <a:pt x="1792224" y="0"/>
                        </a:cubicBezTo>
                        <a:cubicBezTo>
                          <a:pt x="1975604" y="-14506"/>
                          <a:pt x="2125923" y="3677"/>
                          <a:pt x="2368296" y="0"/>
                        </a:cubicBezTo>
                        <a:cubicBezTo>
                          <a:pt x="2610669" y="-3677"/>
                          <a:pt x="2825109" y="26561"/>
                          <a:pt x="2944368" y="0"/>
                        </a:cubicBezTo>
                        <a:cubicBezTo>
                          <a:pt x="3063627" y="-26561"/>
                          <a:pt x="3353138" y="-4308"/>
                          <a:pt x="3712464" y="0"/>
                        </a:cubicBezTo>
                        <a:cubicBezTo>
                          <a:pt x="4071790" y="4308"/>
                          <a:pt x="4009888" y="23758"/>
                          <a:pt x="4224528" y="0"/>
                        </a:cubicBezTo>
                        <a:cubicBezTo>
                          <a:pt x="4439168" y="-23758"/>
                          <a:pt x="4697605" y="-12830"/>
                          <a:pt x="4992624" y="0"/>
                        </a:cubicBezTo>
                        <a:cubicBezTo>
                          <a:pt x="5287643" y="12830"/>
                          <a:pt x="5398489" y="34515"/>
                          <a:pt x="5760720" y="0"/>
                        </a:cubicBezTo>
                        <a:cubicBezTo>
                          <a:pt x="6122951" y="-34515"/>
                          <a:pt x="6246735" y="28921"/>
                          <a:pt x="6400800" y="0"/>
                        </a:cubicBezTo>
                        <a:cubicBezTo>
                          <a:pt x="6379169" y="250330"/>
                          <a:pt x="6388764" y="374694"/>
                          <a:pt x="6400800" y="532547"/>
                        </a:cubicBezTo>
                        <a:cubicBezTo>
                          <a:pt x="6412836" y="690400"/>
                          <a:pt x="6398280" y="916356"/>
                          <a:pt x="6400800" y="1024128"/>
                        </a:cubicBezTo>
                        <a:cubicBezTo>
                          <a:pt x="6284915" y="1021275"/>
                          <a:pt x="6077492" y="1042253"/>
                          <a:pt x="5952744" y="1024128"/>
                        </a:cubicBezTo>
                        <a:cubicBezTo>
                          <a:pt x="5827996" y="1006003"/>
                          <a:pt x="5563410" y="1037273"/>
                          <a:pt x="5184648" y="1024128"/>
                        </a:cubicBezTo>
                        <a:cubicBezTo>
                          <a:pt x="4805886" y="1010983"/>
                          <a:pt x="4901458" y="1045731"/>
                          <a:pt x="4672584" y="1024128"/>
                        </a:cubicBezTo>
                        <a:cubicBezTo>
                          <a:pt x="4443710" y="1002525"/>
                          <a:pt x="4282734" y="1016145"/>
                          <a:pt x="4032504" y="1024128"/>
                        </a:cubicBezTo>
                        <a:cubicBezTo>
                          <a:pt x="3782274" y="1032111"/>
                          <a:pt x="3608184" y="1005870"/>
                          <a:pt x="3264408" y="1024128"/>
                        </a:cubicBezTo>
                        <a:cubicBezTo>
                          <a:pt x="2920632" y="1042386"/>
                          <a:pt x="2836861" y="997002"/>
                          <a:pt x="2624328" y="1024128"/>
                        </a:cubicBezTo>
                        <a:cubicBezTo>
                          <a:pt x="2411795" y="1051254"/>
                          <a:pt x="2380197" y="1041522"/>
                          <a:pt x="2176272" y="1024128"/>
                        </a:cubicBezTo>
                        <a:cubicBezTo>
                          <a:pt x="1972347" y="1006734"/>
                          <a:pt x="1811281" y="1033774"/>
                          <a:pt x="1664208" y="1024128"/>
                        </a:cubicBezTo>
                        <a:cubicBezTo>
                          <a:pt x="1517135" y="1014482"/>
                          <a:pt x="1095838" y="1045874"/>
                          <a:pt x="896112" y="1024128"/>
                        </a:cubicBezTo>
                        <a:cubicBezTo>
                          <a:pt x="696386" y="1002382"/>
                          <a:pt x="368294" y="1032078"/>
                          <a:pt x="0" y="1024128"/>
                        </a:cubicBezTo>
                        <a:cubicBezTo>
                          <a:pt x="11432" y="882552"/>
                          <a:pt x="17460" y="773110"/>
                          <a:pt x="0" y="532547"/>
                        </a:cubicBezTo>
                        <a:cubicBezTo>
                          <a:pt x="-17460" y="291984"/>
                          <a:pt x="-24626" y="19526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anchor="ctr">
            <a:norm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EC484E3-124A-47D6-8B12-3738DF80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14753" y="1822294"/>
            <a:ext cx="474784" cy="474784"/>
            <a:chOff x="1503190" y="2206870"/>
            <a:chExt cx="633045" cy="633045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7047BEA-0185-4428-83CD-C2CCF102CD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53419" y="2206870"/>
              <a:ext cx="0" cy="633045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BB4A0406-8E88-4181-A084-F1E09631C2E4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1819713" y="1899583"/>
              <a:ext cx="0" cy="633045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3A41340-23BB-4726-9CB7-A4F56882D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7547978" y="2846422"/>
            <a:ext cx="474784" cy="474784"/>
            <a:chOff x="1511836" y="2206870"/>
            <a:chExt cx="633045" cy="633045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A46C6C1-5E6D-4844-89AC-AE75A12818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61884" y="2206870"/>
              <a:ext cx="0" cy="633045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E3B8023-386E-4231-9B54-4F983B4E81D9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1828359" y="1899583"/>
              <a:ext cx="0" cy="633045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2" name="Page Number">
            <a:extLst>
              <a:ext uri="{FF2B5EF4-FFF2-40B4-BE49-F238E27FC236}">
                <a16:creationId xmlns:a16="http://schemas.microsoft.com/office/drawing/2014/main" id="{EE4A65FC-086F-464B-8207-2570400E7A4A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6" name="WSE logo">
            <a:extLst>
              <a:ext uri="{FF2B5EF4-FFF2-40B4-BE49-F238E27FC236}">
                <a16:creationId xmlns:a16="http://schemas.microsoft.com/office/drawing/2014/main" id="{0B81A465-587E-44B8-B00B-02F8C2007E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11529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tems and Text -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">
            <a:extLst>
              <a:ext uri="{FF2B5EF4-FFF2-40B4-BE49-F238E27FC236}">
                <a16:creationId xmlns:a16="http://schemas.microsoft.com/office/drawing/2014/main" id="{A9969320-F42D-4BA1-8841-D6ABE618C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D29B067-FC08-4D13-A58F-B927560B51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Item 1 Title">
            <a:extLst>
              <a:ext uri="{FF2B5EF4-FFF2-40B4-BE49-F238E27FC236}">
                <a16:creationId xmlns:a16="http://schemas.microsoft.com/office/drawing/2014/main" id="{9034A217-D3D6-4202-8E9F-F36C90A940A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676897" y="1416362"/>
            <a:ext cx="6942438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5" name="Item 1 Text">
            <a:extLst>
              <a:ext uri="{FF2B5EF4-FFF2-40B4-BE49-F238E27FC236}">
                <a16:creationId xmlns:a16="http://schemas.microsoft.com/office/drawing/2014/main" id="{33BAD677-83D8-40A2-BACC-37416269DE0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676897" y="1742835"/>
            <a:ext cx="6942438" cy="5486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7" name="Item 2 Text">
            <a:extLst>
              <a:ext uri="{FF2B5EF4-FFF2-40B4-BE49-F238E27FC236}">
                <a16:creationId xmlns:a16="http://schemas.microsoft.com/office/drawing/2014/main" id="{D1C23B3C-B769-45CD-A360-A8F635A4253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676897" y="2788039"/>
            <a:ext cx="6942438" cy="5486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6" name="Item 2 Title">
            <a:extLst>
              <a:ext uri="{FF2B5EF4-FFF2-40B4-BE49-F238E27FC236}">
                <a16:creationId xmlns:a16="http://schemas.microsoft.com/office/drawing/2014/main" id="{0ADB9006-E953-4BF3-8775-AC491016CA2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676897" y="2465012"/>
            <a:ext cx="6942438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8" name="Item 3 Title">
            <a:extLst>
              <a:ext uri="{FF2B5EF4-FFF2-40B4-BE49-F238E27FC236}">
                <a16:creationId xmlns:a16="http://schemas.microsoft.com/office/drawing/2014/main" id="{9F90BECE-4540-471E-8091-719EC4FA05F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676897" y="3513663"/>
            <a:ext cx="6942438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9" name="Item 3 Text">
            <a:extLst>
              <a:ext uri="{FF2B5EF4-FFF2-40B4-BE49-F238E27FC236}">
                <a16:creationId xmlns:a16="http://schemas.microsoft.com/office/drawing/2014/main" id="{ED72E041-964B-4181-B257-1EE6C8213AA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676897" y="3836691"/>
            <a:ext cx="6942438" cy="5486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14" name="Page Number">
            <a:extLst>
              <a:ext uri="{FF2B5EF4-FFF2-40B4-BE49-F238E27FC236}">
                <a16:creationId xmlns:a16="http://schemas.microsoft.com/office/drawing/2014/main" id="{FDDCEC8F-2C58-466A-B78D-B21B7AC0B1B6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WSE logo">
            <a:extLst>
              <a:ext uri="{FF2B5EF4-FFF2-40B4-BE49-F238E27FC236}">
                <a16:creationId xmlns:a16="http://schemas.microsoft.com/office/drawing/2014/main" id="{53D41192-9C77-467F-9EF0-3D499A0935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30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tem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">
            <a:extLst>
              <a:ext uri="{FF2B5EF4-FFF2-40B4-BE49-F238E27FC236}">
                <a16:creationId xmlns:a16="http://schemas.microsoft.com/office/drawing/2014/main" id="{FD5D22EA-DA0F-4003-95BD-68EF68F107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D29B067-FC08-4D13-A58F-B927560B51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Item 1 Title">
            <a:extLst>
              <a:ext uri="{FF2B5EF4-FFF2-40B4-BE49-F238E27FC236}">
                <a16:creationId xmlns:a16="http://schemas.microsoft.com/office/drawing/2014/main" id="{9034A217-D3D6-4202-8E9F-F36C90A940A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676897" y="1416362"/>
            <a:ext cx="2895103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5" name="Item 1 Text">
            <a:extLst>
              <a:ext uri="{FF2B5EF4-FFF2-40B4-BE49-F238E27FC236}">
                <a16:creationId xmlns:a16="http://schemas.microsoft.com/office/drawing/2014/main" id="{33BAD677-83D8-40A2-BACC-37416269DE0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676897" y="1742835"/>
            <a:ext cx="2895103" cy="5486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6" name="Item 2 Title">
            <a:extLst>
              <a:ext uri="{FF2B5EF4-FFF2-40B4-BE49-F238E27FC236}">
                <a16:creationId xmlns:a16="http://schemas.microsoft.com/office/drawing/2014/main" id="{0ADB9006-E953-4BF3-8775-AC491016CA2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676897" y="2465012"/>
            <a:ext cx="2895103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7" name="Item 2 Text">
            <a:extLst>
              <a:ext uri="{FF2B5EF4-FFF2-40B4-BE49-F238E27FC236}">
                <a16:creationId xmlns:a16="http://schemas.microsoft.com/office/drawing/2014/main" id="{D1C23B3C-B769-45CD-A360-A8F635A4253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676897" y="2801009"/>
            <a:ext cx="2895103" cy="5486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8" name="ITem 3 Title">
            <a:extLst>
              <a:ext uri="{FF2B5EF4-FFF2-40B4-BE49-F238E27FC236}">
                <a16:creationId xmlns:a16="http://schemas.microsoft.com/office/drawing/2014/main" id="{9F90BECE-4540-471E-8091-719EC4FA05F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676897" y="3513663"/>
            <a:ext cx="2895103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9" name="Item 3 Text">
            <a:extLst>
              <a:ext uri="{FF2B5EF4-FFF2-40B4-BE49-F238E27FC236}">
                <a16:creationId xmlns:a16="http://schemas.microsoft.com/office/drawing/2014/main" id="{ED72E041-964B-4181-B257-1EE6C8213AA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676897" y="3849661"/>
            <a:ext cx="2895103" cy="5486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40" name="Item 4 Title">
            <a:extLst>
              <a:ext uri="{FF2B5EF4-FFF2-40B4-BE49-F238E27FC236}">
                <a16:creationId xmlns:a16="http://schemas.microsoft.com/office/drawing/2014/main" id="{6C648141-3B1A-4A5B-A08A-B937DA82B37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724232" y="1416361"/>
            <a:ext cx="2895103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41" name="Item 4 Text">
            <a:extLst>
              <a:ext uri="{FF2B5EF4-FFF2-40B4-BE49-F238E27FC236}">
                <a16:creationId xmlns:a16="http://schemas.microsoft.com/office/drawing/2014/main" id="{A46F24BA-C9D1-4501-95F5-C0354BAA510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24232" y="1742834"/>
            <a:ext cx="2895103" cy="5485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42" name="Item 5 Title">
            <a:extLst>
              <a:ext uri="{FF2B5EF4-FFF2-40B4-BE49-F238E27FC236}">
                <a16:creationId xmlns:a16="http://schemas.microsoft.com/office/drawing/2014/main" id="{199E24F4-ADFC-407D-A87C-57876863862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24232" y="2465011"/>
            <a:ext cx="2895103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43" name="Item 5 Text">
            <a:extLst>
              <a:ext uri="{FF2B5EF4-FFF2-40B4-BE49-F238E27FC236}">
                <a16:creationId xmlns:a16="http://schemas.microsoft.com/office/drawing/2014/main" id="{06BC9547-5CA5-4871-A52E-478C55785DAA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724232" y="2801009"/>
            <a:ext cx="2895103" cy="5486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44" name="Item 6 Title">
            <a:extLst>
              <a:ext uri="{FF2B5EF4-FFF2-40B4-BE49-F238E27FC236}">
                <a16:creationId xmlns:a16="http://schemas.microsoft.com/office/drawing/2014/main" id="{64F76CE0-35A5-4304-920D-2B9471C0FBDC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5724232" y="3518014"/>
            <a:ext cx="2895103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45" name="Item 6 Text">
            <a:extLst>
              <a:ext uri="{FF2B5EF4-FFF2-40B4-BE49-F238E27FC236}">
                <a16:creationId xmlns:a16="http://schemas.microsoft.com/office/drawing/2014/main" id="{DD69F438-DA31-4E08-BF66-576904C0656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724232" y="3844485"/>
            <a:ext cx="2895103" cy="5486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20" name="Page Number">
            <a:extLst>
              <a:ext uri="{FF2B5EF4-FFF2-40B4-BE49-F238E27FC236}">
                <a16:creationId xmlns:a16="http://schemas.microsoft.com/office/drawing/2014/main" id="{9F557C48-BE62-4248-9796-19772B87DE87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1" name="WSE logo">
            <a:extLst>
              <a:ext uri="{FF2B5EF4-FFF2-40B4-BE49-F238E27FC236}">
                <a16:creationId xmlns:a16="http://schemas.microsoft.com/office/drawing/2014/main" id="{6CB826C5-83CA-46C3-BD25-55E75A1EF0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452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tems and Text -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">
            <a:extLst>
              <a:ext uri="{FF2B5EF4-FFF2-40B4-BE49-F238E27FC236}">
                <a16:creationId xmlns:a16="http://schemas.microsoft.com/office/drawing/2014/main" id="{7AA35A02-5774-42F0-A1FA-B29AFC5020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7"/>
            <a:ext cx="8085415" cy="857543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1234D5D-7B7D-4750-82D4-FEA47688D8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2" name="Item 1">
            <a:extLst>
              <a:ext uri="{FF2B5EF4-FFF2-40B4-BE49-F238E27FC236}">
                <a16:creationId xmlns:a16="http://schemas.microsoft.com/office/drawing/2014/main" id="{671CE112-5F0A-401E-B99E-912F29D882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6331" y="1411274"/>
            <a:ext cx="778180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30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53" name="Item 1 Title">
            <a:extLst>
              <a:ext uri="{FF2B5EF4-FFF2-40B4-BE49-F238E27FC236}">
                <a16:creationId xmlns:a16="http://schemas.microsoft.com/office/drawing/2014/main" id="{564750F6-2603-4368-BB0A-EA5F9650E23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454034" y="1411274"/>
            <a:ext cx="2670292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title</a:t>
            </a:r>
          </a:p>
        </p:txBody>
      </p:sp>
      <p:sp>
        <p:nvSpPr>
          <p:cNvPr id="49" name="Item 1 Text">
            <a:extLst>
              <a:ext uri="{FF2B5EF4-FFF2-40B4-BE49-F238E27FC236}">
                <a16:creationId xmlns:a16="http://schemas.microsoft.com/office/drawing/2014/main" id="{BEC0F934-9D51-44E6-A53D-A571EEE44F9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6331" y="2244604"/>
            <a:ext cx="3587995" cy="2317872"/>
          </a:xfrm>
          <a:prstGeom prst="rect">
            <a:avLst/>
          </a:prstGeom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55" name="Item 2">
            <a:extLst>
              <a:ext uri="{FF2B5EF4-FFF2-40B4-BE49-F238E27FC236}">
                <a16:creationId xmlns:a16="http://schemas.microsoft.com/office/drawing/2014/main" id="{2DF5513A-26DB-4BCC-B646-BCE427C05D6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019675" y="1407603"/>
            <a:ext cx="778180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30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56" name="Item 2 Title">
            <a:extLst>
              <a:ext uri="{FF2B5EF4-FFF2-40B4-BE49-F238E27FC236}">
                <a16:creationId xmlns:a16="http://schemas.microsoft.com/office/drawing/2014/main" id="{775C0911-DC78-438D-982E-EE27D2BE823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943601" y="1411274"/>
            <a:ext cx="2664068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title</a:t>
            </a:r>
          </a:p>
        </p:txBody>
      </p:sp>
      <p:sp>
        <p:nvSpPr>
          <p:cNvPr id="50" name="Item 2 Text">
            <a:extLst>
              <a:ext uri="{FF2B5EF4-FFF2-40B4-BE49-F238E27FC236}">
                <a16:creationId xmlns:a16="http://schemas.microsoft.com/office/drawing/2014/main" id="{98E448A1-8C8C-453C-90F9-C66DB75DCF3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19675" y="2244604"/>
            <a:ext cx="3587995" cy="2317872"/>
          </a:xfrm>
          <a:prstGeom prst="rect">
            <a:avLst/>
          </a:prstGeom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13" name="Page Number">
            <a:extLst>
              <a:ext uri="{FF2B5EF4-FFF2-40B4-BE49-F238E27FC236}">
                <a16:creationId xmlns:a16="http://schemas.microsoft.com/office/drawing/2014/main" id="{5C874A4D-437B-47FA-9801-0B5730C4AFA2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WSE logo">
            <a:extLst>
              <a:ext uri="{FF2B5EF4-FFF2-40B4-BE49-F238E27FC236}">
                <a16:creationId xmlns:a16="http://schemas.microsoft.com/office/drawing/2014/main" id="{20DC7941-9718-4A82-83B9-1DDFA28D55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39100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tems and Text -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">
            <a:extLst>
              <a:ext uri="{FF2B5EF4-FFF2-40B4-BE49-F238E27FC236}">
                <a16:creationId xmlns:a16="http://schemas.microsoft.com/office/drawing/2014/main" id="{295453A6-EC5B-4B81-81A5-76D3459C42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1234D5D-7B7D-4750-82D4-FEA47688D8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2" name="Item 1">
            <a:extLst>
              <a:ext uri="{FF2B5EF4-FFF2-40B4-BE49-F238E27FC236}">
                <a16:creationId xmlns:a16="http://schemas.microsoft.com/office/drawing/2014/main" id="{671CE112-5F0A-401E-B99E-912F29D882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6331" y="1411274"/>
            <a:ext cx="778180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30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53" name="Item 1 Title">
            <a:extLst>
              <a:ext uri="{FF2B5EF4-FFF2-40B4-BE49-F238E27FC236}">
                <a16:creationId xmlns:a16="http://schemas.microsoft.com/office/drawing/2014/main" id="{564750F6-2603-4368-BB0A-EA5F9650E23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454034" y="1411274"/>
            <a:ext cx="1580401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title</a:t>
            </a:r>
          </a:p>
        </p:txBody>
      </p:sp>
      <p:sp>
        <p:nvSpPr>
          <p:cNvPr id="49" name="Item 1 Text">
            <a:extLst>
              <a:ext uri="{FF2B5EF4-FFF2-40B4-BE49-F238E27FC236}">
                <a16:creationId xmlns:a16="http://schemas.microsoft.com/office/drawing/2014/main" id="{BEC0F934-9D51-44E6-A53D-A571EEE44F9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6331" y="2244604"/>
            <a:ext cx="2498103" cy="2317872"/>
          </a:xfrm>
          <a:prstGeom prst="rect">
            <a:avLst/>
          </a:prstGeom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55" name="Item 2">
            <a:extLst>
              <a:ext uri="{FF2B5EF4-FFF2-40B4-BE49-F238E27FC236}">
                <a16:creationId xmlns:a16="http://schemas.microsoft.com/office/drawing/2014/main" id="{2DF5513A-26DB-4BCC-B646-BCE427C05D6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322948" y="1411274"/>
            <a:ext cx="778180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30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56" name="Item 2 Title">
            <a:extLst>
              <a:ext uri="{FF2B5EF4-FFF2-40B4-BE49-F238E27FC236}">
                <a16:creationId xmlns:a16="http://schemas.microsoft.com/office/drawing/2014/main" id="{775C0911-DC78-438D-982E-EE27D2BE823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240650" y="1411274"/>
            <a:ext cx="1580401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title</a:t>
            </a:r>
          </a:p>
        </p:txBody>
      </p:sp>
      <p:sp>
        <p:nvSpPr>
          <p:cNvPr id="50" name="Item 2 Text">
            <a:extLst>
              <a:ext uri="{FF2B5EF4-FFF2-40B4-BE49-F238E27FC236}">
                <a16:creationId xmlns:a16="http://schemas.microsoft.com/office/drawing/2014/main" id="{98E448A1-8C8C-453C-90F9-C66DB75DCF3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322948" y="2244604"/>
            <a:ext cx="2498103" cy="2317872"/>
          </a:xfrm>
          <a:prstGeom prst="rect">
            <a:avLst/>
          </a:prstGeom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58" name="Item 3">
            <a:extLst>
              <a:ext uri="{FF2B5EF4-FFF2-40B4-BE49-F238E27FC236}">
                <a16:creationId xmlns:a16="http://schemas.microsoft.com/office/drawing/2014/main" id="{D26DFFB9-1EEE-4955-8A60-F1A0795C397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109566" y="1411274"/>
            <a:ext cx="778180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30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59" name="Item 3 Title">
            <a:extLst>
              <a:ext uri="{FF2B5EF4-FFF2-40B4-BE49-F238E27FC236}">
                <a16:creationId xmlns:a16="http://schemas.microsoft.com/office/drawing/2014/main" id="{6B8167EF-94E2-4549-81E1-E9702B15C16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027269" y="1411274"/>
            <a:ext cx="1580401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title</a:t>
            </a:r>
          </a:p>
        </p:txBody>
      </p:sp>
      <p:sp>
        <p:nvSpPr>
          <p:cNvPr id="51" name="Item 3 Text">
            <a:extLst>
              <a:ext uri="{FF2B5EF4-FFF2-40B4-BE49-F238E27FC236}">
                <a16:creationId xmlns:a16="http://schemas.microsoft.com/office/drawing/2014/main" id="{475581DD-A85C-4AC1-BF7D-FCB7CF08366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09566" y="2244604"/>
            <a:ext cx="2498103" cy="2317872"/>
          </a:xfrm>
          <a:prstGeom prst="rect">
            <a:avLst/>
          </a:prstGeom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17" name="Page Number">
            <a:extLst>
              <a:ext uri="{FF2B5EF4-FFF2-40B4-BE49-F238E27FC236}">
                <a16:creationId xmlns:a16="http://schemas.microsoft.com/office/drawing/2014/main" id="{D23960BB-6DCC-47C0-8EE1-1415CC30BBA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WSE logo">
            <a:extLst>
              <a:ext uri="{FF2B5EF4-FFF2-40B4-BE49-F238E27FC236}">
                <a16:creationId xmlns:a16="http://schemas.microsoft.com/office/drawing/2014/main" id="{80F1C36A-58C0-4A77-B709-5E152A98E6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80504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tems and Text -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">
            <a:extLst>
              <a:ext uri="{FF2B5EF4-FFF2-40B4-BE49-F238E27FC236}">
                <a16:creationId xmlns:a16="http://schemas.microsoft.com/office/drawing/2014/main" id="{562DE9AC-3143-4C46-8BEE-302ABA5A65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7C6571-A67F-444A-A354-24A6AEAAE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4" name="Item 1 Title">
            <a:extLst>
              <a:ext uri="{FF2B5EF4-FFF2-40B4-BE49-F238E27FC236}">
                <a16:creationId xmlns:a16="http://schemas.microsoft.com/office/drawing/2014/main" id="{828417AB-2C14-404F-8453-77B0EEB01EE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36330" y="1463046"/>
            <a:ext cx="1817849" cy="269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53" name="Item 1 Text">
            <a:extLst>
              <a:ext uri="{FF2B5EF4-FFF2-40B4-BE49-F238E27FC236}">
                <a16:creationId xmlns:a16="http://schemas.microsoft.com/office/drawing/2014/main" id="{5EF51092-4CA9-4A33-86C8-1C731C02A14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6330" y="1947761"/>
            <a:ext cx="1817849" cy="2582141"/>
          </a:xfrm>
          <a:prstGeom prst="rect">
            <a:avLst/>
          </a:prstGeom>
        </p:spPr>
        <p:txBody>
          <a:bodyPr>
            <a:noAutofit/>
          </a:bodyPr>
          <a:lstStyle>
            <a:lvl1pPr marL="117475" indent="-117475" algn="l">
              <a:buClr>
                <a:srgbClr val="092C74"/>
              </a:buClr>
              <a:buFont typeface="Wingdings" panose="05000000000000000000" pitchFamily="2" charset="2"/>
              <a:buChar char="§"/>
              <a:defRPr sz="14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rgbClr val="092C74"/>
              </a:buClr>
              <a:buFont typeface="Courier New" panose="02070309020205020404" pitchFamily="49" charset="0"/>
              <a:buChar char="o"/>
              <a:defRPr sz="1400"/>
            </a:lvl2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</p:txBody>
      </p:sp>
      <p:sp>
        <p:nvSpPr>
          <p:cNvPr id="56" name="Item 2 Title">
            <a:extLst>
              <a:ext uri="{FF2B5EF4-FFF2-40B4-BE49-F238E27FC236}">
                <a16:creationId xmlns:a16="http://schemas.microsoft.com/office/drawing/2014/main" id="{1DDA60E4-281E-47DA-825D-C391409189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614968" y="1447994"/>
            <a:ext cx="1817849" cy="269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55" name="Item 2 Text">
            <a:extLst>
              <a:ext uri="{FF2B5EF4-FFF2-40B4-BE49-F238E27FC236}">
                <a16:creationId xmlns:a16="http://schemas.microsoft.com/office/drawing/2014/main" id="{D5E68B19-4B0E-4A5D-9C14-62AA3BD942B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614968" y="1932709"/>
            <a:ext cx="1817849" cy="2582141"/>
          </a:xfrm>
          <a:prstGeom prst="rect">
            <a:avLst/>
          </a:prstGeom>
        </p:spPr>
        <p:txBody>
          <a:bodyPr>
            <a:noAutofit/>
          </a:bodyPr>
          <a:lstStyle>
            <a:lvl1pPr marL="117475" indent="-117475" algn="l">
              <a:buClr>
                <a:schemeClr val="tx2"/>
              </a:buClr>
              <a:buFont typeface="Wingdings" panose="05000000000000000000" pitchFamily="2" charset="2"/>
              <a:buChar char="§"/>
              <a:defRPr sz="14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chemeClr val="tx2"/>
              </a:buClr>
              <a:buFont typeface="Courier New" panose="02070309020205020404" pitchFamily="49" charset="0"/>
              <a:buChar char="o"/>
              <a:defRPr sz="1400"/>
            </a:lvl2pPr>
          </a:lstStyle>
          <a:p>
            <a:pPr lvl="0"/>
            <a:r>
              <a:rPr lang="en-US" noProof="0"/>
              <a:t>Click to add bullets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58" name="Item 3 Title">
            <a:extLst>
              <a:ext uri="{FF2B5EF4-FFF2-40B4-BE49-F238E27FC236}">
                <a16:creationId xmlns:a16="http://schemas.microsoft.com/office/drawing/2014/main" id="{010623E4-A6FF-4A18-B236-B835BC6017F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93606" y="1447994"/>
            <a:ext cx="1817849" cy="269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57" name="Item 3 Text">
            <a:extLst>
              <a:ext uri="{FF2B5EF4-FFF2-40B4-BE49-F238E27FC236}">
                <a16:creationId xmlns:a16="http://schemas.microsoft.com/office/drawing/2014/main" id="{EA73AD4B-8431-41F5-9F29-39748C41458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693606" y="1932709"/>
            <a:ext cx="1817849" cy="2582141"/>
          </a:xfrm>
          <a:prstGeom prst="rect">
            <a:avLst/>
          </a:prstGeom>
        </p:spPr>
        <p:txBody>
          <a:bodyPr>
            <a:noAutofit/>
          </a:bodyPr>
          <a:lstStyle>
            <a:lvl1pPr marL="117475" indent="-117475" algn="l">
              <a:buClr>
                <a:srgbClr val="092C74"/>
              </a:buClr>
              <a:buFont typeface="Wingdings" panose="05000000000000000000" pitchFamily="2" charset="2"/>
              <a:buChar char="§"/>
              <a:defRPr sz="14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rgbClr val="092C74"/>
              </a:buClr>
              <a:buFont typeface="Courier New" panose="02070309020205020404" pitchFamily="49" charset="0"/>
              <a:buChar char="o"/>
              <a:defRPr sz="1400"/>
            </a:lvl2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</p:txBody>
      </p:sp>
      <p:sp>
        <p:nvSpPr>
          <p:cNvPr id="60" name="Item 4 Title">
            <a:extLst>
              <a:ext uri="{FF2B5EF4-FFF2-40B4-BE49-F238E27FC236}">
                <a16:creationId xmlns:a16="http://schemas.microsoft.com/office/drawing/2014/main" id="{F80C40EE-0FC7-4E50-BCBE-6462A3F6A99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789823" y="1447994"/>
            <a:ext cx="1817849" cy="269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59" name="Item 4 Text">
            <a:extLst>
              <a:ext uri="{FF2B5EF4-FFF2-40B4-BE49-F238E27FC236}">
                <a16:creationId xmlns:a16="http://schemas.microsoft.com/office/drawing/2014/main" id="{62E2E31C-DF1E-436B-AB25-5E4D63D11C1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789823" y="1932709"/>
            <a:ext cx="1817849" cy="2582141"/>
          </a:xfrm>
          <a:prstGeom prst="rect">
            <a:avLst/>
          </a:prstGeom>
        </p:spPr>
        <p:txBody>
          <a:bodyPr>
            <a:noAutofit/>
          </a:bodyPr>
          <a:lstStyle>
            <a:lvl1pPr marL="117475" indent="-117475" algn="l">
              <a:buClr>
                <a:schemeClr val="tx2"/>
              </a:buClr>
              <a:buFont typeface="Wingdings" panose="05000000000000000000" pitchFamily="2" charset="2"/>
              <a:buChar char="§"/>
              <a:defRPr sz="14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chemeClr val="tx2"/>
              </a:buClr>
              <a:buFont typeface="Courier New" panose="02070309020205020404" pitchFamily="49" charset="0"/>
              <a:buChar char="o"/>
              <a:defRPr sz="1400"/>
            </a:lvl2pPr>
          </a:lstStyle>
          <a:p>
            <a:pPr lvl="0"/>
            <a:r>
              <a:rPr lang="en-US" noProof="0"/>
              <a:t>Click to add bullets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4" name="Page Number">
            <a:extLst>
              <a:ext uri="{FF2B5EF4-FFF2-40B4-BE49-F238E27FC236}">
                <a16:creationId xmlns:a16="http://schemas.microsoft.com/office/drawing/2014/main" id="{CF4BC876-D827-4E5E-A572-DF3D59B88245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6" name="WSE logo">
            <a:extLst>
              <a:ext uri="{FF2B5EF4-FFF2-40B4-BE49-F238E27FC236}">
                <a16:creationId xmlns:a16="http://schemas.microsoft.com/office/drawing/2014/main" id="{9BB8FB21-BFAB-4131-ADE3-626699BE3E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14198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tems and Text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D8B841-262A-4B03-B51F-86A89C000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322279"/>
            <a:ext cx="9144000" cy="2743200"/>
          </a:xfrm>
          <a:prstGeom prst="rect">
            <a:avLst/>
          </a:prstGeom>
          <a:solidFill>
            <a:schemeClr val="tx2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35"/>
            <a:endParaRPr lang="uk-UA" sz="1400">
              <a:solidFill>
                <a:srgbClr val="F2F2F5"/>
              </a:solidFill>
              <a:latin typeface="Roboto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582B397-6BB2-4E5C-A669-F186A3D523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itle">
            <a:extLst>
              <a:ext uri="{FF2B5EF4-FFF2-40B4-BE49-F238E27FC236}">
                <a16:creationId xmlns:a16="http://schemas.microsoft.com/office/drawing/2014/main" id="{4AD5310A-E63C-46AA-841F-B738FFBFC0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8" name="Item 1 Title">
            <a:extLst>
              <a:ext uri="{FF2B5EF4-FFF2-40B4-BE49-F238E27FC236}">
                <a16:creationId xmlns:a16="http://schemas.microsoft.com/office/drawing/2014/main" id="{5CE35401-0622-4F68-B52B-0F9A26D1D1F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2988" y="2118249"/>
            <a:ext cx="2101790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 b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Item Title</a:t>
            </a:r>
          </a:p>
        </p:txBody>
      </p:sp>
      <p:sp>
        <p:nvSpPr>
          <p:cNvPr id="19" name="Item 1 Text">
            <a:extLst>
              <a:ext uri="{FF2B5EF4-FFF2-40B4-BE49-F238E27FC236}">
                <a16:creationId xmlns:a16="http://schemas.microsoft.com/office/drawing/2014/main" id="{719B202F-5339-48FA-88EA-2887B53BB1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2988" y="2498938"/>
            <a:ext cx="2101791" cy="11491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0" name="Item 2 Title">
            <a:extLst>
              <a:ext uri="{FF2B5EF4-FFF2-40B4-BE49-F238E27FC236}">
                <a16:creationId xmlns:a16="http://schemas.microsoft.com/office/drawing/2014/main" id="{155CFADC-A293-4DC1-B7C0-7F7CAF86EDE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25730" y="2118249"/>
            <a:ext cx="2101790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 b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Item Title</a:t>
            </a:r>
          </a:p>
        </p:txBody>
      </p:sp>
      <p:sp>
        <p:nvSpPr>
          <p:cNvPr id="21" name="Item 2 Text">
            <a:extLst>
              <a:ext uri="{FF2B5EF4-FFF2-40B4-BE49-F238E27FC236}">
                <a16:creationId xmlns:a16="http://schemas.microsoft.com/office/drawing/2014/main" id="{9BA58F50-BBFB-4D8E-971B-70C7E6E2E1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25729" y="2498938"/>
            <a:ext cx="2101791" cy="11491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2" name="Item 3 Title">
            <a:extLst>
              <a:ext uri="{FF2B5EF4-FFF2-40B4-BE49-F238E27FC236}">
                <a16:creationId xmlns:a16="http://schemas.microsoft.com/office/drawing/2014/main" id="{C2583F76-A149-4B1E-B2E1-E81708D7BAC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88014" y="2118249"/>
            <a:ext cx="2101790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 b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Item Title</a:t>
            </a:r>
          </a:p>
        </p:txBody>
      </p:sp>
      <p:sp>
        <p:nvSpPr>
          <p:cNvPr id="23" name="Item 3 Text">
            <a:extLst>
              <a:ext uri="{FF2B5EF4-FFF2-40B4-BE49-F238E27FC236}">
                <a16:creationId xmlns:a16="http://schemas.microsoft.com/office/drawing/2014/main" id="{183F46EB-750F-4011-9A50-C39EEC86CF7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88014" y="2498938"/>
            <a:ext cx="2101791" cy="11491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15" name="Page Number">
            <a:extLst>
              <a:ext uri="{FF2B5EF4-FFF2-40B4-BE49-F238E27FC236}">
                <a16:creationId xmlns:a16="http://schemas.microsoft.com/office/drawing/2014/main" id="{97A8C763-37D1-4725-B3D2-FC0A67A964F5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7" name="WSE logo">
            <a:extLst>
              <a:ext uri="{FF2B5EF4-FFF2-40B4-BE49-F238E27FC236}">
                <a16:creationId xmlns:a16="http://schemas.microsoft.com/office/drawing/2014/main" id="{2EF39E04-01D7-4A82-82EA-2710EF2F19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11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 b="0" i="0" dirty="0"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2" name="Google Shape;42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189" lvl="0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Items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1314DC-C137-41F8-98CE-32A5569A3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tx2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35"/>
            <a:endParaRPr lang="uk-UA" sz="1400">
              <a:solidFill>
                <a:srgbClr val="0A091B"/>
              </a:solidFill>
              <a:latin typeface="Roboto"/>
            </a:endParaRPr>
          </a:p>
        </p:txBody>
      </p:sp>
      <p:sp>
        <p:nvSpPr>
          <p:cNvPr id="18" name="Title">
            <a:extLst>
              <a:ext uri="{FF2B5EF4-FFF2-40B4-BE49-F238E27FC236}">
                <a16:creationId xmlns:a16="http://schemas.microsoft.com/office/drawing/2014/main" id="{41763441-4DFB-415A-8FDD-F25000B422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9437" y="212651"/>
            <a:ext cx="3706784" cy="86846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C47E358B-7B56-4BC0-B6CA-543BB35648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11480" y="1083327"/>
            <a:ext cx="778180" cy="10334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Picture"/>
          <p:cNvSpPr>
            <a:spLocks noGrp="1"/>
          </p:cNvSpPr>
          <p:nvPr>
            <p:ph type="pic" sz="quarter" idx="12"/>
          </p:nvPr>
        </p:nvSpPr>
        <p:spPr>
          <a:xfrm>
            <a:off x="4572000" y="0"/>
            <a:ext cx="4572000" cy="51435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endParaRPr lang="uk-UA" dirty="0"/>
          </a:p>
        </p:txBody>
      </p:sp>
      <p:sp>
        <p:nvSpPr>
          <p:cNvPr id="16" name="Picture Citation">
            <a:extLst>
              <a:ext uri="{FF2B5EF4-FFF2-40B4-BE49-F238E27FC236}">
                <a16:creationId xmlns:a16="http://schemas.microsoft.com/office/drawing/2014/main" id="{90C07639-CECF-46C2-ADBD-7DAC7ABB98B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145204" y="4907946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>
                <a:solidFill>
                  <a:schemeClr val="bg1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36" name="Item 1 Title">
            <a:extLst>
              <a:ext uri="{FF2B5EF4-FFF2-40B4-BE49-F238E27FC236}">
                <a16:creationId xmlns:a16="http://schemas.microsoft.com/office/drawing/2014/main" id="{5A2FFEA5-78D4-4F42-8199-3E026DEC8F9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14656" y="1428826"/>
            <a:ext cx="2631564" cy="3200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Item 1</a:t>
            </a:r>
          </a:p>
        </p:txBody>
      </p:sp>
      <p:sp>
        <p:nvSpPr>
          <p:cNvPr id="37" name="Item 1 Text">
            <a:extLst>
              <a:ext uri="{FF2B5EF4-FFF2-40B4-BE49-F238E27FC236}">
                <a16:creationId xmlns:a16="http://schemas.microsoft.com/office/drawing/2014/main" id="{227AE2F4-71EB-4595-8BFD-8A2BBCA8FB4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14656" y="1762138"/>
            <a:ext cx="2631564" cy="3657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8" name="Item 2 Title">
            <a:extLst>
              <a:ext uri="{FF2B5EF4-FFF2-40B4-BE49-F238E27FC236}">
                <a16:creationId xmlns:a16="http://schemas.microsoft.com/office/drawing/2014/main" id="{345A8F90-2745-42D6-A5DD-A6FA8552EB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14656" y="2322869"/>
            <a:ext cx="2631564" cy="3200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Item 2</a:t>
            </a:r>
          </a:p>
        </p:txBody>
      </p:sp>
      <p:sp>
        <p:nvSpPr>
          <p:cNvPr id="39" name="Item 2 Text">
            <a:extLst>
              <a:ext uri="{FF2B5EF4-FFF2-40B4-BE49-F238E27FC236}">
                <a16:creationId xmlns:a16="http://schemas.microsoft.com/office/drawing/2014/main" id="{1AD0D53E-20B9-43F3-ADFF-9C23B04A85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14656" y="2658089"/>
            <a:ext cx="2631564" cy="3657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41" name="Item 3 Title">
            <a:extLst>
              <a:ext uri="{FF2B5EF4-FFF2-40B4-BE49-F238E27FC236}">
                <a16:creationId xmlns:a16="http://schemas.microsoft.com/office/drawing/2014/main" id="{0E415360-5B51-466C-A6F2-E55A2B6F08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14656" y="3238702"/>
            <a:ext cx="2631564" cy="3200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Item 3</a:t>
            </a:r>
          </a:p>
        </p:txBody>
      </p:sp>
      <p:sp>
        <p:nvSpPr>
          <p:cNvPr id="42" name="Item 3 Text">
            <a:extLst>
              <a:ext uri="{FF2B5EF4-FFF2-40B4-BE49-F238E27FC236}">
                <a16:creationId xmlns:a16="http://schemas.microsoft.com/office/drawing/2014/main" id="{D3612866-9A4B-4847-A6D5-8268D9C4E07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14656" y="3579468"/>
            <a:ext cx="2631564" cy="3657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43" name="Item 4 Title">
            <a:extLst>
              <a:ext uri="{FF2B5EF4-FFF2-40B4-BE49-F238E27FC236}">
                <a16:creationId xmlns:a16="http://schemas.microsoft.com/office/drawing/2014/main" id="{3F85E08E-3D8F-4BCA-8B02-B5D69C061E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14656" y="4153894"/>
            <a:ext cx="2631564" cy="3200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Item 4</a:t>
            </a:r>
          </a:p>
        </p:txBody>
      </p:sp>
      <p:sp>
        <p:nvSpPr>
          <p:cNvPr id="44" name="Item 4 Text">
            <a:extLst>
              <a:ext uri="{FF2B5EF4-FFF2-40B4-BE49-F238E27FC236}">
                <a16:creationId xmlns:a16="http://schemas.microsoft.com/office/drawing/2014/main" id="{C1F16FCB-5383-489D-9570-344080E60E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414656" y="4475797"/>
            <a:ext cx="2631564" cy="3657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4" name="Page Number">
            <a:extLst>
              <a:ext uri="{FF2B5EF4-FFF2-40B4-BE49-F238E27FC236}">
                <a16:creationId xmlns:a16="http://schemas.microsoft.com/office/drawing/2014/main" id="{AD80480C-BCE4-F8AE-1888-D35CDB29D6DE}"/>
              </a:ext>
            </a:extLst>
          </p:cNvPr>
          <p:cNvSpPr txBox="1"/>
          <p:nvPr userDrawn="1"/>
        </p:nvSpPr>
        <p:spPr>
          <a:xfrm>
            <a:off x="-400049" y="4895931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898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Items and Image - Light Blue">
    <p:bg>
      <p:bgPr>
        <a:solidFill>
          <a:srgbClr val="69AC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">
            <a:extLst>
              <a:ext uri="{FF2B5EF4-FFF2-40B4-BE49-F238E27FC236}">
                <a16:creationId xmlns:a16="http://schemas.microsoft.com/office/drawing/2014/main" id="{22286680-84B1-468A-8675-164CE43931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80016" y="212650"/>
            <a:ext cx="3706784" cy="869809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rgbClr val="092C7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572000" cy="51435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endParaRPr lang="uk-UA" dirty="0"/>
          </a:p>
        </p:txBody>
      </p:sp>
      <p:sp>
        <p:nvSpPr>
          <p:cNvPr id="18" name="Picture Citation">
            <a:extLst>
              <a:ext uri="{FF2B5EF4-FFF2-40B4-BE49-F238E27FC236}">
                <a16:creationId xmlns:a16="http://schemas.microsoft.com/office/drawing/2014/main" id="{13223670-BBEB-4361-8EA3-4E1A5435EEF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572000" y="4860169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>
                <a:solidFill>
                  <a:srgbClr val="092C74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BBB1EC0-18D2-43C4-9328-501A6434B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047488" y="1083767"/>
            <a:ext cx="778180" cy="10334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Item 1 Title">
            <a:extLst>
              <a:ext uri="{FF2B5EF4-FFF2-40B4-BE49-F238E27FC236}">
                <a16:creationId xmlns:a16="http://schemas.microsoft.com/office/drawing/2014/main" id="{BF4C2CE7-8EAB-4C95-B1DF-56077F3C7D9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00906" y="1428826"/>
            <a:ext cx="2631564" cy="3200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Item 1</a:t>
            </a:r>
          </a:p>
        </p:txBody>
      </p:sp>
      <p:sp>
        <p:nvSpPr>
          <p:cNvPr id="31" name="Item 1 Text">
            <a:extLst>
              <a:ext uri="{FF2B5EF4-FFF2-40B4-BE49-F238E27FC236}">
                <a16:creationId xmlns:a16="http://schemas.microsoft.com/office/drawing/2014/main" id="{E625F40A-7E88-4825-BA8B-6E8F98F70D5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00906" y="1762138"/>
            <a:ext cx="2631564" cy="3657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2" name="Item 2 Title">
            <a:extLst>
              <a:ext uri="{FF2B5EF4-FFF2-40B4-BE49-F238E27FC236}">
                <a16:creationId xmlns:a16="http://schemas.microsoft.com/office/drawing/2014/main" id="{EAF7F9B1-5558-4A7E-91C6-7DB8DC4B3ED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700906" y="2322869"/>
            <a:ext cx="2631564" cy="3200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Item 2</a:t>
            </a:r>
          </a:p>
        </p:txBody>
      </p:sp>
      <p:sp>
        <p:nvSpPr>
          <p:cNvPr id="33" name="Item 2 Text">
            <a:extLst>
              <a:ext uri="{FF2B5EF4-FFF2-40B4-BE49-F238E27FC236}">
                <a16:creationId xmlns:a16="http://schemas.microsoft.com/office/drawing/2014/main" id="{8A58E8F1-F71E-4337-A348-930BBBE80E8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700906" y="2658089"/>
            <a:ext cx="2631564" cy="3657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4" name="Item 3 Title">
            <a:extLst>
              <a:ext uri="{FF2B5EF4-FFF2-40B4-BE49-F238E27FC236}">
                <a16:creationId xmlns:a16="http://schemas.microsoft.com/office/drawing/2014/main" id="{B7ACD949-03A3-43F6-ACE5-5D98460782A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700906" y="3238702"/>
            <a:ext cx="2631564" cy="3200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Item 3</a:t>
            </a:r>
          </a:p>
        </p:txBody>
      </p:sp>
      <p:sp>
        <p:nvSpPr>
          <p:cNvPr id="35" name="Item 3 Text">
            <a:extLst>
              <a:ext uri="{FF2B5EF4-FFF2-40B4-BE49-F238E27FC236}">
                <a16:creationId xmlns:a16="http://schemas.microsoft.com/office/drawing/2014/main" id="{10259CDC-B4C8-4DEE-9798-0066E12E950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00906" y="3579468"/>
            <a:ext cx="2631564" cy="3657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6" name="Item 4 Title">
            <a:extLst>
              <a:ext uri="{FF2B5EF4-FFF2-40B4-BE49-F238E27FC236}">
                <a16:creationId xmlns:a16="http://schemas.microsoft.com/office/drawing/2014/main" id="{12305E31-24E6-4A77-886F-5014FEE1736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700906" y="4153894"/>
            <a:ext cx="2631564" cy="3200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Item 4</a:t>
            </a:r>
          </a:p>
        </p:txBody>
      </p:sp>
      <p:sp>
        <p:nvSpPr>
          <p:cNvPr id="37" name="Item 4 Text">
            <a:extLst>
              <a:ext uri="{FF2B5EF4-FFF2-40B4-BE49-F238E27FC236}">
                <a16:creationId xmlns:a16="http://schemas.microsoft.com/office/drawing/2014/main" id="{FDA9282E-D47F-4C92-9C94-945CC2D37AA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700906" y="4475797"/>
            <a:ext cx="2631564" cy="3657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16" name="Page Number">
            <a:extLst>
              <a:ext uri="{FF2B5EF4-FFF2-40B4-BE49-F238E27FC236}">
                <a16:creationId xmlns:a16="http://schemas.microsoft.com/office/drawing/2014/main" id="{1EFCF2D6-1B7A-475C-8D39-C1DC70050108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rgbClr val="092C74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rgbClr val="092C74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1306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 Items and Text -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">
            <a:extLst>
              <a:ext uri="{FF2B5EF4-FFF2-40B4-BE49-F238E27FC236}">
                <a16:creationId xmlns:a16="http://schemas.microsoft.com/office/drawing/2014/main" id="{3FC4CE32-48E2-3B4B-A344-FA1B60CC37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1234D5D-7B7D-4750-82D4-FEA47688D8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2" name="Item 1">
            <a:extLst>
              <a:ext uri="{FF2B5EF4-FFF2-40B4-BE49-F238E27FC236}">
                <a16:creationId xmlns:a16="http://schemas.microsoft.com/office/drawing/2014/main" id="{671CE112-5F0A-401E-B99E-912F29D882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3919" y="1125404"/>
            <a:ext cx="3587994" cy="509105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49" name="Item 1 Text">
            <a:extLst>
              <a:ext uri="{FF2B5EF4-FFF2-40B4-BE49-F238E27FC236}">
                <a16:creationId xmlns:a16="http://schemas.microsoft.com/office/drawing/2014/main" id="{BEC0F934-9D51-44E6-A53D-A571EEE44F9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3919" y="1732115"/>
            <a:ext cx="3587995" cy="2955829"/>
          </a:xfrm>
          <a:prstGeom prst="rect">
            <a:avLst/>
          </a:prstGeom>
          <a:ln w="6350">
            <a:solidFill>
              <a:schemeClr val="bg2"/>
            </a:solidFill>
          </a:ln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5" name="Item 2">
            <a:extLst>
              <a:ext uri="{FF2B5EF4-FFF2-40B4-BE49-F238E27FC236}">
                <a16:creationId xmlns:a16="http://schemas.microsoft.com/office/drawing/2014/main" id="{2DF5513A-26DB-4BCC-B646-BCE427C05D6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017263" y="1121733"/>
            <a:ext cx="3587994" cy="509105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50" name="Item 2 Text">
            <a:extLst>
              <a:ext uri="{FF2B5EF4-FFF2-40B4-BE49-F238E27FC236}">
                <a16:creationId xmlns:a16="http://schemas.microsoft.com/office/drawing/2014/main" id="{98E448A1-8C8C-453C-90F9-C66DB75DCF3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17263" y="1732115"/>
            <a:ext cx="3587995" cy="2955829"/>
          </a:xfrm>
          <a:prstGeom prst="rect">
            <a:avLst/>
          </a:prstGeom>
          <a:ln w="6350">
            <a:solidFill>
              <a:schemeClr val="bg2"/>
            </a:solidFill>
          </a:ln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3" name="Page Number">
            <a:extLst>
              <a:ext uri="{FF2B5EF4-FFF2-40B4-BE49-F238E27FC236}">
                <a16:creationId xmlns:a16="http://schemas.microsoft.com/office/drawing/2014/main" id="{5C874A4D-437B-47FA-9801-0B5730C4AFA2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WSE logo">
            <a:extLst>
              <a:ext uri="{FF2B5EF4-FFF2-40B4-BE49-F238E27FC236}">
                <a16:creationId xmlns:a16="http://schemas.microsoft.com/office/drawing/2014/main" id="{20DC7941-9718-4A82-83B9-1DDFA28D55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60227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Items and Text -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">
            <a:extLst>
              <a:ext uri="{FF2B5EF4-FFF2-40B4-BE49-F238E27FC236}">
                <a16:creationId xmlns:a16="http://schemas.microsoft.com/office/drawing/2014/main" id="{B452B98A-49AE-D745-88D4-EBD54A1A32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1234D5D-7B7D-4750-82D4-FEA47688D8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2" name="Item 1">
            <a:extLst>
              <a:ext uri="{FF2B5EF4-FFF2-40B4-BE49-F238E27FC236}">
                <a16:creationId xmlns:a16="http://schemas.microsoft.com/office/drawing/2014/main" id="{671CE112-5F0A-401E-B99E-912F29D882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6330" y="1190555"/>
            <a:ext cx="2498103" cy="509105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49" name="Item 1 Text">
            <a:extLst>
              <a:ext uri="{FF2B5EF4-FFF2-40B4-BE49-F238E27FC236}">
                <a16:creationId xmlns:a16="http://schemas.microsoft.com/office/drawing/2014/main" id="{BEC0F934-9D51-44E6-A53D-A571EEE44F9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6331" y="1820193"/>
            <a:ext cx="2498103" cy="2742283"/>
          </a:xfrm>
          <a:prstGeom prst="rect">
            <a:avLst/>
          </a:prstGeom>
          <a:ln w="6350">
            <a:solidFill>
              <a:schemeClr val="bg2"/>
            </a:solidFill>
          </a:ln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5" name="Item 2">
            <a:extLst>
              <a:ext uri="{FF2B5EF4-FFF2-40B4-BE49-F238E27FC236}">
                <a16:creationId xmlns:a16="http://schemas.microsoft.com/office/drawing/2014/main" id="{2DF5513A-26DB-4BCC-B646-BCE427C05D6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322947" y="1190555"/>
            <a:ext cx="2498103" cy="509105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50" name="Item 2 Text">
            <a:extLst>
              <a:ext uri="{FF2B5EF4-FFF2-40B4-BE49-F238E27FC236}">
                <a16:creationId xmlns:a16="http://schemas.microsoft.com/office/drawing/2014/main" id="{98E448A1-8C8C-453C-90F9-C66DB75DCF3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322948" y="1820193"/>
            <a:ext cx="2498103" cy="2742283"/>
          </a:xfrm>
          <a:prstGeom prst="rect">
            <a:avLst/>
          </a:prstGeom>
          <a:ln w="6350">
            <a:solidFill>
              <a:schemeClr val="bg2"/>
            </a:solidFill>
          </a:ln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8" name="Item 3">
            <a:extLst>
              <a:ext uri="{FF2B5EF4-FFF2-40B4-BE49-F238E27FC236}">
                <a16:creationId xmlns:a16="http://schemas.microsoft.com/office/drawing/2014/main" id="{D26DFFB9-1EEE-4955-8A60-F1A0795C397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109565" y="1190555"/>
            <a:ext cx="2498103" cy="509105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51" name="Item 3 Text">
            <a:extLst>
              <a:ext uri="{FF2B5EF4-FFF2-40B4-BE49-F238E27FC236}">
                <a16:creationId xmlns:a16="http://schemas.microsoft.com/office/drawing/2014/main" id="{475581DD-A85C-4AC1-BF7D-FCB7CF08366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09566" y="1820193"/>
            <a:ext cx="2498103" cy="2742283"/>
          </a:xfrm>
          <a:prstGeom prst="rect">
            <a:avLst/>
          </a:prstGeom>
          <a:ln w="6350">
            <a:solidFill>
              <a:schemeClr val="bg2"/>
            </a:solidFill>
          </a:ln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Page Number">
            <a:extLst>
              <a:ext uri="{FF2B5EF4-FFF2-40B4-BE49-F238E27FC236}">
                <a16:creationId xmlns:a16="http://schemas.microsoft.com/office/drawing/2014/main" id="{D23960BB-6DCC-47C0-8EE1-1415CC30BBA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WSE logo">
            <a:extLst>
              <a:ext uri="{FF2B5EF4-FFF2-40B4-BE49-F238E27FC236}">
                <a16:creationId xmlns:a16="http://schemas.microsoft.com/office/drawing/2014/main" id="{80F1C36A-58C0-4A77-B709-5E152A98E6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8936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Items and Text -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">
            <a:extLst>
              <a:ext uri="{FF2B5EF4-FFF2-40B4-BE49-F238E27FC236}">
                <a16:creationId xmlns:a16="http://schemas.microsoft.com/office/drawing/2014/main" id="{E5F8C0C4-F46E-7C48-AC3A-8898F331F8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7C6571-A67F-444A-A354-24A6AEAAE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4" name="Item 1 Title">
            <a:extLst>
              <a:ext uri="{FF2B5EF4-FFF2-40B4-BE49-F238E27FC236}">
                <a16:creationId xmlns:a16="http://schemas.microsoft.com/office/drawing/2014/main" id="{828417AB-2C14-404F-8453-77B0EEB01EE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36330" y="1147734"/>
            <a:ext cx="1817849" cy="269978"/>
          </a:xfrm>
          <a:prstGeom prst="rect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53" name="Item 1 Text">
            <a:extLst>
              <a:ext uri="{FF2B5EF4-FFF2-40B4-BE49-F238E27FC236}">
                <a16:creationId xmlns:a16="http://schemas.microsoft.com/office/drawing/2014/main" id="{5EF51092-4CA9-4A33-86C8-1C731C02A14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6330" y="1585735"/>
            <a:ext cx="1817849" cy="2944168"/>
          </a:xfrm>
          <a:prstGeom prst="rect">
            <a:avLst/>
          </a:prstGeom>
          <a:ln w="6350">
            <a:solidFill>
              <a:schemeClr val="bg2"/>
            </a:solidFill>
          </a:ln>
        </p:spPr>
        <p:txBody>
          <a:bodyPr>
            <a:noAutofit/>
          </a:bodyPr>
          <a:lstStyle>
            <a:lvl1pPr marL="117475" indent="-117475" algn="l">
              <a:buClr>
                <a:srgbClr val="092C74"/>
              </a:buClr>
              <a:buFont typeface="Wingdings" panose="05000000000000000000" pitchFamily="2" charset="2"/>
              <a:buChar char="§"/>
              <a:defRPr sz="14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rgbClr val="092C74"/>
              </a:buClr>
              <a:buFont typeface="Courier New" panose="02070309020205020404" pitchFamily="49" charset="0"/>
              <a:buChar char="o"/>
              <a:defRPr sz="1400"/>
            </a:lvl2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6" name="Item 2 Title">
            <a:extLst>
              <a:ext uri="{FF2B5EF4-FFF2-40B4-BE49-F238E27FC236}">
                <a16:creationId xmlns:a16="http://schemas.microsoft.com/office/drawing/2014/main" id="{1DDA60E4-281E-47DA-825D-C391409189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614968" y="1132682"/>
            <a:ext cx="1817849" cy="269978"/>
          </a:xfrm>
          <a:prstGeom prst="rect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55" name="Item 2 Text">
            <a:extLst>
              <a:ext uri="{FF2B5EF4-FFF2-40B4-BE49-F238E27FC236}">
                <a16:creationId xmlns:a16="http://schemas.microsoft.com/office/drawing/2014/main" id="{D5E68B19-4B0E-4A5D-9C14-62AA3BD942B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614968" y="1570683"/>
            <a:ext cx="1817849" cy="2944168"/>
          </a:xfrm>
          <a:prstGeom prst="rect">
            <a:avLst/>
          </a:prstGeom>
          <a:ln w="6350">
            <a:solidFill>
              <a:schemeClr val="bg2"/>
            </a:solidFill>
          </a:ln>
        </p:spPr>
        <p:txBody>
          <a:bodyPr>
            <a:noAutofit/>
          </a:bodyPr>
          <a:lstStyle>
            <a:lvl1pPr marL="117475" indent="-117475" algn="l">
              <a:buClr>
                <a:srgbClr val="092C74"/>
              </a:buClr>
              <a:buFont typeface="Wingdings" panose="05000000000000000000" pitchFamily="2" charset="2"/>
              <a:buChar char="§"/>
              <a:defRPr sz="14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chemeClr val="tx2"/>
              </a:buClr>
              <a:buFont typeface="Courier New" panose="02070309020205020404" pitchFamily="49" charset="0"/>
              <a:buChar char="o"/>
              <a:defRPr sz="1400"/>
            </a:lvl2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8" name="Item 3 Title">
            <a:extLst>
              <a:ext uri="{FF2B5EF4-FFF2-40B4-BE49-F238E27FC236}">
                <a16:creationId xmlns:a16="http://schemas.microsoft.com/office/drawing/2014/main" id="{010623E4-A6FF-4A18-B236-B835BC6017F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93606" y="1132682"/>
            <a:ext cx="1817849" cy="269978"/>
          </a:xfrm>
          <a:prstGeom prst="rect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57" name="Item 3 Text">
            <a:extLst>
              <a:ext uri="{FF2B5EF4-FFF2-40B4-BE49-F238E27FC236}">
                <a16:creationId xmlns:a16="http://schemas.microsoft.com/office/drawing/2014/main" id="{EA73AD4B-8431-41F5-9F29-39748C41458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693606" y="1570683"/>
            <a:ext cx="1817849" cy="2944168"/>
          </a:xfrm>
          <a:prstGeom prst="rect">
            <a:avLst/>
          </a:prstGeom>
          <a:ln w="6350">
            <a:solidFill>
              <a:schemeClr val="bg2"/>
            </a:solidFill>
          </a:ln>
        </p:spPr>
        <p:txBody>
          <a:bodyPr>
            <a:noAutofit/>
          </a:bodyPr>
          <a:lstStyle>
            <a:lvl1pPr marL="117475" indent="-117475" algn="l">
              <a:buClr>
                <a:srgbClr val="092C74"/>
              </a:buClr>
              <a:buFont typeface="Wingdings" panose="05000000000000000000" pitchFamily="2" charset="2"/>
              <a:buChar char="§"/>
              <a:defRPr sz="14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rgbClr val="092C74"/>
              </a:buClr>
              <a:buFont typeface="Courier New" panose="02070309020205020404" pitchFamily="49" charset="0"/>
              <a:buChar char="o"/>
              <a:defRPr sz="1400"/>
            </a:lvl2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60" name="Item 4 Title">
            <a:extLst>
              <a:ext uri="{FF2B5EF4-FFF2-40B4-BE49-F238E27FC236}">
                <a16:creationId xmlns:a16="http://schemas.microsoft.com/office/drawing/2014/main" id="{F80C40EE-0FC7-4E50-BCBE-6462A3F6A99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789823" y="1132682"/>
            <a:ext cx="1817849" cy="269978"/>
          </a:xfrm>
          <a:prstGeom prst="rect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59" name="Item 4 Text">
            <a:extLst>
              <a:ext uri="{FF2B5EF4-FFF2-40B4-BE49-F238E27FC236}">
                <a16:creationId xmlns:a16="http://schemas.microsoft.com/office/drawing/2014/main" id="{62E2E31C-DF1E-436B-AB25-5E4D63D11C1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789823" y="1570683"/>
            <a:ext cx="1817849" cy="2944168"/>
          </a:xfrm>
          <a:prstGeom prst="rect">
            <a:avLst/>
          </a:prstGeom>
          <a:ln w="6350">
            <a:solidFill>
              <a:schemeClr val="bg2"/>
            </a:solidFill>
          </a:ln>
        </p:spPr>
        <p:txBody>
          <a:bodyPr>
            <a:noAutofit/>
          </a:bodyPr>
          <a:lstStyle>
            <a:lvl1pPr marL="117475" indent="-117475" algn="l">
              <a:buClr>
                <a:srgbClr val="092C74"/>
              </a:buClr>
              <a:buFont typeface="Wingdings" panose="05000000000000000000" pitchFamily="2" charset="2"/>
              <a:buChar char="§"/>
              <a:defRPr sz="14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chemeClr val="tx2"/>
              </a:buClr>
              <a:buFont typeface="Courier New" panose="02070309020205020404" pitchFamily="49" charset="0"/>
              <a:buChar char="o"/>
              <a:defRPr sz="1400"/>
            </a:lvl2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Page Number">
            <a:extLst>
              <a:ext uri="{FF2B5EF4-FFF2-40B4-BE49-F238E27FC236}">
                <a16:creationId xmlns:a16="http://schemas.microsoft.com/office/drawing/2014/main" id="{CF4BC876-D827-4E5E-A572-DF3D59B88245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6" name="WSE logo">
            <a:extLst>
              <a:ext uri="{FF2B5EF4-FFF2-40B4-BE49-F238E27FC236}">
                <a16:creationId xmlns:a16="http://schemas.microsoft.com/office/drawing/2014/main" id="{9BB8FB21-BFAB-4131-ADE3-626699BE3E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84529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4 Items and Text -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">
            <a:extLst>
              <a:ext uri="{FF2B5EF4-FFF2-40B4-BE49-F238E27FC236}">
                <a16:creationId xmlns:a16="http://schemas.microsoft.com/office/drawing/2014/main" id="{A42F6F62-4CCC-134C-94B4-C90A17781E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7C6571-A67F-444A-A354-24A6AEAAE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4" name="Item 1 Title">
            <a:extLst>
              <a:ext uri="{FF2B5EF4-FFF2-40B4-BE49-F238E27FC236}">
                <a16:creationId xmlns:a16="http://schemas.microsoft.com/office/drawing/2014/main" id="{828417AB-2C14-404F-8453-77B0EEB01EE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36245" y="1158793"/>
            <a:ext cx="1554480" cy="269978"/>
          </a:xfrm>
          <a:prstGeom prst="rect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18" name="Table or Image">
            <a:extLst>
              <a:ext uri="{FF2B5EF4-FFF2-40B4-BE49-F238E27FC236}">
                <a16:creationId xmlns:a16="http://schemas.microsoft.com/office/drawing/2014/main" id="{DDD4E2F5-1A81-4241-9AE5-D5CFB69EC292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136245" y="1585735"/>
            <a:ext cx="1554480" cy="2944167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112713" indent="-112713">
              <a:buClr>
                <a:srgbClr val="092C74"/>
              </a:buClr>
              <a:buFont typeface="Wingdings" panose="05000000000000000000" pitchFamily="2" charset="2"/>
              <a:buChar char="§"/>
              <a:defRPr sz="14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first-level bullet or image</a:t>
            </a:r>
          </a:p>
        </p:txBody>
      </p:sp>
      <p:sp>
        <p:nvSpPr>
          <p:cNvPr id="56" name="Item 2 Title">
            <a:extLst>
              <a:ext uri="{FF2B5EF4-FFF2-40B4-BE49-F238E27FC236}">
                <a16:creationId xmlns:a16="http://schemas.microsoft.com/office/drawing/2014/main" id="{1DDA60E4-281E-47DA-825D-C391409189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940518" y="1177378"/>
            <a:ext cx="1554480" cy="269978"/>
          </a:xfrm>
          <a:prstGeom prst="rect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19" name="Table or Image">
            <a:extLst>
              <a:ext uri="{FF2B5EF4-FFF2-40B4-BE49-F238E27FC236}">
                <a16:creationId xmlns:a16="http://schemas.microsoft.com/office/drawing/2014/main" id="{F77511AE-C7BF-5C49-A300-0159E6B307C6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1940518" y="1585735"/>
            <a:ext cx="1554480" cy="2944167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112713" indent="-112713">
              <a:buClr>
                <a:srgbClr val="092C74"/>
              </a:buClr>
              <a:buFont typeface="Wingdings" panose="05000000000000000000" pitchFamily="2" charset="2"/>
              <a:buChar char="§"/>
              <a:defRPr sz="14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first-level bullet or image</a:t>
            </a:r>
          </a:p>
        </p:txBody>
      </p:sp>
      <p:sp>
        <p:nvSpPr>
          <p:cNvPr id="58" name="Item 3 Title">
            <a:extLst>
              <a:ext uri="{FF2B5EF4-FFF2-40B4-BE49-F238E27FC236}">
                <a16:creationId xmlns:a16="http://schemas.microsoft.com/office/drawing/2014/main" id="{010623E4-A6FF-4A18-B236-B835BC6017F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755301" y="1161448"/>
            <a:ext cx="1554480" cy="269978"/>
          </a:xfrm>
          <a:prstGeom prst="rect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20" name="Table or Image">
            <a:extLst>
              <a:ext uri="{FF2B5EF4-FFF2-40B4-BE49-F238E27FC236}">
                <a16:creationId xmlns:a16="http://schemas.microsoft.com/office/drawing/2014/main" id="{DA770E6D-EA2A-544D-B9F7-A7FC458B64A0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3755301" y="1585734"/>
            <a:ext cx="1554480" cy="2944167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112713" indent="-112713">
              <a:buClr>
                <a:srgbClr val="092C74"/>
              </a:buClr>
              <a:buFont typeface="Wingdings" panose="05000000000000000000" pitchFamily="2" charset="2"/>
              <a:buChar char="§"/>
              <a:defRPr sz="14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first-level bullet or image</a:t>
            </a:r>
          </a:p>
        </p:txBody>
      </p:sp>
      <p:sp>
        <p:nvSpPr>
          <p:cNvPr id="60" name="Item 4 Title">
            <a:extLst>
              <a:ext uri="{FF2B5EF4-FFF2-40B4-BE49-F238E27FC236}">
                <a16:creationId xmlns:a16="http://schemas.microsoft.com/office/drawing/2014/main" id="{F80C40EE-0FC7-4E50-BCBE-6462A3F6A99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612124" y="1156358"/>
            <a:ext cx="1554480" cy="269978"/>
          </a:xfrm>
          <a:prstGeom prst="rect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21" name="Table or Image">
            <a:extLst>
              <a:ext uri="{FF2B5EF4-FFF2-40B4-BE49-F238E27FC236}">
                <a16:creationId xmlns:a16="http://schemas.microsoft.com/office/drawing/2014/main" id="{61CE47B8-4BB9-A84E-869C-30790EAB0AC1}"/>
              </a:ext>
            </a:extLst>
          </p:cNvPr>
          <p:cNvSpPr>
            <a:spLocks noGrp="1"/>
          </p:cNvSpPr>
          <p:nvPr>
            <p:ph sz="quarter" idx="37" hasCustomPrompt="1"/>
          </p:nvPr>
        </p:nvSpPr>
        <p:spPr>
          <a:xfrm>
            <a:off x="5612124" y="1577526"/>
            <a:ext cx="1554480" cy="2944167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112713" indent="-112713">
              <a:buClr>
                <a:srgbClr val="092C74"/>
              </a:buClr>
              <a:buFont typeface="Wingdings" panose="05000000000000000000" pitchFamily="2" charset="2"/>
              <a:buChar char="§"/>
              <a:defRPr sz="14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first-level bullet or image</a:t>
            </a:r>
          </a:p>
        </p:txBody>
      </p:sp>
      <p:sp>
        <p:nvSpPr>
          <p:cNvPr id="22" name="Item 4 Title">
            <a:extLst>
              <a:ext uri="{FF2B5EF4-FFF2-40B4-BE49-F238E27FC236}">
                <a16:creationId xmlns:a16="http://schemas.microsoft.com/office/drawing/2014/main" id="{73A9FB82-86AB-A14D-B614-A001BB31BF3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458437" y="1156358"/>
            <a:ext cx="1554480" cy="269978"/>
          </a:xfrm>
          <a:prstGeom prst="rect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23" name="Table or Image">
            <a:extLst>
              <a:ext uri="{FF2B5EF4-FFF2-40B4-BE49-F238E27FC236}">
                <a16:creationId xmlns:a16="http://schemas.microsoft.com/office/drawing/2014/main" id="{F17C3906-CD72-3449-B9D3-E90ED24E9D2A}"/>
              </a:ext>
            </a:extLst>
          </p:cNvPr>
          <p:cNvSpPr>
            <a:spLocks noGrp="1"/>
          </p:cNvSpPr>
          <p:nvPr>
            <p:ph sz="quarter" idx="39" hasCustomPrompt="1"/>
          </p:nvPr>
        </p:nvSpPr>
        <p:spPr>
          <a:xfrm>
            <a:off x="7458437" y="1577525"/>
            <a:ext cx="1554480" cy="2944167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112713" indent="-112713">
              <a:buClr>
                <a:srgbClr val="092C74"/>
              </a:buClr>
              <a:buFont typeface="Wingdings" panose="05000000000000000000" pitchFamily="2" charset="2"/>
              <a:buChar char="§"/>
              <a:defRPr sz="14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first-level bullet or image</a:t>
            </a:r>
          </a:p>
        </p:txBody>
      </p:sp>
      <p:pic>
        <p:nvPicPr>
          <p:cNvPr id="16" name="WSE logo">
            <a:extLst>
              <a:ext uri="{FF2B5EF4-FFF2-40B4-BE49-F238E27FC236}">
                <a16:creationId xmlns:a16="http://schemas.microsoft.com/office/drawing/2014/main" id="{9BB8FB21-BFAB-4131-ADE3-626699BE3E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  <p:sp>
        <p:nvSpPr>
          <p:cNvPr id="14" name="Page Number">
            <a:extLst>
              <a:ext uri="{FF2B5EF4-FFF2-40B4-BE49-F238E27FC236}">
                <a16:creationId xmlns:a16="http://schemas.microsoft.com/office/drawing/2014/main" id="{CF4BC876-D827-4E5E-A572-DF3D59B88245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540100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Items and Text - Bl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">
            <a:extLst>
              <a:ext uri="{FF2B5EF4-FFF2-40B4-BE49-F238E27FC236}">
                <a16:creationId xmlns:a16="http://schemas.microsoft.com/office/drawing/2014/main" id="{2778FCE4-C62E-45FA-8069-17E0CDE136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455555"/>
            <a:ext cx="8085415" cy="509105"/>
          </a:xfrm>
          <a:prstGeom prst="rect">
            <a:avLst/>
          </a:prstGeom>
        </p:spPr>
        <p:txBody>
          <a:bodyPr anchor="ctr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F9DD6EC-3A2E-4812-A2E6-1C882E728C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Rounded Rectangle 50">
            <a:extLst>
              <a:ext uri="{FF2B5EF4-FFF2-40B4-BE49-F238E27FC236}">
                <a16:creationId xmlns:a16="http://schemas.microsoft.com/office/drawing/2014/main" id="{7911D00D-6CBC-4CBB-BA40-3F7DD5D6EF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1176111"/>
            <a:ext cx="3713441" cy="3523139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500" b="0" i="0" u="none" strike="noStrike" kern="0" cap="none" spc="0" normalizeH="0" baseline="0" noProof="0" dirty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Freeform 51">
            <a:extLst>
              <a:ext uri="{FF2B5EF4-FFF2-40B4-BE49-F238E27FC236}">
                <a16:creationId xmlns:a16="http://schemas.microsoft.com/office/drawing/2014/main" id="{3070A7B9-8096-4FC1-B9A9-1DC3667A8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79" y="3881340"/>
            <a:ext cx="3713441" cy="830478"/>
          </a:xfrm>
          <a:custGeom>
            <a:avLst/>
            <a:gdLst>
              <a:gd name="connsiteX0" fmla="*/ 0 w 3657600"/>
              <a:gd name="connsiteY0" fmla="*/ 0 h 914400"/>
              <a:gd name="connsiteX1" fmla="*/ 3657600 w 3657600"/>
              <a:gd name="connsiteY1" fmla="*/ 0 h 914400"/>
              <a:gd name="connsiteX2" fmla="*/ 3657600 w 3657600"/>
              <a:gd name="connsiteY2" fmla="*/ 571500 h 914400"/>
              <a:gd name="connsiteX3" fmla="*/ 3314700 w 3657600"/>
              <a:gd name="connsiteY3" fmla="*/ 914400 h 914400"/>
              <a:gd name="connsiteX4" fmla="*/ 342900 w 3657600"/>
              <a:gd name="connsiteY4" fmla="*/ 914400 h 914400"/>
              <a:gd name="connsiteX5" fmla="*/ 0 w 3657600"/>
              <a:gd name="connsiteY5" fmla="*/ 5715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7600" h="914400">
                <a:moveTo>
                  <a:pt x="0" y="0"/>
                </a:moveTo>
                <a:lnTo>
                  <a:pt x="3657600" y="0"/>
                </a:lnTo>
                <a:lnTo>
                  <a:pt x="3657600" y="571500"/>
                </a:lnTo>
                <a:cubicBezTo>
                  <a:pt x="3657600" y="760878"/>
                  <a:pt x="3504078" y="914400"/>
                  <a:pt x="3314700" y="914400"/>
                </a:cubicBezTo>
                <a:lnTo>
                  <a:pt x="342900" y="914400"/>
                </a:lnTo>
                <a:cubicBezTo>
                  <a:pt x="153522" y="914400"/>
                  <a:pt x="0" y="760878"/>
                  <a:pt x="0" y="571500"/>
                </a:cubicBezTo>
                <a:close/>
              </a:path>
            </a:pathLst>
          </a:custGeom>
          <a:solidFill>
            <a:schemeClr val="tx2"/>
          </a:solidFill>
          <a:ln w="25400" cap="flat" cmpd="sng" algn="ctr">
            <a:solidFill>
              <a:schemeClr val="tx2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685835"/>
            <a:endParaRPr lang="uk-UA" sz="1500" b="1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Item 3 Title">
            <a:extLst>
              <a:ext uri="{FF2B5EF4-FFF2-40B4-BE49-F238E27FC236}">
                <a16:creationId xmlns:a16="http://schemas.microsoft.com/office/drawing/2014/main" id="{CBB1EDA8-6036-4E17-9138-598F3F97F68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0078" y="4096227"/>
            <a:ext cx="3713441" cy="3326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Click to add</a:t>
            </a:r>
          </a:p>
        </p:txBody>
      </p:sp>
      <p:sp>
        <p:nvSpPr>
          <p:cNvPr id="42" name="Item 3 Text">
            <a:extLst>
              <a:ext uri="{FF2B5EF4-FFF2-40B4-BE49-F238E27FC236}">
                <a16:creationId xmlns:a16="http://schemas.microsoft.com/office/drawing/2014/main" id="{39A1E9ED-B596-479E-82B0-63CC2B1444E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86674" y="1308897"/>
            <a:ext cx="3220250" cy="2411524"/>
          </a:xfrm>
          <a:prstGeom prst="rect">
            <a:avLst/>
          </a:prstGeom>
        </p:spPr>
        <p:txBody>
          <a:bodyPr>
            <a:noAutofit/>
          </a:bodyPr>
          <a:lstStyle>
            <a:lvl1pPr marL="231775" indent="-231775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buFont typeface="Arial" panose="020B0604020202020204" pitchFamily="34" charset="0"/>
              <a:buChar char="•"/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4" name="Page Number">
            <a:extLst>
              <a:ext uri="{FF2B5EF4-FFF2-40B4-BE49-F238E27FC236}">
                <a16:creationId xmlns:a16="http://schemas.microsoft.com/office/drawing/2014/main" id="{8866A15F-DCF2-4E46-9717-924DF8C8B4D6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5" name="WSE logo">
            <a:extLst>
              <a:ext uri="{FF2B5EF4-FFF2-40B4-BE49-F238E27FC236}">
                <a16:creationId xmlns:a16="http://schemas.microsoft.com/office/drawing/2014/main" id="{19FC6418-4FC7-4934-8CD1-E5AF55A2DC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  <p:sp>
        <p:nvSpPr>
          <p:cNvPr id="18" name="Rounded Rectangle 50">
            <a:extLst>
              <a:ext uri="{FF2B5EF4-FFF2-40B4-BE49-F238E27FC236}">
                <a16:creationId xmlns:a16="http://schemas.microsoft.com/office/drawing/2014/main" id="{2BBEC93B-8D0C-42F1-9399-D1D817997F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790480" y="1176111"/>
            <a:ext cx="3713441" cy="3523139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500" b="0" i="0" u="none" strike="noStrike" kern="0" cap="none" spc="0" normalizeH="0" baseline="0" noProof="0" dirty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Freeform 51">
            <a:extLst>
              <a:ext uri="{FF2B5EF4-FFF2-40B4-BE49-F238E27FC236}">
                <a16:creationId xmlns:a16="http://schemas.microsoft.com/office/drawing/2014/main" id="{2050C419-8432-46BA-8661-3080C6E30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790479" y="3881340"/>
            <a:ext cx="3713441" cy="817910"/>
          </a:xfrm>
          <a:custGeom>
            <a:avLst/>
            <a:gdLst>
              <a:gd name="connsiteX0" fmla="*/ 0 w 3657600"/>
              <a:gd name="connsiteY0" fmla="*/ 0 h 914400"/>
              <a:gd name="connsiteX1" fmla="*/ 3657600 w 3657600"/>
              <a:gd name="connsiteY1" fmla="*/ 0 h 914400"/>
              <a:gd name="connsiteX2" fmla="*/ 3657600 w 3657600"/>
              <a:gd name="connsiteY2" fmla="*/ 571500 h 914400"/>
              <a:gd name="connsiteX3" fmla="*/ 3314700 w 3657600"/>
              <a:gd name="connsiteY3" fmla="*/ 914400 h 914400"/>
              <a:gd name="connsiteX4" fmla="*/ 342900 w 3657600"/>
              <a:gd name="connsiteY4" fmla="*/ 914400 h 914400"/>
              <a:gd name="connsiteX5" fmla="*/ 0 w 3657600"/>
              <a:gd name="connsiteY5" fmla="*/ 5715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7600" h="914400">
                <a:moveTo>
                  <a:pt x="0" y="0"/>
                </a:moveTo>
                <a:lnTo>
                  <a:pt x="3657600" y="0"/>
                </a:lnTo>
                <a:lnTo>
                  <a:pt x="3657600" y="571500"/>
                </a:lnTo>
                <a:cubicBezTo>
                  <a:pt x="3657600" y="760878"/>
                  <a:pt x="3504078" y="914400"/>
                  <a:pt x="3314700" y="914400"/>
                </a:cubicBezTo>
                <a:lnTo>
                  <a:pt x="342900" y="914400"/>
                </a:lnTo>
                <a:cubicBezTo>
                  <a:pt x="153522" y="914400"/>
                  <a:pt x="0" y="760878"/>
                  <a:pt x="0" y="571500"/>
                </a:cubicBezTo>
                <a:close/>
              </a:path>
            </a:pathLst>
          </a:custGeom>
          <a:solidFill>
            <a:schemeClr val="bg2"/>
          </a:solidFill>
          <a:ln w="25400" cap="flat" cmpd="sng" algn="ctr">
            <a:solidFill>
              <a:srgbClr val="69ACE5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685835"/>
            <a:endParaRPr lang="uk-UA" sz="1500" b="1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Item 3 Title">
            <a:extLst>
              <a:ext uri="{FF2B5EF4-FFF2-40B4-BE49-F238E27FC236}">
                <a16:creationId xmlns:a16="http://schemas.microsoft.com/office/drawing/2014/main" id="{EFBDE9D0-690A-43C3-822C-65E41613E13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90479" y="4096227"/>
            <a:ext cx="3713441" cy="3326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Click to add</a:t>
            </a:r>
          </a:p>
        </p:txBody>
      </p:sp>
      <p:sp>
        <p:nvSpPr>
          <p:cNvPr id="27" name="Item 3 Text">
            <a:extLst>
              <a:ext uri="{FF2B5EF4-FFF2-40B4-BE49-F238E27FC236}">
                <a16:creationId xmlns:a16="http://schemas.microsoft.com/office/drawing/2014/main" id="{E31A1006-0A40-451E-B49D-5D7AE05EC55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37074" y="1308897"/>
            <a:ext cx="3220250" cy="2411524"/>
          </a:xfrm>
          <a:prstGeom prst="rect">
            <a:avLst/>
          </a:prstGeom>
        </p:spPr>
        <p:txBody>
          <a:bodyPr>
            <a:noAutofit/>
          </a:bodyPr>
          <a:lstStyle>
            <a:lvl1pPr marL="231775" indent="-231775" algn="l">
              <a:buClr>
                <a:srgbClr val="092C74"/>
              </a:buClr>
              <a:buFont typeface="Wingdings" panose="05000000000000000000" pitchFamily="2" charset="2"/>
              <a:buChar char="§"/>
              <a:defRPr lang="en-US" sz="1600" dirty="0"/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buFont typeface="Arial" panose="020B0604020202020204" pitchFamily="34" charset="0"/>
              <a:buChar char="•"/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46574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4 Items and Text - Bl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">
            <a:extLst>
              <a:ext uri="{FF2B5EF4-FFF2-40B4-BE49-F238E27FC236}">
                <a16:creationId xmlns:a16="http://schemas.microsoft.com/office/drawing/2014/main" id="{2778FCE4-C62E-45FA-8069-17E0CDE136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455555"/>
            <a:ext cx="8085415" cy="509105"/>
          </a:xfrm>
          <a:prstGeom prst="rect">
            <a:avLst/>
          </a:prstGeom>
        </p:spPr>
        <p:txBody>
          <a:bodyPr anchor="ctr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F9DD6EC-3A2E-4812-A2E6-1C882E728C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ounded Rectangle 50">
            <a:extLst>
              <a:ext uri="{FF2B5EF4-FFF2-40B4-BE49-F238E27FC236}">
                <a16:creationId xmlns:a16="http://schemas.microsoft.com/office/drawing/2014/main" id="{0F0864E6-B7A6-4C69-8357-3EDC0D214F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22711" y="1255594"/>
            <a:ext cx="2517784" cy="3013670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500" b="0" i="0" u="none" strike="noStrike" kern="0" cap="none" spc="0" normalizeH="0" baseline="0" noProof="0" dirty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Freeform 51">
            <a:extLst>
              <a:ext uri="{FF2B5EF4-FFF2-40B4-BE49-F238E27FC236}">
                <a16:creationId xmlns:a16="http://schemas.microsoft.com/office/drawing/2014/main" id="{CF7F85ED-1788-4035-BB4F-6D2978521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22712" y="3500651"/>
            <a:ext cx="2517784" cy="768613"/>
          </a:xfrm>
          <a:custGeom>
            <a:avLst/>
            <a:gdLst>
              <a:gd name="connsiteX0" fmla="*/ 0 w 3657600"/>
              <a:gd name="connsiteY0" fmla="*/ 0 h 914400"/>
              <a:gd name="connsiteX1" fmla="*/ 3657600 w 3657600"/>
              <a:gd name="connsiteY1" fmla="*/ 0 h 914400"/>
              <a:gd name="connsiteX2" fmla="*/ 3657600 w 3657600"/>
              <a:gd name="connsiteY2" fmla="*/ 571500 h 914400"/>
              <a:gd name="connsiteX3" fmla="*/ 3314700 w 3657600"/>
              <a:gd name="connsiteY3" fmla="*/ 914400 h 914400"/>
              <a:gd name="connsiteX4" fmla="*/ 342900 w 3657600"/>
              <a:gd name="connsiteY4" fmla="*/ 914400 h 914400"/>
              <a:gd name="connsiteX5" fmla="*/ 0 w 3657600"/>
              <a:gd name="connsiteY5" fmla="*/ 5715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7600" h="914400">
                <a:moveTo>
                  <a:pt x="0" y="0"/>
                </a:moveTo>
                <a:lnTo>
                  <a:pt x="3657600" y="0"/>
                </a:lnTo>
                <a:lnTo>
                  <a:pt x="3657600" y="571500"/>
                </a:lnTo>
                <a:cubicBezTo>
                  <a:pt x="3657600" y="760878"/>
                  <a:pt x="3504078" y="914400"/>
                  <a:pt x="3314700" y="914400"/>
                </a:cubicBezTo>
                <a:lnTo>
                  <a:pt x="342900" y="914400"/>
                </a:lnTo>
                <a:cubicBezTo>
                  <a:pt x="153522" y="914400"/>
                  <a:pt x="0" y="760878"/>
                  <a:pt x="0" y="571500"/>
                </a:cubicBezTo>
                <a:close/>
              </a:path>
            </a:pathLst>
          </a:custGeom>
          <a:solidFill>
            <a:schemeClr val="tx2"/>
          </a:solidFill>
          <a:ln w="25400" cap="flat" cmpd="sng" algn="ctr">
            <a:solidFill>
              <a:srgbClr val="092C74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685835"/>
            <a:endParaRPr lang="uk-UA" sz="1500" b="1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Item 2 Title">
            <a:extLst>
              <a:ext uri="{FF2B5EF4-FFF2-40B4-BE49-F238E27FC236}">
                <a16:creationId xmlns:a16="http://schemas.microsoft.com/office/drawing/2014/main" id="{DBAFC4B2-E381-4378-893A-B29557D5260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2710" y="3675682"/>
            <a:ext cx="2517784" cy="284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Click to add</a:t>
            </a:r>
          </a:p>
        </p:txBody>
      </p:sp>
      <p:sp>
        <p:nvSpPr>
          <p:cNvPr id="41" name="Item 2 Text">
            <a:extLst>
              <a:ext uri="{FF2B5EF4-FFF2-40B4-BE49-F238E27FC236}">
                <a16:creationId xmlns:a16="http://schemas.microsoft.com/office/drawing/2014/main" id="{5ACE404C-6884-4FD6-9E39-6F4642E21CC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1604" y="1485610"/>
            <a:ext cx="2183391" cy="1864915"/>
          </a:xfrm>
          <a:prstGeom prst="rect">
            <a:avLst/>
          </a:prstGeom>
        </p:spPr>
        <p:txBody>
          <a:bodyPr>
            <a:noAutofit/>
          </a:bodyPr>
          <a:lstStyle>
            <a:lvl1pPr marL="231775" indent="-231775" algn="l">
              <a:buClr>
                <a:srgbClr val="092C74"/>
              </a:buClr>
              <a:buFont typeface="Wingdings" panose="05000000000000000000" pitchFamily="2" charset="2"/>
              <a:buChar char="§"/>
              <a:defRPr lang="en-US" sz="1600" dirty="0"/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1" name="Rounded Rectangle 50">
            <a:extLst>
              <a:ext uri="{FF2B5EF4-FFF2-40B4-BE49-F238E27FC236}">
                <a16:creationId xmlns:a16="http://schemas.microsoft.com/office/drawing/2014/main" id="{7911D00D-6CBC-4CBB-BA40-3F7DD5D6EF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345861" y="1255594"/>
            <a:ext cx="2517784" cy="3013670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500" b="0" i="0" u="none" strike="noStrike" kern="0" cap="none" spc="0" normalizeH="0" baseline="0" noProof="0" dirty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Freeform 51">
            <a:extLst>
              <a:ext uri="{FF2B5EF4-FFF2-40B4-BE49-F238E27FC236}">
                <a16:creationId xmlns:a16="http://schemas.microsoft.com/office/drawing/2014/main" id="{3070A7B9-8096-4FC1-B9A9-1DC3667A8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345861" y="3500651"/>
            <a:ext cx="2517785" cy="768613"/>
          </a:xfrm>
          <a:custGeom>
            <a:avLst/>
            <a:gdLst>
              <a:gd name="connsiteX0" fmla="*/ 0 w 3657600"/>
              <a:gd name="connsiteY0" fmla="*/ 0 h 914400"/>
              <a:gd name="connsiteX1" fmla="*/ 3657600 w 3657600"/>
              <a:gd name="connsiteY1" fmla="*/ 0 h 914400"/>
              <a:gd name="connsiteX2" fmla="*/ 3657600 w 3657600"/>
              <a:gd name="connsiteY2" fmla="*/ 571500 h 914400"/>
              <a:gd name="connsiteX3" fmla="*/ 3314700 w 3657600"/>
              <a:gd name="connsiteY3" fmla="*/ 914400 h 914400"/>
              <a:gd name="connsiteX4" fmla="*/ 342900 w 3657600"/>
              <a:gd name="connsiteY4" fmla="*/ 914400 h 914400"/>
              <a:gd name="connsiteX5" fmla="*/ 0 w 3657600"/>
              <a:gd name="connsiteY5" fmla="*/ 5715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7600" h="914400">
                <a:moveTo>
                  <a:pt x="0" y="0"/>
                </a:moveTo>
                <a:lnTo>
                  <a:pt x="3657600" y="0"/>
                </a:lnTo>
                <a:lnTo>
                  <a:pt x="3657600" y="571500"/>
                </a:lnTo>
                <a:cubicBezTo>
                  <a:pt x="3657600" y="760878"/>
                  <a:pt x="3504078" y="914400"/>
                  <a:pt x="3314700" y="914400"/>
                </a:cubicBezTo>
                <a:lnTo>
                  <a:pt x="342900" y="914400"/>
                </a:lnTo>
                <a:cubicBezTo>
                  <a:pt x="153522" y="914400"/>
                  <a:pt x="0" y="760878"/>
                  <a:pt x="0" y="571500"/>
                </a:cubicBezTo>
                <a:close/>
              </a:path>
            </a:pathLst>
          </a:custGeom>
          <a:solidFill>
            <a:schemeClr val="bg2"/>
          </a:solidFill>
          <a:ln w="25400" cap="flat" cmpd="sng" algn="ctr">
            <a:solidFill>
              <a:srgbClr val="69ACE5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685835"/>
            <a:endParaRPr lang="uk-UA" sz="1500" b="1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Item 3 Title">
            <a:extLst>
              <a:ext uri="{FF2B5EF4-FFF2-40B4-BE49-F238E27FC236}">
                <a16:creationId xmlns:a16="http://schemas.microsoft.com/office/drawing/2014/main" id="{CBB1EDA8-6036-4E17-9138-598F3F97F68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45861" y="3683957"/>
            <a:ext cx="2517784" cy="284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Click to add</a:t>
            </a:r>
          </a:p>
        </p:txBody>
      </p:sp>
      <p:sp>
        <p:nvSpPr>
          <p:cNvPr id="42" name="Item 3 Text">
            <a:extLst>
              <a:ext uri="{FF2B5EF4-FFF2-40B4-BE49-F238E27FC236}">
                <a16:creationId xmlns:a16="http://schemas.microsoft.com/office/drawing/2014/main" id="{39A1E9ED-B596-479E-82B0-63CC2B1444E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464754" y="1485610"/>
            <a:ext cx="2183391" cy="1864915"/>
          </a:xfrm>
          <a:prstGeom prst="rect">
            <a:avLst/>
          </a:prstGeom>
        </p:spPr>
        <p:txBody>
          <a:bodyPr>
            <a:noAutofit/>
          </a:bodyPr>
          <a:lstStyle>
            <a:lvl1pPr marL="231775" indent="-231775" algn="l">
              <a:buClr>
                <a:srgbClr val="092C74"/>
              </a:buClr>
              <a:buFont typeface="Wingdings" panose="05000000000000000000" pitchFamily="2" charset="2"/>
              <a:buChar char="§"/>
              <a:defRPr lang="en-US" sz="1600" dirty="0"/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5425">
              <a:buClr>
                <a:srgbClr val="092C74"/>
              </a:buClr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5" name="Rounded Rectangle 50">
            <a:extLst>
              <a:ext uri="{FF2B5EF4-FFF2-40B4-BE49-F238E27FC236}">
                <a16:creationId xmlns:a16="http://schemas.microsoft.com/office/drawing/2014/main" id="{3906D885-91E2-495E-8164-51394DAE86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69016" y="1255594"/>
            <a:ext cx="2517784" cy="3013670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500" b="0" i="0" u="none" strike="noStrike" kern="0" cap="none" spc="0" normalizeH="0" baseline="0" noProof="0" dirty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Freeform 51">
            <a:extLst>
              <a:ext uri="{FF2B5EF4-FFF2-40B4-BE49-F238E27FC236}">
                <a16:creationId xmlns:a16="http://schemas.microsoft.com/office/drawing/2014/main" id="{CEC72A60-0F45-4275-849F-4CE6DC1DAF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69017" y="3500651"/>
            <a:ext cx="2517784" cy="768613"/>
          </a:xfrm>
          <a:custGeom>
            <a:avLst/>
            <a:gdLst>
              <a:gd name="connsiteX0" fmla="*/ 0 w 3657600"/>
              <a:gd name="connsiteY0" fmla="*/ 0 h 914400"/>
              <a:gd name="connsiteX1" fmla="*/ 3657600 w 3657600"/>
              <a:gd name="connsiteY1" fmla="*/ 0 h 914400"/>
              <a:gd name="connsiteX2" fmla="*/ 3657600 w 3657600"/>
              <a:gd name="connsiteY2" fmla="*/ 571500 h 914400"/>
              <a:gd name="connsiteX3" fmla="*/ 3314700 w 3657600"/>
              <a:gd name="connsiteY3" fmla="*/ 914400 h 914400"/>
              <a:gd name="connsiteX4" fmla="*/ 342900 w 3657600"/>
              <a:gd name="connsiteY4" fmla="*/ 914400 h 914400"/>
              <a:gd name="connsiteX5" fmla="*/ 0 w 3657600"/>
              <a:gd name="connsiteY5" fmla="*/ 5715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7600" h="914400">
                <a:moveTo>
                  <a:pt x="0" y="0"/>
                </a:moveTo>
                <a:lnTo>
                  <a:pt x="3657600" y="0"/>
                </a:lnTo>
                <a:lnTo>
                  <a:pt x="3657600" y="571500"/>
                </a:lnTo>
                <a:cubicBezTo>
                  <a:pt x="3657600" y="760878"/>
                  <a:pt x="3504078" y="914400"/>
                  <a:pt x="3314700" y="914400"/>
                </a:cubicBezTo>
                <a:lnTo>
                  <a:pt x="342900" y="914400"/>
                </a:lnTo>
                <a:cubicBezTo>
                  <a:pt x="153522" y="914400"/>
                  <a:pt x="0" y="760878"/>
                  <a:pt x="0" y="571500"/>
                </a:cubicBezTo>
                <a:close/>
              </a:path>
            </a:pathLst>
          </a:custGeom>
          <a:solidFill>
            <a:schemeClr val="tx2"/>
          </a:solidFill>
          <a:ln w="25400" cap="flat" cmpd="sng" algn="ctr">
            <a:solidFill>
              <a:srgbClr val="092C74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685835"/>
            <a:endParaRPr lang="uk-UA" sz="1500" b="1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Item 4 Title">
            <a:extLst>
              <a:ext uri="{FF2B5EF4-FFF2-40B4-BE49-F238E27FC236}">
                <a16:creationId xmlns:a16="http://schemas.microsoft.com/office/drawing/2014/main" id="{39E2E930-054A-4609-BFA9-2CE06617C61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69015" y="3677694"/>
            <a:ext cx="2517784" cy="284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Click to add</a:t>
            </a:r>
          </a:p>
        </p:txBody>
      </p:sp>
      <p:sp>
        <p:nvSpPr>
          <p:cNvPr id="43" name="Item 4 Text">
            <a:extLst>
              <a:ext uri="{FF2B5EF4-FFF2-40B4-BE49-F238E27FC236}">
                <a16:creationId xmlns:a16="http://schemas.microsoft.com/office/drawing/2014/main" id="{B72F7BCA-C0F0-43BC-B657-9FB6EFC2807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87909" y="1485610"/>
            <a:ext cx="2183391" cy="1864915"/>
          </a:xfrm>
          <a:prstGeom prst="rect">
            <a:avLst/>
          </a:prstGeom>
        </p:spPr>
        <p:txBody>
          <a:bodyPr>
            <a:noAutofit/>
          </a:bodyPr>
          <a:lstStyle>
            <a:lvl1pPr marL="231775" indent="-231775" algn="l">
              <a:buClr>
                <a:srgbClr val="092C74"/>
              </a:buClr>
              <a:buFont typeface="Wingdings" panose="05000000000000000000" pitchFamily="2" charset="2"/>
              <a:buChar char="§"/>
              <a:defRPr lang="en-US" sz="1600" dirty="0"/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4" name="Page Number">
            <a:extLst>
              <a:ext uri="{FF2B5EF4-FFF2-40B4-BE49-F238E27FC236}">
                <a16:creationId xmlns:a16="http://schemas.microsoft.com/office/drawing/2014/main" id="{8866A15F-DCF2-4E46-9717-924DF8C8B4D6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5" name="WSE logo">
            <a:extLst>
              <a:ext uri="{FF2B5EF4-FFF2-40B4-BE49-F238E27FC236}">
                <a16:creationId xmlns:a16="http://schemas.microsoft.com/office/drawing/2014/main" id="{19FC6418-4FC7-4934-8CD1-E5AF55A2DC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625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tems and Text - Bl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">
            <a:extLst>
              <a:ext uri="{FF2B5EF4-FFF2-40B4-BE49-F238E27FC236}">
                <a16:creationId xmlns:a16="http://schemas.microsoft.com/office/drawing/2014/main" id="{2778FCE4-C62E-45FA-8069-17E0CDE136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F9DD6EC-3A2E-4812-A2E6-1C882E728C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ounded Rectangle 50">
            <a:extLst>
              <a:ext uri="{FF2B5EF4-FFF2-40B4-BE49-F238E27FC236}">
                <a16:creationId xmlns:a16="http://schemas.microsoft.com/office/drawing/2014/main" id="{292223D0-D3C4-4777-99E4-9D82F50EBA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7200" y="1501770"/>
            <a:ext cx="1790404" cy="2685606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500" b="0" i="0" u="none" strike="noStrike" kern="0" cap="none" spc="0" normalizeH="0" baseline="0" noProof="0" dirty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Freeform 51">
            <a:extLst>
              <a:ext uri="{FF2B5EF4-FFF2-40B4-BE49-F238E27FC236}">
                <a16:creationId xmlns:a16="http://schemas.microsoft.com/office/drawing/2014/main" id="{31EE5489-B926-442C-94BA-1A6E7A337E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7200" y="3739776"/>
            <a:ext cx="1790404" cy="447601"/>
          </a:xfrm>
          <a:custGeom>
            <a:avLst/>
            <a:gdLst>
              <a:gd name="connsiteX0" fmla="*/ 0 w 3657600"/>
              <a:gd name="connsiteY0" fmla="*/ 0 h 914400"/>
              <a:gd name="connsiteX1" fmla="*/ 3657600 w 3657600"/>
              <a:gd name="connsiteY1" fmla="*/ 0 h 914400"/>
              <a:gd name="connsiteX2" fmla="*/ 3657600 w 3657600"/>
              <a:gd name="connsiteY2" fmla="*/ 571500 h 914400"/>
              <a:gd name="connsiteX3" fmla="*/ 3314700 w 3657600"/>
              <a:gd name="connsiteY3" fmla="*/ 914400 h 914400"/>
              <a:gd name="connsiteX4" fmla="*/ 342900 w 3657600"/>
              <a:gd name="connsiteY4" fmla="*/ 914400 h 914400"/>
              <a:gd name="connsiteX5" fmla="*/ 0 w 3657600"/>
              <a:gd name="connsiteY5" fmla="*/ 5715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7600" h="914400">
                <a:moveTo>
                  <a:pt x="0" y="0"/>
                </a:moveTo>
                <a:lnTo>
                  <a:pt x="3657600" y="0"/>
                </a:lnTo>
                <a:lnTo>
                  <a:pt x="3657600" y="571500"/>
                </a:lnTo>
                <a:cubicBezTo>
                  <a:pt x="3657600" y="760878"/>
                  <a:pt x="3504078" y="914400"/>
                  <a:pt x="3314700" y="914400"/>
                </a:cubicBezTo>
                <a:lnTo>
                  <a:pt x="342900" y="914400"/>
                </a:lnTo>
                <a:cubicBezTo>
                  <a:pt x="153522" y="914400"/>
                  <a:pt x="0" y="760878"/>
                  <a:pt x="0" y="571500"/>
                </a:cubicBezTo>
                <a:close/>
              </a:path>
            </a:pathLst>
          </a:custGeom>
          <a:solidFill>
            <a:schemeClr val="bg2"/>
          </a:solidFill>
          <a:ln w="25400" cap="flat" cmpd="sng" algn="ctr">
            <a:solidFill>
              <a:srgbClr val="69ACE5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685835"/>
            <a:endParaRPr lang="uk-UA" sz="15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ounded Rectangle 50">
            <a:extLst>
              <a:ext uri="{FF2B5EF4-FFF2-40B4-BE49-F238E27FC236}">
                <a16:creationId xmlns:a16="http://schemas.microsoft.com/office/drawing/2014/main" id="{0F0864E6-B7A6-4C69-8357-3EDC0D214F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603599" y="1501770"/>
            <a:ext cx="1790404" cy="2685606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500" b="0" i="0" u="none" strike="noStrike" kern="0" cap="none" spc="0" normalizeH="0" baseline="0" noProof="0" dirty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Freeform 51">
            <a:extLst>
              <a:ext uri="{FF2B5EF4-FFF2-40B4-BE49-F238E27FC236}">
                <a16:creationId xmlns:a16="http://schemas.microsoft.com/office/drawing/2014/main" id="{CF7F85ED-1788-4035-BB4F-6D2978521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603599" y="3739776"/>
            <a:ext cx="1790404" cy="447601"/>
          </a:xfrm>
          <a:custGeom>
            <a:avLst/>
            <a:gdLst>
              <a:gd name="connsiteX0" fmla="*/ 0 w 3657600"/>
              <a:gd name="connsiteY0" fmla="*/ 0 h 914400"/>
              <a:gd name="connsiteX1" fmla="*/ 3657600 w 3657600"/>
              <a:gd name="connsiteY1" fmla="*/ 0 h 914400"/>
              <a:gd name="connsiteX2" fmla="*/ 3657600 w 3657600"/>
              <a:gd name="connsiteY2" fmla="*/ 571500 h 914400"/>
              <a:gd name="connsiteX3" fmla="*/ 3314700 w 3657600"/>
              <a:gd name="connsiteY3" fmla="*/ 914400 h 914400"/>
              <a:gd name="connsiteX4" fmla="*/ 342900 w 3657600"/>
              <a:gd name="connsiteY4" fmla="*/ 914400 h 914400"/>
              <a:gd name="connsiteX5" fmla="*/ 0 w 3657600"/>
              <a:gd name="connsiteY5" fmla="*/ 5715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7600" h="914400">
                <a:moveTo>
                  <a:pt x="0" y="0"/>
                </a:moveTo>
                <a:lnTo>
                  <a:pt x="3657600" y="0"/>
                </a:lnTo>
                <a:lnTo>
                  <a:pt x="3657600" y="571500"/>
                </a:lnTo>
                <a:cubicBezTo>
                  <a:pt x="3657600" y="760878"/>
                  <a:pt x="3504078" y="914400"/>
                  <a:pt x="3314700" y="914400"/>
                </a:cubicBezTo>
                <a:lnTo>
                  <a:pt x="342900" y="914400"/>
                </a:lnTo>
                <a:cubicBezTo>
                  <a:pt x="153522" y="914400"/>
                  <a:pt x="0" y="760878"/>
                  <a:pt x="0" y="571500"/>
                </a:cubicBezTo>
                <a:close/>
              </a:path>
            </a:pathLst>
          </a:custGeom>
          <a:solidFill>
            <a:schemeClr val="tx2"/>
          </a:solidFill>
          <a:ln w="25400" cap="flat" cmpd="sng" algn="ctr">
            <a:solidFill>
              <a:srgbClr val="092C74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685835"/>
            <a:endParaRPr lang="uk-UA" sz="15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Rounded Rectangle 50">
            <a:extLst>
              <a:ext uri="{FF2B5EF4-FFF2-40B4-BE49-F238E27FC236}">
                <a16:creationId xmlns:a16="http://schemas.microsoft.com/office/drawing/2014/main" id="{3906D885-91E2-495E-8164-51394DAE86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96396" y="1501770"/>
            <a:ext cx="1790404" cy="2685606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500" b="0" i="0" u="none" strike="noStrike" kern="0" cap="none" spc="0" normalizeH="0" baseline="0" noProof="0" dirty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Freeform 51">
            <a:extLst>
              <a:ext uri="{FF2B5EF4-FFF2-40B4-BE49-F238E27FC236}">
                <a16:creationId xmlns:a16="http://schemas.microsoft.com/office/drawing/2014/main" id="{CEC72A60-0F45-4275-849F-4CE6DC1DAF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96396" y="3739776"/>
            <a:ext cx="1790404" cy="447601"/>
          </a:xfrm>
          <a:custGeom>
            <a:avLst/>
            <a:gdLst>
              <a:gd name="connsiteX0" fmla="*/ 0 w 3657600"/>
              <a:gd name="connsiteY0" fmla="*/ 0 h 914400"/>
              <a:gd name="connsiteX1" fmla="*/ 3657600 w 3657600"/>
              <a:gd name="connsiteY1" fmla="*/ 0 h 914400"/>
              <a:gd name="connsiteX2" fmla="*/ 3657600 w 3657600"/>
              <a:gd name="connsiteY2" fmla="*/ 571500 h 914400"/>
              <a:gd name="connsiteX3" fmla="*/ 3314700 w 3657600"/>
              <a:gd name="connsiteY3" fmla="*/ 914400 h 914400"/>
              <a:gd name="connsiteX4" fmla="*/ 342900 w 3657600"/>
              <a:gd name="connsiteY4" fmla="*/ 914400 h 914400"/>
              <a:gd name="connsiteX5" fmla="*/ 0 w 3657600"/>
              <a:gd name="connsiteY5" fmla="*/ 5715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7600" h="914400">
                <a:moveTo>
                  <a:pt x="0" y="0"/>
                </a:moveTo>
                <a:lnTo>
                  <a:pt x="3657600" y="0"/>
                </a:lnTo>
                <a:lnTo>
                  <a:pt x="3657600" y="571500"/>
                </a:lnTo>
                <a:cubicBezTo>
                  <a:pt x="3657600" y="760878"/>
                  <a:pt x="3504078" y="914400"/>
                  <a:pt x="3314700" y="914400"/>
                </a:cubicBezTo>
                <a:lnTo>
                  <a:pt x="342900" y="914400"/>
                </a:lnTo>
                <a:cubicBezTo>
                  <a:pt x="153522" y="914400"/>
                  <a:pt x="0" y="760878"/>
                  <a:pt x="0" y="571500"/>
                </a:cubicBezTo>
                <a:close/>
              </a:path>
            </a:pathLst>
          </a:custGeom>
          <a:solidFill>
            <a:schemeClr val="tx2"/>
          </a:solidFill>
          <a:ln w="25400" cap="flat" cmpd="sng" algn="ctr">
            <a:solidFill>
              <a:srgbClr val="092C74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685835"/>
            <a:endParaRPr lang="uk-UA" sz="15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Rounded Rectangle 50">
            <a:extLst>
              <a:ext uri="{FF2B5EF4-FFF2-40B4-BE49-F238E27FC236}">
                <a16:creationId xmlns:a16="http://schemas.microsoft.com/office/drawing/2014/main" id="{7911D00D-6CBC-4CBB-BA40-3F7DD5D6EF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749998" y="1501770"/>
            <a:ext cx="1790404" cy="2685606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500" b="0" i="0" u="none" strike="noStrike" kern="0" cap="none" spc="0" normalizeH="0" baseline="0" noProof="0" dirty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Freeform 51">
            <a:extLst>
              <a:ext uri="{FF2B5EF4-FFF2-40B4-BE49-F238E27FC236}">
                <a16:creationId xmlns:a16="http://schemas.microsoft.com/office/drawing/2014/main" id="{3070A7B9-8096-4FC1-B9A9-1DC3667A8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749998" y="3739776"/>
            <a:ext cx="1790404" cy="447601"/>
          </a:xfrm>
          <a:custGeom>
            <a:avLst/>
            <a:gdLst>
              <a:gd name="connsiteX0" fmla="*/ 0 w 3657600"/>
              <a:gd name="connsiteY0" fmla="*/ 0 h 914400"/>
              <a:gd name="connsiteX1" fmla="*/ 3657600 w 3657600"/>
              <a:gd name="connsiteY1" fmla="*/ 0 h 914400"/>
              <a:gd name="connsiteX2" fmla="*/ 3657600 w 3657600"/>
              <a:gd name="connsiteY2" fmla="*/ 571500 h 914400"/>
              <a:gd name="connsiteX3" fmla="*/ 3314700 w 3657600"/>
              <a:gd name="connsiteY3" fmla="*/ 914400 h 914400"/>
              <a:gd name="connsiteX4" fmla="*/ 342900 w 3657600"/>
              <a:gd name="connsiteY4" fmla="*/ 914400 h 914400"/>
              <a:gd name="connsiteX5" fmla="*/ 0 w 3657600"/>
              <a:gd name="connsiteY5" fmla="*/ 5715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7600" h="914400">
                <a:moveTo>
                  <a:pt x="0" y="0"/>
                </a:moveTo>
                <a:lnTo>
                  <a:pt x="3657600" y="0"/>
                </a:lnTo>
                <a:lnTo>
                  <a:pt x="3657600" y="571500"/>
                </a:lnTo>
                <a:cubicBezTo>
                  <a:pt x="3657600" y="760878"/>
                  <a:pt x="3504078" y="914400"/>
                  <a:pt x="3314700" y="914400"/>
                </a:cubicBezTo>
                <a:lnTo>
                  <a:pt x="342900" y="914400"/>
                </a:lnTo>
                <a:cubicBezTo>
                  <a:pt x="153522" y="914400"/>
                  <a:pt x="0" y="760878"/>
                  <a:pt x="0" y="571500"/>
                </a:cubicBezTo>
                <a:close/>
              </a:path>
            </a:pathLst>
          </a:custGeom>
          <a:solidFill>
            <a:schemeClr val="bg2"/>
          </a:solidFill>
          <a:ln w="25400" cap="flat" cmpd="sng" algn="ctr">
            <a:solidFill>
              <a:srgbClr val="69ACE5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685835"/>
            <a:endParaRPr lang="uk-UA" sz="15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Item 1 Title">
            <a:extLst>
              <a:ext uri="{FF2B5EF4-FFF2-40B4-BE49-F238E27FC236}">
                <a16:creationId xmlns:a16="http://schemas.microsoft.com/office/drawing/2014/main" id="{CBB440B9-9FB0-429F-AB08-BBD8A2B6902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3829585"/>
            <a:ext cx="1790404" cy="284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</a:t>
            </a:r>
          </a:p>
        </p:txBody>
      </p:sp>
      <p:sp>
        <p:nvSpPr>
          <p:cNvPr id="40" name="Item 1 Text">
            <a:extLst>
              <a:ext uri="{FF2B5EF4-FFF2-40B4-BE49-F238E27FC236}">
                <a16:creationId xmlns:a16="http://schemas.microsoft.com/office/drawing/2014/main" id="{B86E20F2-B95C-4AAF-A804-AC965C9DDA7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6094" y="2381251"/>
            <a:ext cx="1552616" cy="11957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7" name="Item 2 Title">
            <a:extLst>
              <a:ext uri="{FF2B5EF4-FFF2-40B4-BE49-F238E27FC236}">
                <a16:creationId xmlns:a16="http://schemas.microsoft.com/office/drawing/2014/main" id="{DBAFC4B2-E381-4378-893A-B29557D5260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603598" y="3821310"/>
            <a:ext cx="1790404" cy="284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</a:t>
            </a:r>
          </a:p>
        </p:txBody>
      </p:sp>
      <p:sp>
        <p:nvSpPr>
          <p:cNvPr id="41" name="Item 2 Text">
            <a:extLst>
              <a:ext uri="{FF2B5EF4-FFF2-40B4-BE49-F238E27FC236}">
                <a16:creationId xmlns:a16="http://schemas.microsoft.com/office/drawing/2014/main" id="{5ACE404C-6884-4FD6-9E39-6F4642E21CC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722492" y="2381251"/>
            <a:ext cx="1552616" cy="11957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8" name="Item 3 Title">
            <a:extLst>
              <a:ext uri="{FF2B5EF4-FFF2-40B4-BE49-F238E27FC236}">
                <a16:creationId xmlns:a16="http://schemas.microsoft.com/office/drawing/2014/main" id="{CBB1EDA8-6036-4E17-9138-598F3F97F68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49998" y="3829585"/>
            <a:ext cx="1790404" cy="284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</a:t>
            </a:r>
          </a:p>
        </p:txBody>
      </p:sp>
      <p:sp>
        <p:nvSpPr>
          <p:cNvPr id="42" name="Item 3 Text">
            <a:extLst>
              <a:ext uri="{FF2B5EF4-FFF2-40B4-BE49-F238E27FC236}">
                <a16:creationId xmlns:a16="http://schemas.microsoft.com/office/drawing/2014/main" id="{39A1E9ED-B596-479E-82B0-63CC2B1444E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68891" y="2381251"/>
            <a:ext cx="1552616" cy="11957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9" name="Item 4 Title">
            <a:extLst>
              <a:ext uri="{FF2B5EF4-FFF2-40B4-BE49-F238E27FC236}">
                <a16:creationId xmlns:a16="http://schemas.microsoft.com/office/drawing/2014/main" id="{39E2E930-054A-4609-BFA9-2CE06617C61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96395" y="3823322"/>
            <a:ext cx="1790404" cy="284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</a:t>
            </a:r>
          </a:p>
        </p:txBody>
      </p:sp>
      <p:sp>
        <p:nvSpPr>
          <p:cNvPr id="43" name="Item 4 Text">
            <a:extLst>
              <a:ext uri="{FF2B5EF4-FFF2-40B4-BE49-F238E27FC236}">
                <a16:creationId xmlns:a16="http://schemas.microsoft.com/office/drawing/2014/main" id="{B72F7BCA-C0F0-43BC-B657-9FB6EFC2807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015291" y="2381251"/>
            <a:ext cx="1552616" cy="11957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4" name="Page Number">
            <a:extLst>
              <a:ext uri="{FF2B5EF4-FFF2-40B4-BE49-F238E27FC236}">
                <a16:creationId xmlns:a16="http://schemas.microsoft.com/office/drawing/2014/main" id="{8866A15F-DCF2-4E46-9717-924DF8C8B4D6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5" name="WSE logo">
            <a:extLst>
              <a:ext uri="{FF2B5EF4-FFF2-40B4-BE49-F238E27FC236}">
                <a16:creationId xmlns:a16="http://schemas.microsoft.com/office/drawing/2014/main" id="{19FC6418-4FC7-4934-8CD1-E5AF55A2DC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30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tems and Text -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">
            <a:extLst>
              <a:ext uri="{FF2B5EF4-FFF2-40B4-BE49-F238E27FC236}">
                <a16:creationId xmlns:a16="http://schemas.microsoft.com/office/drawing/2014/main" id="{23419849-0545-4B89-A5B7-FF533AE494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DFD022E-F298-41C1-A7B7-039B713FE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8E92223-2425-4BB3-B685-E72F60D8C5DE}"/>
              </a:ext>
            </a:extLst>
          </p:cNvPr>
          <p:cNvSpPr/>
          <p:nvPr userDrawn="1"/>
        </p:nvSpPr>
        <p:spPr>
          <a:xfrm>
            <a:off x="0" y="1322279"/>
            <a:ext cx="9144000" cy="2743200"/>
          </a:xfrm>
          <a:prstGeom prst="rect">
            <a:avLst/>
          </a:prstGeom>
          <a:solidFill>
            <a:srgbClr val="092C74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35"/>
            <a:endParaRPr lang="uk-UA" sz="1400">
              <a:solidFill>
                <a:srgbClr val="F2F2F5"/>
              </a:solidFill>
              <a:latin typeface="Roboto"/>
            </a:endParaRPr>
          </a:p>
        </p:txBody>
      </p:sp>
      <p:sp>
        <p:nvSpPr>
          <p:cNvPr id="48" name="Item 1">
            <a:extLst>
              <a:ext uri="{FF2B5EF4-FFF2-40B4-BE49-F238E27FC236}">
                <a16:creationId xmlns:a16="http://schemas.microsoft.com/office/drawing/2014/main" id="{6D3B5A7A-FA71-45F6-B598-E0C3B7283D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3128" y="1628441"/>
            <a:ext cx="1138620" cy="88587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5400" b="1">
                <a:solidFill>
                  <a:srgbClr val="69ACE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49" name="Item 1 Title">
            <a:extLst>
              <a:ext uri="{FF2B5EF4-FFF2-40B4-BE49-F238E27FC236}">
                <a16:creationId xmlns:a16="http://schemas.microsoft.com/office/drawing/2014/main" id="{799131B7-F763-47D6-93E0-5165F0A510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75507" y="1628442"/>
            <a:ext cx="2618125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50" name="Item 1 Text">
            <a:extLst>
              <a:ext uri="{FF2B5EF4-FFF2-40B4-BE49-F238E27FC236}">
                <a16:creationId xmlns:a16="http://schemas.microsoft.com/office/drawing/2014/main" id="{2D24E43C-2F40-4506-AF1F-B9C3166E88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66298" y="2009131"/>
            <a:ext cx="2618125" cy="50518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1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51" name="Item 2">
            <a:extLst>
              <a:ext uri="{FF2B5EF4-FFF2-40B4-BE49-F238E27FC236}">
                <a16:creationId xmlns:a16="http://schemas.microsoft.com/office/drawing/2014/main" id="{74774B04-A3DF-4AA9-9343-BB068D544B4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50370" y="1623264"/>
            <a:ext cx="1138620" cy="89104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5400" b="1">
                <a:solidFill>
                  <a:srgbClr val="69ACE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52" name="Item 2 Title">
            <a:extLst>
              <a:ext uri="{FF2B5EF4-FFF2-40B4-BE49-F238E27FC236}">
                <a16:creationId xmlns:a16="http://schemas.microsoft.com/office/drawing/2014/main" id="{3531EBBF-C805-4E8A-9227-766EB6C3A8E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982750" y="1623265"/>
            <a:ext cx="2618125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53" name="Item 2 Text">
            <a:extLst>
              <a:ext uri="{FF2B5EF4-FFF2-40B4-BE49-F238E27FC236}">
                <a16:creationId xmlns:a16="http://schemas.microsoft.com/office/drawing/2014/main" id="{D7BBE6EB-6807-4CBE-BB58-5B8D9321D0E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973540" y="2003955"/>
            <a:ext cx="2618125" cy="5103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1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57" name="Item 3">
            <a:extLst>
              <a:ext uri="{FF2B5EF4-FFF2-40B4-BE49-F238E27FC236}">
                <a16:creationId xmlns:a16="http://schemas.microsoft.com/office/drawing/2014/main" id="{38486228-4BB2-43AE-9377-DBADDC1303A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43128" y="2817420"/>
            <a:ext cx="1138620" cy="94495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5400" b="1">
                <a:solidFill>
                  <a:srgbClr val="69ACE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58" name="Item 3 Title">
            <a:extLst>
              <a:ext uri="{FF2B5EF4-FFF2-40B4-BE49-F238E27FC236}">
                <a16:creationId xmlns:a16="http://schemas.microsoft.com/office/drawing/2014/main" id="{8692B854-CADA-4E07-8BD7-69FFD667356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775507" y="2817420"/>
            <a:ext cx="2618125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59" name="Item 3 Text">
            <a:extLst>
              <a:ext uri="{FF2B5EF4-FFF2-40B4-BE49-F238E27FC236}">
                <a16:creationId xmlns:a16="http://schemas.microsoft.com/office/drawing/2014/main" id="{F27699BB-0AEC-44C1-B1CC-D3562D17AD6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766298" y="3198109"/>
            <a:ext cx="2618125" cy="5642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1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54" name="Item 4">
            <a:extLst>
              <a:ext uri="{FF2B5EF4-FFF2-40B4-BE49-F238E27FC236}">
                <a16:creationId xmlns:a16="http://schemas.microsoft.com/office/drawing/2014/main" id="{810A168E-980B-4151-B586-F2239D937E8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50370" y="2817421"/>
            <a:ext cx="1138620" cy="94495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5400" b="1">
                <a:solidFill>
                  <a:srgbClr val="69ACE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55" name="Item 4 Title">
            <a:extLst>
              <a:ext uri="{FF2B5EF4-FFF2-40B4-BE49-F238E27FC236}">
                <a16:creationId xmlns:a16="http://schemas.microsoft.com/office/drawing/2014/main" id="{DDC595D8-EB71-43C5-84CE-CE8AB97F4AE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982750" y="2817420"/>
            <a:ext cx="2618125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56" name="Item 4 Text">
            <a:extLst>
              <a:ext uri="{FF2B5EF4-FFF2-40B4-BE49-F238E27FC236}">
                <a16:creationId xmlns:a16="http://schemas.microsoft.com/office/drawing/2014/main" id="{A79F3471-2DC3-4DFD-93E8-16AB2BF1B5C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973540" y="3198110"/>
            <a:ext cx="2618125" cy="5642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1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19" name="Page Number">
            <a:extLst>
              <a:ext uri="{FF2B5EF4-FFF2-40B4-BE49-F238E27FC236}">
                <a16:creationId xmlns:a16="http://schemas.microsoft.com/office/drawing/2014/main" id="{B2B5D48A-DCAA-4355-8D13-9B74715A0CF6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1" name="WSE logo">
            <a:extLst>
              <a:ext uri="{FF2B5EF4-FFF2-40B4-BE49-F238E27FC236}">
                <a16:creationId xmlns:a16="http://schemas.microsoft.com/office/drawing/2014/main" id="{C83FCD4E-D545-4E7C-8444-5C2049042C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1532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189" lvl="0" indent="-22859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8" name="Google Shape;48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tems - Cy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">
            <a:extLst>
              <a:ext uri="{FF2B5EF4-FFF2-40B4-BE49-F238E27FC236}">
                <a16:creationId xmlns:a16="http://schemas.microsoft.com/office/drawing/2014/main" id="{7E539BF3-9B27-418B-9CEE-4FF35DD5CE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50669"/>
            <a:ext cx="8085415" cy="813991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19C6D85-6054-4333-A45C-6D56E5C8F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Oval 7">
            <a:extLst>
              <a:ext uri="{FF2B5EF4-FFF2-40B4-BE49-F238E27FC236}">
                <a16:creationId xmlns:a16="http://schemas.microsoft.com/office/drawing/2014/main" id="{CCCF60EE-1BED-491D-B9BA-8143FCFB7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200400" y="1529177"/>
            <a:ext cx="2743200" cy="27432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/>
            <a:endParaRPr lang="uk-UA" sz="1013">
              <a:solidFill>
                <a:srgbClr val="F2F2F5"/>
              </a:solidFill>
              <a:latin typeface="Roboto"/>
            </a:endParaRPr>
          </a:p>
        </p:txBody>
      </p:sp>
      <p:sp>
        <p:nvSpPr>
          <p:cNvPr id="15" name="Oval 3">
            <a:extLst>
              <a:ext uri="{FF2B5EF4-FFF2-40B4-BE49-F238E27FC236}">
                <a16:creationId xmlns:a16="http://schemas.microsoft.com/office/drawing/2014/main" id="{D820D5E2-D70E-40F8-996C-E42A9E056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200400" y="1529177"/>
            <a:ext cx="914400" cy="914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/>
            <a:endParaRPr lang="uk-UA" sz="3000" b="1" dirty="0">
              <a:solidFill>
                <a:srgbClr val="69ACE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Oval 3">
            <a:extLst>
              <a:ext uri="{FF2B5EF4-FFF2-40B4-BE49-F238E27FC236}">
                <a16:creationId xmlns:a16="http://schemas.microsoft.com/office/drawing/2014/main" id="{915D9C8A-79D6-45FE-A769-F81341B6A4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029200" y="1529177"/>
            <a:ext cx="914400" cy="914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35"/>
            <a:endParaRPr lang="uk-UA" sz="3000" b="1" dirty="0">
              <a:solidFill>
                <a:srgbClr val="092C7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Oval 3">
            <a:extLst>
              <a:ext uri="{FF2B5EF4-FFF2-40B4-BE49-F238E27FC236}">
                <a16:creationId xmlns:a16="http://schemas.microsoft.com/office/drawing/2014/main" id="{C18A0C12-944E-4AFB-AA08-F2D684A8DC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029200" y="3339511"/>
            <a:ext cx="914400" cy="914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35"/>
            <a:endParaRPr lang="uk-UA" sz="3000" b="1" dirty="0">
              <a:solidFill>
                <a:srgbClr val="69ACE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Oval 3">
            <a:extLst>
              <a:ext uri="{FF2B5EF4-FFF2-40B4-BE49-F238E27FC236}">
                <a16:creationId xmlns:a16="http://schemas.microsoft.com/office/drawing/2014/main" id="{54B1F908-AE10-43AA-BBC9-E54F6EB098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200400" y="3339511"/>
            <a:ext cx="914400" cy="914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35"/>
            <a:endParaRPr lang="uk-UA" sz="3000" b="1" dirty="0">
              <a:solidFill>
                <a:srgbClr val="092C7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Item 1">
            <a:extLst>
              <a:ext uri="{FF2B5EF4-FFF2-40B4-BE49-F238E27FC236}">
                <a16:creationId xmlns:a16="http://schemas.microsoft.com/office/drawing/2014/main" id="{0B4A9D69-7C61-4078-8FE1-B23B404AC63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00399" y="1770465"/>
            <a:ext cx="914401" cy="4318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000" b="1">
                <a:solidFill>
                  <a:srgbClr val="0072C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31" name="Item 1 Title">
            <a:extLst>
              <a:ext uri="{FF2B5EF4-FFF2-40B4-BE49-F238E27FC236}">
                <a16:creationId xmlns:a16="http://schemas.microsoft.com/office/drawing/2014/main" id="{C0436A26-D262-436C-8C61-BA2F8775F77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33919" y="1511739"/>
            <a:ext cx="2286246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2000" b="1">
                <a:solidFill>
                  <a:srgbClr val="0072C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2" name="Item 1 Text">
            <a:extLst>
              <a:ext uri="{FF2B5EF4-FFF2-40B4-BE49-F238E27FC236}">
                <a16:creationId xmlns:a16="http://schemas.microsoft.com/office/drawing/2014/main" id="{C7E732B7-944F-455D-BC24-3A11D5A0F6E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33919" y="1892429"/>
            <a:ext cx="2286246" cy="5511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4" name="Item 2">
            <a:extLst>
              <a:ext uri="{FF2B5EF4-FFF2-40B4-BE49-F238E27FC236}">
                <a16:creationId xmlns:a16="http://schemas.microsoft.com/office/drawing/2014/main" id="{5CBD3746-18D1-47D5-987D-E36BEF9A659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29200" y="1770465"/>
            <a:ext cx="914401" cy="4318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0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7" name="Item 2 Title">
            <a:extLst>
              <a:ext uri="{FF2B5EF4-FFF2-40B4-BE49-F238E27FC236}">
                <a16:creationId xmlns:a16="http://schemas.microsoft.com/office/drawing/2014/main" id="{0CB2F2DC-96B3-4884-B03D-70BF73AC29B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33089" y="1511740"/>
            <a:ext cx="2286246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8" name="Item 2 Text">
            <a:extLst>
              <a:ext uri="{FF2B5EF4-FFF2-40B4-BE49-F238E27FC236}">
                <a16:creationId xmlns:a16="http://schemas.microsoft.com/office/drawing/2014/main" id="{2E5E5FDF-1722-441B-A1BB-5F9859FCCDC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333089" y="1892430"/>
            <a:ext cx="2286246" cy="5511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5" name="Item 3">
            <a:extLst>
              <a:ext uri="{FF2B5EF4-FFF2-40B4-BE49-F238E27FC236}">
                <a16:creationId xmlns:a16="http://schemas.microsoft.com/office/drawing/2014/main" id="{56842972-1C06-42FE-85E3-B7FBE5A02AB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29200" y="3580798"/>
            <a:ext cx="914401" cy="4318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000" b="1">
                <a:solidFill>
                  <a:srgbClr val="0072C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9" name="Item 3 Title">
            <a:extLst>
              <a:ext uri="{FF2B5EF4-FFF2-40B4-BE49-F238E27FC236}">
                <a16:creationId xmlns:a16="http://schemas.microsoft.com/office/drawing/2014/main" id="{95264F1E-DEC9-41B7-93B3-E9C4B85C4C6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333089" y="3329509"/>
            <a:ext cx="2286246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rgbClr val="0072C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0" name="Item 3 Text">
            <a:extLst>
              <a:ext uri="{FF2B5EF4-FFF2-40B4-BE49-F238E27FC236}">
                <a16:creationId xmlns:a16="http://schemas.microsoft.com/office/drawing/2014/main" id="{0AEC987B-A3A3-4497-9D60-7BD66C35164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333089" y="3710199"/>
            <a:ext cx="2286246" cy="5511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6" name="Item 4">
            <a:extLst>
              <a:ext uri="{FF2B5EF4-FFF2-40B4-BE49-F238E27FC236}">
                <a16:creationId xmlns:a16="http://schemas.microsoft.com/office/drawing/2014/main" id="{D5780A37-62F6-43AD-AFF9-5BA34D60031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00399" y="3580798"/>
            <a:ext cx="914401" cy="4318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0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33" name="Item 4 Title">
            <a:extLst>
              <a:ext uri="{FF2B5EF4-FFF2-40B4-BE49-F238E27FC236}">
                <a16:creationId xmlns:a16="http://schemas.microsoft.com/office/drawing/2014/main" id="{6AB04380-4CBA-4305-9BED-012A97108EE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33919" y="3329509"/>
            <a:ext cx="2286246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20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4" name="Item 4 Text">
            <a:extLst>
              <a:ext uri="{FF2B5EF4-FFF2-40B4-BE49-F238E27FC236}">
                <a16:creationId xmlns:a16="http://schemas.microsoft.com/office/drawing/2014/main" id="{D395DBD5-7C77-4F82-9C58-E1B8D4A9E47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33919" y="3710199"/>
            <a:ext cx="2286246" cy="5511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7" name="Page Number">
            <a:extLst>
              <a:ext uri="{FF2B5EF4-FFF2-40B4-BE49-F238E27FC236}">
                <a16:creationId xmlns:a16="http://schemas.microsoft.com/office/drawing/2014/main" id="{337385C6-202F-425F-831F-B84FAA6ED347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8" name="WSE logo">
            <a:extLst>
              <a:ext uri="{FF2B5EF4-FFF2-40B4-BE49-F238E27FC236}">
                <a16:creationId xmlns:a16="http://schemas.microsoft.com/office/drawing/2014/main" id="{933E971C-40DA-474D-96B8-B83B54C0B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00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">
            <a:extLst>
              <a:ext uri="{FF2B5EF4-FFF2-40B4-BE49-F238E27FC236}">
                <a16:creationId xmlns:a16="http://schemas.microsoft.com/office/drawing/2014/main" id="{9A560EA5-1934-452F-B7DA-9D16BD1F87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Rectangle 26">
            <a:extLst>
              <a:ext uri="{FF2B5EF4-FFF2-40B4-BE49-F238E27FC236}">
                <a16:creationId xmlns:a16="http://schemas.microsoft.com/office/drawing/2014/main" id="{ADC3E0FB-FCB4-4F19-88D7-CB30CFF050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2982" y="2402483"/>
            <a:ext cx="2770963" cy="1771489"/>
          </a:xfrm>
          <a:custGeom>
            <a:avLst/>
            <a:gdLst>
              <a:gd name="connsiteX0" fmla="*/ 0 w 4355417"/>
              <a:gd name="connsiteY0" fmla="*/ 0 h 1790700"/>
              <a:gd name="connsiteX1" fmla="*/ 4355417 w 4355417"/>
              <a:gd name="connsiteY1" fmla="*/ 0 h 1790700"/>
              <a:gd name="connsiteX2" fmla="*/ 4355417 w 4355417"/>
              <a:gd name="connsiteY2" fmla="*/ 1790700 h 1790700"/>
              <a:gd name="connsiteX3" fmla="*/ 0 w 4355417"/>
              <a:gd name="connsiteY3" fmla="*/ 1790700 h 1790700"/>
              <a:gd name="connsiteX4" fmla="*/ 0 w 4355417"/>
              <a:gd name="connsiteY4" fmla="*/ 0 h 1790700"/>
              <a:gd name="connsiteX0" fmla="*/ 0 w 4831667"/>
              <a:gd name="connsiteY0" fmla="*/ 914400 h 1790700"/>
              <a:gd name="connsiteX1" fmla="*/ 4831667 w 4831667"/>
              <a:gd name="connsiteY1" fmla="*/ 0 h 1790700"/>
              <a:gd name="connsiteX2" fmla="*/ 4831667 w 4831667"/>
              <a:gd name="connsiteY2" fmla="*/ 1790700 h 1790700"/>
              <a:gd name="connsiteX3" fmla="*/ 476250 w 4831667"/>
              <a:gd name="connsiteY3" fmla="*/ 1790700 h 1790700"/>
              <a:gd name="connsiteX4" fmla="*/ 0 w 4831667"/>
              <a:gd name="connsiteY4" fmla="*/ 914400 h 1790700"/>
              <a:gd name="connsiteX0" fmla="*/ 0 w 5269817"/>
              <a:gd name="connsiteY0" fmla="*/ 2305050 h 3181350"/>
              <a:gd name="connsiteX1" fmla="*/ 5269817 w 5269817"/>
              <a:gd name="connsiteY1" fmla="*/ 0 h 3181350"/>
              <a:gd name="connsiteX2" fmla="*/ 4831667 w 5269817"/>
              <a:gd name="connsiteY2" fmla="*/ 3181350 h 3181350"/>
              <a:gd name="connsiteX3" fmla="*/ 476250 w 5269817"/>
              <a:gd name="connsiteY3" fmla="*/ 3181350 h 3181350"/>
              <a:gd name="connsiteX4" fmla="*/ 0 w 5269817"/>
              <a:gd name="connsiteY4" fmla="*/ 2305050 h 3181350"/>
              <a:gd name="connsiteX0" fmla="*/ 0 w 5288867"/>
              <a:gd name="connsiteY0" fmla="*/ 2305050 h 3181350"/>
              <a:gd name="connsiteX1" fmla="*/ 5269817 w 5288867"/>
              <a:gd name="connsiteY1" fmla="*/ 0 h 3181350"/>
              <a:gd name="connsiteX2" fmla="*/ 5288867 w 5288867"/>
              <a:gd name="connsiteY2" fmla="*/ 1790700 h 3181350"/>
              <a:gd name="connsiteX3" fmla="*/ 476250 w 5288867"/>
              <a:gd name="connsiteY3" fmla="*/ 3181350 h 3181350"/>
              <a:gd name="connsiteX4" fmla="*/ 0 w 5288867"/>
              <a:gd name="connsiteY4" fmla="*/ 2305050 h 3181350"/>
              <a:gd name="connsiteX0" fmla="*/ 0 w 5288867"/>
              <a:gd name="connsiteY0" fmla="*/ 2305050 h 4095750"/>
              <a:gd name="connsiteX1" fmla="*/ 5269817 w 5288867"/>
              <a:gd name="connsiteY1" fmla="*/ 0 h 4095750"/>
              <a:gd name="connsiteX2" fmla="*/ 5288867 w 5288867"/>
              <a:gd name="connsiteY2" fmla="*/ 1790700 h 4095750"/>
              <a:gd name="connsiteX3" fmla="*/ 19050 w 5288867"/>
              <a:gd name="connsiteY3" fmla="*/ 4095750 h 4095750"/>
              <a:gd name="connsiteX4" fmla="*/ 0 w 5288867"/>
              <a:gd name="connsiteY4" fmla="*/ 2305050 h 4095750"/>
              <a:gd name="connsiteX0" fmla="*/ 0 w 5284105"/>
              <a:gd name="connsiteY0" fmla="*/ 2309812 h 4095750"/>
              <a:gd name="connsiteX1" fmla="*/ 5265055 w 5284105"/>
              <a:gd name="connsiteY1" fmla="*/ 0 h 4095750"/>
              <a:gd name="connsiteX2" fmla="*/ 5284105 w 5284105"/>
              <a:gd name="connsiteY2" fmla="*/ 1790700 h 4095750"/>
              <a:gd name="connsiteX3" fmla="*/ 14288 w 5284105"/>
              <a:gd name="connsiteY3" fmla="*/ 4095750 h 4095750"/>
              <a:gd name="connsiteX4" fmla="*/ 0 w 5284105"/>
              <a:gd name="connsiteY4" fmla="*/ 2309812 h 4095750"/>
              <a:gd name="connsiteX0" fmla="*/ 0 w 5276961"/>
              <a:gd name="connsiteY0" fmla="*/ 2295525 h 4095750"/>
              <a:gd name="connsiteX1" fmla="*/ 5257911 w 5276961"/>
              <a:gd name="connsiteY1" fmla="*/ 0 h 4095750"/>
              <a:gd name="connsiteX2" fmla="*/ 5276961 w 5276961"/>
              <a:gd name="connsiteY2" fmla="*/ 1790700 h 4095750"/>
              <a:gd name="connsiteX3" fmla="*/ 7144 w 5276961"/>
              <a:gd name="connsiteY3" fmla="*/ 4095750 h 4095750"/>
              <a:gd name="connsiteX4" fmla="*/ 0 w 5276961"/>
              <a:gd name="connsiteY4" fmla="*/ 2295525 h 4095750"/>
              <a:gd name="connsiteX0" fmla="*/ 0 w 5276961"/>
              <a:gd name="connsiteY0" fmla="*/ 2295525 h 4090988"/>
              <a:gd name="connsiteX1" fmla="*/ 5257911 w 5276961"/>
              <a:gd name="connsiteY1" fmla="*/ 0 h 4090988"/>
              <a:gd name="connsiteX2" fmla="*/ 5276961 w 5276961"/>
              <a:gd name="connsiteY2" fmla="*/ 1790700 h 4090988"/>
              <a:gd name="connsiteX3" fmla="*/ 2381 w 5276961"/>
              <a:gd name="connsiteY3" fmla="*/ 4090988 h 4090988"/>
              <a:gd name="connsiteX4" fmla="*/ 0 w 5276961"/>
              <a:gd name="connsiteY4" fmla="*/ 2295525 h 4090988"/>
              <a:gd name="connsiteX0" fmla="*/ 0 w 5299186"/>
              <a:gd name="connsiteY0" fmla="*/ 2295525 h 4090988"/>
              <a:gd name="connsiteX1" fmla="*/ 5257911 w 5299186"/>
              <a:gd name="connsiteY1" fmla="*/ 0 h 4090988"/>
              <a:gd name="connsiteX2" fmla="*/ 5299186 w 5299186"/>
              <a:gd name="connsiteY2" fmla="*/ 1765300 h 4090988"/>
              <a:gd name="connsiteX3" fmla="*/ 2381 w 5299186"/>
              <a:gd name="connsiteY3" fmla="*/ 4090988 h 4090988"/>
              <a:gd name="connsiteX4" fmla="*/ 0 w 5299186"/>
              <a:gd name="connsiteY4" fmla="*/ 2295525 h 4090988"/>
              <a:gd name="connsiteX0" fmla="*/ 0 w 5308711"/>
              <a:gd name="connsiteY0" fmla="*/ 2308225 h 4103688"/>
              <a:gd name="connsiteX1" fmla="*/ 5308711 w 5308711"/>
              <a:gd name="connsiteY1" fmla="*/ 0 h 4103688"/>
              <a:gd name="connsiteX2" fmla="*/ 5299186 w 5308711"/>
              <a:gd name="connsiteY2" fmla="*/ 1778000 h 4103688"/>
              <a:gd name="connsiteX3" fmla="*/ 2381 w 5308711"/>
              <a:gd name="connsiteY3" fmla="*/ 4103688 h 4103688"/>
              <a:gd name="connsiteX4" fmla="*/ 0 w 5308711"/>
              <a:gd name="connsiteY4" fmla="*/ 2308225 h 4103688"/>
              <a:gd name="connsiteX0" fmla="*/ 0 w 5301567"/>
              <a:gd name="connsiteY0" fmla="*/ 2293938 h 4089401"/>
              <a:gd name="connsiteX1" fmla="*/ 5301567 w 5301567"/>
              <a:gd name="connsiteY1" fmla="*/ 0 h 4089401"/>
              <a:gd name="connsiteX2" fmla="*/ 5299186 w 5301567"/>
              <a:gd name="connsiteY2" fmla="*/ 1763713 h 4089401"/>
              <a:gd name="connsiteX3" fmla="*/ 2381 w 5301567"/>
              <a:gd name="connsiteY3" fmla="*/ 4089401 h 4089401"/>
              <a:gd name="connsiteX4" fmla="*/ 0 w 5301567"/>
              <a:gd name="connsiteY4" fmla="*/ 2293938 h 4089401"/>
              <a:gd name="connsiteX0" fmla="*/ 0 w 5301796"/>
              <a:gd name="connsiteY0" fmla="*/ 2293938 h 4089401"/>
              <a:gd name="connsiteX1" fmla="*/ 5301567 w 5301796"/>
              <a:gd name="connsiteY1" fmla="*/ 0 h 4089401"/>
              <a:gd name="connsiteX2" fmla="*/ 5301567 w 5301796"/>
              <a:gd name="connsiteY2" fmla="*/ 1782763 h 4089401"/>
              <a:gd name="connsiteX3" fmla="*/ 2381 w 5301796"/>
              <a:gd name="connsiteY3" fmla="*/ 4089401 h 4089401"/>
              <a:gd name="connsiteX4" fmla="*/ 0 w 5301796"/>
              <a:gd name="connsiteY4" fmla="*/ 2293938 h 4089401"/>
              <a:gd name="connsiteX0" fmla="*/ 0 w 5306397"/>
              <a:gd name="connsiteY0" fmla="*/ 2293938 h 4089401"/>
              <a:gd name="connsiteX1" fmla="*/ 5301567 w 5306397"/>
              <a:gd name="connsiteY1" fmla="*/ 0 h 4089401"/>
              <a:gd name="connsiteX2" fmla="*/ 5306329 w 5306397"/>
              <a:gd name="connsiteY2" fmla="*/ 1780382 h 4089401"/>
              <a:gd name="connsiteX3" fmla="*/ 2381 w 5306397"/>
              <a:gd name="connsiteY3" fmla="*/ 4089401 h 4089401"/>
              <a:gd name="connsiteX4" fmla="*/ 0 w 5306397"/>
              <a:gd name="connsiteY4" fmla="*/ 2293938 h 4089401"/>
              <a:gd name="connsiteX0" fmla="*/ 0 w 5306397"/>
              <a:gd name="connsiteY0" fmla="*/ 2305845 h 4089401"/>
              <a:gd name="connsiteX1" fmla="*/ 5301567 w 5306397"/>
              <a:gd name="connsiteY1" fmla="*/ 0 h 4089401"/>
              <a:gd name="connsiteX2" fmla="*/ 5306329 w 5306397"/>
              <a:gd name="connsiteY2" fmla="*/ 1780382 h 4089401"/>
              <a:gd name="connsiteX3" fmla="*/ 2381 w 5306397"/>
              <a:gd name="connsiteY3" fmla="*/ 4089401 h 4089401"/>
              <a:gd name="connsiteX4" fmla="*/ 0 w 5306397"/>
              <a:gd name="connsiteY4" fmla="*/ 2305845 h 4089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6397" h="4089401">
                <a:moveTo>
                  <a:pt x="0" y="2305845"/>
                </a:moveTo>
                <a:lnTo>
                  <a:pt x="5301567" y="0"/>
                </a:lnTo>
                <a:cubicBezTo>
                  <a:pt x="5300773" y="587904"/>
                  <a:pt x="5307123" y="1192478"/>
                  <a:pt x="5306329" y="1780382"/>
                </a:cubicBezTo>
                <a:lnTo>
                  <a:pt x="2381" y="4089401"/>
                </a:lnTo>
                <a:cubicBezTo>
                  <a:pt x="0" y="3489326"/>
                  <a:pt x="2381" y="2905920"/>
                  <a:pt x="0" y="2305845"/>
                </a:cubicBezTo>
                <a:close/>
              </a:path>
            </a:pathLst>
          </a:custGeom>
          <a:solidFill>
            <a:srgbClr val="0A091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506" b="0" i="0" u="none" strike="noStrike" kern="0" cap="none" spc="0" normalizeH="0" baseline="0" noProof="0" dirty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26">
            <a:extLst>
              <a:ext uri="{FF2B5EF4-FFF2-40B4-BE49-F238E27FC236}">
                <a16:creationId xmlns:a16="http://schemas.microsoft.com/office/drawing/2014/main" id="{91C4870C-A169-4B4B-86B5-7832B8F995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52179" y="1404647"/>
            <a:ext cx="2762363" cy="1772176"/>
          </a:xfrm>
          <a:custGeom>
            <a:avLst/>
            <a:gdLst>
              <a:gd name="connsiteX0" fmla="*/ 0 w 4355417"/>
              <a:gd name="connsiteY0" fmla="*/ 0 h 1790700"/>
              <a:gd name="connsiteX1" fmla="*/ 4355417 w 4355417"/>
              <a:gd name="connsiteY1" fmla="*/ 0 h 1790700"/>
              <a:gd name="connsiteX2" fmla="*/ 4355417 w 4355417"/>
              <a:gd name="connsiteY2" fmla="*/ 1790700 h 1790700"/>
              <a:gd name="connsiteX3" fmla="*/ 0 w 4355417"/>
              <a:gd name="connsiteY3" fmla="*/ 1790700 h 1790700"/>
              <a:gd name="connsiteX4" fmla="*/ 0 w 4355417"/>
              <a:gd name="connsiteY4" fmla="*/ 0 h 1790700"/>
              <a:gd name="connsiteX0" fmla="*/ 0 w 4831667"/>
              <a:gd name="connsiteY0" fmla="*/ 914400 h 1790700"/>
              <a:gd name="connsiteX1" fmla="*/ 4831667 w 4831667"/>
              <a:gd name="connsiteY1" fmla="*/ 0 h 1790700"/>
              <a:gd name="connsiteX2" fmla="*/ 4831667 w 4831667"/>
              <a:gd name="connsiteY2" fmla="*/ 1790700 h 1790700"/>
              <a:gd name="connsiteX3" fmla="*/ 476250 w 4831667"/>
              <a:gd name="connsiteY3" fmla="*/ 1790700 h 1790700"/>
              <a:gd name="connsiteX4" fmla="*/ 0 w 4831667"/>
              <a:gd name="connsiteY4" fmla="*/ 914400 h 1790700"/>
              <a:gd name="connsiteX0" fmla="*/ 0 w 5269817"/>
              <a:gd name="connsiteY0" fmla="*/ 2305050 h 3181350"/>
              <a:gd name="connsiteX1" fmla="*/ 5269817 w 5269817"/>
              <a:gd name="connsiteY1" fmla="*/ 0 h 3181350"/>
              <a:gd name="connsiteX2" fmla="*/ 4831667 w 5269817"/>
              <a:gd name="connsiteY2" fmla="*/ 3181350 h 3181350"/>
              <a:gd name="connsiteX3" fmla="*/ 476250 w 5269817"/>
              <a:gd name="connsiteY3" fmla="*/ 3181350 h 3181350"/>
              <a:gd name="connsiteX4" fmla="*/ 0 w 5269817"/>
              <a:gd name="connsiteY4" fmla="*/ 2305050 h 3181350"/>
              <a:gd name="connsiteX0" fmla="*/ 0 w 5288867"/>
              <a:gd name="connsiteY0" fmla="*/ 2305050 h 3181350"/>
              <a:gd name="connsiteX1" fmla="*/ 5269817 w 5288867"/>
              <a:gd name="connsiteY1" fmla="*/ 0 h 3181350"/>
              <a:gd name="connsiteX2" fmla="*/ 5288867 w 5288867"/>
              <a:gd name="connsiteY2" fmla="*/ 1790700 h 3181350"/>
              <a:gd name="connsiteX3" fmla="*/ 476250 w 5288867"/>
              <a:gd name="connsiteY3" fmla="*/ 3181350 h 3181350"/>
              <a:gd name="connsiteX4" fmla="*/ 0 w 5288867"/>
              <a:gd name="connsiteY4" fmla="*/ 2305050 h 3181350"/>
              <a:gd name="connsiteX0" fmla="*/ 0 w 5288867"/>
              <a:gd name="connsiteY0" fmla="*/ 2305050 h 4095750"/>
              <a:gd name="connsiteX1" fmla="*/ 5269817 w 5288867"/>
              <a:gd name="connsiteY1" fmla="*/ 0 h 4095750"/>
              <a:gd name="connsiteX2" fmla="*/ 5288867 w 5288867"/>
              <a:gd name="connsiteY2" fmla="*/ 1790700 h 4095750"/>
              <a:gd name="connsiteX3" fmla="*/ 19050 w 5288867"/>
              <a:gd name="connsiteY3" fmla="*/ 4095750 h 4095750"/>
              <a:gd name="connsiteX4" fmla="*/ 0 w 5288867"/>
              <a:gd name="connsiteY4" fmla="*/ 2305050 h 4095750"/>
              <a:gd name="connsiteX0" fmla="*/ 0 w 5284105"/>
              <a:gd name="connsiteY0" fmla="*/ 2309812 h 4095750"/>
              <a:gd name="connsiteX1" fmla="*/ 5265055 w 5284105"/>
              <a:gd name="connsiteY1" fmla="*/ 0 h 4095750"/>
              <a:gd name="connsiteX2" fmla="*/ 5284105 w 5284105"/>
              <a:gd name="connsiteY2" fmla="*/ 1790700 h 4095750"/>
              <a:gd name="connsiteX3" fmla="*/ 14288 w 5284105"/>
              <a:gd name="connsiteY3" fmla="*/ 4095750 h 4095750"/>
              <a:gd name="connsiteX4" fmla="*/ 0 w 5284105"/>
              <a:gd name="connsiteY4" fmla="*/ 2309812 h 4095750"/>
              <a:gd name="connsiteX0" fmla="*/ 0 w 5276961"/>
              <a:gd name="connsiteY0" fmla="*/ 2295525 h 4095750"/>
              <a:gd name="connsiteX1" fmla="*/ 5257911 w 5276961"/>
              <a:gd name="connsiteY1" fmla="*/ 0 h 4095750"/>
              <a:gd name="connsiteX2" fmla="*/ 5276961 w 5276961"/>
              <a:gd name="connsiteY2" fmla="*/ 1790700 h 4095750"/>
              <a:gd name="connsiteX3" fmla="*/ 7144 w 5276961"/>
              <a:gd name="connsiteY3" fmla="*/ 4095750 h 4095750"/>
              <a:gd name="connsiteX4" fmla="*/ 0 w 5276961"/>
              <a:gd name="connsiteY4" fmla="*/ 2295525 h 4095750"/>
              <a:gd name="connsiteX0" fmla="*/ 0 w 5276961"/>
              <a:gd name="connsiteY0" fmla="*/ 2295525 h 4090988"/>
              <a:gd name="connsiteX1" fmla="*/ 5257911 w 5276961"/>
              <a:gd name="connsiteY1" fmla="*/ 0 h 4090988"/>
              <a:gd name="connsiteX2" fmla="*/ 5276961 w 5276961"/>
              <a:gd name="connsiteY2" fmla="*/ 1790700 h 4090988"/>
              <a:gd name="connsiteX3" fmla="*/ 2381 w 5276961"/>
              <a:gd name="connsiteY3" fmla="*/ 4090988 h 4090988"/>
              <a:gd name="connsiteX4" fmla="*/ 0 w 5276961"/>
              <a:gd name="connsiteY4" fmla="*/ 2295525 h 4090988"/>
              <a:gd name="connsiteX0" fmla="*/ 0 w 5299186"/>
              <a:gd name="connsiteY0" fmla="*/ 2295525 h 4090988"/>
              <a:gd name="connsiteX1" fmla="*/ 5257911 w 5299186"/>
              <a:gd name="connsiteY1" fmla="*/ 0 h 4090988"/>
              <a:gd name="connsiteX2" fmla="*/ 5299186 w 5299186"/>
              <a:gd name="connsiteY2" fmla="*/ 1765300 h 4090988"/>
              <a:gd name="connsiteX3" fmla="*/ 2381 w 5299186"/>
              <a:gd name="connsiteY3" fmla="*/ 4090988 h 4090988"/>
              <a:gd name="connsiteX4" fmla="*/ 0 w 5299186"/>
              <a:gd name="connsiteY4" fmla="*/ 2295525 h 4090988"/>
              <a:gd name="connsiteX0" fmla="*/ 0 w 5308711"/>
              <a:gd name="connsiteY0" fmla="*/ 2308225 h 4103688"/>
              <a:gd name="connsiteX1" fmla="*/ 5308711 w 5308711"/>
              <a:gd name="connsiteY1" fmla="*/ 0 h 4103688"/>
              <a:gd name="connsiteX2" fmla="*/ 5299186 w 5308711"/>
              <a:gd name="connsiteY2" fmla="*/ 1778000 h 4103688"/>
              <a:gd name="connsiteX3" fmla="*/ 2381 w 5308711"/>
              <a:gd name="connsiteY3" fmla="*/ 4103688 h 4103688"/>
              <a:gd name="connsiteX4" fmla="*/ 0 w 5308711"/>
              <a:gd name="connsiteY4" fmla="*/ 2308225 h 4103688"/>
              <a:gd name="connsiteX0" fmla="*/ 0 w 5308711"/>
              <a:gd name="connsiteY0" fmla="*/ 2301875 h 4103688"/>
              <a:gd name="connsiteX1" fmla="*/ 5308711 w 5308711"/>
              <a:gd name="connsiteY1" fmla="*/ 0 h 4103688"/>
              <a:gd name="connsiteX2" fmla="*/ 5299186 w 5308711"/>
              <a:gd name="connsiteY2" fmla="*/ 1778000 h 4103688"/>
              <a:gd name="connsiteX3" fmla="*/ 2381 w 5308711"/>
              <a:gd name="connsiteY3" fmla="*/ 4103688 h 4103688"/>
              <a:gd name="connsiteX4" fmla="*/ 0 w 5308711"/>
              <a:gd name="connsiteY4" fmla="*/ 2301875 h 4103688"/>
              <a:gd name="connsiteX0" fmla="*/ 4384 w 5313095"/>
              <a:gd name="connsiteY0" fmla="*/ 2301875 h 4094163"/>
              <a:gd name="connsiteX1" fmla="*/ 5313095 w 5313095"/>
              <a:gd name="connsiteY1" fmla="*/ 0 h 4094163"/>
              <a:gd name="connsiteX2" fmla="*/ 5303570 w 5313095"/>
              <a:gd name="connsiteY2" fmla="*/ 1778000 h 4094163"/>
              <a:gd name="connsiteX3" fmla="*/ 415 w 5313095"/>
              <a:gd name="connsiteY3" fmla="*/ 4094163 h 4094163"/>
              <a:gd name="connsiteX4" fmla="*/ 4384 w 5313095"/>
              <a:gd name="connsiteY4" fmla="*/ 2301875 h 4094163"/>
              <a:gd name="connsiteX0" fmla="*/ 0 w 5308711"/>
              <a:gd name="connsiteY0" fmla="*/ 2301875 h 4090988"/>
              <a:gd name="connsiteX1" fmla="*/ 5308711 w 5308711"/>
              <a:gd name="connsiteY1" fmla="*/ 0 h 4090988"/>
              <a:gd name="connsiteX2" fmla="*/ 5299186 w 5308711"/>
              <a:gd name="connsiteY2" fmla="*/ 1778000 h 4090988"/>
              <a:gd name="connsiteX3" fmla="*/ 2381 w 5308711"/>
              <a:gd name="connsiteY3" fmla="*/ 4090988 h 4090988"/>
              <a:gd name="connsiteX4" fmla="*/ 0 w 5308711"/>
              <a:gd name="connsiteY4" fmla="*/ 2301875 h 4090988"/>
              <a:gd name="connsiteX0" fmla="*/ 0 w 5308711"/>
              <a:gd name="connsiteY0" fmla="*/ 2309019 h 4090988"/>
              <a:gd name="connsiteX1" fmla="*/ 5308711 w 5308711"/>
              <a:gd name="connsiteY1" fmla="*/ 0 h 4090988"/>
              <a:gd name="connsiteX2" fmla="*/ 5299186 w 5308711"/>
              <a:gd name="connsiteY2" fmla="*/ 1778000 h 4090988"/>
              <a:gd name="connsiteX3" fmla="*/ 2381 w 5308711"/>
              <a:gd name="connsiteY3" fmla="*/ 4090988 h 4090988"/>
              <a:gd name="connsiteX4" fmla="*/ 0 w 5308711"/>
              <a:gd name="connsiteY4" fmla="*/ 2309019 h 4090988"/>
              <a:gd name="connsiteX0" fmla="*/ 0 w 5308711"/>
              <a:gd name="connsiteY0" fmla="*/ 2299494 h 4090988"/>
              <a:gd name="connsiteX1" fmla="*/ 5308711 w 5308711"/>
              <a:gd name="connsiteY1" fmla="*/ 0 h 4090988"/>
              <a:gd name="connsiteX2" fmla="*/ 5299186 w 5308711"/>
              <a:gd name="connsiteY2" fmla="*/ 1778000 h 4090988"/>
              <a:gd name="connsiteX3" fmla="*/ 2381 w 5308711"/>
              <a:gd name="connsiteY3" fmla="*/ 4090988 h 4090988"/>
              <a:gd name="connsiteX4" fmla="*/ 0 w 5308711"/>
              <a:gd name="connsiteY4" fmla="*/ 2299494 h 4090988"/>
              <a:gd name="connsiteX0" fmla="*/ 0 w 5318236"/>
              <a:gd name="connsiteY0" fmla="*/ 2299494 h 4090988"/>
              <a:gd name="connsiteX1" fmla="*/ 5318236 w 5318236"/>
              <a:gd name="connsiteY1" fmla="*/ 0 h 4090988"/>
              <a:gd name="connsiteX2" fmla="*/ 5308711 w 5318236"/>
              <a:gd name="connsiteY2" fmla="*/ 1778000 h 4090988"/>
              <a:gd name="connsiteX3" fmla="*/ 11906 w 5318236"/>
              <a:gd name="connsiteY3" fmla="*/ 4090988 h 4090988"/>
              <a:gd name="connsiteX4" fmla="*/ 0 w 5318236"/>
              <a:gd name="connsiteY4" fmla="*/ 2299494 h 4090988"/>
              <a:gd name="connsiteX0" fmla="*/ 0 w 5315855"/>
              <a:gd name="connsiteY0" fmla="*/ 2304257 h 4090988"/>
              <a:gd name="connsiteX1" fmla="*/ 5315855 w 5315855"/>
              <a:gd name="connsiteY1" fmla="*/ 0 h 4090988"/>
              <a:gd name="connsiteX2" fmla="*/ 5306330 w 5315855"/>
              <a:gd name="connsiteY2" fmla="*/ 1778000 h 4090988"/>
              <a:gd name="connsiteX3" fmla="*/ 9525 w 5315855"/>
              <a:gd name="connsiteY3" fmla="*/ 4090988 h 4090988"/>
              <a:gd name="connsiteX4" fmla="*/ 0 w 5315855"/>
              <a:gd name="connsiteY4" fmla="*/ 2304257 h 4090988"/>
              <a:gd name="connsiteX0" fmla="*/ 0 w 5315855"/>
              <a:gd name="connsiteY0" fmla="*/ 2301876 h 4090988"/>
              <a:gd name="connsiteX1" fmla="*/ 5315855 w 5315855"/>
              <a:gd name="connsiteY1" fmla="*/ 0 h 4090988"/>
              <a:gd name="connsiteX2" fmla="*/ 5306330 w 5315855"/>
              <a:gd name="connsiteY2" fmla="*/ 1778000 h 4090988"/>
              <a:gd name="connsiteX3" fmla="*/ 9525 w 5315855"/>
              <a:gd name="connsiteY3" fmla="*/ 4090988 h 4090988"/>
              <a:gd name="connsiteX4" fmla="*/ 0 w 5315855"/>
              <a:gd name="connsiteY4" fmla="*/ 2301876 h 4090988"/>
              <a:gd name="connsiteX0" fmla="*/ 0 w 5313474"/>
              <a:gd name="connsiteY0" fmla="*/ 2301876 h 4090988"/>
              <a:gd name="connsiteX1" fmla="*/ 5313474 w 5313474"/>
              <a:gd name="connsiteY1" fmla="*/ 0 h 4090988"/>
              <a:gd name="connsiteX2" fmla="*/ 5303949 w 5313474"/>
              <a:gd name="connsiteY2" fmla="*/ 1778000 h 4090988"/>
              <a:gd name="connsiteX3" fmla="*/ 7144 w 5313474"/>
              <a:gd name="connsiteY3" fmla="*/ 4090988 h 4090988"/>
              <a:gd name="connsiteX4" fmla="*/ 0 w 5313474"/>
              <a:gd name="connsiteY4" fmla="*/ 2301876 h 4090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13474" h="4090988">
                <a:moveTo>
                  <a:pt x="0" y="2301876"/>
                </a:moveTo>
                <a:lnTo>
                  <a:pt x="5313474" y="0"/>
                </a:lnTo>
                <a:lnTo>
                  <a:pt x="5303949" y="1778000"/>
                </a:lnTo>
                <a:lnTo>
                  <a:pt x="7144" y="4090988"/>
                </a:lnTo>
                <a:cubicBezTo>
                  <a:pt x="4763" y="3490913"/>
                  <a:pt x="2381" y="2901951"/>
                  <a:pt x="0" y="2301876"/>
                </a:cubicBezTo>
                <a:close/>
              </a:path>
            </a:pathLst>
          </a:custGeom>
          <a:solidFill>
            <a:srgbClr val="0A091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506" b="0" i="0" u="none" strike="noStrike" kern="0" cap="none" spc="0" normalizeH="0" baseline="0" noProof="0" dirty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6AB05CE-AAB5-4E94-B8A8-28D45053FA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43580" y="2400422"/>
            <a:ext cx="2770963" cy="775714"/>
          </a:xfrm>
          <a:prstGeom prst="rect">
            <a:avLst/>
          </a:prstGeom>
          <a:solidFill>
            <a:srgbClr val="69ACE5"/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506" b="0" i="0" u="none" strike="noStrike" kern="0" cap="none" spc="0" normalizeH="0" baseline="0" noProof="0" dirty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B46CADE-1C6D-4552-A437-5CC28BD58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3919" y="3399634"/>
            <a:ext cx="2790306" cy="775714"/>
          </a:xfrm>
          <a:prstGeom prst="rect">
            <a:avLst/>
          </a:prstGeom>
          <a:solidFill>
            <a:srgbClr val="092C74"/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506" b="0" i="0" u="none" strike="noStrike" kern="0" cap="none" spc="0" normalizeH="0" baseline="0" noProof="0" dirty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FD3218B-5651-4A6C-9CC0-32F9EBE3B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2983" y="1401896"/>
            <a:ext cx="2791318" cy="775714"/>
          </a:xfrm>
          <a:prstGeom prst="rect">
            <a:avLst/>
          </a:prstGeom>
          <a:solidFill>
            <a:srgbClr val="092C74"/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506" b="0" i="0" u="none" strike="noStrike" kern="0" cap="none" spc="0" normalizeH="0" baseline="0" noProof="0" dirty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Subtitle">
            <a:extLst>
              <a:ext uri="{FF2B5EF4-FFF2-40B4-BE49-F238E27FC236}">
                <a16:creationId xmlns:a16="http://schemas.microsoft.com/office/drawing/2014/main" id="{93BD0AF0-ECDA-41BB-BDBF-FABB50E8760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50230" y="1401897"/>
            <a:ext cx="4869303" cy="3221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75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subtitle</a:t>
            </a:r>
          </a:p>
        </p:txBody>
      </p:sp>
      <p:sp>
        <p:nvSpPr>
          <p:cNvPr id="28" name="Text">
            <a:extLst>
              <a:ext uri="{FF2B5EF4-FFF2-40B4-BE49-F238E27FC236}">
                <a16:creationId xmlns:a16="http://schemas.microsoft.com/office/drawing/2014/main" id="{E41B4165-89DA-4676-9A75-DB1A210A05D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54281" y="1905000"/>
            <a:ext cx="4865053" cy="2270348"/>
          </a:xfrm>
          <a:prstGeom prst="rect">
            <a:avLst/>
          </a:prstGeom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29" name="Info 1">
            <a:extLst>
              <a:ext uri="{FF2B5EF4-FFF2-40B4-BE49-F238E27FC236}">
                <a16:creationId xmlns:a16="http://schemas.microsoft.com/office/drawing/2014/main" id="{7A4EBD99-E28A-467C-B8D7-DE90097836B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77623" y="1544276"/>
            <a:ext cx="831909" cy="51276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30" name="Info 1 Text">
            <a:extLst>
              <a:ext uri="{FF2B5EF4-FFF2-40B4-BE49-F238E27FC236}">
                <a16:creationId xmlns:a16="http://schemas.microsoft.com/office/drawing/2014/main" id="{BEA326F2-4A47-4163-A88D-30223B697F3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33075" y="1544276"/>
            <a:ext cx="1529225" cy="4927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Clr>
                <a:srgbClr val="69ACE5"/>
              </a:buClr>
              <a:buFont typeface="Wingdings" panose="05000000000000000000" pitchFamily="2" charset="2"/>
              <a:buNone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8" name="Info 2">
            <a:extLst>
              <a:ext uri="{FF2B5EF4-FFF2-40B4-BE49-F238E27FC236}">
                <a16:creationId xmlns:a16="http://schemas.microsoft.com/office/drawing/2014/main" id="{879C946B-2418-4E80-B1B2-ED3029968EB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77623" y="2538036"/>
            <a:ext cx="831909" cy="51276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0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39" name="Info 2 Text">
            <a:extLst>
              <a:ext uri="{FF2B5EF4-FFF2-40B4-BE49-F238E27FC236}">
                <a16:creationId xmlns:a16="http://schemas.microsoft.com/office/drawing/2014/main" id="{5FE1DA00-8AD9-4506-895A-25E0FFF3A87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633075" y="2538036"/>
            <a:ext cx="1529225" cy="4927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Clr>
                <a:srgbClr val="69ACE5"/>
              </a:buClr>
              <a:buFont typeface="Wingdings" panose="05000000000000000000" pitchFamily="2" charset="2"/>
              <a:buNone/>
              <a:defRPr sz="1000" b="0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40" name="Info 3">
            <a:extLst>
              <a:ext uri="{FF2B5EF4-FFF2-40B4-BE49-F238E27FC236}">
                <a16:creationId xmlns:a16="http://schemas.microsoft.com/office/drawing/2014/main" id="{D8A0AFDE-8EFC-4A53-A922-179064B43B9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64942" y="3535187"/>
            <a:ext cx="831909" cy="51276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41" name="Info 3 Text">
            <a:extLst>
              <a:ext uri="{FF2B5EF4-FFF2-40B4-BE49-F238E27FC236}">
                <a16:creationId xmlns:a16="http://schemas.microsoft.com/office/drawing/2014/main" id="{882D6DBF-7708-4AFA-B28F-215C8BC9314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620394" y="3535187"/>
            <a:ext cx="1529225" cy="4927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Clr>
                <a:srgbClr val="69ACE5"/>
              </a:buClr>
              <a:buFont typeface="Wingdings" panose="05000000000000000000" pitchFamily="2" charset="2"/>
              <a:buNone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5723690-B358-4783-A959-78E05177C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Page Number">
            <a:extLst>
              <a:ext uri="{FF2B5EF4-FFF2-40B4-BE49-F238E27FC236}">
                <a16:creationId xmlns:a16="http://schemas.microsoft.com/office/drawing/2014/main" id="{D99FFF48-9513-4D94-ADAF-4FDF160E3F90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3" name="WSE logo">
            <a:extLst>
              <a:ext uri="{FF2B5EF4-FFF2-40B4-BE49-F238E27FC236}">
                <a16:creationId xmlns:a16="http://schemas.microsoft.com/office/drawing/2014/main" id="{C1400C22-623A-4FAB-86C9-A0AE2AD8D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76884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">
            <a:extLst>
              <a:ext uri="{FF2B5EF4-FFF2-40B4-BE49-F238E27FC236}">
                <a16:creationId xmlns:a16="http://schemas.microsoft.com/office/drawing/2014/main" id="{0301AFB8-AD89-4017-8E38-5FA5A13A15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CE255FC-7EAC-49AE-B880-3463FB5519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918769" y="1893781"/>
            <a:ext cx="1716572" cy="1716571"/>
          </a:xfrm>
          <a:prstGeom prst="ellipse">
            <a:avLst/>
          </a:prstGeom>
          <a:solidFill>
            <a:srgbClr val="092C74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350" b="0" i="0" u="none" strike="noStrike" kern="0" cap="none" spc="0" normalizeH="0" baseline="0" noProof="0" dirty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FDD1A5E-29DF-40B0-B20F-2459F3AA21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2320636" y="1893781"/>
            <a:ext cx="1716572" cy="1716571"/>
          </a:xfrm>
          <a:prstGeom prst="ellipse">
            <a:avLst/>
          </a:prstGeom>
          <a:solidFill>
            <a:srgbClr val="69ACE5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350" b="0" i="0" u="none" strike="noStrike" kern="0" cap="none" spc="0" normalizeH="0" baseline="0" noProof="0" dirty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60CD46C-4A36-4CDC-9D1D-1390A6EB96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3722503" y="1893781"/>
            <a:ext cx="1716572" cy="1716571"/>
          </a:xfrm>
          <a:prstGeom prst="ellipse">
            <a:avLst/>
          </a:prstGeom>
          <a:solidFill>
            <a:srgbClr val="092C74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350" b="0" i="0" u="none" strike="noStrike" kern="0" cap="none" spc="0" normalizeH="0" baseline="0" noProof="0" dirty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72B94E1-30E5-44FA-8B76-A43E3E2A50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5124370" y="1893781"/>
            <a:ext cx="1716572" cy="1716571"/>
          </a:xfrm>
          <a:prstGeom prst="ellipse">
            <a:avLst/>
          </a:prstGeom>
          <a:solidFill>
            <a:srgbClr val="69ACE5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350" b="0" i="0" u="none" strike="noStrike" kern="0" cap="none" spc="0" normalizeH="0" baseline="0" noProof="0" dirty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2EFB757-BCA3-44BC-B989-9E92DA2E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6526237" y="1893781"/>
            <a:ext cx="1716572" cy="1716571"/>
          </a:xfrm>
          <a:prstGeom prst="ellipse">
            <a:avLst/>
          </a:prstGeom>
          <a:solidFill>
            <a:srgbClr val="092C74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350" b="0" i="0" u="none" strike="noStrike" kern="0" cap="none" spc="0" normalizeH="0" baseline="0" noProof="0" dirty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E435767-DD64-408F-8630-7219C1A17321}"/>
              </a:ext>
            </a:extLst>
          </p:cNvPr>
          <p:cNvSpPr>
            <a:spLocks noChangeAspect="1"/>
          </p:cNvSpPr>
          <p:nvPr userDrawn="1"/>
        </p:nvSpPr>
        <p:spPr>
          <a:xfrm>
            <a:off x="918768" y="1900414"/>
            <a:ext cx="1716572" cy="1716571"/>
          </a:xfrm>
          <a:prstGeom prst="ellipse">
            <a:avLst/>
          </a:prstGeom>
          <a:solidFill>
            <a:srgbClr val="092C74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514350">
              <a:defRPr/>
            </a:pPr>
            <a:endParaRPr lang="uk-UA" b="0" i="0" kern="0" dirty="0">
              <a:solidFill>
                <a:srgbClr val="F2F2F5"/>
              </a:solidFill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4CB3AC26-84C9-490E-9619-E641A51B50D6}"/>
              </a:ext>
            </a:extLst>
          </p:cNvPr>
          <p:cNvSpPr>
            <a:spLocks noChangeAspect="1"/>
          </p:cNvSpPr>
          <p:nvPr userDrawn="1"/>
        </p:nvSpPr>
        <p:spPr>
          <a:xfrm>
            <a:off x="2320635" y="1900414"/>
            <a:ext cx="1716572" cy="1716571"/>
          </a:xfrm>
          <a:prstGeom prst="ellipse">
            <a:avLst/>
          </a:prstGeom>
          <a:solidFill>
            <a:srgbClr val="69ACE5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514350">
              <a:defRPr/>
            </a:pPr>
            <a:endParaRPr lang="uk-UA" b="0" i="0" kern="0" dirty="0">
              <a:solidFill>
                <a:srgbClr val="F2F2F5"/>
              </a:solidFill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58C4E82-CF2F-4A0F-B40D-397DB0934816}"/>
              </a:ext>
            </a:extLst>
          </p:cNvPr>
          <p:cNvSpPr>
            <a:spLocks noChangeAspect="1"/>
          </p:cNvSpPr>
          <p:nvPr userDrawn="1"/>
        </p:nvSpPr>
        <p:spPr>
          <a:xfrm>
            <a:off x="3722503" y="1899732"/>
            <a:ext cx="1716572" cy="1716571"/>
          </a:xfrm>
          <a:prstGeom prst="ellipse">
            <a:avLst/>
          </a:prstGeom>
          <a:solidFill>
            <a:srgbClr val="092C74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514350">
              <a:defRPr/>
            </a:pPr>
            <a:endParaRPr lang="uk-UA" b="0" i="0" kern="0" dirty="0">
              <a:solidFill>
                <a:srgbClr val="F2F2F5"/>
              </a:solidFill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3ED93624-4E7A-42A1-AB9F-87F48C59434F}"/>
              </a:ext>
            </a:extLst>
          </p:cNvPr>
          <p:cNvSpPr>
            <a:spLocks noChangeAspect="1"/>
          </p:cNvSpPr>
          <p:nvPr userDrawn="1"/>
        </p:nvSpPr>
        <p:spPr>
          <a:xfrm>
            <a:off x="5124370" y="1899732"/>
            <a:ext cx="1716572" cy="1716571"/>
          </a:xfrm>
          <a:prstGeom prst="ellipse">
            <a:avLst/>
          </a:prstGeom>
          <a:solidFill>
            <a:srgbClr val="69ACE5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514350">
              <a:defRPr/>
            </a:pPr>
            <a:endParaRPr lang="uk-UA" b="0" i="0" kern="0" dirty="0">
              <a:solidFill>
                <a:srgbClr val="F2F2F5"/>
              </a:solidFill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66128184-D09F-4D76-9EDE-FE4A52B4AE01}"/>
              </a:ext>
            </a:extLst>
          </p:cNvPr>
          <p:cNvSpPr>
            <a:spLocks noChangeAspect="1"/>
          </p:cNvSpPr>
          <p:nvPr userDrawn="1"/>
        </p:nvSpPr>
        <p:spPr>
          <a:xfrm>
            <a:off x="6526237" y="1892417"/>
            <a:ext cx="1716572" cy="1716571"/>
          </a:xfrm>
          <a:prstGeom prst="ellipse">
            <a:avLst/>
          </a:prstGeom>
          <a:solidFill>
            <a:srgbClr val="092C74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514350">
              <a:defRPr/>
            </a:pPr>
            <a:endParaRPr lang="uk-UA" b="0" i="0" kern="0" dirty="0">
              <a:solidFill>
                <a:srgbClr val="F2F2F5"/>
              </a:solidFill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8" name="Item 1 Title">
            <a:extLst>
              <a:ext uri="{FF2B5EF4-FFF2-40B4-BE49-F238E27FC236}">
                <a16:creationId xmlns:a16="http://schemas.microsoft.com/office/drawing/2014/main" id="{13C8E0C2-242B-4771-9412-328CD75759E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233472" y="3021980"/>
            <a:ext cx="1087163" cy="2769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43" name="Item 1 Text">
            <a:extLst>
              <a:ext uri="{FF2B5EF4-FFF2-40B4-BE49-F238E27FC236}">
                <a16:creationId xmlns:a16="http://schemas.microsoft.com/office/drawing/2014/main" id="{DD12D595-2255-4364-8EC7-4903FEC6759C}"/>
              </a:ext>
            </a:extLst>
          </p:cNvPr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801629" y="3801008"/>
            <a:ext cx="1934737" cy="41549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1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45" name="Item 2 Title">
            <a:extLst>
              <a:ext uri="{FF2B5EF4-FFF2-40B4-BE49-F238E27FC236}">
                <a16:creationId xmlns:a16="http://schemas.microsoft.com/office/drawing/2014/main" id="{6981DB86-04CB-46BF-944C-7F1D632119A3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2635340" y="3028025"/>
            <a:ext cx="1087163" cy="2769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30" name="Item 2 Text">
            <a:extLst>
              <a:ext uri="{FF2B5EF4-FFF2-40B4-BE49-F238E27FC236}">
                <a16:creationId xmlns:a16="http://schemas.microsoft.com/office/drawing/2014/main" id="{48AB996C-F7C9-4DE3-A4CA-5381A37B77FD}"/>
              </a:ext>
            </a:extLst>
          </p:cNvPr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2209657" y="1292602"/>
            <a:ext cx="1938528" cy="41148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1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46" name="Item 3 Title">
            <a:extLst>
              <a:ext uri="{FF2B5EF4-FFF2-40B4-BE49-F238E27FC236}">
                <a16:creationId xmlns:a16="http://schemas.microsoft.com/office/drawing/2014/main" id="{07B9589E-F6AC-4251-8200-299CB8CE0A6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037208" y="3025804"/>
            <a:ext cx="1064915" cy="2769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42" name="Item 3 Text">
            <a:extLst>
              <a:ext uri="{FF2B5EF4-FFF2-40B4-BE49-F238E27FC236}">
                <a16:creationId xmlns:a16="http://schemas.microsoft.com/office/drawing/2014/main" id="{C70E3A5C-0D02-431F-B04E-5A18A53E52C1}"/>
              </a:ext>
            </a:extLst>
          </p:cNvPr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3607363" y="3801007"/>
            <a:ext cx="1938528" cy="41549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1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47" name="Item 4 Title">
            <a:extLst>
              <a:ext uri="{FF2B5EF4-FFF2-40B4-BE49-F238E27FC236}">
                <a16:creationId xmlns:a16="http://schemas.microsoft.com/office/drawing/2014/main" id="{D1014B6A-F5E5-456C-B2FA-F5B5CFD6EA7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430285" y="3021980"/>
            <a:ext cx="1095951" cy="2769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41" name="Item 4 Text">
            <a:extLst>
              <a:ext uri="{FF2B5EF4-FFF2-40B4-BE49-F238E27FC236}">
                <a16:creationId xmlns:a16="http://schemas.microsoft.com/office/drawing/2014/main" id="{D036508F-55C5-4315-A1A5-4C37028E3965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5008996" y="1292602"/>
            <a:ext cx="1938528" cy="41148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1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49" name="Item 5 Title">
            <a:extLst>
              <a:ext uri="{FF2B5EF4-FFF2-40B4-BE49-F238E27FC236}">
                <a16:creationId xmlns:a16="http://schemas.microsoft.com/office/drawing/2014/main" id="{10724EF9-B96D-46CD-9CDE-1437737309C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840942" y="3028025"/>
            <a:ext cx="1087163" cy="2769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44" name="Item 5 Text">
            <a:extLst>
              <a:ext uri="{FF2B5EF4-FFF2-40B4-BE49-F238E27FC236}">
                <a16:creationId xmlns:a16="http://schemas.microsoft.com/office/drawing/2014/main" id="{52B76C6E-8844-4031-9443-DAA924981D1D}"/>
              </a:ext>
            </a:extLst>
          </p:cNvPr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6415259" y="3801007"/>
            <a:ext cx="1938528" cy="4154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1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533E3FD-BE40-4756-A413-7A11B0F559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Page Number">
            <a:extLst>
              <a:ext uri="{FF2B5EF4-FFF2-40B4-BE49-F238E27FC236}">
                <a16:creationId xmlns:a16="http://schemas.microsoft.com/office/drawing/2014/main" id="{81251A57-6F56-45E2-8E48-61C5F222D161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3" name="WSE logo">
            <a:extLst>
              <a:ext uri="{FF2B5EF4-FFF2-40B4-BE49-F238E27FC236}">
                <a16:creationId xmlns:a16="http://schemas.microsoft.com/office/drawing/2014/main" id="{5183B704-1ED3-426C-B12C-6BD74D72F4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16582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or Proces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C5CE5-BF88-EC4B-A5BB-C91694E1B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12" y="59798"/>
            <a:ext cx="8096246" cy="942358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056D86C-B76F-7D41-865B-669A58A40B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B7C9E05-905F-4239-BA70-7805F39E2537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252413" y="1257854"/>
            <a:ext cx="8366125" cy="362209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caption</a:t>
            </a:r>
          </a:p>
        </p:txBody>
      </p:sp>
      <p:grpSp>
        <p:nvGrpSpPr>
          <p:cNvPr id="46" name="Group 45" descr="Timeline image">
            <a:extLst>
              <a:ext uri="{FF2B5EF4-FFF2-40B4-BE49-F238E27FC236}">
                <a16:creationId xmlns:a16="http://schemas.microsoft.com/office/drawing/2014/main" id="{12EE74DF-9333-4546-8B0E-F0FCE41F51A0}"/>
              </a:ext>
            </a:extLst>
          </p:cNvPr>
          <p:cNvGrpSpPr/>
          <p:nvPr userDrawn="1"/>
        </p:nvGrpSpPr>
        <p:grpSpPr>
          <a:xfrm>
            <a:off x="149313" y="2937932"/>
            <a:ext cx="8818280" cy="394138"/>
            <a:chOff x="149313" y="2937932"/>
            <a:chExt cx="8818280" cy="394138"/>
          </a:xfrm>
        </p:grpSpPr>
        <p:sp>
          <p:nvSpPr>
            <p:cNvPr id="4" name="Right Arrow 3">
              <a:extLst>
                <a:ext uri="{FF2B5EF4-FFF2-40B4-BE49-F238E27FC236}">
                  <a16:creationId xmlns:a16="http://schemas.microsoft.com/office/drawing/2014/main" id="{8F8E5DEB-0CA8-7C40-9940-93D22D38A3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49313" y="2937932"/>
              <a:ext cx="8818280" cy="394138"/>
            </a:xfrm>
            <a:prstGeom prst="rightArrow">
              <a:avLst/>
            </a:prstGeom>
            <a:solidFill>
              <a:srgbClr val="0B2D7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B33E08E7-D1BF-8A47-9C1F-7E6E6F13D2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661676" y="3038886"/>
              <a:ext cx="183176" cy="1922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B425AC6-6A04-2540-873A-C34F74153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905964" y="3038886"/>
              <a:ext cx="183176" cy="1922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9BFDF4F6-7F79-2E4D-A0A1-3DCFEC7CD0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3160762" y="3038886"/>
              <a:ext cx="183176" cy="1922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DECA228-EC9A-4E43-9304-017BEA28D6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4405050" y="3038886"/>
              <a:ext cx="183176" cy="1922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7E957417-2040-534F-8BB0-66A9FC17B6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5589693" y="3038886"/>
              <a:ext cx="183176" cy="1922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901EAEE-2200-4047-AC6E-D68F83AC9E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6838579" y="3038886"/>
              <a:ext cx="183176" cy="1922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5053514-B4E5-7649-9105-BD559F8A4F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057411" y="3038886"/>
              <a:ext cx="183176" cy="1922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sp>
        <p:nvSpPr>
          <p:cNvPr id="32" name="Table or Image">
            <a:extLst>
              <a:ext uri="{FF2B5EF4-FFF2-40B4-BE49-F238E27FC236}">
                <a16:creationId xmlns:a16="http://schemas.microsoft.com/office/drawing/2014/main" id="{B55C9193-8997-F045-A5BC-B8BDD1896AEC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251856" y="1816172"/>
            <a:ext cx="1033031" cy="1051174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0" indent="0" algn="l">
              <a:buClr>
                <a:schemeClr val="tx2"/>
              </a:buClr>
              <a:buFont typeface="Wingdings" panose="05000000000000000000" pitchFamily="2" charset="2"/>
              <a:buNone/>
              <a:defRPr sz="12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5" name="Table or Image">
            <a:extLst>
              <a:ext uri="{FF2B5EF4-FFF2-40B4-BE49-F238E27FC236}">
                <a16:creationId xmlns:a16="http://schemas.microsoft.com/office/drawing/2014/main" id="{49945C77-72E2-A747-BC22-94D2E7C0C3AB}"/>
              </a:ext>
            </a:extLst>
          </p:cNvPr>
          <p:cNvSpPr>
            <a:spLocks noGrp="1"/>
          </p:cNvSpPr>
          <p:nvPr>
            <p:ph sz="quarter" idx="37" hasCustomPrompt="1"/>
          </p:nvPr>
        </p:nvSpPr>
        <p:spPr>
          <a:xfrm>
            <a:off x="1487766" y="3453795"/>
            <a:ext cx="1033031" cy="1051174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Clr>
                <a:schemeClr val="tx2"/>
              </a:buClr>
              <a:buFont typeface="Wingdings" panose="05000000000000000000" pitchFamily="2" charset="2"/>
              <a:buNone/>
              <a:defRPr sz="12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6" name="Table or Image">
            <a:extLst>
              <a:ext uri="{FF2B5EF4-FFF2-40B4-BE49-F238E27FC236}">
                <a16:creationId xmlns:a16="http://schemas.microsoft.com/office/drawing/2014/main" id="{68532B39-F878-4F4A-8FB7-1E4ABE4E43AE}"/>
              </a:ext>
            </a:extLst>
          </p:cNvPr>
          <p:cNvSpPr>
            <a:spLocks noGrp="1"/>
          </p:cNvSpPr>
          <p:nvPr>
            <p:ph sz="quarter" idx="38" hasCustomPrompt="1"/>
          </p:nvPr>
        </p:nvSpPr>
        <p:spPr>
          <a:xfrm>
            <a:off x="2710216" y="1816172"/>
            <a:ext cx="1033031" cy="1051174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Clr>
                <a:schemeClr val="tx2"/>
              </a:buClr>
              <a:buFont typeface="Wingdings" panose="05000000000000000000" pitchFamily="2" charset="2"/>
              <a:buNone/>
              <a:defRPr sz="12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9" name="Table or Image">
            <a:extLst>
              <a:ext uri="{FF2B5EF4-FFF2-40B4-BE49-F238E27FC236}">
                <a16:creationId xmlns:a16="http://schemas.microsoft.com/office/drawing/2014/main" id="{5987319A-6708-164D-B069-C9A27D3CF99D}"/>
              </a:ext>
            </a:extLst>
          </p:cNvPr>
          <p:cNvSpPr>
            <a:spLocks noGrp="1"/>
          </p:cNvSpPr>
          <p:nvPr>
            <p:ph sz="quarter" idx="41" hasCustomPrompt="1"/>
          </p:nvPr>
        </p:nvSpPr>
        <p:spPr>
          <a:xfrm>
            <a:off x="3939395" y="3451332"/>
            <a:ext cx="1033031" cy="1051174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Clr>
                <a:schemeClr val="tx2"/>
              </a:buClr>
              <a:buFont typeface="Wingdings" panose="05000000000000000000" pitchFamily="2" charset="2"/>
              <a:buNone/>
              <a:defRPr sz="12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0" name="Table or Image">
            <a:extLst>
              <a:ext uri="{FF2B5EF4-FFF2-40B4-BE49-F238E27FC236}">
                <a16:creationId xmlns:a16="http://schemas.microsoft.com/office/drawing/2014/main" id="{03B445B3-CA64-E748-8A75-A4006779359D}"/>
              </a:ext>
            </a:extLst>
          </p:cNvPr>
          <p:cNvSpPr>
            <a:spLocks noGrp="1"/>
          </p:cNvSpPr>
          <p:nvPr>
            <p:ph sz="quarter" idx="42" hasCustomPrompt="1"/>
          </p:nvPr>
        </p:nvSpPr>
        <p:spPr>
          <a:xfrm>
            <a:off x="5168576" y="1816172"/>
            <a:ext cx="1033031" cy="1051174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Clr>
                <a:schemeClr val="tx2"/>
              </a:buClr>
              <a:buFont typeface="Wingdings" panose="05000000000000000000" pitchFamily="2" charset="2"/>
              <a:buNone/>
              <a:defRPr sz="12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3" name="Table or Image">
            <a:extLst>
              <a:ext uri="{FF2B5EF4-FFF2-40B4-BE49-F238E27FC236}">
                <a16:creationId xmlns:a16="http://schemas.microsoft.com/office/drawing/2014/main" id="{01884091-B2D7-4C45-86BC-7D4F74E79C27}"/>
              </a:ext>
            </a:extLst>
          </p:cNvPr>
          <p:cNvSpPr>
            <a:spLocks noGrp="1"/>
          </p:cNvSpPr>
          <p:nvPr>
            <p:ph sz="quarter" idx="45" hasCustomPrompt="1"/>
          </p:nvPr>
        </p:nvSpPr>
        <p:spPr>
          <a:xfrm>
            <a:off x="6397756" y="3451332"/>
            <a:ext cx="1033031" cy="1051174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Clr>
                <a:schemeClr val="tx2"/>
              </a:buClr>
              <a:buFont typeface="Wingdings" panose="05000000000000000000" pitchFamily="2" charset="2"/>
              <a:buNone/>
              <a:defRPr sz="12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4" name="Table or Image">
            <a:extLst>
              <a:ext uri="{FF2B5EF4-FFF2-40B4-BE49-F238E27FC236}">
                <a16:creationId xmlns:a16="http://schemas.microsoft.com/office/drawing/2014/main" id="{BCCA4455-3AE1-1943-AD67-2A4DFA99E393}"/>
              </a:ext>
            </a:extLst>
          </p:cNvPr>
          <p:cNvSpPr>
            <a:spLocks noGrp="1"/>
          </p:cNvSpPr>
          <p:nvPr>
            <p:ph sz="quarter" idx="46" hasCustomPrompt="1"/>
          </p:nvPr>
        </p:nvSpPr>
        <p:spPr>
          <a:xfrm>
            <a:off x="7585928" y="1816172"/>
            <a:ext cx="1033031" cy="1051174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Clr>
                <a:schemeClr val="tx2"/>
              </a:buClr>
              <a:buFont typeface="Wingdings" panose="05000000000000000000" pitchFamily="2" charset="2"/>
              <a:buNone/>
              <a:defRPr sz="12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" name="Citation">
            <a:extLst>
              <a:ext uri="{FF2B5EF4-FFF2-40B4-BE49-F238E27FC236}">
                <a16:creationId xmlns:a16="http://schemas.microsoft.com/office/drawing/2014/main" id="{DEE35AFB-A4A5-BF4E-9555-0CBD73E0D70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116256" y="4581310"/>
            <a:ext cx="6744017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lang="en-US" sz="1050" b="0" i="0" u="none" strike="noStrike" smtClean="0">
                <a:effectLst/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Adapted/Reprinted from [APA reference].</a:t>
            </a:r>
          </a:p>
        </p:txBody>
      </p:sp>
      <p:pic>
        <p:nvPicPr>
          <p:cNvPr id="27" name="WSE logo">
            <a:extLst>
              <a:ext uri="{FF2B5EF4-FFF2-40B4-BE49-F238E27FC236}">
                <a16:creationId xmlns:a16="http://schemas.microsoft.com/office/drawing/2014/main" id="{978592AB-D8FE-E649-9B9F-6BB4F13FB0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  <p:sp>
        <p:nvSpPr>
          <p:cNvPr id="29" name="Page Number">
            <a:extLst>
              <a:ext uri="{FF2B5EF4-FFF2-40B4-BE49-F238E27FC236}">
                <a16:creationId xmlns:a16="http://schemas.microsoft.com/office/drawing/2014/main" id="{5B0C4C21-CAD5-874E-9CB4-3D5DA2A82B8E}"/>
              </a:ext>
            </a:extLst>
          </p:cNvPr>
          <p:cNvSpPr txBox="1"/>
          <p:nvPr userDrawn="1"/>
        </p:nvSpPr>
        <p:spPr>
          <a:xfrm>
            <a:off x="8133198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909021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b 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94E74D57-75EE-47EE-BA67-188DFE918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Title">
            <a:extLst>
              <a:ext uri="{FF2B5EF4-FFF2-40B4-BE49-F238E27FC236}">
                <a16:creationId xmlns:a16="http://schemas.microsoft.com/office/drawing/2014/main" id="{8C10952F-BEB3-4B15-B210-69BD49BEFC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add title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8C2B6F8-5270-4AAC-84AB-07CDF49EF4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265742" y="1730102"/>
            <a:ext cx="825191" cy="608883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9F6A1D8-A2CC-4923-A16C-DDC0AE2655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endCxn id="22" idx="6"/>
          </p:cNvCxnSpPr>
          <p:nvPr userDrawn="1"/>
        </p:nvCxnSpPr>
        <p:spPr>
          <a:xfrm flipH="1" flipV="1">
            <a:off x="3066098" y="2826265"/>
            <a:ext cx="807608" cy="2579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3A94BF1-70EF-4657-9FD2-7268FCDD2A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3263362" y="3318701"/>
            <a:ext cx="827570" cy="608883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B6D69FB-8A1F-404E-954A-39D19CE8EE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070651" y="3318701"/>
            <a:ext cx="825191" cy="614040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A3F1246-E233-4D62-8729-6E01225CEB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endCxn id="21" idx="6"/>
          </p:cNvCxnSpPr>
          <p:nvPr userDrawn="1"/>
        </p:nvCxnSpPr>
        <p:spPr>
          <a:xfrm>
            <a:off x="5273557" y="2828843"/>
            <a:ext cx="807608" cy="2579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D1E2D7D-D261-4A75-B9BC-0BBF0469A1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5070651" y="1724945"/>
            <a:ext cx="825191" cy="614040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</p:cxnSp>
      <p:sp>
        <p:nvSpPr>
          <p:cNvPr id="9" name="Овал 14">
            <a:extLst>
              <a:ext uri="{FF2B5EF4-FFF2-40B4-BE49-F238E27FC236}">
                <a16:creationId xmlns:a16="http://schemas.microsoft.com/office/drawing/2014/main" id="{4AA732B5-FC4B-4A01-AFB1-F5DEB4AE2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632721" y="1924589"/>
            <a:ext cx="1899731" cy="1899728"/>
          </a:xfrm>
          <a:prstGeom prst="ellipse">
            <a:avLst/>
          </a:prstGeom>
          <a:solidFill>
            <a:srgbClr val="092C74"/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06" b="0" i="0" u="none" strike="noStrike" kern="0" cap="none" spc="0" normalizeH="0" baseline="0" noProof="0" dirty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Овал 14">
            <a:extLst>
              <a:ext uri="{FF2B5EF4-FFF2-40B4-BE49-F238E27FC236}">
                <a16:creationId xmlns:a16="http://schemas.microsoft.com/office/drawing/2014/main" id="{2AF27178-6C1A-4F27-A92C-C18958EBBC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66098" y="1525301"/>
            <a:ext cx="399289" cy="399289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06" b="0" i="0" u="none" strike="noStrike" kern="0" cap="none" spc="0" normalizeH="0" baseline="0" noProof="0" dirty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Овал 14">
            <a:extLst>
              <a:ext uri="{FF2B5EF4-FFF2-40B4-BE49-F238E27FC236}">
                <a16:creationId xmlns:a16="http://schemas.microsoft.com/office/drawing/2014/main" id="{BE0CD8D1-17DB-40F6-A65E-4DCA166738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5696197" y="1530458"/>
            <a:ext cx="399289" cy="399289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06" b="0" i="0" u="none" strike="noStrike" kern="0" cap="none" spc="0" normalizeH="0" baseline="0" noProof="0" dirty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Овал 14">
            <a:extLst>
              <a:ext uri="{FF2B5EF4-FFF2-40B4-BE49-F238E27FC236}">
                <a16:creationId xmlns:a16="http://schemas.microsoft.com/office/drawing/2014/main" id="{DBF77BC9-726B-446A-B583-7B15877E09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6081165" y="2631778"/>
            <a:ext cx="399289" cy="399289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06" b="0" i="0" u="none" strike="noStrike" kern="0" cap="none" spc="0" normalizeH="0" baseline="0" noProof="0" dirty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Овал 14">
            <a:extLst>
              <a:ext uri="{FF2B5EF4-FFF2-40B4-BE49-F238E27FC236}">
                <a16:creationId xmlns:a16="http://schemas.microsoft.com/office/drawing/2014/main" id="{76B86DC7-34B6-4403-88DE-EA9DD47F2E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666809" y="2626620"/>
            <a:ext cx="399289" cy="399289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06" b="0" i="0" u="none" strike="noStrike" kern="0" cap="none" spc="0" normalizeH="0" baseline="0" noProof="0" dirty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Овал 14">
            <a:extLst>
              <a:ext uri="{FF2B5EF4-FFF2-40B4-BE49-F238E27FC236}">
                <a16:creationId xmlns:a16="http://schemas.microsoft.com/office/drawing/2014/main" id="{F641A164-CB54-4FBB-8A1F-C73AFBF787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66098" y="3727940"/>
            <a:ext cx="399289" cy="399289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06" b="0" i="0" u="none" strike="noStrike" kern="0" cap="none" spc="0" normalizeH="0" baseline="0" noProof="0" dirty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Овал 14">
            <a:extLst>
              <a:ext uri="{FF2B5EF4-FFF2-40B4-BE49-F238E27FC236}">
                <a16:creationId xmlns:a16="http://schemas.microsoft.com/office/drawing/2014/main" id="{499DA529-A0FF-4067-8AEF-3FDE2C3A80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5696197" y="3733097"/>
            <a:ext cx="399289" cy="399289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06" b="0" i="0" u="none" strike="noStrike" kern="0" cap="none" spc="0" normalizeH="0" baseline="0" noProof="0" dirty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Chart Title">
            <a:extLst>
              <a:ext uri="{FF2B5EF4-FFF2-40B4-BE49-F238E27FC236}">
                <a16:creationId xmlns:a16="http://schemas.microsoft.com/office/drawing/2014/main" id="{7ED65BE2-48E9-41D2-AD5F-16BB3D72781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628821" y="2513840"/>
            <a:ext cx="1886358" cy="61475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Add Title</a:t>
            </a:r>
          </a:p>
        </p:txBody>
      </p:sp>
      <p:sp>
        <p:nvSpPr>
          <p:cNvPr id="37" name="Item 1 Text">
            <a:extLst>
              <a:ext uri="{FF2B5EF4-FFF2-40B4-BE49-F238E27FC236}">
                <a16:creationId xmlns:a16="http://schemas.microsoft.com/office/drawing/2014/main" id="{FED8E20B-6C3E-473E-BA6C-6A8BF54389C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33919" y="1525970"/>
            <a:ext cx="2401467" cy="408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8" name="Item 2 Text">
            <a:extLst>
              <a:ext uri="{FF2B5EF4-FFF2-40B4-BE49-F238E27FC236}">
                <a16:creationId xmlns:a16="http://schemas.microsoft.com/office/drawing/2014/main" id="{2A5E3286-0F43-4B4B-83AD-89ECE01046B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70342" y="2617088"/>
            <a:ext cx="1998760" cy="408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9" name="Item 3 Text">
            <a:extLst>
              <a:ext uri="{FF2B5EF4-FFF2-40B4-BE49-F238E27FC236}">
                <a16:creationId xmlns:a16="http://schemas.microsoft.com/office/drawing/2014/main" id="{6C886B0A-F7FB-443C-8E9D-431704D3617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33918" y="3718966"/>
            <a:ext cx="2401467" cy="408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4" name="Item 4 Text">
            <a:extLst>
              <a:ext uri="{FF2B5EF4-FFF2-40B4-BE49-F238E27FC236}">
                <a16:creationId xmlns:a16="http://schemas.microsoft.com/office/drawing/2014/main" id="{1200382F-6E85-4643-BB97-D08B303CAF6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08613" y="1521484"/>
            <a:ext cx="2410722" cy="408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5" name="Item 5 Text">
            <a:extLst>
              <a:ext uri="{FF2B5EF4-FFF2-40B4-BE49-F238E27FC236}">
                <a16:creationId xmlns:a16="http://schemas.microsoft.com/office/drawing/2014/main" id="{A7860D47-F00A-4556-8C9B-6F0BF7E0FED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578161" y="2619200"/>
            <a:ext cx="2002862" cy="408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6" name="Item 6 Text">
            <a:extLst>
              <a:ext uri="{FF2B5EF4-FFF2-40B4-BE49-F238E27FC236}">
                <a16:creationId xmlns:a16="http://schemas.microsoft.com/office/drawing/2014/main" id="{84A6D190-21EB-4D6C-B656-9DBD1F0A602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208613" y="3723452"/>
            <a:ext cx="2410722" cy="408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6" name="Page Number">
            <a:extLst>
              <a:ext uri="{FF2B5EF4-FFF2-40B4-BE49-F238E27FC236}">
                <a16:creationId xmlns:a16="http://schemas.microsoft.com/office/drawing/2014/main" id="{04C681CD-365D-47CC-8E66-4F0907AE9E9A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8" name="WSE logo">
            <a:extLst>
              <a:ext uri="{FF2B5EF4-FFF2-40B4-BE49-F238E27FC236}">
                <a16:creationId xmlns:a16="http://schemas.microsoft.com/office/drawing/2014/main" id="{0CEDB7AD-CD61-4E2F-A8BB-6836F873B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79682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r 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">
            <a:extLst>
              <a:ext uri="{FF2B5EF4-FFF2-40B4-BE49-F238E27FC236}">
                <a16:creationId xmlns:a16="http://schemas.microsoft.com/office/drawing/2014/main" id="{2688A55F-975D-4F71-93A6-A10CD71A82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23189"/>
            <a:ext cx="8085415" cy="841471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44" name="Statistic 1 Title">
            <a:extLst>
              <a:ext uri="{FF2B5EF4-FFF2-40B4-BE49-F238E27FC236}">
                <a16:creationId xmlns:a16="http://schemas.microsoft.com/office/drawing/2014/main" id="{A2828BA5-8825-421A-93CA-412CC2166D1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92777" y="1351987"/>
            <a:ext cx="1894469" cy="269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45" name="Statistic 1 Text">
            <a:extLst>
              <a:ext uri="{FF2B5EF4-FFF2-40B4-BE49-F238E27FC236}">
                <a16:creationId xmlns:a16="http://schemas.microsoft.com/office/drawing/2014/main" id="{9AACFF7D-2C0A-4B7F-AF8F-7484D3D4FD4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192777" y="1629279"/>
            <a:ext cx="1894469" cy="3873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0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10" name="Bar 1">
            <a:extLst>
              <a:ext uri="{FF2B5EF4-FFF2-40B4-BE49-F238E27FC236}">
                <a16:creationId xmlns:a16="http://schemas.microsoft.com/office/drawing/2014/main" id="{93D57781-D93A-442A-96CE-A747726F174D}"/>
              </a:ext>
            </a:extLst>
          </p:cNvPr>
          <p:cNvSpPr/>
          <p:nvPr userDrawn="1"/>
        </p:nvSpPr>
        <p:spPr>
          <a:xfrm>
            <a:off x="3479956" y="1410845"/>
            <a:ext cx="3684449" cy="492167"/>
          </a:xfrm>
          <a:prstGeom prst="roundRect">
            <a:avLst>
              <a:gd name="adj" fmla="val 50000"/>
            </a:avLst>
          </a:prstGeom>
          <a:solidFill>
            <a:srgbClr val="C0C0C8">
              <a:lumMod val="40000"/>
              <a:lumOff val="60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350" b="0" i="0" u="none" strike="noStrike" kern="0" cap="none" spc="0" normalizeH="0" baseline="0" noProof="0" dirty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Statistic 1">
            <a:extLst>
              <a:ext uri="{FF2B5EF4-FFF2-40B4-BE49-F238E27FC236}">
                <a16:creationId xmlns:a16="http://schemas.microsoft.com/office/drawing/2014/main" id="{D6B9C495-8208-4219-982B-220ABA0EEF2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551317" y="1466497"/>
            <a:ext cx="1015866" cy="3808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00%</a:t>
            </a:r>
          </a:p>
        </p:txBody>
      </p:sp>
      <p:sp>
        <p:nvSpPr>
          <p:cNvPr id="46" name="Statistic 2 Title">
            <a:extLst>
              <a:ext uri="{FF2B5EF4-FFF2-40B4-BE49-F238E27FC236}">
                <a16:creationId xmlns:a16="http://schemas.microsoft.com/office/drawing/2014/main" id="{D3EBB2D5-A2D5-4365-859D-51DA028D3DC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192777" y="2435733"/>
            <a:ext cx="1894469" cy="269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072C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47" name="Statistic 2 Text">
            <a:extLst>
              <a:ext uri="{FF2B5EF4-FFF2-40B4-BE49-F238E27FC236}">
                <a16:creationId xmlns:a16="http://schemas.microsoft.com/office/drawing/2014/main" id="{7BC65CCB-9363-4D63-A4D4-DD49F03D14C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192777" y="2713026"/>
            <a:ext cx="1894469" cy="3840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0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20" name="Bar 2">
            <a:extLst>
              <a:ext uri="{FF2B5EF4-FFF2-40B4-BE49-F238E27FC236}">
                <a16:creationId xmlns:a16="http://schemas.microsoft.com/office/drawing/2014/main" id="{3F19ABFC-9EDB-4279-9B2E-370828358ADD}"/>
              </a:ext>
            </a:extLst>
          </p:cNvPr>
          <p:cNvSpPr/>
          <p:nvPr userDrawn="1"/>
        </p:nvSpPr>
        <p:spPr>
          <a:xfrm>
            <a:off x="3471258" y="2466942"/>
            <a:ext cx="3696046" cy="492167"/>
          </a:xfrm>
          <a:prstGeom prst="roundRect">
            <a:avLst>
              <a:gd name="adj" fmla="val 50000"/>
            </a:avLst>
          </a:prstGeom>
          <a:solidFill>
            <a:srgbClr val="C0C0C8">
              <a:lumMod val="40000"/>
              <a:lumOff val="60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350" b="0" i="0" u="none" strike="noStrike" kern="0" cap="none" spc="0" normalizeH="0" baseline="0" noProof="0" dirty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2" name="Statistic 2">
            <a:extLst>
              <a:ext uri="{FF2B5EF4-FFF2-40B4-BE49-F238E27FC236}">
                <a16:creationId xmlns:a16="http://schemas.microsoft.com/office/drawing/2014/main" id="{D690B0D4-8B26-487C-8441-16F00BBA051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551317" y="2517102"/>
            <a:ext cx="1015866" cy="3808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rgbClr val="0072C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00%</a:t>
            </a:r>
          </a:p>
        </p:txBody>
      </p:sp>
      <p:sp>
        <p:nvSpPr>
          <p:cNvPr id="48" name="Statistic 3 Title">
            <a:extLst>
              <a:ext uri="{FF2B5EF4-FFF2-40B4-BE49-F238E27FC236}">
                <a16:creationId xmlns:a16="http://schemas.microsoft.com/office/drawing/2014/main" id="{63C7A322-1A38-4A5A-B964-E5BE146FBDB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192777" y="3521301"/>
            <a:ext cx="1894469" cy="269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49" name="Statistic 3 Text">
            <a:extLst>
              <a:ext uri="{FF2B5EF4-FFF2-40B4-BE49-F238E27FC236}">
                <a16:creationId xmlns:a16="http://schemas.microsoft.com/office/drawing/2014/main" id="{4F0EDD56-AE2E-40F4-940B-756962CEFEE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192777" y="3805908"/>
            <a:ext cx="1894469" cy="3840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0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0" name="Bar 3">
            <a:extLst>
              <a:ext uri="{FF2B5EF4-FFF2-40B4-BE49-F238E27FC236}">
                <a16:creationId xmlns:a16="http://schemas.microsoft.com/office/drawing/2014/main" id="{7528A176-E210-49E6-95A5-644F8EDF274A}"/>
              </a:ext>
            </a:extLst>
          </p:cNvPr>
          <p:cNvSpPr/>
          <p:nvPr userDrawn="1"/>
        </p:nvSpPr>
        <p:spPr>
          <a:xfrm>
            <a:off x="3474157" y="3578339"/>
            <a:ext cx="3690248" cy="492167"/>
          </a:xfrm>
          <a:prstGeom prst="roundRect">
            <a:avLst>
              <a:gd name="adj" fmla="val 50000"/>
            </a:avLst>
          </a:prstGeom>
          <a:solidFill>
            <a:srgbClr val="C0C0C8">
              <a:lumMod val="40000"/>
              <a:lumOff val="60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350" b="0" i="0" u="none" strike="noStrike" kern="0" cap="none" spc="0" normalizeH="0" baseline="0" noProof="0" dirty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3" name="Statistic 3">
            <a:extLst>
              <a:ext uri="{FF2B5EF4-FFF2-40B4-BE49-F238E27FC236}">
                <a16:creationId xmlns:a16="http://schemas.microsoft.com/office/drawing/2014/main" id="{FE09346B-1C78-4805-9F48-8CD3F17FAE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51317" y="3635812"/>
            <a:ext cx="1015866" cy="3808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00%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DE0E137-7C7D-4AE8-9803-F4EF3CB1DB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Page Number">
            <a:extLst>
              <a:ext uri="{FF2B5EF4-FFF2-40B4-BE49-F238E27FC236}">
                <a16:creationId xmlns:a16="http://schemas.microsoft.com/office/drawing/2014/main" id="{58463118-2D51-43BB-B06A-C167F59A370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1" name="WSE logo">
            <a:extLst>
              <a:ext uri="{FF2B5EF4-FFF2-40B4-BE49-F238E27FC236}">
                <a16:creationId xmlns:a16="http://schemas.microsoft.com/office/drawing/2014/main" id="{D2618F72-DEAB-49F5-8AE3-9710A790BB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94865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1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2/28/24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1234916">
              <a:lnSpc>
                <a:spcPts val="930"/>
              </a:lnSpc>
            </a:pPr>
            <a:fld id="{81D60167-4931-47E6-BA6A-407CBD079E47}" type="slidenum">
              <a:rPr lang="en-US" smtClean="0"/>
              <a:pPr marL="1234916">
                <a:lnSpc>
                  <a:spcPts val="930"/>
                </a:lnSpc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025596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8" descr="Medical History Moment - The Founding of Johns Hopkins University ...">
            <a:extLst>
              <a:ext uri="{FF2B5EF4-FFF2-40B4-BE49-F238E27FC236}">
                <a16:creationId xmlns:a16="http://schemas.microsoft.com/office/drawing/2014/main" id="{268DE600-90A7-4B6B-BFFA-EA2C6E80718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786" b="7786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reeform 13">
            <a:extLst>
              <a:ext uri="{FF2B5EF4-FFF2-40B4-BE49-F238E27FC236}">
                <a16:creationId xmlns:a16="http://schemas.microsoft.com/office/drawing/2014/main" id="{EBA27004-3833-43ED-82E9-6895434B895C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-2" y="-3"/>
            <a:ext cx="9144001" cy="5143499"/>
          </a:xfrm>
          <a:prstGeom prst="rect">
            <a:avLst/>
          </a:prstGeom>
          <a:solidFill>
            <a:schemeClr val="tx2">
              <a:alpha val="8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WSE Logo">
            <a:extLst>
              <a:ext uri="{FF2B5EF4-FFF2-40B4-BE49-F238E27FC236}">
                <a16:creationId xmlns:a16="http://schemas.microsoft.com/office/drawing/2014/main" id="{5F610272-EE8A-4752-A390-42C726F6D2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9" t="29483" r="13581" b="28303"/>
          <a:stretch/>
        </p:blipFill>
        <p:spPr>
          <a:xfrm>
            <a:off x="6298808" y="447090"/>
            <a:ext cx="2377440" cy="621421"/>
          </a:xfrm>
          <a:prstGeom prst="rect">
            <a:avLst/>
          </a:prstGeom>
        </p:spPr>
      </p:pic>
      <p:sp>
        <p:nvSpPr>
          <p:cNvPr id="6" name="Course Title">
            <a:extLst>
              <a:ext uri="{FF2B5EF4-FFF2-40B4-BE49-F238E27FC236}">
                <a16:creationId xmlns:a16="http://schemas.microsoft.com/office/drawing/2014/main" id="{A43E8622-AA5C-40CF-A3A0-8B2BF9D750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7751" y="2240842"/>
            <a:ext cx="8208498" cy="5441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4125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Click to add course title</a:t>
            </a:r>
          </a:p>
        </p:txBody>
      </p:sp>
      <p:sp>
        <p:nvSpPr>
          <p:cNvPr id="7" name="Lecture Title">
            <a:extLst>
              <a:ext uri="{FF2B5EF4-FFF2-40B4-BE49-F238E27FC236}">
                <a16:creationId xmlns:a16="http://schemas.microsoft.com/office/drawing/2014/main" id="{DE1C7E4D-69CB-4F79-9436-E0466B26FBB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7749" y="2784966"/>
            <a:ext cx="8219053" cy="36670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5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Click to add lecture title</a:t>
            </a:r>
          </a:p>
        </p:txBody>
      </p:sp>
    </p:spTree>
    <p:extLst>
      <p:ext uri="{BB962C8B-B14F-4D97-AF65-F5344CB8AC3E}">
        <p14:creationId xmlns:p14="http://schemas.microsoft.com/office/powerpoint/2010/main" val="246383212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E54A0AA2-B636-401F-B58B-6DF5349EBC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noProof="0" dirty="0"/>
              <a:t>Click to </a:t>
            </a:r>
            <a:r>
              <a:rPr lang="en-US" noProof="0"/>
              <a:t>add title</a:t>
            </a:r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414BC9-864B-4D63-BFF5-8A26BC6E54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Bullets">
            <a:extLst>
              <a:ext uri="{FF2B5EF4-FFF2-40B4-BE49-F238E27FC236}">
                <a16:creationId xmlns:a16="http://schemas.microsoft.com/office/drawing/2014/main" id="{489A78E5-4DD4-4398-92E6-73293FB04D0D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533919" y="1390650"/>
            <a:ext cx="8085415" cy="3077573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>
              <a:spcBef>
                <a:spcPts val="75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71500" indent="-228600">
              <a:buClr>
                <a:schemeClr val="bg2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chemeClr val="bg2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pic>
        <p:nvPicPr>
          <p:cNvPr id="8" name="WSE logo">
            <a:extLst>
              <a:ext uri="{FF2B5EF4-FFF2-40B4-BE49-F238E27FC236}">
                <a16:creationId xmlns:a16="http://schemas.microsoft.com/office/drawing/2014/main" id="{5F712F24-2ADD-4B4F-B20F-5AF8A0644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  <p:sp>
        <p:nvSpPr>
          <p:cNvPr id="7" name="Page Number">
            <a:extLst>
              <a:ext uri="{FF2B5EF4-FFF2-40B4-BE49-F238E27FC236}">
                <a16:creationId xmlns:a16="http://schemas.microsoft.com/office/drawing/2014/main" id="{A10FF969-5C1A-4F23-A07F-2B9FBF69C84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bg1">
                    <a:lumMod val="50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bg1">
                    <a:lumMod val="50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bg1">
                  <a:lumMod val="50000"/>
                </a:schemeClr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326972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4 Items and Text -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">
            <a:extLst>
              <a:ext uri="{FF2B5EF4-FFF2-40B4-BE49-F238E27FC236}">
                <a16:creationId xmlns:a16="http://schemas.microsoft.com/office/drawing/2014/main" id="{95812EB8-9C15-3D45-A153-203E42E985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351" y="107119"/>
            <a:ext cx="8088983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7C6571-A67F-444A-A354-24A6AEAAE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3" name="Item 1 Text">
            <a:extLst>
              <a:ext uri="{FF2B5EF4-FFF2-40B4-BE49-F238E27FC236}">
                <a16:creationId xmlns:a16="http://schemas.microsoft.com/office/drawing/2014/main" id="{5EF51092-4CA9-4A33-86C8-1C731C02A14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0352" y="1389888"/>
            <a:ext cx="8096622" cy="1523999"/>
          </a:xfrm>
          <a:prstGeom prst="rect">
            <a:avLst/>
          </a:prstGeom>
          <a:ln w="6350">
            <a:noFill/>
          </a:ln>
        </p:spPr>
        <p:txBody>
          <a:bodyPr>
            <a:noAutofit/>
          </a:bodyPr>
          <a:lstStyle>
            <a:lvl1pPr marL="231775" indent="-231775" algn="l">
              <a:buClr>
                <a:srgbClr val="69ACE5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30188">
              <a:buClr>
                <a:schemeClr val="bg2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69ACE5"/>
              </a:buClr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5" name="Item 2 Text">
            <a:extLst>
              <a:ext uri="{FF2B5EF4-FFF2-40B4-BE49-F238E27FC236}">
                <a16:creationId xmlns:a16="http://schemas.microsoft.com/office/drawing/2014/main" id="{D5E68B19-4B0E-4A5D-9C14-62AA3BD942B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30351" y="3058846"/>
            <a:ext cx="8088983" cy="1523999"/>
          </a:xfrm>
          <a:prstGeom prst="rect">
            <a:avLst/>
          </a:prstGeom>
          <a:ln w="6350">
            <a:noFill/>
          </a:ln>
        </p:spPr>
        <p:txBody>
          <a:bodyPr>
            <a:noAutofit/>
          </a:bodyPr>
          <a:lstStyle>
            <a:lvl1pPr marL="231775" indent="-231775" algn="l">
              <a:buClr>
                <a:srgbClr val="69ACE5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marR="0" indent="-230188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bg2"/>
              </a:buClr>
              <a:buSzTx/>
              <a:buFont typeface="Courier New" panose="02070309020205020404" pitchFamily="49" charset="0"/>
              <a:buChar char="o"/>
              <a:tabLst/>
              <a:defRPr sz="1600"/>
            </a:lvl2pPr>
            <a:lvl3pPr marL="914400" indent="-228600">
              <a:buClr>
                <a:srgbClr val="69ACE5"/>
              </a:buClr>
              <a:buFont typeface="Arial" panose="020B0604020202020204" pitchFamily="34" charset="0"/>
              <a:buChar char="•"/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1"/>
            <a:endParaRPr lang="en-US" dirty="0"/>
          </a:p>
        </p:txBody>
      </p:sp>
      <p:sp>
        <p:nvSpPr>
          <p:cNvPr id="14" name="Page Number">
            <a:extLst>
              <a:ext uri="{FF2B5EF4-FFF2-40B4-BE49-F238E27FC236}">
                <a16:creationId xmlns:a16="http://schemas.microsoft.com/office/drawing/2014/main" id="{CF4BC876-D827-4E5E-A572-DF3D59B88245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ahoma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6" name="WSE logo">
            <a:extLst>
              <a:ext uri="{FF2B5EF4-FFF2-40B4-BE49-F238E27FC236}">
                <a16:creationId xmlns:a16="http://schemas.microsoft.com/office/drawing/2014/main" id="{9BB8FB21-BFAB-4131-ADE3-626699BE3E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336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i="0" dirty="0"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2" name="Google Shape;42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nd Image - Simple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">
            <a:extLst>
              <a:ext uri="{FF2B5EF4-FFF2-40B4-BE49-F238E27FC236}">
                <a16:creationId xmlns:a16="http://schemas.microsoft.com/office/drawing/2014/main" id="{CB799A64-7BA6-4F73-8C2E-53459D5C88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20" y="107119"/>
            <a:ext cx="8152880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D21F650-C42B-4B41-8CC9-AD6289B54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Bullets">
            <a:extLst>
              <a:ext uri="{FF2B5EF4-FFF2-40B4-BE49-F238E27FC236}">
                <a16:creationId xmlns:a16="http://schemas.microsoft.com/office/drawing/2014/main" id="{943C2D0A-A157-470D-A872-D9191D23B6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30352" y="1389888"/>
            <a:ext cx="3571875" cy="3134272"/>
          </a:xfrm>
          <a:prstGeom prst="rect">
            <a:avLst/>
          </a:prstGeom>
        </p:spPr>
        <p:txBody>
          <a:bodyPr>
            <a:noAutofit/>
          </a:bodyPr>
          <a:lstStyle>
            <a:lvl1pPr marL="258366" indent="-258366">
              <a:buClr>
                <a:schemeClr val="bg2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chemeClr val="bg2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chemeClr val="bg2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62263A2E-EA98-4267-A448-A9F7B45DA8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auto">
          <a:xfrm>
            <a:off x="4572000" y="1389888"/>
            <a:ext cx="4114800" cy="3174968"/>
          </a:xfrm>
          <a:custGeom>
            <a:avLst/>
            <a:gdLst>
              <a:gd name="connsiteX0" fmla="*/ 0 w 5340626"/>
              <a:gd name="connsiteY0" fmla="*/ 0 h 3869635"/>
              <a:gd name="connsiteX1" fmla="*/ 5340626 w 5340626"/>
              <a:gd name="connsiteY1" fmla="*/ 0 h 3869635"/>
              <a:gd name="connsiteX2" fmla="*/ 5340626 w 5340626"/>
              <a:gd name="connsiteY2" fmla="*/ 3869635 h 3869635"/>
              <a:gd name="connsiteX3" fmla="*/ 0 w 5340626"/>
              <a:gd name="connsiteY3" fmla="*/ 3869635 h 3869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40626" h="3869635">
                <a:moveTo>
                  <a:pt x="0" y="0"/>
                </a:moveTo>
                <a:lnTo>
                  <a:pt x="5340626" y="0"/>
                </a:lnTo>
                <a:lnTo>
                  <a:pt x="5340626" y="3869635"/>
                </a:lnTo>
                <a:lnTo>
                  <a:pt x="0" y="3869635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Citation">
            <a:extLst>
              <a:ext uri="{FF2B5EF4-FFF2-40B4-BE49-F238E27FC236}">
                <a16:creationId xmlns:a16="http://schemas.microsoft.com/office/drawing/2014/main" id="{370BA653-1209-4CAE-B920-460A0AC6A53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60004" y="4566886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0" name="Page Number">
            <a:extLst>
              <a:ext uri="{FF2B5EF4-FFF2-40B4-BE49-F238E27FC236}">
                <a16:creationId xmlns:a16="http://schemas.microsoft.com/office/drawing/2014/main" id="{9B9A818F-3D06-4A28-8F25-13339F74D56D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bg1">
                    <a:lumMod val="50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bg1">
                    <a:lumMod val="50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bg1">
                  <a:lumMod val="50000"/>
                </a:schemeClr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WSE logo">
            <a:extLst>
              <a:ext uri="{FF2B5EF4-FFF2-40B4-BE49-F238E27FC236}">
                <a16:creationId xmlns:a16="http://schemas.microsoft.com/office/drawing/2014/main" id="{A4943CF0-0E2F-4708-84F8-44218E3CFB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94325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ullets and Image - Simple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">
            <a:extLst>
              <a:ext uri="{FF2B5EF4-FFF2-40B4-BE49-F238E27FC236}">
                <a16:creationId xmlns:a16="http://schemas.microsoft.com/office/drawing/2014/main" id="{CB799A64-7BA6-4F73-8C2E-53459D5C88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20" y="107119"/>
            <a:ext cx="8152880" cy="857542"/>
          </a:xfrm>
          <a:prstGeom prst="rect">
            <a:avLst/>
          </a:prstGeom>
        </p:spPr>
        <p:txBody>
          <a:bodyPr anchor="b"/>
          <a:lstStyle>
            <a:lvl1pPr>
              <a:defRPr sz="3000" b="1" i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D21F650-C42B-4B41-8CC9-AD6289B54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Picture">
            <a:extLst>
              <a:ext uri="{FF2B5EF4-FFF2-40B4-BE49-F238E27FC236}">
                <a16:creationId xmlns:a16="http://schemas.microsoft.com/office/drawing/2014/main" id="{4884B21B-478C-4C01-9996-0F72AC03614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 bwMode="auto">
          <a:xfrm>
            <a:off x="522711" y="1389888"/>
            <a:ext cx="3921623" cy="3174968"/>
          </a:xfrm>
          <a:custGeom>
            <a:avLst/>
            <a:gdLst>
              <a:gd name="connsiteX0" fmla="*/ 0 w 5340626"/>
              <a:gd name="connsiteY0" fmla="*/ 0 h 3869635"/>
              <a:gd name="connsiteX1" fmla="*/ 5340626 w 5340626"/>
              <a:gd name="connsiteY1" fmla="*/ 0 h 3869635"/>
              <a:gd name="connsiteX2" fmla="*/ 5340626 w 5340626"/>
              <a:gd name="connsiteY2" fmla="*/ 3869635 h 3869635"/>
              <a:gd name="connsiteX3" fmla="*/ 0 w 5340626"/>
              <a:gd name="connsiteY3" fmla="*/ 3869635 h 3869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40626" h="3869635">
                <a:moveTo>
                  <a:pt x="0" y="0"/>
                </a:moveTo>
                <a:lnTo>
                  <a:pt x="5340626" y="0"/>
                </a:lnTo>
                <a:lnTo>
                  <a:pt x="5340626" y="3869635"/>
                </a:lnTo>
                <a:lnTo>
                  <a:pt x="0" y="3869635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Citation">
            <a:extLst>
              <a:ext uri="{FF2B5EF4-FFF2-40B4-BE49-F238E27FC236}">
                <a16:creationId xmlns:a16="http://schemas.microsoft.com/office/drawing/2014/main" id="{47FB68FD-CDA4-408D-A343-8A86DF16AEA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017538" y="4585070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62263A2E-EA98-4267-A448-A9F7B45DA8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auto">
          <a:xfrm>
            <a:off x="4765176" y="1389888"/>
            <a:ext cx="3921623" cy="3174968"/>
          </a:xfrm>
          <a:custGeom>
            <a:avLst/>
            <a:gdLst>
              <a:gd name="connsiteX0" fmla="*/ 0 w 5340626"/>
              <a:gd name="connsiteY0" fmla="*/ 0 h 3869635"/>
              <a:gd name="connsiteX1" fmla="*/ 5340626 w 5340626"/>
              <a:gd name="connsiteY1" fmla="*/ 0 h 3869635"/>
              <a:gd name="connsiteX2" fmla="*/ 5340626 w 5340626"/>
              <a:gd name="connsiteY2" fmla="*/ 3869635 h 3869635"/>
              <a:gd name="connsiteX3" fmla="*/ 0 w 5340626"/>
              <a:gd name="connsiteY3" fmla="*/ 3869635 h 3869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40626" h="3869635">
                <a:moveTo>
                  <a:pt x="0" y="0"/>
                </a:moveTo>
                <a:lnTo>
                  <a:pt x="5340626" y="0"/>
                </a:lnTo>
                <a:lnTo>
                  <a:pt x="5340626" y="3869635"/>
                </a:lnTo>
                <a:lnTo>
                  <a:pt x="0" y="3869635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Citation">
            <a:extLst>
              <a:ext uri="{FF2B5EF4-FFF2-40B4-BE49-F238E27FC236}">
                <a16:creationId xmlns:a16="http://schemas.microsoft.com/office/drawing/2014/main" id="{370BA653-1209-4CAE-B920-460A0AC6A53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60004" y="4566886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0" name="Page Number">
            <a:extLst>
              <a:ext uri="{FF2B5EF4-FFF2-40B4-BE49-F238E27FC236}">
                <a16:creationId xmlns:a16="http://schemas.microsoft.com/office/drawing/2014/main" id="{9B9A818F-3D06-4A28-8F25-13339F74D56D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bg1">
                    <a:lumMod val="50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bg1">
                    <a:lumMod val="50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bg1">
                  <a:lumMod val="50000"/>
                </a:schemeClr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WSE logo">
            <a:extLst>
              <a:ext uri="{FF2B5EF4-FFF2-40B4-BE49-F238E27FC236}">
                <a16:creationId xmlns:a16="http://schemas.microsoft.com/office/drawing/2014/main" id="{A4943CF0-0E2F-4708-84F8-44218E3CFB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35471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s and Image - Simple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1E64E24-CAF0-4D23-BB2F-41C411BEFB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352" y="107118"/>
            <a:ext cx="8164088" cy="858505"/>
          </a:xfrm>
          <a:prstGeom prst="rect">
            <a:avLst/>
          </a:prstGeom>
        </p:spPr>
        <p:txBody>
          <a:bodyPr anchor="b"/>
          <a:lstStyle>
            <a:lvl1pPr>
              <a:defRPr sz="3000" b="1" i="0" u="none">
                <a:solidFill>
                  <a:srgbClr val="092C74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add title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D72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D21F650-C42B-4B41-8CC9-AD6289B54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Bullets">
            <a:extLst>
              <a:ext uri="{FF2B5EF4-FFF2-40B4-BE49-F238E27FC236}">
                <a16:creationId xmlns:a16="http://schemas.microsoft.com/office/drawing/2014/main" id="{943C2D0A-A157-470D-A872-D9191D23B6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14925" y="1272248"/>
            <a:ext cx="3571875" cy="3174967"/>
          </a:xfrm>
          <a:prstGeom prst="rect">
            <a:avLst/>
          </a:prstGeom>
        </p:spPr>
        <p:txBody>
          <a:bodyPr>
            <a:noAutofit/>
          </a:bodyPr>
          <a:lstStyle>
            <a:lvl1pPr marL="258366" indent="-258366">
              <a:buClr>
                <a:schemeClr val="bg2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chemeClr val="bg2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chemeClr val="bg2"/>
              </a:buClr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62263A2E-EA98-4267-A448-A9F7B45DA8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auto">
          <a:xfrm>
            <a:off x="457200" y="1272249"/>
            <a:ext cx="4114800" cy="3174968"/>
          </a:xfrm>
          <a:custGeom>
            <a:avLst/>
            <a:gdLst>
              <a:gd name="connsiteX0" fmla="*/ 0 w 5340626"/>
              <a:gd name="connsiteY0" fmla="*/ 0 h 3869635"/>
              <a:gd name="connsiteX1" fmla="*/ 5340626 w 5340626"/>
              <a:gd name="connsiteY1" fmla="*/ 0 h 3869635"/>
              <a:gd name="connsiteX2" fmla="*/ 5340626 w 5340626"/>
              <a:gd name="connsiteY2" fmla="*/ 3869635 h 3869635"/>
              <a:gd name="connsiteX3" fmla="*/ 0 w 5340626"/>
              <a:gd name="connsiteY3" fmla="*/ 3869635 h 3869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40626" h="3869635">
                <a:moveTo>
                  <a:pt x="0" y="0"/>
                </a:moveTo>
                <a:lnTo>
                  <a:pt x="5340626" y="0"/>
                </a:lnTo>
                <a:lnTo>
                  <a:pt x="5340626" y="3869635"/>
                </a:lnTo>
                <a:lnTo>
                  <a:pt x="0" y="3869635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Citation">
            <a:extLst>
              <a:ext uri="{FF2B5EF4-FFF2-40B4-BE49-F238E27FC236}">
                <a16:creationId xmlns:a16="http://schemas.microsoft.com/office/drawing/2014/main" id="{370BA653-1209-4CAE-B920-460A0AC6A53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60004" y="4566886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0" name="Page Number">
            <a:extLst>
              <a:ext uri="{FF2B5EF4-FFF2-40B4-BE49-F238E27FC236}">
                <a16:creationId xmlns:a16="http://schemas.microsoft.com/office/drawing/2014/main" id="{9B9A818F-3D06-4A28-8F25-13339F74D56D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ahoma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WSE logo">
            <a:extLst>
              <a:ext uri="{FF2B5EF4-FFF2-40B4-BE49-F238E27FC236}">
                <a16:creationId xmlns:a16="http://schemas.microsoft.com/office/drawing/2014/main" id="{A4943CF0-0E2F-4708-84F8-44218E3CFB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84819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g Imag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">
            <a:extLst>
              <a:ext uri="{FF2B5EF4-FFF2-40B4-BE49-F238E27FC236}">
                <a16:creationId xmlns:a16="http://schemas.microsoft.com/office/drawing/2014/main" id="{B9D2BC59-BAA9-4F86-A1D2-5D980B71B6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5289" y="328403"/>
            <a:ext cx="3131127" cy="119268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BBCBD4-734B-4675-AF6F-AADF5D7D00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3176" y="1521085"/>
            <a:ext cx="778180" cy="10334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Bullets">
            <a:extLst>
              <a:ext uri="{FF2B5EF4-FFF2-40B4-BE49-F238E27FC236}">
                <a16:creationId xmlns:a16="http://schemas.microsoft.com/office/drawing/2014/main" id="{193BA231-D4D9-4495-ABB3-778FD8DA042C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395289" y="1838548"/>
            <a:ext cx="3131127" cy="266898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buClr>
                <a:schemeClr val="bg2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74675" indent="-231775">
              <a:buClr>
                <a:schemeClr val="bg2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chemeClr val="bg2"/>
              </a:buClr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265A9C31-C8EA-436B-A2CE-0C7EF8C1A1C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69762" y="0"/>
            <a:ext cx="5074238" cy="5143500"/>
          </a:xfrm>
          <a:custGeom>
            <a:avLst/>
            <a:gdLst>
              <a:gd name="connsiteX0" fmla="*/ 0 w 5965370"/>
              <a:gd name="connsiteY0" fmla="*/ 0 h 6858000"/>
              <a:gd name="connsiteX1" fmla="*/ 5965370 w 5965370"/>
              <a:gd name="connsiteY1" fmla="*/ 0 h 6858000"/>
              <a:gd name="connsiteX2" fmla="*/ 5965370 w 5965370"/>
              <a:gd name="connsiteY2" fmla="*/ 6858000 h 6858000"/>
              <a:gd name="connsiteX3" fmla="*/ 0 w 596537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5370" h="6858000">
                <a:moveTo>
                  <a:pt x="0" y="0"/>
                </a:moveTo>
                <a:lnTo>
                  <a:pt x="5965370" y="0"/>
                </a:lnTo>
                <a:lnTo>
                  <a:pt x="5965370" y="6858000"/>
                </a:lnTo>
                <a:lnTo>
                  <a:pt x="0" y="6858000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16" name="Picture Citation">
            <a:extLst>
              <a:ext uri="{FF2B5EF4-FFF2-40B4-BE49-F238E27FC236}">
                <a16:creationId xmlns:a16="http://schemas.microsoft.com/office/drawing/2014/main" id="{EE8084E3-8476-4A31-8838-95D56C1C999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77459" y="4884009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4" name="Page Number">
            <a:extLst>
              <a:ext uri="{FF2B5EF4-FFF2-40B4-BE49-F238E27FC236}">
                <a16:creationId xmlns:a16="http://schemas.microsoft.com/office/drawing/2014/main" id="{111069FF-2DBD-453E-A62E-A87DF2CF2FB0}"/>
              </a:ext>
            </a:extLst>
          </p:cNvPr>
          <p:cNvSpPr txBox="1"/>
          <p:nvPr userDrawn="1"/>
        </p:nvSpPr>
        <p:spPr>
          <a:xfrm>
            <a:off x="-400049" y="4895931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ahoma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9105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e o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">
            <a:extLst>
              <a:ext uri="{FF2B5EF4-FFF2-40B4-BE49-F238E27FC236}">
                <a16:creationId xmlns:a16="http://schemas.microsoft.com/office/drawing/2014/main" id="{70285FB5-8EF0-4290-82AE-0E7D18F5E1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70550E0-BE9C-4243-B6E1-D36E23EBA7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Page Number">
            <a:extLst>
              <a:ext uri="{FF2B5EF4-FFF2-40B4-BE49-F238E27FC236}">
                <a16:creationId xmlns:a16="http://schemas.microsoft.com/office/drawing/2014/main" id="{A10FF969-5C1A-4F23-A07F-2B9FBF69C84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bg1">
                    <a:lumMod val="50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bg1">
                    <a:lumMod val="50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bg1">
                  <a:lumMod val="50000"/>
                </a:schemeClr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WSE logo">
            <a:extLst>
              <a:ext uri="{FF2B5EF4-FFF2-40B4-BE49-F238E27FC236}">
                <a16:creationId xmlns:a16="http://schemas.microsoft.com/office/drawing/2014/main" id="{3A47A697-B777-4F7D-815F-EDBEC2B3E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17234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9881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8" name="Google Shape;48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35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18" Type="http://schemas.openxmlformats.org/officeDocument/2006/relationships/slideLayout" Target="../slideLayouts/slideLayout64.xml"/><Relationship Id="rId26" Type="http://schemas.openxmlformats.org/officeDocument/2006/relationships/slideLayout" Target="../slideLayouts/slideLayout72.xml"/><Relationship Id="rId3" Type="http://schemas.openxmlformats.org/officeDocument/2006/relationships/slideLayout" Target="../slideLayouts/slideLayout49.xml"/><Relationship Id="rId21" Type="http://schemas.openxmlformats.org/officeDocument/2006/relationships/slideLayout" Target="../slideLayouts/slideLayout67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slideLayout" Target="../slideLayouts/slideLayout63.xml"/><Relationship Id="rId25" Type="http://schemas.openxmlformats.org/officeDocument/2006/relationships/slideLayout" Target="../slideLayouts/slideLayout71.xml"/><Relationship Id="rId2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62.xml"/><Relationship Id="rId20" Type="http://schemas.openxmlformats.org/officeDocument/2006/relationships/slideLayout" Target="../slideLayouts/slideLayout66.xml"/><Relationship Id="rId29" Type="http://schemas.openxmlformats.org/officeDocument/2006/relationships/slideLayout" Target="../slideLayouts/slideLayout75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24" Type="http://schemas.openxmlformats.org/officeDocument/2006/relationships/slideLayout" Target="../slideLayouts/slideLayout70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23" Type="http://schemas.openxmlformats.org/officeDocument/2006/relationships/slideLayout" Target="../slideLayouts/slideLayout69.xml"/><Relationship Id="rId28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56.xml"/><Relationship Id="rId19" Type="http://schemas.openxmlformats.org/officeDocument/2006/relationships/slideLayout" Target="../slideLayouts/slideLayout65.xml"/><Relationship Id="rId31" Type="http://schemas.openxmlformats.org/officeDocument/2006/relationships/theme" Target="../theme/theme4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Relationship Id="rId22" Type="http://schemas.openxmlformats.org/officeDocument/2006/relationships/slideLayout" Target="../slideLayouts/slideLayout68.xml"/><Relationship Id="rId27" Type="http://schemas.openxmlformats.org/officeDocument/2006/relationships/slideLayout" Target="../slideLayouts/slideLayout73.xml"/><Relationship Id="rId30" Type="http://schemas.openxmlformats.org/officeDocument/2006/relationships/slideLayout" Target="../slideLayouts/slideLayout7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5" Type="http://schemas.openxmlformats.org/officeDocument/2006/relationships/slideLayout" Target="../slideLayouts/slideLayout81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rbel"/>
              <a:buNone/>
              <a:defRPr sz="28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orbel"/>
              <a:buChar char="●"/>
              <a:defRPr sz="1800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○"/>
              <a:defRPr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■"/>
              <a:defRPr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●"/>
              <a:defRPr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○"/>
              <a:defRPr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■"/>
              <a:defRPr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●"/>
              <a:defRPr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○"/>
              <a:defRPr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■"/>
              <a:defRPr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 b="0" i="0">
                <a:solidFill>
                  <a:schemeClr val="dk2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77" r:id="rId3"/>
    <p:sldLayoutId id="2147483678" r:id="rId4"/>
    <p:sldLayoutId id="2147483679" r:id="rId5"/>
    <p:sldLayoutId id="2147483655" r:id="rId6"/>
    <p:sldLayoutId id="2147483656" r:id="rId7"/>
    <p:sldLayoutId id="2147483680" r:id="rId8"/>
    <p:sldLayoutId id="2147483681" r:id="rId9"/>
    <p:sldLayoutId id="2147483672" r:id="rId10"/>
    <p:sldLayoutId id="2147483693" r:id="rId11"/>
    <p:sldLayoutId id="2147483761" r:id="rId12"/>
    <p:sldLayoutId id="2147483763" r:id="rId13"/>
    <p:sldLayoutId id="2147483775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195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65" r:id="rId15"/>
    <p:sldLayoutId id="2147483766" r:id="rId16"/>
    <p:sldLayoutId id="2147483767" r:id="rId17"/>
    <p:sldLayoutId id="2147483769" r:id="rId18"/>
    <p:sldLayoutId id="2147483770" r:id="rId19"/>
    <p:sldLayoutId id="2147483771" r:id="rId20"/>
    <p:sldLayoutId id="2147483774" r:id="rId2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8189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7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0242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  <p:sldLayoutId id="2147483735" r:id="rId14"/>
    <p:sldLayoutId id="2147483736" r:id="rId15"/>
    <p:sldLayoutId id="2147483737" r:id="rId16"/>
    <p:sldLayoutId id="2147483738" r:id="rId17"/>
    <p:sldLayoutId id="2147483739" r:id="rId18"/>
    <p:sldLayoutId id="2147483740" r:id="rId19"/>
    <p:sldLayoutId id="2147483741" r:id="rId20"/>
    <p:sldLayoutId id="2147483742" r:id="rId21"/>
    <p:sldLayoutId id="2147483743" r:id="rId22"/>
    <p:sldLayoutId id="2147483744" r:id="rId23"/>
    <p:sldLayoutId id="2147483745" r:id="rId24"/>
    <p:sldLayoutId id="2147483746" r:id="rId25"/>
    <p:sldLayoutId id="2147483747" r:id="rId26"/>
    <p:sldLayoutId id="2147483748" r:id="rId27"/>
    <p:sldLayoutId id="2147483749" r:id="rId28"/>
    <p:sldLayoutId id="2147483750" r:id="rId29"/>
    <p:sldLayoutId id="2147483776" r:id="rId3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8315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arxiv.org/abs/1706.03762" TargetMode="External"/><Relationship Id="rId1" Type="http://schemas.openxmlformats.org/officeDocument/2006/relationships/slideLayout" Target="../slideLayouts/slideLayout16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810.04805" TargetMode="External"/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16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16.xml"/><Relationship Id="rId4" Type="http://schemas.openxmlformats.org/officeDocument/2006/relationships/hyperlink" Target="https://arxiv.org/abs/1810.04805" TargetMode="Externa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hyperlink" Target="https://arxiv.org/abs/1810.04805" TargetMode="External"/><Relationship Id="rId1" Type="http://schemas.openxmlformats.org/officeDocument/2006/relationships/slideLayout" Target="../slideLayouts/slideLayout16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2" Type="http://schemas.openxmlformats.org/officeDocument/2006/relationships/hyperlink" Target="https://arxiv.org/abs/1810.04805" TargetMode="External"/><Relationship Id="rId1" Type="http://schemas.openxmlformats.org/officeDocument/2006/relationships/slideLayout" Target="../slideLayouts/slideLayout16.xml"/></Relationships>
</file>

<file path=ppt/slides/_rels/slide104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6A4_FF13DBB7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arxiv.org/abs/1810.04805" TargetMode="External"/><Relationship Id="rId5" Type="http://schemas.openxmlformats.org/officeDocument/2006/relationships/image" Target="../media/image216.png"/><Relationship Id="rId4" Type="http://schemas.openxmlformats.org/officeDocument/2006/relationships/image" Target="../media/image215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810.04805" TargetMode="External"/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16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16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arxiv.org/abs/1706.03762" TargetMode="External"/><Relationship Id="rId1" Type="http://schemas.openxmlformats.org/officeDocument/2006/relationships/slideLayout" Target="../slideLayouts/slideLayout16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16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16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microsoft.com/office/2018/10/relationships/comments" Target="../comments/modernComment_841_EDDCBD55.xml"/><Relationship Id="rId1" Type="http://schemas.openxmlformats.org/officeDocument/2006/relationships/slideLayout" Target="../slideLayouts/slideLayout14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png"/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10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hyperlink" Target="http://jalammar.github.io/illustrated-gpt2/" TargetMode="External"/><Relationship Id="rId1" Type="http://schemas.openxmlformats.org/officeDocument/2006/relationships/slideLayout" Target="../slideLayouts/slideLayout16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hyperlink" Target="https://huggingface.co/gpt2" TargetMode="External"/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16.xml"/><Relationship Id="rId4" Type="http://schemas.openxmlformats.org/officeDocument/2006/relationships/hyperlink" Target="http://jalammar.github.io/illustrated-gpt2/" TargetMode="Externa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jpg"/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10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png"/><Relationship Id="rId1" Type="http://schemas.openxmlformats.org/officeDocument/2006/relationships/slideLayout" Target="../slideLayouts/slideLayout16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png"/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16.xml"/><Relationship Id="rId4" Type="http://schemas.openxmlformats.org/officeDocument/2006/relationships/hyperlink" Target="https://openai.com/pricing" TargetMode="Externa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png"/><Relationship Id="rId1" Type="http://schemas.openxmlformats.org/officeDocument/2006/relationships/slideLayout" Target="../slideLayouts/slideLayout16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hyperlink" Target="https://6b.eleuther.ai/" TargetMode="External"/><Relationship Id="rId2" Type="http://schemas.microsoft.com/office/2018/10/relationships/comments" Target="../comments/modernComment_7C7_7A0CACD3.xml"/><Relationship Id="rId1" Type="http://schemas.openxmlformats.org/officeDocument/2006/relationships/slideLayout" Target="../slideLayouts/slideLayout16.xml"/><Relationship Id="rId6" Type="http://schemas.openxmlformats.org/officeDocument/2006/relationships/hyperlink" Target="https://huggingface.co/mistralai/Mixtral-8x7B-Instruct-v0.1" TargetMode="External"/><Relationship Id="rId5" Type="http://schemas.openxmlformats.org/officeDocument/2006/relationships/hyperlink" Target="https://huggingface.co/mistralai/Mistral-7B-Instruct-v0.2" TargetMode="External"/><Relationship Id="rId4" Type="http://schemas.openxmlformats.org/officeDocument/2006/relationships/hyperlink" Target="https://github.com/facebookresearch/llama" TargetMode="Externa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hyperlink" Target="https://c4-search.apps.allenai.org/" TargetMode="External"/><Relationship Id="rId2" Type="http://schemas.openxmlformats.org/officeDocument/2006/relationships/image" Target="../media/image234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8.png"/><Relationship Id="rId7" Type="http://schemas.openxmlformats.org/officeDocument/2006/relationships/image" Target="../media/image3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40.png"/><Relationship Id="rId10" Type="http://schemas.openxmlformats.org/officeDocument/2006/relationships/image" Target="../media/image35.png"/><Relationship Id="rId4" Type="http://schemas.openxmlformats.org/officeDocument/2006/relationships/image" Target="../media/image39.png"/><Relationship Id="rId9" Type="http://schemas.openxmlformats.org/officeDocument/2006/relationships/image" Target="../media/image34.png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16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png"/><Relationship Id="rId2" Type="http://schemas.microsoft.com/office/2018/10/relationships/comments" Target="../comments/modernComment_7DD_5F9D9714.xml"/><Relationship Id="rId1" Type="http://schemas.openxmlformats.org/officeDocument/2006/relationships/slideLayout" Target="../slideLayouts/slideLayout16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png"/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16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16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jpeg"/><Relationship Id="rId2" Type="http://schemas.openxmlformats.org/officeDocument/2006/relationships/hyperlink" Target="https://twitter.com/tarantulae/status/1650170087708454913?t=ncWWY0FI0tYC_dYLs76r5g&amp;s=19" TargetMode="External"/><Relationship Id="rId1" Type="http://schemas.openxmlformats.org/officeDocument/2006/relationships/slideLayout" Target="../slideLayouts/slideLayout16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jpeg"/><Relationship Id="rId2" Type="http://schemas.openxmlformats.org/officeDocument/2006/relationships/hyperlink" Target="https://twitter.com/tarantulae/status/1650170087708454913?t=ncWWY0FI0tYC_dYLs76r5g&amp;s=19" TargetMode="External"/><Relationship Id="rId1" Type="http://schemas.openxmlformats.org/officeDocument/2006/relationships/slideLayout" Target="../slideLayouts/slideLayout16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jpeg"/><Relationship Id="rId2" Type="http://schemas.openxmlformats.org/officeDocument/2006/relationships/hyperlink" Target="https://twitter.com/tarantulae/status/1650170087708454913?t=ncWWY0FI0tYC_dYLs76r5g&amp;s=19" TargetMode="External"/><Relationship Id="rId1" Type="http://schemas.openxmlformats.org/officeDocument/2006/relationships/slideLayout" Target="../slideLayouts/slideLayout16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jpeg"/><Relationship Id="rId1" Type="http://schemas.openxmlformats.org/officeDocument/2006/relationships/slideLayout" Target="../slideLayouts/slideLayout16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3" Type="http://schemas.openxmlformats.org/officeDocument/2006/relationships/image" Target="../media/image38.png"/><Relationship Id="rId21" Type="http://schemas.openxmlformats.org/officeDocument/2006/relationships/image" Target="../media/image34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" Type="http://schemas.openxmlformats.org/officeDocument/2006/relationships/image" Target="../media/image37.png"/><Relationship Id="rId16" Type="http://schemas.openxmlformats.org/officeDocument/2006/relationships/image" Target="../media/image51.png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23" Type="http://schemas.openxmlformats.org/officeDocument/2006/relationships/image" Target="../media/image36.png"/><Relationship Id="rId10" Type="http://schemas.openxmlformats.org/officeDocument/2006/relationships/image" Target="../media/image45.png"/><Relationship Id="rId19" Type="http://schemas.openxmlformats.org/officeDocument/2006/relationships/image" Target="../media/image32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Relationship Id="rId22" Type="http://schemas.openxmlformats.org/officeDocument/2006/relationships/image" Target="../media/image35.pn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16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jpg"/><Relationship Id="rId2" Type="http://schemas.openxmlformats.org/officeDocument/2006/relationships/image" Target="../media/image242.jpg"/><Relationship Id="rId1" Type="http://schemas.openxmlformats.org/officeDocument/2006/relationships/slideLayout" Target="../slideLayouts/slideLayout16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jpg"/><Relationship Id="rId2" Type="http://schemas.openxmlformats.org/officeDocument/2006/relationships/image" Target="../media/image242.jpg"/><Relationship Id="rId1" Type="http://schemas.openxmlformats.org/officeDocument/2006/relationships/slideLayout" Target="../slideLayouts/slideLayout16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jpg"/><Relationship Id="rId2" Type="http://schemas.openxmlformats.org/officeDocument/2006/relationships/image" Target="../media/image242.jpg"/><Relationship Id="rId1" Type="http://schemas.openxmlformats.org/officeDocument/2006/relationships/slideLayout" Target="../slideLayouts/slideLayout16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jpg"/><Relationship Id="rId2" Type="http://schemas.openxmlformats.org/officeDocument/2006/relationships/image" Target="../media/image242.jpg"/><Relationship Id="rId1" Type="http://schemas.openxmlformats.org/officeDocument/2006/relationships/slideLayout" Target="../slideLayouts/slideLayout16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jpg"/><Relationship Id="rId2" Type="http://schemas.openxmlformats.org/officeDocument/2006/relationships/image" Target="../media/image242.jp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44.jp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jpg"/><Relationship Id="rId2" Type="http://schemas.openxmlformats.org/officeDocument/2006/relationships/image" Target="../media/image242.jp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46.jpg"/><Relationship Id="rId4" Type="http://schemas.openxmlformats.org/officeDocument/2006/relationships/image" Target="../media/image245.jp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jpg"/><Relationship Id="rId2" Type="http://schemas.openxmlformats.org/officeDocument/2006/relationships/image" Target="../media/image242.jpg"/><Relationship Id="rId1" Type="http://schemas.openxmlformats.org/officeDocument/2006/relationships/slideLayout" Target="../slideLayouts/slideLayout16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jpg"/><Relationship Id="rId2" Type="http://schemas.openxmlformats.org/officeDocument/2006/relationships/image" Target="../media/image242.jpg"/><Relationship Id="rId1" Type="http://schemas.openxmlformats.org/officeDocument/2006/relationships/slideLayout" Target="../slideLayouts/slideLayout16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jpg"/><Relationship Id="rId2" Type="http://schemas.openxmlformats.org/officeDocument/2006/relationships/image" Target="../media/image242.jp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18" Type="http://schemas.openxmlformats.org/officeDocument/2006/relationships/image" Target="../media/image52.png"/><Relationship Id="rId26" Type="http://schemas.openxmlformats.org/officeDocument/2006/relationships/image" Target="../media/image60.png"/><Relationship Id="rId3" Type="http://schemas.openxmlformats.org/officeDocument/2006/relationships/image" Target="../media/image37.png"/><Relationship Id="rId21" Type="http://schemas.openxmlformats.org/officeDocument/2006/relationships/image" Target="../media/image55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5" Type="http://schemas.openxmlformats.org/officeDocument/2006/relationships/image" Target="../media/image59.png"/><Relationship Id="rId2" Type="http://schemas.microsoft.com/office/2018/10/relationships/comments" Target="../comments/modernComment_64B_2335BF54.xml"/><Relationship Id="rId16" Type="http://schemas.openxmlformats.org/officeDocument/2006/relationships/image" Target="../media/image50.png"/><Relationship Id="rId20" Type="http://schemas.openxmlformats.org/officeDocument/2006/relationships/image" Target="../media/image5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24" Type="http://schemas.openxmlformats.org/officeDocument/2006/relationships/image" Target="../media/image58.png"/><Relationship Id="rId5" Type="http://schemas.openxmlformats.org/officeDocument/2006/relationships/image" Target="../media/image39.png"/><Relationship Id="rId15" Type="http://schemas.openxmlformats.org/officeDocument/2006/relationships/image" Target="../media/image49.png"/><Relationship Id="rId23" Type="http://schemas.openxmlformats.org/officeDocument/2006/relationships/image" Target="../media/image57.png"/><Relationship Id="rId10" Type="http://schemas.openxmlformats.org/officeDocument/2006/relationships/image" Target="../media/image44.png"/><Relationship Id="rId19" Type="http://schemas.openxmlformats.org/officeDocument/2006/relationships/image" Target="../media/image53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Relationship Id="rId22" Type="http://schemas.openxmlformats.org/officeDocument/2006/relationships/image" Target="../media/image56.png"/><Relationship Id="rId27" Type="http://schemas.openxmlformats.org/officeDocument/2006/relationships/image" Target="../media/image28.png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jpg"/><Relationship Id="rId2" Type="http://schemas.openxmlformats.org/officeDocument/2006/relationships/image" Target="../media/image248.jpg"/><Relationship Id="rId1" Type="http://schemas.openxmlformats.org/officeDocument/2006/relationships/slideLayout" Target="../slideLayouts/slideLayout16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2.jpg"/><Relationship Id="rId1" Type="http://schemas.openxmlformats.org/officeDocument/2006/relationships/slideLayout" Target="../slideLayouts/slideLayout16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2.jpg"/><Relationship Id="rId1" Type="http://schemas.openxmlformats.org/officeDocument/2006/relationships/slideLayout" Target="../slideLayouts/slideLayout16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image" Target="../media/image249.png"/><Relationship Id="rId1" Type="http://schemas.openxmlformats.org/officeDocument/2006/relationships/slideLayout" Target="../slideLayouts/slideLayout16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png"/><Relationship Id="rId2" Type="http://schemas.openxmlformats.org/officeDocument/2006/relationships/image" Target="../media/image251.png"/><Relationship Id="rId1" Type="http://schemas.openxmlformats.org/officeDocument/2006/relationships/slideLayout" Target="../slideLayouts/slideLayout16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hyperlink" Target="https://pytorch.org/docs/stable/generated/torch.optim.AdamW.html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53.png"/><Relationship Id="rId4" Type="http://schemas.openxmlformats.org/officeDocument/2006/relationships/hyperlink" Target="https://pytorch.org/docs/stable/generated/torch.optim.Adam.html" TargetMode="Externa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4.pn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png"/><Relationship Id="rId18" Type="http://schemas.openxmlformats.org/officeDocument/2006/relationships/image" Target="../media/image75.png"/><Relationship Id="rId26" Type="http://schemas.openxmlformats.org/officeDocument/2006/relationships/image" Target="../media/image83.png"/><Relationship Id="rId3" Type="http://schemas.openxmlformats.org/officeDocument/2006/relationships/image" Target="../media/image61.png"/><Relationship Id="rId21" Type="http://schemas.openxmlformats.org/officeDocument/2006/relationships/image" Target="../media/image78.png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17" Type="http://schemas.openxmlformats.org/officeDocument/2006/relationships/image" Target="../media/image52.png"/><Relationship Id="rId25" Type="http://schemas.openxmlformats.org/officeDocument/2006/relationships/image" Target="../media/image82.png"/><Relationship Id="rId2" Type="http://schemas.openxmlformats.org/officeDocument/2006/relationships/image" Target="../media/image37.png"/><Relationship Id="rId16" Type="http://schemas.openxmlformats.org/officeDocument/2006/relationships/image" Target="../media/image74.png"/><Relationship Id="rId20" Type="http://schemas.openxmlformats.org/officeDocument/2006/relationships/image" Target="../media/image7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24" Type="http://schemas.openxmlformats.org/officeDocument/2006/relationships/image" Target="../media/image81.png"/><Relationship Id="rId5" Type="http://schemas.openxmlformats.org/officeDocument/2006/relationships/image" Target="../media/image63.png"/><Relationship Id="rId15" Type="http://schemas.openxmlformats.org/officeDocument/2006/relationships/image" Target="../media/image73.png"/><Relationship Id="rId23" Type="http://schemas.openxmlformats.org/officeDocument/2006/relationships/image" Target="../media/image80.png"/><Relationship Id="rId10" Type="http://schemas.openxmlformats.org/officeDocument/2006/relationships/image" Target="../media/image68.png"/><Relationship Id="rId19" Type="http://schemas.openxmlformats.org/officeDocument/2006/relationships/image" Target="../media/image76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Relationship Id="rId14" Type="http://schemas.openxmlformats.org/officeDocument/2006/relationships/image" Target="../media/image72.png"/><Relationship Id="rId22" Type="http://schemas.openxmlformats.org/officeDocument/2006/relationships/image" Target="../media/image79.png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5.png"/><Relationship Id="rId1" Type="http://schemas.openxmlformats.org/officeDocument/2006/relationships/slideLayout" Target="../slideLayouts/slideLayout16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png"/><Relationship Id="rId2" Type="http://schemas.openxmlformats.org/officeDocument/2006/relationships/image" Target="../media/image256.png"/><Relationship Id="rId1" Type="http://schemas.openxmlformats.org/officeDocument/2006/relationships/slideLayout" Target="../slideLayouts/slideLayout16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690.png"/><Relationship Id="rId18" Type="http://schemas.openxmlformats.org/officeDocument/2006/relationships/image" Target="../media/image86.png"/><Relationship Id="rId26" Type="http://schemas.openxmlformats.org/officeDocument/2006/relationships/image" Target="../media/image90.png"/><Relationship Id="rId3" Type="http://schemas.openxmlformats.org/officeDocument/2006/relationships/image" Target="../media/image820.png"/><Relationship Id="rId21" Type="http://schemas.openxmlformats.org/officeDocument/2006/relationships/image" Target="../media/image89.png"/><Relationship Id="rId7" Type="http://schemas.openxmlformats.org/officeDocument/2006/relationships/image" Target="../media/image830.png"/><Relationship Id="rId12" Type="http://schemas.openxmlformats.org/officeDocument/2006/relationships/image" Target="../media/image450.png"/><Relationship Id="rId17" Type="http://schemas.openxmlformats.org/officeDocument/2006/relationships/image" Target="../media/image500.png"/><Relationship Id="rId25" Type="http://schemas.openxmlformats.org/officeDocument/2006/relationships/image" Target="../media/image800.png"/><Relationship Id="rId2" Type="http://schemas.openxmlformats.org/officeDocument/2006/relationships/image" Target="../media/image350.png"/><Relationship Id="rId16" Type="http://schemas.openxmlformats.org/officeDocument/2006/relationships/image" Target="../media/image720.png"/><Relationship Id="rId20" Type="http://schemas.openxmlformats.org/officeDocument/2006/relationships/image" Target="../media/image8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20.png"/><Relationship Id="rId11" Type="http://schemas.openxmlformats.org/officeDocument/2006/relationships/image" Target="../media/image670.png"/><Relationship Id="rId24" Type="http://schemas.openxmlformats.org/officeDocument/2006/relationships/image" Target="../media/image790.png"/><Relationship Id="rId5" Type="http://schemas.openxmlformats.org/officeDocument/2006/relationships/image" Target="../media/image380.png"/><Relationship Id="rId15" Type="http://schemas.openxmlformats.org/officeDocument/2006/relationships/image" Target="../media/image710.png"/><Relationship Id="rId23" Type="http://schemas.openxmlformats.org/officeDocument/2006/relationships/image" Target="../media/image780.png"/><Relationship Id="rId10" Type="http://schemas.openxmlformats.org/officeDocument/2006/relationships/image" Target="../media/image660.png"/><Relationship Id="rId19" Type="http://schemas.openxmlformats.org/officeDocument/2006/relationships/image" Target="../media/image87.png"/><Relationship Id="rId4" Type="http://schemas.openxmlformats.org/officeDocument/2006/relationships/image" Target="../media/image600.png"/><Relationship Id="rId9" Type="http://schemas.openxmlformats.org/officeDocument/2006/relationships/image" Target="../media/image85.png"/><Relationship Id="rId14" Type="http://schemas.openxmlformats.org/officeDocument/2006/relationships/image" Target="../media/image700.png"/><Relationship Id="rId22" Type="http://schemas.openxmlformats.org/officeDocument/2006/relationships/image" Target="../media/image77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9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12" Type="http://schemas.openxmlformats.org/officeDocument/2006/relationships/hyperlink" Target="https://arxiv.org/abs/1706.03762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5.png"/><Relationship Id="rId11" Type="http://schemas.openxmlformats.org/officeDocument/2006/relationships/image" Target="../media/image9.jpeg"/><Relationship Id="rId5" Type="http://schemas.openxmlformats.org/officeDocument/2006/relationships/image" Target="../media/image104.png"/><Relationship Id="rId10" Type="http://schemas.openxmlformats.org/officeDocument/2006/relationships/image" Target="../media/image109.png"/><Relationship Id="rId4" Type="http://schemas.openxmlformats.org/officeDocument/2006/relationships/image" Target="../media/image103.png"/><Relationship Id="rId9" Type="http://schemas.openxmlformats.org/officeDocument/2006/relationships/image" Target="../media/image10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706.03762" TargetMode="External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96.png"/><Relationship Id="rId7" Type="http://schemas.openxmlformats.org/officeDocument/2006/relationships/image" Target="../media/image10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00.png"/><Relationship Id="rId5" Type="http://schemas.openxmlformats.org/officeDocument/2006/relationships/image" Target="../media/image990.png"/><Relationship Id="rId4" Type="http://schemas.microsoft.com/office/2007/relationships/hdphoto" Target="../media/hdphoto3.wdp"/><Relationship Id="rId9" Type="http://schemas.openxmlformats.org/officeDocument/2006/relationships/hyperlink" Target="https://arxiv.org/abs/1706.03762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6.xml"/><Relationship Id="rId4" Type="http://schemas.microsoft.com/office/2007/relationships/hdphoto" Target="../media/hdphoto3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1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706.03762" TargetMode="External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706.03762" TargetMode="External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0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706.03762" TargetMode="External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15.png"/><Relationship Id="rId5" Type="http://schemas.openxmlformats.org/officeDocument/2006/relationships/image" Target="../media/image114.jpg"/><Relationship Id="rId4" Type="http://schemas.openxmlformats.org/officeDocument/2006/relationships/image" Target="../media/image11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0.png"/><Relationship Id="rId13" Type="http://schemas.openxmlformats.org/officeDocument/2006/relationships/image" Target="../media/image670.png"/><Relationship Id="rId18" Type="http://schemas.openxmlformats.org/officeDocument/2006/relationships/image" Target="../media/image720.png"/><Relationship Id="rId26" Type="http://schemas.openxmlformats.org/officeDocument/2006/relationships/image" Target="../media/image790.png"/><Relationship Id="rId3" Type="http://schemas.microsoft.com/office/2018/10/relationships/comments" Target="../comments/modernComment_6BB_9F1D743D.xml"/><Relationship Id="rId21" Type="http://schemas.openxmlformats.org/officeDocument/2006/relationships/image" Target="../media/image87.png"/><Relationship Id="rId7" Type="http://schemas.openxmlformats.org/officeDocument/2006/relationships/image" Target="../media/image380.png"/><Relationship Id="rId12" Type="http://schemas.openxmlformats.org/officeDocument/2006/relationships/image" Target="../media/image660.png"/><Relationship Id="rId17" Type="http://schemas.openxmlformats.org/officeDocument/2006/relationships/image" Target="../media/image710.png"/><Relationship Id="rId25" Type="http://schemas.openxmlformats.org/officeDocument/2006/relationships/image" Target="../media/image780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700.png"/><Relationship Id="rId20" Type="http://schemas.openxmlformats.org/officeDocument/2006/relationships/image" Target="../media/image86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00.png"/><Relationship Id="rId11" Type="http://schemas.openxmlformats.org/officeDocument/2006/relationships/image" Target="../media/image85.png"/><Relationship Id="rId24" Type="http://schemas.openxmlformats.org/officeDocument/2006/relationships/image" Target="../media/image770.png"/><Relationship Id="rId5" Type="http://schemas.openxmlformats.org/officeDocument/2006/relationships/image" Target="../media/image820.png"/><Relationship Id="rId15" Type="http://schemas.openxmlformats.org/officeDocument/2006/relationships/image" Target="../media/image690.png"/><Relationship Id="rId23" Type="http://schemas.openxmlformats.org/officeDocument/2006/relationships/image" Target="../media/image89.png"/><Relationship Id="rId28" Type="http://schemas.openxmlformats.org/officeDocument/2006/relationships/image" Target="../media/image90.png"/><Relationship Id="rId10" Type="http://schemas.openxmlformats.org/officeDocument/2006/relationships/image" Target="../media/image84.png"/><Relationship Id="rId19" Type="http://schemas.openxmlformats.org/officeDocument/2006/relationships/image" Target="../media/image500.png"/><Relationship Id="rId4" Type="http://schemas.openxmlformats.org/officeDocument/2006/relationships/image" Target="../media/image350.png"/><Relationship Id="rId9" Type="http://schemas.openxmlformats.org/officeDocument/2006/relationships/image" Target="../media/image830.png"/><Relationship Id="rId14" Type="http://schemas.openxmlformats.org/officeDocument/2006/relationships/image" Target="../media/image450.png"/><Relationship Id="rId22" Type="http://schemas.openxmlformats.org/officeDocument/2006/relationships/image" Target="../media/image88.png"/><Relationship Id="rId27" Type="http://schemas.openxmlformats.org/officeDocument/2006/relationships/image" Target="../media/image80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13" Type="http://schemas.openxmlformats.org/officeDocument/2006/relationships/image" Target="../media/image47.png"/><Relationship Id="rId18" Type="http://schemas.openxmlformats.org/officeDocument/2006/relationships/image" Target="../media/image129.png"/><Relationship Id="rId26" Type="http://schemas.openxmlformats.org/officeDocument/2006/relationships/image" Target="../media/image82.png"/><Relationship Id="rId3" Type="http://schemas.openxmlformats.org/officeDocument/2006/relationships/image" Target="../media/image37.png"/><Relationship Id="rId21" Type="http://schemas.openxmlformats.org/officeDocument/2006/relationships/image" Target="../media/image132.pn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17" Type="http://schemas.openxmlformats.org/officeDocument/2006/relationships/image" Target="../media/image74.png"/><Relationship Id="rId25" Type="http://schemas.openxmlformats.org/officeDocument/2006/relationships/image" Target="../media/image81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73.png"/><Relationship Id="rId20" Type="http://schemas.openxmlformats.org/officeDocument/2006/relationships/image" Target="../media/image131.png"/><Relationship Id="rId29" Type="http://schemas.openxmlformats.org/officeDocument/2006/relationships/image" Target="../media/image136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24.png"/><Relationship Id="rId11" Type="http://schemas.openxmlformats.org/officeDocument/2006/relationships/image" Target="../media/image68.png"/><Relationship Id="rId24" Type="http://schemas.openxmlformats.org/officeDocument/2006/relationships/image" Target="../media/image80.png"/><Relationship Id="rId32" Type="http://schemas.openxmlformats.org/officeDocument/2006/relationships/image" Target="../media/image139.png"/><Relationship Id="rId5" Type="http://schemas.openxmlformats.org/officeDocument/2006/relationships/image" Target="../media/image62.png"/><Relationship Id="rId15" Type="http://schemas.openxmlformats.org/officeDocument/2006/relationships/image" Target="../media/image72.png"/><Relationship Id="rId23" Type="http://schemas.openxmlformats.org/officeDocument/2006/relationships/image" Target="../media/image79.png"/><Relationship Id="rId28" Type="http://schemas.openxmlformats.org/officeDocument/2006/relationships/image" Target="../media/image135.png"/><Relationship Id="rId10" Type="http://schemas.openxmlformats.org/officeDocument/2006/relationships/image" Target="../media/image127.png"/><Relationship Id="rId19" Type="http://schemas.openxmlformats.org/officeDocument/2006/relationships/image" Target="../media/image130.png"/><Relationship Id="rId31" Type="http://schemas.openxmlformats.org/officeDocument/2006/relationships/image" Target="../media/image138.png"/><Relationship Id="rId4" Type="http://schemas.openxmlformats.org/officeDocument/2006/relationships/image" Target="../media/image123.png"/><Relationship Id="rId9" Type="http://schemas.openxmlformats.org/officeDocument/2006/relationships/image" Target="../media/image126.png"/><Relationship Id="rId14" Type="http://schemas.openxmlformats.org/officeDocument/2006/relationships/image" Target="../media/image128.png"/><Relationship Id="rId22" Type="http://schemas.openxmlformats.org/officeDocument/2006/relationships/image" Target="../media/image133.png"/><Relationship Id="rId27" Type="http://schemas.openxmlformats.org/officeDocument/2006/relationships/image" Target="../media/image134.png"/><Relationship Id="rId30" Type="http://schemas.openxmlformats.org/officeDocument/2006/relationships/image" Target="../media/image13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13" Type="http://schemas.openxmlformats.org/officeDocument/2006/relationships/image" Target="../media/image119.png"/><Relationship Id="rId3" Type="http://schemas.openxmlformats.org/officeDocument/2006/relationships/image" Target="../media/image124.png"/><Relationship Id="rId7" Type="http://schemas.openxmlformats.org/officeDocument/2006/relationships/image" Target="../media/image135.png"/><Relationship Id="rId12" Type="http://schemas.openxmlformats.org/officeDocument/2006/relationships/image" Target="../media/image1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29.png"/><Relationship Id="rId11" Type="http://schemas.openxmlformats.org/officeDocument/2006/relationships/image" Target="../media/image118.png"/><Relationship Id="rId5" Type="http://schemas.openxmlformats.org/officeDocument/2006/relationships/image" Target="../media/image128.png"/><Relationship Id="rId10" Type="http://schemas.openxmlformats.org/officeDocument/2006/relationships/image" Target="../media/image138.png"/><Relationship Id="rId4" Type="http://schemas.openxmlformats.org/officeDocument/2006/relationships/image" Target="../media/image127.png"/><Relationship Id="rId9" Type="http://schemas.openxmlformats.org/officeDocument/2006/relationships/image" Target="../media/image13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7" Type="http://schemas.openxmlformats.org/officeDocument/2006/relationships/image" Target="../media/image111.png"/><Relationship Id="rId2" Type="http://schemas.microsoft.com/office/2018/10/relationships/comments" Target="../comments/modernComment_12D_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21.jpg"/><Relationship Id="rId5" Type="http://schemas.openxmlformats.org/officeDocument/2006/relationships/image" Target="../media/image120.jpg"/><Relationship Id="rId4" Type="http://schemas.openxmlformats.org/officeDocument/2006/relationships/image" Target="../media/image11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hyperlink" Target="http://jalammar.github.io/illustrated-gpt2/" TargetMode="External"/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13" Type="http://schemas.openxmlformats.org/officeDocument/2006/relationships/image" Target="../media/image148.png"/><Relationship Id="rId3" Type="http://schemas.openxmlformats.org/officeDocument/2006/relationships/image" Target="../media/image140.png"/><Relationship Id="rId7" Type="http://schemas.openxmlformats.org/officeDocument/2006/relationships/image" Target="../media/image144.png"/><Relationship Id="rId12" Type="http://schemas.openxmlformats.org/officeDocument/2006/relationships/image" Target="../media/image147.png"/><Relationship Id="rId17" Type="http://schemas.openxmlformats.org/officeDocument/2006/relationships/image" Target="../media/image153.png"/><Relationship Id="rId2" Type="http://schemas.microsoft.com/office/2018/10/relationships/comments" Target="../comments/modernComment_12E_0.xml"/><Relationship Id="rId16" Type="http://schemas.openxmlformats.org/officeDocument/2006/relationships/image" Target="../media/image151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43.png"/><Relationship Id="rId11" Type="http://schemas.openxmlformats.org/officeDocument/2006/relationships/image" Target="../media/image152.png"/><Relationship Id="rId5" Type="http://schemas.openxmlformats.org/officeDocument/2006/relationships/image" Target="../media/image142.png"/><Relationship Id="rId15" Type="http://schemas.openxmlformats.org/officeDocument/2006/relationships/image" Target="../media/image150.png"/><Relationship Id="rId10" Type="http://schemas.openxmlformats.org/officeDocument/2006/relationships/image" Target="../media/image1510.png"/><Relationship Id="rId4" Type="http://schemas.openxmlformats.org/officeDocument/2006/relationships/image" Target="../media/image141.png"/><Relationship Id="rId9" Type="http://schemas.openxmlformats.org/officeDocument/2006/relationships/image" Target="../media/image146.png"/><Relationship Id="rId14" Type="http://schemas.openxmlformats.org/officeDocument/2006/relationships/image" Target="../media/image149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13" Type="http://schemas.openxmlformats.org/officeDocument/2006/relationships/image" Target="../media/image150.png"/><Relationship Id="rId3" Type="http://schemas.openxmlformats.org/officeDocument/2006/relationships/image" Target="../media/image140.png"/><Relationship Id="rId7" Type="http://schemas.openxmlformats.org/officeDocument/2006/relationships/image" Target="../media/image144.png"/><Relationship Id="rId12" Type="http://schemas.openxmlformats.org/officeDocument/2006/relationships/image" Target="../media/image149.png"/><Relationship Id="rId2" Type="http://schemas.microsoft.com/office/2018/10/relationships/comments" Target="../comments/modernComment_82C_E0E2BB53.xml"/><Relationship Id="rId16" Type="http://schemas.openxmlformats.org/officeDocument/2006/relationships/image" Target="../media/image159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43.png"/><Relationship Id="rId11" Type="http://schemas.openxmlformats.org/officeDocument/2006/relationships/image" Target="../media/image148.png"/><Relationship Id="rId5" Type="http://schemas.openxmlformats.org/officeDocument/2006/relationships/image" Target="../media/image142.png"/><Relationship Id="rId15" Type="http://schemas.openxmlformats.org/officeDocument/2006/relationships/image" Target="../media/image1510.png"/><Relationship Id="rId10" Type="http://schemas.openxmlformats.org/officeDocument/2006/relationships/image" Target="../media/image153.png"/><Relationship Id="rId4" Type="http://schemas.openxmlformats.org/officeDocument/2006/relationships/image" Target="../media/image141.png"/><Relationship Id="rId9" Type="http://schemas.openxmlformats.org/officeDocument/2006/relationships/image" Target="../media/image147.png"/><Relationship Id="rId14" Type="http://schemas.openxmlformats.org/officeDocument/2006/relationships/image" Target="../media/image15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13" Type="http://schemas.openxmlformats.org/officeDocument/2006/relationships/image" Target="../media/image150.png"/><Relationship Id="rId3" Type="http://schemas.openxmlformats.org/officeDocument/2006/relationships/image" Target="../media/image140.png"/><Relationship Id="rId7" Type="http://schemas.openxmlformats.org/officeDocument/2006/relationships/image" Target="../media/image144.png"/><Relationship Id="rId12" Type="http://schemas.openxmlformats.org/officeDocument/2006/relationships/image" Target="../media/image149.png"/><Relationship Id="rId2" Type="http://schemas.microsoft.com/office/2018/10/relationships/comments" Target="../comments/modernComment_82D_D9790569.xml"/><Relationship Id="rId16" Type="http://schemas.openxmlformats.org/officeDocument/2006/relationships/image" Target="../media/image159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43.png"/><Relationship Id="rId11" Type="http://schemas.openxmlformats.org/officeDocument/2006/relationships/image" Target="../media/image148.png"/><Relationship Id="rId5" Type="http://schemas.openxmlformats.org/officeDocument/2006/relationships/image" Target="../media/image142.png"/><Relationship Id="rId15" Type="http://schemas.openxmlformats.org/officeDocument/2006/relationships/image" Target="../media/image1510.png"/><Relationship Id="rId10" Type="http://schemas.openxmlformats.org/officeDocument/2006/relationships/image" Target="../media/image153.png"/><Relationship Id="rId4" Type="http://schemas.openxmlformats.org/officeDocument/2006/relationships/image" Target="../media/image141.png"/><Relationship Id="rId9" Type="http://schemas.openxmlformats.org/officeDocument/2006/relationships/image" Target="../media/image147.png"/><Relationship Id="rId14" Type="http://schemas.openxmlformats.org/officeDocument/2006/relationships/image" Target="../media/image151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13" Type="http://schemas.openxmlformats.org/officeDocument/2006/relationships/image" Target="../media/image150.png"/><Relationship Id="rId3" Type="http://schemas.openxmlformats.org/officeDocument/2006/relationships/image" Target="../media/image140.png"/><Relationship Id="rId7" Type="http://schemas.openxmlformats.org/officeDocument/2006/relationships/image" Target="../media/image144.png"/><Relationship Id="rId12" Type="http://schemas.openxmlformats.org/officeDocument/2006/relationships/image" Target="../media/image149.png"/><Relationship Id="rId17" Type="http://schemas.openxmlformats.org/officeDocument/2006/relationships/image" Target="../media/image160.png"/><Relationship Id="rId2" Type="http://schemas.microsoft.com/office/2018/10/relationships/comments" Target="../comments/modernComment_82E_5ABE2B7A.xml"/><Relationship Id="rId16" Type="http://schemas.openxmlformats.org/officeDocument/2006/relationships/image" Target="../media/image159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43.png"/><Relationship Id="rId11" Type="http://schemas.openxmlformats.org/officeDocument/2006/relationships/image" Target="../media/image148.png"/><Relationship Id="rId5" Type="http://schemas.openxmlformats.org/officeDocument/2006/relationships/image" Target="../media/image142.png"/><Relationship Id="rId15" Type="http://schemas.openxmlformats.org/officeDocument/2006/relationships/image" Target="../media/image1510.png"/><Relationship Id="rId10" Type="http://schemas.openxmlformats.org/officeDocument/2006/relationships/image" Target="../media/image153.png"/><Relationship Id="rId4" Type="http://schemas.openxmlformats.org/officeDocument/2006/relationships/image" Target="../media/image141.png"/><Relationship Id="rId9" Type="http://schemas.openxmlformats.org/officeDocument/2006/relationships/image" Target="../media/image147.png"/><Relationship Id="rId14" Type="http://schemas.openxmlformats.org/officeDocument/2006/relationships/image" Target="../media/image151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13" Type="http://schemas.openxmlformats.org/officeDocument/2006/relationships/image" Target="../media/image150.png"/><Relationship Id="rId18" Type="http://schemas.openxmlformats.org/officeDocument/2006/relationships/image" Target="../media/image161.png"/><Relationship Id="rId3" Type="http://schemas.openxmlformats.org/officeDocument/2006/relationships/image" Target="../media/image140.png"/><Relationship Id="rId7" Type="http://schemas.openxmlformats.org/officeDocument/2006/relationships/image" Target="../media/image144.png"/><Relationship Id="rId12" Type="http://schemas.openxmlformats.org/officeDocument/2006/relationships/image" Target="../media/image149.png"/><Relationship Id="rId17" Type="http://schemas.openxmlformats.org/officeDocument/2006/relationships/image" Target="../media/image160.png"/><Relationship Id="rId2" Type="http://schemas.microsoft.com/office/2018/10/relationships/comments" Target="../comments/modernComment_82F_AC4EF685.xml"/><Relationship Id="rId16" Type="http://schemas.openxmlformats.org/officeDocument/2006/relationships/image" Target="../media/image159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43.png"/><Relationship Id="rId11" Type="http://schemas.openxmlformats.org/officeDocument/2006/relationships/image" Target="../media/image148.png"/><Relationship Id="rId5" Type="http://schemas.openxmlformats.org/officeDocument/2006/relationships/image" Target="../media/image142.png"/><Relationship Id="rId15" Type="http://schemas.openxmlformats.org/officeDocument/2006/relationships/image" Target="../media/image1510.png"/><Relationship Id="rId10" Type="http://schemas.openxmlformats.org/officeDocument/2006/relationships/image" Target="../media/image153.png"/><Relationship Id="rId4" Type="http://schemas.openxmlformats.org/officeDocument/2006/relationships/image" Target="../media/image141.png"/><Relationship Id="rId9" Type="http://schemas.openxmlformats.org/officeDocument/2006/relationships/image" Target="../media/image147.png"/><Relationship Id="rId14" Type="http://schemas.openxmlformats.org/officeDocument/2006/relationships/image" Target="../media/image151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13" Type="http://schemas.openxmlformats.org/officeDocument/2006/relationships/image" Target="../media/image150.png"/><Relationship Id="rId18" Type="http://schemas.openxmlformats.org/officeDocument/2006/relationships/image" Target="../media/image161.png"/><Relationship Id="rId3" Type="http://schemas.openxmlformats.org/officeDocument/2006/relationships/image" Target="../media/image140.png"/><Relationship Id="rId7" Type="http://schemas.openxmlformats.org/officeDocument/2006/relationships/image" Target="../media/image144.png"/><Relationship Id="rId12" Type="http://schemas.openxmlformats.org/officeDocument/2006/relationships/image" Target="../media/image149.png"/><Relationship Id="rId17" Type="http://schemas.openxmlformats.org/officeDocument/2006/relationships/image" Target="../media/image160.png"/><Relationship Id="rId2" Type="http://schemas.microsoft.com/office/2018/10/relationships/comments" Target="../comments/modernComment_830_5C55882A.xml"/><Relationship Id="rId16" Type="http://schemas.openxmlformats.org/officeDocument/2006/relationships/image" Target="../media/image159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43.png"/><Relationship Id="rId11" Type="http://schemas.openxmlformats.org/officeDocument/2006/relationships/image" Target="../media/image148.png"/><Relationship Id="rId5" Type="http://schemas.openxmlformats.org/officeDocument/2006/relationships/image" Target="../media/image142.png"/><Relationship Id="rId15" Type="http://schemas.openxmlformats.org/officeDocument/2006/relationships/image" Target="../media/image1510.png"/><Relationship Id="rId10" Type="http://schemas.openxmlformats.org/officeDocument/2006/relationships/image" Target="../media/image153.png"/><Relationship Id="rId4" Type="http://schemas.openxmlformats.org/officeDocument/2006/relationships/image" Target="../media/image141.png"/><Relationship Id="rId9" Type="http://schemas.openxmlformats.org/officeDocument/2006/relationships/image" Target="../media/image147.png"/><Relationship Id="rId14" Type="http://schemas.openxmlformats.org/officeDocument/2006/relationships/image" Target="../media/image151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13" Type="http://schemas.openxmlformats.org/officeDocument/2006/relationships/image" Target="../media/image150.png"/><Relationship Id="rId18" Type="http://schemas.openxmlformats.org/officeDocument/2006/relationships/image" Target="../media/image161.png"/><Relationship Id="rId3" Type="http://schemas.openxmlformats.org/officeDocument/2006/relationships/image" Target="../media/image140.png"/><Relationship Id="rId7" Type="http://schemas.openxmlformats.org/officeDocument/2006/relationships/image" Target="../media/image144.png"/><Relationship Id="rId12" Type="http://schemas.openxmlformats.org/officeDocument/2006/relationships/image" Target="../media/image149.png"/><Relationship Id="rId17" Type="http://schemas.openxmlformats.org/officeDocument/2006/relationships/image" Target="../media/image160.png"/><Relationship Id="rId2" Type="http://schemas.microsoft.com/office/2018/10/relationships/comments" Target="../comments/modernComment_831_3276221E.xml"/><Relationship Id="rId16" Type="http://schemas.openxmlformats.org/officeDocument/2006/relationships/image" Target="../media/image159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43.png"/><Relationship Id="rId11" Type="http://schemas.openxmlformats.org/officeDocument/2006/relationships/image" Target="../media/image148.png"/><Relationship Id="rId5" Type="http://schemas.openxmlformats.org/officeDocument/2006/relationships/image" Target="../media/image142.png"/><Relationship Id="rId15" Type="http://schemas.openxmlformats.org/officeDocument/2006/relationships/image" Target="../media/image1510.png"/><Relationship Id="rId10" Type="http://schemas.openxmlformats.org/officeDocument/2006/relationships/image" Target="../media/image153.png"/><Relationship Id="rId4" Type="http://schemas.openxmlformats.org/officeDocument/2006/relationships/image" Target="../media/image141.png"/><Relationship Id="rId9" Type="http://schemas.openxmlformats.org/officeDocument/2006/relationships/image" Target="../media/image147.png"/><Relationship Id="rId14" Type="http://schemas.openxmlformats.org/officeDocument/2006/relationships/image" Target="../media/image15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1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microsoft.com/office/2018/10/relationships/comments" Target="../comments/modernComment_106_0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55.png"/><Relationship Id="rId4" Type="http://schemas.openxmlformats.org/officeDocument/2006/relationships/image" Target="../media/image15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5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55.png"/><Relationship Id="rId4" Type="http://schemas.openxmlformats.org/officeDocument/2006/relationships/image" Target="../media/image15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58.png"/><Relationship Id="rId4" Type="http://schemas.openxmlformats.org/officeDocument/2006/relationships/image" Target="../media/image15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13" Type="http://schemas.openxmlformats.org/officeDocument/2006/relationships/image" Target="../media/image150.png"/><Relationship Id="rId18" Type="http://schemas.openxmlformats.org/officeDocument/2006/relationships/image" Target="../media/image161.png"/><Relationship Id="rId3" Type="http://schemas.openxmlformats.org/officeDocument/2006/relationships/image" Target="../media/image140.png"/><Relationship Id="rId7" Type="http://schemas.openxmlformats.org/officeDocument/2006/relationships/image" Target="../media/image144.png"/><Relationship Id="rId12" Type="http://schemas.openxmlformats.org/officeDocument/2006/relationships/image" Target="../media/image149.png"/><Relationship Id="rId17" Type="http://schemas.openxmlformats.org/officeDocument/2006/relationships/image" Target="../media/image160.png"/><Relationship Id="rId2" Type="http://schemas.microsoft.com/office/2018/10/relationships/comments" Target="../comments/modernComment_853_6D7E1527.xml"/><Relationship Id="rId16" Type="http://schemas.openxmlformats.org/officeDocument/2006/relationships/image" Target="../media/image159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43.png"/><Relationship Id="rId11" Type="http://schemas.openxmlformats.org/officeDocument/2006/relationships/image" Target="../media/image148.png"/><Relationship Id="rId5" Type="http://schemas.openxmlformats.org/officeDocument/2006/relationships/image" Target="../media/image142.png"/><Relationship Id="rId15" Type="http://schemas.openxmlformats.org/officeDocument/2006/relationships/image" Target="../media/image1510.png"/><Relationship Id="rId10" Type="http://schemas.openxmlformats.org/officeDocument/2006/relationships/image" Target="../media/image153.png"/><Relationship Id="rId4" Type="http://schemas.openxmlformats.org/officeDocument/2006/relationships/image" Target="../media/image141.png"/><Relationship Id="rId9" Type="http://schemas.openxmlformats.org/officeDocument/2006/relationships/image" Target="../media/image147.png"/><Relationship Id="rId14" Type="http://schemas.openxmlformats.org/officeDocument/2006/relationships/image" Target="../media/image151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13" Type="http://schemas.openxmlformats.org/officeDocument/2006/relationships/image" Target="../media/image151.png"/><Relationship Id="rId3" Type="http://schemas.openxmlformats.org/officeDocument/2006/relationships/image" Target="../media/image141.png"/><Relationship Id="rId7" Type="http://schemas.openxmlformats.org/officeDocument/2006/relationships/image" Target="../media/image145.png"/><Relationship Id="rId12" Type="http://schemas.openxmlformats.org/officeDocument/2006/relationships/image" Target="../media/image150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44.png"/><Relationship Id="rId11" Type="http://schemas.openxmlformats.org/officeDocument/2006/relationships/image" Target="../media/image149.png"/><Relationship Id="rId5" Type="http://schemas.openxmlformats.org/officeDocument/2006/relationships/image" Target="../media/image143.png"/><Relationship Id="rId10" Type="http://schemas.openxmlformats.org/officeDocument/2006/relationships/image" Target="../media/image148.png"/><Relationship Id="rId4" Type="http://schemas.openxmlformats.org/officeDocument/2006/relationships/image" Target="../media/image142.png"/><Relationship Id="rId9" Type="http://schemas.openxmlformats.org/officeDocument/2006/relationships/image" Target="../media/image153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13" Type="http://schemas.openxmlformats.org/officeDocument/2006/relationships/image" Target="../media/image151.png"/><Relationship Id="rId3" Type="http://schemas.openxmlformats.org/officeDocument/2006/relationships/image" Target="../media/image141.png"/><Relationship Id="rId7" Type="http://schemas.openxmlformats.org/officeDocument/2006/relationships/image" Target="../media/image145.png"/><Relationship Id="rId12" Type="http://schemas.openxmlformats.org/officeDocument/2006/relationships/image" Target="../media/image150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44.png"/><Relationship Id="rId11" Type="http://schemas.openxmlformats.org/officeDocument/2006/relationships/image" Target="../media/image149.png"/><Relationship Id="rId5" Type="http://schemas.openxmlformats.org/officeDocument/2006/relationships/image" Target="../media/image143.png"/><Relationship Id="rId10" Type="http://schemas.openxmlformats.org/officeDocument/2006/relationships/image" Target="../media/image148.png"/><Relationship Id="rId4" Type="http://schemas.openxmlformats.org/officeDocument/2006/relationships/image" Target="../media/image142.png"/><Relationship Id="rId9" Type="http://schemas.openxmlformats.org/officeDocument/2006/relationships/image" Target="../media/image153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13" Type="http://schemas.openxmlformats.org/officeDocument/2006/relationships/image" Target="../media/image151.png"/><Relationship Id="rId3" Type="http://schemas.openxmlformats.org/officeDocument/2006/relationships/image" Target="../media/image141.png"/><Relationship Id="rId7" Type="http://schemas.openxmlformats.org/officeDocument/2006/relationships/image" Target="../media/image145.png"/><Relationship Id="rId12" Type="http://schemas.openxmlformats.org/officeDocument/2006/relationships/image" Target="../media/image150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44.png"/><Relationship Id="rId11" Type="http://schemas.openxmlformats.org/officeDocument/2006/relationships/image" Target="../media/image149.png"/><Relationship Id="rId5" Type="http://schemas.openxmlformats.org/officeDocument/2006/relationships/image" Target="../media/image143.png"/><Relationship Id="rId10" Type="http://schemas.openxmlformats.org/officeDocument/2006/relationships/image" Target="../media/image148.png"/><Relationship Id="rId4" Type="http://schemas.openxmlformats.org/officeDocument/2006/relationships/image" Target="../media/image142.png"/><Relationship Id="rId9" Type="http://schemas.openxmlformats.org/officeDocument/2006/relationships/image" Target="../media/image153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13" Type="http://schemas.openxmlformats.org/officeDocument/2006/relationships/image" Target="../media/image151.png"/><Relationship Id="rId3" Type="http://schemas.openxmlformats.org/officeDocument/2006/relationships/image" Target="../media/image141.png"/><Relationship Id="rId7" Type="http://schemas.openxmlformats.org/officeDocument/2006/relationships/image" Target="../media/image145.png"/><Relationship Id="rId12" Type="http://schemas.openxmlformats.org/officeDocument/2006/relationships/image" Target="../media/image150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44.png"/><Relationship Id="rId11" Type="http://schemas.openxmlformats.org/officeDocument/2006/relationships/image" Target="../media/image149.png"/><Relationship Id="rId5" Type="http://schemas.openxmlformats.org/officeDocument/2006/relationships/image" Target="../media/image143.png"/><Relationship Id="rId10" Type="http://schemas.openxmlformats.org/officeDocument/2006/relationships/image" Target="../media/image148.png"/><Relationship Id="rId4" Type="http://schemas.openxmlformats.org/officeDocument/2006/relationships/image" Target="../media/image142.png"/><Relationship Id="rId9" Type="http://schemas.openxmlformats.org/officeDocument/2006/relationships/image" Target="../media/image153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13" Type="http://schemas.openxmlformats.org/officeDocument/2006/relationships/image" Target="../media/image151.png"/><Relationship Id="rId3" Type="http://schemas.openxmlformats.org/officeDocument/2006/relationships/image" Target="../media/image141.png"/><Relationship Id="rId7" Type="http://schemas.openxmlformats.org/officeDocument/2006/relationships/image" Target="../media/image145.png"/><Relationship Id="rId12" Type="http://schemas.openxmlformats.org/officeDocument/2006/relationships/image" Target="../media/image150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44.png"/><Relationship Id="rId11" Type="http://schemas.openxmlformats.org/officeDocument/2006/relationships/image" Target="../media/image149.png"/><Relationship Id="rId5" Type="http://schemas.openxmlformats.org/officeDocument/2006/relationships/image" Target="../media/image143.png"/><Relationship Id="rId10" Type="http://schemas.openxmlformats.org/officeDocument/2006/relationships/image" Target="../media/image148.png"/><Relationship Id="rId4" Type="http://schemas.openxmlformats.org/officeDocument/2006/relationships/image" Target="../media/image142.png"/><Relationship Id="rId9" Type="http://schemas.openxmlformats.org/officeDocument/2006/relationships/image" Target="../media/image153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7" Type="http://schemas.openxmlformats.org/officeDocument/2006/relationships/image" Target="../media/image184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66.png"/><Relationship Id="rId5" Type="http://schemas.openxmlformats.org/officeDocument/2006/relationships/image" Target="../media/image165.png"/><Relationship Id="rId4" Type="http://schemas.openxmlformats.org/officeDocument/2006/relationships/image" Target="../media/image16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7" Type="http://schemas.openxmlformats.org/officeDocument/2006/relationships/image" Target="../media/image184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65.png"/><Relationship Id="rId5" Type="http://schemas.openxmlformats.org/officeDocument/2006/relationships/image" Target="../media/image166.png"/><Relationship Id="rId4" Type="http://schemas.openxmlformats.org/officeDocument/2006/relationships/image" Target="../media/image16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84.png"/><Relationship Id="rId4" Type="http://schemas.openxmlformats.org/officeDocument/2006/relationships/image" Target="../media/image16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9.jpe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image" Target="../media/image9.pn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84.png"/><Relationship Id="rId4" Type="http://schemas.openxmlformats.org/officeDocument/2006/relationships/image" Target="../media/image17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84.png"/><Relationship Id="rId4" Type="http://schemas.openxmlformats.org/officeDocument/2006/relationships/image" Target="../media/image17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84.png"/><Relationship Id="rId4" Type="http://schemas.openxmlformats.org/officeDocument/2006/relationships/image" Target="../media/image16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84.png"/><Relationship Id="rId4" Type="http://schemas.openxmlformats.org/officeDocument/2006/relationships/image" Target="../media/image17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84.png"/><Relationship Id="rId5" Type="http://schemas.openxmlformats.org/officeDocument/2006/relationships/image" Target="../media/image177.png"/><Relationship Id="rId4" Type="http://schemas.openxmlformats.org/officeDocument/2006/relationships/image" Target="../media/image163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png"/><Relationship Id="rId3" Type="http://schemas.openxmlformats.org/officeDocument/2006/relationships/image" Target="../media/image178.png"/><Relationship Id="rId7" Type="http://schemas.openxmlformats.org/officeDocument/2006/relationships/image" Target="../media/image182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81.png"/><Relationship Id="rId5" Type="http://schemas.openxmlformats.org/officeDocument/2006/relationships/image" Target="../media/image180.png"/><Relationship Id="rId4" Type="http://schemas.openxmlformats.org/officeDocument/2006/relationships/image" Target="../media/image179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png"/><Relationship Id="rId3" Type="http://schemas.openxmlformats.org/officeDocument/2006/relationships/image" Target="../media/image163.png"/><Relationship Id="rId7" Type="http://schemas.openxmlformats.org/officeDocument/2006/relationships/image" Target="../media/image181.png"/><Relationship Id="rId2" Type="http://schemas.microsoft.com/office/2018/10/relationships/comments" Target="../comments/modernComment_147_A41C300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80.png"/><Relationship Id="rId5" Type="http://schemas.openxmlformats.org/officeDocument/2006/relationships/image" Target="../media/image179.png"/><Relationship Id="rId4" Type="http://schemas.openxmlformats.org/officeDocument/2006/relationships/image" Target="../media/image178.png"/><Relationship Id="rId9" Type="http://schemas.openxmlformats.org/officeDocument/2006/relationships/image" Target="../media/image184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39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g"/><Relationship Id="rId1" Type="http://schemas.openxmlformats.org/officeDocument/2006/relationships/slideLayout" Target="../slideLayouts/slideLayout4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6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microsoft.com/office/2018/10/relationships/comments" Target="../comments/modernComment_68D_E89C09EC.xml"/><Relationship Id="rId1" Type="http://schemas.openxmlformats.org/officeDocument/2006/relationships/slideLayout" Target="../slideLayouts/slideLayout1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706.03762" TargetMode="External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87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706.03762" TargetMode="External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87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706.03762" TargetMode="External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88.png"/><Relationship Id="rId4" Type="http://schemas.openxmlformats.org/officeDocument/2006/relationships/image" Target="../media/image187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706.03762" TargetMode="External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1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16.xml"/><Relationship Id="rId4" Type="http://schemas.openxmlformats.org/officeDocument/2006/relationships/hyperlink" Target="https://arxiv.org/abs/1706.03762" TargetMode="Externa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10.xml"/></Relationships>
</file>

<file path=ppt/slides/_rels/slide78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6B7_441997F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90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706.03762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93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microsoft.com/office/2018/10/relationships/comments" Target="../comments/modernComment_7FA_DDC1F69D.xml"/><Relationship Id="rId1" Type="http://schemas.openxmlformats.org/officeDocument/2006/relationships/slideLayout" Target="../slideLayouts/slideLayout53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g"/><Relationship Id="rId1" Type="http://schemas.openxmlformats.org/officeDocument/2006/relationships/slideLayout" Target="../slideLayouts/slideLayout16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97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99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01.jpeg"/></Relationships>
</file>

<file path=ppt/slides/_rels/slide87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840_9E95688A.xml"/><Relationship Id="rId1" Type="http://schemas.openxmlformats.org/officeDocument/2006/relationships/slideLayout" Target="../slideLayouts/slideLayout35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jpg"/><Relationship Id="rId1" Type="http://schemas.openxmlformats.org/officeDocument/2006/relationships/slideLayout" Target="../slideLayouts/slideLayout1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arxiv.org/abs/1706.03762" TargetMode="External"/><Relationship Id="rId1" Type="http://schemas.openxmlformats.org/officeDocument/2006/relationships/slideLayout" Target="../slideLayouts/slideLayout16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jpg"/><Relationship Id="rId1" Type="http://schemas.openxmlformats.org/officeDocument/2006/relationships/slideLayout" Target="../slideLayouts/slideLayout1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jpg"/><Relationship Id="rId1" Type="http://schemas.openxmlformats.org/officeDocument/2006/relationships/slideLayout" Target="../slideLayouts/slideLayout1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16.xml"/><Relationship Id="rId4" Type="http://schemas.openxmlformats.org/officeDocument/2006/relationships/hyperlink" Target="https://arxiv.org/abs/1810.04805" TargetMode="Externa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810.04805" TargetMode="External"/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87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7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4" Type="http://schemas.openxmlformats.org/officeDocument/2006/relationships/hyperlink" Target="https://huggingface.co/bert-base-uncased" TargetMode="Externa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hyperlink" Target="https://huggingface.co/bert-base-uncased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09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810.04805" TargetMode="External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16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hyperlink" Target="https://arxiv.org/abs/1810.04805" TargetMode="External"/><Relationship Id="rId1" Type="http://schemas.openxmlformats.org/officeDocument/2006/relationships/slideLayout" Target="../slideLayouts/slideLayout16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810.04805" TargetMode="External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137AE-F7F2-3B87-C4FD-96B8A6FA0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751" y="1960285"/>
            <a:ext cx="8596736" cy="544124"/>
          </a:xfrm>
        </p:spPr>
        <p:txBody>
          <a:bodyPr>
            <a:normAutofit fontScale="90000"/>
          </a:bodyPr>
          <a:lstStyle/>
          <a:p>
            <a:r>
              <a:rPr lang="en" dirty="0"/>
              <a:t>Transformer Language Models 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0EE351-5E44-DC22-B536-9A5F6C0E63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400" dirty="0"/>
              <a:t>CSCI 601-471/671 (NLP: Self-Supervised Models)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BC54B1-9653-D2D7-AA19-348325A337EE}"/>
              </a:ext>
            </a:extLst>
          </p:cNvPr>
          <p:cNvSpPr txBox="1"/>
          <p:nvPr/>
        </p:nvSpPr>
        <p:spPr>
          <a:xfrm>
            <a:off x="2420471" y="4740840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ea typeface="Tahoma" panose="020B0604030504040204" pitchFamily="34" charset="0"/>
                <a:cs typeface="Consolas" panose="020B0609020204030204" pitchFamily="49" charset="0"/>
              </a:rPr>
              <a:t>https://self-</a:t>
            </a:r>
            <a:r>
              <a:rPr lang="en-US" dirty="0" err="1">
                <a:solidFill>
                  <a:schemeClr val="bg1"/>
                </a:solidFill>
                <a:latin typeface="Consolas" panose="020B0609020204030204" pitchFamily="49" charset="0"/>
                <a:ea typeface="Tahoma" panose="020B0604030504040204" pitchFamily="34" charset="0"/>
                <a:cs typeface="Consolas" panose="020B0609020204030204" pitchFamily="49" charset="0"/>
              </a:rPr>
              <a:t>supervised.cs.jhu.edu</a:t>
            </a:r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ea typeface="Tahoma" panose="020B0604030504040204" pitchFamily="34" charset="0"/>
                <a:cs typeface="Consolas" panose="020B0609020204030204" pitchFamily="49" charset="0"/>
              </a:rPr>
              <a:t>/sp2024/</a:t>
            </a:r>
          </a:p>
        </p:txBody>
      </p:sp>
    </p:spTree>
    <p:extLst>
      <p:ext uri="{BB962C8B-B14F-4D97-AF65-F5344CB8AC3E}">
        <p14:creationId xmlns:p14="http://schemas.microsoft.com/office/powerpoint/2010/main" val="38190002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7D964-89F1-603A-2EA4-EFC883DB4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Defining Self-Attention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5342BD-59B7-63E9-B3AF-C5AA38C1938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>
                <a:latin typeface="Corbel" panose="020B0503020204020204" pitchFamily="34" charset="0"/>
                <a:cs typeface="Calibri"/>
              </a:rPr>
              <a:t>Terminology: </a:t>
            </a:r>
          </a:p>
          <a:p>
            <a:pPr lvl="1"/>
            <a:r>
              <a:rPr lang="en-US" dirty="0">
                <a:solidFill>
                  <a:srgbClr val="7030A0"/>
                </a:solidFill>
                <a:latin typeface="Corbel" panose="020B0503020204020204" pitchFamily="34" charset="0"/>
                <a:cs typeface="Calibri"/>
              </a:rPr>
              <a:t>Query</a:t>
            </a:r>
            <a:r>
              <a:rPr lang="en-US" dirty="0">
                <a:latin typeface="Corbel" panose="020B0503020204020204" pitchFamily="34" charset="0"/>
                <a:cs typeface="Calibri"/>
              </a:rPr>
              <a:t>: to match others</a:t>
            </a:r>
          </a:p>
          <a:p>
            <a:pPr lvl="1"/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Key:</a:t>
            </a:r>
            <a:r>
              <a:rPr lang="en-US" dirty="0">
                <a:latin typeface="Corbel" panose="020B0503020204020204" pitchFamily="34" charset="0"/>
                <a:cs typeface="Calibri"/>
              </a:rPr>
              <a:t> to be matched  </a:t>
            </a:r>
          </a:p>
          <a:p>
            <a:pPr lvl="1"/>
            <a:r>
              <a:rPr lang="en-US" dirty="0">
                <a:solidFill>
                  <a:srgbClr val="0070C0"/>
                </a:solidFill>
                <a:latin typeface="Corbel" panose="020B0503020204020204" pitchFamily="34" charset="0"/>
                <a:cs typeface="Calibri"/>
              </a:rPr>
              <a:t>Value</a:t>
            </a:r>
            <a:r>
              <a:rPr lang="en-US" dirty="0">
                <a:latin typeface="Corbel" panose="020B0503020204020204" pitchFamily="34" charset="0"/>
                <a:cs typeface="Calibri"/>
              </a:rPr>
              <a:t>: information to be extracted</a:t>
            </a:r>
          </a:p>
          <a:p>
            <a:pPr marL="596900" lvl="1" indent="0">
              <a:buNone/>
            </a:pPr>
            <a:endParaRPr lang="en-US" dirty="0">
              <a:latin typeface="Corbel" panose="020B0503020204020204" pitchFamily="34" charset="0"/>
              <a:cs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DF63AB-4939-CDC9-6A07-1C42BAE00041}"/>
              </a:ext>
            </a:extLst>
          </p:cNvPr>
          <p:cNvSpPr txBox="1"/>
          <p:nvPr/>
        </p:nvSpPr>
        <p:spPr>
          <a:xfrm>
            <a:off x="2158118" y="4767263"/>
            <a:ext cx="45921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[Vaswani et al. 2017: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https://arxiv.org/abs/1706.03762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]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CACAFC68-4131-0201-99D4-94F8C8026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6528" y="1497830"/>
            <a:ext cx="5893771" cy="3200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74">
            <a:extLst>
              <a:ext uri="{FF2B5EF4-FFF2-40B4-BE49-F238E27FC236}">
                <a16:creationId xmlns:a16="http://schemas.microsoft.com/office/drawing/2014/main" id="{8E9B71A8-021A-D9EB-FED2-676AE8BFE166}"/>
              </a:ext>
            </a:extLst>
          </p:cNvPr>
          <p:cNvSpPr txBox="1"/>
          <p:nvPr/>
        </p:nvSpPr>
        <p:spPr>
          <a:xfrm>
            <a:off x="5384483" y="385836"/>
            <a:ext cx="2519278" cy="578882"/>
          </a:xfrm>
          <a:prstGeom prst="wedgeRoundRectCallout">
            <a:avLst>
              <a:gd name="adj1" fmla="val 24818"/>
              <a:gd name="adj2" fmla="val 82939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sz="2800" dirty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 analogy …. </a:t>
            </a:r>
            <a:endParaRPr lang="zh-TW" altLang="en-US" sz="2800" dirty="0">
              <a:solidFill>
                <a:schemeClr val="tx1"/>
              </a:solidFill>
              <a:latin typeface="Corbel" panose="020B050302020402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62933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6A0BC-C360-7DD0-2CEA-C38E9436F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BERT Pre-training Objective (2): Sentence Ordering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A117A0-4485-230A-7D11-BB43A0049A6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Learn relationships between sentences, predict whether Sentence B is actual sentence that proceeds Sentence A, or a random sentence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937387-23E8-9E44-F150-2CC331DF15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842" y="2377568"/>
            <a:ext cx="7772400" cy="876026"/>
          </a:xfrm>
          <a:prstGeom prst="rect">
            <a:avLst/>
          </a:prstGeom>
        </p:spPr>
      </p:pic>
      <p:sp>
        <p:nvSpPr>
          <p:cNvPr id="8" name="Google Shape;138;g1501cc781cf_0_0">
            <a:extLst>
              <a:ext uri="{FF2B5EF4-FFF2-40B4-BE49-F238E27FC236}">
                <a16:creationId xmlns:a16="http://schemas.microsoft.com/office/drawing/2014/main" id="{E78A6454-B782-607F-34AF-32B4A9040E15}"/>
              </a:ext>
            </a:extLst>
          </p:cNvPr>
          <p:cNvSpPr txBox="1"/>
          <p:nvPr/>
        </p:nvSpPr>
        <p:spPr>
          <a:xfrm>
            <a:off x="471600" y="4871236"/>
            <a:ext cx="82008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" sz="900" dirty="0">
                <a:latin typeface="Corbel"/>
                <a:ea typeface="Corbel"/>
                <a:cs typeface="Corbel"/>
                <a:sym typeface="Corbel"/>
                <a:hlinkClick r:id="rId3"/>
              </a:rPr>
              <a:t>BERT: Pre-training of Deep Bidirectional Transformers for Language Understanding, Devlin et al. 2018</a:t>
            </a: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]</a:t>
            </a:r>
            <a:endParaRPr sz="900" dirty="0"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12012774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6A0BC-C360-7DD0-2CEA-C38E9436F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BERT: Input Representation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A117A0-4485-230A-7D11-BB43A0049A6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Use 30,000 </a:t>
            </a:r>
            <a:r>
              <a:rPr lang="en-US" dirty="0" err="1"/>
              <a:t>WordPiece</a:t>
            </a:r>
            <a:r>
              <a:rPr lang="en-US" dirty="0"/>
              <a:t> vocabulary on input. </a:t>
            </a:r>
          </a:p>
          <a:p>
            <a:r>
              <a:rPr lang="en-US" dirty="0"/>
              <a:t>Each token is sum of three embeddings </a:t>
            </a:r>
          </a:p>
          <a:p>
            <a:pPr lvl="1"/>
            <a:r>
              <a:rPr lang="en-US" dirty="0"/>
              <a:t>Addition to transformer encoder: sentence embedding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A32980F0-E4A6-B23F-2CB9-2FE7D45D8E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9" t="36508" r="51054" b="-1"/>
          <a:stretch/>
        </p:blipFill>
        <p:spPr>
          <a:xfrm>
            <a:off x="6916419" y="396039"/>
            <a:ext cx="1752600" cy="3265714"/>
          </a:xfrm>
          <a:prstGeom prst="rect">
            <a:avLst/>
          </a:prstGeom>
        </p:spPr>
      </p:pic>
      <p:pic>
        <p:nvPicPr>
          <p:cNvPr id="8" name="Picture 7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0780201C-1A8C-4986-D420-41A7DABF3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115" y="2610263"/>
            <a:ext cx="6623957" cy="2009130"/>
          </a:xfrm>
          <a:prstGeom prst="rect">
            <a:avLst/>
          </a:prstGeom>
        </p:spPr>
      </p:pic>
      <p:sp>
        <p:nvSpPr>
          <p:cNvPr id="9" name="Google Shape;138;g1501cc781cf_0_0">
            <a:extLst>
              <a:ext uri="{FF2B5EF4-FFF2-40B4-BE49-F238E27FC236}">
                <a16:creationId xmlns:a16="http://schemas.microsoft.com/office/drawing/2014/main" id="{5B201285-1088-92F7-07BE-E82BB54A630C}"/>
              </a:ext>
            </a:extLst>
          </p:cNvPr>
          <p:cNvSpPr txBox="1"/>
          <p:nvPr/>
        </p:nvSpPr>
        <p:spPr>
          <a:xfrm>
            <a:off x="471600" y="4871236"/>
            <a:ext cx="82008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" sz="900" dirty="0">
                <a:latin typeface="Corbel"/>
                <a:ea typeface="Corbel"/>
                <a:cs typeface="Corbel"/>
                <a:sym typeface="Corbel"/>
                <a:hlinkClick r:id="rId4"/>
              </a:rPr>
              <a:t>BERT: Pre-training of Deep Bidirectional Transformers for Language Understanding, Devlin et al. 2018</a:t>
            </a: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]</a:t>
            </a:r>
            <a:endParaRPr sz="900" dirty="0"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98169707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07156-ED4F-DE28-6B04-A9F047806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Training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F6CD5C-29F6-C7FA-FC43-91F81B44EB2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en-US" dirty="0"/>
              <a:t>Trains model on unlabeled data over different pre-training tasks (self-supervised learning)</a:t>
            </a:r>
          </a:p>
          <a:p>
            <a:pPr>
              <a:lnSpc>
                <a:spcPct val="150000"/>
              </a:lnSpc>
            </a:pPr>
            <a:r>
              <a:rPr lang="en-US" b="1" dirty="0"/>
              <a:t>Data:</a:t>
            </a:r>
            <a:r>
              <a:rPr lang="en-US" dirty="0"/>
              <a:t> Wikipedia (2.5B words) + </a:t>
            </a:r>
            <a:r>
              <a:rPr lang="en-US" dirty="0" err="1"/>
              <a:t>BookCorpus</a:t>
            </a:r>
            <a:r>
              <a:rPr lang="en-US" dirty="0"/>
              <a:t> (0.8B words)</a:t>
            </a:r>
          </a:p>
          <a:p>
            <a:pPr>
              <a:lnSpc>
                <a:spcPct val="150000"/>
              </a:lnSpc>
            </a:pPr>
            <a:r>
              <a:rPr lang="en-US" b="1" dirty="0"/>
              <a:t>Training Time:</a:t>
            </a:r>
            <a:r>
              <a:rPr lang="en-US" dirty="0"/>
              <a:t> 1M steps (~40 epochs)</a:t>
            </a:r>
          </a:p>
          <a:p>
            <a:pPr>
              <a:lnSpc>
                <a:spcPct val="150000"/>
              </a:lnSpc>
            </a:pPr>
            <a:r>
              <a:rPr lang="en-US" b="1" dirty="0"/>
              <a:t>Optimizer:</a:t>
            </a:r>
            <a:r>
              <a:rPr lang="en-US" dirty="0"/>
              <a:t> </a:t>
            </a:r>
            <a:r>
              <a:rPr lang="en-US" dirty="0" err="1"/>
              <a:t>AdamW</a:t>
            </a:r>
            <a:r>
              <a:rPr lang="en-US" dirty="0"/>
              <a:t>, 1e-4 learning rate, linear decay </a:t>
            </a:r>
          </a:p>
          <a:p>
            <a:pPr>
              <a:lnSpc>
                <a:spcPct val="150000"/>
              </a:lnSpc>
            </a:pPr>
            <a:r>
              <a:rPr lang="en-US" b="1" dirty="0"/>
              <a:t>BERT-Base:</a:t>
            </a:r>
            <a:r>
              <a:rPr lang="en-US" dirty="0"/>
              <a:t> 12-layer, 768-hidden, 12-head, sequence length of 512</a:t>
            </a:r>
          </a:p>
          <a:p>
            <a:pPr>
              <a:lnSpc>
                <a:spcPct val="150000"/>
              </a:lnSpc>
            </a:pPr>
            <a:r>
              <a:rPr lang="en-US" b="1" dirty="0"/>
              <a:t>BERT-Large:</a:t>
            </a:r>
            <a:r>
              <a:rPr lang="en-US" dirty="0"/>
              <a:t> 24-layer, 1024-hidden, 16-head, sequence length of 512</a:t>
            </a:r>
          </a:p>
          <a:p>
            <a:pPr>
              <a:lnSpc>
                <a:spcPct val="150000"/>
              </a:lnSpc>
            </a:pPr>
            <a:r>
              <a:rPr lang="en-US" dirty="0"/>
              <a:t>Trained on 4x4 and 8x8 TPUs for 4 days (cost today using cloud TPU: $1.3K and $5K)</a:t>
            </a:r>
          </a:p>
        </p:txBody>
      </p:sp>
      <p:sp>
        <p:nvSpPr>
          <p:cNvPr id="4" name="Google Shape;138;g1501cc781cf_0_0">
            <a:extLst>
              <a:ext uri="{FF2B5EF4-FFF2-40B4-BE49-F238E27FC236}">
                <a16:creationId xmlns:a16="http://schemas.microsoft.com/office/drawing/2014/main" id="{AA3E5411-CCB1-9677-3A6A-CD49B80B7687}"/>
              </a:ext>
            </a:extLst>
          </p:cNvPr>
          <p:cNvSpPr txBox="1"/>
          <p:nvPr/>
        </p:nvSpPr>
        <p:spPr>
          <a:xfrm>
            <a:off x="471600" y="4871236"/>
            <a:ext cx="82008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" sz="900" dirty="0">
                <a:latin typeface="Corbel"/>
                <a:ea typeface="Corbel"/>
                <a:cs typeface="Corbel"/>
                <a:sym typeface="Corbel"/>
                <a:hlinkClick r:id="rId2"/>
              </a:rPr>
              <a:t>BERT: Pre-training of Deep Bidirectional Transformers for Language Understanding, Devlin et al. 2018</a:t>
            </a: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]</a:t>
            </a:r>
            <a:endParaRPr sz="900" dirty="0"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86088330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DA405-D3F5-D5AE-686E-83A0E8F89E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Fine-tuning BERT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63DE09C-A19E-F3B1-C5F0-5A7D4F90FE9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3919" y="1239576"/>
            <a:ext cx="8085415" cy="3077573"/>
          </a:xfrm>
        </p:spPr>
        <p:txBody>
          <a:bodyPr/>
          <a:lstStyle/>
          <a:p>
            <a:pPr indent="-317500">
              <a:lnSpc>
                <a:spcPct val="100000"/>
              </a:lnSpc>
              <a:buSzPts val="1400"/>
              <a:buFont typeface="Courier New" panose="02070309020205020404" pitchFamily="49" charset="0"/>
              <a:buChar char="o"/>
            </a:pPr>
            <a:r>
              <a:rPr lang="en-US" b="1" dirty="0"/>
              <a:t>Idea:</a:t>
            </a:r>
            <a:r>
              <a:rPr lang="en-US" dirty="0"/>
              <a:t> Make pre-trained model </a:t>
            </a:r>
            <a:r>
              <a:rPr lang="en-US" b="1" dirty="0"/>
              <a:t>usable</a:t>
            </a:r>
            <a:r>
              <a:rPr lang="en-US" dirty="0"/>
              <a:t> in </a:t>
            </a:r>
            <a:r>
              <a:rPr lang="en-US" b="1" dirty="0"/>
              <a:t>downstream tasks</a:t>
            </a:r>
          </a:p>
          <a:p>
            <a:pPr indent="-317500">
              <a:lnSpc>
                <a:spcPct val="100000"/>
              </a:lnSpc>
              <a:buSzPts val="1400"/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C00000"/>
                </a:solidFill>
              </a:rPr>
              <a:t>Initialized</a:t>
            </a:r>
            <a:r>
              <a:rPr lang="en-US" dirty="0"/>
              <a:t> with pre-trained model parameters</a:t>
            </a:r>
            <a:endParaRPr lang="en-US" dirty="0">
              <a:solidFill>
                <a:srgbClr val="C00000"/>
              </a:solidFill>
            </a:endParaRPr>
          </a:p>
          <a:p>
            <a:pPr indent="-317500">
              <a:lnSpc>
                <a:spcPct val="100000"/>
              </a:lnSpc>
              <a:buSzPts val="1400"/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C00000"/>
                </a:solidFill>
              </a:rPr>
              <a:t>Fine-tune</a:t>
            </a:r>
            <a:r>
              <a:rPr lang="en-US" dirty="0"/>
              <a:t> model parameters using labeled data from downstream tasks</a:t>
            </a:r>
          </a:p>
        </p:txBody>
      </p:sp>
      <p:sp>
        <p:nvSpPr>
          <p:cNvPr id="6" name="Google Shape;138;g1501cc781cf_0_0">
            <a:extLst>
              <a:ext uri="{FF2B5EF4-FFF2-40B4-BE49-F238E27FC236}">
                <a16:creationId xmlns:a16="http://schemas.microsoft.com/office/drawing/2014/main" id="{D87354CD-C19B-905D-4AA1-0C57EB792A31}"/>
              </a:ext>
            </a:extLst>
          </p:cNvPr>
          <p:cNvSpPr txBox="1"/>
          <p:nvPr/>
        </p:nvSpPr>
        <p:spPr>
          <a:xfrm>
            <a:off x="471600" y="4871236"/>
            <a:ext cx="82008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" sz="900" dirty="0">
                <a:latin typeface="Corbel"/>
                <a:ea typeface="Corbel"/>
                <a:cs typeface="Corbel"/>
                <a:sym typeface="Corbel"/>
                <a:hlinkClick r:id="rId2"/>
              </a:rPr>
              <a:t>BERT: Pre-training of Deep Bidirectional Transformers for Language Understanding, Devlin et al. 2018</a:t>
            </a: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]</a:t>
            </a:r>
            <a:endParaRPr sz="900" dirty="0"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10" name="Content Placeholder 4" descr="Graphical user interface, diagram, application&#10;&#10;Description automatically generated">
            <a:extLst>
              <a:ext uri="{FF2B5EF4-FFF2-40B4-BE49-F238E27FC236}">
                <a16:creationId xmlns:a16="http://schemas.microsoft.com/office/drawing/2014/main" id="{628CF1DA-28D9-0DC1-9EAA-7B9F804C93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6496" y="2286644"/>
            <a:ext cx="6331007" cy="258459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26D771-1F20-CFEC-333B-28C58C084EF6}"/>
              </a:ext>
            </a:extLst>
          </p:cNvPr>
          <p:cNvSpPr txBox="1"/>
          <p:nvPr/>
        </p:nvSpPr>
        <p:spPr>
          <a:xfrm>
            <a:off x="4712876" y="535890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“Pretrain once, finetune many times.”</a:t>
            </a:r>
          </a:p>
        </p:txBody>
      </p:sp>
    </p:spTree>
    <p:extLst>
      <p:ext uri="{BB962C8B-B14F-4D97-AF65-F5344CB8AC3E}">
        <p14:creationId xmlns:p14="http://schemas.microsoft.com/office/powerpoint/2010/main" val="158998286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10564-BCFA-580E-AA87-63E16A677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 Example Result: SWAG</a:t>
            </a:r>
          </a:p>
        </p:txBody>
      </p:sp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0071D56-9FAC-5356-3E68-6E5EF350FA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809" y="1036461"/>
            <a:ext cx="4578420" cy="3532414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9A939C0-E76E-BCE4-E6A3-D53DEC367D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7042" y="1152475"/>
            <a:ext cx="3645257" cy="3416400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pPr marL="114300" indent="0">
              <a:buNone/>
            </a:pPr>
            <a:endParaRPr lang="en-US" dirty="0"/>
          </a:p>
          <a:p>
            <a:r>
              <a:rPr lang="en-US" dirty="0"/>
              <a:t>Run each Premise + Ending through BERT. </a:t>
            </a:r>
          </a:p>
          <a:p>
            <a:r>
              <a:rPr lang="en-US" dirty="0"/>
              <a:t>Produce logit for each pair on token 0 (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[CLS]</a:t>
            </a:r>
            <a:r>
              <a:rPr lang="en-US" dirty="0"/>
              <a:t>)</a:t>
            </a:r>
          </a:p>
        </p:txBody>
      </p:sp>
      <p:pic>
        <p:nvPicPr>
          <p:cNvPr id="10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870C9351-F169-3DB0-C763-744D63B6AB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2920" y="85953"/>
            <a:ext cx="4388193" cy="14150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Google Shape;138;g1501cc781cf_0_0">
            <a:extLst>
              <a:ext uri="{FF2B5EF4-FFF2-40B4-BE49-F238E27FC236}">
                <a16:creationId xmlns:a16="http://schemas.microsoft.com/office/drawing/2014/main" id="{DD30F583-FB90-C891-2DFC-2A1E1AD8161E}"/>
              </a:ext>
            </a:extLst>
          </p:cNvPr>
          <p:cNvSpPr txBox="1"/>
          <p:nvPr/>
        </p:nvSpPr>
        <p:spPr>
          <a:xfrm>
            <a:off x="471600" y="4871236"/>
            <a:ext cx="82008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" sz="900" dirty="0">
                <a:latin typeface="Corbel"/>
                <a:ea typeface="Corbel"/>
                <a:cs typeface="Corbel"/>
                <a:sym typeface="Corbel"/>
                <a:hlinkClick r:id="rId6"/>
              </a:rPr>
              <a:t>BERT: Pre-training of Deep Bidirectional Transformers for Language Understanding, Devlin et al. 2018</a:t>
            </a: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]</a:t>
            </a:r>
            <a:endParaRPr sz="900" dirty="0"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4279491511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834209-B9B0-C4CE-6551-D064CD57C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Effect of Model Size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5FAC1301-6EB9-1738-E646-2078866520A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Big models help a lot </a:t>
            </a:r>
          </a:p>
          <a:p>
            <a:r>
              <a:rPr lang="en-US" dirty="0"/>
              <a:t>Going from 110M -&gt; 340M params helps even on datasets with 3,600 labeled examples </a:t>
            </a:r>
          </a:p>
          <a:p>
            <a:r>
              <a:rPr lang="en-US" dirty="0"/>
              <a:t>Improvements have </a:t>
            </a:r>
            <a:r>
              <a:rPr lang="en-US" b="1" dirty="0"/>
              <a:t>not </a:t>
            </a:r>
            <a:r>
              <a:rPr lang="en-US" dirty="0"/>
              <a:t>plateaued! </a:t>
            </a:r>
          </a:p>
        </p:txBody>
      </p:sp>
      <p:pic>
        <p:nvPicPr>
          <p:cNvPr id="17" name="Picture 16" descr="Chart, line chart&#10;&#10;Description automatically generated">
            <a:extLst>
              <a:ext uri="{FF2B5EF4-FFF2-40B4-BE49-F238E27FC236}">
                <a16:creationId xmlns:a16="http://schemas.microsoft.com/office/drawing/2014/main" id="{A8222EC6-259A-5F43-C0DF-B8AE7A2F01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0236" y="987637"/>
            <a:ext cx="4521821" cy="2721467"/>
          </a:xfrm>
          <a:prstGeom prst="rect">
            <a:avLst/>
          </a:prstGeom>
        </p:spPr>
      </p:pic>
      <p:sp>
        <p:nvSpPr>
          <p:cNvPr id="18" name="Google Shape;138;g1501cc781cf_0_0">
            <a:extLst>
              <a:ext uri="{FF2B5EF4-FFF2-40B4-BE49-F238E27FC236}">
                <a16:creationId xmlns:a16="http://schemas.microsoft.com/office/drawing/2014/main" id="{3A38176D-8909-03F9-E75A-E27B3CD0F929}"/>
              </a:ext>
            </a:extLst>
          </p:cNvPr>
          <p:cNvSpPr txBox="1"/>
          <p:nvPr/>
        </p:nvSpPr>
        <p:spPr>
          <a:xfrm>
            <a:off x="471600" y="4871236"/>
            <a:ext cx="82008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" sz="900" dirty="0">
                <a:latin typeface="Corbel"/>
                <a:ea typeface="Corbel"/>
                <a:cs typeface="Corbel"/>
                <a:sym typeface="Corbel"/>
                <a:hlinkClick r:id="rId3"/>
              </a:rPr>
              <a:t>BERT: Pre-training of Deep Bidirectional Transformers for Language Understanding, Devlin et al. 2018</a:t>
            </a: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]</a:t>
            </a:r>
            <a:endParaRPr sz="900" dirty="0"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79527642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2A548-BFE2-362C-9C1F-3CC82F074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 of BERT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799590-A391-5563-C615-648D5F1073E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Calibri" panose="020F0502020204030204" pitchFamily="34" charset="0"/>
              </a:rPr>
              <a:t>In order to have state-of-the-art performance on different tasks, there is no need for coming up with a novel model architecture </a:t>
            </a:r>
          </a:p>
          <a:p>
            <a:pPr lvl="1"/>
            <a:r>
              <a:rPr lang="en-US" sz="1800" dirty="0">
                <a:effectLst/>
                <a:latin typeface="Calibri" panose="020F0502020204030204" pitchFamily="34" charset="0"/>
              </a:rPr>
              <a:t>End of task-specific model architecture engineering </a:t>
            </a:r>
          </a:p>
          <a:p>
            <a:endParaRPr lang="en-US" sz="1800" dirty="0">
              <a:effectLst/>
              <a:latin typeface="Calibri" panose="020F0502020204030204" pitchFamily="34" charset="0"/>
            </a:endParaRPr>
          </a:p>
          <a:p>
            <a:r>
              <a:rPr lang="en-US" sz="1800" dirty="0">
                <a:effectLst/>
                <a:latin typeface="Calibri" panose="020F0502020204030204" pitchFamily="34" charset="0"/>
              </a:rPr>
              <a:t>An early sign that larger scales and self-supervised learning (language modeling) are the key for future performance improvements </a:t>
            </a:r>
            <a:endParaRPr lang="en-US" dirty="0">
              <a:effectLst/>
            </a:endParaRPr>
          </a:p>
          <a:p>
            <a:endParaRPr lang="en-US" dirty="0">
              <a:effectLst/>
            </a:endParaRPr>
          </a:p>
          <a:p>
            <a:pPr lvl="1"/>
            <a:endParaRPr lang="en-US" dirty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808083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35241-F2B6-5E9C-5018-0FBF0C033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Why did no one think of this before?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09FF9-2B85-894A-2201-A31C9EE9E9B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Why wasn’t contextual pre-training popular before 2018 with </a:t>
            </a:r>
            <a:r>
              <a:rPr lang="en-US" sz="2000" dirty="0" err="1"/>
              <a:t>ELMo</a:t>
            </a:r>
            <a:r>
              <a:rPr lang="en-US" sz="2000" dirty="0"/>
              <a:t>?</a:t>
            </a:r>
          </a:p>
          <a:p>
            <a:endParaRPr lang="en-US" sz="2000" dirty="0"/>
          </a:p>
          <a:p>
            <a:r>
              <a:rPr lang="en-US" sz="2000" dirty="0"/>
              <a:t>Good results on pre-training is &gt;1,000x to 100,000 more expensive than supervised training.</a:t>
            </a:r>
          </a:p>
        </p:txBody>
      </p:sp>
    </p:spTree>
    <p:extLst>
      <p:ext uri="{BB962C8B-B14F-4D97-AF65-F5344CB8AC3E}">
        <p14:creationId xmlns:p14="http://schemas.microsoft.com/office/powerpoint/2010/main" val="1168865004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715149-4F93-B25C-8637-38213413B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Happened After BERT?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F5DA4-C119-FF28-BDEF-5E700E6A2DF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3919" y="1191867"/>
            <a:ext cx="8085415" cy="3077573"/>
          </a:xfrm>
        </p:spPr>
        <p:txBody>
          <a:bodyPr>
            <a:normAutofit/>
          </a:bodyPr>
          <a:lstStyle/>
          <a:p>
            <a:r>
              <a:rPr lang="en-US" dirty="0" err="1"/>
              <a:t>RoBERTa</a:t>
            </a:r>
            <a:r>
              <a:rPr lang="en-US" dirty="0"/>
              <a:t> (Liu et al., 2019) </a:t>
            </a:r>
          </a:p>
          <a:p>
            <a:pPr lvl="1"/>
            <a:r>
              <a:rPr lang="en-US" sz="1400" dirty="0">
                <a:effectLst/>
                <a:latin typeface="Helvetica" pitchFamily="2" charset="0"/>
              </a:rPr>
              <a:t>Exact same architecture as BERT </a:t>
            </a:r>
            <a:endParaRPr lang="en-US" sz="1400" dirty="0"/>
          </a:p>
          <a:p>
            <a:pPr lvl="1"/>
            <a:r>
              <a:rPr lang="en-US" sz="1400" dirty="0"/>
              <a:t>Drops the next sentence prediction loss! </a:t>
            </a:r>
          </a:p>
          <a:p>
            <a:pPr lvl="1"/>
            <a:r>
              <a:rPr lang="en-US" sz="1400" dirty="0"/>
              <a:t>Trained on 10x data (the original BERT was actually under-trained)</a:t>
            </a:r>
          </a:p>
          <a:p>
            <a:pPr lvl="1"/>
            <a:r>
              <a:rPr lang="en-US" sz="1400" dirty="0"/>
              <a:t>Much stronger performance than BERT (e.g., 94.6 vs 90.9 on </a:t>
            </a:r>
            <a:r>
              <a:rPr lang="en-US" sz="1400" dirty="0" err="1"/>
              <a:t>SQuAD</a:t>
            </a:r>
            <a:r>
              <a:rPr lang="en-US" sz="1400" dirty="0"/>
              <a:t>) </a:t>
            </a:r>
          </a:p>
        </p:txBody>
      </p:sp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66F3AF5A-8B9B-1D12-EFDE-0410408F73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1665" y="2611508"/>
            <a:ext cx="6349399" cy="2342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958500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715149-4F93-B25C-8637-38213413B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Happened After BERT?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F5DA4-C119-FF28-BDEF-5E700E6A2DF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err="1"/>
              <a:t>RoBERTa</a:t>
            </a:r>
            <a:r>
              <a:rPr lang="en-US" dirty="0"/>
              <a:t> (Liu et al., 2019) </a:t>
            </a:r>
          </a:p>
          <a:p>
            <a:pPr lvl="1"/>
            <a:r>
              <a:rPr lang="en-US" sz="1500" dirty="0">
                <a:effectLst/>
                <a:latin typeface="Helvetica" pitchFamily="2" charset="0"/>
              </a:rPr>
              <a:t>Exact same architecture as BERT </a:t>
            </a:r>
            <a:endParaRPr lang="en-US" sz="1500" dirty="0"/>
          </a:p>
          <a:p>
            <a:pPr lvl="1"/>
            <a:r>
              <a:rPr lang="en-US" sz="1500" dirty="0"/>
              <a:t>Drops the next sentence prediction loss! </a:t>
            </a:r>
          </a:p>
          <a:p>
            <a:pPr lvl="1"/>
            <a:r>
              <a:rPr lang="en-US" sz="1500" dirty="0"/>
              <a:t>Trained on 10x data (the original BERT was actually under-trained)</a:t>
            </a:r>
          </a:p>
          <a:p>
            <a:pPr lvl="1"/>
            <a:r>
              <a:rPr lang="en-US" sz="1500" dirty="0"/>
              <a:t>Much stronger performance than BERT (e.g., 94.6 vs 90.9 on </a:t>
            </a:r>
            <a:r>
              <a:rPr lang="en-US" sz="1500" dirty="0" err="1"/>
              <a:t>SQuAD</a:t>
            </a:r>
            <a:r>
              <a:rPr lang="en-US" sz="1500" dirty="0"/>
              <a:t>) </a:t>
            </a:r>
          </a:p>
          <a:p>
            <a:endParaRPr lang="en-US" dirty="0"/>
          </a:p>
          <a:p>
            <a:r>
              <a:rPr lang="en-US" dirty="0"/>
              <a:t>ALBERT (Lan et al., 2020) </a:t>
            </a:r>
          </a:p>
          <a:p>
            <a:pPr lvl="1"/>
            <a:r>
              <a:rPr lang="en-US" sz="1500" dirty="0"/>
              <a:t>Increasing model sizes by sharing model parameters across layers </a:t>
            </a:r>
          </a:p>
          <a:p>
            <a:pPr lvl="1"/>
            <a:r>
              <a:rPr lang="en-US" sz="1500" dirty="0"/>
              <a:t>Less storage, much stronger performance but runs slower..</a:t>
            </a:r>
          </a:p>
          <a:p>
            <a:pPr lvl="1"/>
            <a:endParaRPr lang="en-US" dirty="0"/>
          </a:p>
          <a:p>
            <a:r>
              <a:rPr lang="en-US" dirty="0"/>
              <a:t>ELECTRA (Clark et al., 2020) </a:t>
            </a:r>
          </a:p>
          <a:p>
            <a:pPr lvl="1"/>
            <a:r>
              <a:rPr lang="en-US" dirty="0">
                <a:effectLst/>
                <a:latin typeface="Helvetica" pitchFamily="2" charset="0"/>
              </a:rPr>
              <a:t>Pre-training objective: replaced-token detection </a:t>
            </a:r>
            <a:endParaRPr lang="en-US" dirty="0"/>
          </a:p>
          <a:p>
            <a:pPr lvl="1"/>
            <a:r>
              <a:rPr lang="en-US" sz="1500" dirty="0"/>
              <a:t>Two models generator and discriminator (GAN-like)</a:t>
            </a:r>
          </a:p>
          <a:p>
            <a:pPr lvl="1"/>
            <a:r>
              <a:rPr lang="en-US" sz="1500" dirty="0"/>
              <a:t>It provides a more efficient training method </a:t>
            </a:r>
          </a:p>
        </p:txBody>
      </p:sp>
      <p:pic>
        <p:nvPicPr>
          <p:cNvPr id="5" name="Picture 4" descr="Diagram, schematic&#10;&#10;Description automatically generated">
            <a:extLst>
              <a:ext uri="{FF2B5EF4-FFF2-40B4-BE49-F238E27FC236}">
                <a16:creationId xmlns:a16="http://schemas.microsoft.com/office/drawing/2014/main" id="{810942FF-3338-66DB-EC73-D972EF6B46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9080" y="3503820"/>
            <a:ext cx="4086970" cy="1215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4197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7D964-89F1-603A-2EA4-EFC883DB4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Defining Self-Attention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5342BD-59B7-63E9-B3AF-C5AA38C1938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>
                <a:latin typeface="Corbel" panose="020B0503020204020204" pitchFamily="34" charset="0"/>
                <a:cs typeface="Calibri"/>
              </a:rPr>
              <a:t>Terminology: </a:t>
            </a:r>
          </a:p>
          <a:p>
            <a:pPr lvl="1"/>
            <a:r>
              <a:rPr lang="en-US" dirty="0">
                <a:solidFill>
                  <a:srgbClr val="7030A0"/>
                </a:solidFill>
                <a:latin typeface="Corbel" panose="020B0503020204020204" pitchFamily="34" charset="0"/>
                <a:cs typeface="Calibri"/>
              </a:rPr>
              <a:t>Query</a:t>
            </a:r>
            <a:r>
              <a:rPr lang="en-US" dirty="0">
                <a:latin typeface="Corbel" panose="020B0503020204020204" pitchFamily="34" charset="0"/>
                <a:cs typeface="Calibri"/>
              </a:rPr>
              <a:t>: to match others</a:t>
            </a:r>
          </a:p>
          <a:p>
            <a:pPr lvl="1"/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Key:</a:t>
            </a:r>
            <a:r>
              <a:rPr lang="en-US" dirty="0">
                <a:latin typeface="Corbel" panose="020B0503020204020204" pitchFamily="34" charset="0"/>
                <a:cs typeface="Calibri"/>
              </a:rPr>
              <a:t> to be matched  </a:t>
            </a:r>
          </a:p>
          <a:p>
            <a:pPr lvl="1"/>
            <a:r>
              <a:rPr lang="en-US" dirty="0">
                <a:solidFill>
                  <a:srgbClr val="0070C0"/>
                </a:solidFill>
                <a:latin typeface="Corbel" panose="020B0503020204020204" pitchFamily="34" charset="0"/>
                <a:cs typeface="Calibri"/>
              </a:rPr>
              <a:t>Value</a:t>
            </a:r>
            <a:r>
              <a:rPr lang="en-US" dirty="0">
                <a:latin typeface="Corbel" panose="020B0503020204020204" pitchFamily="34" charset="0"/>
                <a:cs typeface="Calibri"/>
              </a:rPr>
              <a:t>: information to be extracted</a:t>
            </a:r>
          </a:p>
          <a:p>
            <a:pPr marL="596900" lvl="1" indent="0">
              <a:buNone/>
            </a:pPr>
            <a:endParaRPr lang="en-US" dirty="0">
              <a:latin typeface="Corbel" panose="020B0503020204020204" pitchFamily="34" charset="0"/>
              <a:cs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DF63AB-4939-CDC9-6A07-1C42BAE00041}"/>
              </a:ext>
            </a:extLst>
          </p:cNvPr>
          <p:cNvSpPr txBox="1"/>
          <p:nvPr/>
        </p:nvSpPr>
        <p:spPr>
          <a:xfrm>
            <a:off x="2158118" y="4767263"/>
            <a:ext cx="45921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[Vaswani et al. 2017: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https://arxiv.org/abs/1706.03762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]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E5FA770-6933-4EAB-30DD-EA01A1F54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328" y="1535878"/>
            <a:ext cx="5893772" cy="3143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5824458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715149-4F93-B25C-8637-38213413B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Happened After BERT?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F5DA4-C119-FF28-BDEF-5E700E6A2DF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en-US" sz="1400" dirty="0"/>
              <a:t>Models that handle long contexts</a:t>
            </a:r>
          </a:p>
          <a:p>
            <a:pPr lvl="1"/>
            <a:r>
              <a:rPr lang="en-US" sz="1400" dirty="0" err="1"/>
              <a:t>Longformer</a:t>
            </a:r>
            <a:r>
              <a:rPr lang="en-US" sz="1400" dirty="0"/>
              <a:t>, Big Bird, … </a:t>
            </a:r>
            <a:br>
              <a:rPr lang="en-US" sz="1400" dirty="0"/>
            </a:br>
            <a:endParaRPr lang="en-US" sz="1400" dirty="0"/>
          </a:p>
          <a:p>
            <a:r>
              <a:rPr lang="en-US" sz="1400" dirty="0"/>
              <a:t>Multilingual BERT </a:t>
            </a:r>
          </a:p>
          <a:p>
            <a:pPr lvl="1"/>
            <a:r>
              <a:rPr lang="en-US" sz="1400" dirty="0"/>
              <a:t>Trained single model on 104 languages from Wikipedia. </a:t>
            </a:r>
            <a:br>
              <a:rPr lang="en-US" sz="1400" dirty="0"/>
            </a:br>
            <a:endParaRPr lang="en-US" sz="1400" dirty="0"/>
          </a:p>
          <a:p>
            <a:r>
              <a:rPr lang="en-US" sz="1400" dirty="0"/>
              <a:t>BERT extended to different domains </a:t>
            </a:r>
          </a:p>
          <a:p>
            <a:pPr lvl="1"/>
            <a:r>
              <a:rPr lang="en-US" sz="1400" dirty="0" err="1"/>
              <a:t>SciBERT</a:t>
            </a:r>
            <a:r>
              <a:rPr lang="en-US" sz="1400" dirty="0"/>
              <a:t>, </a:t>
            </a:r>
            <a:r>
              <a:rPr lang="en-US" sz="1400" dirty="0" err="1"/>
              <a:t>BioBERT</a:t>
            </a:r>
            <a:r>
              <a:rPr lang="en-US" sz="1400" dirty="0"/>
              <a:t>, </a:t>
            </a:r>
            <a:r>
              <a:rPr lang="en-US" sz="1400" dirty="0" err="1"/>
              <a:t>FinBERT</a:t>
            </a:r>
            <a:r>
              <a:rPr lang="en-US" sz="1400" dirty="0"/>
              <a:t>, </a:t>
            </a:r>
            <a:r>
              <a:rPr lang="en-US" sz="1400" dirty="0" err="1"/>
              <a:t>ClinicalBERT</a:t>
            </a:r>
            <a:r>
              <a:rPr lang="en-US" sz="1400" dirty="0"/>
              <a:t>, …</a:t>
            </a:r>
          </a:p>
          <a:p>
            <a:endParaRPr lang="en-US" sz="1400" dirty="0"/>
          </a:p>
          <a:p>
            <a:r>
              <a:rPr lang="en-US" sz="1400" dirty="0"/>
              <a:t>Making BERT smaller to use </a:t>
            </a:r>
          </a:p>
          <a:p>
            <a:pPr lvl="1"/>
            <a:r>
              <a:rPr lang="en-US" sz="1400" dirty="0" err="1"/>
              <a:t>DistillBERT</a:t>
            </a:r>
            <a:r>
              <a:rPr lang="en-US" sz="1400" dirty="0"/>
              <a:t>, </a:t>
            </a:r>
            <a:r>
              <a:rPr lang="en-US" sz="1400" dirty="0" err="1"/>
              <a:t>TinyBERT</a:t>
            </a:r>
            <a:r>
              <a:rPr lang="en-US" sz="1400" dirty="0"/>
              <a:t>, …</a:t>
            </a:r>
          </a:p>
          <a:p>
            <a:pPr marL="114300" indent="0">
              <a:buNone/>
            </a:pPr>
            <a:endParaRPr lang="en-US" sz="1400" dirty="0"/>
          </a:p>
          <a:p>
            <a:endParaRPr lang="en-US" sz="1400" dirty="0"/>
          </a:p>
        </p:txBody>
      </p:sp>
      <p:pic>
        <p:nvPicPr>
          <p:cNvPr id="8196" name="Picture 4" descr="A Survey of Transformers - 上 — RMSDEV">
            <a:extLst>
              <a:ext uri="{FF2B5EF4-FFF2-40B4-BE49-F238E27FC236}">
                <a16:creationId xmlns:a16="http://schemas.microsoft.com/office/drawing/2014/main" id="{8D8E225C-F0DE-418B-C5F8-5E8E22D4EE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000"/>
          <a:stretch/>
        </p:blipFill>
        <p:spPr bwMode="auto">
          <a:xfrm>
            <a:off x="5899867" y="1075282"/>
            <a:ext cx="2082189" cy="1596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A Survey of Transformers - 上 — RMSDEV">
            <a:extLst>
              <a:ext uri="{FF2B5EF4-FFF2-40B4-BE49-F238E27FC236}">
                <a16:creationId xmlns:a16="http://schemas.microsoft.com/office/drawing/2014/main" id="{52B6B6F9-249A-2638-1394-AC08B36964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34"/>
          <a:stretch/>
        </p:blipFill>
        <p:spPr bwMode="auto">
          <a:xfrm>
            <a:off x="5224007" y="2908786"/>
            <a:ext cx="3469202" cy="1789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5191956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05F53-ED52-592E-8E1C-97AE24A8B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Text generation using BERT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EAB607-F4CF-F65E-C285-777432121B2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Calibri" panose="020F0502020204030204" pitchFamily="34" charset="0"/>
              </a:rPr>
              <a:t>Does not support generation or sequence-to-sequence tasks </a:t>
            </a:r>
            <a:endParaRPr lang="en-US" dirty="0">
              <a:effectLst/>
            </a:endParaRPr>
          </a:p>
          <a:p>
            <a:pPr lvl="1"/>
            <a:r>
              <a:rPr lang="en-US" sz="1800" dirty="0">
                <a:effectLst/>
                <a:latin typeface="Calibri" panose="020F0502020204030204" pitchFamily="34" charset="0"/>
              </a:rPr>
              <a:t>Summarization, Translation, Text simplification, </a:t>
            </a:r>
            <a:r>
              <a:rPr lang="en-US" sz="1800" dirty="0" err="1">
                <a:effectLst/>
                <a:latin typeface="Calibri" panose="020F0502020204030204" pitchFamily="34" charset="0"/>
              </a:rPr>
              <a:t>etc</a:t>
            </a:r>
            <a:r>
              <a:rPr lang="en-US" sz="1800" dirty="0">
                <a:effectLst/>
                <a:latin typeface="Calibri" panose="020F0502020204030204" pitchFamily="34" charset="0"/>
              </a:rPr>
              <a:t> </a:t>
            </a:r>
            <a:endParaRPr lang="en-US" dirty="0">
              <a:effectLst/>
            </a:endParaRPr>
          </a:p>
          <a:p>
            <a:endParaRPr lang="en-US" dirty="0"/>
          </a:p>
        </p:txBody>
      </p:sp>
      <p:pic>
        <p:nvPicPr>
          <p:cNvPr id="5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BEC8F98-F181-AF7D-B568-777E167E234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t="2177" b="3405"/>
          <a:stretch/>
        </p:blipFill>
        <p:spPr>
          <a:xfrm>
            <a:off x="562812" y="1974488"/>
            <a:ext cx="7923067" cy="3169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990865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75670-7707-984C-09FA-C85049939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Summary Thus Far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780202-6629-C48E-1848-46A76232BDD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000" dirty="0">
                <a:latin typeface="Corbel" panose="020B0503020204020204" pitchFamily="34" charset="0"/>
              </a:rPr>
              <a:t>BERT and the family </a:t>
            </a:r>
          </a:p>
          <a:p>
            <a:endParaRPr lang="en-US" sz="2000" dirty="0">
              <a:latin typeface="Corbel" panose="020B0503020204020204" pitchFamily="34" charset="0"/>
            </a:endParaRPr>
          </a:p>
          <a:p>
            <a:r>
              <a:rPr lang="en-US" sz="2000" dirty="0">
                <a:latin typeface="Corbel" panose="020B0503020204020204" pitchFamily="34" charset="0"/>
              </a:rPr>
              <a:t>An encoder; Transformer-based networks trained on massive piles of data. </a:t>
            </a:r>
          </a:p>
          <a:p>
            <a:endParaRPr lang="en-US" sz="2000" dirty="0">
              <a:latin typeface="Corbel" panose="020B0503020204020204" pitchFamily="34" charset="0"/>
            </a:endParaRPr>
          </a:p>
          <a:p>
            <a:r>
              <a:rPr lang="en-US" sz="2000" dirty="0">
                <a:latin typeface="Corbel" panose="020B0503020204020204" pitchFamily="34" charset="0"/>
              </a:rPr>
              <a:t>Incredible for learning </a:t>
            </a:r>
            <a:r>
              <a:rPr lang="en-US" sz="2000" dirty="0">
                <a:solidFill>
                  <a:srgbClr val="C00000"/>
                </a:solidFill>
                <a:latin typeface="Corbel" panose="020B0503020204020204" pitchFamily="34" charset="0"/>
              </a:rPr>
              <a:t>contextualized</a:t>
            </a:r>
            <a:r>
              <a:rPr lang="en-US" sz="2000" dirty="0">
                <a:latin typeface="Corbel" panose="020B0503020204020204" pitchFamily="34" charset="0"/>
              </a:rPr>
              <a:t> embeddings of words</a:t>
            </a:r>
          </a:p>
          <a:p>
            <a:endParaRPr lang="en-US" sz="2000" dirty="0">
              <a:latin typeface="Corbel" panose="020B0503020204020204" pitchFamily="34" charset="0"/>
            </a:endParaRPr>
          </a:p>
          <a:p>
            <a:r>
              <a:rPr lang="en-US" sz="2000" spc="5" dirty="0">
                <a:solidFill>
                  <a:srgbClr val="404040"/>
                </a:solidFill>
                <a:latin typeface="Corbel" panose="020B0503020204020204" pitchFamily="34" charset="0"/>
                <a:cs typeface="Microsoft Sans Serif"/>
              </a:rPr>
              <a:t>It’s</a:t>
            </a:r>
            <a:r>
              <a:rPr lang="en-US" sz="2000" spc="25" dirty="0">
                <a:solidFill>
                  <a:srgbClr val="404040"/>
                </a:solidFill>
                <a:latin typeface="Corbel" panose="020B0503020204020204" pitchFamily="34" charset="0"/>
                <a:cs typeface="Microsoft Sans Serif"/>
              </a:rPr>
              <a:t> </a:t>
            </a:r>
            <a:r>
              <a:rPr lang="en-US" sz="2000" spc="20" dirty="0">
                <a:solidFill>
                  <a:srgbClr val="404040"/>
                </a:solidFill>
                <a:latin typeface="Corbel" panose="020B0503020204020204" pitchFamily="34" charset="0"/>
                <a:cs typeface="Microsoft Sans Serif"/>
              </a:rPr>
              <a:t>very</a:t>
            </a:r>
            <a:r>
              <a:rPr lang="en-US" sz="2000" spc="25" dirty="0">
                <a:solidFill>
                  <a:srgbClr val="404040"/>
                </a:solidFill>
                <a:latin typeface="Corbel" panose="020B0503020204020204" pitchFamily="34" charset="0"/>
                <a:cs typeface="Microsoft Sans Serif"/>
              </a:rPr>
              <a:t> </a:t>
            </a:r>
            <a:r>
              <a:rPr lang="en-US" sz="2000" dirty="0">
                <a:solidFill>
                  <a:srgbClr val="404040"/>
                </a:solidFill>
                <a:latin typeface="Corbel" panose="020B0503020204020204" pitchFamily="34" charset="0"/>
                <a:cs typeface="Microsoft Sans Serif"/>
              </a:rPr>
              <a:t>useful</a:t>
            </a:r>
            <a:r>
              <a:rPr lang="en-US" sz="2000" spc="30" dirty="0">
                <a:solidFill>
                  <a:srgbClr val="404040"/>
                </a:solidFill>
                <a:latin typeface="Corbel" panose="020B0503020204020204" pitchFamily="34" charset="0"/>
                <a:cs typeface="Microsoft Sans Serif"/>
              </a:rPr>
              <a:t> </a:t>
            </a:r>
            <a:r>
              <a:rPr lang="en-US" sz="2000" spc="150" dirty="0">
                <a:solidFill>
                  <a:srgbClr val="404040"/>
                </a:solidFill>
                <a:latin typeface="Corbel" panose="020B0503020204020204" pitchFamily="34" charset="0"/>
                <a:cs typeface="Microsoft Sans Serif"/>
              </a:rPr>
              <a:t>to</a:t>
            </a:r>
            <a:r>
              <a:rPr lang="en-US" sz="2000" spc="25" dirty="0">
                <a:solidFill>
                  <a:srgbClr val="404040"/>
                </a:solidFill>
                <a:latin typeface="Corbel" panose="020B0503020204020204" pitchFamily="34" charset="0"/>
                <a:cs typeface="Microsoft Sans Serif"/>
              </a:rPr>
              <a:t> </a:t>
            </a:r>
            <a:r>
              <a:rPr lang="en-US" sz="2000" spc="40" dirty="0">
                <a:solidFill>
                  <a:srgbClr val="2E75B6"/>
                </a:solidFill>
                <a:latin typeface="Corbel" panose="020B0503020204020204" pitchFamily="34" charset="0"/>
                <a:cs typeface="Microsoft Sans Serif"/>
              </a:rPr>
              <a:t>pre-train</a:t>
            </a:r>
            <a:r>
              <a:rPr lang="en-US" sz="2000" spc="35" dirty="0">
                <a:solidFill>
                  <a:srgbClr val="2E75B6"/>
                </a:solidFill>
                <a:latin typeface="Corbel" panose="020B0503020204020204" pitchFamily="34" charset="0"/>
                <a:cs typeface="Microsoft Sans Serif"/>
              </a:rPr>
              <a:t> </a:t>
            </a:r>
            <a:r>
              <a:rPr lang="en-US" sz="2000" spc="-90" dirty="0">
                <a:solidFill>
                  <a:srgbClr val="404040"/>
                </a:solidFill>
                <a:latin typeface="Corbel" panose="020B0503020204020204" pitchFamily="34" charset="0"/>
                <a:cs typeface="Microsoft Sans Serif"/>
              </a:rPr>
              <a:t>a</a:t>
            </a:r>
            <a:r>
              <a:rPr lang="en-US" sz="2000" spc="30" dirty="0">
                <a:solidFill>
                  <a:srgbClr val="404040"/>
                </a:solidFill>
                <a:latin typeface="Corbel" panose="020B0503020204020204" pitchFamily="34" charset="0"/>
                <a:cs typeface="Microsoft Sans Serif"/>
              </a:rPr>
              <a:t> </a:t>
            </a:r>
            <a:r>
              <a:rPr lang="en-US" sz="2000" spc="20" dirty="0">
                <a:solidFill>
                  <a:srgbClr val="404040"/>
                </a:solidFill>
                <a:latin typeface="Corbel" panose="020B0503020204020204" pitchFamily="34" charset="0"/>
                <a:cs typeface="Microsoft Sans Serif"/>
              </a:rPr>
              <a:t>large</a:t>
            </a:r>
            <a:r>
              <a:rPr lang="en-US" sz="2000" spc="35" dirty="0">
                <a:solidFill>
                  <a:srgbClr val="404040"/>
                </a:solidFill>
                <a:latin typeface="Corbel" panose="020B0503020204020204" pitchFamily="34" charset="0"/>
                <a:cs typeface="Microsoft Sans Serif"/>
              </a:rPr>
              <a:t> </a:t>
            </a:r>
            <a:r>
              <a:rPr lang="en-US" sz="2000" spc="10" dirty="0">
                <a:solidFill>
                  <a:srgbClr val="404040"/>
                </a:solidFill>
                <a:latin typeface="Corbel" panose="020B0503020204020204" pitchFamily="34" charset="0"/>
                <a:cs typeface="Microsoft Sans Serif"/>
              </a:rPr>
              <a:t>unsupervised/self-supervised</a:t>
            </a:r>
            <a:r>
              <a:rPr lang="en-US" sz="2000" spc="25" dirty="0">
                <a:solidFill>
                  <a:srgbClr val="404040"/>
                </a:solidFill>
                <a:latin typeface="Corbel" panose="020B0503020204020204" pitchFamily="34" charset="0"/>
                <a:cs typeface="Microsoft Sans Serif"/>
              </a:rPr>
              <a:t> </a:t>
            </a:r>
            <a:r>
              <a:rPr lang="en-US" sz="2000" spc="40" dirty="0">
                <a:solidFill>
                  <a:srgbClr val="404040"/>
                </a:solidFill>
                <a:latin typeface="Corbel" panose="020B0503020204020204" pitchFamily="34" charset="0"/>
                <a:cs typeface="Microsoft Sans Serif"/>
              </a:rPr>
              <a:t>LM </a:t>
            </a:r>
            <a:r>
              <a:rPr lang="en-US" sz="2000" spc="45" dirty="0">
                <a:solidFill>
                  <a:srgbClr val="404040"/>
                </a:solidFill>
                <a:latin typeface="Corbel" panose="020B0503020204020204" pitchFamily="34" charset="0"/>
                <a:cs typeface="Microsoft Sans Serif"/>
              </a:rPr>
              <a:t> </a:t>
            </a:r>
            <a:r>
              <a:rPr lang="en-US" sz="2000" spc="50" dirty="0">
                <a:solidFill>
                  <a:srgbClr val="404040"/>
                </a:solidFill>
                <a:latin typeface="Corbel" panose="020B0503020204020204" pitchFamily="34" charset="0"/>
                <a:cs typeface="Microsoft Sans Serif"/>
              </a:rPr>
              <a:t>then </a:t>
            </a:r>
            <a:r>
              <a:rPr lang="en-US" sz="2000" spc="35" dirty="0">
                <a:solidFill>
                  <a:srgbClr val="7030A0"/>
                </a:solidFill>
                <a:latin typeface="Corbel" panose="020B0503020204020204" pitchFamily="34" charset="0"/>
                <a:cs typeface="Microsoft Sans Serif"/>
              </a:rPr>
              <a:t>fine-tune </a:t>
            </a:r>
            <a:r>
              <a:rPr lang="en-US" sz="2000" spc="40" dirty="0">
                <a:solidFill>
                  <a:srgbClr val="404040"/>
                </a:solidFill>
                <a:latin typeface="Corbel" panose="020B0503020204020204" pitchFamily="34" charset="0"/>
                <a:cs typeface="Microsoft Sans Serif"/>
              </a:rPr>
              <a:t>on your </a:t>
            </a:r>
            <a:r>
              <a:rPr lang="en-US" sz="2000" spc="30" dirty="0">
                <a:solidFill>
                  <a:srgbClr val="404040"/>
                </a:solidFill>
                <a:latin typeface="Corbel" panose="020B0503020204020204" pitchFamily="34" charset="0"/>
                <a:cs typeface="Microsoft Sans Serif"/>
              </a:rPr>
              <a:t>particular </a:t>
            </a:r>
            <a:r>
              <a:rPr lang="en-US" sz="2000" spc="5" dirty="0">
                <a:solidFill>
                  <a:srgbClr val="404040"/>
                </a:solidFill>
                <a:latin typeface="Corbel" panose="020B0503020204020204" pitchFamily="34" charset="0"/>
                <a:cs typeface="Microsoft Sans Serif"/>
              </a:rPr>
              <a:t>task </a:t>
            </a:r>
            <a:r>
              <a:rPr lang="en-US" sz="2000" spc="-10" dirty="0">
                <a:solidFill>
                  <a:srgbClr val="404040"/>
                </a:solidFill>
                <a:latin typeface="Corbel" panose="020B0503020204020204" pitchFamily="34" charset="0"/>
                <a:cs typeface="Microsoft Sans Serif"/>
              </a:rPr>
              <a:t>(replace </a:t>
            </a:r>
            <a:r>
              <a:rPr lang="en-US" sz="2000" spc="70" dirty="0">
                <a:solidFill>
                  <a:srgbClr val="404040"/>
                </a:solidFill>
                <a:latin typeface="Corbel" panose="020B0503020204020204" pitchFamily="34" charset="0"/>
                <a:cs typeface="Microsoft Sans Serif"/>
              </a:rPr>
              <a:t>the </a:t>
            </a:r>
            <a:r>
              <a:rPr lang="en-US" sz="2000" spc="140" dirty="0">
                <a:solidFill>
                  <a:srgbClr val="404040"/>
                </a:solidFill>
                <a:latin typeface="Corbel" panose="020B0503020204020204" pitchFamily="34" charset="0"/>
                <a:cs typeface="Microsoft Sans Serif"/>
              </a:rPr>
              <a:t>top </a:t>
            </a:r>
            <a:r>
              <a:rPr lang="en-US" sz="2000" spc="-35" dirty="0">
                <a:solidFill>
                  <a:srgbClr val="404040"/>
                </a:solidFill>
                <a:latin typeface="Corbel" panose="020B0503020204020204" pitchFamily="34" charset="0"/>
                <a:cs typeface="Microsoft Sans Serif"/>
              </a:rPr>
              <a:t>layer, </a:t>
            </a:r>
            <a:r>
              <a:rPr lang="en-US" sz="2000" spc="-25" dirty="0">
                <a:solidFill>
                  <a:srgbClr val="404040"/>
                </a:solidFill>
                <a:latin typeface="Corbel" panose="020B0503020204020204" pitchFamily="34" charset="0"/>
                <a:cs typeface="Microsoft Sans Serif"/>
              </a:rPr>
              <a:t>so </a:t>
            </a:r>
            <a:r>
              <a:rPr lang="en-US" sz="2000" spc="85" dirty="0">
                <a:solidFill>
                  <a:srgbClr val="404040"/>
                </a:solidFill>
                <a:latin typeface="Corbel" panose="020B0503020204020204" pitchFamily="34" charset="0"/>
                <a:cs typeface="Microsoft Sans Serif"/>
              </a:rPr>
              <a:t>that </a:t>
            </a:r>
            <a:r>
              <a:rPr lang="en-US" sz="2000" spc="120" dirty="0">
                <a:solidFill>
                  <a:srgbClr val="404040"/>
                </a:solidFill>
                <a:latin typeface="Corbel" panose="020B0503020204020204" pitchFamily="34" charset="0"/>
                <a:cs typeface="Microsoft Sans Serif"/>
              </a:rPr>
              <a:t>it </a:t>
            </a:r>
            <a:r>
              <a:rPr lang="en-US" sz="2000" spc="-625" dirty="0">
                <a:solidFill>
                  <a:srgbClr val="404040"/>
                </a:solidFill>
                <a:latin typeface="Corbel" panose="020B0503020204020204" pitchFamily="34" charset="0"/>
                <a:cs typeface="Microsoft Sans Serif"/>
              </a:rPr>
              <a:t> </a:t>
            </a:r>
            <a:r>
              <a:rPr lang="en-US" sz="2000" spc="-45" dirty="0">
                <a:solidFill>
                  <a:srgbClr val="404040"/>
                </a:solidFill>
                <a:latin typeface="Corbel" panose="020B0503020204020204" pitchFamily="34" charset="0"/>
                <a:cs typeface="Microsoft Sans Serif"/>
              </a:rPr>
              <a:t>can</a:t>
            </a:r>
            <a:r>
              <a:rPr lang="en-US" sz="2000" spc="20" dirty="0">
                <a:solidFill>
                  <a:srgbClr val="404040"/>
                </a:solidFill>
                <a:latin typeface="Corbel" panose="020B0503020204020204" pitchFamily="34" charset="0"/>
                <a:cs typeface="Microsoft Sans Serif"/>
              </a:rPr>
              <a:t> </a:t>
            </a:r>
            <a:r>
              <a:rPr lang="en-US" sz="2000" spc="30" dirty="0">
                <a:solidFill>
                  <a:srgbClr val="404040"/>
                </a:solidFill>
                <a:latin typeface="Corbel" panose="020B0503020204020204" pitchFamily="34" charset="0"/>
                <a:cs typeface="Microsoft Sans Serif"/>
              </a:rPr>
              <a:t>work)</a:t>
            </a:r>
            <a:endParaRPr lang="en-US" sz="2000" dirty="0">
              <a:latin typeface="Corbel" panose="020B0503020204020204" pitchFamily="34" charset="0"/>
              <a:cs typeface="Microsoft Sans Serif"/>
            </a:endParaRPr>
          </a:p>
          <a:p>
            <a:pPr marL="114300" indent="0">
              <a:buNone/>
            </a:pPr>
            <a:endParaRPr lang="en-US" sz="2000" dirty="0">
              <a:latin typeface="Corbel" panose="020B0503020204020204" pitchFamily="34" charset="0"/>
            </a:endParaRPr>
          </a:p>
          <a:p>
            <a:r>
              <a:rPr lang="en-US" sz="2000" dirty="0">
                <a:latin typeface="Corbel" panose="020B0503020204020204" pitchFamily="34" charset="0"/>
              </a:rPr>
              <a:t>However, they were </a:t>
            </a:r>
            <a:r>
              <a:rPr lang="en-US" sz="2000" dirty="0">
                <a:solidFill>
                  <a:srgbClr val="C00000"/>
                </a:solidFill>
                <a:latin typeface="Corbel" panose="020B0503020204020204" pitchFamily="34" charset="0"/>
              </a:rPr>
              <a:t>not</a:t>
            </a:r>
            <a:r>
              <a:rPr lang="en-US" sz="2000" dirty="0">
                <a:latin typeface="Corbel" panose="020B0503020204020204" pitchFamily="34" charset="0"/>
              </a:rPr>
              <a:t> designed to generate text. </a:t>
            </a:r>
          </a:p>
        </p:txBody>
      </p:sp>
    </p:spTree>
    <p:extLst>
      <p:ext uri="{BB962C8B-B14F-4D97-AF65-F5344CB8AC3E}">
        <p14:creationId xmlns:p14="http://schemas.microsoft.com/office/powerpoint/2010/main" val="4248584166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F551B7-4FAA-F174-C34D-5112CF5DB5B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/>
              <a:t>Decoder-only Family of Transformers </a:t>
            </a:r>
          </a:p>
        </p:txBody>
      </p:sp>
      <p:pic>
        <p:nvPicPr>
          <p:cNvPr id="14" name="object 4">
            <a:extLst>
              <a:ext uri="{FF2B5EF4-FFF2-40B4-BE49-F238E27FC236}">
                <a16:creationId xmlns:a16="http://schemas.microsoft.com/office/drawing/2014/main" id="{49D162C3-6741-27F6-C869-20A9BCE8BE6A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558321" y="3547562"/>
            <a:ext cx="1164467" cy="778667"/>
          </a:xfrm>
          <a:prstGeom prst="rect">
            <a:avLst/>
          </a:prstGeom>
        </p:spPr>
      </p:pic>
      <p:sp>
        <p:nvSpPr>
          <p:cNvPr id="15" name="object 16">
            <a:extLst>
              <a:ext uri="{FF2B5EF4-FFF2-40B4-BE49-F238E27FC236}">
                <a16:creationId xmlns:a16="http://schemas.microsoft.com/office/drawing/2014/main" id="{7FB8C237-447C-1771-342A-4BDAC88AB4A3}"/>
              </a:ext>
            </a:extLst>
          </p:cNvPr>
          <p:cNvSpPr txBox="1"/>
          <p:nvPr/>
        </p:nvSpPr>
        <p:spPr>
          <a:xfrm>
            <a:off x="5034261" y="3800749"/>
            <a:ext cx="871061" cy="27507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725" spc="-4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Decoders</a:t>
            </a:r>
            <a:endParaRPr sz="1725" dirty="0">
              <a:latin typeface="Corbel" panose="020B0503020204020204" pitchFamily="34" charset="0"/>
              <a:ea typeface="Tahoma" panose="020B060403050404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90666581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8714465" y="4746252"/>
            <a:ext cx="135731" cy="142347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9525">
              <a:spcBef>
                <a:spcPts val="30"/>
              </a:spcBef>
            </a:pPr>
            <a:r>
              <a:rPr sz="900" dirty="0">
                <a:solidFill>
                  <a:srgbClr val="898989"/>
                </a:solidFill>
                <a:latin typeface="Calibri"/>
                <a:ea typeface="Tahoma" panose="020B0604030504040204" pitchFamily="34" charset="0"/>
                <a:cs typeface="Calibri"/>
              </a:rPr>
              <a:t>23</a:t>
            </a:r>
            <a:endParaRPr sz="900" dirty="0">
              <a:latin typeface="Calibri"/>
              <a:ea typeface="Tahoma" panose="020B0604030504040204" pitchFamily="34" charset="0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49551" y="184867"/>
            <a:ext cx="7560801" cy="201786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>
              <a:lnSpc>
                <a:spcPct val="100000"/>
              </a:lnSpc>
            </a:pPr>
            <a:endParaRPr lang="en-US" sz="2475" dirty="0">
              <a:latin typeface="Corbel" panose="020B0503020204020204" pitchFamily="34" charset="0"/>
              <a:ea typeface="Tahoma" panose="020B0604030504040204" pitchFamily="34" charset="0"/>
              <a:cs typeface="Microsoft Sans Serif"/>
            </a:endParaRPr>
          </a:p>
          <a:p>
            <a:pPr>
              <a:lnSpc>
                <a:spcPct val="100000"/>
              </a:lnSpc>
            </a:pPr>
            <a:endParaRPr sz="2475" dirty="0">
              <a:latin typeface="Corbel" panose="020B0503020204020204" pitchFamily="34" charset="0"/>
              <a:ea typeface="Tahoma" panose="020B0604030504040204" pitchFamily="34" charset="0"/>
              <a:cs typeface="Microsoft Sans Serif"/>
            </a:endParaRPr>
          </a:p>
          <a:p>
            <a:pPr marL="2024539">
              <a:spcBef>
                <a:spcPts val="2190"/>
              </a:spcBef>
            </a:pPr>
            <a:r>
              <a:rPr lang="en-US" sz="2100" spc="-8" dirty="0">
                <a:solidFill>
                  <a:srgbClr val="C00000"/>
                </a:solidFill>
                <a:latin typeface="Corbel" panose="020B0503020204020204" pitchFamily="34" charset="0"/>
                <a:ea typeface="Tahoma" panose="020B0604030504040204" pitchFamily="34" charset="0"/>
                <a:cs typeface="Trebuchet MS"/>
              </a:rPr>
              <a:t>               </a:t>
            </a:r>
            <a:r>
              <a:rPr sz="3600" spc="-8" dirty="0">
                <a:solidFill>
                  <a:srgbClr val="C00000"/>
                </a:solidFill>
                <a:latin typeface="Corbel" panose="020B0503020204020204" pitchFamily="34" charset="0"/>
                <a:ea typeface="Tahoma" panose="020B0604030504040204" pitchFamily="34" charset="0"/>
                <a:cs typeface="Trebuchet MS"/>
              </a:rPr>
              <a:t>GPT</a:t>
            </a:r>
            <a:endParaRPr lang="en-US" sz="2100" dirty="0">
              <a:latin typeface="Corbel" panose="020B0503020204020204" pitchFamily="34" charset="0"/>
              <a:ea typeface="Tahoma" panose="020B0604030504040204" pitchFamily="34" charset="0"/>
              <a:cs typeface="Trebuchet MS"/>
            </a:endParaRPr>
          </a:p>
          <a:p>
            <a:pPr marL="2024539">
              <a:spcBef>
                <a:spcPts val="1429"/>
              </a:spcBef>
            </a:pPr>
            <a:r>
              <a:rPr lang="en-US" sz="2194" spc="-11" baseline="1424" dirty="0">
                <a:latin typeface="Corbel" panose="020B0503020204020204" pitchFamily="34" charset="0"/>
                <a:ea typeface="Tahoma" panose="020B0604030504040204" pitchFamily="34" charset="0"/>
                <a:cs typeface="Trebuchet MS"/>
              </a:rPr>
              <a:t>G</a:t>
            </a:r>
            <a:r>
              <a:rPr lang="en-US" sz="1500" spc="-8" dirty="0">
                <a:latin typeface="Corbel" panose="020B0503020204020204" pitchFamily="34" charset="0"/>
                <a:ea typeface="Tahoma" panose="020B0604030504040204" pitchFamily="34" charset="0"/>
                <a:cs typeface="Trebuchet MS"/>
              </a:rPr>
              <a:t>enerative</a:t>
            </a:r>
            <a:r>
              <a:rPr lang="en-US" sz="1500" spc="-45" dirty="0">
                <a:latin typeface="Corbel" panose="020B0503020204020204" pitchFamily="34" charset="0"/>
                <a:ea typeface="Tahoma" panose="020B0604030504040204" pitchFamily="34" charset="0"/>
                <a:cs typeface="Trebuchet MS"/>
              </a:rPr>
              <a:t> </a:t>
            </a:r>
            <a:r>
              <a:rPr lang="en-US" sz="2194" spc="-39" baseline="1424" dirty="0">
                <a:latin typeface="Corbel" panose="020B0503020204020204" pitchFamily="34" charset="0"/>
                <a:ea typeface="Tahoma" panose="020B0604030504040204" pitchFamily="34" charset="0"/>
                <a:cs typeface="Trebuchet MS"/>
              </a:rPr>
              <a:t>P</a:t>
            </a:r>
            <a:r>
              <a:rPr lang="en-US" sz="1500" spc="-26" dirty="0">
                <a:latin typeface="Corbel" panose="020B0503020204020204" pitchFamily="34" charset="0"/>
                <a:ea typeface="Tahoma" panose="020B0604030504040204" pitchFamily="34" charset="0"/>
                <a:cs typeface="Trebuchet MS"/>
              </a:rPr>
              <a:t>re-trained</a:t>
            </a:r>
            <a:r>
              <a:rPr lang="en-US" sz="1500" spc="-41" dirty="0">
                <a:latin typeface="Corbel" panose="020B0503020204020204" pitchFamily="34" charset="0"/>
                <a:ea typeface="Tahoma" panose="020B0604030504040204" pitchFamily="34" charset="0"/>
                <a:cs typeface="Trebuchet MS"/>
              </a:rPr>
              <a:t> </a:t>
            </a:r>
            <a:r>
              <a:rPr lang="en-US" sz="2194" spc="-28" baseline="1424" dirty="0">
                <a:latin typeface="Corbel" panose="020B0503020204020204" pitchFamily="34" charset="0"/>
                <a:ea typeface="Tahoma" panose="020B0604030504040204" pitchFamily="34" charset="0"/>
                <a:cs typeface="Trebuchet MS"/>
              </a:rPr>
              <a:t>T</a:t>
            </a:r>
            <a:r>
              <a:rPr lang="en-US" sz="1500" spc="-19" dirty="0">
                <a:latin typeface="Corbel" panose="020B0503020204020204" pitchFamily="34" charset="0"/>
                <a:ea typeface="Tahoma" panose="020B0604030504040204" pitchFamily="34" charset="0"/>
                <a:cs typeface="Trebuchet MS"/>
              </a:rPr>
              <a:t>ransformer</a:t>
            </a:r>
            <a:r>
              <a:rPr lang="en-US" sz="1500" spc="-45" dirty="0">
                <a:latin typeface="Corbel" panose="020B0503020204020204" pitchFamily="34" charset="0"/>
                <a:ea typeface="Tahoma" panose="020B0604030504040204" pitchFamily="34" charset="0"/>
                <a:cs typeface="Trebuchet MS"/>
              </a:rPr>
              <a:t> </a:t>
            </a:r>
            <a:endParaRPr lang="en-US" sz="1500" dirty="0">
              <a:latin typeface="Corbel" panose="020B0503020204020204" pitchFamily="34" charset="0"/>
              <a:ea typeface="Tahoma" panose="020B0604030504040204" pitchFamily="34" charset="0"/>
              <a:cs typeface="Trebuchet MS"/>
            </a:endParaRPr>
          </a:p>
        </p:txBody>
      </p:sp>
      <p:pic>
        <p:nvPicPr>
          <p:cNvPr id="8" name="Google Shape;183;p32">
            <a:extLst>
              <a:ext uri="{FF2B5EF4-FFF2-40B4-BE49-F238E27FC236}">
                <a16:creationId xmlns:a16="http://schemas.microsoft.com/office/drawing/2014/main" id="{8D1CA031-E600-82A0-BC23-B31D5B7ABF4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b="58142"/>
          <a:stretch/>
        </p:blipFill>
        <p:spPr>
          <a:xfrm>
            <a:off x="4388130" y="3133352"/>
            <a:ext cx="4394200" cy="16129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F6900CA-1C92-40A2-70DD-0FCF74D6D4E7}"/>
              </a:ext>
            </a:extLst>
          </p:cNvPr>
          <p:cNvSpPr txBox="1"/>
          <p:nvPr/>
        </p:nvSpPr>
        <p:spPr>
          <a:xfrm>
            <a:off x="4953000" y="2646038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GPT: An Auto-Regressive LM (2018)</a:t>
            </a:r>
            <a:endParaRPr lang="en-US" dirty="0"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Google Shape;190;p33">
            <a:extLst>
              <a:ext uri="{FF2B5EF4-FFF2-40B4-BE49-F238E27FC236}">
                <a16:creationId xmlns:a16="http://schemas.microsoft.com/office/drawing/2014/main" id="{B535E4C9-C2BC-F5A3-DF61-E07E2AAA106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1" b="83498"/>
          <a:stretch/>
        </p:blipFill>
        <p:spPr>
          <a:xfrm>
            <a:off x="171730" y="3120556"/>
            <a:ext cx="4394200" cy="107779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E2EE972-88E8-8A87-918D-8B7018FBF59C}"/>
              </a:ext>
            </a:extLst>
          </p:cNvPr>
          <p:cNvSpPr txBox="1"/>
          <p:nvPr/>
        </p:nvSpPr>
        <p:spPr>
          <a:xfrm>
            <a:off x="704850" y="2665289"/>
            <a:ext cx="47625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GPT-2: A Big Language Model (2019)</a:t>
            </a:r>
            <a:endParaRPr lang="en-US" dirty="0"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E09DB-D512-32CF-FAC3-F4934B7CF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GPT-2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D986DC-BDE4-6D83-A8E9-51A35E89DFE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3919" y="1164226"/>
            <a:ext cx="8085415" cy="3077573"/>
          </a:xfrm>
        </p:spPr>
        <p:txBody>
          <a:bodyPr/>
          <a:lstStyle/>
          <a:p>
            <a:r>
              <a:rPr lang="en-US" spc="-130" dirty="0"/>
              <a:t>GPT-2</a:t>
            </a:r>
            <a:r>
              <a:rPr lang="en-US" spc="30" dirty="0"/>
              <a:t> </a:t>
            </a:r>
            <a:r>
              <a:rPr lang="en-US" spc="-70" dirty="0"/>
              <a:t>uses</a:t>
            </a:r>
            <a:r>
              <a:rPr lang="en-US" spc="25" dirty="0"/>
              <a:t> only</a:t>
            </a:r>
            <a:r>
              <a:rPr lang="en-US" spc="30" dirty="0"/>
              <a:t> </a:t>
            </a:r>
            <a:r>
              <a:rPr lang="en-US" spc="-5" dirty="0"/>
              <a:t>Transformer</a:t>
            </a:r>
            <a:r>
              <a:rPr lang="en-US" spc="25" dirty="0"/>
              <a:t> </a:t>
            </a:r>
            <a:r>
              <a:rPr lang="en-US" spc="20" dirty="0"/>
              <a:t>Decoders</a:t>
            </a:r>
            <a:r>
              <a:rPr lang="en-US" spc="15" dirty="0"/>
              <a:t> </a:t>
            </a:r>
            <a:r>
              <a:rPr lang="en-US" spc="-20" dirty="0"/>
              <a:t>(no</a:t>
            </a:r>
            <a:r>
              <a:rPr lang="en-US" spc="25" dirty="0"/>
              <a:t> </a:t>
            </a:r>
            <a:r>
              <a:rPr lang="en-US" spc="-20" dirty="0"/>
              <a:t>Encoders)</a:t>
            </a:r>
            <a:r>
              <a:rPr lang="en-US" spc="25" dirty="0"/>
              <a:t> </a:t>
            </a:r>
            <a:r>
              <a:rPr lang="en-US" spc="155" dirty="0"/>
              <a:t>to</a:t>
            </a:r>
            <a:r>
              <a:rPr lang="en-US" spc="30" dirty="0"/>
              <a:t> </a:t>
            </a:r>
            <a:r>
              <a:rPr lang="en-US" spc="40" dirty="0"/>
              <a:t>generate </a:t>
            </a:r>
            <a:r>
              <a:rPr lang="en-US" spc="-625" dirty="0"/>
              <a:t> </a:t>
            </a:r>
            <a:r>
              <a:rPr lang="en-US" spc="25" dirty="0"/>
              <a:t>new </a:t>
            </a:r>
            <a:r>
              <a:rPr lang="en-US" spc="-25" dirty="0"/>
              <a:t>sequences</a:t>
            </a:r>
            <a:r>
              <a:rPr lang="en-US" spc="20" dirty="0"/>
              <a:t> </a:t>
            </a:r>
            <a:r>
              <a:rPr lang="en-US" spc="75" dirty="0"/>
              <a:t>from</a:t>
            </a:r>
            <a:r>
              <a:rPr lang="en-US" spc="30" dirty="0"/>
              <a:t> </a:t>
            </a:r>
            <a:r>
              <a:rPr lang="en-US" dirty="0"/>
              <a:t>scratch</a:t>
            </a:r>
            <a:r>
              <a:rPr lang="en-US" spc="25" dirty="0"/>
              <a:t> </a:t>
            </a:r>
            <a:r>
              <a:rPr lang="en-US" spc="85" dirty="0"/>
              <a:t>or</a:t>
            </a:r>
            <a:r>
              <a:rPr lang="en-US" spc="20" dirty="0"/>
              <a:t> </a:t>
            </a:r>
            <a:r>
              <a:rPr lang="en-US" spc="75" dirty="0"/>
              <a:t>from</a:t>
            </a:r>
            <a:r>
              <a:rPr lang="en-US" spc="30" dirty="0"/>
              <a:t> </a:t>
            </a:r>
            <a:r>
              <a:rPr lang="en-US" spc="-90" dirty="0"/>
              <a:t>a</a:t>
            </a:r>
            <a:r>
              <a:rPr lang="en-US" spc="30" dirty="0"/>
              <a:t> </a:t>
            </a:r>
            <a:r>
              <a:rPr lang="en-US" spc="55" dirty="0"/>
              <a:t>starting</a:t>
            </a:r>
            <a:r>
              <a:rPr lang="en-US" spc="20" dirty="0"/>
              <a:t> </a:t>
            </a:r>
            <a:r>
              <a:rPr lang="en-US" spc="-10" dirty="0"/>
              <a:t>sequence</a:t>
            </a:r>
            <a:endParaRPr lang="en-US" dirty="0"/>
          </a:p>
          <a:p>
            <a:r>
              <a:rPr lang="en-US" dirty="0"/>
              <a:t>As it processes each </a:t>
            </a:r>
            <a:r>
              <a:rPr lang="en-US" dirty="0" err="1"/>
              <a:t>subword</a:t>
            </a:r>
            <a:r>
              <a:rPr lang="en-US" dirty="0"/>
              <a:t>, it masks the “future” words and conditions on and attends to the previous words</a:t>
            </a:r>
          </a:p>
          <a:p>
            <a:endParaRPr lang="en-US" dirty="0"/>
          </a:p>
        </p:txBody>
      </p:sp>
      <p:sp>
        <p:nvSpPr>
          <p:cNvPr id="5" name="object 7">
            <a:extLst>
              <a:ext uri="{FF2B5EF4-FFF2-40B4-BE49-F238E27FC236}">
                <a16:creationId xmlns:a16="http://schemas.microsoft.com/office/drawing/2014/main" id="{0AD9BA31-59DE-EF48-7269-B586FB5C5E00}"/>
              </a:ext>
            </a:extLst>
          </p:cNvPr>
          <p:cNvSpPr txBox="1"/>
          <p:nvPr/>
        </p:nvSpPr>
        <p:spPr>
          <a:xfrm>
            <a:off x="3198812" y="4942784"/>
            <a:ext cx="2746375" cy="16030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000" spc="-5" dirty="0">
                <a:solidFill>
                  <a:srgbClr val="C00000"/>
                </a:solidFill>
                <a:latin typeface="Calibri"/>
                <a:ea typeface="Tahoma" panose="020B0604030504040204" pitchFamily="34" charset="0"/>
                <a:cs typeface="Calibri"/>
              </a:rPr>
              <a:t>Image</a:t>
            </a:r>
            <a:r>
              <a:rPr sz="1000" dirty="0">
                <a:solidFill>
                  <a:srgbClr val="C00000"/>
                </a:solidFill>
                <a:latin typeface="Calibri"/>
                <a:ea typeface="Tahoma" panose="020B0604030504040204" pitchFamily="34" charset="0"/>
                <a:cs typeface="Calibri"/>
              </a:rPr>
              <a:t> </a:t>
            </a:r>
            <a:r>
              <a:rPr sz="1000" spc="-5" dirty="0">
                <a:solidFill>
                  <a:srgbClr val="C00000"/>
                </a:solidFill>
                <a:latin typeface="Calibri"/>
                <a:ea typeface="Tahoma" panose="020B0604030504040204" pitchFamily="34" charset="0"/>
                <a:cs typeface="Calibri"/>
              </a:rPr>
              <a:t>by </a:t>
            </a:r>
            <a:r>
              <a:rPr sz="1000" spc="-5" dirty="0">
                <a:solidFill>
                  <a:srgbClr val="C00000"/>
                </a:solidFill>
                <a:latin typeface="Calibri"/>
                <a:ea typeface="Tahoma" panose="020B0604030504040204" pitchFamily="34" charset="0"/>
                <a:cs typeface="Calibri"/>
                <a:hlinkClick r:id="rId2"/>
              </a:rPr>
              <a:t>http://jalammar.github.io/illustrated-gpt2/</a:t>
            </a:r>
            <a:endParaRPr sz="1000" dirty="0">
              <a:latin typeface="Calibri"/>
              <a:ea typeface="Tahoma" panose="020B0604030504040204" pitchFamily="34" charset="0"/>
              <a:cs typeface="Calibri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A5AAF2E-A147-3AB9-B669-7FFEFB8A9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441" y="2274634"/>
            <a:ext cx="4873116" cy="2538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4282376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7FFA4-B27A-FAA9-DA8C-EE31A4C37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GPT2: Model Sizes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3A1922-D298-A289-D57B-E4C6F8D717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885" y="888432"/>
            <a:ext cx="7320643" cy="34671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6DA3D6A-436D-CB1F-1A45-7C5D949553CE}"/>
              </a:ext>
            </a:extLst>
          </p:cNvPr>
          <p:cNvSpPr txBox="1"/>
          <p:nvPr/>
        </p:nvSpPr>
        <p:spPr>
          <a:xfrm>
            <a:off x="6856020" y="4257878"/>
            <a:ext cx="93326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1542M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46D8E5-2440-7A05-760B-061F92EC50FA}"/>
              </a:ext>
            </a:extLst>
          </p:cNvPr>
          <p:cNvSpPr txBox="1"/>
          <p:nvPr/>
        </p:nvSpPr>
        <p:spPr>
          <a:xfrm>
            <a:off x="5067638" y="4271507"/>
            <a:ext cx="80021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762M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8B83A2-20E8-5C56-A9C7-07C619F52C3D}"/>
              </a:ext>
            </a:extLst>
          </p:cNvPr>
          <p:cNvSpPr txBox="1"/>
          <p:nvPr/>
        </p:nvSpPr>
        <p:spPr>
          <a:xfrm>
            <a:off x="3271048" y="4243446"/>
            <a:ext cx="79701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345M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F3A708-EF18-EF4B-5D58-EA1B4A2E98CF}"/>
              </a:ext>
            </a:extLst>
          </p:cNvPr>
          <p:cNvSpPr txBox="1"/>
          <p:nvPr/>
        </p:nvSpPr>
        <p:spPr>
          <a:xfrm>
            <a:off x="369736" y="4271507"/>
            <a:ext cx="209544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117M parameters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DC1DEF-2A16-0E4F-D36F-42AA381F1701}"/>
              </a:ext>
            </a:extLst>
          </p:cNvPr>
          <p:cNvSpPr txBox="1"/>
          <p:nvPr/>
        </p:nvSpPr>
        <p:spPr>
          <a:xfrm>
            <a:off x="369736" y="1332011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Play with it here: </a:t>
            </a:r>
            <a:r>
              <a:rPr lang="en-US" dirty="0">
                <a:latin typeface="Consolas" panose="020B0609020204030204" pitchFamily="49" charset="0"/>
                <a:ea typeface="Tahoma" panose="020B0604030504040204" pitchFamily="34" charset="0"/>
                <a:cs typeface="Consolas" panose="020B0609020204030204" pitchFamily="49" charset="0"/>
                <a:hlinkClick r:id="rId3"/>
              </a:rPr>
              <a:t>https://huggingface.co/gpt2</a:t>
            </a:r>
            <a:r>
              <a:rPr lang="en-US" dirty="0">
                <a:latin typeface="Consolas" panose="020B0609020204030204" pitchFamily="49" charset="0"/>
                <a:ea typeface="Tahoma" panose="020B0604030504040204" pitchFamily="34" charset="0"/>
                <a:cs typeface="Consolas" panose="020B0609020204030204" pitchFamily="49" charset="0"/>
              </a:rPr>
              <a:t> </a:t>
            </a:r>
          </a:p>
        </p:txBody>
      </p:sp>
      <p:sp>
        <p:nvSpPr>
          <p:cNvPr id="3" name="object 7">
            <a:extLst>
              <a:ext uri="{FF2B5EF4-FFF2-40B4-BE49-F238E27FC236}">
                <a16:creationId xmlns:a16="http://schemas.microsoft.com/office/drawing/2014/main" id="{82168FEB-6883-1893-0A3F-00B011E99FA0}"/>
              </a:ext>
            </a:extLst>
          </p:cNvPr>
          <p:cNvSpPr txBox="1"/>
          <p:nvPr/>
        </p:nvSpPr>
        <p:spPr>
          <a:xfrm>
            <a:off x="3036366" y="4942784"/>
            <a:ext cx="2908821" cy="16030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lang="en-US" sz="1000" spc="-5" dirty="0">
                <a:solidFill>
                  <a:srgbClr val="C00000"/>
                </a:solidFill>
                <a:latin typeface="Calibri"/>
                <a:ea typeface="Tahoma" panose="020B0604030504040204" pitchFamily="34" charset="0"/>
                <a:cs typeface="Calibri"/>
              </a:rPr>
              <a:t>[</a:t>
            </a:r>
            <a:r>
              <a:rPr sz="1000" spc="-5" dirty="0">
                <a:solidFill>
                  <a:srgbClr val="C00000"/>
                </a:solidFill>
                <a:latin typeface="Calibri"/>
                <a:ea typeface="Tahoma" panose="020B0604030504040204" pitchFamily="34" charset="0"/>
                <a:cs typeface="Calibri"/>
              </a:rPr>
              <a:t>Image</a:t>
            </a:r>
            <a:r>
              <a:rPr sz="1000" dirty="0">
                <a:solidFill>
                  <a:srgbClr val="C00000"/>
                </a:solidFill>
                <a:latin typeface="Calibri"/>
                <a:ea typeface="Tahoma" panose="020B0604030504040204" pitchFamily="34" charset="0"/>
                <a:cs typeface="Calibri"/>
              </a:rPr>
              <a:t> </a:t>
            </a:r>
            <a:r>
              <a:rPr sz="1000" spc="-5" dirty="0">
                <a:solidFill>
                  <a:srgbClr val="C00000"/>
                </a:solidFill>
                <a:latin typeface="Calibri"/>
                <a:ea typeface="Tahoma" panose="020B0604030504040204" pitchFamily="34" charset="0"/>
                <a:cs typeface="Calibri"/>
              </a:rPr>
              <a:t>by </a:t>
            </a:r>
            <a:r>
              <a:rPr sz="1000" spc="-5" dirty="0">
                <a:solidFill>
                  <a:srgbClr val="C00000"/>
                </a:solidFill>
                <a:latin typeface="Calibri"/>
                <a:ea typeface="Tahoma" panose="020B0604030504040204" pitchFamily="34" charset="0"/>
                <a:cs typeface="Calibri"/>
                <a:hlinkClick r:id="rId4"/>
              </a:rPr>
              <a:t>http://jalammar.github.io/illustrated-gpt2/</a:t>
            </a:r>
            <a:r>
              <a:rPr lang="en-US" sz="1000" spc="-5" dirty="0">
                <a:solidFill>
                  <a:srgbClr val="C00000"/>
                </a:solidFill>
                <a:latin typeface="Calibri"/>
                <a:ea typeface="Tahoma" panose="020B0604030504040204" pitchFamily="34" charset="0"/>
                <a:cs typeface="Calibri"/>
              </a:rPr>
              <a:t>]</a:t>
            </a:r>
            <a:endParaRPr sz="1000" dirty="0">
              <a:latin typeface="Calibri"/>
              <a:ea typeface="Tahoma" panose="020B060403050404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32640753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0" tIns="9049" rIns="0" bIns="0" rtlCol="0" anchor="t" anchorCtr="0">
            <a:spAutoFit/>
          </a:bodyPr>
          <a:lstStyle/>
          <a:p>
            <a:pPr marL="9525">
              <a:spcBef>
                <a:spcPts val="71"/>
              </a:spcBef>
            </a:pPr>
            <a:r>
              <a:rPr sz="2000" spc="17" dirty="0">
                <a:solidFill>
                  <a:srgbClr val="C00000"/>
                </a:solidFill>
              </a:rPr>
              <a:t>GPT-2</a:t>
            </a:r>
            <a:r>
              <a:rPr sz="2000" spc="-62" dirty="0">
                <a:solidFill>
                  <a:srgbClr val="C00000"/>
                </a:solidFill>
              </a:rPr>
              <a:t> </a:t>
            </a:r>
            <a:r>
              <a:rPr sz="2000" spc="-26" dirty="0"/>
              <a:t>is</a:t>
            </a:r>
            <a:r>
              <a:rPr sz="2000" spc="-49" dirty="0"/>
              <a:t> </a:t>
            </a:r>
            <a:r>
              <a:rPr sz="2000" spc="-34" dirty="0"/>
              <a:t>identical</a:t>
            </a:r>
            <a:r>
              <a:rPr sz="2000" spc="-53" dirty="0"/>
              <a:t> </a:t>
            </a:r>
            <a:r>
              <a:rPr sz="2000" spc="-8" dirty="0"/>
              <a:t>to</a:t>
            </a:r>
            <a:r>
              <a:rPr sz="2000" spc="-53" dirty="0"/>
              <a:t> </a:t>
            </a:r>
            <a:r>
              <a:rPr sz="2000" spc="-28" dirty="0">
                <a:solidFill>
                  <a:srgbClr val="C00000"/>
                </a:solidFill>
              </a:rPr>
              <a:t>GPT-1</a:t>
            </a:r>
            <a:r>
              <a:rPr sz="2000" spc="-19" dirty="0"/>
              <a:t>,</a:t>
            </a:r>
            <a:r>
              <a:rPr sz="2000" spc="-56" dirty="0"/>
              <a:t> </a:t>
            </a:r>
            <a:r>
              <a:rPr sz="2000" spc="-45" dirty="0"/>
              <a:t>but:</a:t>
            </a:r>
            <a:endParaRPr sz="2000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DD61DC7-86D5-ACD3-2279-8736B7FD25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52425" marR="3810" indent="-342900">
              <a:spcBef>
                <a:spcPts val="75"/>
              </a:spcBef>
              <a:buFont typeface="Arial MT"/>
              <a:buChar char="•"/>
              <a:tabLst>
                <a:tab pos="351949" algn="l"/>
                <a:tab pos="352425" algn="l"/>
              </a:tabLst>
            </a:pPr>
            <a:r>
              <a:rPr lang="en-US" sz="1800" spc="11" dirty="0">
                <a:latin typeface="Corbel" panose="020B0503020204020204" pitchFamily="34" charset="0"/>
                <a:cs typeface="Trebuchet MS"/>
              </a:rPr>
              <a:t>Has</a:t>
            </a:r>
            <a:r>
              <a:rPr lang="en-US" sz="1800" spc="-49" dirty="0">
                <a:latin typeface="Corbel" panose="020B0503020204020204" pitchFamily="34" charset="0"/>
                <a:cs typeface="Trebuchet MS"/>
              </a:rPr>
              <a:t> </a:t>
            </a:r>
            <a:r>
              <a:rPr lang="en-US" sz="1800" spc="-26" dirty="0">
                <a:solidFill>
                  <a:srgbClr val="C00000"/>
                </a:solidFill>
                <a:latin typeface="Corbel" panose="020B0503020204020204" pitchFamily="34" charset="0"/>
                <a:cs typeface="Trebuchet MS"/>
              </a:rPr>
              <a:t>Layer</a:t>
            </a:r>
            <a:r>
              <a:rPr lang="en-US" sz="1800" spc="-45" dirty="0">
                <a:solidFill>
                  <a:srgbClr val="C00000"/>
                </a:solidFill>
                <a:latin typeface="Corbel" panose="020B0503020204020204" pitchFamily="34" charset="0"/>
                <a:cs typeface="Trebuchet MS"/>
              </a:rPr>
              <a:t> </a:t>
            </a:r>
            <a:r>
              <a:rPr lang="en-US" sz="1800" spc="-23" dirty="0">
                <a:solidFill>
                  <a:srgbClr val="C00000"/>
                </a:solidFill>
                <a:latin typeface="Corbel" panose="020B0503020204020204" pitchFamily="34" charset="0"/>
                <a:cs typeface="Trebuchet MS"/>
              </a:rPr>
              <a:t>normalization</a:t>
            </a:r>
            <a:r>
              <a:rPr lang="en-US" sz="1800" spc="-45" dirty="0">
                <a:latin typeface="Corbel" panose="020B0503020204020204" pitchFamily="34" charset="0"/>
                <a:cs typeface="Trebuchet MS"/>
              </a:rPr>
              <a:t> </a:t>
            </a:r>
            <a:r>
              <a:rPr lang="en-US" sz="1800" spc="-38" dirty="0">
                <a:latin typeface="Corbel" panose="020B0503020204020204" pitchFamily="34" charset="0"/>
                <a:cs typeface="Trebuchet MS"/>
              </a:rPr>
              <a:t>in</a:t>
            </a:r>
            <a:r>
              <a:rPr lang="en-US" sz="1800" spc="-45" dirty="0">
                <a:latin typeface="Corbel" panose="020B0503020204020204" pitchFamily="34" charset="0"/>
                <a:cs typeface="Trebuchet MS"/>
              </a:rPr>
              <a:t> </a:t>
            </a:r>
            <a:r>
              <a:rPr lang="en-US" sz="1800" dirty="0">
                <a:latin typeface="Corbel" panose="020B0503020204020204" pitchFamily="34" charset="0"/>
                <a:cs typeface="Trebuchet MS"/>
              </a:rPr>
              <a:t>between</a:t>
            </a:r>
            <a:r>
              <a:rPr lang="en-US" sz="1800" spc="-49" dirty="0">
                <a:latin typeface="Corbel" panose="020B0503020204020204" pitchFamily="34" charset="0"/>
                <a:cs typeface="Trebuchet MS"/>
              </a:rPr>
              <a:t> </a:t>
            </a:r>
            <a:r>
              <a:rPr lang="en-US" sz="1800" dirty="0">
                <a:latin typeface="Corbel" panose="020B0503020204020204" pitchFamily="34" charset="0"/>
                <a:cs typeface="Trebuchet MS"/>
              </a:rPr>
              <a:t>each</a:t>
            </a:r>
            <a:r>
              <a:rPr lang="en-US" sz="1800" spc="-45" dirty="0">
                <a:latin typeface="Corbel" panose="020B0503020204020204" pitchFamily="34" charset="0"/>
                <a:cs typeface="Trebuchet MS"/>
              </a:rPr>
              <a:t> </a:t>
            </a:r>
            <a:r>
              <a:rPr lang="en-US" sz="1800" spc="11" dirty="0">
                <a:latin typeface="Corbel" panose="020B0503020204020204" pitchFamily="34" charset="0"/>
                <a:cs typeface="Trebuchet MS"/>
              </a:rPr>
              <a:t>sub-block</a:t>
            </a:r>
            <a:r>
              <a:rPr lang="en-US" sz="1800" spc="-41" dirty="0">
                <a:latin typeface="Corbel" panose="020B0503020204020204" pitchFamily="34" charset="0"/>
                <a:cs typeface="Trebuchet MS"/>
              </a:rPr>
              <a:t> </a:t>
            </a:r>
            <a:r>
              <a:rPr lang="en-US" sz="1800" spc="-56" dirty="0">
                <a:latin typeface="Corbel" panose="020B0503020204020204" pitchFamily="34" charset="0"/>
                <a:cs typeface="Trebuchet MS"/>
              </a:rPr>
              <a:t>(as </a:t>
            </a:r>
            <a:r>
              <a:rPr lang="en-US" sz="1800" spc="-533" dirty="0">
                <a:latin typeface="Corbel" panose="020B0503020204020204" pitchFamily="34" charset="0"/>
                <a:cs typeface="Trebuchet MS"/>
              </a:rPr>
              <a:t> </a:t>
            </a:r>
            <a:r>
              <a:rPr lang="en-US" sz="1800" spc="-45" dirty="0">
                <a:latin typeface="Corbel" panose="020B0503020204020204" pitchFamily="34" charset="0"/>
                <a:cs typeface="Trebuchet MS"/>
              </a:rPr>
              <a:t>we’ve</a:t>
            </a:r>
            <a:r>
              <a:rPr lang="en-US" sz="1800" spc="-49" dirty="0">
                <a:latin typeface="Corbel" panose="020B0503020204020204" pitchFamily="34" charset="0"/>
                <a:cs typeface="Trebuchet MS"/>
              </a:rPr>
              <a:t> </a:t>
            </a:r>
            <a:r>
              <a:rPr lang="en-US" sz="1800" spc="-26" dirty="0">
                <a:latin typeface="Corbel" panose="020B0503020204020204" pitchFamily="34" charset="0"/>
                <a:cs typeface="Trebuchet MS"/>
              </a:rPr>
              <a:t>already</a:t>
            </a:r>
            <a:r>
              <a:rPr lang="en-US" sz="1800" spc="-45" dirty="0">
                <a:latin typeface="Corbel" panose="020B0503020204020204" pitchFamily="34" charset="0"/>
                <a:cs typeface="Trebuchet MS"/>
              </a:rPr>
              <a:t> </a:t>
            </a:r>
            <a:r>
              <a:rPr lang="en-US" sz="1800" spc="-23" dirty="0">
                <a:latin typeface="Corbel" panose="020B0503020204020204" pitchFamily="34" charset="0"/>
                <a:cs typeface="Trebuchet MS"/>
              </a:rPr>
              <a:t>seen)</a:t>
            </a:r>
            <a:endParaRPr lang="en-US" sz="1800" dirty="0">
              <a:latin typeface="Corbel" panose="020B0503020204020204" pitchFamily="34" charset="0"/>
              <a:cs typeface="Trebuchet MS"/>
            </a:endParaRPr>
          </a:p>
          <a:p>
            <a:pPr>
              <a:spcBef>
                <a:spcPts val="30"/>
              </a:spcBef>
              <a:buChar char="•"/>
            </a:pPr>
            <a:endParaRPr lang="en-US" sz="1913" dirty="0">
              <a:latin typeface="Corbel" panose="020B0503020204020204" pitchFamily="34" charset="0"/>
              <a:cs typeface="Trebuchet MS"/>
            </a:endParaRPr>
          </a:p>
          <a:p>
            <a:pPr marL="352425" marR="376713" indent="-342900">
              <a:lnSpc>
                <a:spcPct val="100800"/>
              </a:lnSpc>
              <a:buFont typeface="Arial MT"/>
              <a:buChar char="•"/>
              <a:tabLst>
                <a:tab pos="351949" algn="l"/>
                <a:tab pos="352425" algn="l"/>
              </a:tabLst>
            </a:pPr>
            <a:r>
              <a:rPr lang="en-US" sz="1800" spc="19" dirty="0">
                <a:latin typeface="Corbel" panose="020B0503020204020204" pitchFamily="34" charset="0"/>
                <a:cs typeface="Trebuchet MS"/>
              </a:rPr>
              <a:t>Vocab</a:t>
            </a:r>
            <a:r>
              <a:rPr lang="en-US" sz="1800" spc="-53" dirty="0">
                <a:latin typeface="Corbel" panose="020B0503020204020204" pitchFamily="34" charset="0"/>
                <a:cs typeface="Trebuchet MS"/>
              </a:rPr>
              <a:t> </a:t>
            </a:r>
            <a:r>
              <a:rPr lang="en-US" sz="1800" spc="11" dirty="0">
                <a:latin typeface="Corbel" panose="020B0503020204020204" pitchFamily="34" charset="0"/>
                <a:cs typeface="Trebuchet MS"/>
              </a:rPr>
              <a:t>extended</a:t>
            </a:r>
            <a:r>
              <a:rPr lang="en-US" sz="1800" spc="-49" dirty="0">
                <a:latin typeface="Corbel" panose="020B0503020204020204" pitchFamily="34" charset="0"/>
                <a:cs typeface="Trebuchet MS"/>
              </a:rPr>
              <a:t> </a:t>
            </a:r>
            <a:r>
              <a:rPr lang="en-US" sz="1800" spc="-8" dirty="0">
                <a:latin typeface="Corbel" panose="020B0503020204020204" pitchFamily="34" charset="0"/>
                <a:cs typeface="Trebuchet MS"/>
              </a:rPr>
              <a:t>to</a:t>
            </a:r>
            <a:r>
              <a:rPr lang="en-US" sz="1800" spc="-45" dirty="0">
                <a:latin typeface="Corbel" panose="020B0503020204020204" pitchFamily="34" charset="0"/>
                <a:cs typeface="Trebuchet MS"/>
              </a:rPr>
              <a:t> </a:t>
            </a:r>
            <a:r>
              <a:rPr lang="en-US" sz="1800" spc="19" dirty="0">
                <a:latin typeface="Corbel" panose="020B0503020204020204" pitchFamily="34" charset="0"/>
                <a:cs typeface="Trebuchet MS"/>
              </a:rPr>
              <a:t>50,257</a:t>
            </a:r>
            <a:r>
              <a:rPr lang="en-US" sz="1800" spc="-49" dirty="0">
                <a:latin typeface="Corbel" panose="020B0503020204020204" pitchFamily="34" charset="0"/>
                <a:cs typeface="Trebuchet MS"/>
              </a:rPr>
              <a:t> </a:t>
            </a:r>
            <a:r>
              <a:rPr lang="en-US" sz="1800" spc="4" dirty="0">
                <a:latin typeface="Corbel" panose="020B0503020204020204" pitchFamily="34" charset="0"/>
                <a:cs typeface="Trebuchet MS"/>
              </a:rPr>
              <a:t>tokens</a:t>
            </a:r>
            <a:r>
              <a:rPr lang="en-US" sz="1800" spc="-45" dirty="0">
                <a:latin typeface="Corbel" panose="020B0503020204020204" pitchFamily="34" charset="0"/>
                <a:cs typeface="Trebuchet MS"/>
              </a:rPr>
              <a:t> </a:t>
            </a:r>
            <a:r>
              <a:rPr lang="en-US" sz="1800" spc="34" dirty="0">
                <a:latin typeface="Corbel" panose="020B0503020204020204" pitchFamily="34" charset="0"/>
                <a:cs typeface="Trebuchet MS"/>
              </a:rPr>
              <a:t>and</a:t>
            </a:r>
            <a:r>
              <a:rPr lang="en-US" sz="1800" spc="-49" dirty="0">
                <a:latin typeface="Corbel" panose="020B0503020204020204" pitchFamily="34" charset="0"/>
                <a:cs typeface="Trebuchet MS"/>
              </a:rPr>
              <a:t> </a:t>
            </a:r>
            <a:r>
              <a:rPr lang="en-US" sz="1800" spc="-23" dirty="0">
                <a:solidFill>
                  <a:srgbClr val="C00000"/>
                </a:solidFill>
                <a:latin typeface="Corbel" panose="020B0503020204020204" pitchFamily="34" charset="0"/>
                <a:cs typeface="Trebuchet MS"/>
              </a:rPr>
              <a:t>context</a:t>
            </a:r>
            <a:r>
              <a:rPr lang="en-US" sz="1800" spc="-49" dirty="0">
                <a:solidFill>
                  <a:srgbClr val="C00000"/>
                </a:solidFill>
                <a:latin typeface="Corbel" panose="020B0503020204020204" pitchFamily="34" charset="0"/>
                <a:cs typeface="Trebuchet MS"/>
              </a:rPr>
              <a:t> </a:t>
            </a:r>
            <a:r>
              <a:rPr lang="en-US" sz="1800" spc="-30" dirty="0">
                <a:solidFill>
                  <a:srgbClr val="C00000"/>
                </a:solidFill>
                <a:latin typeface="Corbel" panose="020B0503020204020204" pitchFamily="34" charset="0"/>
                <a:cs typeface="Trebuchet MS"/>
              </a:rPr>
              <a:t>size </a:t>
            </a:r>
            <a:r>
              <a:rPr lang="en-US" sz="1800" spc="-529" dirty="0">
                <a:latin typeface="Corbel" panose="020B0503020204020204" pitchFamily="34" charset="0"/>
                <a:cs typeface="Trebuchet MS"/>
              </a:rPr>
              <a:t> </a:t>
            </a:r>
            <a:r>
              <a:rPr lang="en-US" sz="1800" spc="-8" dirty="0">
                <a:latin typeface="Corbel" panose="020B0503020204020204" pitchFamily="34" charset="0"/>
                <a:cs typeface="Trebuchet MS"/>
              </a:rPr>
              <a:t>increased</a:t>
            </a:r>
            <a:r>
              <a:rPr lang="en-US" sz="1800" spc="-53" dirty="0">
                <a:latin typeface="Corbel" panose="020B0503020204020204" pitchFamily="34" charset="0"/>
                <a:cs typeface="Trebuchet MS"/>
              </a:rPr>
              <a:t> </a:t>
            </a:r>
            <a:r>
              <a:rPr lang="en-US" sz="1800" spc="-34" dirty="0">
                <a:latin typeface="Corbel" panose="020B0503020204020204" pitchFamily="34" charset="0"/>
                <a:cs typeface="Trebuchet MS"/>
              </a:rPr>
              <a:t>from</a:t>
            </a:r>
            <a:r>
              <a:rPr lang="en-US" sz="1800" spc="-45" dirty="0">
                <a:latin typeface="Corbel" panose="020B0503020204020204" pitchFamily="34" charset="0"/>
                <a:cs typeface="Trebuchet MS"/>
              </a:rPr>
              <a:t> </a:t>
            </a:r>
            <a:r>
              <a:rPr lang="en-US" sz="1800" spc="56" dirty="0">
                <a:solidFill>
                  <a:srgbClr val="C00000"/>
                </a:solidFill>
                <a:latin typeface="Corbel" panose="020B0503020204020204" pitchFamily="34" charset="0"/>
                <a:cs typeface="Trebuchet MS"/>
              </a:rPr>
              <a:t>512</a:t>
            </a:r>
            <a:r>
              <a:rPr lang="en-US" sz="1800" spc="-45" dirty="0">
                <a:latin typeface="Corbel" panose="020B0503020204020204" pitchFamily="34" charset="0"/>
                <a:cs typeface="Trebuchet MS"/>
              </a:rPr>
              <a:t> </a:t>
            </a:r>
            <a:r>
              <a:rPr lang="en-US" sz="1800" spc="-8" dirty="0">
                <a:latin typeface="Corbel" panose="020B0503020204020204" pitchFamily="34" charset="0"/>
                <a:cs typeface="Trebuchet MS"/>
              </a:rPr>
              <a:t>to</a:t>
            </a:r>
            <a:r>
              <a:rPr lang="en-US" sz="1800" spc="-53" dirty="0">
                <a:latin typeface="Corbel" panose="020B0503020204020204" pitchFamily="34" charset="0"/>
                <a:cs typeface="Trebuchet MS"/>
              </a:rPr>
              <a:t> </a:t>
            </a:r>
            <a:r>
              <a:rPr lang="en-US" sz="1800" spc="56" dirty="0">
                <a:solidFill>
                  <a:srgbClr val="C00000"/>
                </a:solidFill>
                <a:latin typeface="Corbel" panose="020B0503020204020204" pitchFamily="34" charset="0"/>
                <a:cs typeface="Trebuchet MS"/>
              </a:rPr>
              <a:t>1024</a:t>
            </a:r>
            <a:endParaRPr lang="en-US" sz="1800" dirty="0">
              <a:solidFill>
                <a:srgbClr val="C00000"/>
              </a:solidFill>
              <a:latin typeface="Corbel" panose="020B0503020204020204" pitchFamily="34" charset="0"/>
              <a:cs typeface="Trebuchet MS"/>
            </a:endParaRPr>
          </a:p>
          <a:p>
            <a:pPr>
              <a:spcBef>
                <a:spcPts val="30"/>
              </a:spcBef>
              <a:buChar char="•"/>
            </a:pPr>
            <a:endParaRPr lang="en-US" sz="2025" dirty="0">
              <a:latin typeface="Corbel" panose="020B0503020204020204" pitchFamily="34" charset="0"/>
              <a:cs typeface="Trebuchet MS"/>
            </a:endParaRPr>
          </a:p>
          <a:p>
            <a:pPr marL="352425" marR="258128" indent="-342900">
              <a:lnSpc>
                <a:spcPts val="2108"/>
              </a:lnSpc>
              <a:buSzPct val="102127"/>
              <a:buFont typeface="Arial MT"/>
              <a:buChar char="•"/>
              <a:tabLst>
                <a:tab pos="351949" algn="l"/>
                <a:tab pos="352425" algn="l"/>
              </a:tabLst>
            </a:pPr>
            <a:r>
              <a:rPr lang="en-US" sz="2644" baseline="1182" dirty="0">
                <a:solidFill>
                  <a:srgbClr val="C00000"/>
                </a:solidFill>
                <a:latin typeface="Corbel" panose="020B0503020204020204" pitchFamily="34" charset="0"/>
                <a:cs typeface="Trebuchet MS"/>
              </a:rPr>
              <a:t>Data</a:t>
            </a:r>
            <a:r>
              <a:rPr lang="en-US" sz="1800" dirty="0">
                <a:latin typeface="Corbel" panose="020B0503020204020204" pitchFamily="34" charset="0"/>
                <a:cs typeface="Trebuchet MS"/>
              </a:rPr>
              <a:t>:</a:t>
            </a:r>
            <a:r>
              <a:rPr lang="en-US" sz="1800" spc="-56" dirty="0">
                <a:latin typeface="Corbel" panose="020B0503020204020204" pitchFamily="34" charset="0"/>
                <a:cs typeface="Trebuchet MS"/>
              </a:rPr>
              <a:t> </a:t>
            </a:r>
            <a:r>
              <a:rPr lang="en-US" sz="1800" spc="56" dirty="0">
                <a:latin typeface="Corbel" panose="020B0503020204020204" pitchFamily="34" charset="0"/>
                <a:cs typeface="Trebuchet MS"/>
              </a:rPr>
              <a:t>8</a:t>
            </a:r>
            <a:r>
              <a:rPr lang="en-US" sz="1800" spc="-49" dirty="0">
                <a:latin typeface="Corbel" panose="020B0503020204020204" pitchFamily="34" charset="0"/>
                <a:cs typeface="Trebuchet MS"/>
              </a:rPr>
              <a:t> </a:t>
            </a:r>
            <a:r>
              <a:rPr lang="en-US" sz="1800" spc="-30" dirty="0">
                <a:latin typeface="Corbel" panose="020B0503020204020204" pitchFamily="34" charset="0"/>
                <a:cs typeface="Trebuchet MS"/>
              </a:rPr>
              <a:t>million</a:t>
            </a:r>
            <a:r>
              <a:rPr lang="en-US" sz="1800" spc="-45" dirty="0">
                <a:latin typeface="Corbel" panose="020B0503020204020204" pitchFamily="34" charset="0"/>
                <a:cs typeface="Trebuchet MS"/>
              </a:rPr>
              <a:t> </a:t>
            </a:r>
            <a:r>
              <a:rPr lang="en-US" sz="1800" spc="49" dirty="0">
                <a:latin typeface="Corbel" panose="020B0503020204020204" pitchFamily="34" charset="0"/>
                <a:cs typeface="Trebuchet MS"/>
              </a:rPr>
              <a:t>docs</a:t>
            </a:r>
            <a:r>
              <a:rPr lang="en-US" sz="1800" spc="-49" dirty="0">
                <a:latin typeface="Corbel" panose="020B0503020204020204" pitchFamily="34" charset="0"/>
                <a:cs typeface="Trebuchet MS"/>
              </a:rPr>
              <a:t> </a:t>
            </a:r>
            <a:r>
              <a:rPr lang="en-US" sz="1800" spc="-34" dirty="0">
                <a:latin typeface="Corbel" panose="020B0503020204020204" pitchFamily="34" charset="0"/>
                <a:cs typeface="Trebuchet MS"/>
              </a:rPr>
              <a:t>from</a:t>
            </a:r>
            <a:r>
              <a:rPr lang="en-US" sz="1800" spc="-45" dirty="0">
                <a:latin typeface="Corbel" panose="020B0503020204020204" pitchFamily="34" charset="0"/>
                <a:cs typeface="Trebuchet MS"/>
              </a:rPr>
              <a:t> </a:t>
            </a:r>
            <a:r>
              <a:rPr lang="en-US" sz="1800" spc="-30" dirty="0">
                <a:latin typeface="Corbel" panose="020B0503020204020204" pitchFamily="34" charset="0"/>
                <a:cs typeface="Trebuchet MS"/>
              </a:rPr>
              <a:t>the</a:t>
            </a:r>
            <a:r>
              <a:rPr lang="en-US" sz="1800" spc="-49" dirty="0">
                <a:latin typeface="Corbel" panose="020B0503020204020204" pitchFamily="34" charset="0"/>
                <a:cs typeface="Trebuchet MS"/>
              </a:rPr>
              <a:t> </a:t>
            </a:r>
            <a:r>
              <a:rPr lang="en-US" sz="1800" spc="23" dirty="0">
                <a:latin typeface="Corbel" panose="020B0503020204020204" pitchFamily="34" charset="0"/>
                <a:cs typeface="Trebuchet MS"/>
              </a:rPr>
              <a:t>web</a:t>
            </a:r>
            <a:r>
              <a:rPr lang="en-US" sz="1800" spc="-53" dirty="0">
                <a:latin typeface="Corbel" panose="020B0503020204020204" pitchFamily="34" charset="0"/>
                <a:cs typeface="Trebuchet MS"/>
              </a:rPr>
              <a:t> </a:t>
            </a:r>
            <a:r>
              <a:rPr lang="en-US" sz="1800" spc="41" dirty="0">
                <a:latin typeface="Corbel" panose="020B0503020204020204" pitchFamily="34" charset="0"/>
                <a:cs typeface="Trebuchet MS"/>
              </a:rPr>
              <a:t>(Common</a:t>
            </a:r>
            <a:r>
              <a:rPr lang="en-US" sz="1800" spc="-49" dirty="0">
                <a:latin typeface="Corbel" panose="020B0503020204020204" pitchFamily="34" charset="0"/>
                <a:cs typeface="Trebuchet MS"/>
              </a:rPr>
              <a:t> </a:t>
            </a:r>
            <a:r>
              <a:rPr lang="en-US" sz="1800" spc="-60" dirty="0">
                <a:latin typeface="Corbel" panose="020B0503020204020204" pitchFamily="34" charset="0"/>
                <a:cs typeface="Trebuchet MS"/>
              </a:rPr>
              <a:t>Crawl), </a:t>
            </a:r>
            <a:r>
              <a:rPr lang="en-US" sz="1800" spc="-529" dirty="0">
                <a:latin typeface="Corbel" panose="020B0503020204020204" pitchFamily="34" charset="0"/>
                <a:cs typeface="Trebuchet MS"/>
              </a:rPr>
              <a:t> </a:t>
            </a:r>
            <a:r>
              <a:rPr lang="en-US" sz="1800" spc="4" dirty="0">
                <a:latin typeface="Corbel" panose="020B0503020204020204" pitchFamily="34" charset="0"/>
                <a:cs typeface="Trebuchet MS"/>
              </a:rPr>
              <a:t>minus</a:t>
            </a:r>
            <a:r>
              <a:rPr lang="en-US" sz="1800" spc="-49" dirty="0">
                <a:latin typeface="Corbel" panose="020B0503020204020204" pitchFamily="34" charset="0"/>
                <a:cs typeface="Trebuchet MS"/>
              </a:rPr>
              <a:t> </a:t>
            </a:r>
            <a:r>
              <a:rPr lang="en-US" sz="1800" spc="11" dirty="0">
                <a:latin typeface="Corbel" panose="020B0503020204020204" pitchFamily="34" charset="0"/>
                <a:cs typeface="Trebuchet MS"/>
              </a:rPr>
              <a:t>Wikipedia</a:t>
            </a:r>
            <a:endParaRPr lang="en-US" sz="1800" dirty="0">
              <a:latin typeface="Corbel" panose="020B0503020204020204" pitchFamily="34" charset="0"/>
              <a:cs typeface="Trebuchet MS"/>
            </a:endParaRPr>
          </a:p>
          <a:p>
            <a:endParaRPr lang="en-US" dirty="0"/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4294967295"/>
          </p:nvPr>
        </p:nvSpPr>
        <p:spPr>
          <a:xfrm>
            <a:off x="8912225" y="6327775"/>
            <a:ext cx="231775" cy="2127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rgbClr val="898989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spcBef>
                <a:spcPts val="40"/>
              </a:spcBef>
            </a:pPr>
            <a:fld id="{81D60167-4931-47E6-BA6A-407CBD079E47}" type="slidenum">
              <a:rPr lang="en-US" smtClean="0"/>
              <a:pPr marL="38100">
                <a:spcBef>
                  <a:spcPts val="40"/>
                </a:spcBef>
              </a:pPr>
              <a:t>117</a:t>
            </a:fld>
            <a:endParaRPr dirty="0"/>
          </a:p>
        </p:txBody>
      </p:sp>
      <p:grpSp>
        <p:nvGrpSpPr>
          <p:cNvPr id="4" name="object 4"/>
          <p:cNvGrpSpPr/>
          <p:nvPr/>
        </p:nvGrpSpPr>
        <p:grpSpPr>
          <a:xfrm>
            <a:off x="162307" y="2980944"/>
            <a:ext cx="8940641" cy="2162651"/>
            <a:chOff x="216408" y="3974591"/>
            <a:chExt cx="11920855" cy="288353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6408" y="3974591"/>
              <a:ext cx="11920728" cy="288340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5358" y="4391754"/>
              <a:ext cx="10921283" cy="204483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Google Shape;336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1" y="1371601"/>
            <a:ext cx="8839198" cy="282399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BD1476-72A1-93E3-F109-F83481EDC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GPT2: Some Results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BA31A6-67AD-4532-EF01-A7DE9896E7C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634091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Google Shape;331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198" cy="46997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8582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3" name="文字方塊 109">
                <a:extLst>
                  <a:ext uri="{FF2B5EF4-FFF2-40B4-BE49-F238E27FC236}">
                    <a16:creationId xmlns:a16="http://schemas.microsoft.com/office/drawing/2014/main" id="{4AD54B33-4EB9-F9E9-FCFC-4827A8F0707A}"/>
                  </a:ext>
                </a:extLst>
              </p:cNvPr>
              <p:cNvSpPr txBox="1"/>
              <p:nvPr/>
            </p:nvSpPr>
            <p:spPr>
              <a:xfrm>
                <a:off x="5927689" y="113205"/>
                <a:ext cx="275332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sz="180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US" altLang="zh-TW" sz="1800" dirty="0">
                    <a:solidFill>
                      <a:srgbClr val="7030A0"/>
                    </a:solidFill>
                    <a:latin typeface="Corbel" panose="020B0503020204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 query </a:t>
                </a:r>
                <a:r>
                  <a:rPr lang="en-US" altLang="zh-TW" sz="1800" dirty="0">
                    <a:latin typeface="Corbel" panose="020B0503020204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(to match others)</a:t>
                </a:r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73" name="文字方塊 109">
                <a:extLst>
                  <a:ext uri="{FF2B5EF4-FFF2-40B4-BE49-F238E27FC236}">
                    <a16:creationId xmlns:a16="http://schemas.microsoft.com/office/drawing/2014/main" id="{4AD54B33-4EB9-F9E9-FCFC-4827A8F070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7689" y="113205"/>
                <a:ext cx="2753324" cy="369332"/>
              </a:xfrm>
              <a:prstGeom prst="rect">
                <a:avLst/>
              </a:prstGeom>
              <a:blipFill>
                <a:blip r:embed="rId2"/>
                <a:stretch>
                  <a:fillRect t="-10345" b="-275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文字方塊 112">
                <a:extLst>
                  <a:ext uri="{FF2B5EF4-FFF2-40B4-BE49-F238E27FC236}">
                    <a16:creationId xmlns:a16="http://schemas.microsoft.com/office/drawing/2014/main" id="{A91F834F-03B1-65F8-DE13-896DC2ACB383}"/>
                  </a:ext>
                </a:extLst>
              </p:cNvPr>
              <p:cNvSpPr txBox="1"/>
              <p:nvPr/>
            </p:nvSpPr>
            <p:spPr>
              <a:xfrm>
                <a:off x="5984114" y="776438"/>
                <a:ext cx="255221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sz="180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altLang="zh-TW" sz="1800" dirty="0">
                    <a:solidFill>
                      <a:srgbClr val="C00000"/>
                    </a:solidFill>
                    <a:latin typeface="Corbel" panose="020B0503020204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 key</a:t>
                </a:r>
                <a:r>
                  <a:rPr lang="en-US" altLang="zh-TW" sz="1800" dirty="0">
                    <a:latin typeface="Corbel" panose="020B0503020204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(to be matched)</a:t>
                </a:r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74" name="文字方塊 112">
                <a:extLst>
                  <a:ext uri="{FF2B5EF4-FFF2-40B4-BE49-F238E27FC236}">
                    <a16:creationId xmlns:a16="http://schemas.microsoft.com/office/drawing/2014/main" id="{A91F834F-03B1-65F8-DE13-896DC2ACB3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4114" y="776438"/>
                <a:ext cx="2552215" cy="369332"/>
              </a:xfrm>
              <a:prstGeom prst="rect">
                <a:avLst/>
              </a:prstGeom>
              <a:blipFill>
                <a:blip r:embed="rId3"/>
                <a:stretch>
                  <a:fillRect t="-3226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文字方塊 126">
                <a:extLst>
                  <a:ext uri="{FF2B5EF4-FFF2-40B4-BE49-F238E27FC236}">
                    <a16:creationId xmlns:a16="http://schemas.microsoft.com/office/drawing/2014/main" id="{47DC07F5-F6D6-834F-C030-5FE921DBCAEF}"/>
                  </a:ext>
                </a:extLst>
              </p:cNvPr>
              <p:cNvSpPr txBox="1"/>
              <p:nvPr/>
            </p:nvSpPr>
            <p:spPr>
              <a:xfrm>
                <a:off x="5371779" y="1411741"/>
                <a:ext cx="384273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sz="180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altLang="zh-TW" sz="1800" dirty="0">
                    <a:solidFill>
                      <a:srgbClr val="0070C0"/>
                    </a:solidFill>
                    <a:latin typeface="Corbel" panose="020B0503020204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 value</a:t>
                </a:r>
                <a:r>
                  <a:rPr lang="en-US" altLang="zh-TW" sz="1800" dirty="0">
                    <a:latin typeface="Corbel" panose="020B0503020204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(information to be extracted)</a:t>
                </a:r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75" name="文字方塊 126">
                <a:extLst>
                  <a:ext uri="{FF2B5EF4-FFF2-40B4-BE49-F238E27FC236}">
                    <a16:creationId xmlns:a16="http://schemas.microsoft.com/office/drawing/2014/main" id="{47DC07F5-F6D6-834F-C030-5FE921DBCA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1779" y="1411741"/>
                <a:ext cx="3842733" cy="369332"/>
              </a:xfrm>
              <a:prstGeom prst="rect">
                <a:avLst/>
              </a:prstGeom>
              <a:blipFill>
                <a:blip r:embed="rId4"/>
                <a:stretch>
                  <a:fillRect t="-10000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文字方塊 129">
                <a:extLst>
                  <a:ext uri="{FF2B5EF4-FFF2-40B4-BE49-F238E27FC236}">
                    <a16:creationId xmlns:a16="http://schemas.microsoft.com/office/drawing/2014/main" id="{94F950C8-5268-2D4E-5CF0-0932BF19BA22}"/>
                  </a:ext>
                </a:extLst>
              </p:cNvPr>
              <p:cNvSpPr txBox="1"/>
              <p:nvPr/>
            </p:nvSpPr>
            <p:spPr>
              <a:xfrm>
                <a:off x="6786339" y="407741"/>
                <a:ext cx="108850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altLang="zh-TW" sz="180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zh-TW" sz="180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18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p>
                          <m:r>
                            <a:rPr lang="en-US" altLang="zh-TW" sz="18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sup>
                      </m:sSup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76" name="文字方塊 129">
                <a:extLst>
                  <a:ext uri="{FF2B5EF4-FFF2-40B4-BE49-F238E27FC236}">
                    <a16:creationId xmlns:a16="http://schemas.microsoft.com/office/drawing/2014/main" id="{94F950C8-5268-2D4E-5CF0-0932BF19BA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6339" y="407741"/>
                <a:ext cx="1088503" cy="276999"/>
              </a:xfrm>
              <a:prstGeom prst="rect">
                <a:avLst/>
              </a:prstGeom>
              <a:blipFill>
                <a:blip r:embed="rId5"/>
                <a:stretch>
                  <a:fillRect l="-5747" r="-1149" b="-3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文字方塊 130">
                <a:extLst>
                  <a:ext uri="{FF2B5EF4-FFF2-40B4-BE49-F238E27FC236}">
                    <a16:creationId xmlns:a16="http://schemas.microsoft.com/office/drawing/2014/main" id="{10EF2801-489D-B352-6833-0FFD4FF5EA98}"/>
                  </a:ext>
                </a:extLst>
              </p:cNvPr>
              <p:cNvSpPr txBox="1"/>
              <p:nvPr/>
            </p:nvSpPr>
            <p:spPr>
              <a:xfrm>
                <a:off x="6790974" y="1056922"/>
                <a:ext cx="1096069" cy="2819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altLang="zh-TW" sz="180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zh-TW" sz="180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18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p>
                          <m:r>
                            <a:rPr lang="en-US" altLang="zh-TW" sz="18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</m:sSup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180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77" name="文字方塊 130">
                <a:extLst>
                  <a:ext uri="{FF2B5EF4-FFF2-40B4-BE49-F238E27FC236}">
                    <a16:creationId xmlns:a16="http://schemas.microsoft.com/office/drawing/2014/main" id="{10EF2801-489D-B352-6833-0FFD4FF5EA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0974" y="1056922"/>
                <a:ext cx="1096069" cy="281937"/>
              </a:xfrm>
              <a:prstGeom prst="rect">
                <a:avLst/>
              </a:prstGeom>
              <a:blipFill>
                <a:blip r:embed="rId6"/>
                <a:stretch>
                  <a:fillRect l="-4545" t="-4348" r="-1136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文字方塊 131">
                <a:extLst>
                  <a:ext uri="{FF2B5EF4-FFF2-40B4-BE49-F238E27FC236}">
                    <a16:creationId xmlns:a16="http://schemas.microsoft.com/office/drawing/2014/main" id="{BC7D00C1-D2D2-7BFE-E1C0-2A0E4ACF4D3F}"/>
                  </a:ext>
                </a:extLst>
              </p:cNvPr>
              <p:cNvSpPr txBox="1"/>
              <p:nvPr/>
            </p:nvSpPr>
            <p:spPr>
              <a:xfrm>
                <a:off x="6786338" y="1721459"/>
                <a:ext cx="108356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80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zh-TW" sz="180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18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p>
                          <m:r>
                            <a:rPr lang="en-US" altLang="zh-TW" sz="180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sup>
                      </m:sSup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180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78" name="文字方塊 131">
                <a:extLst>
                  <a:ext uri="{FF2B5EF4-FFF2-40B4-BE49-F238E27FC236}">
                    <a16:creationId xmlns:a16="http://schemas.microsoft.com/office/drawing/2014/main" id="{BC7D00C1-D2D2-7BFE-E1C0-2A0E4ACF4D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6338" y="1721459"/>
                <a:ext cx="1083565" cy="276999"/>
              </a:xfrm>
              <a:prstGeom prst="rect">
                <a:avLst/>
              </a:prstGeom>
              <a:blipFill>
                <a:blip r:embed="rId7"/>
                <a:stretch>
                  <a:fillRect l="-3488" r="-2326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3522E375-16FD-3BAB-C98D-3ED10DC24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F22582-0C81-DDCA-0B47-EB4E812F07C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0820C1-C964-4067-52A7-E5C2114DDC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87" y="1781073"/>
            <a:ext cx="5893772" cy="3143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87262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  <p:bldP spid="74" grpId="0"/>
      <p:bldP spid="75" grpId="0"/>
      <p:bldP spid="76" grpId="0"/>
      <p:bldP spid="77" grpId="0"/>
      <p:bldP spid="78" grpId="0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4859F-D2A5-8A4A-6E95-6F332607B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 of GPT2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2E4A2C-B1E0-903E-EE50-E5EC750776B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Zero-shot learning (no use of task-specific supervision) increasingly become a reality. </a:t>
            </a:r>
          </a:p>
          <a:p>
            <a:pPr lvl="1"/>
            <a:endParaRPr lang="en-US" dirty="0"/>
          </a:p>
        </p:txBody>
      </p:sp>
      <p:pic>
        <p:nvPicPr>
          <p:cNvPr id="5" name="Picture 4" descr="A screenshot of a computer code&#10;&#10;Description automatically generated">
            <a:extLst>
              <a:ext uri="{FF2B5EF4-FFF2-40B4-BE49-F238E27FC236}">
                <a16:creationId xmlns:a16="http://schemas.microsoft.com/office/drawing/2014/main" id="{21DFB3F9-376F-4FA4-E7BC-EF1AC74C0D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6221" y="2056031"/>
            <a:ext cx="5671807" cy="2007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461979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GPT-3: A Very Large Language Model (2020)</a:t>
            </a:r>
            <a:endParaRPr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40453D-3AD6-1714-1A4D-5DA9F7C2A25F}"/>
              </a:ext>
            </a:extLst>
          </p:cNvPr>
          <p:cNvSpPr txBox="1"/>
          <p:nvPr/>
        </p:nvSpPr>
        <p:spPr>
          <a:xfrm>
            <a:off x="2286000" y="4905117"/>
            <a:ext cx="4572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[Slide credit: </a:t>
            </a:r>
            <a:r>
              <a:rPr lang="en-US" sz="1100" dirty="0" err="1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Sbhya</a:t>
            </a:r>
            <a:r>
              <a:rPr lang="en-US" sz="110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100" dirty="0" err="1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Chhabria</a:t>
            </a:r>
            <a:r>
              <a:rPr lang="en-US" sz="110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&amp; Michael Tang]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0A18503-7FBF-2324-EEBC-325C00695A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More layers &amp; parameters </a:t>
            </a:r>
          </a:p>
          <a:p>
            <a:r>
              <a:rPr lang="en-US" dirty="0"/>
              <a:t>Bigger dataset </a:t>
            </a:r>
          </a:p>
          <a:p>
            <a:r>
              <a:rPr lang="en-US" dirty="0"/>
              <a:t>Longer training </a:t>
            </a:r>
          </a:p>
          <a:p>
            <a:r>
              <a:rPr lang="en-US" dirty="0"/>
              <a:t>Larger embedding/hidden dimension </a:t>
            </a:r>
          </a:p>
          <a:p>
            <a:r>
              <a:rPr lang="en-US" dirty="0"/>
              <a:t>Larger context window </a:t>
            </a:r>
          </a:p>
        </p:txBody>
      </p:sp>
      <p:pic>
        <p:nvPicPr>
          <p:cNvPr id="10" name="Content Placeholder 5" descr="Text&#10;&#10;Description automatically generated">
            <a:extLst>
              <a:ext uri="{FF2B5EF4-FFF2-40B4-BE49-F238E27FC236}">
                <a16:creationId xmlns:a16="http://schemas.microsoft.com/office/drawing/2014/main" id="{C35F4BA4-FD0D-2F2D-39E8-43C546CCCA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7466"/>
          <a:stretch/>
        </p:blipFill>
        <p:spPr>
          <a:xfrm>
            <a:off x="1196163" y="3038587"/>
            <a:ext cx="6490086" cy="16984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7996145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57767-9F38-41E5-14CD-3A56AE52B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Size Comparisons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F59BB6-F46C-15A8-EBD1-D1347283E9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000" spc="-109" dirty="0">
                <a:solidFill>
                  <a:srgbClr val="C00000"/>
                </a:solidFill>
                <a:latin typeface="Corbel" panose="020B0503020204020204" pitchFamily="34" charset="0"/>
                <a:cs typeface="Microsoft Sans Serif"/>
              </a:rPr>
              <a:t>BERT-Base</a:t>
            </a:r>
            <a:r>
              <a:rPr lang="en-US" sz="2000" spc="19" dirty="0">
                <a:solidFill>
                  <a:srgbClr val="C00000"/>
                </a:solidFill>
                <a:latin typeface="Corbel" panose="020B0503020204020204" pitchFamily="34" charset="0"/>
                <a:cs typeface="Microsoft Sans Serif"/>
              </a:rPr>
              <a:t> </a:t>
            </a:r>
            <a:r>
              <a:rPr lang="en-US" sz="2000" spc="41" dirty="0">
                <a:latin typeface="Corbel" panose="020B0503020204020204" pitchFamily="34" charset="0"/>
                <a:cs typeface="Microsoft Sans Serif"/>
              </a:rPr>
              <a:t>model</a:t>
            </a:r>
            <a:r>
              <a:rPr lang="en-US" sz="2000" spc="19" dirty="0">
                <a:latin typeface="Corbel" panose="020B0503020204020204" pitchFamily="34" charset="0"/>
                <a:cs typeface="Microsoft Sans Serif"/>
              </a:rPr>
              <a:t> </a:t>
            </a:r>
            <a:r>
              <a:rPr lang="en-US" sz="2000" spc="-56" dirty="0">
                <a:latin typeface="Corbel" panose="020B0503020204020204" pitchFamily="34" charset="0"/>
                <a:cs typeface="Microsoft Sans Serif"/>
              </a:rPr>
              <a:t>has</a:t>
            </a:r>
            <a:r>
              <a:rPr lang="en-US" sz="2000" spc="15" dirty="0">
                <a:latin typeface="Corbel" panose="020B0503020204020204" pitchFamily="34" charset="0"/>
                <a:cs typeface="Microsoft Sans Serif"/>
              </a:rPr>
              <a:t> </a:t>
            </a:r>
            <a:r>
              <a:rPr lang="en-US" sz="2000" spc="-4" dirty="0">
                <a:latin typeface="Corbel" panose="020B0503020204020204" pitchFamily="34" charset="0"/>
                <a:cs typeface="Microsoft Sans Serif"/>
              </a:rPr>
              <a:t>12</a:t>
            </a:r>
            <a:r>
              <a:rPr lang="en-US" sz="2000" spc="23" dirty="0">
                <a:latin typeface="Corbel" panose="020B0503020204020204" pitchFamily="34" charset="0"/>
                <a:cs typeface="Microsoft Sans Serif"/>
              </a:rPr>
              <a:t> </a:t>
            </a:r>
            <a:r>
              <a:rPr lang="en-US" sz="2000" spc="34" dirty="0">
                <a:latin typeface="Corbel" panose="020B0503020204020204" pitchFamily="34" charset="0"/>
                <a:cs typeface="Microsoft Sans Serif"/>
              </a:rPr>
              <a:t>transformer</a:t>
            </a:r>
            <a:r>
              <a:rPr lang="en-US" sz="2000" spc="19" dirty="0">
                <a:latin typeface="Corbel" panose="020B0503020204020204" pitchFamily="34" charset="0"/>
                <a:cs typeface="Microsoft Sans Serif"/>
              </a:rPr>
              <a:t> </a:t>
            </a:r>
            <a:r>
              <a:rPr lang="en-US" sz="2000" spc="11" dirty="0">
                <a:latin typeface="Corbel" panose="020B0503020204020204" pitchFamily="34" charset="0"/>
                <a:cs typeface="Microsoft Sans Serif"/>
              </a:rPr>
              <a:t>blocks,</a:t>
            </a:r>
            <a:r>
              <a:rPr lang="en-US" sz="2000" spc="19" dirty="0">
                <a:latin typeface="Corbel" panose="020B0503020204020204" pitchFamily="34" charset="0"/>
                <a:cs typeface="Microsoft Sans Serif"/>
              </a:rPr>
              <a:t> </a:t>
            </a:r>
            <a:r>
              <a:rPr lang="en-US" sz="2000" spc="-4" dirty="0">
                <a:latin typeface="Corbel" panose="020B0503020204020204" pitchFamily="34" charset="0"/>
                <a:cs typeface="Microsoft Sans Serif"/>
              </a:rPr>
              <a:t>12</a:t>
            </a:r>
            <a:r>
              <a:rPr lang="en-US" sz="2000" spc="19" dirty="0">
                <a:latin typeface="Corbel" panose="020B0503020204020204" pitchFamily="34" charset="0"/>
                <a:cs typeface="Microsoft Sans Serif"/>
              </a:rPr>
              <a:t> </a:t>
            </a:r>
            <a:r>
              <a:rPr lang="en-US" sz="2000" spc="56" dirty="0">
                <a:latin typeface="Corbel" panose="020B0503020204020204" pitchFamily="34" charset="0"/>
                <a:cs typeface="Microsoft Sans Serif"/>
              </a:rPr>
              <a:t>attention</a:t>
            </a:r>
            <a:r>
              <a:rPr lang="en-US" sz="2000" spc="23" dirty="0">
                <a:latin typeface="Corbel" panose="020B0503020204020204" pitchFamily="34" charset="0"/>
                <a:cs typeface="Microsoft Sans Serif"/>
              </a:rPr>
              <a:t> </a:t>
            </a:r>
            <a:r>
              <a:rPr lang="en-US" sz="2000" spc="-15" dirty="0">
                <a:latin typeface="Corbel" panose="020B0503020204020204" pitchFamily="34" charset="0"/>
                <a:cs typeface="Microsoft Sans Serif"/>
              </a:rPr>
              <a:t>heads,</a:t>
            </a:r>
          </a:p>
          <a:p>
            <a:pPr lvl="1"/>
            <a:r>
              <a:rPr lang="en-US" sz="1600" spc="30" dirty="0">
                <a:highlight>
                  <a:srgbClr val="FFFF00"/>
                </a:highlight>
                <a:latin typeface="Corbel" panose="020B0503020204020204" pitchFamily="34" charset="0"/>
                <a:cs typeface="Microsoft Sans Serif"/>
              </a:rPr>
              <a:t>110M</a:t>
            </a:r>
            <a:r>
              <a:rPr lang="en-US" sz="1600" spc="-19" dirty="0">
                <a:highlight>
                  <a:srgbClr val="FFFF00"/>
                </a:highlight>
                <a:latin typeface="Corbel" panose="020B0503020204020204" pitchFamily="34" charset="0"/>
                <a:cs typeface="Microsoft Sans Serif"/>
              </a:rPr>
              <a:t> </a:t>
            </a:r>
            <a:r>
              <a:rPr lang="en-US" sz="1600" spc="15" dirty="0">
                <a:highlight>
                  <a:srgbClr val="FFFF00"/>
                </a:highlight>
                <a:latin typeface="Corbel" panose="020B0503020204020204" pitchFamily="34" charset="0"/>
                <a:cs typeface="Microsoft Sans Serif"/>
              </a:rPr>
              <a:t>parameters!</a:t>
            </a:r>
            <a:endParaRPr lang="en-US" sz="1600" dirty="0"/>
          </a:p>
          <a:p>
            <a:endParaRPr lang="en-US" sz="2000" dirty="0"/>
          </a:p>
          <a:p>
            <a:r>
              <a:rPr lang="en-US" sz="2000" spc="-75" dirty="0">
                <a:solidFill>
                  <a:srgbClr val="C00000"/>
                </a:solidFill>
                <a:latin typeface="Corbel" panose="020B0503020204020204" pitchFamily="34" charset="0"/>
                <a:cs typeface="Microsoft Sans Serif"/>
              </a:rPr>
              <a:t>BERT-Large</a:t>
            </a:r>
            <a:r>
              <a:rPr lang="en-US" sz="2000" spc="19" dirty="0">
                <a:solidFill>
                  <a:srgbClr val="C00000"/>
                </a:solidFill>
                <a:latin typeface="Corbel" panose="020B0503020204020204" pitchFamily="34" charset="0"/>
                <a:cs typeface="Microsoft Sans Serif"/>
              </a:rPr>
              <a:t> </a:t>
            </a:r>
            <a:r>
              <a:rPr lang="en-US" sz="2000" spc="41" dirty="0">
                <a:latin typeface="Corbel" panose="020B0503020204020204" pitchFamily="34" charset="0"/>
                <a:cs typeface="Microsoft Sans Serif"/>
              </a:rPr>
              <a:t>model</a:t>
            </a:r>
            <a:r>
              <a:rPr lang="en-US" sz="2000" spc="19" dirty="0">
                <a:latin typeface="Corbel" panose="020B0503020204020204" pitchFamily="34" charset="0"/>
                <a:cs typeface="Microsoft Sans Serif"/>
              </a:rPr>
              <a:t> </a:t>
            </a:r>
            <a:r>
              <a:rPr lang="en-US" sz="2000" spc="-56" dirty="0">
                <a:latin typeface="Corbel" panose="020B0503020204020204" pitchFamily="34" charset="0"/>
                <a:cs typeface="Microsoft Sans Serif"/>
              </a:rPr>
              <a:t>has</a:t>
            </a:r>
            <a:r>
              <a:rPr lang="en-US" sz="2000" spc="15" dirty="0">
                <a:latin typeface="Corbel" panose="020B0503020204020204" pitchFamily="34" charset="0"/>
                <a:cs typeface="Microsoft Sans Serif"/>
              </a:rPr>
              <a:t> </a:t>
            </a:r>
            <a:r>
              <a:rPr lang="en-US" sz="2000" spc="-4" dirty="0">
                <a:latin typeface="Corbel" panose="020B0503020204020204" pitchFamily="34" charset="0"/>
                <a:cs typeface="Microsoft Sans Serif"/>
              </a:rPr>
              <a:t>24</a:t>
            </a:r>
            <a:r>
              <a:rPr lang="en-US" sz="2000" spc="23" dirty="0">
                <a:latin typeface="Corbel" panose="020B0503020204020204" pitchFamily="34" charset="0"/>
                <a:cs typeface="Microsoft Sans Serif"/>
              </a:rPr>
              <a:t> </a:t>
            </a:r>
            <a:r>
              <a:rPr lang="en-US" sz="2000" spc="34" dirty="0">
                <a:latin typeface="Corbel" panose="020B0503020204020204" pitchFamily="34" charset="0"/>
                <a:cs typeface="Microsoft Sans Serif"/>
              </a:rPr>
              <a:t>transformer</a:t>
            </a:r>
            <a:r>
              <a:rPr lang="en-US" sz="2000" spc="19" dirty="0">
                <a:latin typeface="Corbel" panose="020B0503020204020204" pitchFamily="34" charset="0"/>
                <a:cs typeface="Microsoft Sans Serif"/>
              </a:rPr>
              <a:t> </a:t>
            </a:r>
            <a:r>
              <a:rPr lang="en-US" sz="2000" spc="11" dirty="0">
                <a:latin typeface="Corbel" panose="020B0503020204020204" pitchFamily="34" charset="0"/>
                <a:cs typeface="Microsoft Sans Serif"/>
              </a:rPr>
              <a:t>blocks,</a:t>
            </a:r>
            <a:r>
              <a:rPr lang="en-US" sz="2000" spc="19" dirty="0">
                <a:latin typeface="Corbel" panose="020B0503020204020204" pitchFamily="34" charset="0"/>
                <a:cs typeface="Microsoft Sans Serif"/>
              </a:rPr>
              <a:t> </a:t>
            </a:r>
            <a:r>
              <a:rPr lang="en-US" sz="2000" spc="-4" dirty="0">
                <a:latin typeface="Corbel" panose="020B0503020204020204" pitchFamily="34" charset="0"/>
                <a:cs typeface="Microsoft Sans Serif"/>
              </a:rPr>
              <a:t>16</a:t>
            </a:r>
            <a:r>
              <a:rPr lang="en-US" sz="2000" spc="19" dirty="0">
                <a:latin typeface="Corbel" panose="020B0503020204020204" pitchFamily="34" charset="0"/>
                <a:cs typeface="Microsoft Sans Serif"/>
              </a:rPr>
              <a:t> </a:t>
            </a:r>
            <a:r>
              <a:rPr lang="en-US" sz="2000" spc="56" dirty="0">
                <a:latin typeface="Corbel" panose="020B0503020204020204" pitchFamily="34" charset="0"/>
                <a:cs typeface="Microsoft Sans Serif"/>
              </a:rPr>
              <a:t>attention</a:t>
            </a:r>
            <a:r>
              <a:rPr lang="en-US" sz="2000" spc="23" dirty="0">
                <a:latin typeface="Corbel" panose="020B0503020204020204" pitchFamily="34" charset="0"/>
                <a:cs typeface="Microsoft Sans Serif"/>
              </a:rPr>
              <a:t> </a:t>
            </a:r>
            <a:r>
              <a:rPr lang="en-US" sz="2000" spc="-15" dirty="0">
                <a:latin typeface="Corbel" panose="020B0503020204020204" pitchFamily="34" charset="0"/>
                <a:cs typeface="Microsoft Sans Serif"/>
              </a:rPr>
              <a:t>heads,</a:t>
            </a:r>
          </a:p>
          <a:p>
            <a:pPr lvl="1"/>
            <a:r>
              <a:rPr lang="en-US" sz="1600" spc="30" dirty="0">
                <a:highlight>
                  <a:srgbClr val="FFFF00"/>
                </a:highlight>
                <a:latin typeface="Corbel" panose="020B0503020204020204" pitchFamily="34" charset="0"/>
                <a:cs typeface="Microsoft Sans Serif"/>
              </a:rPr>
              <a:t>340M</a:t>
            </a:r>
            <a:r>
              <a:rPr lang="en-US" sz="1600" spc="-19" dirty="0">
                <a:highlight>
                  <a:srgbClr val="FFFF00"/>
                </a:highlight>
                <a:latin typeface="Corbel" panose="020B0503020204020204" pitchFamily="34" charset="0"/>
                <a:cs typeface="Microsoft Sans Serif"/>
              </a:rPr>
              <a:t> </a:t>
            </a:r>
            <a:r>
              <a:rPr lang="en-US" sz="1600" spc="15" dirty="0">
                <a:highlight>
                  <a:srgbClr val="FFFF00"/>
                </a:highlight>
                <a:latin typeface="Corbel" panose="020B0503020204020204" pitchFamily="34" charset="0"/>
                <a:cs typeface="Microsoft Sans Serif"/>
              </a:rPr>
              <a:t>parameters!</a:t>
            </a:r>
          </a:p>
          <a:p>
            <a:pPr lvl="1"/>
            <a:endParaRPr lang="en-US" sz="1600" spc="15" dirty="0">
              <a:highlight>
                <a:srgbClr val="FFFF00"/>
              </a:highlight>
              <a:latin typeface="Corbel" panose="020B0503020204020204" pitchFamily="34" charset="0"/>
              <a:cs typeface="Microsoft Sans Serif"/>
            </a:endParaRPr>
          </a:p>
          <a:p>
            <a:r>
              <a:rPr lang="en-US" sz="2000" spc="-98" dirty="0">
                <a:solidFill>
                  <a:srgbClr val="C00000"/>
                </a:solidFill>
                <a:latin typeface="Corbel" panose="020B0503020204020204" pitchFamily="34" charset="0"/>
                <a:cs typeface="Microsoft Sans Serif"/>
              </a:rPr>
              <a:t>GPT-2</a:t>
            </a:r>
            <a:r>
              <a:rPr lang="en-US" sz="2000" spc="-8" dirty="0">
                <a:solidFill>
                  <a:srgbClr val="C00000"/>
                </a:solidFill>
                <a:latin typeface="Corbel" panose="020B0503020204020204" pitchFamily="34" charset="0"/>
                <a:cs typeface="Microsoft Sans Serif"/>
              </a:rPr>
              <a:t> </a:t>
            </a:r>
            <a:r>
              <a:rPr lang="en-US" sz="2000" spc="-30" dirty="0">
                <a:latin typeface="Corbel" panose="020B0503020204020204" pitchFamily="34" charset="0"/>
                <a:cs typeface="Microsoft Sans Serif"/>
              </a:rPr>
              <a:t>is </a:t>
            </a:r>
            <a:r>
              <a:rPr lang="en-US" sz="2000" spc="38" dirty="0">
                <a:latin typeface="Corbel" panose="020B0503020204020204" pitchFamily="34" charset="0"/>
                <a:cs typeface="Microsoft Sans Serif"/>
              </a:rPr>
              <a:t>trained</a:t>
            </a:r>
            <a:r>
              <a:rPr lang="en-US" sz="2000" spc="11" dirty="0">
                <a:latin typeface="Corbel" panose="020B0503020204020204" pitchFamily="34" charset="0"/>
                <a:cs typeface="Microsoft Sans Serif"/>
              </a:rPr>
              <a:t> </a:t>
            </a:r>
            <a:r>
              <a:rPr lang="en-US" sz="2000" spc="30" dirty="0">
                <a:latin typeface="Corbel" panose="020B0503020204020204" pitchFamily="34" charset="0"/>
                <a:cs typeface="Microsoft Sans Serif"/>
              </a:rPr>
              <a:t>on</a:t>
            </a:r>
            <a:r>
              <a:rPr lang="en-US" sz="2000" spc="19" dirty="0">
                <a:latin typeface="Corbel" panose="020B0503020204020204" pitchFamily="34" charset="0"/>
                <a:cs typeface="Microsoft Sans Serif"/>
              </a:rPr>
              <a:t> </a:t>
            </a:r>
            <a:r>
              <a:rPr lang="en-US" sz="2000" spc="-19" dirty="0">
                <a:latin typeface="Corbel" panose="020B0503020204020204" pitchFamily="34" charset="0"/>
                <a:cs typeface="Microsoft Sans Serif"/>
              </a:rPr>
              <a:t>40GB</a:t>
            </a:r>
            <a:r>
              <a:rPr lang="en-US" sz="2000" spc="11" dirty="0">
                <a:latin typeface="Corbel" panose="020B0503020204020204" pitchFamily="34" charset="0"/>
                <a:cs typeface="Microsoft Sans Serif"/>
              </a:rPr>
              <a:t> </a:t>
            </a:r>
            <a:r>
              <a:rPr lang="en-US" sz="2000" spc="79" dirty="0">
                <a:latin typeface="Corbel" panose="020B0503020204020204" pitchFamily="34" charset="0"/>
                <a:cs typeface="Microsoft Sans Serif"/>
              </a:rPr>
              <a:t>of</a:t>
            </a:r>
            <a:r>
              <a:rPr lang="en-US" sz="2000" spc="19" dirty="0">
                <a:latin typeface="Corbel" panose="020B0503020204020204" pitchFamily="34" charset="0"/>
                <a:cs typeface="Microsoft Sans Serif"/>
              </a:rPr>
              <a:t> </a:t>
            </a:r>
            <a:r>
              <a:rPr lang="en-US" sz="2000" spc="90" dirty="0">
                <a:latin typeface="Corbel" panose="020B0503020204020204" pitchFamily="34" charset="0"/>
                <a:cs typeface="Microsoft Sans Serif"/>
              </a:rPr>
              <a:t>text</a:t>
            </a:r>
            <a:r>
              <a:rPr lang="en-US" sz="2000" spc="15" dirty="0">
                <a:latin typeface="Corbel" panose="020B0503020204020204" pitchFamily="34" charset="0"/>
                <a:cs typeface="Microsoft Sans Serif"/>
              </a:rPr>
              <a:t> </a:t>
            </a:r>
            <a:r>
              <a:rPr lang="en-US" sz="2000" spc="30" dirty="0">
                <a:latin typeface="Corbel" panose="020B0503020204020204" pitchFamily="34" charset="0"/>
                <a:cs typeface="Microsoft Sans Serif"/>
              </a:rPr>
              <a:t>data</a:t>
            </a:r>
            <a:r>
              <a:rPr lang="en-US" sz="2000" spc="15" dirty="0">
                <a:latin typeface="Corbel" panose="020B0503020204020204" pitchFamily="34" charset="0"/>
                <a:cs typeface="Microsoft Sans Serif"/>
              </a:rPr>
              <a:t> </a:t>
            </a:r>
            <a:r>
              <a:rPr lang="en-US" sz="2000" spc="8" dirty="0">
                <a:latin typeface="Corbel" panose="020B0503020204020204" pitchFamily="34" charset="0"/>
                <a:cs typeface="Microsoft Sans Serif"/>
              </a:rPr>
              <a:t>(8M</a:t>
            </a:r>
            <a:r>
              <a:rPr lang="en-US" sz="2000" spc="19" dirty="0">
                <a:latin typeface="Corbel" panose="020B0503020204020204" pitchFamily="34" charset="0"/>
                <a:cs typeface="Microsoft Sans Serif"/>
              </a:rPr>
              <a:t> </a:t>
            </a:r>
            <a:r>
              <a:rPr lang="en-US" sz="2000" spc="4" dirty="0">
                <a:latin typeface="Corbel" panose="020B0503020204020204" pitchFamily="34" charset="0"/>
                <a:cs typeface="Microsoft Sans Serif"/>
              </a:rPr>
              <a:t>webpages)! </a:t>
            </a:r>
          </a:p>
          <a:p>
            <a:pPr lvl="1"/>
            <a:r>
              <a:rPr lang="en-US" sz="1600" spc="-19" dirty="0">
                <a:highlight>
                  <a:srgbClr val="FFFF00"/>
                </a:highlight>
                <a:latin typeface="Corbel" panose="020B0503020204020204" pitchFamily="34" charset="0"/>
                <a:cs typeface="Microsoft Sans Serif"/>
              </a:rPr>
              <a:t>1.5B</a:t>
            </a:r>
            <a:r>
              <a:rPr lang="en-US" sz="1600" spc="-41" dirty="0">
                <a:highlight>
                  <a:srgbClr val="FFFF00"/>
                </a:highlight>
                <a:latin typeface="Corbel" panose="020B0503020204020204" pitchFamily="34" charset="0"/>
                <a:cs typeface="Microsoft Sans Serif"/>
              </a:rPr>
              <a:t> </a:t>
            </a:r>
            <a:r>
              <a:rPr lang="en-US" sz="1600" spc="19" dirty="0">
                <a:highlight>
                  <a:srgbClr val="FFFF00"/>
                </a:highlight>
                <a:latin typeface="Corbel" panose="020B0503020204020204" pitchFamily="34" charset="0"/>
                <a:cs typeface="Microsoft Sans Serif"/>
              </a:rPr>
              <a:t>parameters!</a:t>
            </a:r>
            <a:endParaRPr lang="en-US" sz="1600" dirty="0">
              <a:highlight>
                <a:srgbClr val="FFFF00"/>
              </a:highlight>
              <a:latin typeface="Corbel" panose="020B0503020204020204" pitchFamily="34" charset="0"/>
              <a:cs typeface="Microsoft Sans Serif"/>
            </a:endParaRPr>
          </a:p>
          <a:p>
            <a:pPr marL="114300" indent="0">
              <a:buNone/>
            </a:pPr>
            <a:endParaRPr lang="en-US" sz="2000" dirty="0">
              <a:latin typeface="Corbel" panose="020B0503020204020204" pitchFamily="34" charset="0"/>
            </a:endParaRPr>
          </a:p>
          <a:p>
            <a:r>
              <a:rPr lang="en-US" sz="2000" spc="-98" dirty="0">
                <a:solidFill>
                  <a:srgbClr val="C00000"/>
                </a:solidFill>
                <a:latin typeface="Corbel" panose="020B0503020204020204" pitchFamily="34" charset="0"/>
              </a:rPr>
              <a:t>GPT-3</a:t>
            </a:r>
            <a:r>
              <a:rPr lang="en-US" sz="2000" spc="-94" dirty="0">
                <a:solidFill>
                  <a:srgbClr val="C00000"/>
                </a:solidFill>
                <a:latin typeface="Corbel" panose="020B0503020204020204" pitchFamily="34" charset="0"/>
              </a:rPr>
              <a:t>  </a:t>
            </a:r>
            <a:r>
              <a:rPr lang="en-US" sz="2000" spc="-45" dirty="0">
                <a:latin typeface="Corbel" panose="020B0503020204020204" pitchFamily="34" charset="0"/>
              </a:rPr>
              <a:t>is </a:t>
            </a:r>
            <a:r>
              <a:rPr lang="en-US" sz="2000" spc="-34" dirty="0">
                <a:latin typeface="Corbel" panose="020B0503020204020204" pitchFamily="34" charset="0"/>
              </a:rPr>
              <a:t>an </a:t>
            </a:r>
            <a:r>
              <a:rPr lang="en-US" sz="2000" spc="-4" dirty="0">
                <a:latin typeface="Corbel" panose="020B0503020204020204" pitchFamily="34" charset="0"/>
              </a:rPr>
              <a:t>even </a:t>
            </a:r>
            <a:r>
              <a:rPr lang="en-US" sz="2000" spc="60" dirty="0">
                <a:latin typeface="Corbel" panose="020B0503020204020204" pitchFamily="34" charset="0"/>
              </a:rPr>
              <a:t>bigger </a:t>
            </a:r>
            <a:r>
              <a:rPr lang="en-US" sz="2000" spc="4" dirty="0">
                <a:latin typeface="Corbel" panose="020B0503020204020204" pitchFamily="34" charset="0"/>
              </a:rPr>
              <a:t>version</a:t>
            </a:r>
            <a:r>
              <a:rPr lang="en-US" sz="2000" spc="8" dirty="0">
                <a:latin typeface="Corbel" panose="020B0503020204020204" pitchFamily="34" charset="0"/>
              </a:rPr>
              <a:t> </a:t>
            </a:r>
            <a:r>
              <a:rPr lang="en-US" sz="2000" spc="79" dirty="0">
                <a:latin typeface="Corbel" panose="020B0503020204020204" pitchFamily="34" charset="0"/>
              </a:rPr>
              <a:t>of </a:t>
            </a:r>
            <a:r>
              <a:rPr lang="en-US" sz="2000" spc="-79" dirty="0">
                <a:latin typeface="Corbel" panose="020B0503020204020204" pitchFamily="34" charset="0"/>
              </a:rPr>
              <a:t>GPT-2, </a:t>
            </a:r>
            <a:r>
              <a:rPr lang="en-US" sz="2000" spc="86" dirty="0">
                <a:latin typeface="Corbel" panose="020B0503020204020204" pitchFamily="34" charset="0"/>
              </a:rPr>
              <a:t>but </a:t>
            </a:r>
            <a:r>
              <a:rPr lang="en-US" sz="2000" spc="-469" dirty="0">
                <a:latin typeface="Corbel" panose="020B0503020204020204" pitchFamily="34" charset="0"/>
              </a:rPr>
              <a:t> </a:t>
            </a:r>
            <a:r>
              <a:rPr lang="en-US" sz="2000" spc="26" dirty="0">
                <a:latin typeface="Corbel" panose="020B0503020204020204" pitchFamily="34" charset="0"/>
              </a:rPr>
              <a:t>isn’t</a:t>
            </a:r>
            <a:r>
              <a:rPr lang="en-US" sz="2000" spc="11" dirty="0">
                <a:latin typeface="Corbel" panose="020B0503020204020204" pitchFamily="34" charset="0"/>
              </a:rPr>
              <a:t> </a:t>
            </a:r>
            <a:r>
              <a:rPr lang="en-US" sz="2000" spc="8" dirty="0">
                <a:latin typeface="Corbel" panose="020B0503020204020204" pitchFamily="34" charset="0"/>
              </a:rPr>
              <a:t>open-source</a:t>
            </a:r>
          </a:p>
          <a:p>
            <a:pPr lvl="1"/>
            <a:r>
              <a:rPr lang="en-US" sz="1600" spc="-38" dirty="0">
                <a:highlight>
                  <a:srgbClr val="FFFF00"/>
                </a:highlight>
                <a:latin typeface="Corbel" panose="020B0503020204020204" pitchFamily="34" charset="0"/>
              </a:rPr>
              <a:t>175B </a:t>
            </a:r>
            <a:r>
              <a:rPr lang="en-US" sz="1600" spc="8" dirty="0">
                <a:highlight>
                  <a:srgbClr val="FFFF00"/>
                </a:highlight>
                <a:latin typeface="Corbel" panose="020B0503020204020204" pitchFamily="34" charset="0"/>
              </a:rPr>
              <a:t>parameters!</a:t>
            </a:r>
            <a:endParaRPr lang="en-US" sz="1600" dirty="0">
              <a:highlight>
                <a:srgbClr val="FFFF00"/>
              </a:highlight>
              <a:latin typeface="Corbel" panose="020B0503020204020204" pitchFamily="34" charset="0"/>
            </a:endParaRPr>
          </a:p>
          <a:p>
            <a:endParaRPr lang="en-US" sz="20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561276032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1528C98-B7E8-3257-5909-98AAF831B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 of GPT3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048CB6-9DBB-95B1-56D1-9F2A82D611A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Moving away from the fine-tuning paradigm</a:t>
            </a:r>
          </a:p>
          <a:p>
            <a:pPr lvl="1"/>
            <a:r>
              <a:rPr lang="en-US" dirty="0"/>
              <a:t>Zero/Few-shot learning and in-context learning</a:t>
            </a:r>
          </a:p>
          <a:p>
            <a:r>
              <a:rPr lang="en-US" dirty="0"/>
              <a:t>Massive LM scale makes high zero/few-shot performance possible</a:t>
            </a:r>
          </a:p>
          <a:p>
            <a:r>
              <a:rPr lang="en-US" dirty="0"/>
              <a:t>Start of closed source models</a:t>
            </a:r>
          </a:p>
          <a:p>
            <a:pPr lvl="1"/>
            <a:r>
              <a:rPr lang="en-US" dirty="0"/>
              <a:t>Not too many details about their model</a:t>
            </a:r>
          </a:p>
          <a:p>
            <a:pPr lvl="1"/>
            <a:r>
              <a:rPr lang="en-US" dirty="0"/>
              <a:t>No released code / model checkpoint</a:t>
            </a:r>
          </a:p>
          <a:p>
            <a:r>
              <a:rPr lang="en-US" dirty="0"/>
              <a:t>Also revitalized </a:t>
            </a:r>
            <a:r>
              <a:rPr lang="en-US" dirty="0" err="1"/>
              <a:t>ppen</a:t>
            </a:r>
            <a:r>
              <a:rPr lang="en-US" dirty="0"/>
              <a:t> source efforts: </a:t>
            </a:r>
          </a:p>
          <a:p>
            <a:pPr lvl="1"/>
            <a:r>
              <a:rPr lang="en-US" dirty="0"/>
              <a:t>OPT, </a:t>
            </a:r>
            <a:r>
              <a:rPr lang="en-US" dirty="0" err="1"/>
              <a:t>LLaMA</a:t>
            </a:r>
            <a:r>
              <a:rPr lang="en-US" dirty="0"/>
              <a:t> by Meta, BLOOM by </a:t>
            </a:r>
            <a:r>
              <a:rPr lang="en-US" dirty="0" err="1"/>
              <a:t>Huggingface</a:t>
            </a:r>
            <a:r>
              <a:rPr lang="en-US" dirty="0"/>
              <a:t>, etc.</a:t>
            </a:r>
          </a:p>
        </p:txBody>
      </p:sp>
    </p:spTree>
    <p:extLst>
      <p:ext uri="{BB962C8B-B14F-4D97-AF65-F5344CB8AC3E}">
        <p14:creationId xmlns:p14="http://schemas.microsoft.com/office/powerpoint/2010/main" val="2046709205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75533-9D0A-37BD-E843-D9CE480E1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GPT4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5CA191-0637-B863-CF38-226BE0C7965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Transformer-based </a:t>
            </a:r>
          </a:p>
          <a:p>
            <a:pPr lvl="1"/>
            <a:r>
              <a:rPr lang="en-US" dirty="0"/>
              <a:t>The rest is …. mystery! </a:t>
            </a:r>
            <a:r>
              <a:rPr lang="en-US" dirty="0">
                <a:sym typeface="Wingdings" pitchFamily="2" charset="2"/>
              </a:rPr>
              <a:t></a:t>
            </a:r>
          </a:p>
          <a:p>
            <a:pPr lvl="1"/>
            <a:r>
              <a:rPr lang="en-US" dirty="0">
                <a:sym typeface="Wingdings" pitchFamily="2" charset="2"/>
              </a:rPr>
              <a:t>If we’re going based on costs, GPT4 is ~15-30 times costlier than GPT3. That should give you an idea how its likely size! </a:t>
            </a:r>
            <a:endParaRPr lang="en-US" dirty="0"/>
          </a:p>
          <a:p>
            <a:endParaRPr lang="en-US" dirty="0"/>
          </a:p>
          <a:p>
            <a:r>
              <a:rPr lang="en-US" dirty="0"/>
              <a:t>Note, these language models involve more than just pre-training. </a:t>
            </a:r>
          </a:p>
          <a:p>
            <a:pPr lvl="1"/>
            <a:r>
              <a:rPr lang="en-US" dirty="0"/>
              <a:t>Pre-training provides the foundation based on which we build the model. </a:t>
            </a:r>
          </a:p>
          <a:p>
            <a:pPr lvl="1"/>
            <a:r>
              <a:rPr lang="en-US" dirty="0"/>
              <a:t>We will discuss the later stages (post hoc alignment) in a 2-3 weeks. </a:t>
            </a:r>
          </a:p>
        </p:txBody>
      </p:sp>
      <p:pic>
        <p:nvPicPr>
          <p:cNvPr id="5" name="Picture 4" descr="A white rectangular object with a black line&#10;&#10;Description automatically generated">
            <a:extLst>
              <a:ext uri="{FF2B5EF4-FFF2-40B4-BE49-F238E27FC236}">
                <a16:creationId xmlns:a16="http://schemas.microsoft.com/office/drawing/2014/main" id="{984186A5-1265-86C0-347C-36931C07E7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9942" y="234779"/>
            <a:ext cx="3127872" cy="602046"/>
          </a:xfrm>
          <a:prstGeom prst="rect">
            <a:avLst/>
          </a:prstGeom>
        </p:spPr>
      </p:pic>
      <p:pic>
        <p:nvPicPr>
          <p:cNvPr id="7" name="Picture 6" descr="A screenshot of a phone&#10;&#10;Description automatically generated">
            <a:extLst>
              <a:ext uri="{FF2B5EF4-FFF2-40B4-BE49-F238E27FC236}">
                <a16:creationId xmlns:a16="http://schemas.microsoft.com/office/drawing/2014/main" id="{BCB5F61F-8EC1-786B-DECA-892E952F3E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7407" y="900221"/>
            <a:ext cx="4547617" cy="5741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7F330AC-3584-FFCB-FE36-D278CE6C5B2B}"/>
              </a:ext>
            </a:extLst>
          </p:cNvPr>
          <p:cNvSpPr txBox="1"/>
          <p:nvPr/>
        </p:nvSpPr>
        <p:spPr>
          <a:xfrm>
            <a:off x="2148083" y="4853536"/>
            <a:ext cx="4572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hlinkClick r:id="rId4"/>
              </a:rPr>
              <a:t>https://openai.com/pricing</a:t>
            </a:r>
            <a:r>
              <a:rPr lang="en-US" sz="11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70304630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6F16B-85ED-8D39-B1FC-DDD15A243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Accessing API Models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D1C6C2-0B36-55F9-9DFF-9720CDFB98E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screenshot of a computer program&#10;&#10;Description automatically generated">
            <a:extLst>
              <a:ext uri="{FF2B5EF4-FFF2-40B4-BE49-F238E27FC236}">
                <a16:creationId xmlns:a16="http://schemas.microsoft.com/office/drawing/2014/main" id="{EDED1A80-75B3-5E1A-900A-E949055D2C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50" y="1229451"/>
            <a:ext cx="9076835" cy="3170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798551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F3702-BF47-8FD2-2A73-411585681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Other Available [Decoder] LMs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2A6682-09E6-7C42-36B1-2A9E75AE75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pPr marL="114300" indent="0">
              <a:buNone/>
            </a:pPr>
            <a:r>
              <a:rPr lang="en-US" dirty="0" err="1"/>
              <a:t>EleutherAI</a:t>
            </a:r>
            <a:r>
              <a:rPr lang="en-US" dirty="0"/>
              <a:t>: GPT-Neo (6.7B), GPT-J (6B), GPT-</a:t>
            </a:r>
            <a:r>
              <a:rPr lang="en-US" dirty="0" err="1"/>
              <a:t>NeoX</a:t>
            </a:r>
            <a:r>
              <a:rPr lang="en-US" dirty="0"/>
              <a:t> (20B) </a:t>
            </a:r>
          </a:p>
          <a:p>
            <a:pPr marL="0" indent="0" algn="ctr">
              <a:buNone/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  <a:hlinkClick r:id="rId3"/>
              </a:rPr>
              <a:t>https://huggingface.co/EleutherAI</a:t>
            </a:r>
          </a:p>
          <a:p>
            <a:pPr marL="0" indent="0" algn="ctr">
              <a:buNone/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  <a:hlinkClick r:id="rId3"/>
              </a:rPr>
              <a:t>https://6b.eleuther.ai/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endParaRPr lang="en-US" dirty="0"/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r>
              <a:rPr lang="en-US" dirty="0" err="1"/>
              <a:t>LLaMA</a:t>
            </a:r>
            <a:r>
              <a:rPr lang="en-US" dirty="0"/>
              <a:t>, 65B:     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  <a:hlinkClick r:id="rId4"/>
              </a:rPr>
              <a:t>https://github.com/facebookresearch/llama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r>
              <a:rPr lang="en-US" dirty="0"/>
              <a:t>Mistral and </a:t>
            </a:r>
            <a:r>
              <a:rPr lang="en-US" dirty="0" err="1"/>
              <a:t>Mixtral</a:t>
            </a:r>
            <a:r>
              <a:rPr lang="en-US" dirty="0"/>
              <a:t>: </a:t>
            </a:r>
          </a:p>
          <a:p>
            <a:pPr marL="0" indent="0" algn="ctr">
              <a:buNone/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  <a:hlinkClick r:id="rId5"/>
              </a:rPr>
              <a:t>https://huggingface.co/mistralai/Mistral-7B-Instruct-v0.2</a:t>
            </a:r>
            <a:endParaRPr lang="en-US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 algn="ctr">
              <a:buNone/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  <a:hlinkClick r:id="rId6"/>
              </a:rPr>
              <a:t>https://huggingface.co/mistralai/Mixtral-8x7B-Instruct-v0.1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</a:p>
          <a:p>
            <a:pPr marL="1143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651027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D92E452-54C1-138A-37DB-8ED26D780CC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anchor="ctr"/>
          <a:lstStyle/>
          <a:p>
            <a:pPr algn="ctr"/>
            <a:r>
              <a:rPr lang="en-US" sz="4800" dirty="0"/>
              <a:t>Training Transformer LMs: Empirical Considerations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5A86BB-B1BF-F555-80DD-FB30762B60A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fontScale="85000" lnSpcReduction="2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704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12D83-3C11-D059-1F75-D9DBD25AA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Pre-training Transformer LMs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9C1D6B-C1C6-5316-FB4C-36487CE066F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You have learned about the basics of pre-training Transformer language models. </a:t>
            </a:r>
          </a:p>
          <a:p>
            <a:r>
              <a:rPr lang="en-US" dirty="0"/>
              <a:t>There is so much empirical knowledge/experiences that goes into training these models. </a:t>
            </a:r>
          </a:p>
          <a:p>
            <a:r>
              <a:rPr lang="en-US" dirty="0"/>
              <a:t>Various empirical issues about: </a:t>
            </a:r>
          </a:p>
          <a:p>
            <a:pPr lvl="1"/>
            <a:r>
              <a:rPr lang="en-US" dirty="0"/>
              <a:t>Preparation/pre-processing data</a:t>
            </a:r>
          </a:p>
          <a:p>
            <a:pPr lvl="1"/>
            <a:r>
              <a:rPr lang="en-US" dirty="0"/>
              <a:t>Efficient training of models </a:t>
            </a:r>
          </a:p>
          <a:p>
            <a:pPr lvl="1"/>
            <a:r>
              <a:rPr lang="en-US" dirty="0"/>
              <a:t>…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5026740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A83E5-080A-BCA3-5A79-FA2F94703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C4: The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ED8F0B-7B83-5BFF-404A-C643779F2A2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en-US" dirty="0"/>
              <a:t>C4: Colossal Clean Crawled Corpus </a:t>
            </a:r>
          </a:p>
          <a:p>
            <a:pPr lvl="1"/>
            <a:r>
              <a:rPr lang="en-US" dirty="0"/>
              <a:t>Web-extracted text </a:t>
            </a:r>
          </a:p>
          <a:p>
            <a:pPr lvl="1"/>
            <a:r>
              <a:rPr lang="en-US" dirty="0"/>
              <a:t>English language only </a:t>
            </a:r>
          </a:p>
          <a:p>
            <a:pPr lvl="1"/>
            <a:r>
              <a:rPr lang="en-US" dirty="0"/>
              <a:t>750GB </a:t>
            </a:r>
          </a:p>
        </p:txBody>
      </p: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B7481979-F213-6EDE-D27E-7920550A6E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4669"/>
          <a:stretch/>
        </p:blipFill>
        <p:spPr>
          <a:xfrm>
            <a:off x="5183347" y="1390650"/>
            <a:ext cx="3338945" cy="10374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6AFE317-A61D-4327-DF15-DAB78AFAEF63}"/>
              </a:ext>
            </a:extLst>
          </p:cNvPr>
          <p:cNvSpPr txBox="1"/>
          <p:nvPr/>
        </p:nvSpPr>
        <p:spPr>
          <a:xfrm>
            <a:off x="1977655" y="4698474"/>
            <a:ext cx="527374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Play with the data: </a:t>
            </a:r>
            <a:r>
              <a:rPr lang="en-US" dirty="0">
                <a:latin typeface="Consolas" panose="020B0609020204030204" pitchFamily="49" charset="0"/>
                <a:ea typeface="Tahoma" panose="020B0604030504040204" pitchFamily="34" charset="0"/>
                <a:cs typeface="Consolas" panose="020B0609020204030204" pitchFamily="49" charset="0"/>
                <a:hlinkClick r:id="rId3"/>
              </a:rPr>
              <a:t>https://c4-search.apps.allenai.org/</a:t>
            </a:r>
            <a:r>
              <a:rPr lang="en-US" dirty="0">
                <a:latin typeface="Consolas" panose="020B0609020204030204" pitchFamily="49" charset="0"/>
                <a:ea typeface="Tahoma" panose="020B0604030504040204" pitchFamily="34" charset="0"/>
                <a:cs typeface="Consolas" panose="020B0609020204030204" pitchFamily="49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75589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>
            <a:extLst>
              <a:ext uri="{FF2B5EF4-FFF2-40B4-BE49-F238E27FC236}">
                <a16:creationId xmlns:a16="http://schemas.microsoft.com/office/drawing/2014/main" id="{4F6FC934-D1B8-1707-6387-EECD02D5F991}"/>
              </a:ext>
            </a:extLst>
          </p:cNvPr>
          <p:cNvSpPr/>
          <p:nvPr/>
        </p:nvSpPr>
        <p:spPr>
          <a:xfrm>
            <a:off x="2431414" y="2846898"/>
            <a:ext cx="216000" cy="405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字方塊 27">
                <a:extLst>
                  <a:ext uri="{FF2B5EF4-FFF2-40B4-BE49-F238E27FC236}">
                    <a16:creationId xmlns:a16="http://schemas.microsoft.com/office/drawing/2014/main" id="{082B7E43-F6AA-F2C8-6C31-C60686B3E19E}"/>
                  </a:ext>
                </a:extLst>
              </p:cNvPr>
              <p:cNvSpPr txBox="1"/>
              <p:nvPr/>
            </p:nvSpPr>
            <p:spPr>
              <a:xfrm>
                <a:off x="2287594" y="2469944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6" name="文字方塊 27">
                <a:extLst>
                  <a:ext uri="{FF2B5EF4-FFF2-40B4-BE49-F238E27FC236}">
                    <a16:creationId xmlns:a16="http://schemas.microsoft.com/office/drawing/2014/main" id="{082B7E43-F6AA-F2C8-6C31-C60686B3E1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7594" y="2469944"/>
                <a:ext cx="536371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矩形 31">
            <a:extLst>
              <a:ext uri="{FF2B5EF4-FFF2-40B4-BE49-F238E27FC236}">
                <a16:creationId xmlns:a16="http://schemas.microsoft.com/office/drawing/2014/main" id="{019C1802-AB76-2BB1-7CB7-AFC5A93C3371}"/>
              </a:ext>
            </a:extLst>
          </p:cNvPr>
          <p:cNvSpPr/>
          <p:nvPr/>
        </p:nvSpPr>
        <p:spPr>
          <a:xfrm>
            <a:off x="2002130" y="2846898"/>
            <a:ext cx="216000" cy="405000"/>
          </a:xfrm>
          <a:prstGeom prst="rect">
            <a:avLst/>
          </a:prstGeom>
          <a:solidFill>
            <a:srgbClr val="FECCC2"/>
          </a:solidFill>
          <a:ln>
            <a:solidFill>
              <a:srgbClr val="C0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字方塊 32">
                <a:extLst>
                  <a:ext uri="{FF2B5EF4-FFF2-40B4-BE49-F238E27FC236}">
                    <a16:creationId xmlns:a16="http://schemas.microsoft.com/office/drawing/2014/main" id="{1503E800-03F6-F0C7-19EB-098227C7B1E7}"/>
                  </a:ext>
                </a:extLst>
              </p:cNvPr>
              <p:cNvSpPr txBox="1"/>
              <p:nvPr/>
            </p:nvSpPr>
            <p:spPr>
              <a:xfrm>
                <a:off x="1866016" y="2477650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8" name="文字方塊 32">
                <a:extLst>
                  <a:ext uri="{FF2B5EF4-FFF2-40B4-BE49-F238E27FC236}">
                    <a16:creationId xmlns:a16="http://schemas.microsoft.com/office/drawing/2014/main" id="{1503E800-03F6-F0C7-19EB-098227C7B1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6016" y="2477650"/>
                <a:ext cx="536371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矩形 33">
            <a:extLst>
              <a:ext uri="{FF2B5EF4-FFF2-40B4-BE49-F238E27FC236}">
                <a16:creationId xmlns:a16="http://schemas.microsoft.com/office/drawing/2014/main" id="{B7D58CA8-E1B2-BA35-0B8D-4B31986D64F8}"/>
              </a:ext>
            </a:extLst>
          </p:cNvPr>
          <p:cNvSpPr/>
          <p:nvPr/>
        </p:nvSpPr>
        <p:spPr>
          <a:xfrm>
            <a:off x="1580553" y="2846898"/>
            <a:ext cx="216000" cy="405000"/>
          </a:xfrm>
          <a:prstGeom prst="rect">
            <a:avLst/>
          </a:prstGeom>
          <a:solidFill>
            <a:srgbClr val="E0A9FE"/>
          </a:solidFill>
          <a:ln>
            <a:solidFill>
              <a:srgbClr val="7030A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字方塊 34">
                <a:extLst>
                  <a:ext uri="{FF2B5EF4-FFF2-40B4-BE49-F238E27FC236}">
                    <a16:creationId xmlns:a16="http://schemas.microsoft.com/office/drawing/2014/main" id="{9DBC8D66-39AD-808B-8BFC-CBB1558018AB}"/>
                  </a:ext>
                </a:extLst>
              </p:cNvPr>
              <p:cNvSpPr txBox="1"/>
              <p:nvPr/>
            </p:nvSpPr>
            <p:spPr>
              <a:xfrm>
                <a:off x="1450227" y="2454502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0" name="文字方塊 34">
                <a:extLst>
                  <a:ext uri="{FF2B5EF4-FFF2-40B4-BE49-F238E27FC236}">
                    <a16:creationId xmlns:a16="http://schemas.microsoft.com/office/drawing/2014/main" id="{9DBC8D66-39AD-808B-8BFC-CBB1558018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0227" y="2454502"/>
                <a:ext cx="536371" cy="369332"/>
              </a:xfrm>
              <a:prstGeom prst="rect">
                <a:avLst/>
              </a:prstGeom>
              <a:blipFill>
                <a:blip r:embed="rId4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直線單箭頭接點 67">
            <a:extLst>
              <a:ext uri="{FF2B5EF4-FFF2-40B4-BE49-F238E27FC236}">
                <a16:creationId xmlns:a16="http://schemas.microsoft.com/office/drawing/2014/main" id="{B4C38710-638A-7DD5-962F-570B1E175348}"/>
              </a:ext>
            </a:extLst>
          </p:cNvPr>
          <p:cNvCxnSpPr>
            <a:cxnSpLocks/>
          </p:cNvCxnSpPr>
          <p:nvPr/>
        </p:nvCxnSpPr>
        <p:spPr>
          <a:xfrm flipV="1">
            <a:off x="2116571" y="3254858"/>
            <a:ext cx="0" cy="381657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單箭頭接點 68">
            <a:extLst>
              <a:ext uri="{FF2B5EF4-FFF2-40B4-BE49-F238E27FC236}">
                <a16:creationId xmlns:a16="http://schemas.microsoft.com/office/drawing/2014/main" id="{F3998764-6EEC-087D-ECC4-0B62070D1760}"/>
              </a:ext>
            </a:extLst>
          </p:cNvPr>
          <p:cNvCxnSpPr>
            <a:cxnSpLocks/>
          </p:cNvCxnSpPr>
          <p:nvPr/>
        </p:nvCxnSpPr>
        <p:spPr>
          <a:xfrm>
            <a:off x="1680013" y="3464737"/>
            <a:ext cx="859400" cy="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單箭頭接點 69">
            <a:extLst>
              <a:ext uri="{FF2B5EF4-FFF2-40B4-BE49-F238E27FC236}">
                <a16:creationId xmlns:a16="http://schemas.microsoft.com/office/drawing/2014/main" id="{DF08AF49-3789-3A7F-603A-8593C2420B32}"/>
              </a:ext>
            </a:extLst>
          </p:cNvPr>
          <p:cNvCxnSpPr>
            <a:cxnSpLocks/>
          </p:cNvCxnSpPr>
          <p:nvPr/>
        </p:nvCxnSpPr>
        <p:spPr>
          <a:xfrm flipV="1">
            <a:off x="1680013" y="3253351"/>
            <a:ext cx="0" cy="20362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單箭頭接點 70">
            <a:extLst>
              <a:ext uri="{FF2B5EF4-FFF2-40B4-BE49-F238E27FC236}">
                <a16:creationId xmlns:a16="http://schemas.microsoft.com/office/drawing/2014/main" id="{3111A149-B35A-34BA-09DC-C31875CEF80A}"/>
              </a:ext>
            </a:extLst>
          </p:cNvPr>
          <p:cNvCxnSpPr>
            <a:cxnSpLocks/>
          </p:cNvCxnSpPr>
          <p:nvPr/>
        </p:nvCxnSpPr>
        <p:spPr>
          <a:xfrm flipV="1">
            <a:off x="2539414" y="3253351"/>
            <a:ext cx="0" cy="20362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文字方塊 118">
                <a:extLst>
                  <a:ext uri="{FF2B5EF4-FFF2-40B4-BE49-F238E27FC236}">
                    <a16:creationId xmlns:a16="http://schemas.microsoft.com/office/drawing/2014/main" id="{1539C76B-D283-179F-B27F-6B0BC334DDDB}"/>
                  </a:ext>
                </a:extLst>
              </p:cNvPr>
              <p:cNvSpPr txBox="1"/>
              <p:nvPr/>
            </p:nvSpPr>
            <p:spPr>
              <a:xfrm>
                <a:off x="1884928" y="3874657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71" name="文字方塊 118">
                <a:extLst>
                  <a:ext uri="{FF2B5EF4-FFF2-40B4-BE49-F238E27FC236}">
                    <a16:creationId xmlns:a16="http://schemas.microsoft.com/office/drawing/2014/main" id="{1539C76B-D283-179F-B27F-6B0BC334DD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4928" y="3874657"/>
                <a:ext cx="536371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2" name="文字方塊 1">
            <a:extLst>
              <a:ext uri="{FF2B5EF4-FFF2-40B4-BE49-F238E27FC236}">
                <a16:creationId xmlns:a16="http://schemas.microsoft.com/office/drawing/2014/main" id="{04DFAC35-FC15-B1A5-77DB-85B7FE63420F}"/>
              </a:ext>
            </a:extLst>
          </p:cNvPr>
          <p:cNvSpPr txBox="1"/>
          <p:nvPr/>
        </p:nvSpPr>
        <p:spPr>
          <a:xfrm>
            <a:off x="1942708" y="4300662"/>
            <a:ext cx="578447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TW" sz="1800" dirty="0">
                <a:latin typeface="Consolas" panose="020B0609020204030204" pitchFamily="49" charset="0"/>
                <a:ea typeface="Tahoma" panose="020B0604030504040204" pitchFamily="34" charset="0"/>
                <a:cs typeface="Consolas" panose="020B0609020204030204" pitchFamily="49" charset="0"/>
              </a:rPr>
              <a:t>The	</a:t>
            </a:r>
            <a:endParaRPr lang="zh-TW" altLang="en-US" sz="18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3" name="文字方塊 109">
                <a:extLst>
                  <a:ext uri="{FF2B5EF4-FFF2-40B4-BE49-F238E27FC236}">
                    <a16:creationId xmlns:a16="http://schemas.microsoft.com/office/drawing/2014/main" id="{4AD54B33-4EB9-F9E9-FCFC-4827A8F0707A}"/>
                  </a:ext>
                </a:extLst>
              </p:cNvPr>
              <p:cNvSpPr txBox="1"/>
              <p:nvPr/>
            </p:nvSpPr>
            <p:spPr>
              <a:xfrm>
                <a:off x="5927689" y="113205"/>
                <a:ext cx="275332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sz="180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US" altLang="zh-TW" sz="1800" dirty="0">
                    <a:solidFill>
                      <a:srgbClr val="7030A0"/>
                    </a:solidFill>
                    <a:latin typeface="Corbel" panose="020B0503020204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 query </a:t>
                </a:r>
                <a:r>
                  <a:rPr lang="en-US" altLang="zh-TW" sz="1800" dirty="0">
                    <a:latin typeface="Corbel" panose="020B0503020204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(to match others)</a:t>
                </a:r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73" name="文字方塊 109">
                <a:extLst>
                  <a:ext uri="{FF2B5EF4-FFF2-40B4-BE49-F238E27FC236}">
                    <a16:creationId xmlns:a16="http://schemas.microsoft.com/office/drawing/2014/main" id="{4AD54B33-4EB9-F9E9-FCFC-4827A8F070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7689" y="113205"/>
                <a:ext cx="2753324" cy="369332"/>
              </a:xfrm>
              <a:prstGeom prst="rect">
                <a:avLst/>
              </a:prstGeom>
              <a:blipFill>
                <a:blip r:embed="rId6"/>
                <a:stretch>
                  <a:fillRect t="-10345" b="-275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文字方塊 112">
                <a:extLst>
                  <a:ext uri="{FF2B5EF4-FFF2-40B4-BE49-F238E27FC236}">
                    <a16:creationId xmlns:a16="http://schemas.microsoft.com/office/drawing/2014/main" id="{A91F834F-03B1-65F8-DE13-896DC2ACB383}"/>
                  </a:ext>
                </a:extLst>
              </p:cNvPr>
              <p:cNvSpPr txBox="1"/>
              <p:nvPr/>
            </p:nvSpPr>
            <p:spPr>
              <a:xfrm>
                <a:off x="5984114" y="776438"/>
                <a:ext cx="255221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sz="180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altLang="zh-TW" sz="1800" dirty="0">
                    <a:solidFill>
                      <a:srgbClr val="C00000"/>
                    </a:solidFill>
                    <a:latin typeface="Corbel" panose="020B0503020204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 key</a:t>
                </a:r>
                <a:r>
                  <a:rPr lang="en-US" altLang="zh-TW" sz="1800" dirty="0">
                    <a:latin typeface="Corbel" panose="020B0503020204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(to be matched)</a:t>
                </a:r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74" name="文字方塊 112">
                <a:extLst>
                  <a:ext uri="{FF2B5EF4-FFF2-40B4-BE49-F238E27FC236}">
                    <a16:creationId xmlns:a16="http://schemas.microsoft.com/office/drawing/2014/main" id="{A91F834F-03B1-65F8-DE13-896DC2ACB3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4114" y="776438"/>
                <a:ext cx="2552215" cy="369332"/>
              </a:xfrm>
              <a:prstGeom prst="rect">
                <a:avLst/>
              </a:prstGeom>
              <a:blipFill>
                <a:blip r:embed="rId7"/>
                <a:stretch>
                  <a:fillRect t="-3226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文字方塊 126">
                <a:extLst>
                  <a:ext uri="{FF2B5EF4-FFF2-40B4-BE49-F238E27FC236}">
                    <a16:creationId xmlns:a16="http://schemas.microsoft.com/office/drawing/2014/main" id="{47DC07F5-F6D6-834F-C030-5FE921DBCAEF}"/>
                  </a:ext>
                </a:extLst>
              </p:cNvPr>
              <p:cNvSpPr txBox="1"/>
              <p:nvPr/>
            </p:nvSpPr>
            <p:spPr>
              <a:xfrm>
                <a:off x="5371779" y="1411741"/>
                <a:ext cx="384273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sz="180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altLang="zh-TW" sz="1800" dirty="0">
                    <a:solidFill>
                      <a:srgbClr val="0070C0"/>
                    </a:solidFill>
                    <a:latin typeface="Corbel" panose="020B0503020204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 value</a:t>
                </a:r>
                <a:r>
                  <a:rPr lang="en-US" altLang="zh-TW" sz="1800" dirty="0">
                    <a:latin typeface="Corbel" panose="020B0503020204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(information to be extracted)</a:t>
                </a:r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75" name="文字方塊 126">
                <a:extLst>
                  <a:ext uri="{FF2B5EF4-FFF2-40B4-BE49-F238E27FC236}">
                    <a16:creationId xmlns:a16="http://schemas.microsoft.com/office/drawing/2014/main" id="{47DC07F5-F6D6-834F-C030-5FE921DBCA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1779" y="1411741"/>
                <a:ext cx="3842733" cy="369332"/>
              </a:xfrm>
              <a:prstGeom prst="rect">
                <a:avLst/>
              </a:prstGeom>
              <a:blipFill>
                <a:blip r:embed="rId8"/>
                <a:stretch>
                  <a:fillRect t="-10000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文字方塊 129">
                <a:extLst>
                  <a:ext uri="{FF2B5EF4-FFF2-40B4-BE49-F238E27FC236}">
                    <a16:creationId xmlns:a16="http://schemas.microsoft.com/office/drawing/2014/main" id="{94F950C8-5268-2D4E-5CF0-0932BF19BA22}"/>
                  </a:ext>
                </a:extLst>
              </p:cNvPr>
              <p:cNvSpPr txBox="1"/>
              <p:nvPr/>
            </p:nvSpPr>
            <p:spPr>
              <a:xfrm>
                <a:off x="6786339" y="407741"/>
                <a:ext cx="108850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altLang="zh-TW" sz="180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zh-TW" sz="180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18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p>
                          <m:r>
                            <a:rPr lang="en-US" altLang="zh-TW" sz="18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sup>
                      </m:sSup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76" name="文字方塊 129">
                <a:extLst>
                  <a:ext uri="{FF2B5EF4-FFF2-40B4-BE49-F238E27FC236}">
                    <a16:creationId xmlns:a16="http://schemas.microsoft.com/office/drawing/2014/main" id="{94F950C8-5268-2D4E-5CF0-0932BF19BA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6339" y="407741"/>
                <a:ext cx="1088503" cy="276999"/>
              </a:xfrm>
              <a:prstGeom prst="rect">
                <a:avLst/>
              </a:prstGeom>
              <a:blipFill>
                <a:blip r:embed="rId9"/>
                <a:stretch>
                  <a:fillRect l="-5747" r="-1149" b="-3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文字方塊 130">
                <a:extLst>
                  <a:ext uri="{FF2B5EF4-FFF2-40B4-BE49-F238E27FC236}">
                    <a16:creationId xmlns:a16="http://schemas.microsoft.com/office/drawing/2014/main" id="{10EF2801-489D-B352-6833-0FFD4FF5EA98}"/>
                  </a:ext>
                </a:extLst>
              </p:cNvPr>
              <p:cNvSpPr txBox="1"/>
              <p:nvPr/>
            </p:nvSpPr>
            <p:spPr>
              <a:xfrm>
                <a:off x="6790974" y="1056922"/>
                <a:ext cx="1096069" cy="2819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altLang="zh-TW" sz="180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zh-TW" sz="180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18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p>
                          <m:r>
                            <a:rPr lang="en-US" altLang="zh-TW" sz="18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</m:sSup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180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77" name="文字方塊 130">
                <a:extLst>
                  <a:ext uri="{FF2B5EF4-FFF2-40B4-BE49-F238E27FC236}">
                    <a16:creationId xmlns:a16="http://schemas.microsoft.com/office/drawing/2014/main" id="{10EF2801-489D-B352-6833-0FFD4FF5EA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0974" y="1056922"/>
                <a:ext cx="1096069" cy="281937"/>
              </a:xfrm>
              <a:prstGeom prst="rect">
                <a:avLst/>
              </a:prstGeom>
              <a:blipFill>
                <a:blip r:embed="rId10"/>
                <a:stretch>
                  <a:fillRect l="-4545" t="-4348" r="-1136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文字方塊 131">
                <a:extLst>
                  <a:ext uri="{FF2B5EF4-FFF2-40B4-BE49-F238E27FC236}">
                    <a16:creationId xmlns:a16="http://schemas.microsoft.com/office/drawing/2014/main" id="{BC7D00C1-D2D2-7BFE-E1C0-2A0E4ACF4D3F}"/>
                  </a:ext>
                </a:extLst>
              </p:cNvPr>
              <p:cNvSpPr txBox="1"/>
              <p:nvPr/>
            </p:nvSpPr>
            <p:spPr>
              <a:xfrm>
                <a:off x="6786338" y="1721459"/>
                <a:ext cx="108356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80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zh-TW" sz="180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18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p>
                          <m:r>
                            <a:rPr lang="en-US" altLang="zh-TW" sz="180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sup>
                      </m:sSup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180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78" name="文字方塊 131">
                <a:extLst>
                  <a:ext uri="{FF2B5EF4-FFF2-40B4-BE49-F238E27FC236}">
                    <a16:creationId xmlns:a16="http://schemas.microsoft.com/office/drawing/2014/main" id="{BC7D00C1-D2D2-7BFE-E1C0-2A0E4ACF4D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6338" y="1721459"/>
                <a:ext cx="1083565" cy="276999"/>
              </a:xfrm>
              <a:prstGeom prst="rect">
                <a:avLst/>
              </a:prstGeom>
              <a:blipFill>
                <a:blip r:embed="rId11"/>
                <a:stretch>
                  <a:fillRect l="-3488" r="-2326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9" name="Rectangle 78">
            <a:extLst>
              <a:ext uri="{FF2B5EF4-FFF2-40B4-BE49-F238E27FC236}">
                <a16:creationId xmlns:a16="http://schemas.microsoft.com/office/drawing/2014/main" id="{C164FD82-46A0-85AF-6BC4-99DD0022BFDD}"/>
              </a:ext>
            </a:extLst>
          </p:cNvPr>
          <p:cNvSpPr/>
          <p:nvPr/>
        </p:nvSpPr>
        <p:spPr>
          <a:xfrm>
            <a:off x="1613637" y="3643993"/>
            <a:ext cx="102108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O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05AB810-3D7D-65ED-BA58-504F065A4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B4E53-BCCB-BE4E-A28A-722B6992CCD5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8760500"/>
      </p:ext>
    </p:extLst>
  </p:cSld>
  <p:clrMapOvr>
    <a:masterClrMapping/>
  </p:clrMapOvr>
  <p:transition spd="slow"/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A83E5-080A-BCA3-5A79-FA2F94703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C4: The Data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790EE4-EDAC-E350-33AC-ABA80878252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7B591E-E776-AC77-6A77-BACFBE6CFB2E}"/>
              </a:ext>
            </a:extLst>
          </p:cNvPr>
          <p:cNvSpPr txBox="1"/>
          <p:nvPr/>
        </p:nvSpPr>
        <p:spPr>
          <a:xfrm>
            <a:off x="2722418" y="4801340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Slide adapted from Colin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Raffel</a:t>
            </a:r>
            <a:endParaRPr lang="en-US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26FE99A4-B980-A02C-419D-36F6ED0BA5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4794" y="1187864"/>
            <a:ext cx="6934199" cy="3446918"/>
          </a:xfrm>
          <a:prstGeom prst="rect">
            <a:avLst/>
          </a:prstGeom>
        </p:spPr>
      </p:pic>
      <p:sp>
        <p:nvSpPr>
          <p:cNvPr id="4" name="文字方塊 74">
            <a:extLst>
              <a:ext uri="{FF2B5EF4-FFF2-40B4-BE49-F238E27FC236}">
                <a16:creationId xmlns:a16="http://schemas.microsoft.com/office/drawing/2014/main" id="{83277770-35DA-B89A-5FAF-16DD1969D7CC}"/>
              </a:ext>
            </a:extLst>
          </p:cNvPr>
          <p:cNvSpPr txBox="1"/>
          <p:nvPr/>
        </p:nvSpPr>
        <p:spPr>
          <a:xfrm>
            <a:off x="3800724" y="128863"/>
            <a:ext cx="5001369" cy="953453"/>
          </a:xfrm>
          <a:prstGeom prst="wedgeRoundRectCallout">
            <a:avLst>
              <a:gd name="adj1" fmla="val -26115"/>
              <a:gd name="adj2" fmla="val 63597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Remove any: </a:t>
            </a:r>
          </a:p>
          <a:p>
            <a:pPr marL="285750" lvl="1" indent="-168275">
              <a:buFont typeface="Arial" panose="020B0604020202020204" pitchFamily="34" charset="0"/>
              <a:buChar char="•"/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References to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Javascript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285750" lvl="1" indent="-168275">
              <a:buFont typeface="Arial" panose="020B0604020202020204" pitchFamily="34" charset="0"/>
              <a:buChar char="•"/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“Lorem ipsum” text — placeholder text commonly used to demonstrate the visual form of a document</a:t>
            </a:r>
          </a:p>
        </p:txBody>
      </p:sp>
      <p:sp>
        <p:nvSpPr>
          <p:cNvPr id="5" name="文字方塊 74">
            <a:extLst>
              <a:ext uri="{FF2B5EF4-FFF2-40B4-BE49-F238E27FC236}">
                <a16:creationId xmlns:a16="http://schemas.microsoft.com/office/drawing/2014/main" id="{F6E71AEA-0685-5D26-E2A8-07AC6FB60F03}"/>
              </a:ext>
            </a:extLst>
          </p:cNvPr>
          <p:cNvSpPr txBox="1"/>
          <p:nvPr/>
        </p:nvSpPr>
        <p:spPr>
          <a:xfrm>
            <a:off x="254443" y="3804434"/>
            <a:ext cx="3116910" cy="1191816"/>
          </a:xfrm>
          <a:prstGeom prst="wedgeRoundRectCallout">
            <a:avLst>
              <a:gd name="adj1" fmla="val 29752"/>
              <a:gd name="adj2" fmla="val -77396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dirty="0"/>
              <a:t>Retain: </a:t>
            </a:r>
          </a:p>
          <a:p>
            <a:pPr marL="285750" lvl="1" indent="-168275">
              <a:buFont typeface="Arial" panose="020B0604020202020204" pitchFamily="34" charset="0"/>
              <a:buChar char="•"/>
            </a:pPr>
            <a:r>
              <a:rPr lang="en-US" dirty="0"/>
              <a:t>Sentences with terminal punctuation marks </a:t>
            </a:r>
          </a:p>
          <a:p>
            <a:pPr marL="285750" lvl="1" indent="-168275">
              <a:buFont typeface="Arial" panose="020B0604020202020204" pitchFamily="34" charset="0"/>
              <a:buChar char="•"/>
            </a:pPr>
            <a:r>
              <a:rPr lang="en-US" dirty="0"/>
              <a:t>Pages with at least 5 sentences, sentences with at least 3 words </a:t>
            </a:r>
          </a:p>
        </p:txBody>
      </p:sp>
    </p:spTree>
    <p:extLst>
      <p:ext uri="{BB962C8B-B14F-4D97-AF65-F5344CB8AC3E}">
        <p14:creationId xmlns:p14="http://schemas.microsoft.com/office/powerpoint/2010/main" val="29295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03A56-3726-8E5F-40FF-CB7DD2612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Pre-training Data: Experiment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4E0B538-4269-8394-8DEF-B4E381909C5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Takeaway: </a:t>
            </a:r>
          </a:p>
          <a:p>
            <a:pPr lvl="1"/>
            <a:r>
              <a:rPr lang="en-US" dirty="0"/>
              <a:t>Clean and compact data is better than large, but noisy data. </a:t>
            </a:r>
          </a:p>
          <a:p>
            <a:pPr lvl="1"/>
            <a:r>
              <a:rPr lang="en-US" dirty="0"/>
              <a:t>Pre-training on in-domain data helps. </a:t>
            </a:r>
          </a:p>
        </p:txBody>
      </p:sp>
      <p:pic>
        <p:nvPicPr>
          <p:cNvPr id="8" name="Content Placeholder 4" descr="Table&#10;&#10;Description automatically generated">
            <a:extLst>
              <a:ext uri="{FF2B5EF4-FFF2-40B4-BE49-F238E27FC236}">
                <a16:creationId xmlns:a16="http://schemas.microsoft.com/office/drawing/2014/main" id="{5DFF8FB8-BE69-0918-35FA-DC9F0B984A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b="52488"/>
          <a:stretch/>
        </p:blipFill>
        <p:spPr>
          <a:xfrm>
            <a:off x="266257" y="2762055"/>
            <a:ext cx="8521700" cy="9200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4163348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1E3CC-9A32-C6E5-6AE6-BFDCC6EB2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Pre-training Data Duplicates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B76243-A945-D27D-1B30-651C1F2ADD4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There is a non-negligible number of </a:t>
            </a:r>
            <a:br>
              <a:rPr lang="en-US" dirty="0"/>
            </a:br>
            <a:r>
              <a:rPr lang="en-US" dirty="0"/>
              <a:t>duplicates in any pre-training data. </a:t>
            </a:r>
          </a:p>
        </p:txBody>
      </p:sp>
      <p:pic>
        <p:nvPicPr>
          <p:cNvPr id="5" name="Picture 4" descr="A screenshot of a newspaper&#10;&#10;Description automatically generated">
            <a:extLst>
              <a:ext uri="{FF2B5EF4-FFF2-40B4-BE49-F238E27FC236}">
                <a16:creationId xmlns:a16="http://schemas.microsoft.com/office/drawing/2014/main" id="{2E15390D-4B60-294E-329D-9FC5E245EA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927" y="2496841"/>
            <a:ext cx="7772400" cy="23408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30D537-EF28-E2D8-A0F2-D1072E8FF6D8}"/>
              </a:ext>
            </a:extLst>
          </p:cNvPr>
          <p:cNvSpPr txBox="1"/>
          <p:nvPr/>
        </p:nvSpPr>
        <p:spPr>
          <a:xfrm>
            <a:off x="1257300" y="4806517"/>
            <a:ext cx="662939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spc="-5" dirty="0">
                <a:solidFill>
                  <a:srgbClr val="88888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Deduplicating Training Data Makes Language Models Better</a:t>
            </a:r>
            <a:r>
              <a:rPr lang="en-US" sz="1200" spc="-20" dirty="0">
                <a:solidFill>
                  <a:srgbClr val="88888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200" spc="-530" dirty="0">
                <a:solidFill>
                  <a:srgbClr val="88888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spc="-5" dirty="0">
                <a:solidFill>
                  <a:srgbClr val="88888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2020</a:t>
            </a:r>
            <a:endParaRPr lang="en-US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7" descr="A table with numbers and text&#10;&#10;Description automatically generated">
            <a:extLst>
              <a:ext uri="{FF2B5EF4-FFF2-40B4-BE49-F238E27FC236}">
                <a16:creationId xmlns:a16="http://schemas.microsoft.com/office/drawing/2014/main" id="{36793E02-2E92-15CB-239C-FD489C4177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1319" y="1021183"/>
            <a:ext cx="3927989" cy="136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733493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D7287-B5EF-9FE7-5DAC-9D33D06EE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Deduplicating Data Improves LMs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BC62C-DDE6-4AC6-54A6-7A699A5911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Models: GPT-2-like (1.5B param) models </a:t>
            </a:r>
          </a:p>
          <a:p>
            <a:r>
              <a:rPr lang="en-US" dirty="0"/>
              <a:t>On there datasets: </a:t>
            </a:r>
          </a:p>
          <a:p>
            <a:pPr lvl="1"/>
            <a:r>
              <a:rPr lang="en-US" dirty="0">
                <a:solidFill>
                  <a:srgbClr val="CB6D67"/>
                </a:solidFill>
              </a:rPr>
              <a:t>C4</a:t>
            </a:r>
            <a:r>
              <a:rPr lang="en-US" dirty="0"/>
              <a:t> : the original training data</a:t>
            </a:r>
            <a:endParaRPr lang="en-US" dirty="0">
              <a:solidFill>
                <a:srgbClr val="CB6D67"/>
              </a:solidFill>
            </a:endParaRPr>
          </a:p>
          <a:p>
            <a:pPr lvl="1"/>
            <a:r>
              <a:rPr lang="en-US" dirty="0">
                <a:solidFill>
                  <a:srgbClr val="68CA6D"/>
                </a:solidFill>
              </a:rPr>
              <a:t>C4-NearDup</a:t>
            </a:r>
            <a:r>
              <a:rPr lang="en-US" dirty="0"/>
              <a:t>: C4 excluding exact duplicates </a:t>
            </a:r>
          </a:p>
          <a:p>
            <a:pPr lvl="1"/>
            <a:r>
              <a:rPr lang="en-US" dirty="0">
                <a:solidFill>
                  <a:srgbClr val="6E67CB"/>
                </a:solidFill>
              </a:rPr>
              <a:t>C4-ExactSubs</a:t>
            </a:r>
            <a:r>
              <a:rPr lang="en-US" dirty="0"/>
              <a:t>: C4 excluding </a:t>
            </a:r>
            <a:br>
              <a:rPr lang="en-US" dirty="0"/>
            </a:br>
            <a:r>
              <a:rPr lang="en-US" dirty="0"/>
              <a:t>near-duplicates </a:t>
            </a:r>
            <a:br>
              <a:rPr lang="en-US" dirty="0"/>
            </a:br>
            <a:endParaRPr lang="en-US" dirty="0">
              <a:solidFill>
                <a:srgbClr val="6E67CB"/>
              </a:solidFill>
            </a:endParaRPr>
          </a:p>
        </p:txBody>
      </p:sp>
      <p:pic>
        <p:nvPicPr>
          <p:cNvPr id="5" name="Picture 4" descr="A graph of a graph with different colored bars&#10;&#10;Description automatically generated with medium confidence">
            <a:extLst>
              <a:ext uri="{FF2B5EF4-FFF2-40B4-BE49-F238E27FC236}">
                <a16:creationId xmlns:a16="http://schemas.microsoft.com/office/drawing/2014/main" id="{B5896F3B-D796-8DDC-C4A0-F94AAA6F6A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4963" y="2596983"/>
            <a:ext cx="4701473" cy="23141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E3EDC6-4E19-D2E5-9B6C-9FBC2DCBE0DC}"/>
              </a:ext>
            </a:extLst>
          </p:cNvPr>
          <p:cNvSpPr txBox="1"/>
          <p:nvPr/>
        </p:nvSpPr>
        <p:spPr>
          <a:xfrm>
            <a:off x="1257300" y="4806517"/>
            <a:ext cx="662939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spc="-5" dirty="0">
                <a:solidFill>
                  <a:srgbClr val="88888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Deduplicating Training Data Makes Language Models Better</a:t>
            </a:r>
            <a:r>
              <a:rPr lang="en-US" sz="1200" spc="-20" dirty="0">
                <a:solidFill>
                  <a:srgbClr val="88888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200" spc="-530" dirty="0">
                <a:solidFill>
                  <a:srgbClr val="88888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spc="-5" dirty="0">
                <a:solidFill>
                  <a:srgbClr val="88888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2020</a:t>
            </a:r>
            <a:endParaRPr lang="en-US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文字方塊 74">
            <a:extLst>
              <a:ext uri="{FF2B5EF4-FFF2-40B4-BE49-F238E27FC236}">
                <a16:creationId xmlns:a16="http://schemas.microsoft.com/office/drawing/2014/main" id="{52FA4355-6DA7-A195-C546-5531FD968320}"/>
              </a:ext>
            </a:extLst>
          </p:cNvPr>
          <p:cNvSpPr txBox="1"/>
          <p:nvPr/>
        </p:nvSpPr>
        <p:spPr>
          <a:xfrm>
            <a:off x="1257300" y="4042687"/>
            <a:ext cx="2828603" cy="646986"/>
          </a:xfrm>
          <a:prstGeom prst="wedgeRoundRectCallout">
            <a:avLst>
              <a:gd name="adj1" fmla="val 49346"/>
              <a:gd name="adj2" fmla="val -26163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sz="1600" dirty="0">
                <a:solidFill>
                  <a:schemeClr val="tx1"/>
                </a:solidFill>
                <a:latin typeface="Corbel" panose="020B0503020204020204" pitchFamily="34" charset="0"/>
                <a:cs typeface="Tahoma" panose="020B0604030504040204" pitchFamily="34" charset="0"/>
              </a:rPr>
              <a:t>Training on deduplicated data always leads to lower PPL! </a:t>
            </a:r>
            <a:endParaRPr lang="zh-TW" altLang="en-US" sz="1600" dirty="0">
              <a:solidFill>
                <a:schemeClr val="tx1"/>
              </a:solidFill>
              <a:latin typeface="Corbel" panose="020B0503020204020204" pitchFamily="34" charset="0"/>
              <a:cs typeface="Tahoma" panose="020B0604030504040204" pitchFamily="34" charset="0"/>
            </a:endParaRPr>
          </a:p>
        </p:txBody>
      </p:sp>
      <p:sp>
        <p:nvSpPr>
          <p:cNvPr id="8" name="文字方塊 74">
            <a:extLst>
              <a:ext uri="{FF2B5EF4-FFF2-40B4-BE49-F238E27FC236}">
                <a16:creationId xmlns:a16="http://schemas.microsoft.com/office/drawing/2014/main" id="{851D8EAB-74F1-3992-D232-441C819F1955}"/>
              </a:ext>
            </a:extLst>
          </p:cNvPr>
          <p:cNvSpPr txBox="1"/>
          <p:nvPr/>
        </p:nvSpPr>
        <p:spPr>
          <a:xfrm>
            <a:off x="1257300" y="3169327"/>
            <a:ext cx="2828603" cy="646986"/>
          </a:xfrm>
          <a:prstGeom prst="wedgeRoundRectCallout">
            <a:avLst>
              <a:gd name="adj1" fmla="val 68799"/>
              <a:gd name="adj2" fmla="val -23661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sz="1600" dirty="0">
                <a:solidFill>
                  <a:schemeClr val="tx1"/>
                </a:solidFill>
                <a:latin typeface="Corbel" panose="020B0503020204020204" pitchFamily="34" charset="0"/>
                <a:cs typeface="Tahoma" panose="020B0604030504040204" pitchFamily="34" charset="0"/>
              </a:rPr>
              <a:t>Except when evaluated on duplicate evaluation data! </a:t>
            </a:r>
            <a:endParaRPr lang="zh-TW" altLang="en-US" sz="1600" dirty="0">
              <a:solidFill>
                <a:schemeClr val="tx1"/>
              </a:solidFill>
              <a:latin typeface="Corbel" panose="020B050302020402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642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F0D86-FB4E-434B-D1F8-A5274EE0C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LLaMA’s</a:t>
            </a:r>
            <a:r>
              <a:rPr lang="en-US" dirty="0"/>
              <a:t> Data Pipeline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9236D4-2FFF-44B7-4846-8A2CC91A52D9}"/>
              </a:ext>
            </a:extLst>
          </p:cNvPr>
          <p:cNvSpPr txBox="1"/>
          <p:nvPr/>
        </p:nvSpPr>
        <p:spPr>
          <a:xfrm>
            <a:off x="1197484" y="4803715"/>
            <a:ext cx="674903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https://twitter.com/tarantulae/status/1650170087708454913?t=ncWWY0FI0tYC_dYLs76r5g</a:t>
            </a:r>
            <a:endParaRPr lang="en-US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4" name="Picture 4" descr="Image">
            <a:extLst>
              <a:ext uri="{FF2B5EF4-FFF2-40B4-BE49-F238E27FC236}">
                <a16:creationId xmlns:a16="http://schemas.microsoft.com/office/drawing/2014/main" id="{0A90BBA5-0522-0484-906D-EBE4D0C67F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" r="19479"/>
          <a:stretch/>
        </p:blipFill>
        <p:spPr bwMode="auto">
          <a:xfrm>
            <a:off x="170908" y="1818705"/>
            <a:ext cx="8458742" cy="3042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ed Rectangular Callout 14">
            <a:extLst>
              <a:ext uri="{FF2B5EF4-FFF2-40B4-BE49-F238E27FC236}">
                <a16:creationId xmlns:a16="http://schemas.microsoft.com/office/drawing/2014/main" id="{C9CF11A6-AADC-E515-70F7-F6FF04D25CD0}"/>
              </a:ext>
            </a:extLst>
          </p:cNvPr>
          <p:cNvSpPr/>
          <p:nvPr/>
        </p:nvSpPr>
        <p:spPr>
          <a:xfrm>
            <a:off x="898376" y="1071553"/>
            <a:ext cx="7048139" cy="835516"/>
          </a:xfrm>
          <a:prstGeom prst="wedgeRoundRectCallout">
            <a:avLst>
              <a:gd name="adj1" fmla="val -31977"/>
              <a:gd name="adj2" fmla="val 74872"/>
              <a:gd name="adj3" fmla="val 16667"/>
            </a:avLst>
          </a:prstGeom>
          <a:solidFill>
            <a:srgbClr val="DDE4F5"/>
          </a:solidFill>
          <a:ln>
            <a:solidFill>
              <a:srgbClr val="B1AF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Starts with the massive crawled data by </a:t>
            </a:r>
            <a:r>
              <a:rPr lang="en-US" sz="1600" dirty="0" err="1">
                <a:solidFill>
                  <a:schemeClr val="tx1"/>
                </a:solidFill>
              </a:rPr>
              <a:t>CommonCrawl</a:t>
            </a:r>
            <a:r>
              <a:rPr lang="en-US" sz="1600" dirty="0">
                <a:solidFill>
                  <a:schemeClr val="tx1"/>
                </a:solidFill>
              </a:rPr>
              <a:t>. </a:t>
            </a:r>
            <a:br>
              <a:rPr lang="en-US" sz="1600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</a:rPr>
              <a:t>The WET format that contains textual information. </a:t>
            </a:r>
            <a:br>
              <a:rPr lang="en-US" sz="1600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</a:rPr>
              <a:t>WARC is raw, WAT is metadata, WET is </a:t>
            </a:r>
            <a:r>
              <a:rPr lang="en-US" sz="1600" dirty="0" err="1">
                <a:solidFill>
                  <a:schemeClr val="tx1"/>
                </a:solidFill>
              </a:rPr>
              <a:t>text+some</a:t>
            </a:r>
            <a:r>
              <a:rPr lang="en-US" sz="1600" dirty="0">
                <a:solidFill>
                  <a:schemeClr val="tx1"/>
                </a:solidFill>
              </a:rPr>
              <a:t> metadata.</a:t>
            </a:r>
            <a:endParaRPr lang="zh-TW" altLang="en-US" sz="1800" dirty="0">
              <a:solidFill>
                <a:schemeClr val="tx1"/>
              </a:solidFill>
              <a:latin typeface="Corbel" panose="020B050302020402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6569779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F0D86-FB4E-434B-D1F8-A5274EE0C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LLaMA’s</a:t>
            </a:r>
            <a:r>
              <a:rPr lang="en-US" dirty="0"/>
              <a:t> Data Pipeline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9236D4-2FFF-44B7-4846-8A2CC91A52D9}"/>
              </a:ext>
            </a:extLst>
          </p:cNvPr>
          <p:cNvSpPr txBox="1"/>
          <p:nvPr/>
        </p:nvSpPr>
        <p:spPr>
          <a:xfrm>
            <a:off x="1197484" y="4803715"/>
            <a:ext cx="674903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https://twitter.com/tarantulae/status/1650170087708454913?t=ncWWY0FI0tYC_dYLs76r5g</a:t>
            </a:r>
            <a:endParaRPr lang="en-US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4" descr="Image">
            <a:extLst>
              <a:ext uri="{FF2B5EF4-FFF2-40B4-BE49-F238E27FC236}">
                <a16:creationId xmlns:a16="http://schemas.microsoft.com/office/drawing/2014/main" id="{8EE2B188-A197-9C07-50C8-335D471F73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" r="19479"/>
          <a:stretch/>
        </p:blipFill>
        <p:spPr bwMode="auto">
          <a:xfrm>
            <a:off x="170908" y="1818705"/>
            <a:ext cx="8458742" cy="3042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ABB1580E-9A28-744B-122E-695416675CEB}"/>
              </a:ext>
            </a:extLst>
          </p:cNvPr>
          <p:cNvSpPr/>
          <p:nvPr/>
        </p:nvSpPr>
        <p:spPr>
          <a:xfrm>
            <a:off x="731521" y="1025593"/>
            <a:ext cx="7315200" cy="857542"/>
          </a:xfrm>
          <a:prstGeom prst="wedgeRoundRectCallout">
            <a:avLst>
              <a:gd name="adj1" fmla="val -14929"/>
              <a:gd name="adj2" fmla="val 68088"/>
              <a:gd name="adj3" fmla="val 16667"/>
            </a:avLst>
          </a:prstGeom>
          <a:solidFill>
            <a:srgbClr val="DDE4F5"/>
          </a:solidFill>
          <a:ln>
            <a:solidFill>
              <a:srgbClr val="B1AF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Shard WET content into shards of 5GB each (one CC snapshot can have 30TB). </a:t>
            </a:r>
            <a:br>
              <a:rPr lang="en-US" sz="1600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</a:rPr>
              <a:t>Then you normalize paragraphs (lowercasing, numbers as placeholders, </a:t>
            </a:r>
            <a:r>
              <a:rPr lang="en-US" sz="1600" dirty="0" err="1">
                <a:solidFill>
                  <a:schemeClr val="tx1"/>
                </a:solidFill>
              </a:rPr>
              <a:t>etc</a:t>
            </a:r>
            <a:r>
              <a:rPr lang="en-US" sz="1600" dirty="0">
                <a:solidFill>
                  <a:schemeClr val="tx1"/>
                </a:solidFill>
              </a:rPr>
              <a:t>), compute per-paragraph hashes and then duplicate them.</a:t>
            </a:r>
          </a:p>
        </p:txBody>
      </p:sp>
    </p:spTree>
    <p:extLst>
      <p:ext uri="{BB962C8B-B14F-4D97-AF65-F5344CB8AC3E}">
        <p14:creationId xmlns:p14="http://schemas.microsoft.com/office/powerpoint/2010/main" val="2792917517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F0D86-FB4E-434B-D1F8-A5274EE0C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LLaMA’s</a:t>
            </a:r>
            <a:r>
              <a:rPr lang="en-US" dirty="0"/>
              <a:t> Data Pipeline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9236D4-2FFF-44B7-4846-8A2CC91A52D9}"/>
              </a:ext>
            </a:extLst>
          </p:cNvPr>
          <p:cNvSpPr txBox="1"/>
          <p:nvPr/>
        </p:nvSpPr>
        <p:spPr>
          <a:xfrm>
            <a:off x="1197484" y="4803715"/>
            <a:ext cx="674903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https://twitter.com/tarantulae/status/1650170087708454913?t=ncWWY0FI0tYC_dYLs76r5g</a:t>
            </a:r>
            <a:endParaRPr lang="en-US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4" descr="Image">
            <a:extLst>
              <a:ext uri="{FF2B5EF4-FFF2-40B4-BE49-F238E27FC236}">
                <a16:creationId xmlns:a16="http://schemas.microsoft.com/office/drawing/2014/main" id="{0F5FEE65-CF99-C5E9-B149-5FF7C0D85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" r="19479"/>
          <a:stretch/>
        </p:blipFill>
        <p:spPr bwMode="auto">
          <a:xfrm>
            <a:off x="170908" y="1818705"/>
            <a:ext cx="8458742" cy="3042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26D44023-882B-AB52-B672-ABB2EE68CC8D}"/>
              </a:ext>
            </a:extLst>
          </p:cNvPr>
          <p:cNvSpPr/>
          <p:nvPr/>
        </p:nvSpPr>
        <p:spPr>
          <a:xfrm>
            <a:off x="270344" y="1138639"/>
            <a:ext cx="8444286" cy="676055"/>
          </a:xfrm>
          <a:prstGeom prst="wedgeRoundRectCallout">
            <a:avLst>
              <a:gd name="adj1" fmla="val 10030"/>
              <a:gd name="adj2" fmla="val 80142"/>
              <a:gd name="adj3" fmla="val 16667"/>
            </a:avLst>
          </a:prstGeom>
          <a:solidFill>
            <a:srgbClr val="DDE4F5"/>
          </a:solidFill>
          <a:ln>
            <a:solidFill>
              <a:srgbClr val="B1AF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Perform language identification and decide whether to keep or discard languages.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The order of when you do this in the pipeline can impact the language discrimination quality. </a:t>
            </a:r>
          </a:p>
        </p:txBody>
      </p:sp>
    </p:spTree>
    <p:extLst>
      <p:ext uri="{BB962C8B-B14F-4D97-AF65-F5344CB8AC3E}">
        <p14:creationId xmlns:p14="http://schemas.microsoft.com/office/powerpoint/2010/main" val="2672555521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F0D86-FB4E-434B-D1F8-A5274EE0C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LLaMA’s</a:t>
            </a:r>
            <a:r>
              <a:rPr lang="en-US" dirty="0"/>
              <a:t> Data Pipeline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9236D4-2FFF-44B7-4846-8A2CC91A52D9}"/>
              </a:ext>
            </a:extLst>
          </p:cNvPr>
          <p:cNvSpPr txBox="1"/>
          <p:nvPr/>
        </p:nvSpPr>
        <p:spPr>
          <a:xfrm>
            <a:off x="1197484" y="4828207"/>
            <a:ext cx="674903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CCNet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Extracting High Quality Monolingual Datasets from Web Crawl Data, 2019</a:t>
            </a:r>
          </a:p>
        </p:txBody>
      </p:sp>
      <p:pic>
        <p:nvPicPr>
          <p:cNvPr id="7" name="Picture 4" descr="Image">
            <a:extLst>
              <a:ext uri="{FF2B5EF4-FFF2-40B4-BE49-F238E27FC236}">
                <a16:creationId xmlns:a16="http://schemas.microsoft.com/office/drawing/2014/main" id="{751E39CF-CDED-1D9F-7FA0-9746A626DF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" r="19479"/>
          <a:stretch/>
        </p:blipFill>
        <p:spPr bwMode="auto">
          <a:xfrm>
            <a:off x="170908" y="1818705"/>
            <a:ext cx="8458742" cy="3042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8B3F0C11-8AF7-7D53-9AAE-AE24395BBBD1}"/>
              </a:ext>
            </a:extLst>
          </p:cNvPr>
          <p:cNvSpPr/>
          <p:nvPr/>
        </p:nvSpPr>
        <p:spPr>
          <a:xfrm>
            <a:off x="270344" y="751114"/>
            <a:ext cx="8444286" cy="1039443"/>
          </a:xfrm>
          <a:prstGeom prst="wedgeRoundRectCallout">
            <a:avLst>
              <a:gd name="adj1" fmla="val 29077"/>
              <a:gd name="adj2" fmla="val 66661"/>
              <a:gd name="adj3" fmla="val 16667"/>
            </a:avLst>
          </a:prstGeom>
          <a:solidFill>
            <a:srgbClr val="DDE4F5"/>
          </a:solidFill>
          <a:ln>
            <a:solidFill>
              <a:srgbClr val="B1AF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US" sz="1600" dirty="0">
                <a:solidFill>
                  <a:schemeClr val="tx1"/>
                </a:solidFill>
              </a:rPr>
              <a:t>Do further quality filtering: Train a simple LM (n-gram) on target languages using Wikipedia, then compute per-paragraph perplexity on the rest of the data: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Very high PPL: Very different than Wiki and likely low-quality </a:t>
            </a:r>
            <a:r>
              <a:rPr lang="en-US" sz="1600" dirty="0">
                <a:solidFill>
                  <a:schemeClr val="tx1"/>
                </a:solidFill>
                <a:sym typeface="Wingdings" pitchFamily="2" charset="2"/>
              </a:rPr>
              <a:t> Drop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sym typeface="Wingdings" pitchFamily="2" charset="2"/>
              </a:rPr>
              <a:t>Very low PPL: Very similar or near duplicates to Wiki  Drop </a:t>
            </a:r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082606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885F6E4-91F7-E838-3F6F-D059BF41D3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Architectural choices</a:t>
            </a:r>
          </a:p>
        </p:txBody>
      </p:sp>
    </p:spTree>
    <p:extLst>
      <p:ext uri="{BB962C8B-B14F-4D97-AF65-F5344CB8AC3E}">
        <p14:creationId xmlns:p14="http://schemas.microsoft.com/office/powerpoint/2010/main" val="1350588904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E4A6D-4020-BE5E-00FD-0A985DFAA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Architectures: Different Choices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534DFE-2675-89D0-9068-6D21F038D76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2D886FAC-DF99-304E-1785-ECB08FAEDF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8283" y="1954334"/>
            <a:ext cx="4864100" cy="20366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9873451-60C8-86EC-8B42-4E4F1690A7DF}"/>
              </a:ext>
            </a:extLst>
          </p:cNvPr>
          <p:cNvSpPr txBox="1"/>
          <p:nvPr/>
        </p:nvSpPr>
        <p:spPr>
          <a:xfrm>
            <a:off x="1257300" y="4806517"/>
            <a:ext cx="662939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spc="-5" dirty="0">
                <a:solidFill>
                  <a:srgbClr val="888888"/>
                </a:solidFill>
              </a:rPr>
              <a:t>Exploring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dirty="0">
                <a:solidFill>
                  <a:srgbClr val="888888"/>
                </a:solidFill>
              </a:rPr>
              <a:t>the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5" dirty="0">
                <a:solidFill>
                  <a:srgbClr val="888888"/>
                </a:solidFill>
              </a:rPr>
              <a:t>limits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5" dirty="0">
                <a:solidFill>
                  <a:srgbClr val="888888"/>
                </a:solidFill>
              </a:rPr>
              <a:t>of</a:t>
            </a:r>
            <a:r>
              <a:rPr lang="en-US" sz="1200" spc="15" dirty="0">
                <a:solidFill>
                  <a:srgbClr val="888888"/>
                </a:solidFill>
              </a:rPr>
              <a:t> </a:t>
            </a:r>
            <a:r>
              <a:rPr lang="en-US" sz="1200" spc="-20" dirty="0">
                <a:solidFill>
                  <a:srgbClr val="888888"/>
                </a:solidFill>
              </a:rPr>
              <a:t>transfer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5" dirty="0">
                <a:solidFill>
                  <a:srgbClr val="888888"/>
                </a:solidFill>
              </a:rPr>
              <a:t>learning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5" dirty="0">
                <a:solidFill>
                  <a:srgbClr val="888888"/>
                </a:solidFill>
              </a:rPr>
              <a:t>with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20" dirty="0">
                <a:solidFill>
                  <a:srgbClr val="888888"/>
                </a:solidFill>
              </a:rPr>
              <a:t>text-to-text</a:t>
            </a:r>
            <a:r>
              <a:rPr lang="en-US" sz="1200" spc="15" dirty="0">
                <a:solidFill>
                  <a:srgbClr val="888888"/>
                </a:solidFill>
              </a:rPr>
              <a:t> </a:t>
            </a:r>
            <a:r>
              <a:rPr lang="en-US" sz="1200" spc="-20" dirty="0">
                <a:solidFill>
                  <a:srgbClr val="888888"/>
                </a:solidFill>
              </a:rPr>
              <a:t>transfer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20" dirty="0">
                <a:solidFill>
                  <a:srgbClr val="888888"/>
                </a:solidFill>
              </a:rPr>
              <a:t>transformers, </a:t>
            </a:r>
            <a:r>
              <a:rPr lang="en-US" sz="1200" spc="-530" dirty="0">
                <a:solidFill>
                  <a:srgbClr val="888888"/>
                </a:solidFill>
              </a:rPr>
              <a:t> </a:t>
            </a:r>
            <a:r>
              <a:rPr lang="en-US" sz="1200" spc="-5" dirty="0">
                <a:solidFill>
                  <a:srgbClr val="888888"/>
                </a:solidFill>
              </a:rPr>
              <a:t>2020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2184065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>
            <a:extLst>
              <a:ext uri="{FF2B5EF4-FFF2-40B4-BE49-F238E27FC236}">
                <a16:creationId xmlns:a16="http://schemas.microsoft.com/office/drawing/2014/main" id="{4F6FC934-D1B8-1707-6387-EECD02D5F991}"/>
              </a:ext>
            </a:extLst>
          </p:cNvPr>
          <p:cNvSpPr/>
          <p:nvPr/>
        </p:nvSpPr>
        <p:spPr>
          <a:xfrm>
            <a:off x="2431414" y="2846898"/>
            <a:ext cx="216000" cy="405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字方塊 27">
                <a:extLst>
                  <a:ext uri="{FF2B5EF4-FFF2-40B4-BE49-F238E27FC236}">
                    <a16:creationId xmlns:a16="http://schemas.microsoft.com/office/drawing/2014/main" id="{082B7E43-F6AA-F2C8-6C31-C60686B3E19E}"/>
                  </a:ext>
                </a:extLst>
              </p:cNvPr>
              <p:cNvSpPr txBox="1"/>
              <p:nvPr/>
            </p:nvSpPr>
            <p:spPr>
              <a:xfrm>
                <a:off x="2287594" y="2469944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6" name="文字方塊 27">
                <a:extLst>
                  <a:ext uri="{FF2B5EF4-FFF2-40B4-BE49-F238E27FC236}">
                    <a16:creationId xmlns:a16="http://schemas.microsoft.com/office/drawing/2014/main" id="{082B7E43-F6AA-F2C8-6C31-C60686B3E1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7594" y="2469944"/>
                <a:ext cx="536371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矩形 31">
            <a:extLst>
              <a:ext uri="{FF2B5EF4-FFF2-40B4-BE49-F238E27FC236}">
                <a16:creationId xmlns:a16="http://schemas.microsoft.com/office/drawing/2014/main" id="{019C1802-AB76-2BB1-7CB7-AFC5A93C3371}"/>
              </a:ext>
            </a:extLst>
          </p:cNvPr>
          <p:cNvSpPr/>
          <p:nvPr/>
        </p:nvSpPr>
        <p:spPr>
          <a:xfrm>
            <a:off x="2002130" y="2846898"/>
            <a:ext cx="216000" cy="405000"/>
          </a:xfrm>
          <a:prstGeom prst="rect">
            <a:avLst/>
          </a:prstGeom>
          <a:solidFill>
            <a:srgbClr val="FECCC2"/>
          </a:solidFill>
          <a:ln>
            <a:solidFill>
              <a:srgbClr val="C0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字方塊 32">
                <a:extLst>
                  <a:ext uri="{FF2B5EF4-FFF2-40B4-BE49-F238E27FC236}">
                    <a16:creationId xmlns:a16="http://schemas.microsoft.com/office/drawing/2014/main" id="{1503E800-03F6-F0C7-19EB-098227C7B1E7}"/>
                  </a:ext>
                </a:extLst>
              </p:cNvPr>
              <p:cNvSpPr txBox="1"/>
              <p:nvPr/>
            </p:nvSpPr>
            <p:spPr>
              <a:xfrm>
                <a:off x="1866016" y="2477650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8" name="文字方塊 32">
                <a:extLst>
                  <a:ext uri="{FF2B5EF4-FFF2-40B4-BE49-F238E27FC236}">
                    <a16:creationId xmlns:a16="http://schemas.microsoft.com/office/drawing/2014/main" id="{1503E800-03F6-F0C7-19EB-098227C7B1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6016" y="2477650"/>
                <a:ext cx="536371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矩形 33">
            <a:extLst>
              <a:ext uri="{FF2B5EF4-FFF2-40B4-BE49-F238E27FC236}">
                <a16:creationId xmlns:a16="http://schemas.microsoft.com/office/drawing/2014/main" id="{B7D58CA8-E1B2-BA35-0B8D-4B31986D64F8}"/>
              </a:ext>
            </a:extLst>
          </p:cNvPr>
          <p:cNvSpPr/>
          <p:nvPr/>
        </p:nvSpPr>
        <p:spPr>
          <a:xfrm>
            <a:off x="1580553" y="2846898"/>
            <a:ext cx="216000" cy="405000"/>
          </a:xfrm>
          <a:prstGeom prst="rect">
            <a:avLst/>
          </a:prstGeom>
          <a:solidFill>
            <a:srgbClr val="E0A9FE"/>
          </a:solidFill>
          <a:ln>
            <a:solidFill>
              <a:srgbClr val="7030A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字方塊 34">
                <a:extLst>
                  <a:ext uri="{FF2B5EF4-FFF2-40B4-BE49-F238E27FC236}">
                    <a16:creationId xmlns:a16="http://schemas.microsoft.com/office/drawing/2014/main" id="{9DBC8D66-39AD-808B-8BFC-CBB1558018AB}"/>
                  </a:ext>
                </a:extLst>
              </p:cNvPr>
              <p:cNvSpPr txBox="1"/>
              <p:nvPr/>
            </p:nvSpPr>
            <p:spPr>
              <a:xfrm>
                <a:off x="1450227" y="2454502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0" name="文字方塊 34">
                <a:extLst>
                  <a:ext uri="{FF2B5EF4-FFF2-40B4-BE49-F238E27FC236}">
                    <a16:creationId xmlns:a16="http://schemas.microsoft.com/office/drawing/2014/main" id="{9DBC8D66-39AD-808B-8BFC-CBB1558018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0227" y="2454502"/>
                <a:ext cx="536371" cy="369332"/>
              </a:xfrm>
              <a:prstGeom prst="rect">
                <a:avLst/>
              </a:prstGeom>
              <a:blipFill>
                <a:blip r:embed="rId4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直線單箭頭接點 67">
            <a:extLst>
              <a:ext uri="{FF2B5EF4-FFF2-40B4-BE49-F238E27FC236}">
                <a16:creationId xmlns:a16="http://schemas.microsoft.com/office/drawing/2014/main" id="{B4C38710-638A-7DD5-962F-570B1E175348}"/>
              </a:ext>
            </a:extLst>
          </p:cNvPr>
          <p:cNvCxnSpPr>
            <a:cxnSpLocks/>
          </p:cNvCxnSpPr>
          <p:nvPr/>
        </p:nvCxnSpPr>
        <p:spPr>
          <a:xfrm flipV="1">
            <a:off x="2116571" y="3254858"/>
            <a:ext cx="0" cy="381657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單箭頭接點 68">
            <a:extLst>
              <a:ext uri="{FF2B5EF4-FFF2-40B4-BE49-F238E27FC236}">
                <a16:creationId xmlns:a16="http://schemas.microsoft.com/office/drawing/2014/main" id="{F3998764-6EEC-087D-ECC4-0B62070D1760}"/>
              </a:ext>
            </a:extLst>
          </p:cNvPr>
          <p:cNvCxnSpPr>
            <a:cxnSpLocks/>
          </p:cNvCxnSpPr>
          <p:nvPr/>
        </p:nvCxnSpPr>
        <p:spPr>
          <a:xfrm>
            <a:off x="1680013" y="3464737"/>
            <a:ext cx="859400" cy="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單箭頭接點 69">
            <a:extLst>
              <a:ext uri="{FF2B5EF4-FFF2-40B4-BE49-F238E27FC236}">
                <a16:creationId xmlns:a16="http://schemas.microsoft.com/office/drawing/2014/main" id="{DF08AF49-3789-3A7F-603A-8593C2420B32}"/>
              </a:ext>
            </a:extLst>
          </p:cNvPr>
          <p:cNvCxnSpPr>
            <a:cxnSpLocks/>
          </p:cNvCxnSpPr>
          <p:nvPr/>
        </p:nvCxnSpPr>
        <p:spPr>
          <a:xfrm flipV="1">
            <a:off x="1680013" y="3253351"/>
            <a:ext cx="0" cy="20362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單箭頭接點 70">
            <a:extLst>
              <a:ext uri="{FF2B5EF4-FFF2-40B4-BE49-F238E27FC236}">
                <a16:creationId xmlns:a16="http://schemas.microsoft.com/office/drawing/2014/main" id="{3111A149-B35A-34BA-09DC-C31875CEF80A}"/>
              </a:ext>
            </a:extLst>
          </p:cNvPr>
          <p:cNvCxnSpPr>
            <a:cxnSpLocks/>
          </p:cNvCxnSpPr>
          <p:nvPr/>
        </p:nvCxnSpPr>
        <p:spPr>
          <a:xfrm flipV="1">
            <a:off x="2539414" y="3253351"/>
            <a:ext cx="0" cy="20362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文字方塊 118">
                <a:extLst>
                  <a:ext uri="{FF2B5EF4-FFF2-40B4-BE49-F238E27FC236}">
                    <a16:creationId xmlns:a16="http://schemas.microsoft.com/office/drawing/2014/main" id="{1539C76B-D283-179F-B27F-6B0BC334DDDB}"/>
                  </a:ext>
                </a:extLst>
              </p:cNvPr>
              <p:cNvSpPr txBox="1"/>
              <p:nvPr/>
            </p:nvSpPr>
            <p:spPr>
              <a:xfrm>
                <a:off x="1884928" y="3874657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71" name="文字方塊 118">
                <a:extLst>
                  <a:ext uri="{FF2B5EF4-FFF2-40B4-BE49-F238E27FC236}">
                    <a16:creationId xmlns:a16="http://schemas.microsoft.com/office/drawing/2014/main" id="{1539C76B-D283-179F-B27F-6B0BC334DD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4928" y="3874657"/>
                <a:ext cx="536371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9" name="Rectangle 78">
            <a:extLst>
              <a:ext uri="{FF2B5EF4-FFF2-40B4-BE49-F238E27FC236}">
                <a16:creationId xmlns:a16="http://schemas.microsoft.com/office/drawing/2014/main" id="{C164FD82-46A0-85AF-6BC4-99DD0022BFDD}"/>
              </a:ext>
            </a:extLst>
          </p:cNvPr>
          <p:cNvSpPr/>
          <p:nvPr/>
        </p:nvSpPr>
        <p:spPr>
          <a:xfrm>
            <a:off x="1613637" y="3643993"/>
            <a:ext cx="102108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O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</a:p>
        </p:txBody>
      </p:sp>
      <p:sp>
        <p:nvSpPr>
          <p:cNvPr id="4" name="文字方塊 1">
            <a:extLst>
              <a:ext uri="{FF2B5EF4-FFF2-40B4-BE49-F238E27FC236}">
                <a16:creationId xmlns:a16="http://schemas.microsoft.com/office/drawing/2014/main" id="{66E47F1C-C79A-1486-8DC5-943653E554A8}"/>
              </a:ext>
            </a:extLst>
          </p:cNvPr>
          <p:cNvSpPr txBox="1"/>
          <p:nvPr/>
        </p:nvSpPr>
        <p:spPr>
          <a:xfrm>
            <a:off x="1942708" y="4300662"/>
            <a:ext cx="578447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TW" sz="1800" dirty="0">
                <a:latin typeface="Consolas" panose="020B0609020204030204" pitchFamily="49" charset="0"/>
                <a:ea typeface="Tahoma" panose="020B0604030504040204" pitchFamily="34" charset="0"/>
                <a:cs typeface="Consolas" panose="020B0609020204030204" pitchFamily="49" charset="0"/>
              </a:rPr>
              <a:t>The	      cat	     sat           on</a:t>
            </a:r>
            <a:endParaRPr lang="zh-TW" altLang="en-US" sz="18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5" name="矩形 24">
            <a:extLst>
              <a:ext uri="{FF2B5EF4-FFF2-40B4-BE49-F238E27FC236}">
                <a16:creationId xmlns:a16="http://schemas.microsoft.com/office/drawing/2014/main" id="{0996E6CE-4CCF-813C-64B9-448830884C29}"/>
              </a:ext>
            </a:extLst>
          </p:cNvPr>
          <p:cNvSpPr/>
          <p:nvPr/>
        </p:nvSpPr>
        <p:spPr>
          <a:xfrm>
            <a:off x="4100091" y="2848831"/>
            <a:ext cx="216000" cy="405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27">
                <a:extLst>
                  <a:ext uri="{FF2B5EF4-FFF2-40B4-BE49-F238E27FC236}">
                    <a16:creationId xmlns:a16="http://schemas.microsoft.com/office/drawing/2014/main" id="{2A0C8778-88E2-0944-059D-85BDD5C6A549}"/>
                  </a:ext>
                </a:extLst>
              </p:cNvPr>
              <p:cNvSpPr txBox="1"/>
              <p:nvPr/>
            </p:nvSpPr>
            <p:spPr>
              <a:xfrm>
                <a:off x="3956271" y="2471877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6" name="文字方塊 27">
                <a:extLst>
                  <a:ext uri="{FF2B5EF4-FFF2-40B4-BE49-F238E27FC236}">
                    <a16:creationId xmlns:a16="http://schemas.microsoft.com/office/drawing/2014/main" id="{2A0C8778-88E2-0944-059D-85BDD5C6A5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6271" y="2471877"/>
                <a:ext cx="536371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矩形 31">
            <a:extLst>
              <a:ext uri="{FF2B5EF4-FFF2-40B4-BE49-F238E27FC236}">
                <a16:creationId xmlns:a16="http://schemas.microsoft.com/office/drawing/2014/main" id="{39461898-4387-EFE2-19F6-A757A28673A6}"/>
              </a:ext>
            </a:extLst>
          </p:cNvPr>
          <p:cNvSpPr/>
          <p:nvPr/>
        </p:nvSpPr>
        <p:spPr>
          <a:xfrm>
            <a:off x="3670807" y="2848831"/>
            <a:ext cx="216000" cy="405000"/>
          </a:xfrm>
          <a:prstGeom prst="rect">
            <a:avLst/>
          </a:prstGeom>
          <a:solidFill>
            <a:srgbClr val="FECCC2"/>
          </a:solidFill>
          <a:ln>
            <a:solidFill>
              <a:srgbClr val="C0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32">
                <a:extLst>
                  <a:ext uri="{FF2B5EF4-FFF2-40B4-BE49-F238E27FC236}">
                    <a16:creationId xmlns:a16="http://schemas.microsoft.com/office/drawing/2014/main" id="{74E461D6-5837-F3B3-A53F-073118A3B85D}"/>
                  </a:ext>
                </a:extLst>
              </p:cNvPr>
              <p:cNvSpPr txBox="1"/>
              <p:nvPr/>
            </p:nvSpPr>
            <p:spPr>
              <a:xfrm>
                <a:off x="3534693" y="2479583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8" name="文字方塊 32">
                <a:extLst>
                  <a:ext uri="{FF2B5EF4-FFF2-40B4-BE49-F238E27FC236}">
                    <a16:creationId xmlns:a16="http://schemas.microsoft.com/office/drawing/2014/main" id="{74E461D6-5837-F3B3-A53F-073118A3B8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4693" y="2479583"/>
                <a:ext cx="536371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矩形 33">
            <a:extLst>
              <a:ext uri="{FF2B5EF4-FFF2-40B4-BE49-F238E27FC236}">
                <a16:creationId xmlns:a16="http://schemas.microsoft.com/office/drawing/2014/main" id="{E215B509-F27A-53AD-A522-91F3073342BE}"/>
              </a:ext>
            </a:extLst>
          </p:cNvPr>
          <p:cNvSpPr/>
          <p:nvPr/>
        </p:nvSpPr>
        <p:spPr>
          <a:xfrm>
            <a:off x="3249230" y="2848831"/>
            <a:ext cx="216000" cy="405000"/>
          </a:xfrm>
          <a:prstGeom prst="rect">
            <a:avLst/>
          </a:prstGeom>
          <a:solidFill>
            <a:srgbClr val="E0A9FE"/>
          </a:solidFill>
          <a:ln>
            <a:solidFill>
              <a:srgbClr val="7030A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34">
                <a:extLst>
                  <a:ext uri="{FF2B5EF4-FFF2-40B4-BE49-F238E27FC236}">
                    <a16:creationId xmlns:a16="http://schemas.microsoft.com/office/drawing/2014/main" id="{91BA1FD3-B7AA-33CC-60EC-5D9F502D3C1C}"/>
                  </a:ext>
                </a:extLst>
              </p:cNvPr>
              <p:cNvSpPr txBox="1"/>
              <p:nvPr/>
            </p:nvSpPr>
            <p:spPr>
              <a:xfrm>
                <a:off x="3118904" y="2456435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0" name="文字方塊 34">
                <a:extLst>
                  <a:ext uri="{FF2B5EF4-FFF2-40B4-BE49-F238E27FC236}">
                    <a16:creationId xmlns:a16="http://schemas.microsoft.com/office/drawing/2014/main" id="{91BA1FD3-B7AA-33CC-60EC-5D9F502D3C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8904" y="2456435"/>
                <a:ext cx="536371" cy="369332"/>
              </a:xfrm>
              <a:prstGeom prst="rect">
                <a:avLst/>
              </a:prstGeom>
              <a:blipFill>
                <a:blip r:embed="rId8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直線單箭頭接點 67">
            <a:extLst>
              <a:ext uri="{FF2B5EF4-FFF2-40B4-BE49-F238E27FC236}">
                <a16:creationId xmlns:a16="http://schemas.microsoft.com/office/drawing/2014/main" id="{EA56C0B8-537D-52B5-CB7B-10DFFACFCBCC}"/>
              </a:ext>
            </a:extLst>
          </p:cNvPr>
          <p:cNvCxnSpPr>
            <a:cxnSpLocks/>
          </p:cNvCxnSpPr>
          <p:nvPr/>
        </p:nvCxnSpPr>
        <p:spPr>
          <a:xfrm flipV="1">
            <a:off x="3785248" y="3256791"/>
            <a:ext cx="0" cy="381657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單箭頭接點 68">
            <a:extLst>
              <a:ext uri="{FF2B5EF4-FFF2-40B4-BE49-F238E27FC236}">
                <a16:creationId xmlns:a16="http://schemas.microsoft.com/office/drawing/2014/main" id="{7A820E65-9B71-2037-91CD-78D182E95A2A}"/>
              </a:ext>
            </a:extLst>
          </p:cNvPr>
          <p:cNvCxnSpPr>
            <a:cxnSpLocks/>
          </p:cNvCxnSpPr>
          <p:nvPr/>
        </p:nvCxnSpPr>
        <p:spPr>
          <a:xfrm>
            <a:off x="3348690" y="3466670"/>
            <a:ext cx="859400" cy="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單箭頭接點 69">
            <a:extLst>
              <a:ext uri="{FF2B5EF4-FFF2-40B4-BE49-F238E27FC236}">
                <a16:creationId xmlns:a16="http://schemas.microsoft.com/office/drawing/2014/main" id="{409F84F8-5EE1-2A1E-CF5F-22D3E2AC3BF0}"/>
              </a:ext>
            </a:extLst>
          </p:cNvPr>
          <p:cNvCxnSpPr>
            <a:cxnSpLocks/>
          </p:cNvCxnSpPr>
          <p:nvPr/>
        </p:nvCxnSpPr>
        <p:spPr>
          <a:xfrm flipV="1">
            <a:off x="3348690" y="3255284"/>
            <a:ext cx="0" cy="20362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單箭頭接點 70">
            <a:extLst>
              <a:ext uri="{FF2B5EF4-FFF2-40B4-BE49-F238E27FC236}">
                <a16:creationId xmlns:a16="http://schemas.microsoft.com/office/drawing/2014/main" id="{1DC04669-BDB8-56EC-77C5-56BDC299E547}"/>
              </a:ext>
            </a:extLst>
          </p:cNvPr>
          <p:cNvCxnSpPr>
            <a:cxnSpLocks/>
          </p:cNvCxnSpPr>
          <p:nvPr/>
        </p:nvCxnSpPr>
        <p:spPr>
          <a:xfrm flipV="1">
            <a:off x="4208091" y="3255284"/>
            <a:ext cx="0" cy="20362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18">
                <a:extLst>
                  <a:ext uri="{FF2B5EF4-FFF2-40B4-BE49-F238E27FC236}">
                    <a16:creationId xmlns:a16="http://schemas.microsoft.com/office/drawing/2014/main" id="{6D2400EA-94C6-D025-290F-D884FB0CE89D}"/>
                  </a:ext>
                </a:extLst>
              </p:cNvPr>
              <p:cNvSpPr txBox="1"/>
              <p:nvPr/>
            </p:nvSpPr>
            <p:spPr>
              <a:xfrm>
                <a:off x="3553605" y="3876590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5" name="文字方塊 118">
                <a:extLst>
                  <a:ext uri="{FF2B5EF4-FFF2-40B4-BE49-F238E27FC236}">
                    <a16:creationId xmlns:a16="http://schemas.microsoft.com/office/drawing/2014/main" id="{6D2400EA-94C6-D025-290F-D884FB0CE8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3605" y="3876590"/>
                <a:ext cx="536371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>
            <a:extLst>
              <a:ext uri="{FF2B5EF4-FFF2-40B4-BE49-F238E27FC236}">
                <a16:creationId xmlns:a16="http://schemas.microsoft.com/office/drawing/2014/main" id="{A1D1865A-2018-7972-784B-DA6392D6D18C}"/>
              </a:ext>
            </a:extLst>
          </p:cNvPr>
          <p:cNvSpPr/>
          <p:nvPr/>
        </p:nvSpPr>
        <p:spPr>
          <a:xfrm>
            <a:off x="3282314" y="3645926"/>
            <a:ext cx="102108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O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</a:p>
        </p:txBody>
      </p:sp>
      <p:sp>
        <p:nvSpPr>
          <p:cNvPr id="17" name="矩形 24">
            <a:extLst>
              <a:ext uri="{FF2B5EF4-FFF2-40B4-BE49-F238E27FC236}">
                <a16:creationId xmlns:a16="http://schemas.microsoft.com/office/drawing/2014/main" id="{851D2A31-C799-3D94-6D28-A70CAD429C3F}"/>
              </a:ext>
            </a:extLst>
          </p:cNvPr>
          <p:cNvSpPr/>
          <p:nvPr/>
        </p:nvSpPr>
        <p:spPr>
          <a:xfrm>
            <a:off x="5780343" y="2850763"/>
            <a:ext cx="216000" cy="405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27">
                <a:extLst>
                  <a:ext uri="{FF2B5EF4-FFF2-40B4-BE49-F238E27FC236}">
                    <a16:creationId xmlns:a16="http://schemas.microsoft.com/office/drawing/2014/main" id="{CC8B955F-53CA-0B24-ADC9-4BA802D38646}"/>
                  </a:ext>
                </a:extLst>
              </p:cNvPr>
              <p:cNvSpPr txBox="1"/>
              <p:nvPr/>
            </p:nvSpPr>
            <p:spPr>
              <a:xfrm>
                <a:off x="5636523" y="2473809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8" name="文字方塊 27">
                <a:extLst>
                  <a:ext uri="{FF2B5EF4-FFF2-40B4-BE49-F238E27FC236}">
                    <a16:creationId xmlns:a16="http://schemas.microsoft.com/office/drawing/2014/main" id="{CC8B955F-53CA-0B24-ADC9-4BA802D386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6523" y="2473809"/>
                <a:ext cx="536371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矩形 31">
            <a:extLst>
              <a:ext uri="{FF2B5EF4-FFF2-40B4-BE49-F238E27FC236}">
                <a16:creationId xmlns:a16="http://schemas.microsoft.com/office/drawing/2014/main" id="{F7221F2C-E3CF-EC78-9713-4B5DF570BE14}"/>
              </a:ext>
            </a:extLst>
          </p:cNvPr>
          <p:cNvSpPr/>
          <p:nvPr/>
        </p:nvSpPr>
        <p:spPr>
          <a:xfrm>
            <a:off x="5351059" y="2850763"/>
            <a:ext cx="216000" cy="405000"/>
          </a:xfrm>
          <a:prstGeom prst="rect">
            <a:avLst/>
          </a:prstGeom>
          <a:solidFill>
            <a:srgbClr val="FECCC2"/>
          </a:solidFill>
          <a:ln>
            <a:solidFill>
              <a:srgbClr val="C0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32">
                <a:extLst>
                  <a:ext uri="{FF2B5EF4-FFF2-40B4-BE49-F238E27FC236}">
                    <a16:creationId xmlns:a16="http://schemas.microsoft.com/office/drawing/2014/main" id="{BBF4471C-92E2-A432-1CAB-6A09449A9E19}"/>
                  </a:ext>
                </a:extLst>
              </p:cNvPr>
              <p:cNvSpPr txBox="1"/>
              <p:nvPr/>
            </p:nvSpPr>
            <p:spPr>
              <a:xfrm>
                <a:off x="5214945" y="2481515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0" name="文字方塊 32">
                <a:extLst>
                  <a:ext uri="{FF2B5EF4-FFF2-40B4-BE49-F238E27FC236}">
                    <a16:creationId xmlns:a16="http://schemas.microsoft.com/office/drawing/2014/main" id="{BBF4471C-92E2-A432-1CAB-6A09449A9E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4945" y="2481515"/>
                <a:ext cx="536371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矩形 33">
            <a:extLst>
              <a:ext uri="{FF2B5EF4-FFF2-40B4-BE49-F238E27FC236}">
                <a16:creationId xmlns:a16="http://schemas.microsoft.com/office/drawing/2014/main" id="{905055E4-9398-4054-F9A4-DCAF202673D1}"/>
              </a:ext>
            </a:extLst>
          </p:cNvPr>
          <p:cNvSpPr/>
          <p:nvPr/>
        </p:nvSpPr>
        <p:spPr>
          <a:xfrm>
            <a:off x="4929482" y="2850763"/>
            <a:ext cx="216000" cy="405000"/>
          </a:xfrm>
          <a:prstGeom prst="rect">
            <a:avLst/>
          </a:prstGeom>
          <a:solidFill>
            <a:srgbClr val="E0A9FE"/>
          </a:solidFill>
          <a:ln>
            <a:solidFill>
              <a:srgbClr val="7030A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34">
                <a:extLst>
                  <a:ext uri="{FF2B5EF4-FFF2-40B4-BE49-F238E27FC236}">
                    <a16:creationId xmlns:a16="http://schemas.microsoft.com/office/drawing/2014/main" id="{5F41F5D6-5AC0-E165-48FC-D590E73F1357}"/>
                  </a:ext>
                </a:extLst>
              </p:cNvPr>
              <p:cNvSpPr txBox="1"/>
              <p:nvPr/>
            </p:nvSpPr>
            <p:spPr>
              <a:xfrm>
                <a:off x="4799156" y="2458367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2" name="文字方塊 34">
                <a:extLst>
                  <a:ext uri="{FF2B5EF4-FFF2-40B4-BE49-F238E27FC236}">
                    <a16:creationId xmlns:a16="http://schemas.microsoft.com/office/drawing/2014/main" id="{5F41F5D6-5AC0-E165-48FC-D590E73F13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9156" y="2458367"/>
                <a:ext cx="536371" cy="369332"/>
              </a:xfrm>
              <a:prstGeom prst="rect">
                <a:avLst/>
              </a:prstGeom>
              <a:blipFill>
                <a:blip r:embed="rId12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直線單箭頭接點 67">
            <a:extLst>
              <a:ext uri="{FF2B5EF4-FFF2-40B4-BE49-F238E27FC236}">
                <a16:creationId xmlns:a16="http://schemas.microsoft.com/office/drawing/2014/main" id="{C16ADB0C-56C8-BBFB-45E0-37333E6966F8}"/>
              </a:ext>
            </a:extLst>
          </p:cNvPr>
          <p:cNvCxnSpPr>
            <a:cxnSpLocks/>
          </p:cNvCxnSpPr>
          <p:nvPr/>
        </p:nvCxnSpPr>
        <p:spPr>
          <a:xfrm flipV="1">
            <a:off x="5465500" y="3258723"/>
            <a:ext cx="0" cy="381657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單箭頭接點 68">
            <a:extLst>
              <a:ext uri="{FF2B5EF4-FFF2-40B4-BE49-F238E27FC236}">
                <a16:creationId xmlns:a16="http://schemas.microsoft.com/office/drawing/2014/main" id="{44324686-1DB3-F396-50DC-5846092F1107}"/>
              </a:ext>
            </a:extLst>
          </p:cNvPr>
          <p:cNvCxnSpPr>
            <a:cxnSpLocks/>
          </p:cNvCxnSpPr>
          <p:nvPr/>
        </p:nvCxnSpPr>
        <p:spPr>
          <a:xfrm>
            <a:off x="5028942" y="3468602"/>
            <a:ext cx="859400" cy="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單箭頭接點 69">
            <a:extLst>
              <a:ext uri="{FF2B5EF4-FFF2-40B4-BE49-F238E27FC236}">
                <a16:creationId xmlns:a16="http://schemas.microsoft.com/office/drawing/2014/main" id="{2D226FC3-BB22-43B8-8CF8-EC37282B7E55}"/>
              </a:ext>
            </a:extLst>
          </p:cNvPr>
          <p:cNvCxnSpPr>
            <a:cxnSpLocks/>
          </p:cNvCxnSpPr>
          <p:nvPr/>
        </p:nvCxnSpPr>
        <p:spPr>
          <a:xfrm flipV="1">
            <a:off x="5028942" y="3257216"/>
            <a:ext cx="0" cy="20362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單箭頭接點 70">
            <a:extLst>
              <a:ext uri="{FF2B5EF4-FFF2-40B4-BE49-F238E27FC236}">
                <a16:creationId xmlns:a16="http://schemas.microsoft.com/office/drawing/2014/main" id="{EBB458D5-F4FD-CA9E-6B2B-CD9F0500A77E}"/>
              </a:ext>
            </a:extLst>
          </p:cNvPr>
          <p:cNvCxnSpPr>
            <a:cxnSpLocks/>
          </p:cNvCxnSpPr>
          <p:nvPr/>
        </p:nvCxnSpPr>
        <p:spPr>
          <a:xfrm flipV="1">
            <a:off x="5888343" y="3257216"/>
            <a:ext cx="0" cy="20362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文字方塊 118">
                <a:extLst>
                  <a:ext uri="{FF2B5EF4-FFF2-40B4-BE49-F238E27FC236}">
                    <a16:creationId xmlns:a16="http://schemas.microsoft.com/office/drawing/2014/main" id="{27FD3151-EC6F-D61B-FDC1-F6EF65C6E5F3}"/>
                  </a:ext>
                </a:extLst>
              </p:cNvPr>
              <p:cNvSpPr txBox="1"/>
              <p:nvPr/>
            </p:nvSpPr>
            <p:spPr>
              <a:xfrm>
                <a:off x="5233857" y="3878522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7" name="文字方塊 118">
                <a:extLst>
                  <a:ext uri="{FF2B5EF4-FFF2-40B4-BE49-F238E27FC236}">
                    <a16:creationId xmlns:a16="http://schemas.microsoft.com/office/drawing/2014/main" id="{27FD3151-EC6F-D61B-FDC1-F6EF65C6E5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3857" y="3878522"/>
                <a:ext cx="536371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>
            <a:extLst>
              <a:ext uri="{FF2B5EF4-FFF2-40B4-BE49-F238E27FC236}">
                <a16:creationId xmlns:a16="http://schemas.microsoft.com/office/drawing/2014/main" id="{252A91A1-CCEE-D3E1-81E6-7361ED46B8B4}"/>
              </a:ext>
            </a:extLst>
          </p:cNvPr>
          <p:cNvSpPr/>
          <p:nvPr/>
        </p:nvSpPr>
        <p:spPr>
          <a:xfrm>
            <a:off x="4962566" y="3647858"/>
            <a:ext cx="102108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O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</a:p>
        </p:txBody>
      </p:sp>
      <p:sp>
        <p:nvSpPr>
          <p:cNvPr id="39" name="矩形 24">
            <a:extLst>
              <a:ext uri="{FF2B5EF4-FFF2-40B4-BE49-F238E27FC236}">
                <a16:creationId xmlns:a16="http://schemas.microsoft.com/office/drawing/2014/main" id="{D8919D0B-03F6-75D2-67CE-700430048D0B}"/>
              </a:ext>
            </a:extLst>
          </p:cNvPr>
          <p:cNvSpPr/>
          <p:nvPr/>
        </p:nvSpPr>
        <p:spPr>
          <a:xfrm>
            <a:off x="7489532" y="2858481"/>
            <a:ext cx="216000" cy="405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文字方塊 27">
                <a:extLst>
                  <a:ext uri="{FF2B5EF4-FFF2-40B4-BE49-F238E27FC236}">
                    <a16:creationId xmlns:a16="http://schemas.microsoft.com/office/drawing/2014/main" id="{6EDAFD65-0267-8B63-C7D5-2DC5FB31B6F6}"/>
                  </a:ext>
                </a:extLst>
              </p:cNvPr>
              <p:cNvSpPr txBox="1"/>
              <p:nvPr/>
            </p:nvSpPr>
            <p:spPr>
              <a:xfrm>
                <a:off x="7345712" y="2481527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0" name="文字方塊 27">
                <a:extLst>
                  <a:ext uri="{FF2B5EF4-FFF2-40B4-BE49-F238E27FC236}">
                    <a16:creationId xmlns:a16="http://schemas.microsoft.com/office/drawing/2014/main" id="{6EDAFD65-0267-8B63-C7D5-2DC5FB31B6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5712" y="2481527"/>
                <a:ext cx="536371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矩形 31">
            <a:extLst>
              <a:ext uri="{FF2B5EF4-FFF2-40B4-BE49-F238E27FC236}">
                <a16:creationId xmlns:a16="http://schemas.microsoft.com/office/drawing/2014/main" id="{04BC61B6-BC9E-F8A3-C260-69462BEC6E18}"/>
              </a:ext>
            </a:extLst>
          </p:cNvPr>
          <p:cNvSpPr/>
          <p:nvPr/>
        </p:nvSpPr>
        <p:spPr>
          <a:xfrm>
            <a:off x="7060248" y="2858481"/>
            <a:ext cx="216000" cy="405000"/>
          </a:xfrm>
          <a:prstGeom prst="rect">
            <a:avLst/>
          </a:prstGeom>
          <a:solidFill>
            <a:srgbClr val="FECCC2"/>
          </a:solidFill>
          <a:ln>
            <a:solidFill>
              <a:srgbClr val="C0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文字方塊 32">
                <a:extLst>
                  <a:ext uri="{FF2B5EF4-FFF2-40B4-BE49-F238E27FC236}">
                    <a16:creationId xmlns:a16="http://schemas.microsoft.com/office/drawing/2014/main" id="{9FCD99F5-C896-9DB4-024D-4E079E521DFC}"/>
                  </a:ext>
                </a:extLst>
              </p:cNvPr>
              <p:cNvSpPr txBox="1"/>
              <p:nvPr/>
            </p:nvSpPr>
            <p:spPr>
              <a:xfrm>
                <a:off x="6924134" y="2489233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2" name="文字方塊 32">
                <a:extLst>
                  <a:ext uri="{FF2B5EF4-FFF2-40B4-BE49-F238E27FC236}">
                    <a16:creationId xmlns:a16="http://schemas.microsoft.com/office/drawing/2014/main" id="{9FCD99F5-C896-9DB4-024D-4E079E521D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4134" y="2489233"/>
                <a:ext cx="536371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矩形 33">
            <a:extLst>
              <a:ext uri="{FF2B5EF4-FFF2-40B4-BE49-F238E27FC236}">
                <a16:creationId xmlns:a16="http://schemas.microsoft.com/office/drawing/2014/main" id="{8D029C79-5F2B-030D-5A58-E4A2E6A35E16}"/>
              </a:ext>
            </a:extLst>
          </p:cNvPr>
          <p:cNvSpPr/>
          <p:nvPr/>
        </p:nvSpPr>
        <p:spPr>
          <a:xfrm>
            <a:off x="6638671" y="2858481"/>
            <a:ext cx="216000" cy="405000"/>
          </a:xfrm>
          <a:prstGeom prst="rect">
            <a:avLst/>
          </a:prstGeom>
          <a:solidFill>
            <a:srgbClr val="E0A9FE"/>
          </a:solidFill>
          <a:ln>
            <a:solidFill>
              <a:srgbClr val="7030A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文字方塊 34">
                <a:extLst>
                  <a:ext uri="{FF2B5EF4-FFF2-40B4-BE49-F238E27FC236}">
                    <a16:creationId xmlns:a16="http://schemas.microsoft.com/office/drawing/2014/main" id="{748C98E8-FBB9-C66C-5271-6685E2C5FB0D}"/>
                  </a:ext>
                </a:extLst>
              </p:cNvPr>
              <p:cNvSpPr txBox="1"/>
              <p:nvPr/>
            </p:nvSpPr>
            <p:spPr>
              <a:xfrm>
                <a:off x="6508345" y="2466085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4" name="文字方塊 34">
                <a:extLst>
                  <a:ext uri="{FF2B5EF4-FFF2-40B4-BE49-F238E27FC236}">
                    <a16:creationId xmlns:a16="http://schemas.microsoft.com/office/drawing/2014/main" id="{748C98E8-FBB9-C66C-5271-6685E2C5FB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8345" y="2466085"/>
                <a:ext cx="536371" cy="369332"/>
              </a:xfrm>
              <a:prstGeom prst="rect">
                <a:avLst/>
              </a:prstGeom>
              <a:blipFill>
                <a:blip r:embed="rId16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5" name="直線單箭頭接點 67">
            <a:extLst>
              <a:ext uri="{FF2B5EF4-FFF2-40B4-BE49-F238E27FC236}">
                <a16:creationId xmlns:a16="http://schemas.microsoft.com/office/drawing/2014/main" id="{82509C50-F15D-5FF6-A48C-B692530660FA}"/>
              </a:ext>
            </a:extLst>
          </p:cNvPr>
          <p:cNvCxnSpPr>
            <a:cxnSpLocks/>
          </p:cNvCxnSpPr>
          <p:nvPr/>
        </p:nvCxnSpPr>
        <p:spPr>
          <a:xfrm flipV="1">
            <a:off x="7174689" y="3266441"/>
            <a:ext cx="0" cy="381657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單箭頭接點 68">
            <a:extLst>
              <a:ext uri="{FF2B5EF4-FFF2-40B4-BE49-F238E27FC236}">
                <a16:creationId xmlns:a16="http://schemas.microsoft.com/office/drawing/2014/main" id="{7876D536-6194-F39F-3426-99C5E3E6E56C}"/>
              </a:ext>
            </a:extLst>
          </p:cNvPr>
          <p:cNvCxnSpPr>
            <a:cxnSpLocks/>
          </p:cNvCxnSpPr>
          <p:nvPr/>
        </p:nvCxnSpPr>
        <p:spPr>
          <a:xfrm>
            <a:off x="6738131" y="3476320"/>
            <a:ext cx="859400" cy="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單箭頭接點 69">
            <a:extLst>
              <a:ext uri="{FF2B5EF4-FFF2-40B4-BE49-F238E27FC236}">
                <a16:creationId xmlns:a16="http://schemas.microsoft.com/office/drawing/2014/main" id="{E05E8CCC-6FCC-53BA-7B47-6C4D7F594AA0}"/>
              </a:ext>
            </a:extLst>
          </p:cNvPr>
          <p:cNvCxnSpPr>
            <a:cxnSpLocks/>
          </p:cNvCxnSpPr>
          <p:nvPr/>
        </p:nvCxnSpPr>
        <p:spPr>
          <a:xfrm flipV="1">
            <a:off x="6738131" y="3264934"/>
            <a:ext cx="0" cy="20362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單箭頭接點 70">
            <a:extLst>
              <a:ext uri="{FF2B5EF4-FFF2-40B4-BE49-F238E27FC236}">
                <a16:creationId xmlns:a16="http://schemas.microsoft.com/office/drawing/2014/main" id="{E87C9141-9225-836D-1733-BC254678777B}"/>
              </a:ext>
            </a:extLst>
          </p:cNvPr>
          <p:cNvCxnSpPr>
            <a:cxnSpLocks/>
          </p:cNvCxnSpPr>
          <p:nvPr/>
        </p:nvCxnSpPr>
        <p:spPr>
          <a:xfrm flipV="1">
            <a:off x="7597532" y="3264934"/>
            <a:ext cx="0" cy="20362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文字方塊 118">
                <a:extLst>
                  <a:ext uri="{FF2B5EF4-FFF2-40B4-BE49-F238E27FC236}">
                    <a16:creationId xmlns:a16="http://schemas.microsoft.com/office/drawing/2014/main" id="{A46EBD32-73FD-F055-706F-4F51AF97868B}"/>
                  </a:ext>
                </a:extLst>
              </p:cNvPr>
              <p:cNvSpPr txBox="1"/>
              <p:nvPr/>
            </p:nvSpPr>
            <p:spPr>
              <a:xfrm>
                <a:off x="6943046" y="3886240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9" name="文字方塊 118">
                <a:extLst>
                  <a:ext uri="{FF2B5EF4-FFF2-40B4-BE49-F238E27FC236}">
                    <a16:creationId xmlns:a16="http://schemas.microsoft.com/office/drawing/2014/main" id="{A46EBD32-73FD-F055-706F-4F51AF9786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3046" y="3886240"/>
                <a:ext cx="536371" cy="369332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Rectangle 49">
            <a:extLst>
              <a:ext uri="{FF2B5EF4-FFF2-40B4-BE49-F238E27FC236}">
                <a16:creationId xmlns:a16="http://schemas.microsoft.com/office/drawing/2014/main" id="{4D79DD58-2134-ADAE-6AEF-A5E1905F8088}"/>
              </a:ext>
            </a:extLst>
          </p:cNvPr>
          <p:cNvSpPr/>
          <p:nvPr/>
        </p:nvSpPr>
        <p:spPr>
          <a:xfrm>
            <a:off x="6671755" y="3655576"/>
            <a:ext cx="102108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O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文字方塊 109">
                <a:extLst>
                  <a:ext uri="{FF2B5EF4-FFF2-40B4-BE49-F238E27FC236}">
                    <a16:creationId xmlns:a16="http://schemas.microsoft.com/office/drawing/2014/main" id="{D196AE15-FA14-B580-7F77-A45935B1E778}"/>
                  </a:ext>
                </a:extLst>
              </p:cNvPr>
              <p:cNvSpPr txBox="1"/>
              <p:nvPr/>
            </p:nvSpPr>
            <p:spPr>
              <a:xfrm>
                <a:off x="5927689" y="113205"/>
                <a:ext cx="293367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sz="180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US" altLang="zh-TW" sz="1800" dirty="0">
                    <a:solidFill>
                      <a:srgbClr val="7030A0"/>
                    </a:solidFill>
                    <a:latin typeface="Corbel" panose="020B0503020204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 query </a:t>
                </a:r>
                <a:r>
                  <a:rPr lang="en-US" altLang="zh-TW" sz="1800" dirty="0">
                    <a:latin typeface="Corbel" panose="020B0503020204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(to match others)</a:t>
                </a:r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1" name="文字方塊 109">
                <a:extLst>
                  <a:ext uri="{FF2B5EF4-FFF2-40B4-BE49-F238E27FC236}">
                    <a16:creationId xmlns:a16="http://schemas.microsoft.com/office/drawing/2014/main" id="{D196AE15-FA14-B580-7F77-A45935B1E7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7689" y="113205"/>
                <a:ext cx="2933677" cy="369332"/>
              </a:xfrm>
              <a:prstGeom prst="rect">
                <a:avLst/>
              </a:prstGeom>
              <a:blipFill>
                <a:blip r:embed="rId18"/>
                <a:stretch>
                  <a:fillRect t="-10345" b="-275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文字方塊 112">
                <a:extLst>
                  <a:ext uri="{FF2B5EF4-FFF2-40B4-BE49-F238E27FC236}">
                    <a16:creationId xmlns:a16="http://schemas.microsoft.com/office/drawing/2014/main" id="{20FF98EF-A3A5-E343-C04E-B76A477536BC}"/>
                  </a:ext>
                </a:extLst>
              </p:cNvPr>
              <p:cNvSpPr txBox="1"/>
              <p:nvPr/>
            </p:nvSpPr>
            <p:spPr>
              <a:xfrm>
                <a:off x="5984114" y="776438"/>
                <a:ext cx="255221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sz="180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altLang="zh-TW" sz="1800" dirty="0">
                    <a:solidFill>
                      <a:srgbClr val="C00000"/>
                    </a:solidFill>
                    <a:latin typeface="Corbel" panose="020B0503020204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 key</a:t>
                </a:r>
                <a:r>
                  <a:rPr lang="en-US" altLang="zh-TW" sz="1800" dirty="0">
                    <a:latin typeface="Corbel" panose="020B0503020204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(to be matched)</a:t>
                </a:r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2" name="文字方塊 112">
                <a:extLst>
                  <a:ext uri="{FF2B5EF4-FFF2-40B4-BE49-F238E27FC236}">
                    <a16:creationId xmlns:a16="http://schemas.microsoft.com/office/drawing/2014/main" id="{20FF98EF-A3A5-E343-C04E-B76A477536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4114" y="776438"/>
                <a:ext cx="2552215" cy="369332"/>
              </a:xfrm>
              <a:prstGeom prst="rect">
                <a:avLst/>
              </a:prstGeom>
              <a:blipFill>
                <a:blip r:embed="rId19"/>
                <a:stretch>
                  <a:fillRect t="-3226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文字方塊 126">
                <a:extLst>
                  <a:ext uri="{FF2B5EF4-FFF2-40B4-BE49-F238E27FC236}">
                    <a16:creationId xmlns:a16="http://schemas.microsoft.com/office/drawing/2014/main" id="{DB23E254-4F73-72D7-5F0A-9F2C123DDB18}"/>
                  </a:ext>
                </a:extLst>
              </p:cNvPr>
              <p:cNvSpPr txBox="1"/>
              <p:nvPr/>
            </p:nvSpPr>
            <p:spPr>
              <a:xfrm>
                <a:off x="5371779" y="1411741"/>
                <a:ext cx="384273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sz="180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altLang="zh-TW" sz="1800" dirty="0">
                    <a:solidFill>
                      <a:srgbClr val="0070C0"/>
                    </a:solidFill>
                    <a:latin typeface="Corbel" panose="020B0503020204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 value</a:t>
                </a:r>
                <a:r>
                  <a:rPr lang="en-US" altLang="zh-TW" sz="1800" dirty="0">
                    <a:latin typeface="Corbel" panose="020B0503020204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(information to be extracted)</a:t>
                </a:r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3" name="文字方塊 126">
                <a:extLst>
                  <a:ext uri="{FF2B5EF4-FFF2-40B4-BE49-F238E27FC236}">
                    <a16:creationId xmlns:a16="http://schemas.microsoft.com/office/drawing/2014/main" id="{DB23E254-4F73-72D7-5F0A-9F2C123DDB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1779" y="1411741"/>
                <a:ext cx="3842733" cy="369332"/>
              </a:xfrm>
              <a:prstGeom prst="rect">
                <a:avLst/>
              </a:prstGeom>
              <a:blipFill>
                <a:blip r:embed="rId20"/>
                <a:stretch>
                  <a:fillRect t="-10000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文字方塊 129">
                <a:extLst>
                  <a:ext uri="{FF2B5EF4-FFF2-40B4-BE49-F238E27FC236}">
                    <a16:creationId xmlns:a16="http://schemas.microsoft.com/office/drawing/2014/main" id="{284323EE-8E23-2712-FD48-772F509208C9}"/>
                  </a:ext>
                </a:extLst>
              </p:cNvPr>
              <p:cNvSpPr txBox="1"/>
              <p:nvPr/>
            </p:nvSpPr>
            <p:spPr>
              <a:xfrm>
                <a:off x="6786339" y="407741"/>
                <a:ext cx="108850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altLang="zh-TW" sz="180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zh-TW" sz="180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18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p>
                          <m:r>
                            <a:rPr lang="en-US" altLang="zh-TW" sz="18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sup>
                      </m:sSup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4" name="文字方塊 129">
                <a:extLst>
                  <a:ext uri="{FF2B5EF4-FFF2-40B4-BE49-F238E27FC236}">
                    <a16:creationId xmlns:a16="http://schemas.microsoft.com/office/drawing/2014/main" id="{284323EE-8E23-2712-FD48-772F509208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6339" y="407741"/>
                <a:ext cx="1088503" cy="276999"/>
              </a:xfrm>
              <a:prstGeom prst="rect">
                <a:avLst/>
              </a:prstGeom>
              <a:blipFill>
                <a:blip r:embed="rId21"/>
                <a:stretch>
                  <a:fillRect l="-5747" r="-1149" b="-3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文字方塊 130">
                <a:extLst>
                  <a:ext uri="{FF2B5EF4-FFF2-40B4-BE49-F238E27FC236}">
                    <a16:creationId xmlns:a16="http://schemas.microsoft.com/office/drawing/2014/main" id="{466A8973-BAA0-A735-D9DE-26ED44A18553}"/>
                  </a:ext>
                </a:extLst>
              </p:cNvPr>
              <p:cNvSpPr txBox="1"/>
              <p:nvPr/>
            </p:nvSpPr>
            <p:spPr>
              <a:xfrm>
                <a:off x="6790974" y="1056922"/>
                <a:ext cx="1096069" cy="2819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altLang="zh-TW" sz="180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zh-TW" sz="180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18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p>
                          <m:r>
                            <a:rPr lang="en-US" altLang="zh-TW" sz="18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</m:sSup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180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5" name="文字方塊 130">
                <a:extLst>
                  <a:ext uri="{FF2B5EF4-FFF2-40B4-BE49-F238E27FC236}">
                    <a16:creationId xmlns:a16="http://schemas.microsoft.com/office/drawing/2014/main" id="{466A8973-BAA0-A735-D9DE-26ED44A185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0974" y="1056922"/>
                <a:ext cx="1096069" cy="281937"/>
              </a:xfrm>
              <a:prstGeom prst="rect">
                <a:avLst/>
              </a:prstGeom>
              <a:blipFill>
                <a:blip r:embed="rId22"/>
                <a:stretch>
                  <a:fillRect l="-4545" t="-4348" r="-1136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文字方塊 131">
                <a:extLst>
                  <a:ext uri="{FF2B5EF4-FFF2-40B4-BE49-F238E27FC236}">
                    <a16:creationId xmlns:a16="http://schemas.microsoft.com/office/drawing/2014/main" id="{0C1BEFC1-C6C8-3F0D-D8A9-8D4D4215EAAD}"/>
                  </a:ext>
                </a:extLst>
              </p:cNvPr>
              <p:cNvSpPr txBox="1"/>
              <p:nvPr/>
            </p:nvSpPr>
            <p:spPr>
              <a:xfrm>
                <a:off x="6786338" y="1721459"/>
                <a:ext cx="108356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80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zh-TW" sz="180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18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p>
                          <m:r>
                            <a:rPr lang="en-US" altLang="zh-TW" sz="180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sup>
                      </m:sSup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180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6" name="文字方塊 131">
                <a:extLst>
                  <a:ext uri="{FF2B5EF4-FFF2-40B4-BE49-F238E27FC236}">
                    <a16:creationId xmlns:a16="http://schemas.microsoft.com/office/drawing/2014/main" id="{0C1BEFC1-C6C8-3F0D-D8A9-8D4D4215EA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6338" y="1721459"/>
                <a:ext cx="1083565" cy="276999"/>
              </a:xfrm>
              <a:prstGeom prst="rect">
                <a:avLst/>
              </a:prstGeom>
              <a:blipFill>
                <a:blip r:embed="rId23"/>
                <a:stretch>
                  <a:fillRect l="-3488" r="-2326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B91808-AED5-3152-7751-F4D9CB7B4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B4E53-BCCB-BE4E-A28A-722B6992CCD5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8025613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E4A6D-4020-BE5E-00FD-0A985DFAA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Architectures: Different Attention Masks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EDC8CBD-2662-FB92-C4AB-651E4B26374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3919" y="1169670"/>
            <a:ext cx="8085415" cy="3077573"/>
          </a:xfrm>
        </p:spPr>
        <p:txBody>
          <a:bodyPr/>
          <a:lstStyle/>
          <a:p>
            <a:r>
              <a:rPr lang="en-US" b="1" dirty="0"/>
              <a:t>Fully visible</a:t>
            </a:r>
            <a:r>
              <a:rPr lang="en-US" dirty="0"/>
              <a:t> mask allows the self attention mechanism to attend to the full input.</a:t>
            </a:r>
          </a:p>
          <a:p>
            <a:r>
              <a:rPr lang="en-US" dirty="0"/>
              <a:t>A </a:t>
            </a:r>
            <a:r>
              <a:rPr lang="en-US" b="1" dirty="0"/>
              <a:t>causal mask </a:t>
            </a:r>
            <a:r>
              <a:rPr lang="en-US" dirty="0"/>
              <a:t>doesn’t allow output elements to look into the future.</a:t>
            </a:r>
          </a:p>
          <a:p>
            <a:r>
              <a:rPr lang="en-US" b="1" dirty="0"/>
              <a:t>Causal mask </a:t>
            </a:r>
            <a:r>
              <a:rPr lang="en-US" dirty="0"/>
              <a:t>with prefix allows to fully-visible masking on a portion of input.</a:t>
            </a:r>
          </a:p>
        </p:txBody>
      </p:sp>
      <p:pic>
        <p:nvPicPr>
          <p:cNvPr id="8" name="Content Placeholder 4" descr="A picture containing text, outdoor object&#10;&#10;Description automatically generated">
            <a:extLst>
              <a:ext uri="{FF2B5EF4-FFF2-40B4-BE49-F238E27FC236}">
                <a16:creationId xmlns:a16="http://schemas.microsoft.com/office/drawing/2014/main" id="{30861F03-B631-2B25-262E-22370CB2D5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1818" y="2195467"/>
            <a:ext cx="4660358" cy="177836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D93E600-69E9-006C-F30C-311C59D91779}"/>
              </a:ext>
            </a:extLst>
          </p:cNvPr>
          <p:cNvSpPr txBox="1"/>
          <p:nvPr/>
        </p:nvSpPr>
        <p:spPr>
          <a:xfrm>
            <a:off x="1257300" y="4806517"/>
            <a:ext cx="662939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spc="-5" dirty="0">
                <a:solidFill>
                  <a:srgbClr val="888888"/>
                </a:solidFill>
              </a:rPr>
              <a:t>Exploring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dirty="0">
                <a:solidFill>
                  <a:srgbClr val="888888"/>
                </a:solidFill>
              </a:rPr>
              <a:t>the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5" dirty="0">
                <a:solidFill>
                  <a:srgbClr val="888888"/>
                </a:solidFill>
              </a:rPr>
              <a:t>limits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5" dirty="0">
                <a:solidFill>
                  <a:srgbClr val="888888"/>
                </a:solidFill>
              </a:rPr>
              <a:t>of</a:t>
            </a:r>
            <a:r>
              <a:rPr lang="en-US" sz="1200" spc="15" dirty="0">
                <a:solidFill>
                  <a:srgbClr val="888888"/>
                </a:solidFill>
              </a:rPr>
              <a:t> </a:t>
            </a:r>
            <a:r>
              <a:rPr lang="en-US" sz="1200" spc="-20" dirty="0">
                <a:solidFill>
                  <a:srgbClr val="888888"/>
                </a:solidFill>
              </a:rPr>
              <a:t>transfer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5" dirty="0">
                <a:solidFill>
                  <a:srgbClr val="888888"/>
                </a:solidFill>
              </a:rPr>
              <a:t>learning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5" dirty="0">
                <a:solidFill>
                  <a:srgbClr val="888888"/>
                </a:solidFill>
              </a:rPr>
              <a:t>with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20" dirty="0">
                <a:solidFill>
                  <a:srgbClr val="888888"/>
                </a:solidFill>
              </a:rPr>
              <a:t>text-to-text</a:t>
            </a:r>
            <a:r>
              <a:rPr lang="en-US" sz="1200" spc="15" dirty="0">
                <a:solidFill>
                  <a:srgbClr val="888888"/>
                </a:solidFill>
              </a:rPr>
              <a:t> </a:t>
            </a:r>
            <a:r>
              <a:rPr lang="en-US" sz="1200" spc="-20" dirty="0">
                <a:solidFill>
                  <a:srgbClr val="888888"/>
                </a:solidFill>
              </a:rPr>
              <a:t>transfer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20" dirty="0">
                <a:solidFill>
                  <a:srgbClr val="888888"/>
                </a:solidFill>
              </a:rPr>
              <a:t>transformers, </a:t>
            </a:r>
            <a:r>
              <a:rPr lang="en-US" sz="1200" spc="-530" dirty="0">
                <a:solidFill>
                  <a:srgbClr val="888888"/>
                </a:solidFill>
              </a:rPr>
              <a:t> </a:t>
            </a:r>
            <a:r>
              <a:rPr lang="en-US" sz="1200" spc="-5" dirty="0">
                <a:solidFill>
                  <a:srgbClr val="888888"/>
                </a:solidFill>
              </a:rPr>
              <a:t>2020</a:t>
            </a:r>
            <a:endParaRPr lang="en-US" sz="1200" dirty="0"/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D204A740-EE0E-655C-DF50-694E45F43C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0900" y="3934450"/>
            <a:ext cx="2138889" cy="895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293555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/>
              <a:t>Architectural</a:t>
            </a:r>
            <a:r>
              <a:rPr spc="-5" dirty="0"/>
              <a:t> </a:t>
            </a:r>
            <a:r>
              <a:rPr spc="-20" dirty="0"/>
              <a:t>Variants</a:t>
            </a:r>
            <a:r>
              <a:rPr lang="en-US" spc="-20" dirty="0"/>
              <a:t>: Experiments</a:t>
            </a:r>
            <a:endParaRPr spc="-2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73C85D8-A6B1-B23A-C0C2-7D65B5AC0AE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3" name="object 3"/>
          <p:cNvGrpSpPr/>
          <p:nvPr/>
        </p:nvGrpSpPr>
        <p:grpSpPr>
          <a:xfrm>
            <a:off x="279675" y="1358538"/>
            <a:ext cx="8775065" cy="1419860"/>
            <a:chOff x="279675" y="1358538"/>
            <a:chExt cx="8775065" cy="141986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9675" y="1358538"/>
              <a:ext cx="8774680" cy="1419433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47850" y="1942174"/>
              <a:ext cx="8521065" cy="782320"/>
            </a:xfrm>
            <a:custGeom>
              <a:avLst/>
              <a:gdLst/>
              <a:ahLst/>
              <a:cxnLst/>
              <a:rect l="l" t="t" r="r" b="b"/>
              <a:pathLst>
                <a:path w="8521065" h="782319">
                  <a:moveTo>
                    <a:pt x="8520599" y="781799"/>
                  </a:moveTo>
                  <a:lnTo>
                    <a:pt x="0" y="781799"/>
                  </a:lnTo>
                  <a:lnTo>
                    <a:pt x="0" y="0"/>
                  </a:lnTo>
                  <a:lnTo>
                    <a:pt x="8520599" y="0"/>
                  </a:lnTo>
                  <a:lnTo>
                    <a:pt x="8520599" y="7817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726125" y="2935949"/>
            <a:ext cx="1347634" cy="211094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C3360B0-A37D-D0B7-C645-6D30F98D287A}"/>
              </a:ext>
            </a:extLst>
          </p:cNvPr>
          <p:cNvSpPr txBox="1"/>
          <p:nvPr/>
        </p:nvSpPr>
        <p:spPr>
          <a:xfrm>
            <a:off x="1257300" y="4806517"/>
            <a:ext cx="662939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spc="-5" dirty="0">
                <a:solidFill>
                  <a:srgbClr val="888888"/>
                </a:solidFill>
              </a:rPr>
              <a:t>Exploring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dirty="0">
                <a:solidFill>
                  <a:srgbClr val="888888"/>
                </a:solidFill>
              </a:rPr>
              <a:t>the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5" dirty="0">
                <a:solidFill>
                  <a:srgbClr val="888888"/>
                </a:solidFill>
              </a:rPr>
              <a:t>limits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5" dirty="0">
                <a:solidFill>
                  <a:srgbClr val="888888"/>
                </a:solidFill>
              </a:rPr>
              <a:t>of</a:t>
            </a:r>
            <a:r>
              <a:rPr lang="en-US" sz="1200" spc="15" dirty="0">
                <a:solidFill>
                  <a:srgbClr val="888888"/>
                </a:solidFill>
              </a:rPr>
              <a:t> </a:t>
            </a:r>
            <a:r>
              <a:rPr lang="en-US" sz="1200" spc="-20" dirty="0">
                <a:solidFill>
                  <a:srgbClr val="888888"/>
                </a:solidFill>
              </a:rPr>
              <a:t>transfer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5" dirty="0">
                <a:solidFill>
                  <a:srgbClr val="888888"/>
                </a:solidFill>
              </a:rPr>
              <a:t>learning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5" dirty="0">
                <a:solidFill>
                  <a:srgbClr val="888888"/>
                </a:solidFill>
              </a:rPr>
              <a:t>with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20" dirty="0">
                <a:solidFill>
                  <a:srgbClr val="888888"/>
                </a:solidFill>
              </a:rPr>
              <a:t>text-to-text</a:t>
            </a:r>
            <a:r>
              <a:rPr lang="en-US" sz="1200" spc="15" dirty="0">
                <a:solidFill>
                  <a:srgbClr val="888888"/>
                </a:solidFill>
              </a:rPr>
              <a:t> </a:t>
            </a:r>
            <a:r>
              <a:rPr lang="en-US" sz="1200" spc="-20" dirty="0">
                <a:solidFill>
                  <a:srgbClr val="888888"/>
                </a:solidFill>
              </a:rPr>
              <a:t>transfer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20" dirty="0">
                <a:solidFill>
                  <a:srgbClr val="888888"/>
                </a:solidFill>
              </a:rPr>
              <a:t>transformers, </a:t>
            </a:r>
            <a:r>
              <a:rPr lang="en-US" sz="1200" spc="-530" dirty="0">
                <a:solidFill>
                  <a:srgbClr val="888888"/>
                </a:solidFill>
              </a:rPr>
              <a:t> </a:t>
            </a:r>
            <a:r>
              <a:rPr lang="en-US" sz="1200" spc="-5" dirty="0">
                <a:solidFill>
                  <a:srgbClr val="888888"/>
                </a:solidFill>
              </a:rPr>
              <a:t>2020</a:t>
            </a:r>
            <a:endParaRPr lang="en-US" sz="1200" dirty="0"/>
          </a:p>
        </p:txBody>
      </p:sp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B7D9DB52-D99C-AE75-91DB-310695ACE7AF}"/>
              </a:ext>
            </a:extLst>
          </p:cNvPr>
          <p:cNvSpPr/>
          <p:nvPr/>
        </p:nvSpPr>
        <p:spPr>
          <a:xfrm>
            <a:off x="6035076" y="920819"/>
            <a:ext cx="3108924" cy="437718"/>
          </a:xfrm>
          <a:prstGeom prst="wedgeRoundRectCallout">
            <a:avLst>
              <a:gd name="adj1" fmla="val -31598"/>
              <a:gd name="adj2" fmla="val 71984"/>
              <a:gd name="adj3" fmla="val 16667"/>
            </a:avLst>
          </a:prstGeom>
          <a:solidFill>
            <a:srgbClr val="DDE4F5"/>
          </a:solidFill>
          <a:ln>
            <a:solidFill>
              <a:srgbClr val="B1AF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Evaluated for classification tasks. </a:t>
            </a:r>
          </a:p>
        </p:txBody>
      </p:sp>
    </p:spTree>
    <p:extLst>
      <p:ext uri="{BB962C8B-B14F-4D97-AF65-F5344CB8AC3E}">
        <p14:creationId xmlns:p14="http://schemas.microsoft.com/office/powerpoint/2010/main" val="1058418357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en-US" dirty="0"/>
              <a:t>Architectural</a:t>
            </a:r>
            <a:r>
              <a:rPr lang="en-US" spc="-5" dirty="0"/>
              <a:t> </a:t>
            </a:r>
            <a:r>
              <a:rPr lang="en-US" spc="-20" dirty="0"/>
              <a:t>Variants: Experiments</a:t>
            </a:r>
            <a:endParaRPr spc="-20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46F009C-AD1B-7258-0890-846CCCBE0E7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3" name="object 3"/>
          <p:cNvGrpSpPr/>
          <p:nvPr/>
        </p:nvGrpSpPr>
        <p:grpSpPr>
          <a:xfrm>
            <a:off x="279675" y="1358538"/>
            <a:ext cx="8775065" cy="1419860"/>
            <a:chOff x="279675" y="1358538"/>
            <a:chExt cx="8775065" cy="141986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9675" y="1358538"/>
              <a:ext cx="8774680" cy="1419433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47850" y="1942174"/>
              <a:ext cx="8521065" cy="782320"/>
            </a:xfrm>
            <a:custGeom>
              <a:avLst/>
              <a:gdLst/>
              <a:ahLst/>
              <a:cxnLst/>
              <a:rect l="l" t="t" r="r" b="b"/>
              <a:pathLst>
                <a:path w="8521065" h="782319">
                  <a:moveTo>
                    <a:pt x="8520599" y="781799"/>
                  </a:moveTo>
                  <a:lnTo>
                    <a:pt x="0" y="781799"/>
                  </a:lnTo>
                  <a:lnTo>
                    <a:pt x="0" y="0"/>
                  </a:lnTo>
                  <a:lnTo>
                    <a:pt x="8520599" y="0"/>
                  </a:lnTo>
                  <a:lnTo>
                    <a:pt x="8520599" y="7817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726125" y="2935949"/>
            <a:ext cx="1347634" cy="2110946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359825" y="2164825"/>
            <a:ext cx="3979545" cy="510396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78740" rIns="0" bIns="0" rtlCol="0">
            <a:spAutoFit/>
          </a:bodyPr>
          <a:lstStyle/>
          <a:p>
            <a:pPr marL="85090" marR="180975">
              <a:lnSpc>
                <a:spcPct val="100000"/>
              </a:lnSpc>
              <a:spcBef>
                <a:spcPts val="620"/>
              </a:spcBef>
            </a:pPr>
            <a:r>
              <a:rPr sz="140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Input:</a:t>
            </a:r>
            <a:r>
              <a:rPr sz="1400" spc="-4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40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Thank</a:t>
            </a:r>
            <a:r>
              <a:rPr sz="1400" spc="-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</a:t>
            </a:r>
            <a:r>
              <a:rPr sz="1400" spc="-1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40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</a:t>
            </a:r>
            <a:r>
              <a:rPr sz="1400" spc="-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40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&lt;X&gt;</a:t>
            </a:r>
            <a:r>
              <a:rPr sz="1400" spc="-1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</a:t>
            </a:r>
            <a:r>
              <a:rPr sz="1400" spc="-1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40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</a:t>
            </a:r>
            <a:r>
              <a:rPr sz="1400" spc="-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your</a:t>
            </a:r>
            <a:r>
              <a:rPr sz="1400" spc="-1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40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party</a:t>
            </a:r>
            <a:r>
              <a:rPr sz="1400" spc="-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40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&lt;Y&gt;. </a:t>
            </a:r>
            <a:r>
              <a:rPr sz="1400" spc="-37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400" spc="-3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Target:</a:t>
            </a:r>
            <a:r>
              <a:rPr sz="1400" spc="-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40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&lt;X&gt; inviting</a:t>
            </a:r>
            <a:r>
              <a:rPr sz="1400" spc="-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40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&lt;Y&gt; last</a:t>
            </a:r>
            <a:r>
              <a:rPr sz="1400" spc="-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40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week.</a:t>
            </a:r>
            <a:endParaRPr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2406604" y="1942337"/>
            <a:ext cx="41275" cy="301625"/>
            <a:chOff x="2406604" y="1942337"/>
            <a:chExt cx="41275" cy="301625"/>
          </a:xfrm>
        </p:grpSpPr>
        <p:sp>
          <p:nvSpPr>
            <p:cNvPr id="9" name="object 9"/>
            <p:cNvSpPr/>
            <p:nvPr/>
          </p:nvSpPr>
          <p:spPr>
            <a:xfrm>
              <a:off x="2427099" y="1990324"/>
              <a:ext cx="0" cy="253365"/>
            </a:xfrm>
            <a:custGeom>
              <a:avLst/>
              <a:gdLst/>
              <a:ahLst/>
              <a:cxnLst/>
              <a:rect l="l" t="t" r="r" b="b"/>
              <a:pathLst>
                <a:path h="253364">
                  <a:moveTo>
                    <a:pt x="0" y="253349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2411367" y="1947099"/>
              <a:ext cx="31750" cy="43815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65" y="43225"/>
                  </a:moveTo>
                  <a:lnTo>
                    <a:pt x="0" y="43225"/>
                  </a:lnTo>
                  <a:lnTo>
                    <a:pt x="15732" y="0"/>
                  </a:lnTo>
                  <a:lnTo>
                    <a:pt x="31465" y="43225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2411367" y="1947099"/>
              <a:ext cx="31750" cy="43815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65" y="43225"/>
                  </a:moveTo>
                  <a:lnTo>
                    <a:pt x="15732" y="0"/>
                  </a:lnTo>
                  <a:lnTo>
                    <a:pt x="0" y="43225"/>
                  </a:lnTo>
                  <a:lnTo>
                    <a:pt x="31465" y="43225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CED33C-7FC6-536C-3A01-1BDE53F92C78}"/>
              </a:ext>
            </a:extLst>
          </p:cNvPr>
          <p:cNvSpPr txBox="1"/>
          <p:nvPr/>
        </p:nvSpPr>
        <p:spPr>
          <a:xfrm>
            <a:off x="1257300" y="4806517"/>
            <a:ext cx="662939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spc="-5" dirty="0">
                <a:solidFill>
                  <a:srgbClr val="888888"/>
                </a:solidFill>
              </a:rPr>
              <a:t>Exploring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dirty="0">
                <a:solidFill>
                  <a:srgbClr val="888888"/>
                </a:solidFill>
              </a:rPr>
              <a:t>the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5" dirty="0">
                <a:solidFill>
                  <a:srgbClr val="888888"/>
                </a:solidFill>
              </a:rPr>
              <a:t>limits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5" dirty="0">
                <a:solidFill>
                  <a:srgbClr val="888888"/>
                </a:solidFill>
              </a:rPr>
              <a:t>of</a:t>
            </a:r>
            <a:r>
              <a:rPr lang="en-US" sz="1200" spc="15" dirty="0">
                <a:solidFill>
                  <a:srgbClr val="888888"/>
                </a:solidFill>
              </a:rPr>
              <a:t> </a:t>
            </a:r>
            <a:r>
              <a:rPr lang="en-US" sz="1200" spc="-20" dirty="0">
                <a:solidFill>
                  <a:srgbClr val="888888"/>
                </a:solidFill>
              </a:rPr>
              <a:t>transfer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5" dirty="0">
                <a:solidFill>
                  <a:srgbClr val="888888"/>
                </a:solidFill>
              </a:rPr>
              <a:t>learning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5" dirty="0">
                <a:solidFill>
                  <a:srgbClr val="888888"/>
                </a:solidFill>
              </a:rPr>
              <a:t>with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20" dirty="0">
                <a:solidFill>
                  <a:srgbClr val="888888"/>
                </a:solidFill>
              </a:rPr>
              <a:t>text-to-text</a:t>
            </a:r>
            <a:r>
              <a:rPr lang="en-US" sz="1200" spc="15" dirty="0">
                <a:solidFill>
                  <a:srgbClr val="888888"/>
                </a:solidFill>
              </a:rPr>
              <a:t> </a:t>
            </a:r>
            <a:r>
              <a:rPr lang="en-US" sz="1200" spc="-20" dirty="0">
                <a:solidFill>
                  <a:srgbClr val="888888"/>
                </a:solidFill>
              </a:rPr>
              <a:t>transfer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20" dirty="0">
                <a:solidFill>
                  <a:srgbClr val="888888"/>
                </a:solidFill>
              </a:rPr>
              <a:t>transformers, </a:t>
            </a:r>
            <a:r>
              <a:rPr lang="en-US" sz="1200" spc="-530" dirty="0">
                <a:solidFill>
                  <a:srgbClr val="888888"/>
                </a:solidFill>
              </a:rPr>
              <a:t> </a:t>
            </a:r>
            <a:r>
              <a:rPr lang="en-US" sz="1200" spc="-5" dirty="0">
                <a:solidFill>
                  <a:srgbClr val="888888"/>
                </a:solidFill>
              </a:rPr>
              <a:t>2020</a:t>
            </a:r>
            <a:endParaRPr lang="en-US" sz="1200" dirty="0"/>
          </a:p>
        </p:txBody>
      </p:sp>
      <p:sp>
        <p:nvSpPr>
          <p:cNvPr id="14" name="Rounded Rectangular Callout 13">
            <a:extLst>
              <a:ext uri="{FF2B5EF4-FFF2-40B4-BE49-F238E27FC236}">
                <a16:creationId xmlns:a16="http://schemas.microsoft.com/office/drawing/2014/main" id="{CB76A6D1-0FC9-4C2F-35C4-17692DE40AE8}"/>
              </a:ext>
            </a:extLst>
          </p:cNvPr>
          <p:cNvSpPr/>
          <p:nvPr/>
        </p:nvSpPr>
        <p:spPr>
          <a:xfrm>
            <a:off x="6035076" y="920819"/>
            <a:ext cx="3108924" cy="437718"/>
          </a:xfrm>
          <a:prstGeom prst="wedgeRoundRectCallout">
            <a:avLst>
              <a:gd name="adj1" fmla="val -31598"/>
              <a:gd name="adj2" fmla="val 71984"/>
              <a:gd name="adj3" fmla="val 16667"/>
            </a:avLst>
          </a:prstGeom>
          <a:solidFill>
            <a:srgbClr val="DDE4F5"/>
          </a:solidFill>
          <a:ln>
            <a:solidFill>
              <a:srgbClr val="B1AF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Evaluated for classification tasks. </a:t>
            </a:r>
          </a:p>
        </p:txBody>
      </p:sp>
    </p:spTree>
    <p:extLst>
      <p:ext uri="{BB962C8B-B14F-4D97-AF65-F5344CB8AC3E}">
        <p14:creationId xmlns:p14="http://schemas.microsoft.com/office/powerpoint/2010/main" val="1459814430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en-US" dirty="0"/>
              <a:t>Architectural</a:t>
            </a:r>
            <a:r>
              <a:rPr lang="en-US" spc="-5" dirty="0"/>
              <a:t> </a:t>
            </a:r>
            <a:r>
              <a:rPr lang="en-US" spc="-20" dirty="0"/>
              <a:t>Variants: Experiments</a:t>
            </a:r>
            <a:endParaRPr spc="-20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504030C-9FB0-AF76-A8DD-AE4915A8177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3" name="object 3"/>
          <p:cNvGrpSpPr/>
          <p:nvPr/>
        </p:nvGrpSpPr>
        <p:grpSpPr>
          <a:xfrm>
            <a:off x="279675" y="1358538"/>
            <a:ext cx="8775065" cy="1419860"/>
            <a:chOff x="279675" y="1358538"/>
            <a:chExt cx="8775065" cy="141986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9675" y="1358538"/>
              <a:ext cx="8774680" cy="1419433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47850" y="1942174"/>
              <a:ext cx="8521065" cy="782320"/>
            </a:xfrm>
            <a:custGeom>
              <a:avLst/>
              <a:gdLst/>
              <a:ahLst/>
              <a:cxnLst/>
              <a:rect l="l" t="t" r="r" b="b"/>
              <a:pathLst>
                <a:path w="8521065" h="782319">
                  <a:moveTo>
                    <a:pt x="8520599" y="781799"/>
                  </a:moveTo>
                  <a:lnTo>
                    <a:pt x="0" y="781799"/>
                  </a:lnTo>
                  <a:lnTo>
                    <a:pt x="0" y="0"/>
                  </a:lnTo>
                  <a:lnTo>
                    <a:pt x="8520599" y="0"/>
                  </a:lnTo>
                  <a:lnTo>
                    <a:pt x="8520599" y="7817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726125" y="2935949"/>
            <a:ext cx="1347634" cy="2110946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1628375" y="2935950"/>
            <a:ext cx="1442720" cy="509755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78105" rIns="0" bIns="0" rtlCol="0">
            <a:spAutoFit/>
          </a:bodyPr>
          <a:lstStyle/>
          <a:p>
            <a:pPr marL="85725" marR="449580">
              <a:lnSpc>
                <a:spcPct val="100000"/>
              </a:lnSpc>
              <a:spcBef>
                <a:spcPts val="615"/>
              </a:spcBef>
            </a:pPr>
            <a:r>
              <a:rPr sz="140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Number of </a:t>
            </a:r>
            <a:r>
              <a:rPr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40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parameters</a:t>
            </a:r>
            <a:endParaRPr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2344662" y="1918936"/>
            <a:ext cx="672465" cy="1022350"/>
            <a:chOff x="2344662" y="1918936"/>
            <a:chExt cx="672465" cy="1022350"/>
          </a:xfrm>
        </p:grpSpPr>
        <p:sp>
          <p:nvSpPr>
            <p:cNvPr id="9" name="object 9"/>
            <p:cNvSpPr/>
            <p:nvPr/>
          </p:nvSpPr>
          <p:spPr>
            <a:xfrm>
              <a:off x="2349425" y="1959860"/>
              <a:ext cx="639445" cy="976630"/>
            </a:xfrm>
            <a:custGeom>
              <a:avLst/>
              <a:gdLst/>
              <a:ahLst/>
              <a:cxnLst/>
              <a:rect l="l" t="t" r="r" b="b"/>
              <a:pathLst>
                <a:path w="639444" h="976630">
                  <a:moveTo>
                    <a:pt x="0" y="976089"/>
                  </a:moveTo>
                  <a:lnTo>
                    <a:pt x="639191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2975454" y="1923699"/>
              <a:ext cx="37465" cy="45085"/>
            </a:xfrm>
            <a:custGeom>
              <a:avLst/>
              <a:gdLst/>
              <a:ahLst/>
              <a:cxnLst/>
              <a:rect l="l" t="t" r="r" b="b"/>
              <a:pathLst>
                <a:path w="37464" h="45085">
                  <a:moveTo>
                    <a:pt x="26323" y="44780"/>
                  </a:moveTo>
                  <a:lnTo>
                    <a:pt x="0" y="27542"/>
                  </a:lnTo>
                  <a:lnTo>
                    <a:pt x="36842" y="0"/>
                  </a:lnTo>
                  <a:lnTo>
                    <a:pt x="26323" y="4478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2975454" y="1923699"/>
              <a:ext cx="37465" cy="45085"/>
            </a:xfrm>
            <a:custGeom>
              <a:avLst/>
              <a:gdLst/>
              <a:ahLst/>
              <a:cxnLst/>
              <a:rect l="l" t="t" r="r" b="b"/>
              <a:pathLst>
                <a:path w="37464" h="45085">
                  <a:moveTo>
                    <a:pt x="26323" y="44780"/>
                  </a:moveTo>
                  <a:lnTo>
                    <a:pt x="36842" y="0"/>
                  </a:lnTo>
                  <a:lnTo>
                    <a:pt x="0" y="27542"/>
                  </a:lnTo>
                  <a:lnTo>
                    <a:pt x="26323" y="4478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18826420-2756-A5DD-6C99-FD78256E3DE9}"/>
              </a:ext>
            </a:extLst>
          </p:cNvPr>
          <p:cNvSpPr txBox="1"/>
          <p:nvPr/>
        </p:nvSpPr>
        <p:spPr>
          <a:xfrm>
            <a:off x="1257300" y="4806517"/>
            <a:ext cx="662939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spc="-5" dirty="0">
                <a:solidFill>
                  <a:srgbClr val="888888"/>
                </a:solidFill>
              </a:rPr>
              <a:t>Exploring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dirty="0">
                <a:solidFill>
                  <a:srgbClr val="888888"/>
                </a:solidFill>
              </a:rPr>
              <a:t>the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5" dirty="0">
                <a:solidFill>
                  <a:srgbClr val="888888"/>
                </a:solidFill>
              </a:rPr>
              <a:t>limits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5" dirty="0">
                <a:solidFill>
                  <a:srgbClr val="888888"/>
                </a:solidFill>
              </a:rPr>
              <a:t>of</a:t>
            </a:r>
            <a:r>
              <a:rPr lang="en-US" sz="1200" spc="15" dirty="0">
                <a:solidFill>
                  <a:srgbClr val="888888"/>
                </a:solidFill>
              </a:rPr>
              <a:t> </a:t>
            </a:r>
            <a:r>
              <a:rPr lang="en-US" sz="1200" spc="-20" dirty="0">
                <a:solidFill>
                  <a:srgbClr val="888888"/>
                </a:solidFill>
              </a:rPr>
              <a:t>transfer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5" dirty="0">
                <a:solidFill>
                  <a:srgbClr val="888888"/>
                </a:solidFill>
              </a:rPr>
              <a:t>learning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5" dirty="0">
                <a:solidFill>
                  <a:srgbClr val="888888"/>
                </a:solidFill>
              </a:rPr>
              <a:t>with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20" dirty="0">
                <a:solidFill>
                  <a:srgbClr val="888888"/>
                </a:solidFill>
              </a:rPr>
              <a:t>text-to-text</a:t>
            </a:r>
            <a:r>
              <a:rPr lang="en-US" sz="1200" spc="15" dirty="0">
                <a:solidFill>
                  <a:srgbClr val="888888"/>
                </a:solidFill>
              </a:rPr>
              <a:t> </a:t>
            </a:r>
            <a:r>
              <a:rPr lang="en-US" sz="1200" spc="-20" dirty="0">
                <a:solidFill>
                  <a:srgbClr val="888888"/>
                </a:solidFill>
              </a:rPr>
              <a:t>transfer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20" dirty="0">
                <a:solidFill>
                  <a:srgbClr val="888888"/>
                </a:solidFill>
              </a:rPr>
              <a:t>transformers, </a:t>
            </a:r>
            <a:r>
              <a:rPr lang="en-US" sz="1200" spc="-530" dirty="0">
                <a:solidFill>
                  <a:srgbClr val="888888"/>
                </a:solidFill>
              </a:rPr>
              <a:t> </a:t>
            </a:r>
            <a:r>
              <a:rPr lang="en-US" sz="1200" spc="-5" dirty="0">
                <a:solidFill>
                  <a:srgbClr val="888888"/>
                </a:solidFill>
              </a:rPr>
              <a:t>2020</a:t>
            </a:r>
            <a:endParaRPr lang="en-US" sz="1200" dirty="0"/>
          </a:p>
        </p:txBody>
      </p:sp>
      <p:sp>
        <p:nvSpPr>
          <p:cNvPr id="14" name="Rounded Rectangular Callout 13">
            <a:extLst>
              <a:ext uri="{FF2B5EF4-FFF2-40B4-BE49-F238E27FC236}">
                <a16:creationId xmlns:a16="http://schemas.microsoft.com/office/drawing/2014/main" id="{8D4627C0-A108-A27A-2305-661AEAF0C62C}"/>
              </a:ext>
            </a:extLst>
          </p:cNvPr>
          <p:cNvSpPr/>
          <p:nvPr/>
        </p:nvSpPr>
        <p:spPr>
          <a:xfrm>
            <a:off x="6035076" y="920819"/>
            <a:ext cx="3108924" cy="437718"/>
          </a:xfrm>
          <a:prstGeom prst="wedgeRoundRectCallout">
            <a:avLst>
              <a:gd name="adj1" fmla="val -31598"/>
              <a:gd name="adj2" fmla="val 71984"/>
              <a:gd name="adj3" fmla="val 16667"/>
            </a:avLst>
          </a:prstGeom>
          <a:solidFill>
            <a:srgbClr val="DDE4F5"/>
          </a:solidFill>
          <a:ln>
            <a:solidFill>
              <a:srgbClr val="B1AF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Evaluated for classification tasks. </a:t>
            </a:r>
          </a:p>
        </p:txBody>
      </p:sp>
    </p:spTree>
    <p:extLst>
      <p:ext uri="{BB962C8B-B14F-4D97-AF65-F5344CB8AC3E}">
        <p14:creationId xmlns:p14="http://schemas.microsoft.com/office/powerpoint/2010/main" val="4174717378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en-US" dirty="0"/>
              <a:t>Architectural</a:t>
            </a:r>
            <a:r>
              <a:rPr lang="en-US" spc="-5" dirty="0"/>
              <a:t> </a:t>
            </a:r>
            <a:r>
              <a:rPr lang="en-US" spc="-20" dirty="0"/>
              <a:t>Variants: Experiments</a:t>
            </a:r>
            <a:endParaRPr spc="-20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9700290-0C58-9CD3-06BC-AEFA8657D69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3" name="object 3"/>
          <p:cNvGrpSpPr/>
          <p:nvPr/>
        </p:nvGrpSpPr>
        <p:grpSpPr>
          <a:xfrm>
            <a:off x="279675" y="1358538"/>
            <a:ext cx="8775065" cy="1419860"/>
            <a:chOff x="279675" y="1358538"/>
            <a:chExt cx="8775065" cy="141986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9675" y="1358538"/>
              <a:ext cx="8774680" cy="1419433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47850" y="1942174"/>
              <a:ext cx="8521065" cy="782320"/>
            </a:xfrm>
            <a:custGeom>
              <a:avLst/>
              <a:gdLst/>
              <a:ahLst/>
              <a:cxnLst/>
              <a:rect l="l" t="t" r="r" b="b"/>
              <a:pathLst>
                <a:path w="8521065" h="782319">
                  <a:moveTo>
                    <a:pt x="8520599" y="781799"/>
                  </a:moveTo>
                  <a:lnTo>
                    <a:pt x="0" y="781799"/>
                  </a:lnTo>
                  <a:lnTo>
                    <a:pt x="0" y="0"/>
                  </a:lnTo>
                  <a:lnTo>
                    <a:pt x="8520599" y="0"/>
                  </a:lnTo>
                  <a:lnTo>
                    <a:pt x="8520599" y="7817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726125" y="2935949"/>
            <a:ext cx="1347634" cy="2110946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1628374" y="3830275"/>
            <a:ext cx="1748169" cy="294953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78740" rIns="0" bIns="0" rtlCol="0">
            <a:spAutoFit/>
          </a:bodyPr>
          <a:lstStyle/>
          <a:p>
            <a:pPr marL="85725">
              <a:lnSpc>
                <a:spcPct val="100000"/>
              </a:lnSpc>
              <a:spcBef>
                <a:spcPts val="620"/>
              </a:spcBef>
            </a:pPr>
            <a:r>
              <a:rPr sz="140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Number</a:t>
            </a:r>
            <a:r>
              <a:rPr sz="1400" spc="-3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40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sz="1400" spc="-3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FLOPS</a:t>
            </a:r>
            <a:endParaRPr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2344662" y="1911500"/>
            <a:ext cx="1356360" cy="1924050"/>
            <a:chOff x="2344662" y="1911500"/>
            <a:chExt cx="1356360" cy="1924050"/>
          </a:xfrm>
        </p:grpSpPr>
        <p:sp>
          <p:nvSpPr>
            <p:cNvPr id="9" name="object 9"/>
            <p:cNvSpPr/>
            <p:nvPr/>
          </p:nvSpPr>
          <p:spPr>
            <a:xfrm>
              <a:off x="2349425" y="1951613"/>
              <a:ext cx="1322070" cy="1878964"/>
            </a:xfrm>
            <a:custGeom>
              <a:avLst/>
              <a:gdLst/>
              <a:ahLst/>
              <a:cxnLst/>
              <a:rect l="l" t="t" r="r" b="b"/>
              <a:pathLst>
                <a:path w="1322070" h="1878964">
                  <a:moveTo>
                    <a:pt x="0" y="1878661"/>
                  </a:moveTo>
                  <a:lnTo>
                    <a:pt x="1321912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3658470" y="1916262"/>
              <a:ext cx="38100" cy="44450"/>
            </a:xfrm>
            <a:custGeom>
              <a:avLst/>
              <a:gdLst/>
              <a:ahLst/>
              <a:cxnLst/>
              <a:rect l="l" t="t" r="r" b="b"/>
              <a:pathLst>
                <a:path w="38100" h="44450">
                  <a:moveTo>
                    <a:pt x="25733" y="44404"/>
                  </a:moveTo>
                  <a:lnTo>
                    <a:pt x="0" y="26297"/>
                  </a:lnTo>
                  <a:lnTo>
                    <a:pt x="37740" y="0"/>
                  </a:lnTo>
                  <a:lnTo>
                    <a:pt x="25733" y="4440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3658470" y="1916262"/>
              <a:ext cx="38100" cy="44450"/>
            </a:xfrm>
            <a:custGeom>
              <a:avLst/>
              <a:gdLst/>
              <a:ahLst/>
              <a:cxnLst/>
              <a:rect l="l" t="t" r="r" b="b"/>
              <a:pathLst>
                <a:path w="38100" h="44450">
                  <a:moveTo>
                    <a:pt x="25733" y="44404"/>
                  </a:moveTo>
                  <a:lnTo>
                    <a:pt x="37740" y="0"/>
                  </a:lnTo>
                  <a:lnTo>
                    <a:pt x="0" y="26297"/>
                  </a:lnTo>
                  <a:lnTo>
                    <a:pt x="25733" y="44404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8EB8045D-1843-7783-43D0-BE7A3B24FE71}"/>
              </a:ext>
            </a:extLst>
          </p:cNvPr>
          <p:cNvSpPr txBox="1"/>
          <p:nvPr/>
        </p:nvSpPr>
        <p:spPr>
          <a:xfrm>
            <a:off x="1257300" y="4806517"/>
            <a:ext cx="662939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spc="-5" dirty="0">
                <a:solidFill>
                  <a:srgbClr val="888888"/>
                </a:solidFill>
              </a:rPr>
              <a:t>Exploring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dirty="0">
                <a:solidFill>
                  <a:srgbClr val="888888"/>
                </a:solidFill>
              </a:rPr>
              <a:t>the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5" dirty="0">
                <a:solidFill>
                  <a:srgbClr val="888888"/>
                </a:solidFill>
              </a:rPr>
              <a:t>limits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5" dirty="0">
                <a:solidFill>
                  <a:srgbClr val="888888"/>
                </a:solidFill>
              </a:rPr>
              <a:t>of</a:t>
            </a:r>
            <a:r>
              <a:rPr lang="en-US" sz="1200" spc="15" dirty="0">
                <a:solidFill>
                  <a:srgbClr val="888888"/>
                </a:solidFill>
              </a:rPr>
              <a:t> </a:t>
            </a:r>
            <a:r>
              <a:rPr lang="en-US" sz="1200" spc="-20" dirty="0">
                <a:solidFill>
                  <a:srgbClr val="888888"/>
                </a:solidFill>
              </a:rPr>
              <a:t>transfer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5" dirty="0">
                <a:solidFill>
                  <a:srgbClr val="888888"/>
                </a:solidFill>
              </a:rPr>
              <a:t>learning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5" dirty="0">
                <a:solidFill>
                  <a:srgbClr val="888888"/>
                </a:solidFill>
              </a:rPr>
              <a:t>with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20" dirty="0">
                <a:solidFill>
                  <a:srgbClr val="888888"/>
                </a:solidFill>
              </a:rPr>
              <a:t>text-to-text</a:t>
            </a:r>
            <a:r>
              <a:rPr lang="en-US" sz="1200" spc="15" dirty="0">
                <a:solidFill>
                  <a:srgbClr val="888888"/>
                </a:solidFill>
              </a:rPr>
              <a:t> </a:t>
            </a:r>
            <a:r>
              <a:rPr lang="en-US" sz="1200" spc="-20" dirty="0">
                <a:solidFill>
                  <a:srgbClr val="888888"/>
                </a:solidFill>
              </a:rPr>
              <a:t>transfer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20" dirty="0">
                <a:solidFill>
                  <a:srgbClr val="888888"/>
                </a:solidFill>
              </a:rPr>
              <a:t>transformers, </a:t>
            </a:r>
            <a:r>
              <a:rPr lang="en-US" sz="1200" spc="-530" dirty="0">
                <a:solidFill>
                  <a:srgbClr val="888888"/>
                </a:solidFill>
              </a:rPr>
              <a:t> </a:t>
            </a:r>
            <a:r>
              <a:rPr lang="en-US" sz="1200" spc="-5" dirty="0">
                <a:solidFill>
                  <a:srgbClr val="888888"/>
                </a:solidFill>
              </a:rPr>
              <a:t>2020</a:t>
            </a:r>
            <a:endParaRPr lang="en-US" sz="1200" dirty="0"/>
          </a:p>
        </p:txBody>
      </p:sp>
      <p:sp>
        <p:nvSpPr>
          <p:cNvPr id="14" name="Rounded Rectangular Callout 13">
            <a:extLst>
              <a:ext uri="{FF2B5EF4-FFF2-40B4-BE49-F238E27FC236}">
                <a16:creationId xmlns:a16="http://schemas.microsoft.com/office/drawing/2014/main" id="{7BB32086-DB69-442F-1F20-FBF24073255A}"/>
              </a:ext>
            </a:extLst>
          </p:cNvPr>
          <p:cNvSpPr/>
          <p:nvPr/>
        </p:nvSpPr>
        <p:spPr>
          <a:xfrm>
            <a:off x="6035076" y="920819"/>
            <a:ext cx="3108924" cy="437718"/>
          </a:xfrm>
          <a:prstGeom prst="wedgeRoundRectCallout">
            <a:avLst>
              <a:gd name="adj1" fmla="val -31598"/>
              <a:gd name="adj2" fmla="val 71984"/>
              <a:gd name="adj3" fmla="val 16667"/>
            </a:avLst>
          </a:prstGeom>
          <a:solidFill>
            <a:srgbClr val="DDE4F5"/>
          </a:solidFill>
          <a:ln>
            <a:solidFill>
              <a:srgbClr val="B1AF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Evaluated for classification tasks. </a:t>
            </a:r>
          </a:p>
        </p:txBody>
      </p:sp>
    </p:spTree>
    <p:extLst>
      <p:ext uri="{BB962C8B-B14F-4D97-AF65-F5344CB8AC3E}">
        <p14:creationId xmlns:p14="http://schemas.microsoft.com/office/powerpoint/2010/main" val="3112195494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en-US" dirty="0"/>
              <a:t>Architectural</a:t>
            </a:r>
            <a:r>
              <a:rPr lang="en-US" spc="-5" dirty="0"/>
              <a:t> </a:t>
            </a:r>
            <a:r>
              <a:rPr lang="en-US" spc="-20" dirty="0"/>
              <a:t>Variants: Experiments</a:t>
            </a:r>
            <a:endParaRPr spc="-20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C7BF711-2A85-AFDC-8EAA-7EC53DC10B2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3" name="object 3"/>
          <p:cNvGrpSpPr/>
          <p:nvPr/>
        </p:nvGrpSpPr>
        <p:grpSpPr>
          <a:xfrm>
            <a:off x="279675" y="1358538"/>
            <a:ext cx="8775065" cy="1419860"/>
            <a:chOff x="279675" y="1358538"/>
            <a:chExt cx="8775065" cy="141986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9675" y="1358538"/>
              <a:ext cx="8774680" cy="1419433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47850" y="2123974"/>
              <a:ext cx="8521065" cy="600075"/>
            </a:xfrm>
            <a:custGeom>
              <a:avLst/>
              <a:gdLst/>
              <a:ahLst/>
              <a:cxnLst/>
              <a:rect l="l" t="t" r="r" b="b"/>
              <a:pathLst>
                <a:path w="8521065" h="600075">
                  <a:moveTo>
                    <a:pt x="8520599" y="599999"/>
                  </a:moveTo>
                  <a:lnTo>
                    <a:pt x="0" y="599999"/>
                  </a:lnTo>
                  <a:lnTo>
                    <a:pt x="0" y="0"/>
                  </a:lnTo>
                  <a:lnTo>
                    <a:pt x="8520599" y="0"/>
                  </a:lnTo>
                  <a:lnTo>
                    <a:pt x="8520599" y="5999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3726125" y="2935949"/>
            <a:ext cx="1348105" cy="2111375"/>
            <a:chOff x="3726125" y="2935949"/>
            <a:chExt cx="1348105" cy="2111375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26125" y="2935949"/>
              <a:ext cx="1347634" cy="211094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22400" y="3134925"/>
              <a:ext cx="243599" cy="26637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98264" y="3134925"/>
              <a:ext cx="243599" cy="26637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74139" y="3134925"/>
              <a:ext cx="243599" cy="26637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22400" y="3615225"/>
              <a:ext cx="243599" cy="26637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98275" y="3615225"/>
              <a:ext cx="243599" cy="26637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74150" y="3615225"/>
              <a:ext cx="243599" cy="266374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AD96FB96-E8BF-F411-7770-3206291F59BC}"/>
              </a:ext>
            </a:extLst>
          </p:cNvPr>
          <p:cNvSpPr txBox="1"/>
          <p:nvPr/>
        </p:nvSpPr>
        <p:spPr>
          <a:xfrm>
            <a:off x="1257300" y="4806517"/>
            <a:ext cx="662939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spc="-5" dirty="0">
                <a:solidFill>
                  <a:srgbClr val="888888"/>
                </a:solidFill>
              </a:rPr>
              <a:t>Exploring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dirty="0">
                <a:solidFill>
                  <a:srgbClr val="888888"/>
                </a:solidFill>
              </a:rPr>
              <a:t>the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5" dirty="0">
                <a:solidFill>
                  <a:srgbClr val="888888"/>
                </a:solidFill>
              </a:rPr>
              <a:t>limits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5" dirty="0">
                <a:solidFill>
                  <a:srgbClr val="888888"/>
                </a:solidFill>
              </a:rPr>
              <a:t>of</a:t>
            </a:r>
            <a:r>
              <a:rPr lang="en-US" sz="1200" spc="15" dirty="0">
                <a:solidFill>
                  <a:srgbClr val="888888"/>
                </a:solidFill>
              </a:rPr>
              <a:t> </a:t>
            </a:r>
            <a:r>
              <a:rPr lang="en-US" sz="1200" spc="-20" dirty="0">
                <a:solidFill>
                  <a:srgbClr val="888888"/>
                </a:solidFill>
              </a:rPr>
              <a:t>transfer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5" dirty="0">
                <a:solidFill>
                  <a:srgbClr val="888888"/>
                </a:solidFill>
              </a:rPr>
              <a:t>learning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5" dirty="0">
                <a:solidFill>
                  <a:srgbClr val="888888"/>
                </a:solidFill>
              </a:rPr>
              <a:t>with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20" dirty="0">
                <a:solidFill>
                  <a:srgbClr val="888888"/>
                </a:solidFill>
              </a:rPr>
              <a:t>text-to-text</a:t>
            </a:r>
            <a:r>
              <a:rPr lang="en-US" sz="1200" spc="15" dirty="0">
                <a:solidFill>
                  <a:srgbClr val="888888"/>
                </a:solidFill>
              </a:rPr>
              <a:t> </a:t>
            </a:r>
            <a:r>
              <a:rPr lang="en-US" sz="1200" spc="-20" dirty="0">
                <a:solidFill>
                  <a:srgbClr val="888888"/>
                </a:solidFill>
              </a:rPr>
              <a:t>transfer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20" dirty="0">
                <a:solidFill>
                  <a:srgbClr val="888888"/>
                </a:solidFill>
              </a:rPr>
              <a:t>transformers, </a:t>
            </a:r>
            <a:r>
              <a:rPr lang="en-US" sz="1200" spc="-530" dirty="0">
                <a:solidFill>
                  <a:srgbClr val="888888"/>
                </a:solidFill>
              </a:rPr>
              <a:t> </a:t>
            </a:r>
            <a:r>
              <a:rPr lang="en-US" sz="1200" spc="-5" dirty="0">
                <a:solidFill>
                  <a:srgbClr val="888888"/>
                </a:solidFill>
              </a:rPr>
              <a:t>2020</a:t>
            </a:r>
            <a:endParaRPr lang="en-US" sz="1200" dirty="0"/>
          </a:p>
        </p:txBody>
      </p:sp>
      <p:sp>
        <p:nvSpPr>
          <p:cNvPr id="16" name="Rounded Rectangular Callout 15">
            <a:extLst>
              <a:ext uri="{FF2B5EF4-FFF2-40B4-BE49-F238E27FC236}">
                <a16:creationId xmlns:a16="http://schemas.microsoft.com/office/drawing/2014/main" id="{667396B0-2D7A-B10E-E553-AE359B7F22AA}"/>
              </a:ext>
            </a:extLst>
          </p:cNvPr>
          <p:cNvSpPr/>
          <p:nvPr/>
        </p:nvSpPr>
        <p:spPr>
          <a:xfrm>
            <a:off x="6035076" y="920819"/>
            <a:ext cx="3108924" cy="437718"/>
          </a:xfrm>
          <a:prstGeom prst="wedgeRoundRectCallout">
            <a:avLst>
              <a:gd name="adj1" fmla="val -31598"/>
              <a:gd name="adj2" fmla="val 71984"/>
              <a:gd name="adj3" fmla="val 16667"/>
            </a:avLst>
          </a:prstGeom>
          <a:solidFill>
            <a:srgbClr val="DDE4F5"/>
          </a:solidFill>
          <a:ln>
            <a:solidFill>
              <a:srgbClr val="B1AF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Evaluated for classification tasks. </a:t>
            </a:r>
          </a:p>
        </p:txBody>
      </p:sp>
    </p:spTree>
    <p:extLst>
      <p:ext uri="{BB962C8B-B14F-4D97-AF65-F5344CB8AC3E}">
        <p14:creationId xmlns:p14="http://schemas.microsoft.com/office/powerpoint/2010/main" val="3969208955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en-US" dirty="0"/>
              <a:t>Architectural</a:t>
            </a:r>
            <a:r>
              <a:rPr lang="en-US" spc="-5" dirty="0"/>
              <a:t> </a:t>
            </a:r>
            <a:r>
              <a:rPr lang="en-US" spc="-20" dirty="0"/>
              <a:t>Variants: Experiments</a:t>
            </a:r>
            <a:endParaRPr spc="-20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844A1AE-627C-0651-53C3-E8B99D798E7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3" name="object 3"/>
          <p:cNvGrpSpPr/>
          <p:nvPr/>
        </p:nvGrpSpPr>
        <p:grpSpPr>
          <a:xfrm>
            <a:off x="279675" y="1358538"/>
            <a:ext cx="8775065" cy="1419860"/>
            <a:chOff x="279675" y="1358538"/>
            <a:chExt cx="8775065" cy="141986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9675" y="1358538"/>
              <a:ext cx="8774680" cy="1419433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47850" y="2323774"/>
              <a:ext cx="8521065" cy="400685"/>
            </a:xfrm>
            <a:custGeom>
              <a:avLst/>
              <a:gdLst/>
              <a:ahLst/>
              <a:cxnLst/>
              <a:rect l="l" t="t" r="r" b="b"/>
              <a:pathLst>
                <a:path w="8521065" h="400685">
                  <a:moveTo>
                    <a:pt x="8520599" y="400199"/>
                  </a:moveTo>
                  <a:lnTo>
                    <a:pt x="0" y="400199"/>
                  </a:lnTo>
                  <a:lnTo>
                    <a:pt x="0" y="0"/>
                  </a:lnTo>
                  <a:lnTo>
                    <a:pt x="8520599" y="0"/>
                  </a:lnTo>
                  <a:lnTo>
                    <a:pt x="8520599" y="4001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3726125" y="2848165"/>
            <a:ext cx="1394460" cy="2213610"/>
            <a:chOff x="3726125" y="2848165"/>
            <a:chExt cx="1394460" cy="221361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26125" y="2935949"/>
              <a:ext cx="1347634" cy="2110946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4113000" y="2852927"/>
              <a:ext cx="890269" cy="770890"/>
            </a:xfrm>
            <a:custGeom>
              <a:avLst/>
              <a:gdLst/>
              <a:ahLst/>
              <a:cxnLst/>
              <a:rect l="l" t="t" r="r" b="b"/>
              <a:pathLst>
                <a:path w="890270" h="770889">
                  <a:moveTo>
                    <a:pt x="890099" y="770399"/>
                  </a:moveTo>
                  <a:lnTo>
                    <a:pt x="0" y="770399"/>
                  </a:lnTo>
                  <a:lnTo>
                    <a:pt x="0" y="0"/>
                  </a:lnTo>
                  <a:lnTo>
                    <a:pt x="890099" y="0"/>
                  </a:lnTo>
                  <a:lnTo>
                    <a:pt x="890099" y="7703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4113000" y="2852927"/>
              <a:ext cx="890269" cy="770890"/>
            </a:xfrm>
            <a:custGeom>
              <a:avLst/>
              <a:gdLst/>
              <a:ahLst/>
              <a:cxnLst/>
              <a:rect l="l" t="t" r="r" b="b"/>
              <a:pathLst>
                <a:path w="890270" h="770889">
                  <a:moveTo>
                    <a:pt x="0" y="0"/>
                  </a:moveTo>
                  <a:lnTo>
                    <a:pt x="890099" y="0"/>
                  </a:lnTo>
                  <a:lnTo>
                    <a:pt x="890099" y="770399"/>
                  </a:lnTo>
                  <a:lnTo>
                    <a:pt x="0" y="77039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3974975" y="4364749"/>
              <a:ext cx="1141095" cy="692150"/>
            </a:xfrm>
            <a:custGeom>
              <a:avLst/>
              <a:gdLst/>
              <a:ahLst/>
              <a:cxnLst/>
              <a:rect l="l" t="t" r="r" b="b"/>
              <a:pathLst>
                <a:path w="1141095" h="692150">
                  <a:moveTo>
                    <a:pt x="1140599" y="692099"/>
                  </a:moveTo>
                  <a:lnTo>
                    <a:pt x="0" y="692099"/>
                  </a:lnTo>
                  <a:lnTo>
                    <a:pt x="0" y="0"/>
                  </a:lnTo>
                  <a:lnTo>
                    <a:pt x="1140599" y="0"/>
                  </a:lnTo>
                  <a:lnTo>
                    <a:pt x="1140599" y="6920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3974975" y="4364749"/>
              <a:ext cx="1141095" cy="692150"/>
            </a:xfrm>
            <a:custGeom>
              <a:avLst/>
              <a:gdLst/>
              <a:ahLst/>
              <a:cxnLst/>
              <a:rect l="l" t="t" r="r" b="b"/>
              <a:pathLst>
                <a:path w="1141095" h="692150">
                  <a:moveTo>
                    <a:pt x="0" y="0"/>
                  </a:moveTo>
                  <a:lnTo>
                    <a:pt x="1140599" y="0"/>
                  </a:lnTo>
                  <a:lnTo>
                    <a:pt x="1140599" y="692099"/>
                  </a:lnTo>
                  <a:lnTo>
                    <a:pt x="0" y="69209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55187" y="3411494"/>
              <a:ext cx="768249" cy="19603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010025" y="4413150"/>
              <a:ext cx="1058600" cy="201574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B5E894EA-1573-A11B-EE69-E765CA19DF6B}"/>
              </a:ext>
            </a:extLst>
          </p:cNvPr>
          <p:cNvSpPr txBox="1"/>
          <p:nvPr/>
        </p:nvSpPr>
        <p:spPr>
          <a:xfrm>
            <a:off x="1257300" y="4806517"/>
            <a:ext cx="662939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spc="-5" dirty="0">
                <a:solidFill>
                  <a:srgbClr val="888888"/>
                </a:solidFill>
              </a:rPr>
              <a:t>Exploring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dirty="0">
                <a:solidFill>
                  <a:srgbClr val="888888"/>
                </a:solidFill>
              </a:rPr>
              <a:t>the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5" dirty="0">
                <a:solidFill>
                  <a:srgbClr val="888888"/>
                </a:solidFill>
              </a:rPr>
              <a:t>limits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5" dirty="0">
                <a:solidFill>
                  <a:srgbClr val="888888"/>
                </a:solidFill>
              </a:rPr>
              <a:t>of</a:t>
            </a:r>
            <a:r>
              <a:rPr lang="en-US" sz="1200" spc="15" dirty="0">
                <a:solidFill>
                  <a:srgbClr val="888888"/>
                </a:solidFill>
              </a:rPr>
              <a:t> </a:t>
            </a:r>
            <a:r>
              <a:rPr lang="en-US" sz="1200" spc="-20" dirty="0">
                <a:solidFill>
                  <a:srgbClr val="888888"/>
                </a:solidFill>
              </a:rPr>
              <a:t>transfer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5" dirty="0">
                <a:solidFill>
                  <a:srgbClr val="888888"/>
                </a:solidFill>
              </a:rPr>
              <a:t>learning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5" dirty="0">
                <a:solidFill>
                  <a:srgbClr val="888888"/>
                </a:solidFill>
              </a:rPr>
              <a:t>with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20" dirty="0">
                <a:solidFill>
                  <a:srgbClr val="888888"/>
                </a:solidFill>
              </a:rPr>
              <a:t>text-to-text</a:t>
            </a:r>
            <a:r>
              <a:rPr lang="en-US" sz="1200" spc="15" dirty="0">
                <a:solidFill>
                  <a:srgbClr val="888888"/>
                </a:solidFill>
              </a:rPr>
              <a:t> </a:t>
            </a:r>
            <a:r>
              <a:rPr lang="en-US" sz="1200" spc="-20" dirty="0">
                <a:solidFill>
                  <a:srgbClr val="888888"/>
                </a:solidFill>
              </a:rPr>
              <a:t>transfer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20" dirty="0">
                <a:solidFill>
                  <a:srgbClr val="888888"/>
                </a:solidFill>
              </a:rPr>
              <a:t>transformers, </a:t>
            </a:r>
            <a:r>
              <a:rPr lang="en-US" sz="1200" spc="-530" dirty="0">
                <a:solidFill>
                  <a:srgbClr val="888888"/>
                </a:solidFill>
              </a:rPr>
              <a:t> </a:t>
            </a:r>
            <a:r>
              <a:rPr lang="en-US" sz="1200" spc="-5" dirty="0">
                <a:solidFill>
                  <a:srgbClr val="888888"/>
                </a:solidFill>
              </a:rPr>
              <a:t>2020</a:t>
            </a:r>
            <a:endParaRPr lang="en-US" sz="1200" dirty="0"/>
          </a:p>
        </p:txBody>
      </p:sp>
      <p:sp>
        <p:nvSpPr>
          <p:cNvPr id="16" name="Rounded Rectangular Callout 15">
            <a:extLst>
              <a:ext uri="{FF2B5EF4-FFF2-40B4-BE49-F238E27FC236}">
                <a16:creationId xmlns:a16="http://schemas.microsoft.com/office/drawing/2014/main" id="{47FEE086-27D9-CB5E-8696-B398E47D2DD6}"/>
              </a:ext>
            </a:extLst>
          </p:cNvPr>
          <p:cNvSpPr/>
          <p:nvPr/>
        </p:nvSpPr>
        <p:spPr>
          <a:xfrm>
            <a:off x="6035076" y="920819"/>
            <a:ext cx="3108924" cy="437718"/>
          </a:xfrm>
          <a:prstGeom prst="wedgeRoundRectCallout">
            <a:avLst>
              <a:gd name="adj1" fmla="val -31598"/>
              <a:gd name="adj2" fmla="val 71984"/>
              <a:gd name="adj3" fmla="val 16667"/>
            </a:avLst>
          </a:prstGeom>
          <a:solidFill>
            <a:srgbClr val="DDE4F5"/>
          </a:solidFill>
          <a:ln>
            <a:solidFill>
              <a:srgbClr val="B1AF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Evaluated for classification tasks. </a:t>
            </a:r>
          </a:p>
        </p:txBody>
      </p:sp>
    </p:spTree>
    <p:extLst>
      <p:ext uri="{BB962C8B-B14F-4D97-AF65-F5344CB8AC3E}">
        <p14:creationId xmlns:p14="http://schemas.microsoft.com/office/powerpoint/2010/main" val="153949087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en-US" dirty="0"/>
              <a:t>Architectural</a:t>
            </a:r>
            <a:r>
              <a:rPr lang="en-US" spc="-5" dirty="0"/>
              <a:t> </a:t>
            </a:r>
            <a:r>
              <a:rPr lang="en-US" spc="-20" dirty="0"/>
              <a:t>Variants: Experiments</a:t>
            </a:r>
            <a:endParaRPr spc="-2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FE6B5A2-FC08-7975-8ECF-89E62187407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3" name="object 3"/>
          <p:cNvGrpSpPr/>
          <p:nvPr/>
        </p:nvGrpSpPr>
        <p:grpSpPr>
          <a:xfrm>
            <a:off x="279675" y="1358538"/>
            <a:ext cx="8775065" cy="1419860"/>
            <a:chOff x="279675" y="1358538"/>
            <a:chExt cx="8775065" cy="141986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9675" y="1358538"/>
              <a:ext cx="8774680" cy="1419433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47850" y="2505724"/>
              <a:ext cx="8521065" cy="218440"/>
            </a:xfrm>
            <a:custGeom>
              <a:avLst/>
              <a:gdLst/>
              <a:ahLst/>
              <a:cxnLst/>
              <a:rect l="l" t="t" r="r" b="b"/>
              <a:pathLst>
                <a:path w="8521065" h="218439">
                  <a:moveTo>
                    <a:pt x="8520599" y="218099"/>
                  </a:moveTo>
                  <a:lnTo>
                    <a:pt x="0" y="218099"/>
                  </a:lnTo>
                  <a:lnTo>
                    <a:pt x="0" y="0"/>
                  </a:lnTo>
                  <a:lnTo>
                    <a:pt x="8520599" y="0"/>
                  </a:lnTo>
                  <a:lnTo>
                    <a:pt x="8520599" y="2180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77736" y="2920296"/>
            <a:ext cx="1602433" cy="21458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F8C6E33-CDCC-E679-128E-57E0874FFB18}"/>
              </a:ext>
            </a:extLst>
          </p:cNvPr>
          <p:cNvSpPr txBox="1"/>
          <p:nvPr/>
        </p:nvSpPr>
        <p:spPr>
          <a:xfrm>
            <a:off x="1257300" y="4806517"/>
            <a:ext cx="662939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spc="-5" dirty="0">
                <a:solidFill>
                  <a:srgbClr val="888888"/>
                </a:solidFill>
              </a:rPr>
              <a:t>Exploring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dirty="0">
                <a:solidFill>
                  <a:srgbClr val="888888"/>
                </a:solidFill>
              </a:rPr>
              <a:t>the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5" dirty="0">
                <a:solidFill>
                  <a:srgbClr val="888888"/>
                </a:solidFill>
              </a:rPr>
              <a:t>limits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5" dirty="0">
                <a:solidFill>
                  <a:srgbClr val="888888"/>
                </a:solidFill>
              </a:rPr>
              <a:t>of</a:t>
            </a:r>
            <a:r>
              <a:rPr lang="en-US" sz="1200" spc="15" dirty="0">
                <a:solidFill>
                  <a:srgbClr val="888888"/>
                </a:solidFill>
              </a:rPr>
              <a:t> </a:t>
            </a:r>
            <a:r>
              <a:rPr lang="en-US" sz="1200" spc="-20" dirty="0">
                <a:solidFill>
                  <a:srgbClr val="888888"/>
                </a:solidFill>
              </a:rPr>
              <a:t>transfer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5" dirty="0">
                <a:solidFill>
                  <a:srgbClr val="888888"/>
                </a:solidFill>
              </a:rPr>
              <a:t>learning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5" dirty="0">
                <a:solidFill>
                  <a:srgbClr val="888888"/>
                </a:solidFill>
              </a:rPr>
              <a:t>with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20" dirty="0">
                <a:solidFill>
                  <a:srgbClr val="888888"/>
                </a:solidFill>
              </a:rPr>
              <a:t>text-to-text</a:t>
            </a:r>
            <a:r>
              <a:rPr lang="en-US" sz="1200" spc="15" dirty="0">
                <a:solidFill>
                  <a:srgbClr val="888888"/>
                </a:solidFill>
              </a:rPr>
              <a:t> </a:t>
            </a:r>
            <a:r>
              <a:rPr lang="en-US" sz="1200" spc="-20" dirty="0">
                <a:solidFill>
                  <a:srgbClr val="888888"/>
                </a:solidFill>
              </a:rPr>
              <a:t>transfer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20" dirty="0">
                <a:solidFill>
                  <a:srgbClr val="888888"/>
                </a:solidFill>
              </a:rPr>
              <a:t>transformers, </a:t>
            </a:r>
            <a:r>
              <a:rPr lang="en-US" sz="1200" spc="-530" dirty="0">
                <a:solidFill>
                  <a:srgbClr val="888888"/>
                </a:solidFill>
              </a:rPr>
              <a:t> </a:t>
            </a:r>
            <a:r>
              <a:rPr lang="en-US" sz="1200" spc="-5" dirty="0">
                <a:solidFill>
                  <a:srgbClr val="888888"/>
                </a:solidFill>
              </a:rPr>
              <a:t>2020</a:t>
            </a:r>
            <a:endParaRPr lang="en-US" sz="1200" dirty="0"/>
          </a:p>
        </p:txBody>
      </p:sp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F1539484-3957-E48C-DD1E-399F81845597}"/>
              </a:ext>
            </a:extLst>
          </p:cNvPr>
          <p:cNvSpPr/>
          <p:nvPr/>
        </p:nvSpPr>
        <p:spPr>
          <a:xfrm>
            <a:off x="6035076" y="920819"/>
            <a:ext cx="3108924" cy="437718"/>
          </a:xfrm>
          <a:prstGeom prst="wedgeRoundRectCallout">
            <a:avLst>
              <a:gd name="adj1" fmla="val -31598"/>
              <a:gd name="adj2" fmla="val 71984"/>
              <a:gd name="adj3" fmla="val 16667"/>
            </a:avLst>
          </a:prstGeom>
          <a:solidFill>
            <a:srgbClr val="DDE4F5"/>
          </a:solidFill>
          <a:ln>
            <a:solidFill>
              <a:srgbClr val="B1AF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Evaluated for classification tasks. </a:t>
            </a:r>
          </a:p>
        </p:txBody>
      </p:sp>
    </p:spTree>
    <p:extLst>
      <p:ext uri="{BB962C8B-B14F-4D97-AF65-F5344CB8AC3E}">
        <p14:creationId xmlns:p14="http://schemas.microsoft.com/office/powerpoint/2010/main" val="1527181319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en-US" dirty="0"/>
              <a:t>Architectural</a:t>
            </a:r>
            <a:r>
              <a:rPr lang="en-US" spc="-5" dirty="0"/>
              <a:t> </a:t>
            </a:r>
            <a:r>
              <a:rPr lang="en-US" spc="-20" dirty="0"/>
              <a:t>Variants: Experiments</a:t>
            </a:r>
            <a:endParaRPr spc="-20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9543145-F252-428C-3FFB-9B677AC2E6E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3" name="object 3"/>
          <p:cNvGrpSpPr/>
          <p:nvPr/>
        </p:nvGrpSpPr>
        <p:grpSpPr>
          <a:xfrm>
            <a:off x="279675" y="1358538"/>
            <a:ext cx="8775065" cy="1602740"/>
            <a:chOff x="279675" y="1358538"/>
            <a:chExt cx="8775065" cy="160274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9675" y="1358538"/>
              <a:ext cx="8774680" cy="1419433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47850" y="2505724"/>
              <a:ext cx="8521065" cy="218440"/>
            </a:xfrm>
            <a:custGeom>
              <a:avLst/>
              <a:gdLst/>
              <a:ahLst/>
              <a:cxnLst/>
              <a:rect l="l" t="t" r="r" b="b"/>
              <a:pathLst>
                <a:path w="8521065" h="218439">
                  <a:moveTo>
                    <a:pt x="8520599" y="218099"/>
                  </a:moveTo>
                  <a:lnTo>
                    <a:pt x="0" y="218099"/>
                  </a:lnTo>
                  <a:lnTo>
                    <a:pt x="0" y="0"/>
                  </a:lnTo>
                  <a:lnTo>
                    <a:pt x="8520599" y="0"/>
                  </a:lnTo>
                  <a:lnTo>
                    <a:pt x="8520599" y="2180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1820324" y="2504325"/>
              <a:ext cx="1153795" cy="452120"/>
            </a:xfrm>
            <a:custGeom>
              <a:avLst/>
              <a:gdLst/>
              <a:ahLst/>
              <a:cxnLst/>
              <a:rect l="l" t="t" r="r" b="b"/>
              <a:pathLst>
                <a:path w="1153795" h="452119">
                  <a:moveTo>
                    <a:pt x="0" y="451949"/>
                  </a:moveTo>
                  <a:lnTo>
                    <a:pt x="1153389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2967974" y="2488555"/>
              <a:ext cx="46355" cy="30480"/>
            </a:xfrm>
            <a:custGeom>
              <a:avLst/>
              <a:gdLst/>
              <a:ahLst/>
              <a:cxnLst/>
              <a:rect l="l" t="t" r="r" b="b"/>
              <a:pathLst>
                <a:path w="46355" h="30480">
                  <a:moveTo>
                    <a:pt x="11479" y="30418"/>
                  </a:moveTo>
                  <a:lnTo>
                    <a:pt x="0" y="1121"/>
                  </a:lnTo>
                  <a:lnTo>
                    <a:pt x="45985" y="0"/>
                  </a:lnTo>
                  <a:lnTo>
                    <a:pt x="11479" y="30418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2967974" y="2488555"/>
              <a:ext cx="46355" cy="30480"/>
            </a:xfrm>
            <a:custGeom>
              <a:avLst/>
              <a:gdLst/>
              <a:ahLst/>
              <a:cxnLst/>
              <a:rect l="l" t="t" r="r" b="b"/>
              <a:pathLst>
                <a:path w="46355" h="30480">
                  <a:moveTo>
                    <a:pt x="11479" y="30418"/>
                  </a:moveTo>
                  <a:lnTo>
                    <a:pt x="45985" y="0"/>
                  </a:lnTo>
                  <a:lnTo>
                    <a:pt x="0" y="1121"/>
                  </a:lnTo>
                  <a:lnTo>
                    <a:pt x="11479" y="30418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77736" y="2920296"/>
            <a:ext cx="1602433" cy="2145827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355250" y="3022188"/>
            <a:ext cx="260413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Language</a:t>
            </a:r>
            <a:r>
              <a:rPr sz="1400" spc="-3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model</a:t>
            </a:r>
            <a:r>
              <a:rPr sz="1400" spc="-3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40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</a:t>
            </a:r>
            <a:r>
              <a:rPr sz="1400" spc="-3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40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decoder-only</a:t>
            </a:r>
            <a:endParaRPr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8262B7-099C-B32F-FFCB-CD59FC093E28}"/>
              </a:ext>
            </a:extLst>
          </p:cNvPr>
          <p:cNvSpPr txBox="1"/>
          <p:nvPr/>
        </p:nvSpPr>
        <p:spPr>
          <a:xfrm>
            <a:off x="1257300" y="4806517"/>
            <a:ext cx="662939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spc="-5" dirty="0">
                <a:solidFill>
                  <a:srgbClr val="888888"/>
                </a:solidFill>
              </a:rPr>
              <a:t>Exploring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dirty="0">
                <a:solidFill>
                  <a:srgbClr val="888888"/>
                </a:solidFill>
              </a:rPr>
              <a:t>the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5" dirty="0">
                <a:solidFill>
                  <a:srgbClr val="888888"/>
                </a:solidFill>
              </a:rPr>
              <a:t>limits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5" dirty="0">
                <a:solidFill>
                  <a:srgbClr val="888888"/>
                </a:solidFill>
              </a:rPr>
              <a:t>of</a:t>
            </a:r>
            <a:r>
              <a:rPr lang="en-US" sz="1200" spc="15" dirty="0">
                <a:solidFill>
                  <a:srgbClr val="888888"/>
                </a:solidFill>
              </a:rPr>
              <a:t> </a:t>
            </a:r>
            <a:r>
              <a:rPr lang="en-US" sz="1200" spc="-20" dirty="0">
                <a:solidFill>
                  <a:srgbClr val="888888"/>
                </a:solidFill>
              </a:rPr>
              <a:t>transfer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5" dirty="0">
                <a:solidFill>
                  <a:srgbClr val="888888"/>
                </a:solidFill>
              </a:rPr>
              <a:t>learning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5" dirty="0">
                <a:solidFill>
                  <a:srgbClr val="888888"/>
                </a:solidFill>
              </a:rPr>
              <a:t>with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20" dirty="0">
                <a:solidFill>
                  <a:srgbClr val="888888"/>
                </a:solidFill>
              </a:rPr>
              <a:t>text-to-text</a:t>
            </a:r>
            <a:r>
              <a:rPr lang="en-US" sz="1200" spc="15" dirty="0">
                <a:solidFill>
                  <a:srgbClr val="888888"/>
                </a:solidFill>
              </a:rPr>
              <a:t> </a:t>
            </a:r>
            <a:r>
              <a:rPr lang="en-US" sz="1200" spc="-20" dirty="0">
                <a:solidFill>
                  <a:srgbClr val="888888"/>
                </a:solidFill>
              </a:rPr>
              <a:t>transfer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20" dirty="0">
                <a:solidFill>
                  <a:srgbClr val="888888"/>
                </a:solidFill>
              </a:rPr>
              <a:t>transformers, </a:t>
            </a:r>
            <a:r>
              <a:rPr lang="en-US" sz="1200" spc="-530" dirty="0">
                <a:solidFill>
                  <a:srgbClr val="888888"/>
                </a:solidFill>
              </a:rPr>
              <a:t> </a:t>
            </a:r>
            <a:r>
              <a:rPr lang="en-US" sz="1200" spc="-5" dirty="0">
                <a:solidFill>
                  <a:srgbClr val="888888"/>
                </a:solidFill>
              </a:rPr>
              <a:t>2020</a:t>
            </a:r>
            <a:endParaRPr lang="en-US" sz="1200" dirty="0"/>
          </a:p>
        </p:txBody>
      </p:sp>
      <p:sp>
        <p:nvSpPr>
          <p:cNvPr id="13" name="Rounded Rectangular Callout 12">
            <a:extLst>
              <a:ext uri="{FF2B5EF4-FFF2-40B4-BE49-F238E27FC236}">
                <a16:creationId xmlns:a16="http://schemas.microsoft.com/office/drawing/2014/main" id="{6BCE74A4-BA1B-A851-D11B-31635AC130D3}"/>
              </a:ext>
            </a:extLst>
          </p:cNvPr>
          <p:cNvSpPr/>
          <p:nvPr/>
        </p:nvSpPr>
        <p:spPr>
          <a:xfrm>
            <a:off x="6035076" y="920819"/>
            <a:ext cx="3108924" cy="437718"/>
          </a:xfrm>
          <a:prstGeom prst="wedgeRoundRectCallout">
            <a:avLst>
              <a:gd name="adj1" fmla="val -31598"/>
              <a:gd name="adj2" fmla="val 71984"/>
              <a:gd name="adj3" fmla="val 16667"/>
            </a:avLst>
          </a:prstGeom>
          <a:solidFill>
            <a:srgbClr val="DDE4F5"/>
          </a:solidFill>
          <a:ln>
            <a:solidFill>
              <a:srgbClr val="B1AF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Evaluated for classification tasks. </a:t>
            </a:r>
          </a:p>
        </p:txBody>
      </p:sp>
    </p:spTree>
    <p:extLst>
      <p:ext uri="{BB962C8B-B14F-4D97-AF65-F5344CB8AC3E}">
        <p14:creationId xmlns:p14="http://schemas.microsoft.com/office/powerpoint/2010/main" val="1188714908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en-US" dirty="0"/>
              <a:t>Architectural</a:t>
            </a:r>
            <a:r>
              <a:rPr lang="en-US" spc="-5" dirty="0"/>
              <a:t> </a:t>
            </a:r>
            <a:r>
              <a:rPr lang="en-US" spc="-20" dirty="0"/>
              <a:t>Variants: Experiments</a:t>
            </a:r>
            <a:endParaRPr spc="-20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9D134F1-5C25-AFF6-B841-B1E916D5453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3" name="object 3"/>
          <p:cNvGrpSpPr/>
          <p:nvPr/>
        </p:nvGrpSpPr>
        <p:grpSpPr>
          <a:xfrm>
            <a:off x="279675" y="1358538"/>
            <a:ext cx="8775065" cy="2576195"/>
            <a:chOff x="279675" y="1358538"/>
            <a:chExt cx="8775065" cy="257619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9675" y="1358538"/>
              <a:ext cx="8774680" cy="1419433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47850" y="2505724"/>
              <a:ext cx="8521065" cy="218440"/>
            </a:xfrm>
            <a:custGeom>
              <a:avLst/>
              <a:gdLst/>
              <a:ahLst/>
              <a:cxnLst/>
              <a:rect l="l" t="t" r="r" b="b"/>
              <a:pathLst>
                <a:path w="8521065" h="218439">
                  <a:moveTo>
                    <a:pt x="8520599" y="218099"/>
                  </a:moveTo>
                  <a:lnTo>
                    <a:pt x="0" y="218099"/>
                  </a:lnTo>
                  <a:lnTo>
                    <a:pt x="0" y="0"/>
                  </a:lnTo>
                  <a:lnTo>
                    <a:pt x="8520599" y="0"/>
                  </a:lnTo>
                  <a:lnTo>
                    <a:pt x="8520599" y="2180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1968500" y="2464760"/>
              <a:ext cx="1664335" cy="1458595"/>
            </a:xfrm>
            <a:custGeom>
              <a:avLst/>
              <a:gdLst/>
              <a:ahLst/>
              <a:cxnLst/>
              <a:rect l="l" t="t" r="r" b="b"/>
              <a:pathLst>
                <a:path w="1664335" h="1458595">
                  <a:moveTo>
                    <a:pt x="0" y="1458139"/>
                  </a:moveTo>
                  <a:lnTo>
                    <a:pt x="1664313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3622446" y="2436276"/>
              <a:ext cx="43180" cy="40640"/>
            </a:xfrm>
            <a:custGeom>
              <a:avLst/>
              <a:gdLst/>
              <a:ahLst/>
              <a:cxnLst/>
              <a:rect l="l" t="t" r="r" b="b"/>
              <a:pathLst>
                <a:path w="43179" h="40639">
                  <a:moveTo>
                    <a:pt x="20735" y="40318"/>
                  </a:moveTo>
                  <a:lnTo>
                    <a:pt x="0" y="16651"/>
                  </a:lnTo>
                  <a:lnTo>
                    <a:pt x="42879" y="0"/>
                  </a:lnTo>
                  <a:lnTo>
                    <a:pt x="20735" y="40318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3622446" y="2436276"/>
              <a:ext cx="43180" cy="40640"/>
            </a:xfrm>
            <a:custGeom>
              <a:avLst/>
              <a:gdLst/>
              <a:ahLst/>
              <a:cxnLst/>
              <a:rect l="l" t="t" r="r" b="b"/>
              <a:pathLst>
                <a:path w="43179" h="40639">
                  <a:moveTo>
                    <a:pt x="20735" y="40318"/>
                  </a:moveTo>
                  <a:lnTo>
                    <a:pt x="42879" y="0"/>
                  </a:lnTo>
                  <a:lnTo>
                    <a:pt x="0" y="16651"/>
                  </a:lnTo>
                  <a:lnTo>
                    <a:pt x="20735" y="40318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1961450" y="1885594"/>
              <a:ext cx="1671955" cy="2044700"/>
            </a:xfrm>
            <a:custGeom>
              <a:avLst/>
              <a:gdLst/>
              <a:ahLst/>
              <a:cxnLst/>
              <a:rect l="l" t="t" r="r" b="b"/>
              <a:pathLst>
                <a:path w="1671954" h="2044700">
                  <a:moveTo>
                    <a:pt x="0" y="2044355"/>
                  </a:moveTo>
                  <a:lnTo>
                    <a:pt x="1671426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3620696" y="1852130"/>
              <a:ext cx="40005" cy="43815"/>
            </a:xfrm>
            <a:custGeom>
              <a:avLst/>
              <a:gdLst/>
              <a:ahLst/>
              <a:cxnLst/>
              <a:rect l="l" t="t" r="r" b="b"/>
              <a:pathLst>
                <a:path w="40004" h="43814">
                  <a:moveTo>
                    <a:pt x="24360" y="43422"/>
                  </a:moveTo>
                  <a:lnTo>
                    <a:pt x="0" y="23506"/>
                  </a:lnTo>
                  <a:lnTo>
                    <a:pt x="39539" y="0"/>
                  </a:lnTo>
                  <a:lnTo>
                    <a:pt x="24360" y="4342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3620696" y="1852130"/>
              <a:ext cx="40005" cy="43815"/>
            </a:xfrm>
            <a:custGeom>
              <a:avLst/>
              <a:gdLst/>
              <a:ahLst/>
              <a:cxnLst/>
              <a:rect l="l" t="t" r="r" b="b"/>
              <a:pathLst>
                <a:path w="40004" h="43814">
                  <a:moveTo>
                    <a:pt x="24360" y="43422"/>
                  </a:moveTo>
                  <a:lnTo>
                    <a:pt x="39539" y="0"/>
                  </a:lnTo>
                  <a:lnTo>
                    <a:pt x="0" y="23506"/>
                  </a:lnTo>
                  <a:lnTo>
                    <a:pt x="24360" y="43422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77736" y="2920296"/>
            <a:ext cx="1602433" cy="2145827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167350" y="3929463"/>
            <a:ext cx="3305175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LM looks at both input and target, while </a:t>
            </a:r>
            <a:r>
              <a:rPr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40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encoder only looks at input </a:t>
            </a:r>
            <a:r>
              <a:rPr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sequence </a:t>
            </a:r>
            <a:r>
              <a:rPr sz="140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</a:t>
            </a:r>
            <a:r>
              <a:rPr sz="1400" spc="-37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40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decoder</a:t>
            </a:r>
            <a:r>
              <a:rPr sz="1400" spc="-1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40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looks</a:t>
            </a:r>
            <a:r>
              <a:rPr sz="1400" spc="-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40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</a:t>
            </a:r>
            <a:r>
              <a:rPr sz="1400" spc="-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40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output</a:t>
            </a:r>
            <a:r>
              <a:rPr sz="1400" spc="-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sequence.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9F159C9-94D8-BCF0-F999-02804C1E0D8F}"/>
              </a:ext>
            </a:extLst>
          </p:cNvPr>
          <p:cNvSpPr txBox="1"/>
          <p:nvPr/>
        </p:nvSpPr>
        <p:spPr>
          <a:xfrm>
            <a:off x="1257300" y="4806517"/>
            <a:ext cx="662939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spc="-5" dirty="0">
                <a:solidFill>
                  <a:srgbClr val="888888"/>
                </a:solidFill>
              </a:rPr>
              <a:t>Exploring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dirty="0">
                <a:solidFill>
                  <a:srgbClr val="888888"/>
                </a:solidFill>
              </a:rPr>
              <a:t>the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5" dirty="0">
                <a:solidFill>
                  <a:srgbClr val="888888"/>
                </a:solidFill>
              </a:rPr>
              <a:t>limits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5" dirty="0">
                <a:solidFill>
                  <a:srgbClr val="888888"/>
                </a:solidFill>
              </a:rPr>
              <a:t>of</a:t>
            </a:r>
            <a:r>
              <a:rPr lang="en-US" sz="1200" spc="15" dirty="0">
                <a:solidFill>
                  <a:srgbClr val="888888"/>
                </a:solidFill>
              </a:rPr>
              <a:t> </a:t>
            </a:r>
            <a:r>
              <a:rPr lang="en-US" sz="1200" spc="-20" dirty="0">
                <a:solidFill>
                  <a:srgbClr val="888888"/>
                </a:solidFill>
              </a:rPr>
              <a:t>transfer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5" dirty="0">
                <a:solidFill>
                  <a:srgbClr val="888888"/>
                </a:solidFill>
              </a:rPr>
              <a:t>learning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5" dirty="0">
                <a:solidFill>
                  <a:srgbClr val="888888"/>
                </a:solidFill>
              </a:rPr>
              <a:t>with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20" dirty="0">
                <a:solidFill>
                  <a:srgbClr val="888888"/>
                </a:solidFill>
              </a:rPr>
              <a:t>text-to-text</a:t>
            </a:r>
            <a:r>
              <a:rPr lang="en-US" sz="1200" spc="15" dirty="0">
                <a:solidFill>
                  <a:srgbClr val="888888"/>
                </a:solidFill>
              </a:rPr>
              <a:t> </a:t>
            </a:r>
            <a:r>
              <a:rPr lang="en-US" sz="1200" spc="-20" dirty="0">
                <a:solidFill>
                  <a:srgbClr val="888888"/>
                </a:solidFill>
              </a:rPr>
              <a:t>transfer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20" dirty="0">
                <a:solidFill>
                  <a:srgbClr val="888888"/>
                </a:solidFill>
              </a:rPr>
              <a:t>transformers, </a:t>
            </a:r>
            <a:r>
              <a:rPr lang="en-US" sz="1200" spc="-530" dirty="0">
                <a:solidFill>
                  <a:srgbClr val="888888"/>
                </a:solidFill>
              </a:rPr>
              <a:t> </a:t>
            </a:r>
            <a:r>
              <a:rPr lang="en-US" sz="1200" spc="-5" dirty="0">
                <a:solidFill>
                  <a:srgbClr val="888888"/>
                </a:solidFill>
              </a:rPr>
              <a:t>2020</a:t>
            </a:r>
            <a:endParaRPr lang="en-US" sz="1200" dirty="0"/>
          </a:p>
        </p:txBody>
      </p:sp>
      <p:sp>
        <p:nvSpPr>
          <p:cNvPr id="16" name="Rounded Rectangular Callout 15">
            <a:extLst>
              <a:ext uri="{FF2B5EF4-FFF2-40B4-BE49-F238E27FC236}">
                <a16:creationId xmlns:a16="http://schemas.microsoft.com/office/drawing/2014/main" id="{BA0B88CB-92EC-A7DF-7442-1121CE840DE8}"/>
              </a:ext>
            </a:extLst>
          </p:cNvPr>
          <p:cNvSpPr/>
          <p:nvPr/>
        </p:nvSpPr>
        <p:spPr>
          <a:xfrm>
            <a:off x="6035076" y="920819"/>
            <a:ext cx="3108924" cy="437718"/>
          </a:xfrm>
          <a:prstGeom prst="wedgeRoundRectCallout">
            <a:avLst>
              <a:gd name="adj1" fmla="val -31598"/>
              <a:gd name="adj2" fmla="val 71984"/>
              <a:gd name="adj3" fmla="val 16667"/>
            </a:avLst>
          </a:prstGeom>
          <a:solidFill>
            <a:srgbClr val="DDE4F5"/>
          </a:solidFill>
          <a:ln>
            <a:solidFill>
              <a:srgbClr val="B1AF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Evaluated for classification tasks. </a:t>
            </a:r>
          </a:p>
        </p:txBody>
      </p:sp>
    </p:spTree>
    <p:extLst>
      <p:ext uri="{BB962C8B-B14F-4D97-AF65-F5344CB8AC3E}">
        <p14:creationId xmlns:p14="http://schemas.microsoft.com/office/powerpoint/2010/main" val="29305802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>
            <a:extLst>
              <a:ext uri="{FF2B5EF4-FFF2-40B4-BE49-F238E27FC236}">
                <a16:creationId xmlns:a16="http://schemas.microsoft.com/office/drawing/2014/main" id="{4F6FC934-D1B8-1707-6387-EECD02D5F991}"/>
              </a:ext>
            </a:extLst>
          </p:cNvPr>
          <p:cNvSpPr/>
          <p:nvPr/>
        </p:nvSpPr>
        <p:spPr>
          <a:xfrm>
            <a:off x="2431414" y="2846898"/>
            <a:ext cx="216000" cy="405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字方塊 27">
                <a:extLst>
                  <a:ext uri="{FF2B5EF4-FFF2-40B4-BE49-F238E27FC236}">
                    <a16:creationId xmlns:a16="http://schemas.microsoft.com/office/drawing/2014/main" id="{082B7E43-F6AA-F2C8-6C31-C60686B3E19E}"/>
                  </a:ext>
                </a:extLst>
              </p:cNvPr>
              <p:cNvSpPr txBox="1"/>
              <p:nvPr/>
            </p:nvSpPr>
            <p:spPr>
              <a:xfrm>
                <a:off x="2287594" y="2469944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6" name="文字方塊 27">
                <a:extLst>
                  <a:ext uri="{FF2B5EF4-FFF2-40B4-BE49-F238E27FC236}">
                    <a16:creationId xmlns:a16="http://schemas.microsoft.com/office/drawing/2014/main" id="{082B7E43-F6AA-F2C8-6C31-C60686B3E1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7594" y="2469944"/>
                <a:ext cx="536371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矩形 31">
            <a:extLst>
              <a:ext uri="{FF2B5EF4-FFF2-40B4-BE49-F238E27FC236}">
                <a16:creationId xmlns:a16="http://schemas.microsoft.com/office/drawing/2014/main" id="{019C1802-AB76-2BB1-7CB7-AFC5A93C3371}"/>
              </a:ext>
            </a:extLst>
          </p:cNvPr>
          <p:cNvSpPr/>
          <p:nvPr/>
        </p:nvSpPr>
        <p:spPr>
          <a:xfrm>
            <a:off x="2002130" y="2846898"/>
            <a:ext cx="216000" cy="405000"/>
          </a:xfrm>
          <a:prstGeom prst="rect">
            <a:avLst/>
          </a:prstGeom>
          <a:solidFill>
            <a:srgbClr val="FECCC2"/>
          </a:solidFill>
          <a:ln>
            <a:solidFill>
              <a:srgbClr val="C0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字方塊 32">
                <a:extLst>
                  <a:ext uri="{FF2B5EF4-FFF2-40B4-BE49-F238E27FC236}">
                    <a16:creationId xmlns:a16="http://schemas.microsoft.com/office/drawing/2014/main" id="{1503E800-03F6-F0C7-19EB-098227C7B1E7}"/>
                  </a:ext>
                </a:extLst>
              </p:cNvPr>
              <p:cNvSpPr txBox="1"/>
              <p:nvPr/>
            </p:nvSpPr>
            <p:spPr>
              <a:xfrm>
                <a:off x="1866016" y="2477650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8" name="文字方塊 32">
                <a:extLst>
                  <a:ext uri="{FF2B5EF4-FFF2-40B4-BE49-F238E27FC236}">
                    <a16:creationId xmlns:a16="http://schemas.microsoft.com/office/drawing/2014/main" id="{1503E800-03F6-F0C7-19EB-098227C7B1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6016" y="2477650"/>
                <a:ext cx="536371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矩形 33">
            <a:extLst>
              <a:ext uri="{FF2B5EF4-FFF2-40B4-BE49-F238E27FC236}">
                <a16:creationId xmlns:a16="http://schemas.microsoft.com/office/drawing/2014/main" id="{B7D58CA8-E1B2-BA35-0B8D-4B31986D64F8}"/>
              </a:ext>
            </a:extLst>
          </p:cNvPr>
          <p:cNvSpPr/>
          <p:nvPr/>
        </p:nvSpPr>
        <p:spPr>
          <a:xfrm>
            <a:off x="1580553" y="2846898"/>
            <a:ext cx="216000" cy="405000"/>
          </a:xfrm>
          <a:prstGeom prst="rect">
            <a:avLst/>
          </a:prstGeom>
          <a:solidFill>
            <a:srgbClr val="E0A9FE"/>
          </a:solidFill>
          <a:ln>
            <a:solidFill>
              <a:srgbClr val="7030A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字方塊 34">
                <a:extLst>
                  <a:ext uri="{FF2B5EF4-FFF2-40B4-BE49-F238E27FC236}">
                    <a16:creationId xmlns:a16="http://schemas.microsoft.com/office/drawing/2014/main" id="{9DBC8D66-39AD-808B-8BFC-CBB1558018AB}"/>
                  </a:ext>
                </a:extLst>
              </p:cNvPr>
              <p:cNvSpPr txBox="1"/>
              <p:nvPr/>
            </p:nvSpPr>
            <p:spPr>
              <a:xfrm>
                <a:off x="1450227" y="2454502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0" name="文字方塊 34">
                <a:extLst>
                  <a:ext uri="{FF2B5EF4-FFF2-40B4-BE49-F238E27FC236}">
                    <a16:creationId xmlns:a16="http://schemas.microsoft.com/office/drawing/2014/main" id="{9DBC8D66-39AD-808B-8BFC-CBB1558018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0227" y="2454502"/>
                <a:ext cx="536371" cy="369332"/>
              </a:xfrm>
              <a:prstGeom prst="rect">
                <a:avLst/>
              </a:prstGeom>
              <a:blipFill>
                <a:blip r:embed="rId5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直線單箭頭接點 67">
            <a:extLst>
              <a:ext uri="{FF2B5EF4-FFF2-40B4-BE49-F238E27FC236}">
                <a16:creationId xmlns:a16="http://schemas.microsoft.com/office/drawing/2014/main" id="{B4C38710-638A-7DD5-962F-570B1E175348}"/>
              </a:ext>
            </a:extLst>
          </p:cNvPr>
          <p:cNvCxnSpPr>
            <a:cxnSpLocks/>
          </p:cNvCxnSpPr>
          <p:nvPr/>
        </p:nvCxnSpPr>
        <p:spPr>
          <a:xfrm flipV="1">
            <a:off x="2116571" y="3254858"/>
            <a:ext cx="0" cy="381657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單箭頭接點 68">
            <a:extLst>
              <a:ext uri="{FF2B5EF4-FFF2-40B4-BE49-F238E27FC236}">
                <a16:creationId xmlns:a16="http://schemas.microsoft.com/office/drawing/2014/main" id="{F3998764-6EEC-087D-ECC4-0B62070D1760}"/>
              </a:ext>
            </a:extLst>
          </p:cNvPr>
          <p:cNvCxnSpPr>
            <a:cxnSpLocks/>
          </p:cNvCxnSpPr>
          <p:nvPr/>
        </p:nvCxnSpPr>
        <p:spPr>
          <a:xfrm>
            <a:off x="1680013" y="3464737"/>
            <a:ext cx="859400" cy="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單箭頭接點 69">
            <a:extLst>
              <a:ext uri="{FF2B5EF4-FFF2-40B4-BE49-F238E27FC236}">
                <a16:creationId xmlns:a16="http://schemas.microsoft.com/office/drawing/2014/main" id="{DF08AF49-3789-3A7F-603A-8593C2420B32}"/>
              </a:ext>
            </a:extLst>
          </p:cNvPr>
          <p:cNvCxnSpPr>
            <a:cxnSpLocks/>
          </p:cNvCxnSpPr>
          <p:nvPr/>
        </p:nvCxnSpPr>
        <p:spPr>
          <a:xfrm flipV="1">
            <a:off x="1680013" y="3253351"/>
            <a:ext cx="0" cy="20362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單箭頭接點 70">
            <a:extLst>
              <a:ext uri="{FF2B5EF4-FFF2-40B4-BE49-F238E27FC236}">
                <a16:creationId xmlns:a16="http://schemas.microsoft.com/office/drawing/2014/main" id="{3111A149-B35A-34BA-09DC-C31875CEF80A}"/>
              </a:ext>
            </a:extLst>
          </p:cNvPr>
          <p:cNvCxnSpPr>
            <a:cxnSpLocks/>
          </p:cNvCxnSpPr>
          <p:nvPr/>
        </p:nvCxnSpPr>
        <p:spPr>
          <a:xfrm flipV="1">
            <a:off x="2539414" y="3253351"/>
            <a:ext cx="0" cy="20362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文字方塊 118">
                <a:extLst>
                  <a:ext uri="{FF2B5EF4-FFF2-40B4-BE49-F238E27FC236}">
                    <a16:creationId xmlns:a16="http://schemas.microsoft.com/office/drawing/2014/main" id="{1539C76B-D283-179F-B27F-6B0BC334DDDB}"/>
                  </a:ext>
                </a:extLst>
              </p:cNvPr>
              <p:cNvSpPr txBox="1"/>
              <p:nvPr/>
            </p:nvSpPr>
            <p:spPr>
              <a:xfrm>
                <a:off x="1884928" y="3874657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71" name="文字方塊 118">
                <a:extLst>
                  <a:ext uri="{FF2B5EF4-FFF2-40B4-BE49-F238E27FC236}">
                    <a16:creationId xmlns:a16="http://schemas.microsoft.com/office/drawing/2014/main" id="{1539C76B-D283-179F-B27F-6B0BC334DD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4928" y="3874657"/>
                <a:ext cx="536371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9" name="Rectangle 78">
            <a:extLst>
              <a:ext uri="{FF2B5EF4-FFF2-40B4-BE49-F238E27FC236}">
                <a16:creationId xmlns:a16="http://schemas.microsoft.com/office/drawing/2014/main" id="{C164FD82-46A0-85AF-6BC4-99DD0022BFDD}"/>
              </a:ext>
            </a:extLst>
          </p:cNvPr>
          <p:cNvSpPr/>
          <p:nvPr/>
        </p:nvSpPr>
        <p:spPr>
          <a:xfrm>
            <a:off x="1613637" y="3643993"/>
            <a:ext cx="102108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O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</a:p>
        </p:txBody>
      </p:sp>
      <p:sp>
        <p:nvSpPr>
          <p:cNvPr id="4" name="文字方塊 1">
            <a:extLst>
              <a:ext uri="{FF2B5EF4-FFF2-40B4-BE49-F238E27FC236}">
                <a16:creationId xmlns:a16="http://schemas.microsoft.com/office/drawing/2014/main" id="{66E47F1C-C79A-1486-8DC5-943653E554A8}"/>
              </a:ext>
            </a:extLst>
          </p:cNvPr>
          <p:cNvSpPr txBox="1"/>
          <p:nvPr/>
        </p:nvSpPr>
        <p:spPr>
          <a:xfrm>
            <a:off x="1942708" y="4300662"/>
            <a:ext cx="578447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TW" sz="1800" dirty="0">
                <a:latin typeface="Consolas" panose="020B0609020204030204" pitchFamily="49" charset="0"/>
                <a:ea typeface="Tahoma" panose="020B0604030504040204" pitchFamily="34" charset="0"/>
                <a:cs typeface="Consolas" panose="020B0609020204030204" pitchFamily="49" charset="0"/>
              </a:rPr>
              <a:t>The	      cat	     sat           on</a:t>
            </a:r>
            <a:endParaRPr lang="zh-TW" altLang="en-US" sz="18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5" name="矩形 24">
            <a:extLst>
              <a:ext uri="{FF2B5EF4-FFF2-40B4-BE49-F238E27FC236}">
                <a16:creationId xmlns:a16="http://schemas.microsoft.com/office/drawing/2014/main" id="{0996E6CE-4CCF-813C-64B9-448830884C29}"/>
              </a:ext>
            </a:extLst>
          </p:cNvPr>
          <p:cNvSpPr/>
          <p:nvPr/>
        </p:nvSpPr>
        <p:spPr>
          <a:xfrm>
            <a:off x="4100091" y="2848831"/>
            <a:ext cx="216000" cy="405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27">
                <a:extLst>
                  <a:ext uri="{FF2B5EF4-FFF2-40B4-BE49-F238E27FC236}">
                    <a16:creationId xmlns:a16="http://schemas.microsoft.com/office/drawing/2014/main" id="{2A0C8778-88E2-0944-059D-85BDD5C6A549}"/>
                  </a:ext>
                </a:extLst>
              </p:cNvPr>
              <p:cNvSpPr txBox="1"/>
              <p:nvPr/>
            </p:nvSpPr>
            <p:spPr>
              <a:xfrm>
                <a:off x="3956271" y="2471877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6" name="文字方塊 27">
                <a:extLst>
                  <a:ext uri="{FF2B5EF4-FFF2-40B4-BE49-F238E27FC236}">
                    <a16:creationId xmlns:a16="http://schemas.microsoft.com/office/drawing/2014/main" id="{2A0C8778-88E2-0944-059D-85BDD5C6A5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6271" y="2471877"/>
                <a:ext cx="536371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矩形 31">
            <a:extLst>
              <a:ext uri="{FF2B5EF4-FFF2-40B4-BE49-F238E27FC236}">
                <a16:creationId xmlns:a16="http://schemas.microsoft.com/office/drawing/2014/main" id="{39461898-4387-EFE2-19F6-A757A28673A6}"/>
              </a:ext>
            </a:extLst>
          </p:cNvPr>
          <p:cNvSpPr/>
          <p:nvPr/>
        </p:nvSpPr>
        <p:spPr>
          <a:xfrm>
            <a:off x="3670807" y="2848831"/>
            <a:ext cx="216000" cy="405000"/>
          </a:xfrm>
          <a:prstGeom prst="rect">
            <a:avLst/>
          </a:prstGeom>
          <a:solidFill>
            <a:srgbClr val="FECCC2"/>
          </a:solidFill>
          <a:ln>
            <a:solidFill>
              <a:srgbClr val="C0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32">
                <a:extLst>
                  <a:ext uri="{FF2B5EF4-FFF2-40B4-BE49-F238E27FC236}">
                    <a16:creationId xmlns:a16="http://schemas.microsoft.com/office/drawing/2014/main" id="{74E461D6-5837-F3B3-A53F-073118A3B85D}"/>
                  </a:ext>
                </a:extLst>
              </p:cNvPr>
              <p:cNvSpPr txBox="1"/>
              <p:nvPr/>
            </p:nvSpPr>
            <p:spPr>
              <a:xfrm>
                <a:off x="3534693" y="2479583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8" name="文字方塊 32">
                <a:extLst>
                  <a:ext uri="{FF2B5EF4-FFF2-40B4-BE49-F238E27FC236}">
                    <a16:creationId xmlns:a16="http://schemas.microsoft.com/office/drawing/2014/main" id="{74E461D6-5837-F3B3-A53F-073118A3B8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4693" y="2479583"/>
                <a:ext cx="536371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矩形 33">
            <a:extLst>
              <a:ext uri="{FF2B5EF4-FFF2-40B4-BE49-F238E27FC236}">
                <a16:creationId xmlns:a16="http://schemas.microsoft.com/office/drawing/2014/main" id="{E215B509-F27A-53AD-A522-91F3073342BE}"/>
              </a:ext>
            </a:extLst>
          </p:cNvPr>
          <p:cNvSpPr/>
          <p:nvPr/>
        </p:nvSpPr>
        <p:spPr>
          <a:xfrm>
            <a:off x="3249230" y="2848831"/>
            <a:ext cx="216000" cy="405000"/>
          </a:xfrm>
          <a:prstGeom prst="rect">
            <a:avLst/>
          </a:prstGeom>
          <a:solidFill>
            <a:srgbClr val="E0A9FE"/>
          </a:solidFill>
          <a:ln>
            <a:solidFill>
              <a:srgbClr val="7030A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34">
                <a:extLst>
                  <a:ext uri="{FF2B5EF4-FFF2-40B4-BE49-F238E27FC236}">
                    <a16:creationId xmlns:a16="http://schemas.microsoft.com/office/drawing/2014/main" id="{91BA1FD3-B7AA-33CC-60EC-5D9F502D3C1C}"/>
                  </a:ext>
                </a:extLst>
              </p:cNvPr>
              <p:cNvSpPr txBox="1"/>
              <p:nvPr/>
            </p:nvSpPr>
            <p:spPr>
              <a:xfrm>
                <a:off x="3118904" y="2456435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0" name="文字方塊 34">
                <a:extLst>
                  <a:ext uri="{FF2B5EF4-FFF2-40B4-BE49-F238E27FC236}">
                    <a16:creationId xmlns:a16="http://schemas.microsoft.com/office/drawing/2014/main" id="{91BA1FD3-B7AA-33CC-60EC-5D9F502D3C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8904" y="2456435"/>
                <a:ext cx="536371" cy="369332"/>
              </a:xfrm>
              <a:prstGeom prst="rect">
                <a:avLst/>
              </a:prstGeom>
              <a:blipFill>
                <a:blip r:embed="rId9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直線單箭頭接點 67">
            <a:extLst>
              <a:ext uri="{FF2B5EF4-FFF2-40B4-BE49-F238E27FC236}">
                <a16:creationId xmlns:a16="http://schemas.microsoft.com/office/drawing/2014/main" id="{EA56C0B8-537D-52B5-CB7B-10DFFACFCBCC}"/>
              </a:ext>
            </a:extLst>
          </p:cNvPr>
          <p:cNvCxnSpPr>
            <a:cxnSpLocks/>
          </p:cNvCxnSpPr>
          <p:nvPr/>
        </p:nvCxnSpPr>
        <p:spPr>
          <a:xfrm flipV="1">
            <a:off x="3785248" y="3256791"/>
            <a:ext cx="0" cy="381657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單箭頭接點 68">
            <a:extLst>
              <a:ext uri="{FF2B5EF4-FFF2-40B4-BE49-F238E27FC236}">
                <a16:creationId xmlns:a16="http://schemas.microsoft.com/office/drawing/2014/main" id="{7A820E65-9B71-2037-91CD-78D182E95A2A}"/>
              </a:ext>
            </a:extLst>
          </p:cNvPr>
          <p:cNvCxnSpPr>
            <a:cxnSpLocks/>
          </p:cNvCxnSpPr>
          <p:nvPr/>
        </p:nvCxnSpPr>
        <p:spPr>
          <a:xfrm>
            <a:off x="3348690" y="3466670"/>
            <a:ext cx="859400" cy="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單箭頭接點 69">
            <a:extLst>
              <a:ext uri="{FF2B5EF4-FFF2-40B4-BE49-F238E27FC236}">
                <a16:creationId xmlns:a16="http://schemas.microsoft.com/office/drawing/2014/main" id="{409F84F8-5EE1-2A1E-CF5F-22D3E2AC3BF0}"/>
              </a:ext>
            </a:extLst>
          </p:cNvPr>
          <p:cNvCxnSpPr>
            <a:cxnSpLocks/>
          </p:cNvCxnSpPr>
          <p:nvPr/>
        </p:nvCxnSpPr>
        <p:spPr>
          <a:xfrm flipV="1">
            <a:off x="3348690" y="3255284"/>
            <a:ext cx="0" cy="20362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單箭頭接點 70">
            <a:extLst>
              <a:ext uri="{FF2B5EF4-FFF2-40B4-BE49-F238E27FC236}">
                <a16:creationId xmlns:a16="http://schemas.microsoft.com/office/drawing/2014/main" id="{1DC04669-BDB8-56EC-77C5-56BDC299E547}"/>
              </a:ext>
            </a:extLst>
          </p:cNvPr>
          <p:cNvCxnSpPr>
            <a:cxnSpLocks/>
          </p:cNvCxnSpPr>
          <p:nvPr/>
        </p:nvCxnSpPr>
        <p:spPr>
          <a:xfrm flipV="1">
            <a:off x="4208091" y="3255284"/>
            <a:ext cx="0" cy="20362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18">
                <a:extLst>
                  <a:ext uri="{FF2B5EF4-FFF2-40B4-BE49-F238E27FC236}">
                    <a16:creationId xmlns:a16="http://schemas.microsoft.com/office/drawing/2014/main" id="{6D2400EA-94C6-D025-290F-D884FB0CE89D}"/>
                  </a:ext>
                </a:extLst>
              </p:cNvPr>
              <p:cNvSpPr txBox="1"/>
              <p:nvPr/>
            </p:nvSpPr>
            <p:spPr>
              <a:xfrm>
                <a:off x="3553605" y="3876590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5" name="文字方塊 118">
                <a:extLst>
                  <a:ext uri="{FF2B5EF4-FFF2-40B4-BE49-F238E27FC236}">
                    <a16:creationId xmlns:a16="http://schemas.microsoft.com/office/drawing/2014/main" id="{6D2400EA-94C6-D025-290F-D884FB0CE8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3605" y="3876590"/>
                <a:ext cx="536371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>
            <a:extLst>
              <a:ext uri="{FF2B5EF4-FFF2-40B4-BE49-F238E27FC236}">
                <a16:creationId xmlns:a16="http://schemas.microsoft.com/office/drawing/2014/main" id="{A1D1865A-2018-7972-784B-DA6392D6D18C}"/>
              </a:ext>
            </a:extLst>
          </p:cNvPr>
          <p:cNvSpPr/>
          <p:nvPr/>
        </p:nvSpPr>
        <p:spPr>
          <a:xfrm>
            <a:off x="3282314" y="3645926"/>
            <a:ext cx="102108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O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</a:p>
        </p:txBody>
      </p:sp>
      <p:sp>
        <p:nvSpPr>
          <p:cNvPr id="17" name="矩形 24">
            <a:extLst>
              <a:ext uri="{FF2B5EF4-FFF2-40B4-BE49-F238E27FC236}">
                <a16:creationId xmlns:a16="http://schemas.microsoft.com/office/drawing/2014/main" id="{851D2A31-C799-3D94-6D28-A70CAD429C3F}"/>
              </a:ext>
            </a:extLst>
          </p:cNvPr>
          <p:cNvSpPr/>
          <p:nvPr/>
        </p:nvSpPr>
        <p:spPr>
          <a:xfrm>
            <a:off x="5780343" y="2850763"/>
            <a:ext cx="216000" cy="405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27">
                <a:extLst>
                  <a:ext uri="{FF2B5EF4-FFF2-40B4-BE49-F238E27FC236}">
                    <a16:creationId xmlns:a16="http://schemas.microsoft.com/office/drawing/2014/main" id="{CC8B955F-53CA-0B24-ADC9-4BA802D38646}"/>
                  </a:ext>
                </a:extLst>
              </p:cNvPr>
              <p:cNvSpPr txBox="1"/>
              <p:nvPr/>
            </p:nvSpPr>
            <p:spPr>
              <a:xfrm>
                <a:off x="5636523" y="2473809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8" name="文字方塊 27">
                <a:extLst>
                  <a:ext uri="{FF2B5EF4-FFF2-40B4-BE49-F238E27FC236}">
                    <a16:creationId xmlns:a16="http://schemas.microsoft.com/office/drawing/2014/main" id="{CC8B955F-53CA-0B24-ADC9-4BA802D386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6523" y="2473809"/>
                <a:ext cx="536371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矩形 31">
            <a:extLst>
              <a:ext uri="{FF2B5EF4-FFF2-40B4-BE49-F238E27FC236}">
                <a16:creationId xmlns:a16="http://schemas.microsoft.com/office/drawing/2014/main" id="{F7221F2C-E3CF-EC78-9713-4B5DF570BE14}"/>
              </a:ext>
            </a:extLst>
          </p:cNvPr>
          <p:cNvSpPr/>
          <p:nvPr/>
        </p:nvSpPr>
        <p:spPr>
          <a:xfrm>
            <a:off x="5351059" y="2850763"/>
            <a:ext cx="216000" cy="405000"/>
          </a:xfrm>
          <a:prstGeom prst="rect">
            <a:avLst/>
          </a:prstGeom>
          <a:solidFill>
            <a:srgbClr val="FECCC2"/>
          </a:solidFill>
          <a:ln>
            <a:solidFill>
              <a:srgbClr val="C0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32">
                <a:extLst>
                  <a:ext uri="{FF2B5EF4-FFF2-40B4-BE49-F238E27FC236}">
                    <a16:creationId xmlns:a16="http://schemas.microsoft.com/office/drawing/2014/main" id="{BBF4471C-92E2-A432-1CAB-6A09449A9E19}"/>
                  </a:ext>
                </a:extLst>
              </p:cNvPr>
              <p:cNvSpPr txBox="1"/>
              <p:nvPr/>
            </p:nvSpPr>
            <p:spPr>
              <a:xfrm>
                <a:off x="5214945" y="2481515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0" name="文字方塊 32">
                <a:extLst>
                  <a:ext uri="{FF2B5EF4-FFF2-40B4-BE49-F238E27FC236}">
                    <a16:creationId xmlns:a16="http://schemas.microsoft.com/office/drawing/2014/main" id="{BBF4471C-92E2-A432-1CAB-6A09449A9E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4945" y="2481515"/>
                <a:ext cx="536371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矩形 33">
            <a:extLst>
              <a:ext uri="{FF2B5EF4-FFF2-40B4-BE49-F238E27FC236}">
                <a16:creationId xmlns:a16="http://schemas.microsoft.com/office/drawing/2014/main" id="{905055E4-9398-4054-F9A4-DCAF202673D1}"/>
              </a:ext>
            </a:extLst>
          </p:cNvPr>
          <p:cNvSpPr/>
          <p:nvPr/>
        </p:nvSpPr>
        <p:spPr>
          <a:xfrm>
            <a:off x="4929482" y="2850763"/>
            <a:ext cx="216000" cy="405000"/>
          </a:xfrm>
          <a:prstGeom prst="rect">
            <a:avLst/>
          </a:prstGeom>
          <a:solidFill>
            <a:srgbClr val="E0A9FE"/>
          </a:solidFill>
          <a:ln>
            <a:solidFill>
              <a:srgbClr val="7030A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34">
                <a:extLst>
                  <a:ext uri="{FF2B5EF4-FFF2-40B4-BE49-F238E27FC236}">
                    <a16:creationId xmlns:a16="http://schemas.microsoft.com/office/drawing/2014/main" id="{5F41F5D6-5AC0-E165-48FC-D590E73F1357}"/>
                  </a:ext>
                </a:extLst>
              </p:cNvPr>
              <p:cNvSpPr txBox="1"/>
              <p:nvPr/>
            </p:nvSpPr>
            <p:spPr>
              <a:xfrm>
                <a:off x="4799156" y="2458367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2" name="文字方塊 34">
                <a:extLst>
                  <a:ext uri="{FF2B5EF4-FFF2-40B4-BE49-F238E27FC236}">
                    <a16:creationId xmlns:a16="http://schemas.microsoft.com/office/drawing/2014/main" id="{5F41F5D6-5AC0-E165-48FC-D590E73F13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9156" y="2458367"/>
                <a:ext cx="536371" cy="369332"/>
              </a:xfrm>
              <a:prstGeom prst="rect">
                <a:avLst/>
              </a:prstGeom>
              <a:blipFill>
                <a:blip r:embed="rId13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直線單箭頭接點 67">
            <a:extLst>
              <a:ext uri="{FF2B5EF4-FFF2-40B4-BE49-F238E27FC236}">
                <a16:creationId xmlns:a16="http://schemas.microsoft.com/office/drawing/2014/main" id="{C16ADB0C-56C8-BBFB-45E0-37333E6966F8}"/>
              </a:ext>
            </a:extLst>
          </p:cNvPr>
          <p:cNvCxnSpPr>
            <a:cxnSpLocks/>
          </p:cNvCxnSpPr>
          <p:nvPr/>
        </p:nvCxnSpPr>
        <p:spPr>
          <a:xfrm flipV="1">
            <a:off x="5465500" y="3258723"/>
            <a:ext cx="0" cy="381657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單箭頭接點 68">
            <a:extLst>
              <a:ext uri="{FF2B5EF4-FFF2-40B4-BE49-F238E27FC236}">
                <a16:creationId xmlns:a16="http://schemas.microsoft.com/office/drawing/2014/main" id="{44324686-1DB3-F396-50DC-5846092F1107}"/>
              </a:ext>
            </a:extLst>
          </p:cNvPr>
          <p:cNvCxnSpPr>
            <a:cxnSpLocks/>
          </p:cNvCxnSpPr>
          <p:nvPr/>
        </p:nvCxnSpPr>
        <p:spPr>
          <a:xfrm>
            <a:off x="5028942" y="3468602"/>
            <a:ext cx="859400" cy="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單箭頭接點 69">
            <a:extLst>
              <a:ext uri="{FF2B5EF4-FFF2-40B4-BE49-F238E27FC236}">
                <a16:creationId xmlns:a16="http://schemas.microsoft.com/office/drawing/2014/main" id="{2D226FC3-BB22-43B8-8CF8-EC37282B7E55}"/>
              </a:ext>
            </a:extLst>
          </p:cNvPr>
          <p:cNvCxnSpPr>
            <a:cxnSpLocks/>
          </p:cNvCxnSpPr>
          <p:nvPr/>
        </p:nvCxnSpPr>
        <p:spPr>
          <a:xfrm flipV="1">
            <a:off x="5028942" y="3257216"/>
            <a:ext cx="0" cy="20362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單箭頭接點 70">
            <a:extLst>
              <a:ext uri="{FF2B5EF4-FFF2-40B4-BE49-F238E27FC236}">
                <a16:creationId xmlns:a16="http://schemas.microsoft.com/office/drawing/2014/main" id="{EBB458D5-F4FD-CA9E-6B2B-CD9F0500A77E}"/>
              </a:ext>
            </a:extLst>
          </p:cNvPr>
          <p:cNvCxnSpPr>
            <a:cxnSpLocks/>
          </p:cNvCxnSpPr>
          <p:nvPr/>
        </p:nvCxnSpPr>
        <p:spPr>
          <a:xfrm flipV="1">
            <a:off x="5888343" y="3257216"/>
            <a:ext cx="0" cy="20362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文字方塊 118">
                <a:extLst>
                  <a:ext uri="{FF2B5EF4-FFF2-40B4-BE49-F238E27FC236}">
                    <a16:creationId xmlns:a16="http://schemas.microsoft.com/office/drawing/2014/main" id="{27FD3151-EC6F-D61B-FDC1-F6EF65C6E5F3}"/>
                  </a:ext>
                </a:extLst>
              </p:cNvPr>
              <p:cNvSpPr txBox="1"/>
              <p:nvPr/>
            </p:nvSpPr>
            <p:spPr>
              <a:xfrm>
                <a:off x="5233857" y="3878522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7" name="文字方塊 118">
                <a:extLst>
                  <a:ext uri="{FF2B5EF4-FFF2-40B4-BE49-F238E27FC236}">
                    <a16:creationId xmlns:a16="http://schemas.microsoft.com/office/drawing/2014/main" id="{27FD3151-EC6F-D61B-FDC1-F6EF65C6E5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3857" y="3878522"/>
                <a:ext cx="536371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>
            <a:extLst>
              <a:ext uri="{FF2B5EF4-FFF2-40B4-BE49-F238E27FC236}">
                <a16:creationId xmlns:a16="http://schemas.microsoft.com/office/drawing/2014/main" id="{252A91A1-CCEE-D3E1-81E6-7361ED46B8B4}"/>
              </a:ext>
            </a:extLst>
          </p:cNvPr>
          <p:cNvSpPr/>
          <p:nvPr/>
        </p:nvSpPr>
        <p:spPr>
          <a:xfrm>
            <a:off x="4962566" y="3647858"/>
            <a:ext cx="102108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O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</a:p>
        </p:txBody>
      </p:sp>
      <p:sp>
        <p:nvSpPr>
          <p:cNvPr id="39" name="矩形 24">
            <a:extLst>
              <a:ext uri="{FF2B5EF4-FFF2-40B4-BE49-F238E27FC236}">
                <a16:creationId xmlns:a16="http://schemas.microsoft.com/office/drawing/2014/main" id="{D8919D0B-03F6-75D2-67CE-700430048D0B}"/>
              </a:ext>
            </a:extLst>
          </p:cNvPr>
          <p:cNvSpPr/>
          <p:nvPr/>
        </p:nvSpPr>
        <p:spPr>
          <a:xfrm>
            <a:off x="7489532" y="2858481"/>
            <a:ext cx="216000" cy="405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文字方塊 27">
                <a:extLst>
                  <a:ext uri="{FF2B5EF4-FFF2-40B4-BE49-F238E27FC236}">
                    <a16:creationId xmlns:a16="http://schemas.microsoft.com/office/drawing/2014/main" id="{6EDAFD65-0267-8B63-C7D5-2DC5FB31B6F6}"/>
                  </a:ext>
                </a:extLst>
              </p:cNvPr>
              <p:cNvSpPr txBox="1"/>
              <p:nvPr/>
            </p:nvSpPr>
            <p:spPr>
              <a:xfrm>
                <a:off x="7345712" y="2481527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0" name="文字方塊 27">
                <a:extLst>
                  <a:ext uri="{FF2B5EF4-FFF2-40B4-BE49-F238E27FC236}">
                    <a16:creationId xmlns:a16="http://schemas.microsoft.com/office/drawing/2014/main" id="{6EDAFD65-0267-8B63-C7D5-2DC5FB31B6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5712" y="2481527"/>
                <a:ext cx="536371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矩形 31">
            <a:extLst>
              <a:ext uri="{FF2B5EF4-FFF2-40B4-BE49-F238E27FC236}">
                <a16:creationId xmlns:a16="http://schemas.microsoft.com/office/drawing/2014/main" id="{04BC61B6-BC9E-F8A3-C260-69462BEC6E18}"/>
              </a:ext>
            </a:extLst>
          </p:cNvPr>
          <p:cNvSpPr/>
          <p:nvPr/>
        </p:nvSpPr>
        <p:spPr>
          <a:xfrm>
            <a:off x="7060248" y="2858481"/>
            <a:ext cx="216000" cy="405000"/>
          </a:xfrm>
          <a:prstGeom prst="rect">
            <a:avLst/>
          </a:prstGeom>
          <a:solidFill>
            <a:srgbClr val="FECCC2"/>
          </a:solidFill>
          <a:ln>
            <a:solidFill>
              <a:srgbClr val="C0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文字方塊 32">
                <a:extLst>
                  <a:ext uri="{FF2B5EF4-FFF2-40B4-BE49-F238E27FC236}">
                    <a16:creationId xmlns:a16="http://schemas.microsoft.com/office/drawing/2014/main" id="{9FCD99F5-C896-9DB4-024D-4E079E521DFC}"/>
                  </a:ext>
                </a:extLst>
              </p:cNvPr>
              <p:cNvSpPr txBox="1"/>
              <p:nvPr/>
            </p:nvSpPr>
            <p:spPr>
              <a:xfrm>
                <a:off x="6924134" y="2489233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2" name="文字方塊 32">
                <a:extLst>
                  <a:ext uri="{FF2B5EF4-FFF2-40B4-BE49-F238E27FC236}">
                    <a16:creationId xmlns:a16="http://schemas.microsoft.com/office/drawing/2014/main" id="{9FCD99F5-C896-9DB4-024D-4E079E521D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4134" y="2489233"/>
                <a:ext cx="536371" cy="36933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矩形 33">
            <a:extLst>
              <a:ext uri="{FF2B5EF4-FFF2-40B4-BE49-F238E27FC236}">
                <a16:creationId xmlns:a16="http://schemas.microsoft.com/office/drawing/2014/main" id="{8D029C79-5F2B-030D-5A58-E4A2E6A35E16}"/>
              </a:ext>
            </a:extLst>
          </p:cNvPr>
          <p:cNvSpPr/>
          <p:nvPr/>
        </p:nvSpPr>
        <p:spPr>
          <a:xfrm>
            <a:off x="6638671" y="2858481"/>
            <a:ext cx="216000" cy="405000"/>
          </a:xfrm>
          <a:prstGeom prst="rect">
            <a:avLst/>
          </a:prstGeom>
          <a:solidFill>
            <a:srgbClr val="E0A9FE"/>
          </a:solidFill>
          <a:ln>
            <a:solidFill>
              <a:srgbClr val="7030A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文字方塊 34">
                <a:extLst>
                  <a:ext uri="{FF2B5EF4-FFF2-40B4-BE49-F238E27FC236}">
                    <a16:creationId xmlns:a16="http://schemas.microsoft.com/office/drawing/2014/main" id="{748C98E8-FBB9-C66C-5271-6685E2C5FB0D}"/>
                  </a:ext>
                </a:extLst>
              </p:cNvPr>
              <p:cNvSpPr txBox="1"/>
              <p:nvPr/>
            </p:nvSpPr>
            <p:spPr>
              <a:xfrm>
                <a:off x="6508345" y="2466085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4" name="文字方塊 34">
                <a:extLst>
                  <a:ext uri="{FF2B5EF4-FFF2-40B4-BE49-F238E27FC236}">
                    <a16:creationId xmlns:a16="http://schemas.microsoft.com/office/drawing/2014/main" id="{748C98E8-FBB9-C66C-5271-6685E2C5FB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8345" y="2466085"/>
                <a:ext cx="536371" cy="369332"/>
              </a:xfrm>
              <a:prstGeom prst="rect">
                <a:avLst/>
              </a:prstGeom>
              <a:blipFill>
                <a:blip r:embed="rId17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5" name="直線單箭頭接點 67">
            <a:extLst>
              <a:ext uri="{FF2B5EF4-FFF2-40B4-BE49-F238E27FC236}">
                <a16:creationId xmlns:a16="http://schemas.microsoft.com/office/drawing/2014/main" id="{82509C50-F15D-5FF6-A48C-B692530660FA}"/>
              </a:ext>
            </a:extLst>
          </p:cNvPr>
          <p:cNvCxnSpPr>
            <a:cxnSpLocks/>
          </p:cNvCxnSpPr>
          <p:nvPr/>
        </p:nvCxnSpPr>
        <p:spPr>
          <a:xfrm flipV="1">
            <a:off x="7174689" y="3266441"/>
            <a:ext cx="0" cy="381657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單箭頭接點 68">
            <a:extLst>
              <a:ext uri="{FF2B5EF4-FFF2-40B4-BE49-F238E27FC236}">
                <a16:creationId xmlns:a16="http://schemas.microsoft.com/office/drawing/2014/main" id="{7876D536-6194-F39F-3426-99C5E3E6E56C}"/>
              </a:ext>
            </a:extLst>
          </p:cNvPr>
          <p:cNvCxnSpPr>
            <a:cxnSpLocks/>
          </p:cNvCxnSpPr>
          <p:nvPr/>
        </p:nvCxnSpPr>
        <p:spPr>
          <a:xfrm>
            <a:off x="6738131" y="3476320"/>
            <a:ext cx="859400" cy="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單箭頭接點 69">
            <a:extLst>
              <a:ext uri="{FF2B5EF4-FFF2-40B4-BE49-F238E27FC236}">
                <a16:creationId xmlns:a16="http://schemas.microsoft.com/office/drawing/2014/main" id="{E05E8CCC-6FCC-53BA-7B47-6C4D7F594AA0}"/>
              </a:ext>
            </a:extLst>
          </p:cNvPr>
          <p:cNvCxnSpPr>
            <a:cxnSpLocks/>
          </p:cNvCxnSpPr>
          <p:nvPr/>
        </p:nvCxnSpPr>
        <p:spPr>
          <a:xfrm flipV="1">
            <a:off x="6738131" y="3264934"/>
            <a:ext cx="0" cy="20362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單箭頭接點 70">
            <a:extLst>
              <a:ext uri="{FF2B5EF4-FFF2-40B4-BE49-F238E27FC236}">
                <a16:creationId xmlns:a16="http://schemas.microsoft.com/office/drawing/2014/main" id="{E87C9141-9225-836D-1733-BC254678777B}"/>
              </a:ext>
            </a:extLst>
          </p:cNvPr>
          <p:cNvCxnSpPr>
            <a:cxnSpLocks/>
          </p:cNvCxnSpPr>
          <p:nvPr/>
        </p:nvCxnSpPr>
        <p:spPr>
          <a:xfrm flipV="1">
            <a:off x="7597532" y="3264934"/>
            <a:ext cx="0" cy="20362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文字方塊 118">
                <a:extLst>
                  <a:ext uri="{FF2B5EF4-FFF2-40B4-BE49-F238E27FC236}">
                    <a16:creationId xmlns:a16="http://schemas.microsoft.com/office/drawing/2014/main" id="{A46EBD32-73FD-F055-706F-4F51AF97868B}"/>
                  </a:ext>
                </a:extLst>
              </p:cNvPr>
              <p:cNvSpPr txBox="1"/>
              <p:nvPr/>
            </p:nvSpPr>
            <p:spPr>
              <a:xfrm>
                <a:off x="6943046" y="3886240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9" name="文字方塊 118">
                <a:extLst>
                  <a:ext uri="{FF2B5EF4-FFF2-40B4-BE49-F238E27FC236}">
                    <a16:creationId xmlns:a16="http://schemas.microsoft.com/office/drawing/2014/main" id="{A46EBD32-73FD-F055-706F-4F51AF9786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3046" y="3886240"/>
                <a:ext cx="536371" cy="3693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Rectangle 49">
            <a:extLst>
              <a:ext uri="{FF2B5EF4-FFF2-40B4-BE49-F238E27FC236}">
                <a16:creationId xmlns:a16="http://schemas.microsoft.com/office/drawing/2014/main" id="{4D79DD58-2134-ADAE-6AEF-A5E1905F8088}"/>
              </a:ext>
            </a:extLst>
          </p:cNvPr>
          <p:cNvSpPr/>
          <p:nvPr/>
        </p:nvSpPr>
        <p:spPr>
          <a:xfrm>
            <a:off x="6671755" y="3655576"/>
            <a:ext cx="102108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O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文字方塊 109">
                <a:extLst>
                  <a:ext uri="{FF2B5EF4-FFF2-40B4-BE49-F238E27FC236}">
                    <a16:creationId xmlns:a16="http://schemas.microsoft.com/office/drawing/2014/main" id="{D196AE15-FA14-B580-7F77-A45935B1E778}"/>
                  </a:ext>
                </a:extLst>
              </p:cNvPr>
              <p:cNvSpPr txBox="1"/>
              <p:nvPr/>
            </p:nvSpPr>
            <p:spPr>
              <a:xfrm>
                <a:off x="5927689" y="113205"/>
                <a:ext cx="293367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sz="180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US" altLang="zh-TW" sz="1800" dirty="0">
                    <a:solidFill>
                      <a:srgbClr val="7030A0"/>
                    </a:solidFill>
                    <a:latin typeface="Corbel" panose="020B0503020204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 query </a:t>
                </a:r>
                <a:r>
                  <a:rPr lang="en-US" altLang="zh-TW" sz="1800" dirty="0">
                    <a:latin typeface="Corbel" panose="020B0503020204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(to match others)</a:t>
                </a:r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1" name="文字方塊 109">
                <a:extLst>
                  <a:ext uri="{FF2B5EF4-FFF2-40B4-BE49-F238E27FC236}">
                    <a16:creationId xmlns:a16="http://schemas.microsoft.com/office/drawing/2014/main" id="{D196AE15-FA14-B580-7F77-A45935B1E7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7689" y="113205"/>
                <a:ext cx="2933677" cy="369332"/>
              </a:xfrm>
              <a:prstGeom prst="rect">
                <a:avLst/>
              </a:prstGeom>
              <a:blipFill>
                <a:blip r:embed="rId19"/>
                <a:stretch>
                  <a:fillRect t="-10345" b="-275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文字方塊 112">
                <a:extLst>
                  <a:ext uri="{FF2B5EF4-FFF2-40B4-BE49-F238E27FC236}">
                    <a16:creationId xmlns:a16="http://schemas.microsoft.com/office/drawing/2014/main" id="{20FF98EF-A3A5-E343-C04E-B76A477536BC}"/>
                  </a:ext>
                </a:extLst>
              </p:cNvPr>
              <p:cNvSpPr txBox="1"/>
              <p:nvPr/>
            </p:nvSpPr>
            <p:spPr>
              <a:xfrm>
                <a:off x="5995688" y="423412"/>
                <a:ext cx="255221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sz="180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altLang="zh-TW" sz="1800" dirty="0">
                    <a:solidFill>
                      <a:srgbClr val="C00000"/>
                    </a:solidFill>
                    <a:latin typeface="Corbel" panose="020B0503020204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 key</a:t>
                </a:r>
                <a:r>
                  <a:rPr lang="en-US" altLang="zh-TW" sz="1800" dirty="0">
                    <a:latin typeface="Corbel" panose="020B0503020204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(to be matched)</a:t>
                </a:r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2" name="文字方塊 112">
                <a:extLst>
                  <a:ext uri="{FF2B5EF4-FFF2-40B4-BE49-F238E27FC236}">
                    <a16:creationId xmlns:a16="http://schemas.microsoft.com/office/drawing/2014/main" id="{20FF98EF-A3A5-E343-C04E-B76A477536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5688" y="423412"/>
                <a:ext cx="2552215" cy="369332"/>
              </a:xfrm>
              <a:prstGeom prst="rect">
                <a:avLst/>
              </a:prstGeom>
              <a:blipFill>
                <a:blip r:embed="rId20"/>
                <a:stretch>
                  <a:fillRect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文字方塊 126">
                <a:extLst>
                  <a:ext uri="{FF2B5EF4-FFF2-40B4-BE49-F238E27FC236}">
                    <a16:creationId xmlns:a16="http://schemas.microsoft.com/office/drawing/2014/main" id="{DB23E254-4F73-72D7-5F0A-9F2C123DDB18}"/>
                  </a:ext>
                </a:extLst>
              </p:cNvPr>
              <p:cNvSpPr txBox="1"/>
              <p:nvPr/>
            </p:nvSpPr>
            <p:spPr>
              <a:xfrm>
                <a:off x="5319696" y="711476"/>
                <a:ext cx="384273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sz="180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altLang="zh-TW" sz="1800" dirty="0">
                    <a:solidFill>
                      <a:srgbClr val="0070C0"/>
                    </a:solidFill>
                    <a:latin typeface="Corbel" panose="020B0503020204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 value</a:t>
                </a:r>
                <a:r>
                  <a:rPr lang="en-US" altLang="zh-TW" sz="1800" dirty="0">
                    <a:latin typeface="Corbel" panose="020B0503020204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(information to be extracted)</a:t>
                </a:r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3" name="文字方塊 126">
                <a:extLst>
                  <a:ext uri="{FF2B5EF4-FFF2-40B4-BE49-F238E27FC236}">
                    <a16:creationId xmlns:a16="http://schemas.microsoft.com/office/drawing/2014/main" id="{DB23E254-4F73-72D7-5F0A-9F2C123DDB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9696" y="711476"/>
                <a:ext cx="3842733" cy="369332"/>
              </a:xfrm>
              <a:prstGeom prst="rect">
                <a:avLst/>
              </a:prstGeom>
              <a:blipFill>
                <a:blip r:embed="rId21"/>
                <a:stretch>
                  <a:fillRect t="-10345" b="-275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直線單箭頭接點 108">
            <a:extLst>
              <a:ext uri="{FF2B5EF4-FFF2-40B4-BE49-F238E27FC236}">
                <a16:creationId xmlns:a16="http://schemas.microsoft.com/office/drawing/2014/main" id="{18ECC739-F67F-748B-A02D-51684570DDE9}"/>
              </a:ext>
            </a:extLst>
          </p:cNvPr>
          <p:cNvCxnSpPr>
            <a:cxnSpLocks/>
            <a:endCxn id="61" idx="4"/>
          </p:cNvCxnSpPr>
          <p:nvPr/>
        </p:nvCxnSpPr>
        <p:spPr>
          <a:xfrm flipH="1" flipV="1">
            <a:off x="1859636" y="1807195"/>
            <a:ext cx="216693" cy="79199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單箭頭接點 111">
            <a:extLst>
              <a:ext uri="{FF2B5EF4-FFF2-40B4-BE49-F238E27FC236}">
                <a16:creationId xmlns:a16="http://schemas.microsoft.com/office/drawing/2014/main" id="{A964AC22-358F-952E-CD85-430F88D68B59}"/>
              </a:ext>
            </a:extLst>
          </p:cNvPr>
          <p:cNvCxnSpPr>
            <a:cxnSpLocks/>
          </p:cNvCxnSpPr>
          <p:nvPr/>
        </p:nvCxnSpPr>
        <p:spPr>
          <a:xfrm flipH="1" flipV="1">
            <a:off x="3568629" y="1791538"/>
            <a:ext cx="216694" cy="79198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單箭頭接點 122">
            <a:extLst>
              <a:ext uri="{FF2B5EF4-FFF2-40B4-BE49-F238E27FC236}">
                <a16:creationId xmlns:a16="http://schemas.microsoft.com/office/drawing/2014/main" id="{45E4EC60-E872-74B3-C653-59C6F69E70B0}"/>
              </a:ext>
            </a:extLst>
          </p:cNvPr>
          <p:cNvCxnSpPr>
            <a:cxnSpLocks/>
          </p:cNvCxnSpPr>
          <p:nvPr/>
        </p:nvCxnSpPr>
        <p:spPr>
          <a:xfrm flipH="1" flipV="1">
            <a:off x="5235759" y="1790861"/>
            <a:ext cx="216694" cy="79198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單箭頭接點 123">
            <a:extLst>
              <a:ext uri="{FF2B5EF4-FFF2-40B4-BE49-F238E27FC236}">
                <a16:creationId xmlns:a16="http://schemas.microsoft.com/office/drawing/2014/main" id="{03C9A3A2-1D42-7275-5339-682E9E89BD83}"/>
              </a:ext>
            </a:extLst>
          </p:cNvPr>
          <p:cNvCxnSpPr>
            <a:cxnSpLocks/>
          </p:cNvCxnSpPr>
          <p:nvPr/>
        </p:nvCxnSpPr>
        <p:spPr>
          <a:xfrm flipH="1" flipV="1">
            <a:off x="6931028" y="1804437"/>
            <a:ext cx="216694" cy="79198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文字方塊 59">
                <a:extLst>
                  <a:ext uri="{FF2B5EF4-FFF2-40B4-BE49-F238E27FC236}">
                    <a16:creationId xmlns:a16="http://schemas.microsoft.com/office/drawing/2014/main" id="{594A1929-FCFD-4119-F59F-07430367B6A8}"/>
                  </a:ext>
                </a:extLst>
              </p:cNvPr>
              <p:cNvSpPr txBox="1"/>
              <p:nvPr/>
            </p:nvSpPr>
            <p:spPr>
              <a:xfrm>
                <a:off x="1729367" y="1395103"/>
                <a:ext cx="419409" cy="2891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altLang="zh-TW" sz="1800">
                              <a:latin typeface="Cambria Math" panose="02040503050406030204" pitchFamily="18" charset="0"/>
                            </a:rPr>
                            <m:t>1,1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60" name="文字方塊 59">
                <a:extLst>
                  <a:ext uri="{FF2B5EF4-FFF2-40B4-BE49-F238E27FC236}">
                    <a16:creationId xmlns:a16="http://schemas.microsoft.com/office/drawing/2014/main" id="{594A1929-FCFD-4119-F59F-07430367B6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9367" y="1395103"/>
                <a:ext cx="419409" cy="289182"/>
              </a:xfrm>
              <a:prstGeom prst="rect">
                <a:avLst/>
              </a:prstGeom>
              <a:blipFill>
                <a:blip r:embed="rId22"/>
                <a:stretch>
                  <a:fillRect l="-9091" r="-6061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橢圓 7">
            <a:extLst>
              <a:ext uri="{FF2B5EF4-FFF2-40B4-BE49-F238E27FC236}">
                <a16:creationId xmlns:a16="http://schemas.microsoft.com/office/drawing/2014/main" id="{0674880C-667E-1E98-D6F7-F1C6EBFA7453}"/>
              </a:ext>
            </a:extLst>
          </p:cNvPr>
          <p:cNvSpPr/>
          <p:nvPr/>
        </p:nvSpPr>
        <p:spPr>
          <a:xfrm>
            <a:off x="1792136" y="1672195"/>
            <a:ext cx="135000" cy="135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文字方塊 106">
                <a:extLst>
                  <a:ext uri="{FF2B5EF4-FFF2-40B4-BE49-F238E27FC236}">
                    <a16:creationId xmlns:a16="http://schemas.microsoft.com/office/drawing/2014/main" id="{0B1A8DB0-57D9-5A4A-3B6E-2BB2BCF0C56D}"/>
                  </a:ext>
                </a:extLst>
              </p:cNvPr>
              <p:cNvSpPr txBox="1"/>
              <p:nvPr/>
            </p:nvSpPr>
            <p:spPr>
              <a:xfrm>
                <a:off x="3433816" y="1395103"/>
                <a:ext cx="419409" cy="2891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altLang="zh-TW" sz="1800">
                              <a:latin typeface="Cambria Math" panose="02040503050406030204" pitchFamily="18" charset="0"/>
                            </a:rPr>
                            <m:t>1,2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62" name="文字方塊 106">
                <a:extLst>
                  <a:ext uri="{FF2B5EF4-FFF2-40B4-BE49-F238E27FC236}">
                    <a16:creationId xmlns:a16="http://schemas.microsoft.com/office/drawing/2014/main" id="{0B1A8DB0-57D9-5A4A-3B6E-2BB2BCF0C5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3816" y="1395103"/>
                <a:ext cx="419409" cy="289182"/>
              </a:xfrm>
              <a:prstGeom prst="rect">
                <a:avLst/>
              </a:prstGeom>
              <a:blipFill>
                <a:blip r:embed="rId23"/>
                <a:stretch>
                  <a:fillRect l="-8824" r="-2941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橢圓 107">
            <a:extLst>
              <a:ext uri="{FF2B5EF4-FFF2-40B4-BE49-F238E27FC236}">
                <a16:creationId xmlns:a16="http://schemas.microsoft.com/office/drawing/2014/main" id="{53052C9F-30AB-DCD7-6802-F10392EFA663}"/>
              </a:ext>
            </a:extLst>
          </p:cNvPr>
          <p:cNvSpPr/>
          <p:nvPr/>
        </p:nvSpPr>
        <p:spPr>
          <a:xfrm>
            <a:off x="3515393" y="1678546"/>
            <a:ext cx="135000" cy="135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 dirty="0">
              <a:latin typeface="Corbel" panose="020B0503020204020204" pitchFamily="34" charset="0"/>
            </a:endParaRPr>
          </a:p>
        </p:txBody>
      </p:sp>
      <p:sp>
        <p:nvSpPr>
          <p:cNvPr id="64" name="橢圓 110">
            <a:extLst>
              <a:ext uri="{FF2B5EF4-FFF2-40B4-BE49-F238E27FC236}">
                <a16:creationId xmlns:a16="http://schemas.microsoft.com/office/drawing/2014/main" id="{06AC2E08-CA5A-4B42-69CB-12C009C8481B}"/>
              </a:ext>
            </a:extLst>
          </p:cNvPr>
          <p:cNvSpPr/>
          <p:nvPr/>
        </p:nvSpPr>
        <p:spPr>
          <a:xfrm>
            <a:off x="5169450" y="1685189"/>
            <a:ext cx="135000" cy="135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 dirty="0">
              <a:latin typeface="Corbel" panose="020B0503020204020204" pitchFamily="34" charset="0"/>
            </a:endParaRPr>
          </a:p>
        </p:txBody>
      </p:sp>
      <p:sp>
        <p:nvSpPr>
          <p:cNvPr id="65" name="橢圓 113">
            <a:extLst>
              <a:ext uri="{FF2B5EF4-FFF2-40B4-BE49-F238E27FC236}">
                <a16:creationId xmlns:a16="http://schemas.microsoft.com/office/drawing/2014/main" id="{090BA7A6-12CB-8FC4-1962-4237260C4A22}"/>
              </a:ext>
            </a:extLst>
          </p:cNvPr>
          <p:cNvSpPr/>
          <p:nvPr/>
        </p:nvSpPr>
        <p:spPr>
          <a:xfrm>
            <a:off x="6857670" y="1704240"/>
            <a:ext cx="135000" cy="135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 dirty="0">
              <a:latin typeface="Corbel" panose="020B0503020204020204" pitchFamily="34" charset="0"/>
            </a:endParaRPr>
          </a:p>
        </p:txBody>
      </p:sp>
      <p:cxnSp>
        <p:nvCxnSpPr>
          <p:cNvPr id="66" name="直線單箭頭接點 114">
            <a:extLst>
              <a:ext uri="{FF2B5EF4-FFF2-40B4-BE49-F238E27FC236}">
                <a16:creationId xmlns:a16="http://schemas.microsoft.com/office/drawing/2014/main" id="{DD3CE235-B6FE-8B0C-D736-604259F259F1}"/>
              </a:ext>
            </a:extLst>
          </p:cNvPr>
          <p:cNvCxnSpPr>
            <a:cxnSpLocks/>
            <a:endCxn id="65" idx="4"/>
          </p:cNvCxnSpPr>
          <p:nvPr/>
        </p:nvCxnSpPr>
        <p:spPr>
          <a:xfrm flipV="1">
            <a:off x="1630680" y="1839240"/>
            <a:ext cx="5294490" cy="72408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線單箭頭接點 119">
            <a:extLst>
              <a:ext uri="{FF2B5EF4-FFF2-40B4-BE49-F238E27FC236}">
                <a16:creationId xmlns:a16="http://schemas.microsoft.com/office/drawing/2014/main" id="{8370720C-1B3C-C240-CB98-80894D6A916A}"/>
              </a:ext>
            </a:extLst>
          </p:cNvPr>
          <p:cNvCxnSpPr>
            <a:cxnSpLocks/>
            <a:endCxn id="64" idx="4"/>
          </p:cNvCxnSpPr>
          <p:nvPr/>
        </p:nvCxnSpPr>
        <p:spPr>
          <a:xfrm flipV="1">
            <a:off x="1630680" y="1820190"/>
            <a:ext cx="3606270" cy="74313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線單箭頭接點 120">
            <a:extLst>
              <a:ext uri="{FF2B5EF4-FFF2-40B4-BE49-F238E27FC236}">
                <a16:creationId xmlns:a16="http://schemas.microsoft.com/office/drawing/2014/main" id="{71B0D39B-9672-D347-D2E8-1A4DC9AE7726}"/>
              </a:ext>
            </a:extLst>
          </p:cNvPr>
          <p:cNvCxnSpPr>
            <a:cxnSpLocks/>
            <a:endCxn id="63" idx="4"/>
          </p:cNvCxnSpPr>
          <p:nvPr/>
        </p:nvCxnSpPr>
        <p:spPr>
          <a:xfrm flipV="1">
            <a:off x="1630681" y="1813546"/>
            <a:ext cx="1952213" cy="74977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線單箭頭接點 105">
            <a:extLst>
              <a:ext uri="{FF2B5EF4-FFF2-40B4-BE49-F238E27FC236}">
                <a16:creationId xmlns:a16="http://schemas.microsoft.com/office/drawing/2014/main" id="{F0C18AC2-AEF7-126F-9E83-AEF5FE18F5B9}"/>
              </a:ext>
            </a:extLst>
          </p:cNvPr>
          <p:cNvCxnSpPr>
            <a:cxnSpLocks/>
            <a:endCxn id="61" idx="4"/>
          </p:cNvCxnSpPr>
          <p:nvPr/>
        </p:nvCxnSpPr>
        <p:spPr>
          <a:xfrm flipV="1">
            <a:off x="1630680" y="1807195"/>
            <a:ext cx="228956" cy="75612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文字方塊 124">
                <a:extLst>
                  <a:ext uri="{FF2B5EF4-FFF2-40B4-BE49-F238E27FC236}">
                    <a16:creationId xmlns:a16="http://schemas.microsoft.com/office/drawing/2014/main" id="{F8B30533-4510-FCE5-B2C9-9BE083838BE5}"/>
                  </a:ext>
                </a:extLst>
              </p:cNvPr>
              <p:cNvSpPr txBox="1"/>
              <p:nvPr/>
            </p:nvSpPr>
            <p:spPr>
              <a:xfrm>
                <a:off x="5047214" y="1395103"/>
                <a:ext cx="419409" cy="2891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altLang="zh-TW" sz="1800">
                              <a:latin typeface="Cambria Math" panose="02040503050406030204" pitchFamily="18" charset="0"/>
                            </a:rPr>
                            <m:t>1,3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70" name="文字方塊 124">
                <a:extLst>
                  <a:ext uri="{FF2B5EF4-FFF2-40B4-BE49-F238E27FC236}">
                    <a16:creationId xmlns:a16="http://schemas.microsoft.com/office/drawing/2014/main" id="{F8B30533-4510-FCE5-B2C9-9BE083838B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7214" y="1395103"/>
                <a:ext cx="419409" cy="289182"/>
              </a:xfrm>
              <a:prstGeom prst="rect">
                <a:avLst/>
              </a:prstGeom>
              <a:blipFill>
                <a:blip r:embed="rId24"/>
                <a:stretch>
                  <a:fillRect l="-8824" r="-5882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文字方塊 125">
                <a:extLst>
                  <a:ext uri="{FF2B5EF4-FFF2-40B4-BE49-F238E27FC236}">
                    <a16:creationId xmlns:a16="http://schemas.microsoft.com/office/drawing/2014/main" id="{6198D14A-B413-4D74-2253-B13CCCE0616C}"/>
                  </a:ext>
                </a:extLst>
              </p:cNvPr>
              <p:cNvSpPr txBox="1"/>
              <p:nvPr/>
            </p:nvSpPr>
            <p:spPr>
              <a:xfrm>
                <a:off x="6814113" y="1407270"/>
                <a:ext cx="419409" cy="2891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altLang="zh-TW" sz="1800">
                              <a:latin typeface="Cambria Math" panose="02040503050406030204" pitchFamily="18" charset="0"/>
                            </a:rPr>
                            <m:t>1,4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72" name="文字方塊 125">
                <a:extLst>
                  <a:ext uri="{FF2B5EF4-FFF2-40B4-BE49-F238E27FC236}">
                    <a16:creationId xmlns:a16="http://schemas.microsoft.com/office/drawing/2014/main" id="{6198D14A-B413-4D74-2253-B13CCCE061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4113" y="1407270"/>
                <a:ext cx="419409" cy="289182"/>
              </a:xfrm>
              <a:prstGeom prst="rect">
                <a:avLst/>
              </a:prstGeom>
              <a:blipFill>
                <a:blip r:embed="rId25"/>
                <a:stretch>
                  <a:fillRect l="-8824" r="-5882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文字方塊 121">
                <a:extLst>
                  <a:ext uri="{FF2B5EF4-FFF2-40B4-BE49-F238E27FC236}">
                    <a16:creationId xmlns:a16="http://schemas.microsoft.com/office/drawing/2014/main" id="{41F57A2F-70C1-70F7-C14F-E523CD8D7FDA}"/>
                  </a:ext>
                </a:extLst>
              </p:cNvPr>
              <p:cNvSpPr txBox="1"/>
              <p:nvPr/>
            </p:nvSpPr>
            <p:spPr>
              <a:xfrm>
                <a:off x="2510327" y="108018"/>
                <a:ext cx="1686103" cy="5202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1,</m:t>
                          </m:r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zh-TW" sz="180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type m:val="skw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altLang="zh-TW" sz="180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p>
                          <m:r>
                            <a:rPr lang="en-US" altLang="zh-TW" sz="18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en-US" altLang="zh-TW" sz="180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√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den>
                      </m:f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75" name="文字方塊 121">
                <a:extLst>
                  <a:ext uri="{FF2B5EF4-FFF2-40B4-BE49-F238E27FC236}">
                    <a16:creationId xmlns:a16="http://schemas.microsoft.com/office/drawing/2014/main" id="{41F57A2F-70C1-70F7-C14F-E523CD8D7F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0327" y="108018"/>
                <a:ext cx="1686103" cy="520271"/>
              </a:xfrm>
              <a:prstGeom prst="rect">
                <a:avLst/>
              </a:prstGeom>
              <a:blipFill>
                <a:blip r:embed="rId26"/>
                <a:stretch>
                  <a:fillRect l="-1493" t="-190476" r="-23881" b="-27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7" name="文字方塊 127">
            <a:extLst>
              <a:ext uri="{FF2B5EF4-FFF2-40B4-BE49-F238E27FC236}">
                <a16:creationId xmlns:a16="http://schemas.microsoft.com/office/drawing/2014/main" id="{B8F5CA2E-8038-0DE0-214B-E52178FC30F9}"/>
              </a:ext>
            </a:extLst>
          </p:cNvPr>
          <p:cNvSpPr txBox="1"/>
          <p:nvPr/>
        </p:nvSpPr>
        <p:spPr>
          <a:xfrm>
            <a:off x="2513005" y="866718"/>
            <a:ext cx="23148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Scaled dot product</a:t>
            </a:r>
            <a:endParaRPr lang="zh-TW" altLang="en-US" sz="1600" dirty="0">
              <a:latin typeface="Corbel" panose="020B0503020204020204" pitchFamily="34" charset="0"/>
              <a:cs typeface="Tahoma" panose="020B0604030504040204" pitchFamily="34" charset="0"/>
            </a:endParaRPr>
          </a:p>
        </p:txBody>
      </p:sp>
      <p:sp>
        <p:nvSpPr>
          <p:cNvPr id="78" name="右大括弧 41">
            <a:extLst>
              <a:ext uri="{FF2B5EF4-FFF2-40B4-BE49-F238E27FC236}">
                <a16:creationId xmlns:a16="http://schemas.microsoft.com/office/drawing/2014/main" id="{4421962E-9CC3-BCDC-097E-2A0CD6809D6D}"/>
              </a:ext>
            </a:extLst>
          </p:cNvPr>
          <p:cNvSpPr/>
          <p:nvPr/>
        </p:nvSpPr>
        <p:spPr>
          <a:xfrm rot="5400000">
            <a:off x="3484315" y="355756"/>
            <a:ext cx="237628" cy="869167"/>
          </a:xfrm>
          <a:prstGeom prst="rightBrace">
            <a:avLst>
              <a:gd name="adj1" fmla="val 43879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 sz="1200" dirty="0">
              <a:latin typeface="Corbel" panose="020B0503020204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ABAC542-6315-033C-05A4-19DE65CC7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B4E53-BCCB-BE4E-A28A-722B6992CCD5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54" name="Picture 2">
            <a:extLst>
              <a:ext uri="{FF2B5EF4-FFF2-40B4-BE49-F238E27FC236}">
                <a16:creationId xmlns:a16="http://schemas.microsoft.com/office/drawing/2014/main" id="{A82B35E2-ED8A-5698-F9E2-3F20EDD6B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344" y="2521154"/>
            <a:ext cx="3798678" cy="2062893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文字方塊 74">
            <a:extLst>
              <a:ext uri="{FF2B5EF4-FFF2-40B4-BE49-F238E27FC236}">
                <a16:creationId xmlns:a16="http://schemas.microsoft.com/office/drawing/2014/main" id="{8146ECA2-3341-DD3B-73D5-0DA9AF5A9E56}"/>
              </a:ext>
            </a:extLst>
          </p:cNvPr>
          <p:cNvSpPr txBox="1"/>
          <p:nvPr/>
        </p:nvSpPr>
        <p:spPr>
          <a:xfrm>
            <a:off x="45095" y="1049183"/>
            <a:ext cx="1471189" cy="1055608"/>
          </a:xfrm>
          <a:prstGeom prst="wedgeRoundRectCallout">
            <a:avLst>
              <a:gd name="adj1" fmla="val 33948"/>
              <a:gd name="adj2" fmla="val 59917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much should “The” attend to other positions? </a:t>
            </a:r>
            <a:endParaRPr lang="zh-TW" altLang="en-US" dirty="0">
              <a:solidFill>
                <a:schemeClr val="tx1"/>
              </a:solidFill>
              <a:latin typeface="Corbel" panose="020B050302020402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07249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1" grpId="0" animBg="1"/>
      <p:bldP spid="62" grpId="0"/>
      <p:bldP spid="63" grpId="0" animBg="1"/>
      <p:bldP spid="64" grpId="0" animBg="1"/>
      <p:bldP spid="65" grpId="0" animBg="1"/>
      <p:bldP spid="70" grpId="0"/>
      <p:bldP spid="72" grpId="0"/>
    </p:bldLst>
  </p:timing>
  <p:extLst>
    <p:ext uri="{6950BFC3-D8DA-4A85-94F7-54DA5524770B}">
      <p188:commentRel xmlns:p188="http://schemas.microsoft.com/office/powerpoint/2018/8/main" r:id="rId2"/>
    </p:ext>
  </p:extLst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en-US" dirty="0"/>
              <a:t>Architectural</a:t>
            </a:r>
            <a:r>
              <a:rPr lang="en-US" spc="-5" dirty="0"/>
              <a:t> </a:t>
            </a:r>
            <a:r>
              <a:rPr lang="en-US" spc="-20" dirty="0"/>
              <a:t>Variants: Experiments</a:t>
            </a:r>
            <a:endParaRPr spc="-2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203250-9BC6-ACF8-94EE-6490EC9CB7E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42922" y="2908994"/>
            <a:ext cx="1535453" cy="21150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EDF205-26F2-7B2F-C992-04287923E148}"/>
              </a:ext>
            </a:extLst>
          </p:cNvPr>
          <p:cNvSpPr txBox="1"/>
          <p:nvPr/>
        </p:nvSpPr>
        <p:spPr>
          <a:xfrm>
            <a:off x="1257300" y="4806517"/>
            <a:ext cx="662939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spc="-5" dirty="0">
                <a:solidFill>
                  <a:srgbClr val="888888"/>
                </a:solidFill>
              </a:rPr>
              <a:t>Exploring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dirty="0">
                <a:solidFill>
                  <a:srgbClr val="888888"/>
                </a:solidFill>
              </a:rPr>
              <a:t>the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5" dirty="0">
                <a:solidFill>
                  <a:srgbClr val="888888"/>
                </a:solidFill>
              </a:rPr>
              <a:t>limits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5" dirty="0">
                <a:solidFill>
                  <a:srgbClr val="888888"/>
                </a:solidFill>
              </a:rPr>
              <a:t>of</a:t>
            </a:r>
            <a:r>
              <a:rPr lang="en-US" sz="1200" spc="15" dirty="0">
                <a:solidFill>
                  <a:srgbClr val="888888"/>
                </a:solidFill>
              </a:rPr>
              <a:t> </a:t>
            </a:r>
            <a:r>
              <a:rPr lang="en-US" sz="1200" spc="-20" dirty="0">
                <a:solidFill>
                  <a:srgbClr val="888888"/>
                </a:solidFill>
              </a:rPr>
              <a:t>transfer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5" dirty="0">
                <a:solidFill>
                  <a:srgbClr val="888888"/>
                </a:solidFill>
              </a:rPr>
              <a:t>learning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5" dirty="0">
                <a:solidFill>
                  <a:srgbClr val="888888"/>
                </a:solidFill>
              </a:rPr>
              <a:t>with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20" dirty="0">
                <a:solidFill>
                  <a:srgbClr val="888888"/>
                </a:solidFill>
              </a:rPr>
              <a:t>text-to-text</a:t>
            </a:r>
            <a:r>
              <a:rPr lang="en-US" sz="1200" spc="15" dirty="0">
                <a:solidFill>
                  <a:srgbClr val="888888"/>
                </a:solidFill>
              </a:rPr>
              <a:t> </a:t>
            </a:r>
            <a:r>
              <a:rPr lang="en-US" sz="1200" spc="-20" dirty="0">
                <a:solidFill>
                  <a:srgbClr val="888888"/>
                </a:solidFill>
              </a:rPr>
              <a:t>transfer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20" dirty="0">
                <a:solidFill>
                  <a:srgbClr val="888888"/>
                </a:solidFill>
              </a:rPr>
              <a:t>transformers, </a:t>
            </a:r>
            <a:r>
              <a:rPr lang="en-US" sz="1200" spc="-530" dirty="0">
                <a:solidFill>
                  <a:srgbClr val="888888"/>
                </a:solidFill>
              </a:rPr>
              <a:t> </a:t>
            </a:r>
            <a:r>
              <a:rPr lang="en-US" sz="1200" spc="-5" dirty="0">
                <a:solidFill>
                  <a:srgbClr val="888888"/>
                </a:solidFill>
              </a:rPr>
              <a:t>2020</a:t>
            </a:r>
            <a:endParaRPr lang="en-US" sz="1200" dirty="0"/>
          </a:p>
        </p:txBody>
      </p:sp>
      <p:pic>
        <p:nvPicPr>
          <p:cNvPr id="7" name="object 3">
            <a:extLst>
              <a:ext uri="{FF2B5EF4-FFF2-40B4-BE49-F238E27FC236}">
                <a16:creationId xmlns:a16="http://schemas.microsoft.com/office/drawing/2014/main" id="{C9FD4F3E-D565-65EA-71EB-9D6070CC23B8}"/>
              </a:ext>
            </a:extLst>
          </p:cNvPr>
          <p:cNvPicPr/>
          <p:nvPr/>
        </p:nvPicPr>
        <p:blipFill rotWithShape="1">
          <a:blip r:embed="rId3" cstate="print"/>
          <a:srcRect l="2023"/>
          <a:stretch/>
        </p:blipFill>
        <p:spPr>
          <a:xfrm>
            <a:off x="457199" y="1358538"/>
            <a:ext cx="8597155" cy="1419433"/>
          </a:xfrm>
          <a:prstGeom prst="rect">
            <a:avLst/>
          </a:prstGeom>
        </p:spPr>
      </p:pic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D6EA8444-851B-518C-62F1-FA9423DBA457}"/>
              </a:ext>
            </a:extLst>
          </p:cNvPr>
          <p:cNvSpPr/>
          <p:nvPr/>
        </p:nvSpPr>
        <p:spPr>
          <a:xfrm>
            <a:off x="6035076" y="920819"/>
            <a:ext cx="3108924" cy="437718"/>
          </a:xfrm>
          <a:prstGeom prst="wedgeRoundRectCallout">
            <a:avLst>
              <a:gd name="adj1" fmla="val -31598"/>
              <a:gd name="adj2" fmla="val 71984"/>
              <a:gd name="adj3" fmla="val 16667"/>
            </a:avLst>
          </a:prstGeom>
          <a:solidFill>
            <a:srgbClr val="DDE4F5"/>
          </a:solidFill>
          <a:ln>
            <a:solidFill>
              <a:srgbClr val="B1AF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Evaluated for classification tasks. </a:t>
            </a:r>
          </a:p>
        </p:txBody>
      </p:sp>
    </p:spTree>
    <p:extLst>
      <p:ext uri="{BB962C8B-B14F-4D97-AF65-F5344CB8AC3E}">
        <p14:creationId xmlns:p14="http://schemas.microsoft.com/office/powerpoint/2010/main" val="1175052053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en-US" dirty="0"/>
              <a:t>Architectural</a:t>
            </a:r>
            <a:r>
              <a:rPr lang="en-US" spc="-5" dirty="0"/>
              <a:t> </a:t>
            </a:r>
            <a:r>
              <a:rPr lang="en-US" spc="-20" dirty="0"/>
              <a:t>Variants: Experiments</a:t>
            </a:r>
            <a:endParaRPr spc="-2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B2D7D99-F015-0597-90B3-433F07CE3A2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3919" y="1390650"/>
            <a:ext cx="8085415" cy="3560912"/>
          </a:xfrm>
        </p:spPr>
        <p:txBody>
          <a:bodyPr>
            <a:normAutofit/>
          </a:bodyPr>
          <a:lstStyle/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Takeaways: </a:t>
            </a:r>
          </a:p>
          <a:p>
            <a:pPr marL="685800" lvl="1" indent="-342900">
              <a:buFont typeface="+mj-lt"/>
              <a:buAutoNum type="arabicPeriod"/>
            </a:pPr>
            <a:r>
              <a:rPr lang="en-US" sz="1600" dirty="0">
                <a:solidFill>
                  <a:srgbClr val="C00000"/>
                </a:solidFill>
              </a:rPr>
              <a:t>Halving the number </a:t>
            </a:r>
            <a:r>
              <a:rPr lang="en-US" sz="1600" dirty="0"/>
              <a:t>of layers in encoder and decoder </a:t>
            </a:r>
            <a:r>
              <a:rPr lang="en-US" sz="1600" dirty="0">
                <a:solidFill>
                  <a:srgbClr val="C00000"/>
                </a:solidFill>
              </a:rPr>
              <a:t>hurts the performance</a:t>
            </a:r>
            <a:r>
              <a:rPr lang="en-US" sz="1600" dirty="0"/>
              <a:t>.</a:t>
            </a:r>
          </a:p>
        </p:txBody>
      </p:sp>
      <p:pic>
        <p:nvPicPr>
          <p:cNvPr id="3" name="object 3"/>
          <p:cNvPicPr/>
          <p:nvPr/>
        </p:nvPicPr>
        <p:blipFill rotWithShape="1">
          <a:blip r:embed="rId2" cstate="print"/>
          <a:srcRect l="2023"/>
          <a:stretch/>
        </p:blipFill>
        <p:spPr>
          <a:xfrm>
            <a:off x="457199" y="1358538"/>
            <a:ext cx="8597155" cy="14194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825A78-40EA-0DA8-CE58-9A63CED94BCB}"/>
              </a:ext>
            </a:extLst>
          </p:cNvPr>
          <p:cNvSpPr txBox="1"/>
          <p:nvPr/>
        </p:nvSpPr>
        <p:spPr>
          <a:xfrm>
            <a:off x="1257300" y="4806517"/>
            <a:ext cx="662939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spc="-5" dirty="0">
                <a:solidFill>
                  <a:srgbClr val="888888"/>
                </a:solidFill>
              </a:rPr>
              <a:t>Exploring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dirty="0">
                <a:solidFill>
                  <a:srgbClr val="888888"/>
                </a:solidFill>
              </a:rPr>
              <a:t>the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5" dirty="0">
                <a:solidFill>
                  <a:srgbClr val="888888"/>
                </a:solidFill>
              </a:rPr>
              <a:t>limits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5" dirty="0">
                <a:solidFill>
                  <a:srgbClr val="888888"/>
                </a:solidFill>
              </a:rPr>
              <a:t>of</a:t>
            </a:r>
            <a:r>
              <a:rPr lang="en-US" sz="1200" spc="15" dirty="0">
                <a:solidFill>
                  <a:srgbClr val="888888"/>
                </a:solidFill>
              </a:rPr>
              <a:t> </a:t>
            </a:r>
            <a:r>
              <a:rPr lang="en-US" sz="1200" spc="-20" dirty="0">
                <a:solidFill>
                  <a:srgbClr val="888888"/>
                </a:solidFill>
              </a:rPr>
              <a:t>transfer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5" dirty="0">
                <a:solidFill>
                  <a:srgbClr val="888888"/>
                </a:solidFill>
              </a:rPr>
              <a:t>learning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5" dirty="0">
                <a:solidFill>
                  <a:srgbClr val="888888"/>
                </a:solidFill>
              </a:rPr>
              <a:t>with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20" dirty="0">
                <a:solidFill>
                  <a:srgbClr val="888888"/>
                </a:solidFill>
              </a:rPr>
              <a:t>text-to-text</a:t>
            </a:r>
            <a:r>
              <a:rPr lang="en-US" sz="1200" spc="15" dirty="0">
                <a:solidFill>
                  <a:srgbClr val="888888"/>
                </a:solidFill>
              </a:rPr>
              <a:t> </a:t>
            </a:r>
            <a:r>
              <a:rPr lang="en-US" sz="1200" spc="-20" dirty="0">
                <a:solidFill>
                  <a:srgbClr val="888888"/>
                </a:solidFill>
              </a:rPr>
              <a:t>transfer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20" dirty="0">
                <a:solidFill>
                  <a:srgbClr val="888888"/>
                </a:solidFill>
              </a:rPr>
              <a:t>transformers, </a:t>
            </a:r>
            <a:r>
              <a:rPr lang="en-US" sz="1200" spc="-530" dirty="0">
                <a:solidFill>
                  <a:srgbClr val="888888"/>
                </a:solidFill>
              </a:rPr>
              <a:t> </a:t>
            </a:r>
            <a:r>
              <a:rPr lang="en-US" sz="1200" spc="-5" dirty="0">
                <a:solidFill>
                  <a:srgbClr val="888888"/>
                </a:solidFill>
              </a:rPr>
              <a:t>2020</a:t>
            </a:r>
            <a:endParaRPr lang="en-US" sz="1200" dirty="0"/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E82112DD-FC14-1FF1-8D63-155140BB423C}"/>
              </a:ext>
            </a:extLst>
          </p:cNvPr>
          <p:cNvSpPr/>
          <p:nvPr/>
        </p:nvSpPr>
        <p:spPr>
          <a:xfrm rot="16200000">
            <a:off x="303163" y="1693003"/>
            <a:ext cx="461513" cy="629728"/>
          </a:xfrm>
          <a:prstGeom prst="arc">
            <a:avLst>
              <a:gd name="adj1" fmla="val 12393908"/>
              <a:gd name="adj2" fmla="val 20006097"/>
            </a:avLst>
          </a:prstGeom>
          <a:ln w="28575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F7916F02-C360-9602-6BD8-DCB61BAF1F02}"/>
              </a:ext>
            </a:extLst>
          </p:cNvPr>
          <p:cNvSpPr/>
          <p:nvPr/>
        </p:nvSpPr>
        <p:spPr>
          <a:xfrm>
            <a:off x="6035076" y="920819"/>
            <a:ext cx="3108924" cy="437718"/>
          </a:xfrm>
          <a:prstGeom prst="wedgeRoundRectCallout">
            <a:avLst>
              <a:gd name="adj1" fmla="val -31598"/>
              <a:gd name="adj2" fmla="val 71984"/>
              <a:gd name="adj3" fmla="val 16667"/>
            </a:avLst>
          </a:prstGeom>
          <a:solidFill>
            <a:srgbClr val="DDE4F5"/>
          </a:solidFill>
          <a:ln>
            <a:solidFill>
              <a:srgbClr val="B1AF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Evaluated for classification tasks. </a:t>
            </a:r>
          </a:p>
        </p:txBody>
      </p:sp>
    </p:spTree>
    <p:extLst>
      <p:ext uri="{BB962C8B-B14F-4D97-AF65-F5344CB8AC3E}">
        <p14:creationId xmlns:p14="http://schemas.microsoft.com/office/powerpoint/2010/main" val="693503070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en-US" dirty="0"/>
              <a:t>Architectural</a:t>
            </a:r>
            <a:r>
              <a:rPr lang="en-US" spc="-5" dirty="0"/>
              <a:t> </a:t>
            </a:r>
            <a:r>
              <a:rPr lang="en-US" spc="-20" dirty="0"/>
              <a:t>Variants: Experiments</a:t>
            </a:r>
            <a:endParaRPr spc="-2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B2D7D99-F015-0597-90B3-433F07CE3A2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3919" y="1390650"/>
            <a:ext cx="8085415" cy="3181350"/>
          </a:xfrm>
        </p:spPr>
        <p:txBody>
          <a:bodyPr>
            <a:normAutofit/>
          </a:bodyPr>
          <a:lstStyle/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Takeaways: </a:t>
            </a:r>
          </a:p>
          <a:p>
            <a:pPr marL="685800" lvl="1" indent="-342900">
              <a:buFont typeface="+mj-lt"/>
              <a:buAutoNum type="arabicPeriod"/>
            </a:pPr>
            <a:r>
              <a:rPr lang="en-US" sz="1600" dirty="0">
                <a:solidFill>
                  <a:srgbClr val="C00000"/>
                </a:solidFill>
              </a:rPr>
              <a:t>Halving the number </a:t>
            </a:r>
            <a:r>
              <a:rPr lang="en-US" sz="1600" dirty="0"/>
              <a:t>of layers in encoder and decoder </a:t>
            </a:r>
            <a:r>
              <a:rPr lang="en-US" sz="1600" dirty="0">
                <a:solidFill>
                  <a:srgbClr val="C00000"/>
                </a:solidFill>
              </a:rPr>
              <a:t>hurts the performance</a:t>
            </a:r>
            <a:r>
              <a:rPr lang="en-US" sz="1600" dirty="0"/>
              <a:t>.</a:t>
            </a:r>
          </a:p>
          <a:p>
            <a:pPr marL="685800" lvl="1" indent="-342900">
              <a:buFont typeface="+mj-lt"/>
              <a:buAutoNum type="arabicPeriod"/>
            </a:pPr>
            <a:r>
              <a:rPr lang="en-US" sz="1600" dirty="0"/>
              <a:t>Performance of Enc-Dec with </a:t>
            </a:r>
            <a:r>
              <a:rPr lang="en-US" sz="1600" dirty="0">
                <a:solidFill>
                  <a:srgbClr val="C00000"/>
                </a:solidFill>
              </a:rPr>
              <a:t>shared params</a:t>
            </a:r>
            <a:r>
              <a:rPr lang="en-US" sz="1600" dirty="0"/>
              <a:t> is almost on-par </a:t>
            </a:r>
            <a:r>
              <a:rPr lang="en-US" dirty="0"/>
              <a:t>with</a:t>
            </a:r>
            <a:r>
              <a:rPr lang="en-US" sz="1600" dirty="0"/>
              <a:t> </a:t>
            </a:r>
            <a:r>
              <a:rPr lang="en-US" sz="1600" dirty="0">
                <a:solidFill>
                  <a:srgbClr val="C00000"/>
                </a:solidFill>
              </a:rPr>
              <a:t>prefix LM</a:t>
            </a:r>
            <a:r>
              <a:rPr lang="en-US" dirty="0">
                <a:solidFill>
                  <a:srgbClr val="C00000"/>
                </a:solidFill>
              </a:rPr>
              <a:t>.</a:t>
            </a:r>
            <a:endParaRPr lang="en-US" sz="1600" dirty="0"/>
          </a:p>
        </p:txBody>
      </p:sp>
      <p:pic>
        <p:nvPicPr>
          <p:cNvPr id="3" name="object 3"/>
          <p:cNvPicPr/>
          <p:nvPr/>
        </p:nvPicPr>
        <p:blipFill rotWithShape="1">
          <a:blip r:embed="rId2" cstate="print"/>
          <a:srcRect l="2023"/>
          <a:stretch/>
        </p:blipFill>
        <p:spPr>
          <a:xfrm>
            <a:off x="457199" y="1358538"/>
            <a:ext cx="8597155" cy="14194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825A78-40EA-0DA8-CE58-9A63CED94BCB}"/>
              </a:ext>
            </a:extLst>
          </p:cNvPr>
          <p:cNvSpPr txBox="1"/>
          <p:nvPr/>
        </p:nvSpPr>
        <p:spPr>
          <a:xfrm>
            <a:off x="1257300" y="4806517"/>
            <a:ext cx="662939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spc="-5" dirty="0">
                <a:solidFill>
                  <a:srgbClr val="888888"/>
                </a:solidFill>
              </a:rPr>
              <a:t>Exploring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dirty="0">
                <a:solidFill>
                  <a:srgbClr val="888888"/>
                </a:solidFill>
              </a:rPr>
              <a:t>the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5" dirty="0">
                <a:solidFill>
                  <a:srgbClr val="888888"/>
                </a:solidFill>
              </a:rPr>
              <a:t>limits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5" dirty="0">
                <a:solidFill>
                  <a:srgbClr val="888888"/>
                </a:solidFill>
              </a:rPr>
              <a:t>of</a:t>
            </a:r>
            <a:r>
              <a:rPr lang="en-US" sz="1200" spc="15" dirty="0">
                <a:solidFill>
                  <a:srgbClr val="888888"/>
                </a:solidFill>
              </a:rPr>
              <a:t> </a:t>
            </a:r>
            <a:r>
              <a:rPr lang="en-US" sz="1200" spc="-20" dirty="0">
                <a:solidFill>
                  <a:srgbClr val="888888"/>
                </a:solidFill>
              </a:rPr>
              <a:t>transfer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5" dirty="0">
                <a:solidFill>
                  <a:srgbClr val="888888"/>
                </a:solidFill>
              </a:rPr>
              <a:t>learning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5" dirty="0">
                <a:solidFill>
                  <a:srgbClr val="888888"/>
                </a:solidFill>
              </a:rPr>
              <a:t>with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20" dirty="0">
                <a:solidFill>
                  <a:srgbClr val="888888"/>
                </a:solidFill>
              </a:rPr>
              <a:t>text-to-text</a:t>
            </a:r>
            <a:r>
              <a:rPr lang="en-US" sz="1200" spc="15" dirty="0">
                <a:solidFill>
                  <a:srgbClr val="888888"/>
                </a:solidFill>
              </a:rPr>
              <a:t> </a:t>
            </a:r>
            <a:r>
              <a:rPr lang="en-US" sz="1200" spc="-20" dirty="0">
                <a:solidFill>
                  <a:srgbClr val="888888"/>
                </a:solidFill>
              </a:rPr>
              <a:t>transfer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20" dirty="0">
                <a:solidFill>
                  <a:srgbClr val="888888"/>
                </a:solidFill>
              </a:rPr>
              <a:t>transformers, </a:t>
            </a:r>
            <a:r>
              <a:rPr lang="en-US" sz="1200" spc="-530" dirty="0">
                <a:solidFill>
                  <a:srgbClr val="888888"/>
                </a:solidFill>
              </a:rPr>
              <a:t> </a:t>
            </a:r>
            <a:r>
              <a:rPr lang="en-US" sz="1200" spc="-5" dirty="0">
                <a:solidFill>
                  <a:srgbClr val="888888"/>
                </a:solidFill>
              </a:rPr>
              <a:t>2020</a:t>
            </a:r>
            <a:endParaRPr lang="en-US" sz="1200" dirty="0"/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E82112DD-FC14-1FF1-8D63-155140BB423C}"/>
              </a:ext>
            </a:extLst>
          </p:cNvPr>
          <p:cNvSpPr/>
          <p:nvPr/>
        </p:nvSpPr>
        <p:spPr>
          <a:xfrm rot="16200000">
            <a:off x="184587" y="2035868"/>
            <a:ext cx="698670" cy="629728"/>
          </a:xfrm>
          <a:prstGeom prst="arc">
            <a:avLst>
              <a:gd name="adj1" fmla="val 12027745"/>
              <a:gd name="adj2" fmla="val 20616921"/>
            </a:avLst>
          </a:prstGeom>
          <a:ln w="28575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5E1402CE-DA32-18A3-DE47-CA72222D7366}"/>
              </a:ext>
            </a:extLst>
          </p:cNvPr>
          <p:cNvSpPr/>
          <p:nvPr/>
        </p:nvSpPr>
        <p:spPr>
          <a:xfrm>
            <a:off x="6035076" y="920819"/>
            <a:ext cx="3108924" cy="437718"/>
          </a:xfrm>
          <a:prstGeom prst="wedgeRoundRectCallout">
            <a:avLst>
              <a:gd name="adj1" fmla="val -31598"/>
              <a:gd name="adj2" fmla="val 71984"/>
              <a:gd name="adj3" fmla="val 16667"/>
            </a:avLst>
          </a:prstGeom>
          <a:solidFill>
            <a:srgbClr val="DDE4F5"/>
          </a:solidFill>
          <a:ln>
            <a:solidFill>
              <a:srgbClr val="B1AF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Evaluated for classification tasks. </a:t>
            </a:r>
          </a:p>
        </p:txBody>
      </p:sp>
    </p:spTree>
    <p:extLst>
      <p:ext uri="{BB962C8B-B14F-4D97-AF65-F5344CB8AC3E}">
        <p14:creationId xmlns:p14="http://schemas.microsoft.com/office/powerpoint/2010/main" val="1806488387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885F6E4-91F7-E838-3F6F-D059BF41D3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Pre-training objectives</a:t>
            </a:r>
          </a:p>
        </p:txBody>
      </p:sp>
    </p:spTree>
    <p:extLst>
      <p:ext uri="{BB962C8B-B14F-4D97-AF65-F5344CB8AC3E}">
        <p14:creationId xmlns:p14="http://schemas.microsoft.com/office/powerpoint/2010/main" val="2384231599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14635-9F16-09DD-3AE4-402D2AB86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 Pre-training Objectives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3DC991-5DC5-98AD-6ACE-F76AB1E275A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1800" dirty="0">
                <a:latin typeface="Calibri" panose="020F0502020204030204" pitchFamily="34" charset="0"/>
              </a:rPr>
              <a:t>So far, the dominant objective we have seen is “next-token” prediction. </a:t>
            </a:r>
          </a:p>
          <a:p>
            <a:r>
              <a:rPr lang="en-US" sz="1800" dirty="0">
                <a:effectLst/>
                <a:latin typeface="Calibri" panose="020F0502020204030204" pitchFamily="34" charset="0"/>
              </a:rPr>
              <a:t>In reality any “marginal” observations about language can be a source of supervision. </a:t>
            </a:r>
          </a:p>
        </p:txBody>
      </p:sp>
    </p:spTree>
    <p:extLst>
      <p:ext uri="{BB962C8B-B14F-4D97-AF65-F5344CB8AC3E}">
        <p14:creationId xmlns:p14="http://schemas.microsoft.com/office/powerpoint/2010/main" val="1569498443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406D6-CE7E-D2AD-286F-F22BCA382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Objectives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AC3465-700C-204E-2680-8F747583BC4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95252" y="1255182"/>
            <a:ext cx="4529148" cy="3364207"/>
          </a:xfrm>
        </p:spPr>
        <p:txBody>
          <a:bodyPr>
            <a:normAutofit lnSpcReduction="10000"/>
          </a:bodyPr>
          <a:lstStyle/>
          <a:p>
            <a:r>
              <a:rPr lang="en-US" sz="1600" dirty="0"/>
              <a:t>Prefix language modeling </a:t>
            </a:r>
          </a:p>
          <a:p>
            <a:pPr lvl="1"/>
            <a:r>
              <a:rPr lang="en-US" sz="1200" b="1" dirty="0">
                <a:solidFill>
                  <a:srgbClr val="C00000"/>
                </a:solidFill>
              </a:rPr>
              <a:t>Input:</a:t>
            </a:r>
            <a:r>
              <a:rPr lang="en-US" sz="1200" b="1" dirty="0"/>
              <a:t> </a:t>
            </a:r>
            <a:r>
              <a:rPr lang="en-US" sz="1200" dirty="0">
                <a:latin typeface="Consolas" panose="020B0609020204030204" pitchFamily="49" charset="0"/>
                <a:cs typeface="Consolas" panose="020B0609020204030204" pitchFamily="49" charset="0"/>
              </a:rPr>
              <a:t>Thank you for inviting </a:t>
            </a:r>
          </a:p>
          <a:p>
            <a:pPr lvl="1"/>
            <a:r>
              <a:rPr lang="en-US" sz="1200" b="1" dirty="0">
                <a:solidFill>
                  <a:srgbClr val="00B050"/>
                </a:solidFill>
              </a:rPr>
              <a:t>Output:</a:t>
            </a:r>
            <a:r>
              <a:rPr lang="en-US" sz="1200" dirty="0"/>
              <a:t>  </a:t>
            </a:r>
            <a:r>
              <a:rPr lang="en-US" sz="1200" dirty="0">
                <a:latin typeface="Consolas" panose="020B0609020204030204" pitchFamily="49" charset="0"/>
                <a:cs typeface="Consolas" panose="020B0609020204030204" pitchFamily="49" charset="0"/>
              </a:rPr>
              <a:t>me to your party last week </a:t>
            </a:r>
          </a:p>
          <a:p>
            <a:pPr marL="114300" indent="0">
              <a:buNone/>
            </a:pPr>
            <a:endParaRPr lang="en-US" sz="1600" dirty="0"/>
          </a:p>
          <a:p>
            <a:r>
              <a:rPr lang="en-US" sz="1600" dirty="0"/>
              <a:t>BERT-style denoising</a:t>
            </a:r>
          </a:p>
          <a:p>
            <a:pPr lvl="1"/>
            <a:r>
              <a:rPr lang="en-US" sz="1200" b="1" dirty="0">
                <a:solidFill>
                  <a:srgbClr val="C00000"/>
                </a:solidFill>
              </a:rPr>
              <a:t>Input:</a:t>
            </a:r>
            <a:r>
              <a:rPr lang="en-US" sz="1200" b="1" dirty="0"/>
              <a:t> </a:t>
            </a:r>
            <a:r>
              <a:rPr lang="en-US" sz="1200" dirty="0">
                <a:latin typeface="Consolas" panose="020B0609020204030204" pitchFamily="49" charset="0"/>
                <a:cs typeface="Consolas" panose="020B0609020204030204" pitchFamily="49" charset="0"/>
              </a:rPr>
              <a:t>Thank you &lt;M&gt; &lt;M&gt; me to your party </a:t>
            </a:r>
            <a:r>
              <a:rPr lang="en-US" sz="1200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apple </a:t>
            </a:r>
            <a:r>
              <a:rPr lang="en-US" sz="1200" dirty="0">
                <a:latin typeface="Consolas" panose="020B0609020204030204" pitchFamily="49" charset="0"/>
                <a:cs typeface="Consolas" panose="020B0609020204030204" pitchFamily="49" charset="0"/>
              </a:rPr>
              <a:t>week </a:t>
            </a:r>
          </a:p>
          <a:p>
            <a:pPr lvl="1"/>
            <a:r>
              <a:rPr lang="en-US" sz="1200" b="1" dirty="0">
                <a:solidFill>
                  <a:srgbClr val="00B050"/>
                </a:solidFill>
              </a:rPr>
              <a:t>Output:</a:t>
            </a:r>
            <a:r>
              <a:rPr lang="en-US" sz="1200" dirty="0"/>
              <a:t> </a:t>
            </a:r>
            <a:r>
              <a:rPr lang="en-US" sz="1200" dirty="0">
                <a:latin typeface="Consolas" panose="020B0609020204030204" pitchFamily="49" charset="0"/>
                <a:cs typeface="Consolas" panose="020B0609020204030204" pitchFamily="49" charset="0"/>
              </a:rPr>
              <a:t>Thank you </a:t>
            </a:r>
            <a:r>
              <a:rPr lang="en-US" sz="1200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for inviting</a:t>
            </a:r>
            <a:r>
              <a:rPr lang="en-US" sz="1200" dirty="0">
                <a:latin typeface="Consolas" panose="020B0609020204030204" pitchFamily="49" charset="0"/>
                <a:cs typeface="Consolas" panose="020B0609020204030204" pitchFamily="49" charset="0"/>
              </a:rPr>
              <a:t> me to your party </a:t>
            </a:r>
            <a:r>
              <a:rPr lang="en-US" sz="1200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last</a:t>
            </a:r>
            <a:r>
              <a:rPr lang="en-US" sz="1200" dirty="0">
                <a:latin typeface="Consolas" panose="020B0609020204030204" pitchFamily="49" charset="0"/>
                <a:cs typeface="Consolas" panose="020B0609020204030204" pitchFamily="49" charset="0"/>
              </a:rPr>
              <a:t> week </a:t>
            </a:r>
          </a:p>
          <a:p>
            <a:pPr marL="114300" indent="0">
              <a:buNone/>
            </a:pPr>
            <a:endParaRPr lang="en-US" sz="1600" dirty="0"/>
          </a:p>
          <a:p>
            <a:r>
              <a:rPr lang="en-US" sz="1600" dirty="0" err="1"/>
              <a:t>Deshuffling</a:t>
            </a:r>
            <a:endParaRPr lang="en-US" sz="1600" dirty="0"/>
          </a:p>
          <a:p>
            <a:pPr lvl="1"/>
            <a:r>
              <a:rPr lang="en-US" sz="1200" b="1" dirty="0">
                <a:solidFill>
                  <a:srgbClr val="C00000"/>
                </a:solidFill>
              </a:rPr>
              <a:t>Input:</a:t>
            </a:r>
            <a:r>
              <a:rPr lang="en-US" sz="1200" b="1" dirty="0"/>
              <a:t> </a:t>
            </a:r>
            <a:r>
              <a:rPr lang="en-US" sz="1200" dirty="0">
                <a:latin typeface="Consolas" panose="020B0609020204030204" pitchFamily="49" charset="0"/>
                <a:cs typeface="Consolas" panose="020B0609020204030204" pitchFamily="49" charset="0"/>
              </a:rPr>
              <a:t>party me for your to. last fun you inviting week Thanks. </a:t>
            </a:r>
          </a:p>
          <a:p>
            <a:pPr lvl="1"/>
            <a:r>
              <a:rPr lang="en-US" sz="1200" b="1" dirty="0">
                <a:solidFill>
                  <a:srgbClr val="00B050"/>
                </a:solidFill>
              </a:rPr>
              <a:t>Output:</a:t>
            </a:r>
            <a:r>
              <a:rPr lang="en-US" sz="1200" dirty="0"/>
              <a:t> </a:t>
            </a:r>
            <a:r>
              <a:rPr lang="en-US" sz="1200" dirty="0">
                <a:solidFill>
                  <a:schemeClr val="bg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Thank you for inviting me to your party last week </a:t>
            </a:r>
          </a:p>
          <a:p>
            <a:pPr marL="114300" indent="0">
              <a:buNone/>
            </a:pPr>
            <a:endParaRPr lang="en-US" sz="16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E22743D9-9D95-EADA-59F4-6DBAA1155097}"/>
              </a:ext>
            </a:extLst>
          </p:cNvPr>
          <p:cNvSpPr txBox="1">
            <a:spLocks/>
          </p:cNvSpPr>
          <p:nvPr/>
        </p:nvSpPr>
        <p:spPr>
          <a:xfrm>
            <a:off x="4303628" y="1151789"/>
            <a:ext cx="5233498" cy="3918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orbel"/>
              <a:buChar char="●"/>
              <a:defRPr sz="18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○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■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●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○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■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●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○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■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r>
              <a:rPr lang="en-US" sz="1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IID noise, replace spans </a:t>
            </a:r>
          </a:p>
          <a:p>
            <a:pPr lvl="1"/>
            <a:r>
              <a:rPr lang="en-US" sz="1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Input:</a:t>
            </a:r>
            <a:r>
              <a:rPr lang="en-US" sz="1200" b="1" dirty="0"/>
              <a:t> </a:t>
            </a:r>
            <a:r>
              <a:rPr lang="en-US" sz="1200" dirty="0">
                <a:latin typeface="Consolas" panose="020B0609020204030204" pitchFamily="49" charset="0"/>
                <a:cs typeface="Consolas" panose="020B0609020204030204" pitchFamily="49" charset="0"/>
              </a:rPr>
              <a:t>Thank you &lt;X&gt; me to your party &lt;X&gt; week </a:t>
            </a:r>
          </a:p>
          <a:p>
            <a:pPr lvl="1"/>
            <a:r>
              <a:rPr lang="en-US" sz="1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Output: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>
                <a:latin typeface="Consolas" panose="020B0609020204030204" pitchFamily="49" charset="0"/>
                <a:cs typeface="Consolas" panose="020B0609020204030204" pitchFamily="49" charset="0"/>
              </a:rPr>
              <a:t>&lt;X&gt; for inviting &lt;Y&gt; last &lt;Z&gt;</a:t>
            </a:r>
          </a:p>
          <a:p>
            <a:pPr marL="114300" indent="0">
              <a:buFont typeface="Corbel"/>
              <a:buNone/>
            </a:pPr>
            <a:endParaRPr lang="en-US" sz="1600" dirty="0"/>
          </a:p>
          <a:p>
            <a:r>
              <a:rPr lang="en-US" sz="1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IID noise, drop tokens  </a:t>
            </a:r>
          </a:p>
          <a:p>
            <a:pPr lvl="1"/>
            <a:r>
              <a:rPr lang="en-US" sz="1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Input:</a:t>
            </a:r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>
                <a:latin typeface="Consolas" panose="020B0609020204030204" pitchFamily="49" charset="0"/>
                <a:cs typeface="Consolas" panose="020B0609020204030204" pitchFamily="49" charset="0"/>
              </a:rPr>
              <a:t>Thank you me to your party week .</a:t>
            </a:r>
          </a:p>
          <a:p>
            <a:pPr lvl="1"/>
            <a:r>
              <a:rPr lang="en-US" sz="1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Output:</a:t>
            </a:r>
            <a:r>
              <a:rPr lang="en-US" sz="1200" dirty="0"/>
              <a:t> </a:t>
            </a:r>
            <a:r>
              <a:rPr lang="en-US" sz="1200" dirty="0">
                <a:latin typeface="Consolas" panose="020B0609020204030204" pitchFamily="49" charset="0"/>
                <a:cs typeface="Consolas" panose="020B0609020204030204" pitchFamily="49" charset="0"/>
              </a:rPr>
              <a:t>for inviting last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7BEC4B-BA03-F7D4-1D0D-BE8C6CFA1CC0}"/>
              </a:ext>
            </a:extLst>
          </p:cNvPr>
          <p:cNvSpPr txBox="1"/>
          <p:nvPr/>
        </p:nvSpPr>
        <p:spPr>
          <a:xfrm>
            <a:off x="1257300" y="4806517"/>
            <a:ext cx="662939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spc="-5" dirty="0">
                <a:solidFill>
                  <a:srgbClr val="88888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Exploring</a:t>
            </a:r>
            <a:r>
              <a:rPr lang="en-US" sz="1200" spc="10" dirty="0">
                <a:solidFill>
                  <a:srgbClr val="88888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>
                <a:solidFill>
                  <a:srgbClr val="88888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en-US" sz="1200" spc="10" dirty="0">
                <a:solidFill>
                  <a:srgbClr val="88888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spc="-5" dirty="0">
                <a:solidFill>
                  <a:srgbClr val="88888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limits</a:t>
            </a:r>
            <a:r>
              <a:rPr lang="en-US" sz="1200" spc="10" dirty="0">
                <a:solidFill>
                  <a:srgbClr val="88888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spc="-5" dirty="0">
                <a:solidFill>
                  <a:srgbClr val="88888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en-US" sz="1200" spc="15" dirty="0">
                <a:solidFill>
                  <a:srgbClr val="88888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spc="-20" dirty="0">
                <a:solidFill>
                  <a:srgbClr val="88888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transfer</a:t>
            </a:r>
            <a:r>
              <a:rPr lang="en-US" sz="1200" spc="10" dirty="0">
                <a:solidFill>
                  <a:srgbClr val="88888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spc="-5" dirty="0">
                <a:solidFill>
                  <a:srgbClr val="88888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learning</a:t>
            </a:r>
            <a:r>
              <a:rPr lang="en-US" sz="1200" spc="10" dirty="0">
                <a:solidFill>
                  <a:srgbClr val="88888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spc="-5" dirty="0">
                <a:solidFill>
                  <a:srgbClr val="88888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</a:t>
            </a:r>
            <a:r>
              <a:rPr lang="en-US" sz="1200" spc="10" dirty="0">
                <a:solidFill>
                  <a:srgbClr val="88888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spc="-20" dirty="0">
                <a:solidFill>
                  <a:srgbClr val="88888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text-to-text</a:t>
            </a:r>
            <a:r>
              <a:rPr lang="en-US" sz="1200" spc="15" dirty="0">
                <a:solidFill>
                  <a:srgbClr val="88888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spc="-20" dirty="0">
                <a:solidFill>
                  <a:srgbClr val="88888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transfer</a:t>
            </a:r>
            <a:r>
              <a:rPr lang="en-US" sz="1200" spc="10" dirty="0">
                <a:solidFill>
                  <a:srgbClr val="88888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spc="-20" dirty="0">
                <a:solidFill>
                  <a:srgbClr val="88888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transformers, </a:t>
            </a:r>
            <a:r>
              <a:rPr lang="en-US" sz="1200" spc="-530" dirty="0">
                <a:solidFill>
                  <a:srgbClr val="88888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spc="-5" dirty="0">
                <a:solidFill>
                  <a:srgbClr val="88888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2020</a:t>
            </a:r>
            <a:endParaRPr lang="en-US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260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03E9A-EDF1-6455-6ED0-7387F4ADB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Objectives: Experiments 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DE422531-E00A-8E2B-23F0-B0D4D219D4E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All the variants perform similarly</a:t>
            </a:r>
          </a:p>
          <a:p>
            <a:r>
              <a:rPr lang="en-US" dirty="0"/>
              <a:t>“Replace corrupted spans” and “Drop corrupted tokens” are more appealing because </a:t>
            </a:r>
            <a:r>
              <a:rPr lang="en-US" dirty="0">
                <a:solidFill>
                  <a:srgbClr val="C00000"/>
                </a:solidFill>
              </a:rPr>
              <a:t>target sequences are shorter, speeding up training</a:t>
            </a:r>
            <a:r>
              <a:rPr lang="en-US" dirty="0"/>
              <a:t>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4AAEBE9-3259-39D8-AC25-864DCC8F6131}"/>
              </a:ext>
            </a:extLst>
          </p:cNvPr>
          <p:cNvGrpSpPr/>
          <p:nvPr/>
        </p:nvGrpSpPr>
        <p:grpSpPr>
          <a:xfrm>
            <a:off x="311148" y="3129266"/>
            <a:ext cx="8521152" cy="1629317"/>
            <a:chOff x="311148" y="3257777"/>
            <a:chExt cx="8521152" cy="1629317"/>
          </a:xfrm>
        </p:grpSpPr>
        <p:pic>
          <p:nvPicPr>
            <p:cNvPr id="12" name="Content Placeholder 4" descr="Table&#10;&#10;Description automatically generated">
              <a:extLst>
                <a:ext uri="{FF2B5EF4-FFF2-40B4-BE49-F238E27FC236}">
                  <a16:creationId xmlns:a16="http://schemas.microsoft.com/office/drawing/2014/main" id="{23E3691B-9162-C70E-D3D1-D663EB1DC1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73343" b="8560"/>
            <a:stretch/>
          </p:blipFill>
          <p:spPr>
            <a:xfrm>
              <a:off x="372534" y="3902516"/>
              <a:ext cx="8459766" cy="2116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Picture 12" descr="Table&#10;&#10;Description automatically generated">
              <a:extLst>
                <a:ext uri="{FF2B5EF4-FFF2-40B4-BE49-F238E27FC236}">
                  <a16:creationId xmlns:a16="http://schemas.microsoft.com/office/drawing/2014/main" id="{2C2F52D0-3A71-BDE2-D10B-85C2FD1280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63634"/>
            <a:stretch/>
          </p:blipFill>
          <p:spPr>
            <a:xfrm>
              <a:off x="311149" y="4364406"/>
              <a:ext cx="8460317" cy="522688"/>
            </a:xfrm>
            <a:prstGeom prst="rect">
              <a:avLst/>
            </a:prstGeom>
          </p:spPr>
        </p:pic>
        <p:pic>
          <p:nvPicPr>
            <p:cNvPr id="14" name="Content Placeholder 4" descr="Table&#10;&#10;Description automatically generated">
              <a:extLst>
                <a:ext uri="{FF2B5EF4-FFF2-40B4-BE49-F238E27FC236}">
                  <a16:creationId xmlns:a16="http://schemas.microsoft.com/office/drawing/2014/main" id="{A6CB082B-B524-7CB2-9EFA-563384E85A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-1" b="44879"/>
            <a:stretch/>
          </p:blipFill>
          <p:spPr>
            <a:xfrm>
              <a:off x="372534" y="3257777"/>
              <a:ext cx="8459766" cy="6447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" name="Picture 2" descr="Table&#10;&#10;Description automatically generated">
              <a:extLst>
                <a:ext uri="{FF2B5EF4-FFF2-40B4-BE49-F238E27FC236}">
                  <a16:creationId xmlns:a16="http://schemas.microsoft.com/office/drawing/2014/main" id="{8FC44E46-65D8-0491-B0B2-B256A7D85A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0363" b="54910"/>
            <a:stretch/>
          </p:blipFill>
          <p:spPr>
            <a:xfrm>
              <a:off x="311148" y="4085364"/>
              <a:ext cx="8460317" cy="211667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5E4B649-020E-6065-66A9-E27192DBACAF}"/>
              </a:ext>
            </a:extLst>
          </p:cNvPr>
          <p:cNvSpPr txBox="1"/>
          <p:nvPr/>
        </p:nvSpPr>
        <p:spPr>
          <a:xfrm>
            <a:off x="1257300" y="4806517"/>
            <a:ext cx="662939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spc="-5" dirty="0">
                <a:solidFill>
                  <a:srgbClr val="888888"/>
                </a:solidFill>
              </a:rPr>
              <a:t>Exploring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dirty="0">
                <a:solidFill>
                  <a:srgbClr val="888888"/>
                </a:solidFill>
              </a:rPr>
              <a:t>the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5" dirty="0">
                <a:solidFill>
                  <a:srgbClr val="888888"/>
                </a:solidFill>
              </a:rPr>
              <a:t>limits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5" dirty="0">
                <a:solidFill>
                  <a:srgbClr val="888888"/>
                </a:solidFill>
              </a:rPr>
              <a:t>of</a:t>
            </a:r>
            <a:r>
              <a:rPr lang="en-US" sz="1200" spc="15" dirty="0">
                <a:solidFill>
                  <a:srgbClr val="888888"/>
                </a:solidFill>
              </a:rPr>
              <a:t> </a:t>
            </a:r>
            <a:r>
              <a:rPr lang="en-US" sz="1200" spc="-20" dirty="0">
                <a:solidFill>
                  <a:srgbClr val="888888"/>
                </a:solidFill>
              </a:rPr>
              <a:t>transfer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5" dirty="0">
                <a:solidFill>
                  <a:srgbClr val="888888"/>
                </a:solidFill>
              </a:rPr>
              <a:t>learning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5" dirty="0">
                <a:solidFill>
                  <a:srgbClr val="888888"/>
                </a:solidFill>
              </a:rPr>
              <a:t>with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20" dirty="0">
                <a:solidFill>
                  <a:srgbClr val="888888"/>
                </a:solidFill>
              </a:rPr>
              <a:t>text-to-text</a:t>
            </a:r>
            <a:r>
              <a:rPr lang="en-US" sz="1200" spc="15" dirty="0">
                <a:solidFill>
                  <a:srgbClr val="888888"/>
                </a:solidFill>
              </a:rPr>
              <a:t> </a:t>
            </a:r>
            <a:r>
              <a:rPr lang="en-US" sz="1200" spc="-20" dirty="0">
                <a:solidFill>
                  <a:srgbClr val="888888"/>
                </a:solidFill>
              </a:rPr>
              <a:t>transfer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20" dirty="0">
                <a:solidFill>
                  <a:srgbClr val="888888"/>
                </a:solidFill>
              </a:rPr>
              <a:t>transformers, </a:t>
            </a:r>
            <a:r>
              <a:rPr lang="en-US" sz="1200" spc="-530" dirty="0">
                <a:solidFill>
                  <a:srgbClr val="888888"/>
                </a:solidFill>
              </a:rPr>
              <a:t> </a:t>
            </a:r>
            <a:r>
              <a:rPr lang="en-US" sz="1200" spc="-5" dirty="0">
                <a:solidFill>
                  <a:srgbClr val="888888"/>
                </a:solidFill>
              </a:rPr>
              <a:t>2020</a:t>
            </a:r>
            <a:endParaRPr lang="en-US" sz="1200" dirty="0"/>
          </a:p>
        </p:txBody>
      </p:sp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4B118CB0-6560-D6EA-B8E4-9E79356EE7F9}"/>
              </a:ext>
            </a:extLst>
          </p:cNvPr>
          <p:cNvSpPr/>
          <p:nvPr/>
        </p:nvSpPr>
        <p:spPr>
          <a:xfrm>
            <a:off x="5196840" y="2262349"/>
            <a:ext cx="3734914" cy="775493"/>
          </a:xfrm>
          <a:prstGeom prst="wedgeRoundRectCallout">
            <a:avLst>
              <a:gd name="adj1" fmla="val -31598"/>
              <a:gd name="adj2" fmla="val 71984"/>
              <a:gd name="adj3" fmla="val 16667"/>
            </a:avLst>
          </a:prstGeom>
          <a:solidFill>
            <a:srgbClr val="DDE4F5"/>
          </a:solidFill>
          <a:ln>
            <a:solidFill>
              <a:srgbClr val="B1AF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Assuming Enc-Dec architecture. </a:t>
            </a:r>
            <a:br>
              <a:rPr lang="en-US" sz="1600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</a:rPr>
              <a:t>Evaluated for classification tasks. </a:t>
            </a:r>
          </a:p>
        </p:txBody>
      </p:sp>
    </p:spTree>
    <p:extLst>
      <p:ext uri="{BB962C8B-B14F-4D97-AF65-F5344CB8AC3E}">
        <p14:creationId xmlns:p14="http://schemas.microsoft.com/office/powerpoint/2010/main" val="359007980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1424F-3BE9-54EB-0219-03917C585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Grouped Query-Attention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80B6BE-B754-0FEF-C41B-092CAA721D5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Used for training </a:t>
            </a:r>
            <a:r>
              <a:rPr lang="en-US" dirty="0" err="1"/>
              <a:t>LLaMA</a:t>
            </a:r>
            <a:r>
              <a:rPr lang="en-US" dirty="0"/>
              <a:t> 2. </a:t>
            </a:r>
          </a:p>
          <a:p>
            <a:r>
              <a:rPr lang="en-US" dirty="0"/>
              <a:t>One key-value vector for each group of queries — an interpolation between “multi-head” attention and “multi-query” attention.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Improves inference scalability for our larger models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DE5F96-5336-0D16-987C-630E19303BA5}"/>
              </a:ext>
            </a:extLst>
          </p:cNvPr>
          <p:cNvSpPr txBox="1"/>
          <p:nvPr/>
        </p:nvSpPr>
        <p:spPr>
          <a:xfrm>
            <a:off x="517585" y="4784179"/>
            <a:ext cx="7841410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GQA: Training generalized multi-query transformer models from multi-head checkpoints, 2023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2D47272-C884-1AB4-4155-5ABF16DCC5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06"/>
          <a:stretch/>
        </p:blipFill>
        <p:spPr>
          <a:xfrm>
            <a:off x="47418" y="2269555"/>
            <a:ext cx="6010862" cy="2111670"/>
          </a:xfrm>
          <a:prstGeom prst="rect">
            <a:avLst/>
          </a:prstGeom>
        </p:spPr>
      </p:pic>
      <p:pic>
        <p:nvPicPr>
          <p:cNvPr id="9" name="Picture 8" descr="A graph with a blue line and a red line&#10;&#10;Description automatically generated">
            <a:extLst>
              <a:ext uri="{FF2B5EF4-FFF2-40B4-BE49-F238E27FC236}">
                <a16:creationId xmlns:a16="http://schemas.microsoft.com/office/drawing/2014/main" id="{F27DA4EA-7925-3ED8-0B0B-FA5D46E8C9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5858" y="2167223"/>
            <a:ext cx="2596430" cy="241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651536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4CD91-6509-339C-6167-E910543A1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Optimizers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BCFAE0-BAC7-A823-C1DF-9F62C100D63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Most modern models use “</a:t>
            </a:r>
            <a:r>
              <a:rPr lang="en-US" dirty="0" err="1"/>
              <a:t>AdamW</a:t>
            </a:r>
            <a:r>
              <a:rPr lang="en-US" dirty="0"/>
              <a:t>” optimizer (not vanilla Gradient Descent). </a:t>
            </a:r>
          </a:p>
          <a:p>
            <a:pPr lvl="1"/>
            <a:r>
              <a:rPr lang="en-US" dirty="0"/>
              <a:t>Adam optimization is a stochastic gradient descent method that is based on adaptive estimation of first-order and second-order “momentums”.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“W” because it decouples “weight decay”</a:t>
            </a:r>
            <a:br>
              <a:rPr lang="en-US" dirty="0"/>
            </a:br>
            <a:r>
              <a:rPr lang="en-US" dirty="0"/>
              <a:t>from “learning rate”. (Details out of scope </a:t>
            </a:r>
            <a:br>
              <a:rPr lang="en-US" dirty="0"/>
            </a:br>
            <a:r>
              <a:rPr lang="en-US" dirty="0"/>
              <a:t>for us. See the cited paper.) 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4EBFF0-2989-0C19-E1C9-992A71782D71}"/>
              </a:ext>
            </a:extLst>
          </p:cNvPr>
          <p:cNvSpPr txBox="1"/>
          <p:nvPr/>
        </p:nvSpPr>
        <p:spPr>
          <a:xfrm>
            <a:off x="2285999" y="4523851"/>
            <a:ext cx="4572000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https://pytorch.org/docs/stable/generated/torch.optim.AdamW.html</a:t>
            </a:r>
            <a:r>
              <a:rPr lang="en-US" sz="10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/>
            <a:r>
              <a:rPr lang="en-US" sz="10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https://pytorch.org/docs/stable/generated/torch.optim.Adam.html</a:t>
            </a:r>
            <a:endParaRPr lang="en-US" sz="10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10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[Decoupled Weight Decay Regularization, 2017] </a:t>
            </a:r>
          </a:p>
        </p:txBody>
      </p:sp>
      <p:pic>
        <p:nvPicPr>
          <p:cNvPr id="1026" name="Picture 2" descr="Gradient Descent with Momentum, RMSprop And Adam Optimizer | by Harsh  Khandewal | Analytics Vidhya | Medium">
            <a:extLst>
              <a:ext uri="{FF2B5EF4-FFF2-40B4-BE49-F238E27FC236}">
                <a16:creationId xmlns:a16="http://schemas.microsoft.com/office/drawing/2014/main" id="{511733C4-2D8F-98C8-5EB0-FEA0AF333B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075" y="2211252"/>
            <a:ext cx="3631847" cy="2012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5444893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D3362-9CE0-0E5C-F521-8A1A1CC5F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Batching Data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34C285-C914-BC6E-3229-061315E199B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30819" y="1390650"/>
            <a:ext cx="4181383" cy="3077573"/>
          </a:xfrm>
        </p:spPr>
        <p:txBody>
          <a:bodyPr/>
          <a:lstStyle/>
          <a:p>
            <a:r>
              <a:rPr lang="en-US" dirty="0"/>
              <a:t>Previously we talked about the importance of batching data </a:t>
            </a:r>
          </a:p>
          <a:p>
            <a:r>
              <a:rPr lang="en-US" dirty="0"/>
              <a:t>GPUs are faster at Tensor operations and hence, we want to do batch processing </a:t>
            </a:r>
          </a:p>
          <a:p>
            <a:r>
              <a:rPr lang="en-US" dirty="0"/>
              <a:t>The lager batch of data, the faster they get processed. </a:t>
            </a:r>
          </a:p>
          <a:p>
            <a:r>
              <a:rPr lang="en-US" dirty="0"/>
              <a:t>Alas, the speedup is often sub-linear (e.g., 2x larger batch leads to less than 2x speedup). </a:t>
            </a:r>
          </a:p>
        </p:txBody>
      </p:sp>
      <p:pic>
        <p:nvPicPr>
          <p:cNvPr id="5" name="Picture 4" descr="A green line graph with white text&#10;&#10;Description automatically generated">
            <a:extLst>
              <a:ext uri="{FF2B5EF4-FFF2-40B4-BE49-F238E27FC236}">
                <a16:creationId xmlns:a16="http://schemas.microsoft.com/office/drawing/2014/main" id="{2E3E6340-4673-2733-EC0A-50D50985B9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3384" y="1390650"/>
            <a:ext cx="4409797" cy="24548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BF4BC2C-54A0-905F-7B0C-C11C9A62C582}"/>
              </a:ext>
            </a:extLst>
          </p:cNvPr>
          <p:cNvSpPr txBox="1"/>
          <p:nvPr/>
        </p:nvSpPr>
        <p:spPr>
          <a:xfrm>
            <a:off x="5450006" y="1082873"/>
            <a:ext cx="31693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dirty="0"/>
              <a:t>Model: 13B </a:t>
            </a:r>
            <a:r>
              <a:rPr lang="en-US" dirty="0" err="1"/>
              <a:t>LLaMA</a:t>
            </a:r>
            <a:r>
              <a:rPr lang="en-US" dirty="0"/>
              <a:t> on A100 GPU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A4E5A0-82EC-F042-8B85-27FEBA81C7AE}"/>
              </a:ext>
            </a:extLst>
          </p:cNvPr>
          <p:cNvSpPr txBox="1"/>
          <p:nvPr/>
        </p:nvSpPr>
        <p:spPr>
          <a:xfrm>
            <a:off x="1257300" y="4806517"/>
            <a:ext cx="662939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spc="-5" dirty="0">
                <a:solidFill>
                  <a:srgbClr val="888888"/>
                </a:solidFill>
              </a:rPr>
              <a:t>Efficient Memory Management for Large Language Model Serving with </a:t>
            </a:r>
            <a:r>
              <a:rPr lang="en-US" sz="1200" spc="-5" dirty="0" err="1">
                <a:solidFill>
                  <a:srgbClr val="888888"/>
                </a:solidFill>
              </a:rPr>
              <a:t>PagedAttention</a:t>
            </a:r>
            <a:r>
              <a:rPr lang="en-US" sz="1200" spc="-5" dirty="0">
                <a:solidFill>
                  <a:srgbClr val="888888"/>
                </a:solidFill>
              </a:rPr>
              <a:t>, 2023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823948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>
            <a:extLst>
              <a:ext uri="{FF2B5EF4-FFF2-40B4-BE49-F238E27FC236}">
                <a16:creationId xmlns:a16="http://schemas.microsoft.com/office/drawing/2014/main" id="{4F6FC934-D1B8-1707-6387-EECD02D5F991}"/>
              </a:ext>
            </a:extLst>
          </p:cNvPr>
          <p:cNvSpPr/>
          <p:nvPr/>
        </p:nvSpPr>
        <p:spPr>
          <a:xfrm>
            <a:off x="2431414" y="3142038"/>
            <a:ext cx="216000" cy="405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字方塊 27">
                <a:extLst>
                  <a:ext uri="{FF2B5EF4-FFF2-40B4-BE49-F238E27FC236}">
                    <a16:creationId xmlns:a16="http://schemas.microsoft.com/office/drawing/2014/main" id="{082B7E43-F6AA-F2C8-6C31-C60686B3E19E}"/>
                  </a:ext>
                </a:extLst>
              </p:cNvPr>
              <p:cNvSpPr txBox="1"/>
              <p:nvPr/>
            </p:nvSpPr>
            <p:spPr>
              <a:xfrm>
                <a:off x="2287594" y="2765084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6" name="文字方塊 27">
                <a:extLst>
                  <a:ext uri="{FF2B5EF4-FFF2-40B4-BE49-F238E27FC236}">
                    <a16:creationId xmlns:a16="http://schemas.microsoft.com/office/drawing/2014/main" id="{082B7E43-F6AA-F2C8-6C31-C60686B3E1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7594" y="2765084"/>
                <a:ext cx="536371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矩形 31">
            <a:extLst>
              <a:ext uri="{FF2B5EF4-FFF2-40B4-BE49-F238E27FC236}">
                <a16:creationId xmlns:a16="http://schemas.microsoft.com/office/drawing/2014/main" id="{019C1802-AB76-2BB1-7CB7-AFC5A93C3371}"/>
              </a:ext>
            </a:extLst>
          </p:cNvPr>
          <p:cNvSpPr/>
          <p:nvPr/>
        </p:nvSpPr>
        <p:spPr>
          <a:xfrm>
            <a:off x="2002130" y="3142038"/>
            <a:ext cx="216000" cy="405000"/>
          </a:xfrm>
          <a:prstGeom prst="rect">
            <a:avLst/>
          </a:prstGeom>
          <a:solidFill>
            <a:srgbClr val="FECCC2"/>
          </a:solidFill>
          <a:ln>
            <a:solidFill>
              <a:srgbClr val="C0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字方塊 32">
                <a:extLst>
                  <a:ext uri="{FF2B5EF4-FFF2-40B4-BE49-F238E27FC236}">
                    <a16:creationId xmlns:a16="http://schemas.microsoft.com/office/drawing/2014/main" id="{1503E800-03F6-F0C7-19EB-098227C7B1E7}"/>
                  </a:ext>
                </a:extLst>
              </p:cNvPr>
              <p:cNvSpPr txBox="1"/>
              <p:nvPr/>
            </p:nvSpPr>
            <p:spPr>
              <a:xfrm>
                <a:off x="1866016" y="2772790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8" name="文字方塊 32">
                <a:extLst>
                  <a:ext uri="{FF2B5EF4-FFF2-40B4-BE49-F238E27FC236}">
                    <a16:creationId xmlns:a16="http://schemas.microsoft.com/office/drawing/2014/main" id="{1503E800-03F6-F0C7-19EB-098227C7B1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6016" y="2772790"/>
                <a:ext cx="536371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矩形 33">
            <a:extLst>
              <a:ext uri="{FF2B5EF4-FFF2-40B4-BE49-F238E27FC236}">
                <a16:creationId xmlns:a16="http://schemas.microsoft.com/office/drawing/2014/main" id="{B7D58CA8-E1B2-BA35-0B8D-4B31986D64F8}"/>
              </a:ext>
            </a:extLst>
          </p:cNvPr>
          <p:cNvSpPr/>
          <p:nvPr/>
        </p:nvSpPr>
        <p:spPr>
          <a:xfrm>
            <a:off x="1580553" y="3142038"/>
            <a:ext cx="216000" cy="405000"/>
          </a:xfrm>
          <a:prstGeom prst="rect">
            <a:avLst/>
          </a:prstGeom>
          <a:solidFill>
            <a:srgbClr val="E0A9FE"/>
          </a:solidFill>
          <a:ln>
            <a:solidFill>
              <a:srgbClr val="7030A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字方塊 34">
                <a:extLst>
                  <a:ext uri="{FF2B5EF4-FFF2-40B4-BE49-F238E27FC236}">
                    <a16:creationId xmlns:a16="http://schemas.microsoft.com/office/drawing/2014/main" id="{9DBC8D66-39AD-808B-8BFC-CBB1558018AB}"/>
                  </a:ext>
                </a:extLst>
              </p:cNvPr>
              <p:cNvSpPr txBox="1"/>
              <p:nvPr/>
            </p:nvSpPr>
            <p:spPr>
              <a:xfrm>
                <a:off x="1450227" y="2749642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0" name="文字方塊 34">
                <a:extLst>
                  <a:ext uri="{FF2B5EF4-FFF2-40B4-BE49-F238E27FC236}">
                    <a16:creationId xmlns:a16="http://schemas.microsoft.com/office/drawing/2014/main" id="{9DBC8D66-39AD-808B-8BFC-CBB1558018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0227" y="2749642"/>
                <a:ext cx="536371" cy="369332"/>
              </a:xfrm>
              <a:prstGeom prst="rect">
                <a:avLst/>
              </a:prstGeom>
              <a:blipFill>
                <a:blip r:embed="rId4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直線單箭頭接點 67">
            <a:extLst>
              <a:ext uri="{FF2B5EF4-FFF2-40B4-BE49-F238E27FC236}">
                <a16:creationId xmlns:a16="http://schemas.microsoft.com/office/drawing/2014/main" id="{B4C38710-638A-7DD5-962F-570B1E175348}"/>
              </a:ext>
            </a:extLst>
          </p:cNvPr>
          <p:cNvCxnSpPr>
            <a:cxnSpLocks/>
          </p:cNvCxnSpPr>
          <p:nvPr/>
        </p:nvCxnSpPr>
        <p:spPr>
          <a:xfrm flipV="1">
            <a:off x="2116571" y="3549998"/>
            <a:ext cx="0" cy="381657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單箭頭接點 68">
            <a:extLst>
              <a:ext uri="{FF2B5EF4-FFF2-40B4-BE49-F238E27FC236}">
                <a16:creationId xmlns:a16="http://schemas.microsoft.com/office/drawing/2014/main" id="{F3998764-6EEC-087D-ECC4-0B62070D1760}"/>
              </a:ext>
            </a:extLst>
          </p:cNvPr>
          <p:cNvCxnSpPr>
            <a:cxnSpLocks/>
          </p:cNvCxnSpPr>
          <p:nvPr/>
        </p:nvCxnSpPr>
        <p:spPr>
          <a:xfrm>
            <a:off x="1680013" y="3759877"/>
            <a:ext cx="859400" cy="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單箭頭接點 69">
            <a:extLst>
              <a:ext uri="{FF2B5EF4-FFF2-40B4-BE49-F238E27FC236}">
                <a16:creationId xmlns:a16="http://schemas.microsoft.com/office/drawing/2014/main" id="{DF08AF49-3789-3A7F-603A-8593C2420B32}"/>
              </a:ext>
            </a:extLst>
          </p:cNvPr>
          <p:cNvCxnSpPr>
            <a:cxnSpLocks/>
          </p:cNvCxnSpPr>
          <p:nvPr/>
        </p:nvCxnSpPr>
        <p:spPr>
          <a:xfrm flipV="1">
            <a:off x="1680013" y="3548491"/>
            <a:ext cx="0" cy="20362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單箭頭接點 70">
            <a:extLst>
              <a:ext uri="{FF2B5EF4-FFF2-40B4-BE49-F238E27FC236}">
                <a16:creationId xmlns:a16="http://schemas.microsoft.com/office/drawing/2014/main" id="{3111A149-B35A-34BA-09DC-C31875CEF80A}"/>
              </a:ext>
            </a:extLst>
          </p:cNvPr>
          <p:cNvCxnSpPr>
            <a:cxnSpLocks/>
          </p:cNvCxnSpPr>
          <p:nvPr/>
        </p:nvCxnSpPr>
        <p:spPr>
          <a:xfrm flipV="1">
            <a:off x="2539414" y="3548491"/>
            <a:ext cx="0" cy="20362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文字方塊 118">
                <a:extLst>
                  <a:ext uri="{FF2B5EF4-FFF2-40B4-BE49-F238E27FC236}">
                    <a16:creationId xmlns:a16="http://schemas.microsoft.com/office/drawing/2014/main" id="{1539C76B-D283-179F-B27F-6B0BC334DDDB}"/>
                  </a:ext>
                </a:extLst>
              </p:cNvPr>
              <p:cNvSpPr txBox="1"/>
              <p:nvPr/>
            </p:nvSpPr>
            <p:spPr>
              <a:xfrm>
                <a:off x="1884928" y="4169797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71" name="文字方塊 118">
                <a:extLst>
                  <a:ext uri="{FF2B5EF4-FFF2-40B4-BE49-F238E27FC236}">
                    <a16:creationId xmlns:a16="http://schemas.microsoft.com/office/drawing/2014/main" id="{1539C76B-D283-179F-B27F-6B0BC334DD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4928" y="4169797"/>
                <a:ext cx="536371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9" name="Rectangle 78">
            <a:extLst>
              <a:ext uri="{FF2B5EF4-FFF2-40B4-BE49-F238E27FC236}">
                <a16:creationId xmlns:a16="http://schemas.microsoft.com/office/drawing/2014/main" id="{C164FD82-46A0-85AF-6BC4-99DD0022BFDD}"/>
              </a:ext>
            </a:extLst>
          </p:cNvPr>
          <p:cNvSpPr/>
          <p:nvPr/>
        </p:nvSpPr>
        <p:spPr>
          <a:xfrm>
            <a:off x="1613637" y="3939133"/>
            <a:ext cx="102108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O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</a:p>
        </p:txBody>
      </p:sp>
      <p:sp>
        <p:nvSpPr>
          <p:cNvPr id="4" name="文字方塊 1">
            <a:extLst>
              <a:ext uri="{FF2B5EF4-FFF2-40B4-BE49-F238E27FC236}">
                <a16:creationId xmlns:a16="http://schemas.microsoft.com/office/drawing/2014/main" id="{66E47F1C-C79A-1486-8DC5-943653E554A8}"/>
              </a:ext>
            </a:extLst>
          </p:cNvPr>
          <p:cNvSpPr txBox="1"/>
          <p:nvPr/>
        </p:nvSpPr>
        <p:spPr>
          <a:xfrm>
            <a:off x="1942708" y="4595802"/>
            <a:ext cx="578447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TW" sz="1800" dirty="0">
                <a:latin typeface="Consolas" panose="020B0609020204030204" pitchFamily="49" charset="0"/>
                <a:ea typeface="Tahoma" panose="020B0604030504040204" pitchFamily="34" charset="0"/>
                <a:cs typeface="Consolas" panose="020B0609020204030204" pitchFamily="49" charset="0"/>
              </a:rPr>
              <a:t>The	      cat	     sat           on</a:t>
            </a:r>
            <a:endParaRPr lang="zh-TW" altLang="en-US" sz="18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5" name="矩形 24">
            <a:extLst>
              <a:ext uri="{FF2B5EF4-FFF2-40B4-BE49-F238E27FC236}">
                <a16:creationId xmlns:a16="http://schemas.microsoft.com/office/drawing/2014/main" id="{0996E6CE-4CCF-813C-64B9-448830884C29}"/>
              </a:ext>
            </a:extLst>
          </p:cNvPr>
          <p:cNvSpPr/>
          <p:nvPr/>
        </p:nvSpPr>
        <p:spPr>
          <a:xfrm>
            <a:off x="4100091" y="3143971"/>
            <a:ext cx="216000" cy="405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27">
                <a:extLst>
                  <a:ext uri="{FF2B5EF4-FFF2-40B4-BE49-F238E27FC236}">
                    <a16:creationId xmlns:a16="http://schemas.microsoft.com/office/drawing/2014/main" id="{2A0C8778-88E2-0944-059D-85BDD5C6A549}"/>
                  </a:ext>
                </a:extLst>
              </p:cNvPr>
              <p:cNvSpPr txBox="1"/>
              <p:nvPr/>
            </p:nvSpPr>
            <p:spPr>
              <a:xfrm>
                <a:off x="3956271" y="2767017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6" name="文字方塊 27">
                <a:extLst>
                  <a:ext uri="{FF2B5EF4-FFF2-40B4-BE49-F238E27FC236}">
                    <a16:creationId xmlns:a16="http://schemas.microsoft.com/office/drawing/2014/main" id="{2A0C8778-88E2-0944-059D-85BDD5C6A5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6271" y="2767017"/>
                <a:ext cx="536371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矩形 31">
            <a:extLst>
              <a:ext uri="{FF2B5EF4-FFF2-40B4-BE49-F238E27FC236}">
                <a16:creationId xmlns:a16="http://schemas.microsoft.com/office/drawing/2014/main" id="{39461898-4387-EFE2-19F6-A757A28673A6}"/>
              </a:ext>
            </a:extLst>
          </p:cNvPr>
          <p:cNvSpPr/>
          <p:nvPr/>
        </p:nvSpPr>
        <p:spPr>
          <a:xfrm>
            <a:off x="3670807" y="3143971"/>
            <a:ext cx="216000" cy="405000"/>
          </a:xfrm>
          <a:prstGeom prst="rect">
            <a:avLst/>
          </a:prstGeom>
          <a:solidFill>
            <a:srgbClr val="FECCC2"/>
          </a:solidFill>
          <a:ln>
            <a:solidFill>
              <a:srgbClr val="C0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32">
                <a:extLst>
                  <a:ext uri="{FF2B5EF4-FFF2-40B4-BE49-F238E27FC236}">
                    <a16:creationId xmlns:a16="http://schemas.microsoft.com/office/drawing/2014/main" id="{74E461D6-5837-F3B3-A53F-073118A3B85D}"/>
                  </a:ext>
                </a:extLst>
              </p:cNvPr>
              <p:cNvSpPr txBox="1"/>
              <p:nvPr/>
            </p:nvSpPr>
            <p:spPr>
              <a:xfrm>
                <a:off x="3534693" y="2774723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8" name="文字方塊 32">
                <a:extLst>
                  <a:ext uri="{FF2B5EF4-FFF2-40B4-BE49-F238E27FC236}">
                    <a16:creationId xmlns:a16="http://schemas.microsoft.com/office/drawing/2014/main" id="{74E461D6-5837-F3B3-A53F-073118A3B8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4693" y="2774723"/>
                <a:ext cx="536371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矩形 33">
            <a:extLst>
              <a:ext uri="{FF2B5EF4-FFF2-40B4-BE49-F238E27FC236}">
                <a16:creationId xmlns:a16="http://schemas.microsoft.com/office/drawing/2014/main" id="{E215B509-F27A-53AD-A522-91F3073342BE}"/>
              </a:ext>
            </a:extLst>
          </p:cNvPr>
          <p:cNvSpPr/>
          <p:nvPr/>
        </p:nvSpPr>
        <p:spPr>
          <a:xfrm>
            <a:off x="3249230" y="3143971"/>
            <a:ext cx="216000" cy="405000"/>
          </a:xfrm>
          <a:prstGeom prst="rect">
            <a:avLst/>
          </a:prstGeom>
          <a:solidFill>
            <a:srgbClr val="E0A9FE"/>
          </a:solidFill>
          <a:ln>
            <a:solidFill>
              <a:srgbClr val="7030A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34">
                <a:extLst>
                  <a:ext uri="{FF2B5EF4-FFF2-40B4-BE49-F238E27FC236}">
                    <a16:creationId xmlns:a16="http://schemas.microsoft.com/office/drawing/2014/main" id="{91BA1FD3-B7AA-33CC-60EC-5D9F502D3C1C}"/>
                  </a:ext>
                </a:extLst>
              </p:cNvPr>
              <p:cNvSpPr txBox="1"/>
              <p:nvPr/>
            </p:nvSpPr>
            <p:spPr>
              <a:xfrm>
                <a:off x="3118904" y="2751575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0" name="文字方塊 34">
                <a:extLst>
                  <a:ext uri="{FF2B5EF4-FFF2-40B4-BE49-F238E27FC236}">
                    <a16:creationId xmlns:a16="http://schemas.microsoft.com/office/drawing/2014/main" id="{91BA1FD3-B7AA-33CC-60EC-5D9F502D3C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8904" y="2751575"/>
                <a:ext cx="536371" cy="369332"/>
              </a:xfrm>
              <a:prstGeom prst="rect">
                <a:avLst/>
              </a:prstGeom>
              <a:blipFill>
                <a:blip r:embed="rId8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直線單箭頭接點 67">
            <a:extLst>
              <a:ext uri="{FF2B5EF4-FFF2-40B4-BE49-F238E27FC236}">
                <a16:creationId xmlns:a16="http://schemas.microsoft.com/office/drawing/2014/main" id="{EA56C0B8-537D-52B5-CB7B-10DFFACFCBCC}"/>
              </a:ext>
            </a:extLst>
          </p:cNvPr>
          <p:cNvCxnSpPr>
            <a:cxnSpLocks/>
          </p:cNvCxnSpPr>
          <p:nvPr/>
        </p:nvCxnSpPr>
        <p:spPr>
          <a:xfrm flipV="1">
            <a:off x="3785248" y="3551931"/>
            <a:ext cx="0" cy="381657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單箭頭接點 68">
            <a:extLst>
              <a:ext uri="{FF2B5EF4-FFF2-40B4-BE49-F238E27FC236}">
                <a16:creationId xmlns:a16="http://schemas.microsoft.com/office/drawing/2014/main" id="{7A820E65-9B71-2037-91CD-78D182E95A2A}"/>
              </a:ext>
            </a:extLst>
          </p:cNvPr>
          <p:cNvCxnSpPr>
            <a:cxnSpLocks/>
          </p:cNvCxnSpPr>
          <p:nvPr/>
        </p:nvCxnSpPr>
        <p:spPr>
          <a:xfrm>
            <a:off x="3348690" y="3761810"/>
            <a:ext cx="859400" cy="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單箭頭接點 69">
            <a:extLst>
              <a:ext uri="{FF2B5EF4-FFF2-40B4-BE49-F238E27FC236}">
                <a16:creationId xmlns:a16="http://schemas.microsoft.com/office/drawing/2014/main" id="{409F84F8-5EE1-2A1E-CF5F-22D3E2AC3BF0}"/>
              </a:ext>
            </a:extLst>
          </p:cNvPr>
          <p:cNvCxnSpPr>
            <a:cxnSpLocks/>
          </p:cNvCxnSpPr>
          <p:nvPr/>
        </p:nvCxnSpPr>
        <p:spPr>
          <a:xfrm flipV="1">
            <a:off x="3348690" y="3550424"/>
            <a:ext cx="0" cy="20362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單箭頭接點 70">
            <a:extLst>
              <a:ext uri="{FF2B5EF4-FFF2-40B4-BE49-F238E27FC236}">
                <a16:creationId xmlns:a16="http://schemas.microsoft.com/office/drawing/2014/main" id="{1DC04669-BDB8-56EC-77C5-56BDC299E547}"/>
              </a:ext>
            </a:extLst>
          </p:cNvPr>
          <p:cNvCxnSpPr>
            <a:cxnSpLocks/>
          </p:cNvCxnSpPr>
          <p:nvPr/>
        </p:nvCxnSpPr>
        <p:spPr>
          <a:xfrm flipV="1">
            <a:off x="4208091" y="3550424"/>
            <a:ext cx="0" cy="20362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18">
                <a:extLst>
                  <a:ext uri="{FF2B5EF4-FFF2-40B4-BE49-F238E27FC236}">
                    <a16:creationId xmlns:a16="http://schemas.microsoft.com/office/drawing/2014/main" id="{6D2400EA-94C6-D025-290F-D884FB0CE89D}"/>
                  </a:ext>
                </a:extLst>
              </p:cNvPr>
              <p:cNvSpPr txBox="1"/>
              <p:nvPr/>
            </p:nvSpPr>
            <p:spPr>
              <a:xfrm>
                <a:off x="3553605" y="4171730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5" name="文字方塊 118">
                <a:extLst>
                  <a:ext uri="{FF2B5EF4-FFF2-40B4-BE49-F238E27FC236}">
                    <a16:creationId xmlns:a16="http://schemas.microsoft.com/office/drawing/2014/main" id="{6D2400EA-94C6-D025-290F-D884FB0CE8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3605" y="4171730"/>
                <a:ext cx="536371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>
            <a:extLst>
              <a:ext uri="{FF2B5EF4-FFF2-40B4-BE49-F238E27FC236}">
                <a16:creationId xmlns:a16="http://schemas.microsoft.com/office/drawing/2014/main" id="{A1D1865A-2018-7972-784B-DA6392D6D18C}"/>
              </a:ext>
            </a:extLst>
          </p:cNvPr>
          <p:cNvSpPr/>
          <p:nvPr/>
        </p:nvSpPr>
        <p:spPr>
          <a:xfrm>
            <a:off x="3282314" y="3941066"/>
            <a:ext cx="102108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O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</a:p>
        </p:txBody>
      </p:sp>
      <p:sp>
        <p:nvSpPr>
          <p:cNvPr id="17" name="矩形 24">
            <a:extLst>
              <a:ext uri="{FF2B5EF4-FFF2-40B4-BE49-F238E27FC236}">
                <a16:creationId xmlns:a16="http://schemas.microsoft.com/office/drawing/2014/main" id="{851D2A31-C799-3D94-6D28-A70CAD429C3F}"/>
              </a:ext>
            </a:extLst>
          </p:cNvPr>
          <p:cNvSpPr/>
          <p:nvPr/>
        </p:nvSpPr>
        <p:spPr>
          <a:xfrm>
            <a:off x="5780343" y="3145903"/>
            <a:ext cx="216000" cy="405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27">
                <a:extLst>
                  <a:ext uri="{FF2B5EF4-FFF2-40B4-BE49-F238E27FC236}">
                    <a16:creationId xmlns:a16="http://schemas.microsoft.com/office/drawing/2014/main" id="{CC8B955F-53CA-0B24-ADC9-4BA802D38646}"/>
                  </a:ext>
                </a:extLst>
              </p:cNvPr>
              <p:cNvSpPr txBox="1"/>
              <p:nvPr/>
            </p:nvSpPr>
            <p:spPr>
              <a:xfrm>
                <a:off x="5636523" y="2768949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8" name="文字方塊 27">
                <a:extLst>
                  <a:ext uri="{FF2B5EF4-FFF2-40B4-BE49-F238E27FC236}">
                    <a16:creationId xmlns:a16="http://schemas.microsoft.com/office/drawing/2014/main" id="{CC8B955F-53CA-0B24-ADC9-4BA802D386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6523" y="2768949"/>
                <a:ext cx="536371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矩形 31">
            <a:extLst>
              <a:ext uri="{FF2B5EF4-FFF2-40B4-BE49-F238E27FC236}">
                <a16:creationId xmlns:a16="http://schemas.microsoft.com/office/drawing/2014/main" id="{F7221F2C-E3CF-EC78-9713-4B5DF570BE14}"/>
              </a:ext>
            </a:extLst>
          </p:cNvPr>
          <p:cNvSpPr/>
          <p:nvPr/>
        </p:nvSpPr>
        <p:spPr>
          <a:xfrm>
            <a:off x="5351059" y="3145903"/>
            <a:ext cx="216000" cy="405000"/>
          </a:xfrm>
          <a:prstGeom prst="rect">
            <a:avLst/>
          </a:prstGeom>
          <a:solidFill>
            <a:srgbClr val="FECCC2"/>
          </a:solidFill>
          <a:ln>
            <a:solidFill>
              <a:srgbClr val="C0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32">
                <a:extLst>
                  <a:ext uri="{FF2B5EF4-FFF2-40B4-BE49-F238E27FC236}">
                    <a16:creationId xmlns:a16="http://schemas.microsoft.com/office/drawing/2014/main" id="{BBF4471C-92E2-A432-1CAB-6A09449A9E19}"/>
                  </a:ext>
                </a:extLst>
              </p:cNvPr>
              <p:cNvSpPr txBox="1"/>
              <p:nvPr/>
            </p:nvSpPr>
            <p:spPr>
              <a:xfrm>
                <a:off x="5214945" y="2776655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0" name="文字方塊 32">
                <a:extLst>
                  <a:ext uri="{FF2B5EF4-FFF2-40B4-BE49-F238E27FC236}">
                    <a16:creationId xmlns:a16="http://schemas.microsoft.com/office/drawing/2014/main" id="{BBF4471C-92E2-A432-1CAB-6A09449A9E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4945" y="2776655"/>
                <a:ext cx="536371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矩形 33">
            <a:extLst>
              <a:ext uri="{FF2B5EF4-FFF2-40B4-BE49-F238E27FC236}">
                <a16:creationId xmlns:a16="http://schemas.microsoft.com/office/drawing/2014/main" id="{905055E4-9398-4054-F9A4-DCAF202673D1}"/>
              </a:ext>
            </a:extLst>
          </p:cNvPr>
          <p:cNvSpPr/>
          <p:nvPr/>
        </p:nvSpPr>
        <p:spPr>
          <a:xfrm>
            <a:off x="4929482" y="3145903"/>
            <a:ext cx="216000" cy="405000"/>
          </a:xfrm>
          <a:prstGeom prst="rect">
            <a:avLst/>
          </a:prstGeom>
          <a:solidFill>
            <a:srgbClr val="E0A9FE"/>
          </a:solidFill>
          <a:ln>
            <a:solidFill>
              <a:srgbClr val="7030A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34">
                <a:extLst>
                  <a:ext uri="{FF2B5EF4-FFF2-40B4-BE49-F238E27FC236}">
                    <a16:creationId xmlns:a16="http://schemas.microsoft.com/office/drawing/2014/main" id="{5F41F5D6-5AC0-E165-48FC-D590E73F1357}"/>
                  </a:ext>
                </a:extLst>
              </p:cNvPr>
              <p:cNvSpPr txBox="1"/>
              <p:nvPr/>
            </p:nvSpPr>
            <p:spPr>
              <a:xfrm>
                <a:off x="4799156" y="2753507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2" name="文字方塊 34">
                <a:extLst>
                  <a:ext uri="{FF2B5EF4-FFF2-40B4-BE49-F238E27FC236}">
                    <a16:creationId xmlns:a16="http://schemas.microsoft.com/office/drawing/2014/main" id="{5F41F5D6-5AC0-E165-48FC-D590E73F13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9156" y="2753507"/>
                <a:ext cx="536371" cy="369332"/>
              </a:xfrm>
              <a:prstGeom prst="rect">
                <a:avLst/>
              </a:prstGeom>
              <a:blipFill>
                <a:blip r:embed="rId12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直線單箭頭接點 67">
            <a:extLst>
              <a:ext uri="{FF2B5EF4-FFF2-40B4-BE49-F238E27FC236}">
                <a16:creationId xmlns:a16="http://schemas.microsoft.com/office/drawing/2014/main" id="{C16ADB0C-56C8-BBFB-45E0-37333E6966F8}"/>
              </a:ext>
            </a:extLst>
          </p:cNvPr>
          <p:cNvCxnSpPr>
            <a:cxnSpLocks/>
          </p:cNvCxnSpPr>
          <p:nvPr/>
        </p:nvCxnSpPr>
        <p:spPr>
          <a:xfrm flipV="1">
            <a:off x="5465500" y="3553863"/>
            <a:ext cx="0" cy="381657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單箭頭接點 68">
            <a:extLst>
              <a:ext uri="{FF2B5EF4-FFF2-40B4-BE49-F238E27FC236}">
                <a16:creationId xmlns:a16="http://schemas.microsoft.com/office/drawing/2014/main" id="{44324686-1DB3-F396-50DC-5846092F1107}"/>
              </a:ext>
            </a:extLst>
          </p:cNvPr>
          <p:cNvCxnSpPr>
            <a:cxnSpLocks/>
          </p:cNvCxnSpPr>
          <p:nvPr/>
        </p:nvCxnSpPr>
        <p:spPr>
          <a:xfrm>
            <a:off x="5028942" y="3763742"/>
            <a:ext cx="859400" cy="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單箭頭接點 69">
            <a:extLst>
              <a:ext uri="{FF2B5EF4-FFF2-40B4-BE49-F238E27FC236}">
                <a16:creationId xmlns:a16="http://schemas.microsoft.com/office/drawing/2014/main" id="{2D226FC3-BB22-43B8-8CF8-EC37282B7E55}"/>
              </a:ext>
            </a:extLst>
          </p:cNvPr>
          <p:cNvCxnSpPr>
            <a:cxnSpLocks/>
          </p:cNvCxnSpPr>
          <p:nvPr/>
        </p:nvCxnSpPr>
        <p:spPr>
          <a:xfrm flipV="1">
            <a:off x="5028942" y="3552356"/>
            <a:ext cx="0" cy="20362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單箭頭接點 70">
            <a:extLst>
              <a:ext uri="{FF2B5EF4-FFF2-40B4-BE49-F238E27FC236}">
                <a16:creationId xmlns:a16="http://schemas.microsoft.com/office/drawing/2014/main" id="{EBB458D5-F4FD-CA9E-6B2B-CD9F0500A77E}"/>
              </a:ext>
            </a:extLst>
          </p:cNvPr>
          <p:cNvCxnSpPr>
            <a:cxnSpLocks/>
          </p:cNvCxnSpPr>
          <p:nvPr/>
        </p:nvCxnSpPr>
        <p:spPr>
          <a:xfrm flipV="1">
            <a:off x="5888343" y="3552356"/>
            <a:ext cx="0" cy="20362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文字方塊 118">
                <a:extLst>
                  <a:ext uri="{FF2B5EF4-FFF2-40B4-BE49-F238E27FC236}">
                    <a16:creationId xmlns:a16="http://schemas.microsoft.com/office/drawing/2014/main" id="{27FD3151-EC6F-D61B-FDC1-F6EF65C6E5F3}"/>
                  </a:ext>
                </a:extLst>
              </p:cNvPr>
              <p:cNvSpPr txBox="1"/>
              <p:nvPr/>
            </p:nvSpPr>
            <p:spPr>
              <a:xfrm>
                <a:off x="5233857" y="4173662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7" name="文字方塊 118">
                <a:extLst>
                  <a:ext uri="{FF2B5EF4-FFF2-40B4-BE49-F238E27FC236}">
                    <a16:creationId xmlns:a16="http://schemas.microsoft.com/office/drawing/2014/main" id="{27FD3151-EC6F-D61B-FDC1-F6EF65C6E5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3857" y="4173662"/>
                <a:ext cx="536371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>
            <a:extLst>
              <a:ext uri="{FF2B5EF4-FFF2-40B4-BE49-F238E27FC236}">
                <a16:creationId xmlns:a16="http://schemas.microsoft.com/office/drawing/2014/main" id="{252A91A1-CCEE-D3E1-81E6-7361ED46B8B4}"/>
              </a:ext>
            </a:extLst>
          </p:cNvPr>
          <p:cNvSpPr/>
          <p:nvPr/>
        </p:nvSpPr>
        <p:spPr>
          <a:xfrm>
            <a:off x="4962566" y="3942998"/>
            <a:ext cx="102108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O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</a:p>
        </p:txBody>
      </p:sp>
      <p:sp>
        <p:nvSpPr>
          <p:cNvPr id="39" name="矩形 24">
            <a:extLst>
              <a:ext uri="{FF2B5EF4-FFF2-40B4-BE49-F238E27FC236}">
                <a16:creationId xmlns:a16="http://schemas.microsoft.com/office/drawing/2014/main" id="{D8919D0B-03F6-75D2-67CE-700430048D0B}"/>
              </a:ext>
            </a:extLst>
          </p:cNvPr>
          <p:cNvSpPr/>
          <p:nvPr/>
        </p:nvSpPr>
        <p:spPr>
          <a:xfrm>
            <a:off x="7489532" y="3153621"/>
            <a:ext cx="216000" cy="405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文字方塊 27">
                <a:extLst>
                  <a:ext uri="{FF2B5EF4-FFF2-40B4-BE49-F238E27FC236}">
                    <a16:creationId xmlns:a16="http://schemas.microsoft.com/office/drawing/2014/main" id="{6EDAFD65-0267-8B63-C7D5-2DC5FB31B6F6}"/>
                  </a:ext>
                </a:extLst>
              </p:cNvPr>
              <p:cNvSpPr txBox="1"/>
              <p:nvPr/>
            </p:nvSpPr>
            <p:spPr>
              <a:xfrm>
                <a:off x="7345712" y="2776667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0" name="文字方塊 27">
                <a:extLst>
                  <a:ext uri="{FF2B5EF4-FFF2-40B4-BE49-F238E27FC236}">
                    <a16:creationId xmlns:a16="http://schemas.microsoft.com/office/drawing/2014/main" id="{6EDAFD65-0267-8B63-C7D5-2DC5FB31B6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5712" y="2776667"/>
                <a:ext cx="536371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矩形 31">
            <a:extLst>
              <a:ext uri="{FF2B5EF4-FFF2-40B4-BE49-F238E27FC236}">
                <a16:creationId xmlns:a16="http://schemas.microsoft.com/office/drawing/2014/main" id="{04BC61B6-BC9E-F8A3-C260-69462BEC6E18}"/>
              </a:ext>
            </a:extLst>
          </p:cNvPr>
          <p:cNvSpPr/>
          <p:nvPr/>
        </p:nvSpPr>
        <p:spPr>
          <a:xfrm>
            <a:off x="7060248" y="3153621"/>
            <a:ext cx="216000" cy="405000"/>
          </a:xfrm>
          <a:prstGeom prst="rect">
            <a:avLst/>
          </a:prstGeom>
          <a:solidFill>
            <a:srgbClr val="FECCC2"/>
          </a:solidFill>
          <a:ln>
            <a:solidFill>
              <a:srgbClr val="C0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文字方塊 32">
                <a:extLst>
                  <a:ext uri="{FF2B5EF4-FFF2-40B4-BE49-F238E27FC236}">
                    <a16:creationId xmlns:a16="http://schemas.microsoft.com/office/drawing/2014/main" id="{9FCD99F5-C896-9DB4-024D-4E079E521DFC}"/>
                  </a:ext>
                </a:extLst>
              </p:cNvPr>
              <p:cNvSpPr txBox="1"/>
              <p:nvPr/>
            </p:nvSpPr>
            <p:spPr>
              <a:xfrm>
                <a:off x="6924134" y="2784373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2" name="文字方塊 32">
                <a:extLst>
                  <a:ext uri="{FF2B5EF4-FFF2-40B4-BE49-F238E27FC236}">
                    <a16:creationId xmlns:a16="http://schemas.microsoft.com/office/drawing/2014/main" id="{9FCD99F5-C896-9DB4-024D-4E079E521D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4134" y="2784373"/>
                <a:ext cx="536371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矩形 33">
            <a:extLst>
              <a:ext uri="{FF2B5EF4-FFF2-40B4-BE49-F238E27FC236}">
                <a16:creationId xmlns:a16="http://schemas.microsoft.com/office/drawing/2014/main" id="{8D029C79-5F2B-030D-5A58-E4A2E6A35E16}"/>
              </a:ext>
            </a:extLst>
          </p:cNvPr>
          <p:cNvSpPr/>
          <p:nvPr/>
        </p:nvSpPr>
        <p:spPr>
          <a:xfrm>
            <a:off x="6638671" y="3153621"/>
            <a:ext cx="216000" cy="405000"/>
          </a:xfrm>
          <a:prstGeom prst="rect">
            <a:avLst/>
          </a:prstGeom>
          <a:solidFill>
            <a:srgbClr val="E0A9FE"/>
          </a:solidFill>
          <a:ln>
            <a:solidFill>
              <a:srgbClr val="7030A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文字方塊 34">
                <a:extLst>
                  <a:ext uri="{FF2B5EF4-FFF2-40B4-BE49-F238E27FC236}">
                    <a16:creationId xmlns:a16="http://schemas.microsoft.com/office/drawing/2014/main" id="{748C98E8-FBB9-C66C-5271-6685E2C5FB0D}"/>
                  </a:ext>
                </a:extLst>
              </p:cNvPr>
              <p:cNvSpPr txBox="1"/>
              <p:nvPr/>
            </p:nvSpPr>
            <p:spPr>
              <a:xfrm>
                <a:off x="6508345" y="2761225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4" name="文字方塊 34">
                <a:extLst>
                  <a:ext uri="{FF2B5EF4-FFF2-40B4-BE49-F238E27FC236}">
                    <a16:creationId xmlns:a16="http://schemas.microsoft.com/office/drawing/2014/main" id="{748C98E8-FBB9-C66C-5271-6685E2C5FB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8345" y="2761225"/>
                <a:ext cx="536371" cy="369332"/>
              </a:xfrm>
              <a:prstGeom prst="rect">
                <a:avLst/>
              </a:prstGeom>
              <a:blipFill>
                <a:blip r:embed="rId16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5" name="直線單箭頭接點 67">
            <a:extLst>
              <a:ext uri="{FF2B5EF4-FFF2-40B4-BE49-F238E27FC236}">
                <a16:creationId xmlns:a16="http://schemas.microsoft.com/office/drawing/2014/main" id="{82509C50-F15D-5FF6-A48C-B692530660FA}"/>
              </a:ext>
            </a:extLst>
          </p:cNvPr>
          <p:cNvCxnSpPr>
            <a:cxnSpLocks/>
          </p:cNvCxnSpPr>
          <p:nvPr/>
        </p:nvCxnSpPr>
        <p:spPr>
          <a:xfrm flipV="1">
            <a:off x="7174689" y="3561581"/>
            <a:ext cx="0" cy="381657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單箭頭接點 68">
            <a:extLst>
              <a:ext uri="{FF2B5EF4-FFF2-40B4-BE49-F238E27FC236}">
                <a16:creationId xmlns:a16="http://schemas.microsoft.com/office/drawing/2014/main" id="{7876D536-6194-F39F-3426-99C5E3E6E56C}"/>
              </a:ext>
            </a:extLst>
          </p:cNvPr>
          <p:cNvCxnSpPr>
            <a:cxnSpLocks/>
          </p:cNvCxnSpPr>
          <p:nvPr/>
        </p:nvCxnSpPr>
        <p:spPr>
          <a:xfrm>
            <a:off x="6738131" y="3771460"/>
            <a:ext cx="859400" cy="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單箭頭接點 69">
            <a:extLst>
              <a:ext uri="{FF2B5EF4-FFF2-40B4-BE49-F238E27FC236}">
                <a16:creationId xmlns:a16="http://schemas.microsoft.com/office/drawing/2014/main" id="{E05E8CCC-6FCC-53BA-7B47-6C4D7F594AA0}"/>
              </a:ext>
            </a:extLst>
          </p:cNvPr>
          <p:cNvCxnSpPr>
            <a:cxnSpLocks/>
          </p:cNvCxnSpPr>
          <p:nvPr/>
        </p:nvCxnSpPr>
        <p:spPr>
          <a:xfrm flipV="1">
            <a:off x="6738131" y="3560074"/>
            <a:ext cx="0" cy="20362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單箭頭接點 70">
            <a:extLst>
              <a:ext uri="{FF2B5EF4-FFF2-40B4-BE49-F238E27FC236}">
                <a16:creationId xmlns:a16="http://schemas.microsoft.com/office/drawing/2014/main" id="{E87C9141-9225-836D-1733-BC254678777B}"/>
              </a:ext>
            </a:extLst>
          </p:cNvPr>
          <p:cNvCxnSpPr>
            <a:cxnSpLocks/>
          </p:cNvCxnSpPr>
          <p:nvPr/>
        </p:nvCxnSpPr>
        <p:spPr>
          <a:xfrm flipV="1">
            <a:off x="7597532" y="3560074"/>
            <a:ext cx="0" cy="20362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文字方塊 118">
                <a:extLst>
                  <a:ext uri="{FF2B5EF4-FFF2-40B4-BE49-F238E27FC236}">
                    <a16:creationId xmlns:a16="http://schemas.microsoft.com/office/drawing/2014/main" id="{A46EBD32-73FD-F055-706F-4F51AF97868B}"/>
                  </a:ext>
                </a:extLst>
              </p:cNvPr>
              <p:cNvSpPr txBox="1"/>
              <p:nvPr/>
            </p:nvSpPr>
            <p:spPr>
              <a:xfrm>
                <a:off x="6943046" y="4181380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9" name="文字方塊 118">
                <a:extLst>
                  <a:ext uri="{FF2B5EF4-FFF2-40B4-BE49-F238E27FC236}">
                    <a16:creationId xmlns:a16="http://schemas.microsoft.com/office/drawing/2014/main" id="{A46EBD32-73FD-F055-706F-4F51AF9786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3046" y="4181380"/>
                <a:ext cx="536371" cy="369332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Rectangle 49">
            <a:extLst>
              <a:ext uri="{FF2B5EF4-FFF2-40B4-BE49-F238E27FC236}">
                <a16:creationId xmlns:a16="http://schemas.microsoft.com/office/drawing/2014/main" id="{4D79DD58-2134-ADAE-6AEF-A5E1905F8088}"/>
              </a:ext>
            </a:extLst>
          </p:cNvPr>
          <p:cNvSpPr/>
          <p:nvPr/>
        </p:nvSpPr>
        <p:spPr>
          <a:xfrm>
            <a:off x="6671755" y="3950716"/>
            <a:ext cx="102108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O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</a:p>
        </p:txBody>
      </p:sp>
      <p:cxnSp>
        <p:nvCxnSpPr>
          <p:cNvPr id="3" name="直線單箭頭接點 108">
            <a:extLst>
              <a:ext uri="{FF2B5EF4-FFF2-40B4-BE49-F238E27FC236}">
                <a16:creationId xmlns:a16="http://schemas.microsoft.com/office/drawing/2014/main" id="{18ECC739-F67F-748B-A02D-51684570DDE9}"/>
              </a:ext>
            </a:extLst>
          </p:cNvPr>
          <p:cNvCxnSpPr>
            <a:cxnSpLocks/>
            <a:endCxn id="61" idx="4"/>
          </p:cNvCxnSpPr>
          <p:nvPr/>
        </p:nvCxnSpPr>
        <p:spPr>
          <a:xfrm flipH="1" flipV="1">
            <a:off x="1859636" y="2102335"/>
            <a:ext cx="216693" cy="79199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單箭頭接點 111">
            <a:extLst>
              <a:ext uri="{FF2B5EF4-FFF2-40B4-BE49-F238E27FC236}">
                <a16:creationId xmlns:a16="http://schemas.microsoft.com/office/drawing/2014/main" id="{A964AC22-358F-952E-CD85-430F88D68B59}"/>
              </a:ext>
            </a:extLst>
          </p:cNvPr>
          <p:cNvCxnSpPr>
            <a:cxnSpLocks/>
          </p:cNvCxnSpPr>
          <p:nvPr/>
        </p:nvCxnSpPr>
        <p:spPr>
          <a:xfrm flipH="1" flipV="1">
            <a:off x="3568629" y="2086678"/>
            <a:ext cx="216694" cy="79198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單箭頭接點 122">
            <a:extLst>
              <a:ext uri="{FF2B5EF4-FFF2-40B4-BE49-F238E27FC236}">
                <a16:creationId xmlns:a16="http://schemas.microsoft.com/office/drawing/2014/main" id="{45E4EC60-E872-74B3-C653-59C6F69E70B0}"/>
              </a:ext>
            </a:extLst>
          </p:cNvPr>
          <p:cNvCxnSpPr>
            <a:cxnSpLocks/>
          </p:cNvCxnSpPr>
          <p:nvPr/>
        </p:nvCxnSpPr>
        <p:spPr>
          <a:xfrm flipH="1" flipV="1">
            <a:off x="5235759" y="2086001"/>
            <a:ext cx="216694" cy="79198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單箭頭接點 123">
            <a:extLst>
              <a:ext uri="{FF2B5EF4-FFF2-40B4-BE49-F238E27FC236}">
                <a16:creationId xmlns:a16="http://schemas.microsoft.com/office/drawing/2014/main" id="{03C9A3A2-1D42-7275-5339-682E9E89BD83}"/>
              </a:ext>
            </a:extLst>
          </p:cNvPr>
          <p:cNvCxnSpPr>
            <a:cxnSpLocks/>
          </p:cNvCxnSpPr>
          <p:nvPr/>
        </p:nvCxnSpPr>
        <p:spPr>
          <a:xfrm flipH="1" flipV="1">
            <a:off x="6931028" y="2099577"/>
            <a:ext cx="216694" cy="79198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文字方塊 59">
                <a:extLst>
                  <a:ext uri="{FF2B5EF4-FFF2-40B4-BE49-F238E27FC236}">
                    <a16:creationId xmlns:a16="http://schemas.microsoft.com/office/drawing/2014/main" id="{594A1929-FCFD-4119-F59F-07430367B6A8}"/>
                  </a:ext>
                </a:extLst>
              </p:cNvPr>
              <p:cNvSpPr txBox="1"/>
              <p:nvPr/>
            </p:nvSpPr>
            <p:spPr>
              <a:xfrm>
                <a:off x="1729367" y="1690243"/>
                <a:ext cx="419409" cy="2891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altLang="zh-TW" sz="1800">
                              <a:latin typeface="Cambria Math" panose="02040503050406030204" pitchFamily="18" charset="0"/>
                            </a:rPr>
                            <m:t>1,1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60" name="文字方塊 59">
                <a:extLst>
                  <a:ext uri="{FF2B5EF4-FFF2-40B4-BE49-F238E27FC236}">
                    <a16:creationId xmlns:a16="http://schemas.microsoft.com/office/drawing/2014/main" id="{594A1929-FCFD-4119-F59F-07430367B6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9367" y="1690243"/>
                <a:ext cx="419409" cy="289182"/>
              </a:xfrm>
              <a:prstGeom prst="rect">
                <a:avLst/>
              </a:prstGeom>
              <a:blipFill>
                <a:blip r:embed="rId18"/>
                <a:stretch>
                  <a:fillRect l="-9091" r="-6061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橢圓 7">
            <a:extLst>
              <a:ext uri="{FF2B5EF4-FFF2-40B4-BE49-F238E27FC236}">
                <a16:creationId xmlns:a16="http://schemas.microsoft.com/office/drawing/2014/main" id="{0674880C-667E-1E98-D6F7-F1C6EBFA7453}"/>
              </a:ext>
            </a:extLst>
          </p:cNvPr>
          <p:cNvSpPr/>
          <p:nvPr/>
        </p:nvSpPr>
        <p:spPr>
          <a:xfrm>
            <a:off x="1792136" y="1967335"/>
            <a:ext cx="135000" cy="135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文字方塊 106">
                <a:extLst>
                  <a:ext uri="{FF2B5EF4-FFF2-40B4-BE49-F238E27FC236}">
                    <a16:creationId xmlns:a16="http://schemas.microsoft.com/office/drawing/2014/main" id="{0B1A8DB0-57D9-5A4A-3B6E-2BB2BCF0C56D}"/>
                  </a:ext>
                </a:extLst>
              </p:cNvPr>
              <p:cNvSpPr txBox="1"/>
              <p:nvPr/>
            </p:nvSpPr>
            <p:spPr>
              <a:xfrm>
                <a:off x="3433816" y="1690243"/>
                <a:ext cx="419409" cy="2891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altLang="zh-TW" sz="1800">
                              <a:latin typeface="Cambria Math" panose="02040503050406030204" pitchFamily="18" charset="0"/>
                            </a:rPr>
                            <m:t>1,2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62" name="文字方塊 106">
                <a:extLst>
                  <a:ext uri="{FF2B5EF4-FFF2-40B4-BE49-F238E27FC236}">
                    <a16:creationId xmlns:a16="http://schemas.microsoft.com/office/drawing/2014/main" id="{0B1A8DB0-57D9-5A4A-3B6E-2BB2BCF0C5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3816" y="1690243"/>
                <a:ext cx="419409" cy="289182"/>
              </a:xfrm>
              <a:prstGeom prst="rect">
                <a:avLst/>
              </a:prstGeom>
              <a:blipFill>
                <a:blip r:embed="rId19"/>
                <a:stretch>
                  <a:fillRect l="-8824" r="-2941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橢圓 107">
            <a:extLst>
              <a:ext uri="{FF2B5EF4-FFF2-40B4-BE49-F238E27FC236}">
                <a16:creationId xmlns:a16="http://schemas.microsoft.com/office/drawing/2014/main" id="{53052C9F-30AB-DCD7-6802-F10392EFA663}"/>
              </a:ext>
            </a:extLst>
          </p:cNvPr>
          <p:cNvSpPr/>
          <p:nvPr/>
        </p:nvSpPr>
        <p:spPr>
          <a:xfrm>
            <a:off x="3515393" y="1973686"/>
            <a:ext cx="135000" cy="135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 dirty="0">
              <a:latin typeface="Corbel" panose="020B0503020204020204" pitchFamily="34" charset="0"/>
            </a:endParaRPr>
          </a:p>
        </p:txBody>
      </p:sp>
      <p:sp>
        <p:nvSpPr>
          <p:cNvPr id="64" name="橢圓 110">
            <a:extLst>
              <a:ext uri="{FF2B5EF4-FFF2-40B4-BE49-F238E27FC236}">
                <a16:creationId xmlns:a16="http://schemas.microsoft.com/office/drawing/2014/main" id="{06AC2E08-CA5A-4B42-69CB-12C009C8481B}"/>
              </a:ext>
            </a:extLst>
          </p:cNvPr>
          <p:cNvSpPr/>
          <p:nvPr/>
        </p:nvSpPr>
        <p:spPr>
          <a:xfrm>
            <a:off x="5169450" y="1980329"/>
            <a:ext cx="135000" cy="135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 dirty="0">
              <a:latin typeface="Corbel" panose="020B0503020204020204" pitchFamily="34" charset="0"/>
            </a:endParaRPr>
          </a:p>
        </p:txBody>
      </p:sp>
      <p:sp>
        <p:nvSpPr>
          <p:cNvPr id="65" name="橢圓 113">
            <a:extLst>
              <a:ext uri="{FF2B5EF4-FFF2-40B4-BE49-F238E27FC236}">
                <a16:creationId xmlns:a16="http://schemas.microsoft.com/office/drawing/2014/main" id="{090BA7A6-12CB-8FC4-1962-4237260C4A22}"/>
              </a:ext>
            </a:extLst>
          </p:cNvPr>
          <p:cNvSpPr/>
          <p:nvPr/>
        </p:nvSpPr>
        <p:spPr>
          <a:xfrm>
            <a:off x="6857670" y="1999380"/>
            <a:ext cx="135000" cy="135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 dirty="0">
              <a:latin typeface="Corbel" panose="020B0503020204020204" pitchFamily="34" charset="0"/>
            </a:endParaRPr>
          </a:p>
        </p:txBody>
      </p:sp>
      <p:cxnSp>
        <p:nvCxnSpPr>
          <p:cNvPr id="66" name="直線單箭頭接點 114">
            <a:extLst>
              <a:ext uri="{FF2B5EF4-FFF2-40B4-BE49-F238E27FC236}">
                <a16:creationId xmlns:a16="http://schemas.microsoft.com/office/drawing/2014/main" id="{DD3CE235-B6FE-8B0C-D736-604259F259F1}"/>
              </a:ext>
            </a:extLst>
          </p:cNvPr>
          <p:cNvCxnSpPr>
            <a:cxnSpLocks/>
            <a:endCxn id="65" idx="4"/>
          </p:cNvCxnSpPr>
          <p:nvPr/>
        </p:nvCxnSpPr>
        <p:spPr>
          <a:xfrm flipV="1">
            <a:off x="1630680" y="2134380"/>
            <a:ext cx="5294490" cy="72408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線單箭頭接點 119">
            <a:extLst>
              <a:ext uri="{FF2B5EF4-FFF2-40B4-BE49-F238E27FC236}">
                <a16:creationId xmlns:a16="http://schemas.microsoft.com/office/drawing/2014/main" id="{8370720C-1B3C-C240-CB98-80894D6A916A}"/>
              </a:ext>
            </a:extLst>
          </p:cNvPr>
          <p:cNvCxnSpPr>
            <a:cxnSpLocks/>
            <a:endCxn id="64" idx="4"/>
          </p:cNvCxnSpPr>
          <p:nvPr/>
        </p:nvCxnSpPr>
        <p:spPr>
          <a:xfrm flipV="1">
            <a:off x="1630680" y="2115330"/>
            <a:ext cx="3606270" cy="74313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線單箭頭接點 120">
            <a:extLst>
              <a:ext uri="{FF2B5EF4-FFF2-40B4-BE49-F238E27FC236}">
                <a16:creationId xmlns:a16="http://schemas.microsoft.com/office/drawing/2014/main" id="{71B0D39B-9672-D347-D2E8-1A4DC9AE7726}"/>
              </a:ext>
            </a:extLst>
          </p:cNvPr>
          <p:cNvCxnSpPr>
            <a:cxnSpLocks/>
            <a:endCxn id="63" idx="4"/>
          </p:cNvCxnSpPr>
          <p:nvPr/>
        </p:nvCxnSpPr>
        <p:spPr>
          <a:xfrm flipV="1">
            <a:off x="1630681" y="2108686"/>
            <a:ext cx="1952213" cy="74977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線單箭頭接點 105">
            <a:extLst>
              <a:ext uri="{FF2B5EF4-FFF2-40B4-BE49-F238E27FC236}">
                <a16:creationId xmlns:a16="http://schemas.microsoft.com/office/drawing/2014/main" id="{F0C18AC2-AEF7-126F-9E83-AEF5FE18F5B9}"/>
              </a:ext>
            </a:extLst>
          </p:cNvPr>
          <p:cNvCxnSpPr>
            <a:cxnSpLocks/>
            <a:endCxn id="61" idx="4"/>
          </p:cNvCxnSpPr>
          <p:nvPr/>
        </p:nvCxnSpPr>
        <p:spPr>
          <a:xfrm flipV="1">
            <a:off x="1630680" y="2102335"/>
            <a:ext cx="228956" cy="75612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文字方塊 124">
                <a:extLst>
                  <a:ext uri="{FF2B5EF4-FFF2-40B4-BE49-F238E27FC236}">
                    <a16:creationId xmlns:a16="http://schemas.microsoft.com/office/drawing/2014/main" id="{F8B30533-4510-FCE5-B2C9-9BE083838BE5}"/>
                  </a:ext>
                </a:extLst>
              </p:cNvPr>
              <p:cNvSpPr txBox="1"/>
              <p:nvPr/>
            </p:nvSpPr>
            <p:spPr>
              <a:xfrm>
                <a:off x="5047214" y="1690243"/>
                <a:ext cx="419409" cy="2891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altLang="zh-TW" sz="1800">
                              <a:latin typeface="Cambria Math" panose="02040503050406030204" pitchFamily="18" charset="0"/>
                            </a:rPr>
                            <m:t>1,3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70" name="文字方塊 124">
                <a:extLst>
                  <a:ext uri="{FF2B5EF4-FFF2-40B4-BE49-F238E27FC236}">
                    <a16:creationId xmlns:a16="http://schemas.microsoft.com/office/drawing/2014/main" id="{F8B30533-4510-FCE5-B2C9-9BE083838B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7214" y="1690243"/>
                <a:ext cx="419409" cy="289182"/>
              </a:xfrm>
              <a:prstGeom prst="rect">
                <a:avLst/>
              </a:prstGeom>
              <a:blipFill>
                <a:blip r:embed="rId20"/>
                <a:stretch>
                  <a:fillRect l="-8824" r="-5882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文字方塊 125">
                <a:extLst>
                  <a:ext uri="{FF2B5EF4-FFF2-40B4-BE49-F238E27FC236}">
                    <a16:creationId xmlns:a16="http://schemas.microsoft.com/office/drawing/2014/main" id="{6198D14A-B413-4D74-2253-B13CCCE0616C}"/>
                  </a:ext>
                </a:extLst>
              </p:cNvPr>
              <p:cNvSpPr txBox="1"/>
              <p:nvPr/>
            </p:nvSpPr>
            <p:spPr>
              <a:xfrm>
                <a:off x="6814113" y="1702410"/>
                <a:ext cx="419409" cy="2891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altLang="zh-TW" sz="1800">
                              <a:latin typeface="Cambria Math" panose="02040503050406030204" pitchFamily="18" charset="0"/>
                            </a:rPr>
                            <m:t>1,4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72" name="文字方塊 125">
                <a:extLst>
                  <a:ext uri="{FF2B5EF4-FFF2-40B4-BE49-F238E27FC236}">
                    <a16:creationId xmlns:a16="http://schemas.microsoft.com/office/drawing/2014/main" id="{6198D14A-B413-4D74-2253-B13CCCE061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4113" y="1702410"/>
                <a:ext cx="419409" cy="289182"/>
              </a:xfrm>
              <a:prstGeom prst="rect">
                <a:avLst/>
              </a:prstGeom>
              <a:blipFill>
                <a:blip r:embed="rId21"/>
                <a:stretch>
                  <a:fillRect l="-8824" r="-5882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4" name="文字方塊 74">
            <a:extLst>
              <a:ext uri="{FF2B5EF4-FFF2-40B4-BE49-F238E27FC236}">
                <a16:creationId xmlns:a16="http://schemas.microsoft.com/office/drawing/2014/main" id="{1162C052-9858-2BBA-884D-1F77AD757806}"/>
              </a:ext>
            </a:extLst>
          </p:cNvPr>
          <p:cNvSpPr txBox="1"/>
          <p:nvPr/>
        </p:nvSpPr>
        <p:spPr>
          <a:xfrm>
            <a:off x="45095" y="1049183"/>
            <a:ext cx="1471189" cy="1055608"/>
          </a:xfrm>
          <a:prstGeom prst="wedgeRoundRectCallout">
            <a:avLst>
              <a:gd name="adj1" fmla="val 33948"/>
              <a:gd name="adj2" fmla="val 59917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much should “The” attend to other positions? </a:t>
            </a:r>
            <a:endParaRPr lang="zh-TW" altLang="en-US" dirty="0">
              <a:solidFill>
                <a:schemeClr val="tx1"/>
              </a:solidFill>
              <a:latin typeface="Corbel" panose="020B0503020204020204" pitchFamily="34" charset="0"/>
              <a:cs typeface="Tahoma" panose="020B0604030504040204" pitchFamily="34" charset="0"/>
            </a:endParaRPr>
          </a:p>
        </p:txBody>
      </p:sp>
      <p:cxnSp>
        <p:nvCxnSpPr>
          <p:cNvPr id="2" name="直線單箭頭接點 112">
            <a:extLst>
              <a:ext uri="{FF2B5EF4-FFF2-40B4-BE49-F238E27FC236}">
                <a16:creationId xmlns:a16="http://schemas.microsoft.com/office/drawing/2014/main" id="{32C587A7-81C7-B4A5-D42A-0B3D8E1D4198}"/>
              </a:ext>
            </a:extLst>
          </p:cNvPr>
          <p:cNvCxnSpPr>
            <a:cxnSpLocks/>
          </p:cNvCxnSpPr>
          <p:nvPr/>
        </p:nvCxnSpPr>
        <p:spPr>
          <a:xfrm flipH="1" flipV="1">
            <a:off x="1857744" y="1112881"/>
            <a:ext cx="1" cy="66779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單箭頭接點 126">
            <a:extLst>
              <a:ext uri="{FF2B5EF4-FFF2-40B4-BE49-F238E27FC236}">
                <a16:creationId xmlns:a16="http://schemas.microsoft.com/office/drawing/2014/main" id="{A94679ED-C901-9F6C-C869-00BC9E79023B}"/>
              </a:ext>
            </a:extLst>
          </p:cNvPr>
          <p:cNvCxnSpPr>
            <a:cxnSpLocks/>
          </p:cNvCxnSpPr>
          <p:nvPr/>
        </p:nvCxnSpPr>
        <p:spPr>
          <a:xfrm flipH="1" flipV="1">
            <a:off x="3596496" y="1097113"/>
            <a:ext cx="1" cy="66779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單箭頭接點 129">
            <a:extLst>
              <a:ext uri="{FF2B5EF4-FFF2-40B4-BE49-F238E27FC236}">
                <a16:creationId xmlns:a16="http://schemas.microsoft.com/office/drawing/2014/main" id="{6D657E48-D28A-BF95-5A9A-B655997C4F40}"/>
              </a:ext>
            </a:extLst>
          </p:cNvPr>
          <p:cNvCxnSpPr>
            <a:cxnSpLocks/>
          </p:cNvCxnSpPr>
          <p:nvPr/>
        </p:nvCxnSpPr>
        <p:spPr>
          <a:xfrm flipH="1" flipV="1">
            <a:off x="5251270" y="1104508"/>
            <a:ext cx="1" cy="66779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單箭頭接點 130">
            <a:extLst>
              <a:ext uri="{FF2B5EF4-FFF2-40B4-BE49-F238E27FC236}">
                <a16:creationId xmlns:a16="http://schemas.microsoft.com/office/drawing/2014/main" id="{EF1581EF-9566-E61E-9021-734422BF1D7C}"/>
              </a:ext>
            </a:extLst>
          </p:cNvPr>
          <p:cNvCxnSpPr>
            <a:cxnSpLocks/>
          </p:cNvCxnSpPr>
          <p:nvPr/>
        </p:nvCxnSpPr>
        <p:spPr>
          <a:xfrm flipH="1" flipV="1">
            <a:off x="6953234" y="1110665"/>
            <a:ext cx="1" cy="66779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矩形: 圓角 109">
            <a:extLst>
              <a:ext uri="{FF2B5EF4-FFF2-40B4-BE49-F238E27FC236}">
                <a16:creationId xmlns:a16="http://schemas.microsoft.com/office/drawing/2014/main" id="{711D89AB-DE66-2B77-192B-DD226A7E3FC7}"/>
              </a:ext>
            </a:extLst>
          </p:cNvPr>
          <p:cNvSpPr/>
          <p:nvPr/>
        </p:nvSpPr>
        <p:spPr>
          <a:xfrm>
            <a:off x="1627929" y="1292671"/>
            <a:ext cx="5930635" cy="32734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100" dirty="0" err="1">
                <a:latin typeface="Corbel" panose="020B0503020204020204" pitchFamily="34" charset="0"/>
              </a:rPr>
              <a:t>Softmax</a:t>
            </a:r>
            <a:endParaRPr lang="zh-TW" altLang="en-US" sz="210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文字方塊 131">
                <a:extLst>
                  <a:ext uri="{FF2B5EF4-FFF2-40B4-BE49-F238E27FC236}">
                    <a16:creationId xmlns:a16="http://schemas.microsoft.com/office/drawing/2014/main" id="{F6D10EC4-98AD-4E80-607E-F293C2ACF9D1}"/>
                  </a:ext>
                </a:extLst>
              </p:cNvPr>
              <p:cNvSpPr txBox="1"/>
              <p:nvPr/>
            </p:nvSpPr>
            <p:spPr>
              <a:xfrm>
                <a:off x="1747179" y="790858"/>
                <a:ext cx="419409" cy="2891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zh-TW" altLang="en-US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TW" altLang="en-US" sz="180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acc>
                        </m:e>
                        <m:sub>
                          <m:r>
                            <a:rPr lang="en-US" altLang="zh-TW" sz="1800">
                              <a:latin typeface="Cambria Math" panose="02040503050406030204" pitchFamily="18" charset="0"/>
                            </a:rPr>
                            <m:t>1,1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76" name="文字方塊 131">
                <a:extLst>
                  <a:ext uri="{FF2B5EF4-FFF2-40B4-BE49-F238E27FC236}">
                    <a16:creationId xmlns:a16="http://schemas.microsoft.com/office/drawing/2014/main" id="{F6D10EC4-98AD-4E80-607E-F293C2ACF9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7179" y="790858"/>
                <a:ext cx="419409" cy="289182"/>
              </a:xfrm>
              <a:prstGeom prst="rect">
                <a:avLst/>
              </a:prstGeom>
              <a:blipFill>
                <a:blip r:embed="rId22"/>
                <a:stretch>
                  <a:fillRect l="-8824" t="-13043" r="-5882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文字方塊 133">
                <a:extLst>
                  <a:ext uri="{FF2B5EF4-FFF2-40B4-BE49-F238E27FC236}">
                    <a16:creationId xmlns:a16="http://schemas.microsoft.com/office/drawing/2014/main" id="{1910C4F5-8206-ED07-6A9B-3B236A65148B}"/>
                  </a:ext>
                </a:extLst>
              </p:cNvPr>
              <p:cNvSpPr txBox="1"/>
              <p:nvPr/>
            </p:nvSpPr>
            <p:spPr>
              <a:xfrm>
                <a:off x="3451628" y="790858"/>
                <a:ext cx="419409" cy="2891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zh-TW" altLang="en-US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TW" altLang="en-US" sz="180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acc>
                        </m:e>
                        <m:sub>
                          <m:r>
                            <a:rPr lang="en-US" altLang="zh-TW" sz="1800">
                              <a:latin typeface="Cambria Math" panose="02040503050406030204" pitchFamily="18" charset="0"/>
                            </a:rPr>
                            <m:t>1,2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80" name="文字方塊 133">
                <a:extLst>
                  <a:ext uri="{FF2B5EF4-FFF2-40B4-BE49-F238E27FC236}">
                    <a16:creationId xmlns:a16="http://schemas.microsoft.com/office/drawing/2014/main" id="{1910C4F5-8206-ED07-6A9B-3B236A6514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1628" y="790858"/>
                <a:ext cx="419409" cy="289182"/>
              </a:xfrm>
              <a:prstGeom prst="rect">
                <a:avLst/>
              </a:prstGeom>
              <a:blipFill>
                <a:blip r:embed="rId23"/>
                <a:stretch>
                  <a:fillRect l="-8824" t="-13043" r="-5882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" name="文字方塊 137">
                <a:extLst>
                  <a:ext uri="{FF2B5EF4-FFF2-40B4-BE49-F238E27FC236}">
                    <a16:creationId xmlns:a16="http://schemas.microsoft.com/office/drawing/2014/main" id="{BFCA7D9C-67E5-47A6-55CF-D45A35009F88}"/>
                  </a:ext>
                </a:extLst>
              </p:cNvPr>
              <p:cNvSpPr txBox="1"/>
              <p:nvPr/>
            </p:nvSpPr>
            <p:spPr>
              <a:xfrm>
                <a:off x="5065026" y="790858"/>
                <a:ext cx="419409" cy="2891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zh-TW" altLang="en-US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TW" altLang="en-US" sz="180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acc>
                        </m:e>
                        <m:sub>
                          <m:r>
                            <a:rPr lang="en-US" altLang="zh-TW" sz="1800">
                              <a:latin typeface="Cambria Math" panose="02040503050406030204" pitchFamily="18" charset="0"/>
                            </a:rPr>
                            <m:t>1,3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81" name="文字方塊 137">
                <a:extLst>
                  <a:ext uri="{FF2B5EF4-FFF2-40B4-BE49-F238E27FC236}">
                    <a16:creationId xmlns:a16="http://schemas.microsoft.com/office/drawing/2014/main" id="{BFCA7D9C-67E5-47A6-55CF-D45A35009F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5026" y="790858"/>
                <a:ext cx="419409" cy="289182"/>
              </a:xfrm>
              <a:prstGeom prst="rect">
                <a:avLst/>
              </a:prstGeom>
              <a:blipFill>
                <a:blip r:embed="rId24"/>
                <a:stretch>
                  <a:fillRect l="-5714" t="-13043" r="-2857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文字方塊 138">
                <a:extLst>
                  <a:ext uri="{FF2B5EF4-FFF2-40B4-BE49-F238E27FC236}">
                    <a16:creationId xmlns:a16="http://schemas.microsoft.com/office/drawing/2014/main" id="{566D775E-748E-C5E0-FC18-9065BE19C46B}"/>
                  </a:ext>
                </a:extLst>
              </p:cNvPr>
              <p:cNvSpPr txBox="1"/>
              <p:nvPr/>
            </p:nvSpPr>
            <p:spPr>
              <a:xfrm>
                <a:off x="6831925" y="803025"/>
                <a:ext cx="419409" cy="2891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zh-TW" altLang="en-US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TW" altLang="en-US" sz="180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acc>
                        </m:e>
                        <m:sub>
                          <m:r>
                            <a:rPr lang="en-US" altLang="zh-TW" sz="1800">
                              <a:latin typeface="Cambria Math" panose="02040503050406030204" pitchFamily="18" charset="0"/>
                            </a:rPr>
                            <m:t>1,4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82" name="文字方塊 138">
                <a:extLst>
                  <a:ext uri="{FF2B5EF4-FFF2-40B4-BE49-F238E27FC236}">
                    <a16:creationId xmlns:a16="http://schemas.microsoft.com/office/drawing/2014/main" id="{566D775E-748E-C5E0-FC18-9065BE19C4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1925" y="803025"/>
                <a:ext cx="419409" cy="289182"/>
              </a:xfrm>
              <a:prstGeom prst="rect">
                <a:avLst/>
              </a:prstGeom>
              <a:blipFill>
                <a:blip r:embed="rId25"/>
                <a:stretch>
                  <a:fillRect l="-8824" t="-13043" r="-2941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文字方塊 139">
                <a:extLst>
                  <a:ext uri="{FF2B5EF4-FFF2-40B4-BE49-F238E27FC236}">
                    <a16:creationId xmlns:a16="http://schemas.microsoft.com/office/drawing/2014/main" id="{225716CA-EC32-9765-8761-81D9A056D5BF}"/>
                  </a:ext>
                </a:extLst>
              </p:cNvPr>
              <p:cNvSpPr txBox="1"/>
              <p:nvPr/>
            </p:nvSpPr>
            <p:spPr>
              <a:xfrm>
                <a:off x="6746294" y="43335"/>
                <a:ext cx="2326342" cy="76347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100" smtClean="0">
                          <a:latin typeface="Cambria Math" panose="02040503050406030204" pitchFamily="18" charset="0"/>
                        </a:rPr>
                        <m:t>𝜎</m:t>
                      </m:r>
                      <m:sSub>
                        <m:sSubPr>
                          <m:ctrlPr>
                            <a:rPr lang="en-US" altLang="zh-TW" sz="21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TW" sz="21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100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</m:e>
                        <m:sub>
                          <m:r>
                            <a:rPr lang="en-US" altLang="zh-TW" sz="2100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zh-TW" sz="210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21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altLang="zh-TW" sz="2100" i="0">
                              <a:latin typeface="Cambria Math" panose="02040503050406030204" pitchFamily="18" charset="0"/>
                            </a:rPr>
                            <m:t>exp</m:t>
                          </m:r>
                          <m:d>
                            <m:dPr>
                              <m:ctrlPr>
                                <a:rPr lang="en-US" altLang="zh-TW" sz="21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21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100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altLang="zh-TW" sz="2100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m:rPr>
                                  <m:nor/>
                                </m:rPr>
                                <a:rPr lang="zh-TW" altLang="en-US" sz="2100" dirty="0">
                                  <a:latin typeface="Corbel" panose="020B0503020204020204" pitchFamily="34" charset="0"/>
                                  <a:cs typeface="Tahoma" panose="020B0604030504040204" pitchFamily="34" charset="0"/>
                                </a:rPr>
                                <m:t> </m:t>
                              </m:r>
                            </m:e>
                          </m:d>
                        </m:num>
                        <m:den>
                          <m:nary>
                            <m:naryPr>
                              <m:chr m:val="∑"/>
                              <m:limLoc m:val="subSup"/>
                              <m:supHide m:val="on"/>
                              <m:ctrlPr>
                                <a:rPr lang="en-US" altLang="zh-TW" sz="21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9"/>
                                </m:rPr>
                                <a:rPr lang="en-US" altLang="zh-TW" sz="210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/>
                            <m:e>
                              <m:r>
                                <m:rPr>
                                  <m:sty m:val="p"/>
                                </m:rPr>
                                <a:rPr lang="en-US" altLang="zh-TW" sz="2100" b="0" i="0" smtClean="0">
                                  <a:latin typeface="Cambria Math" panose="02040503050406030204" pitchFamily="18" charset="0"/>
                                </a:rPr>
                                <m:t>exp</m:t>
                              </m:r>
                              <m:d>
                                <m:dPr>
                                  <m:ctrlPr>
                                    <a:rPr lang="en-US" altLang="zh-TW" sz="21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sz="21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sz="2100" smtClean="0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a:rPr lang="en-US" altLang="zh-TW" sz="2100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m:rPr>
                                      <m:nor/>
                                    </m:rPr>
                                    <a:rPr lang="zh-TW" altLang="en-US" sz="2100" dirty="0">
                                      <a:latin typeface="Corbel" panose="020B0503020204020204" pitchFamily="34" charset="0"/>
                                      <a:cs typeface="Tahoma" panose="020B0604030504040204" pitchFamily="34" charset="0"/>
                                    </a:rPr>
                                    <m:t> </m:t>
                                  </m:r>
                                </m:e>
                              </m:d>
                            </m:e>
                          </m:nary>
                        </m:den>
                      </m:f>
                      <m:r>
                        <a:rPr lang="en-US" altLang="zh-TW" sz="210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zh-TW" altLang="en-US" sz="21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83" name="文字方塊 139">
                <a:extLst>
                  <a:ext uri="{FF2B5EF4-FFF2-40B4-BE49-F238E27FC236}">
                    <a16:creationId xmlns:a16="http://schemas.microsoft.com/office/drawing/2014/main" id="{225716CA-EC32-9765-8761-81D9A056D5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6294" y="43335"/>
                <a:ext cx="2326342" cy="763479"/>
              </a:xfrm>
              <a:prstGeom prst="rect">
                <a:avLst/>
              </a:prstGeom>
              <a:blipFill>
                <a:blip r:embed="rId26"/>
                <a:stretch>
                  <a:fillRect l="-1630" t="-19672" r="-3804" b="-10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Slide Number Placeholder 50">
            <a:extLst>
              <a:ext uri="{FF2B5EF4-FFF2-40B4-BE49-F238E27FC236}">
                <a16:creationId xmlns:a16="http://schemas.microsoft.com/office/drawing/2014/main" id="{5751BECF-A130-5C11-8802-898107BEA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B4E53-BCCB-BE4E-A28A-722B6992CCD5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95117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8C020-2E27-F0DF-113C-0B2EDB1D0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Memory Usage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DF2A2C-16E0-25D7-D687-9C5F14E4F30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Here is the memory usage of an NVIDIA A100 when serving (i.e., no training) </a:t>
            </a:r>
          </a:p>
          <a:p>
            <a:pPr lvl="1"/>
            <a:r>
              <a:rPr lang="en-US" dirty="0"/>
              <a:t>Model: 13B </a:t>
            </a:r>
            <a:r>
              <a:rPr lang="en-US" dirty="0" err="1"/>
              <a:t>LLaMA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Batch size of 10</a:t>
            </a:r>
          </a:p>
          <a:p>
            <a:endParaRPr lang="en-US" dirty="0"/>
          </a:p>
          <a:p>
            <a:r>
              <a:rPr lang="en-US" dirty="0"/>
              <a:t>~65% of your GPU memory is </a:t>
            </a:r>
            <a:br>
              <a:rPr lang="en-US" dirty="0"/>
            </a:br>
            <a:r>
              <a:rPr lang="en-US" dirty="0"/>
              <a:t>the model parameters that </a:t>
            </a:r>
            <a:r>
              <a:rPr lang="en-US" dirty="0">
                <a:solidFill>
                  <a:srgbClr val="C00000"/>
                </a:solidFill>
              </a:rPr>
              <a:t>never change</a:t>
            </a:r>
          </a:p>
          <a:p>
            <a:r>
              <a:rPr lang="en-US" dirty="0"/>
              <a:t>~32% of your memory are KV tensors that</a:t>
            </a:r>
            <a:br>
              <a:rPr lang="en-US" dirty="0"/>
            </a:br>
            <a:r>
              <a:rPr lang="en-US" dirty="0">
                <a:solidFill>
                  <a:srgbClr val="C00000"/>
                </a:solidFill>
              </a:rPr>
              <a:t>change for each input</a:t>
            </a:r>
            <a:r>
              <a:rPr lang="en-US" dirty="0"/>
              <a:t>. </a:t>
            </a:r>
          </a:p>
          <a:p>
            <a:pPr lvl="1"/>
            <a:r>
              <a:rPr lang="en-US" dirty="0"/>
              <a:t>This KV cache will increase for larger batch sizes. </a:t>
            </a:r>
          </a:p>
          <a:p>
            <a:pPr lvl="1"/>
            <a:r>
              <a:rPr lang="en-US" dirty="0"/>
              <a:t>Managing this part of the memory is key for </a:t>
            </a:r>
            <a:br>
              <a:rPr lang="en-US" dirty="0"/>
            </a:br>
            <a:r>
              <a:rPr lang="en-US" dirty="0"/>
              <a:t>efficient training. </a:t>
            </a:r>
          </a:p>
          <a:p>
            <a:pPr lvl="1"/>
            <a:endParaRPr lang="en-US" dirty="0"/>
          </a:p>
        </p:txBody>
      </p:sp>
      <p:pic>
        <p:nvPicPr>
          <p:cNvPr id="5" name="Picture 4" descr="A comparison of a computer hardware&#10;&#10;Description automatically generated with medium confidence">
            <a:extLst>
              <a:ext uri="{FF2B5EF4-FFF2-40B4-BE49-F238E27FC236}">
                <a16:creationId xmlns:a16="http://schemas.microsoft.com/office/drawing/2014/main" id="{D5C96C32-F12D-4CC1-E6D8-BBDFC9D090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4055" y="1637067"/>
            <a:ext cx="3186200" cy="29213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4C0E88B-F370-5C5A-A62F-42A4655F8258}"/>
              </a:ext>
            </a:extLst>
          </p:cNvPr>
          <p:cNvSpPr txBox="1"/>
          <p:nvPr/>
        </p:nvSpPr>
        <p:spPr>
          <a:xfrm>
            <a:off x="1257300" y="4806517"/>
            <a:ext cx="662939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spc="-5" dirty="0">
                <a:solidFill>
                  <a:srgbClr val="888888"/>
                </a:solidFill>
              </a:rPr>
              <a:t>Efficient Memory Management for Large Language Model Serving with </a:t>
            </a:r>
            <a:r>
              <a:rPr lang="en-US" sz="1200" spc="-5" dirty="0" err="1">
                <a:solidFill>
                  <a:srgbClr val="888888"/>
                </a:solidFill>
              </a:rPr>
              <a:t>PagedAttention</a:t>
            </a:r>
            <a:r>
              <a:rPr lang="en-US" sz="1200" spc="-5" dirty="0">
                <a:solidFill>
                  <a:srgbClr val="888888"/>
                </a:solidFill>
              </a:rPr>
              <a:t>, 2023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6719043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5842111D-AAAC-E7C0-317A-9E0FB02F7C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06" r="17588" b="12919"/>
          <a:stretch/>
        </p:blipFill>
        <p:spPr>
          <a:xfrm>
            <a:off x="5148421" y="2472763"/>
            <a:ext cx="3461659" cy="24574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114CD91-6509-339C-6167-E910543A1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Convergence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BCFAE0-BAC7-A823-C1DF-9F62C100D63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6571" y="1390650"/>
            <a:ext cx="4555672" cy="3077573"/>
          </a:xfrm>
        </p:spPr>
        <p:txBody>
          <a:bodyPr/>
          <a:lstStyle/>
          <a:p>
            <a:r>
              <a:rPr lang="en-US" dirty="0"/>
              <a:t>In practice, your model’s loss should continue to go down with more training on more data. </a:t>
            </a:r>
          </a:p>
          <a:p>
            <a:endParaRPr lang="en-US" dirty="0"/>
          </a:p>
          <a:p>
            <a:r>
              <a:rPr lang="en-US" dirty="0"/>
              <a:t>So, the real bottlenecks are: </a:t>
            </a:r>
          </a:p>
          <a:p>
            <a:pPr lvl="1"/>
            <a:r>
              <a:rPr lang="en-US" dirty="0"/>
              <a:t>(1) compute</a:t>
            </a:r>
          </a:p>
          <a:p>
            <a:pPr lvl="1"/>
            <a:r>
              <a:rPr lang="en-US" dirty="0"/>
              <a:t>(2) data</a:t>
            </a:r>
          </a:p>
          <a:p>
            <a:endParaRPr lang="en-US" dirty="0"/>
          </a:p>
          <a:p>
            <a:r>
              <a:rPr lang="en-US" dirty="0"/>
              <a:t>Sometimes training diverges (spikes in the loss), at which point practitioners usually restart training from an earlier checkpoint. </a:t>
            </a:r>
          </a:p>
        </p:txBody>
      </p:sp>
      <p:pic>
        <p:nvPicPr>
          <p:cNvPr id="7" name="Picture 6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42B93287-FD9A-5C7E-D823-23033D9B7A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7886" y="180969"/>
            <a:ext cx="3560121" cy="239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89053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0D21B-F286-36A2-3F62-BA34F9A41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7F8464-2DF4-2336-9A18-C678C9CC099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1800" dirty="0"/>
              <a:t>There is many empirical knowledge that goes into engineering LMs. </a:t>
            </a:r>
          </a:p>
          <a:p>
            <a:endParaRPr lang="en-US" sz="1800" dirty="0"/>
          </a:p>
          <a:p>
            <a:r>
              <a:rPr lang="en-US" sz="1800" dirty="0"/>
              <a:t>Here we covered a basic topics about data and architecture engineering. </a:t>
            </a:r>
          </a:p>
          <a:p>
            <a:endParaRPr lang="en-US" sz="1800" dirty="0"/>
          </a:p>
          <a:p>
            <a:r>
              <a:rPr lang="en-US" sz="1800" dirty="0"/>
              <a:t>Various topics are forthcoming: scaling laws, efficient training, etc. </a:t>
            </a:r>
          </a:p>
          <a:p>
            <a:endParaRPr lang="en-US" sz="1800" dirty="0"/>
          </a:p>
          <a:p>
            <a:pPr marL="0" indent="0"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35094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>
            <a:extLst>
              <a:ext uri="{FF2B5EF4-FFF2-40B4-BE49-F238E27FC236}">
                <a16:creationId xmlns:a16="http://schemas.microsoft.com/office/drawing/2014/main" id="{4F6FC934-D1B8-1707-6387-EECD02D5F991}"/>
              </a:ext>
            </a:extLst>
          </p:cNvPr>
          <p:cNvSpPr/>
          <p:nvPr/>
        </p:nvSpPr>
        <p:spPr>
          <a:xfrm>
            <a:off x="2431414" y="3281063"/>
            <a:ext cx="216000" cy="405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字方塊 27">
                <a:extLst>
                  <a:ext uri="{FF2B5EF4-FFF2-40B4-BE49-F238E27FC236}">
                    <a16:creationId xmlns:a16="http://schemas.microsoft.com/office/drawing/2014/main" id="{082B7E43-F6AA-F2C8-6C31-C60686B3E19E}"/>
                  </a:ext>
                </a:extLst>
              </p:cNvPr>
              <p:cNvSpPr txBox="1"/>
              <p:nvPr/>
            </p:nvSpPr>
            <p:spPr>
              <a:xfrm>
                <a:off x="2287594" y="2904109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6" name="文字方塊 27">
                <a:extLst>
                  <a:ext uri="{FF2B5EF4-FFF2-40B4-BE49-F238E27FC236}">
                    <a16:creationId xmlns:a16="http://schemas.microsoft.com/office/drawing/2014/main" id="{082B7E43-F6AA-F2C8-6C31-C60686B3E1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7594" y="2904109"/>
                <a:ext cx="536371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矩形 31">
            <a:extLst>
              <a:ext uri="{FF2B5EF4-FFF2-40B4-BE49-F238E27FC236}">
                <a16:creationId xmlns:a16="http://schemas.microsoft.com/office/drawing/2014/main" id="{019C1802-AB76-2BB1-7CB7-AFC5A93C3371}"/>
              </a:ext>
            </a:extLst>
          </p:cNvPr>
          <p:cNvSpPr/>
          <p:nvPr/>
        </p:nvSpPr>
        <p:spPr>
          <a:xfrm>
            <a:off x="2002130" y="3281063"/>
            <a:ext cx="216000" cy="405000"/>
          </a:xfrm>
          <a:prstGeom prst="rect">
            <a:avLst/>
          </a:prstGeom>
          <a:solidFill>
            <a:srgbClr val="FECCC2"/>
          </a:solidFill>
          <a:ln>
            <a:solidFill>
              <a:srgbClr val="C0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字方塊 32">
                <a:extLst>
                  <a:ext uri="{FF2B5EF4-FFF2-40B4-BE49-F238E27FC236}">
                    <a16:creationId xmlns:a16="http://schemas.microsoft.com/office/drawing/2014/main" id="{1503E800-03F6-F0C7-19EB-098227C7B1E7}"/>
                  </a:ext>
                </a:extLst>
              </p:cNvPr>
              <p:cNvSpPr txBox="1"/>
              <p:nvPr/>
            </p:nvSpPr>
            <p:spPr>
              <a:xfrm>
                <a:off x="1866016" y="2911815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8" name="文字方塊 32">
                <a:extLst>
                  <a:ext uri="{FF2B5EF4-FFF2-40B4-BE49-F238E27FC236}">
                    <a16:creationId xmlns:a16="http://schemas.microsoft.com/office/drawing/2014/main" id="{1503E800-03F6-F0C7-19EB-098227C7B1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6016" y="2911815"/>
                <a:ext cx="536371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矩形 33">
            <a:extLst>
              <a:ext uri="{FF2B5EF4-FFF2-40B4-BE49-F238E27FC236}">
                <a16:creationId xmlns:a16="http://schemas.microsoft.com/office/drawing/2014/main" id="{B7D58CA8-E1B2-BA35-0B8D-4B31986D64F8}"/>
              </a:ext>
            </a:extLst>
          </p:cNvPr>
          <p:cNvSpPr/>
          <p:nvPr/>
        </p:nvSpPr>
        <p:spPr>
          <a:xfrm>
            <a:off x="1580553" y="3281063"/>
            <a:ext cx="216000" cy="405000"/>
          </a:xfrm>
          <a:prstGeom prst="rect">
            <a:avLst/>
          </a:prstGeom>
          <a:solidFill>
            <a:srgbClr val="E0A9FE"/>
          </a:solidFill>
          <a:ln>
            <a:solidFill>
              <a:srgbClr val="7030A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字方塊 34">
                <a:extLst>
                  <a:ext uri="{FF2B5EF4-FFF2-40B4-BE49-F238E27FC236}">
                    <a16:creationId xmlns:a16="http://schemas.microsoft.com/office/drawing/2014/main" id="{9DBC8D66-39AD-808B-8BFC-CBB1558018AB}"/>
                  </a:ext>
                </a:extLst>
              </p:cNvPr>
              <p:cNvSpPr txBox="1"/>
              <p:nvPr/>
            </p:nvSpPr>
            <p:spPr>
              <a:xfrm>
                <a:off x="1450227" y="2888667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0" name="文字方塊 34">
                <a:extLst>
                  <a:ext uri="{FF2B5EF4-FFF2-40B4-BE49-F238E27FC236}">
                    <a16:creationId xmlns:a16="http://schemas.microsoft.com/office/drawing/2014/main" id="{9DBC8D66-39AD-808B-8BFC-CBB1558018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0227" y="2888667"/>
                <a:ext cx="536371" cy="369332"/>
              </a:xfrm>
              <a:prstGeom prst="rect">
                <a:avLst/>
              </a:prstGeom>
              <a:blipFill>
                <a:blip r:embed="rId4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直線單箭頭接點 67">
            <a:extLst>
              <a:ext uri="{FF2B5EF4-FFF2-40B4-BE49-F238E27FC236}">
                <a16:creationId xmlns:a16="http://schemas.microsoft.com/office/drawing/2014/main" id="{B4C38710-638A-7DD5-962F-570B1E175348}"/>
              </a:ext>
            </a:extLst>
          </p:cNvPr>
          <p:cNvCxnSpPr>
            <a:cxnSpLocks/>
          </p:cNvCxnSpPr>
          <p:nvPr/>
        </p:nvCxnSpPr>
        <p:spPr>
          <a:xfrm flipV="1">
            <a:off x="2116571" y="3689023"/>
            <a:ext cx="0" cy="381657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單箭頭接點 68">
            <a:extLst>
              <a:ext uri="{FF2B5EF4-FFF2-40B4-BE49-F238E27FC236}">
                <a16:creationId xmlns:a16="http://schemas.microsoft.com/office/drawing/2014/main" id="{F3998764-6EEC-087D-ECC4-0B62070D1760}"/>
              </a:ext>
            </a:extLst>
          </p:cNvPr>
          <p:cNvCxnSpPr>
            <a:cxnSpLocks/>
          </p:cNvCxnSpPr>
          <p:nvPr/>
        </p:nvCxnSpPr>
        <p:spPr>
          <a:xfrm>
            <a:off x="1680013" y="3898902"/>
            <a:ext cx="859400" cy="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單箭頭接點 69">
            <a:extLst>
              <a:ext uri="{FF2B5EF4-FFF2-40B4-BE49-F238E27FC236}">
                <a16:creationId xmlns:a16="http://schemas.microsoft.com/office/drawing/2014/main" id="{DF08AF49-3789-3A7F-603A-8593C2420B32}"/>
              </a:ext>
            </a:extLst>
          </p:cNvPr>
          <p:cNvCxnSpPr>
            <a:cxnSpLocks/>
          </p:cNvCxnSpPr>
          <p:nvPr/>
        </p:nvCxnSpPr>
        <p:spPr>
          <a:xfrm flipV="1">
            <a:off x="1680013" y="3687516"/>
            <a:ext cx="0" cy="20362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單箭頭接點 70">
            <a:extLst>
              <a:ext uri="{FF2B5EF4-FFF2-40B4-BE49-F238E27FC236}">
                <a16:creationId xmlns:a16="http://schemas.microsoft.com/office/drawing/2014/main" id="{3111A149-B35A-34BA-09DC-C31875CEF80A}"/>
              </a:ext>
            </a:extLst>
          </p:cNvPr>
          <p:cNvCxnSpPr>
            <a:cxnSpLocks/>
          </p:cNvCxnSpPr>
          <p:nvPr/>
        </p:nvCxnSpPr>
        <p:spPr>
          <a:xfrm flipV="1">
            <a:off x="2539414" y="3687516"/>
            <a:ext cx="0" cy="20362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文字方塊 118">
                <a:extLst>
                  <a:ext uri="{FF2B5EF4-FFF2-40B4-BE49-F238E27FC236}">
                    <a16:creationId xmlns:a16="http://schemas.microsoft.com/office/drawing/2014/main" id="{1539C76B-D283-179F-B27F-6B0BC334DDDB}"/>
                  </a:ext>
                </a:extLst>
              </p:cNvPr>
              <p:cNvSpPr txBox="1"/>
              <p:nvPr/>
            </p:nvSpPr>
            <p:spPr>
              <a:xfrm>
                <a:off x="1884928" y="4308822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71" name="文字方塊 118">
                <a:extLst>
                  <a:ext uri="{FF2B5EF4-FFF2-40B4-BE49-F238E27FC236}">
                    <a16:creationId xmlns:a16="http://schemas.microsoft.com/office/drawing/2014/main" id="{1539C76B-D283-179F-B27F-6B0BC334DD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4928" y="4308822"/>
                <a:ext cx="536371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9" name="Rectangle 78">
            <a:extLst>
              <a:ext uri="{FF2B5EF4-FFF2-40B4-BE49-F238E27FC236}">
                <a16:creationId xmlns:a16="http://schemas.microsoft.com/office/drawing/2014/main" id="{C164FD82-46A0-85AF-6BC4-99DD0022BFDD}"/>
              </a:ext>
            </a:extLst>
          </p:cNvPr>
          <p:cNvSpPr/>
          <p:nvPr/>
        </p:nvSpPr>
        <p:spPr>
          <a:xfrm>
            <a:off x="1613637" y="4078158"/>
            <a:ext cx="102108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O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</a:p>
        </p:txBody>
      </p:sp>
      <p:sp>
        <p:nvSpPr>
          <p:cNvPr id="4" name="文字方塊 1">
            <a:extLst>
              <a:ext uri="{FF2B5EF4-FFF2-40B4-BE49-F238E27FC236}">
                <a16:creationId xmlns:a16="http://schemas.microsoft.com/office/drawing/2014/main" id="{66E47F1C-C79A-1486-8DC5-943653E554A8}"/>
              </a:ext>
            </a:extLst>
          </p:cNvPr>
          <p:cNvSpPr txBox="1"/>
          <p:nvPr/>
        </p:nvSpPr>
        <p:spPr>
          <a:xfrm>
            <a:off x="1942708" y="4734827"/>
            <a:ext cx="578447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TW" sz="1800" dirty="0">
                <a:latin typeface="Consolas" panose="020B0609020204030204" pitchFamily="49" charset="0"/>
                <a:ea typeface="Tahoma" panose="020B0604030504040204" pitchFamily="34" charset="0"/>
                <a:cs typeface="Consolas" panose="020B0609020204030204" pitchFamily="49" charset="0"/>
              </a:rPr>
              <a:t>The	      cat	     sat           on</a:t>
            </a:r>
            <a:endParaRPr lang="zh-TW" altLang="en-US" sz="18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5" name="矩形 24">
            <a:extLst>
              <a:ext uri="{FF2B5EF4-FFF2-40B4-BE49-F238E27FC236}">
                <a16:creationId xmlns:a16="http://schemas.microsoft.com/office/drawing/2014/main" id="{0996E6CE-4CCF-813C-64B9-448830884C29}"/>
              </a:ext>
            </a:extLst>
          </p:cNvPr>
          <p:cNvSpPr/>
          <p:nvPr/>
        </p:nvSpPr>
        <p:spPr>
          <a:xfrm>
            <a:off x="4100091" y="3282996"/>
            <a:ext cx="216000" cy="405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27">
                <a:extLst>
                  <a:ext uri="{FF2B5EF4-FFF2-40B4-BE49-F238E27FC236}">
                    <a16:creationId xmlns:a16="http://schemas.microsoft.com/office/drawing/2014/main" id="{2A0C8778-88E2-0944-059D-85BDD5C6A549}"/>
                  </a:ext>
                </a:extLst>
              </p:cNvPr>
              <p:cNvSpPr txBox="1"/>
              <p:nvPr/>
            </p:nvSpPr>
            <p:spPr>
              <a:xfrm>
                <a:off x="3956271" y="2906042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6" name="文字方塊 27">
                <a:extLst>
                  <a:ext uri="{FF2B5EF4-FFF2-40B4-BE49-F238E27FC236}">
                    <a16:creationId xmlns:a16="http://schemas.microsoft.com/office/drawing/2014/main" id="{2A0C8778-88E2-0944-059D-85BDD5C6A5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6271" y="2906042"/>
                <a:ext cx="536371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矩形 31">
            <a:extLst>
              <a:ext uri="{FF2B5EF4-FFF2-40B4-BE49-F238E27FC236}">
                <a16:creationId xmlns:a16="http://schemas.microsoft.com/office/drawing/2014/main" id="{39461898-4387-EFE2-19F6-A757A28673A6}"/>
              </a:ext>
            </a:extLst>
          </p:cNvPr>
          <p:cNvSpPr/>
          <p:nvPr/>
        </p:nvSpPr>
        <p:spPr>
          <a:xfrm>
            <a:off x="3670807" y="3282996"/>
            <a:ext cx="216000" cy="405000"/>
          </a:xfrm>
          <a:prstGeom prst="rect">
            <a:avLst/>
          </a:prstGeom>
          <a:solidFill>
            <a:srgbClr val="FECCC2"/>
          </a:solidFill>
          <a:ln>
            <a:solidFill>
              <a:srgbClr val="C0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32">
                <a:extLst>
                  <a:ext uri="{FF2B5EF4-FFF2-40B4-BE49-F238E27FC236}">
                    <a16:creationId xmlns:a16="http://schemas.microsoft.com/office/drawing/2014/main" id="{74E461D6-5837-F3B3-A53F-073118A3B85D}"/>
                  </a:ext>
                </a:extLst>
              </p:cNvPr>
              <p:cNvSpPr txBox="1"/>
              <p:nvPr/>
            </p:nvSpPr>
            <p:spPr>
              <a:xfrm>
                <a:off x="3534693" y="2913748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8" name="文字方塊 32">
                <a:extLst>
                  <a:ext uri="{FF2B5EF4-FFF2-40B4-BE49-F238E27FC236}">
                    <a16:creationId xmlns:a16="http://schemas.microsoft.com/office/drawing/2014/main" id="{74E461D6-5837-F3B3-A53F-073118A3B8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4693" y="2913748"/>
                <a:ext cx="536371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矩形 33">
            <a:extLst>
              <a:ext uri="{FF2B5EF4-FFF2-40B4-BE49-F238E27FC236}">
                <a16:creationId xmlns:a16="http://schemas.microsoft.com/office/drawing/2014/main" id="{E215B509-F27A-53AD-A522-91F3073342BE}"/>
              </a:ext>
            </a:extLst>
          </p:cNvPr>
          <p:cNvSpPr/>
          <p:nvPr/>
        </p:nvSpPr>
        <p:spPr>
          <a:xfrm>
            <a:off x="3249230" y="3282996"/>
            <a:ext cx="216000" cy="405000"/>
          </a:xfrm>
          <a:prstGeom prst="rect">
            <a:avLst/>
          </a:prstGeom>
          <a:solidFill>
            <a:srgbClr val="E0A9FE"/>
          </a:solidFill>
          <a:ln>
            <a:solidFill>
              <a:srgbClr val="7030A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34">
                <a:extLst>
                  <a:ext uri="{FF2B5EF4-FFF2-40B4-BE49-F238E27FC236}">
                    <a16:creationId xmlns:a16="http://schemas.microsoft.com/office/drawing/2014/main" id="{91BA1FD3-B7AA-33CC-60EC-5D9F502D3C1C}"/>
                  </a:ext>
                </a:extLst>
              </p:cNvPr>
              <p:cNvSpPr txBox="1"/>
              <p:nvPr/>
            </p:nvSpPr>
            <p:spPr>
              <a:xfrm>
                <a:off x="3118904" y="2890600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0" name="文字方塊 34">
                <a:extLst>
                  <a:ext uri="{FF2B5EF4-FFF2-40B4-BE49-F238E27FC236}">
                    <a16:creationId xmlns:a16="http://schemas.microsoft.com/office/drawing/2014/main" id="{91BA1FD3-B7AA-33CC-60EC-5D9F502D3C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8904" y="2890600"/>
                <a:ext cx="536371" cy="369332"/>
              </a:xfrm>
              <a:prstGeom prst="rect">
                <a:avLst/>
              </a:prstGeom>
              <a:blipFill>
                <a:blip r:embed="rId8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直線單箭頭接點 67">
            <a:extLst>
              <a:ext uri="{FF2B5EF4-FFF2-40B4-BE49-F238E27FC236}">
                <a16:creationId xmlns:a16="http://schemas.microsoft.com/office/drawing/2014/main" id="{EA56C0B8-537D-52B5-CB7B-10DFFACFCBCC}"/>
              </a:ext>
            </a:extLst>
          </p:cNvPr>
          <p:cNvCxnSpPr>
            <a:cxnSpLocks/>
          </p:cNvCxnSpPr>
          <p:nvPr/>
        </p:nvCxnSpPr>
        <p:spPr>
          <a:xfrm flipV="1">
            <a:off x="3785248" y="3690956"/>
            <a:ext cx="0" cy="381657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單箭頭接點 68">
            <a:extLst>
              <a:ext uri="{FF2B5EF4-FFF2-40B4-BE49-F238E27FC236}">
                <a16:creationId xmlns:a16="http://schemas.microsoft.com/office/drawing/2014/main" id="{7A820E65-9B71-2037-91CD-78D182E95A2A}"/>
              </a:ext>
            </a:extLst>
          </p:cNvPr>
          <p:cNvCxnSpPr>
            <a:cxnSpLocks/>
          </p:cNvCxnSpPr>
          <p:nvPr/>
        </p:nvCxnSpPr>
        <p:spPr>
          <a:xfrm>
            <a:off x="3348690" y="3900835"/>
            <a:ext cx="859400" cy="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單箭頭接點 69">
            <a:extLst>
              <a:ext uri="{FF2B5EF4-FFF2-40B4-BE49-F238E27FC236}">
                <a16:creationId xmlns:a16="http://schemas.microsoft.com/office/drawing/2014/main" id="{409F84F8-5EE1-2A1E-CF5F-22D3E2AC3BF0}"/>
              </a:ext>
            </a:extLst>
          </p:cNvPr>
          <p:cNvCxnSpPr>
            <a:cxnSpLocks/>
          </p:cNvCxnSpPr>
          <p:nvPr/>
        </p:nvCxnSpPr>
        <p:spPr>
          <a:xfrm flipV="1">
            <a:off x="3348690" y="3689449"/>
            <a:ext cx="0" cy="20362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單箭頭接點 70">
            <a:extLst>
              <a:ext uri="{FF2B5EF4-FFF2-40B4-BE49-F238E27FC236}">
                <a16:creationId xmlns:a16="http://schemas.microsoft.com/office/drawing/2014/main" id="{1DC04669-BDB8-56EC-77C5-56BDC299E547}"/>
              </a:ext>
            </a:extLst>
          </p:cNvPr>
          <p:cNvCxnSpPr>
            <a:cxnSpLocks/>
          </p:cNvCxnSpPr>
          <p:nvPr/>
        </p:nvCxnSpPr>
        <p:spPr>
          <a:xfrm flipV="1">
            <a:off x="4208091" y="3689449"/>
            <a:ext cx="0" cy="20362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18">
                <a:extLst>
                  <a:ext uri="{FF2B5EF4-FFF2-40B4-BE49-F238E27FC236}">
                    <a16:creationId xmlns:a16="http://schemas.microsoft.com/office/drawing/2014/main" id="{6D2400EA-94C6-D025-290F-D884FB0CE89D}"/>
                  </a:ext>
                </a:extLst>
              </p:cNvPr>
              <p:cNvSpPr txBox="1"/>
              <p:nvPr/>
            </p:nvSpPr>
            <p:spPr>
              <a:xfrm>
                <a:off x="3553605" y="4310755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5" name="文字方塊 118">
                <a:extLst>
                  <a:ext uri="{FF2B5EF4-FFF2-40B4-BE49-F238E27FC236}">
                    <a16:creationId xmlns:a16="http://schemas.microsoft.com/office/drawing/2014/main" id="{6D2400EA-94C6-D025-290F-D884FB0CE8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3605" y="4310755"/>
                <a:ext cx="536371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>
            <a:extLst>
              <a:ext uri="{FF2B5EF4-FFF2-40B4-BE49-F238E27FC236}">
                <a16:creationId xmlns:a16="http://schemas.microsoft.com/office/drawing/2014/main" id="{A1D1865A-2018-7972-784B-DA6392D6D18C}"/>
              </a:ext>
            </a:extLst>
          </p:cNvPr>
          <p:cNvSpPr/>
          <p:nvPr/>
        </p:nvSpPr>
        <p:spPr>
          <a:xfrm>
            <a:off x="3282314" y="4080091"/>
            <a:ext cx="102108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O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</a:p>
        </p:txBody>
      </p:sp>
      <p:sp>
        <p:nvSpPr>
          <p:cNvPr id="17" name="矩形 24">
            <a:extLst>
              <a:ext uri="{FF2B5EF4-FFF2-40B4-BE49-F238E27FC236}">
                <a16:creationId xmlns:a16="http://schemas.microsoft.com/office/drawing/2014/main" id="{851D2A31-C799-3D94-6D28-A70CAD429C3F}"/>
              </a:ext>
            </a:extLst>
          </p:cNvPr>
          <p:cNvSpPr/>
          <p:nvPr/>
        </p:nvSpPr>
        <p:spPr>
          <a:xfrm>
            <a:off x="5780343" y="3284928"/>
            <a:ext cx="216000" cy="405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27">
                <a:extLst>
                  <a:ext uri="{FF2B5EF4-FFF2-40B4-BE49-F238E27FC236}">
                    <a16:creationId xmlns:a16="http://schemas.microsoft.com/office/drawing/2014/main" id="{CC8B955F-53CA-0B24-ADC9-4BA802D38646}"/>
                  </a:ext>
                </a:extLst>
              </p:cNvPr>
              <p:cNvSpPr txBox="1"/>
              <p:nvPr/>
            </p:nvSpPr>
            <p:spPr>
              <a:xfrm>
                <a:off x="5636523" y="2907974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8" name="文字方塊 27">
                <a:extLst>
                  <a:ext uri="{FF2B5EF4-FFF2-40B4-BE49-F238E27FC236}">
                    <a16:creationId xmlns:a16="http://schemas.microsoft.com/office/drawing/2014/main" id="{CC8B955F-53CA-0B24-ADC9-4BA802D386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6523" y="2907974"/>
                <a:ext cx="536371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矩形 31">
            <a:extLst>
              <a:ext uri="{FF2B5EF4-FFF2-40B4-BE49-F238E27FC236}">
                <a16:creationId xmlns:a16="http://schemas.microsoft.com/office/drawing/2014/main" id="{F7221F2C-E3CF-EC78-9713-4B5DF570BE14}"/>
              </a:ext>
            </a:extLst>
          </p:cNvPr>
          <p:cNvSpPr/>
          <p:nvPr/>
        </p:nvSpPr>
        <p:spPr>
          <a:xfrm>
            <a:off x="5351059" y="3284928"/>
            <a:ext cx="216000" cy="405000"/>
          </a:xfrm>
          <a:prstGeom prst="rect">
            <a:avLst/>
          </a:prstGeom>
          <a:solidFill>
            <a:srgbClr val="FECCC2"/>
          </a:solidFill>
          <a:ln>
            <a:solidFill>
              <a:srgbClr val="C0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32">
                <a:extLst>
                  <a:ext uri="{FF2B5EF4-FFF2-40B4-BE49-F238E27FC236}">
                    <a16:creationId xmlns:a16="http://schemas.microsoft.com/office/drawing/2014/main" id="{BBF4471C-92E2-A432-1CAB-6A09449A9E19}"/>
                  </a:ext>
                </a:extLst>
              </p:cNvPr>
              <p:cNvSpPr txBox="1"/>
              <p:nvPr/>
            </p:nvSpPr>
            <p:spPr>
              <a:xfrm>
                <a:off x="5214945" y="2915680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0" name="文字方塊 32">
                <a:extLst>
                  <a:ext uri="{FF2B5EF4-FFF2-40B4-BE49-F238E27FC236}">
                    <a16:creationId xmlns:a16="http://schemas.microsoft.com/office/drawing/2014/main" id="{BBF4471C-92E2-A432-1CAB-6A09449A9E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4945" y="2915680"/>
                <a:ext cx="536371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矩形 33">
            <a:extLst>
              <a:ext uri="{FF2B5EF4-FFF2-40B4-BE49-F238E27FC236}">
                <a16:creationId xmlns:a16="http://schemas.microsoft.com/office/drawing/2014/main" id="{905055E4-9398-4054-F9A4-DCAF202673D1}"/>
              </a:ext>
            </a:extLst>
          </p:cNvPr>
          <p:cNvSpPr/>
          <p:nvPr/>
        </p:nvSpPr>
        <p:spPr>
          <a:xfrm>
            <a:off x="4929482" y="3284928"/>
            <a:ext cx="216000" cy="405000"/>
          </a:xfrm>
          <a:prstGeom prst="rect">
            <a:avLst/>
          </a:prstGeom>
          <a:solidFill>
            <a:srgbClr val="E0A9FE"/>
          </a:solidFill>
          <a:ln>
            <a:solidFill>
              <a:srgbClr val="7030A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34">
                <a:extLst>
                  <a:ext uri="{FF2B5EF4-FFF2-40B4-BE49-F238E27FC236}">
                    <a16:creationId xmlns:a16="http://schemas.microsoft.com/office/drawing/2014/main" id="{5F41F5D6-5AC0-E165-48FC-D590E73F1357}"/>
                  </a:ext>
                </a:extLst>
              </p:cNvPr>
              <p:cNvSpPr txBox="1"/>
              <p:nvPr/>
            </p:nvSpPr>
            <p:spPr>
              <a:xfrm>
                <a:off x="4799156" y="2892532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2" name="文字方塊 34">
                <a:extLst>
                  <a:ext uri="{FF2B5EF4-FFF2-40B4-BE49-F238E27FC236}">
                    <a16:creationId xmlns:a16="http://schemas.microsoft.com/office/drawing/2014/main" id="{5F41F5D6-5AC0-E165-48FC-D590E73F13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9156" y="2892532"/>
                <a:ext cx="536371" cy="369332"/>
              </a:xfrm>
              <a:prstGeom prst="rect">
                <a:avLst/>
              </a:prstGeom>
              <a:blipFill>
                <a:blip r:embed="rId12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直線單箭頭接點 67">
            <a:extLst>
              <a:ext uri="{FF2B5EF4-FFF2-40B4-BE49-F238E27FC236}">
                <a16:creationId xmlns:a16="http://schemas.microsoft.com/office/drawing/2014/main" id="{C16ADB0C-56C8-BBFB-45E0-37333E6966F8}"/>
              </a:ext>
            </a:extLst>
          </p:cNvPr>
          <p:cNvCxnSpPr>
            <a:cxnSpLocks/>
          </p:cNvCxnSpPr>
          <p:nvPr/>
        </p:nvCxnSpPr>
        <p:spPr>
          <a:xfrm flipV="1">
            <a:off x="5465500" y="3692888"/>
            <a:ext cx="0" cy="381657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單箭頭接點 68">
            <a:extLst>
              <a:ext uri="{FF2B5EF4-FFF2-40B4-BE49-F238E27FC236}">
                <a16:creationId xmlns:a16="http://schemas.microsoft.com/office/drawing/2014/main" id="{44324686-1DB3-F396-50DC-5846092F1107}"/>
              </a:ext>
            </a:extLst>
          </p:cNvPr>
          <p:cNvCxnSpPr>
            <a:cxnSpLocks/>
          </p:cNvCxnSpPr>
          <p:nvPr/>
        </p:nvCxnSpPr>
        <p:spPr>
          <a:xfrm>
            <a:off x="5028942" y="3902767"/>
            <a:ext cx="859400" cy="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單箭頭接點 69">
            <a:extLst>
              <a:ext uri="{FF2B5EF4-FFF2-40B4-BE49-F238E27FC236}">
                <a16:creationId xmlns:a16="http://schemas.microsoft.com/office/drawing/2014/main" id="{2D226FC3-BB22-43B8-8CF8-EC37282B7E55}"/>
              </a:ext>
            </a:extLst>
          </p:cNvPr>
          <p:cNvCxnSpPr>
            <a:cxnSpLocks/>
          </p:cNvCxnSpPr>
          <p:nvPr/>
        </p:nvCxnSpPr>
        <p:spPr>
          <a:xfrm flipV="1">
            <a:off x="5028942" y="3691381"/>
            <a:ext cx="0" cy="20362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單箭頭接點 70">
            <a:extLst>
              <a:ext uri="{FF2B5EF4-FFF2-40B4-BE49-F238E27FC236}">
                <a16:creationId xmlns:a16="http://schemas.microsoft.com/office/drawing/2014/main" id="{EBB458D5-F4FD-CA9E-6B2B-CD9F0500A77E}"/>
              </a:ext>
            </a:extLst>
          </p:cNvPr>
          <p:cNvCxnSpPr>
            <a:cxnSpLocks/>
          </p:cNvCxnSpPr>
          <p:nvPr/>
        </p:nvCxnSpPr>
        <p:spPr>
          <a:xfrm flipV="1">
            <a:off x="5888343" y="3691381"/>
            <a:ext cx="0" cy="20362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文字方塊 118">
                <a:extLst>
                  <a:ext uri="{FF2B5EF4-FFF2-40B4-BE49-F238E27FC236}">
                    <a16:creationId xmlns:a16="http://schemas.microsoft.com/office/drawing/2014/main" id="{27FD3151-EC6F-D61B-FDC1-F6EF65C6E5F3}"/>
                  </a:ext>
                </a:extLst>
              </p:cNvPr>
              <p:cNvSpPr txBox="1"/>
              <p:nvPr/>
            </p:nvSpPr>
            <p:spPr>
              <a:xfrm>
                <a:off x="5233857" y="4312687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7" name="文字方塊 118">
                <a:extLst>
                  <a:ext uri="{FF2B5EF4-FFF2-40B4-BE49-F238E27FC236}">
                    <a16:creationId xmlns:a16="http://schemas.microsoft.com/office/drawing/2014/main" id="{27FD3151-EC6F-D61B-FDC1-F6EF65C6E5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3857" y="4312687"/>
                <a:ext cx="536371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>
            <a:extLst>
              <a:ext uri="{FF2B5EF4-FFF2-40B4-BE49-F238E27FC236}">
                <a16:creationId xmlns:a16="http://schemas.microsoft.com/office/drawing/2014/main" id="{252A91A1-CCEE-D3E1-81E6-7361ED46B8B4}"/>
              </a:ext>
            </a:extLst>
          </p:cNvPr>
          <p:cNvSpPr/>
          <p:nvPr/>
        </p:nvSpPr>
        <p:spPr>
          <a:xfrm>
            <a:off x="4962566" y="4082023"/>
            <a:ext cx="102108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O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</a:p>
        </p:txBody>
      </p:sp>
      <p:sp>
        <p:nvSpPr>
          <p:cNvPr id="39" name="矩形 24">
            <a:extLst>
              <a:ext uri="{FF2B5EF4-FFF2-40B4-BE49-F238E27FC236}">
                <a16:creationId xmlns:a16="http://schemas.microsoft.com/office/drawing/2014/main" id="{D8919D0B-03F6-75D2-67CE-700430048D0B}"/>
              </a:ext>
            </a:extLst>
          </p:cNvPr>
          <p:cNvSpPr/>
          <p:nvPr/>
        </p:nvSpPr>
        <p:spPr>
          <a:xfrm>
            <a:off x="7489532" y="3292646"/>
            <a:ext cx="216000" cy="405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文字方塊 27">
                <a:extLst>
                  <a:ext uri="{FF2B5EF4-FFF2-40B4-BE49-F238E27FC236}">
                    <a16:creationId xmlns:a16="http://schemas.microsoft.com/office/drawing/2014/main" id="{6EDAFD65-0267-8B63-C7D5-2DC5FB31B6F6}"/>
                  </a:ext>
                </a:extLst>
              </p:cNvPr>
              <p:cNvSpPr txBox="1"/>
              <p:nvPr/>
            </p:nvSpPr>
            <p:spPr>
              <a:xfrm>
                <a:off x="7345712" y="2915692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0" name="文字方塊 27">
                <a:extLst>
                  <a:ext uri="{FF2B5EF4-FFF2-40B4-BE49-F238E27FC236}">
                    <a16:creationId xmlns:a16="http://schemas.microsoft.com/office/drawing/2014/main" id="{6EDAFD65-0267-8B63-C7D5-2DC5FB31B6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5712" y="2915692"/>
                <a:ext cx="536371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矩形 31">
            <a:extLst>
              <a:ext uri="{FF2B5EF4-FFF2-40B4-BE49-F238E27FC236}">
                <a16:creationId xmlns:a16="http://schemas.microsoft.com/office/drawing/2014/main" id="{04BC61B6-BC9E-F8A3-C260-69462BEC6E18}"/>
              </a:ext>
            </a:extLst>
          </p:cNvPr>
          <p:cNvSpPr/>
          <p:nvPr/>
        </p:nvSpPr>
        <p:spPr>
          <a:xfrm>
            <a:off x="7060248" y="3292646"/>
            <a:ext cx="216000" cy="405000"/>
          </a:xfrm>
          <a:prstGeom prst="rect">
            <a:avLst/>
          </a:prstGeom>
          <a:solidFill>
            <a:srgbClr val="FECCC2"/>
          </a:solidFill>
          <a:ln>
            <a:solidFill>
              <a:srgbClr val="C0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文字方塊 32">
                <a:extLst>
                  <a:ext uri="{FF2B5EF4-FFF2-40B4-BE49-F238E27FC236}">
                    <a16:creationId xmlns:a16="http://schemas.microsoft.com/office/drawing/2014/main" id="{9FCD99F5-C896-9DB4-024D-4E079E521DFC}"/>
                  </a:ext>
                </a:extLst>
              </p:cNvPr>
              <p:cNvSpPr txBox="1"/>
              <p:nvPr/>
            </p:nvSpPr>
            <p:spPr>
              <a:xfrm>
                <a:off x="6924134" y="2923398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2" name="文字方塊 32">
                <a:extLst>
                  <a:ext uri="{FF2B5EF4-FFF2-40B4-BE49-F238E27FC236}">
                    <a16:creationId xmlns:a16="http://schemas.microsoft.com/office/drawing/2014/main" id="{9FCD99F5-C896-9DB4-024D-4E079E521D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4134" y="2923398"/>
                <a:ext cx="536371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矩形 33">
            <a:extLst>
              <a:ext uri="{FF2B5EF4-FFF2-40B4-BE49-F238E27FC236}">
                <a16:creationId xmlns:a16="http://schemas.microsoft.com/office/drawing/2014/main" id="{8D029C79-5F2B-030D-5A58-E4A2E6A35E16}"/>
              </a:ext>
            </a:extLst>
          </p:cNvPr>
          <p:cNvSpPr/>
          <p:nvPr/>
        </p:nvSpPr>
        <p:spPr>
          <a:xfrm>
            <a:off x="6638671" y="3292646"/>
            <a:ext cx="216000" cy="405000"/>
          </a:xfrm>
          <a:prstGeom prst="rect">
            <a:avLst/>
          </a:prstGeom>
          <a:solidFill>
            <a:srgbClr val="E0A9FE"/>
          </a:solidFill>
          <a:ln>
            <a:solidFill>
              <a:srgbClr val="7030A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文字方塊 34">
                <a:extLst>
                  <a:ext uri="{FF2B5EF4-FFF2-40B4-BE49-F238E27FC236}">
                    <a16:creationId xmlns:a16="http://schemas.microsoft.com/office/drawing/2014/main" id="{748C98E8-FBB9-C66C-5271-6685E2C5FB0D}"/>
                  </a:ext>
                </a:extLst>
              </p:cNvPr>
              <p:cNvSpPr txBox="1"/>
              <p:nvPr/>
            </p:nvSpPr>
            <p:spPr>
              <a:xfrm>
                <a:off x="6508345" y="2900250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4" name="文字方塊 34">
                <a:extLst>
                  <a:ext uri="{FF2B5EF4-FFF2-40B4-BE49-F238E27FC236}">
                    <a16:creationId xmlns:a16="http://schemas.microsoft.com/office/drawing/2014/main" id="{748C98E8-FBB9-C66C-5271-6685E2C5FB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8345" y="2900250"/>
                <a:ext cx="536371" cy="369332"/>
              </a:xfrm>
              <a:prstGeom prst="rect">
                <a:avLst/>
              </a:prstGeom>
              <a:blipFill>
                <a:blip r:embed="rId16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5" name="直線單箭頭接點 67">
            <a:extLst>
              <a:ext uri="{FF2B5EF4-FFF2-40B4-BE49-F238E27FC236}">
                <a16:creationId xmlns:a16="http://schemas.microsoft.com/office/drawing/2014/main" id="{82509C50-F15D-5FF6-A48C-B692530660FA}"/>
              </a:ext>
            </a:extLst>
          </p:cNvPr>
          <p:cNvCxnSpPr>
            <a:cxnSpLocks/>
          </p:cNvCxnSpPr>
          <p:nvPr/>
        </p:nvCxnSpPr>
        <p:spPr>
          <a:xfrm flipV="1">
            <a:off x="7174689" y="3700606"/>
            <a:ext cx="0" cy="381657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單箭頭接點 68">
            <a:extLst>
              <a:ext uri="{FF2B5EF4-FFF2-40B4-BE49-F238E27FC236}">
                <a16:creationId xmlns:a16="http://schemas.microsoft.com/office/drawing/2014/main" id="{7876D536-6194-F39F-3426-99C5E3E6E56C}"/>
              </a:ext>
            </a:extLst>
          </p:cNvPr>
          <p:cNvCxnSpPr>
            <a:cxnSpLocks/>
          </p:cNvCxnSpPr>
          <p:nvPr/>
        </p:nvCxnSpPr>
        <p:spPr>
          <a:xfrm>
            <a:off x="6738131" y="3910485"/>
            <a:ext cx="859400" cy="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單箭頭接點 69">
            <a:extLst>
              <a:ext uri="{FF2B5EF4-FFF2-40B4-BE49-F238E27FC236}">
                <a16:creationId xmlns:a16="http://schemas.microsoft.com/office/drawing/2014/main" id="{E05E8CCC-6FCC-53BA-7B47-6C4D7F594AA0}"/>
              </a:ext>
            </a:extLst>
          </p:cNvPr>
          <p:cNvCxnSpPr>
            <a:cxnSpLocks/>
          </p:cNvCxnSpPr>
          <p:nvPr/>
        </p:nvCxnSpPr>
        <p:spPr>
          <a:xfrm flipV="1">
            <a:off x="6738131" y="3699099"/>
            <a:ext cx="0" cy="20362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單箭頭接點 70">
            <a:extLst>
              <a:ext uri="{FF2B5EF4-FFF2-40B4-BE49-F238E27FC236}">
                <a16:creationId xmlns:a16="http://schemas.microsoft.com/office/drawing/2014/main" id="{E87C9141-9225-836D-1733-BC254678777B}"/>
              </a:ext>
            </a:extLst>
          </p:cNvPr>
          <p:cNvCxnSpPr>
            <a:cxnSpLocks/>
          </p:cNvCxnSpPr>
          <p:nvPr/>
        </p:nvCxnSpPr>
        <p:spPr>
          <a:xfrm flipV="1">
            <a:off x="7597532" y="3699099"/>
            <a:ext cx="0" cy="20362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文字方塊 118">
                <a:extLst>
                  <a:ext uri="{FF2B5EF4-FFF2-40B4-BE49-F238E27FC236}">
                    <a16:creationId xmlns:a16="http://schemas.microsoft.com/office/drawing/2014/main" id="{A46EBD32-73FD-F055-706F-4F51AF97868B}"/>
                  </a:ext>
                </a:extLst>
              </p:cNvPr>
              <p:cNvSpPr txBox="1"/>
              <p:nvPr/>
            </p:nvSpPr>
            <p:spPr>
              <a:xfrm>
                <a:off x="6943046" y="4320405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9" name="文字方塊 118">
                <a:extLst>
                  <a:ext uri="{FF2B5EF4-FFF2-40B4-BE49-F238E27FC236}">
                    <a16:creationId xmlns:a16="http://schemas.microsoft.com/office/drawing/2014/main" id="{A46EBD32-73FD-F055-706F-4F51AF9786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3046" y="4320405"/>
                <a:ext cx="536371" cy="369332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Rectangle 49">
            <a:extLst>
              <a:ext uri="{FF2B5EF4-FFF2-40B4-BE49-F238E27FC236}">
                <a16:creationId xmlns:a16="http://schemas.microsoft.com/office/drawing/2014/main" id="{4D79DD58-2134-ADAE-6AEF-A5E1905F8088}"/>
              </a:ext>
            </a:extLst>
          </p:cNvPr>
          <p:cNvSpPr/>
          <p:nvPr/>
        </p:nvSpPr>
        <p:spPr>
          <a:xfrm>
            <a:off x="6671755" y="4089741"/>
            <a:ext cx="102108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O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</a:p>
        </p:txBody>
      </p:sp>
      <p:cxnSp>
        <p:nvCxnSpPr>
          <p:cNvPr id="3" name="直線單箭頭接點 108">
            <a:extLst>
              <a:ext uri="{FF2B5EF4-FFF2-40B4-BE49-F238E27FC236}">
                <a16:creationId xmlns:a16="http://schemas.microsoft.com/office/drawing/2014/main" id="{18ECC739-F67F-748B-A02D-51684570DDE9}"/>
              </a:ext>
            </a:extLst>
          </p:cNvPr>
          <p:cNvCxnSpPr>
            <a:cxnSpLocks/>
            <a:endCxn id="61" idx="4"/>
          </p:cNvCxnSpPr>
          <p:nvPr/>
        </p:nvCxnSpPr>
        <p:spPr>
          <a:xfrm flipH="1" flipV="1">
            <a:off x="1859636" y="2535446"/>
            <a:ext cx="265264" cy="49484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單箭頭接點 111">
            <a:extLst>
              <a:ext uri="{FF2B5EF4-FFF2-40B4-BE49-F238E27FC236}">
                <a16:creationId xmlns:a16="http://schemas.microsoft.com/office/drawing/2014/main" id="{A964AC22-358F-952E-CD85-430F88D68B59}"/>
              </a:ext>
            </a:extLst>
          </p:cNvPr>
          <p:cNvCxnSpPr>
            <a:cxnSpLocks/>
            <a:endCxn id="63" idx="4"/>
          </p:cNvCxnSpPr>
          <p:nvPr/>
        </p:nvCxnSpPr>
        <p:spPr>
          <a:xfrm flipH="1" flipV="1">
            <a:off x="3582893" y="2541797"/>
            <a:ext cx="202430" cy="47589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單箭頭接點 122">
            <a:extLst>
              <a:ext uri="{FF2B5EF4-FFF2-40B4-BE49-F238E27FC236}">
                <a16:creationId xmlns:a16="http://schemas.microsoft.com/office/drawing/2014/main" id="{45E4EC60-E872-74B3-C653-59C6F69E70B0}"/>
              </a:ext>
            </a:extLst>
          </p:cNvPr>
          <p:cNvCxnSpPr>
            <a:cxnSpLocks/>
            <a:endCxn id="64" idx="4"/>
          </p:cNvCxnSpPr>
          <p:nvPr/>
        </p:nvCxnSpPr>
        <p:spPr>
          <a:xfrm flipH="1" flipV="1">
            <a:off x="5236950" y="2548440"/>
            <a:ext cx="215503" cy="46857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單箭頭接點 123">
            <a:extLst>
              <a:ext uri="{FF2B5EF4-FFF2-40B4-BE49-F238E27FC236}">
                <a16:creationId xmlns:a16="http://schemas.microsoft.com/office/drawing/2014/main" id="{03C9A3A2-1D42-7275-5339-682E9E89BD83}"/>
              </a:ext>
            </a:extLst>
          </p:cNvPr>
          <p:cNvCxnSpPr>
            <a:cxnSpLocks/>
            <a:endCxn id="65" idx="4"/>
          </p:cNvCxnSpPr>
          <p:nvPr/>
        </p:nvCxnSpPr>
        <p:spPr>
          <a:xfrm flipH="1" flipV="1">
            <a:off x="6925170" y="2567491"/>
            <a:ext cx="222552" cy="4631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文字方塊 59">
                <a:extLst>
                  <a:ext uri="{FF2B5EF4-FFF2-40B4-BE49-F238E27FC236}">
                    <a16:creationId xmlns:a16="http://schemas.microsoft.com/office/drawing/2014/main" id="{594A1929-FCFD-4119-F59F-07430367B6A8}"/>
                  </a:ext>
                </a:extLst>
              </p:cNvPr>
              <p:cNvSpPr txBox="1"/>
              <p:nvPr/>
            </p:nvSpPr>
            <p:spPr>
              <a:xfrm>
                <a:off x="1729367" y="2123354"/>
                <a:ext cx="419409" cy="2891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altLang="zh-TW" sz="1800">
                              <a:latin typeface="Cambria Math" panose="02040503050406030204" pitchFamily="18" charset="0"/>
                            </a:rPr>
                            <m:t>1,1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60" name="文字方塊 59">
                <a:extLst>
                  <a:ext uri="{FF2B5EF4-FFF2-40B4-BE49-F238E27FC236}">
                    <a16:creationId xmlns:a16="http://schemas.microsoft.com/office/drawing/2014/main" id="{594A1929-FCFD-4119-F59F-07430367B6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9367" y="2123354"/>
                <a:ext cx="419409" cy="289182"/>
              </a:xfrm>
              <a:prstGeom prst="rect">
                <a:avLst/>
              </a:prstGeom>
              <a:blipFill>
                <a:blip r:embed="rId18"/>
                <a:stretch>
                  <a:fillRect l="-9091" r="-6061" b="-4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橢圓 7">
            <a:extLst>
              <a:ext uri="{FF2B5EF4-FFF2-40B4-BE49-F238E27FC236}">
                <a16:creationId xmlns:a16="http://schemas.microsoft.com/office/drawing/2014/main" id="{0674880C-667E-1E98-D6F7-F1C6EBFA7453}"/>
              </a:ext>
            </a:extLst>
          </p:cNvPr>
          <p:cNvSpPr/>
          <p:nvPr/>
        </p:nvSpPr>
        <p:spPr>
          <a:xfrm>
            <a:off x="1792136" y="2400446"/>
            <a:ext cx="135000" cy="135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文字方塊 106">
                <a:extLst>
                  <a:ext uri="{FF2B5EF4-FFF2-40B4-BE49-F238E27FC236}">
                    <a16:creationId xmlns:a16="http://schemas.microsoft.com/office/drawing/2014/main" id="{0B1A8DB0-57D9-5A4A-3B6E-2BB2BCF0C56D}"/>
                  </a:ext>
                </a:extLst>
              </p:cNvPr>
              <p:cNvSpPr txBox="1"/>
              <p:nvPr/>
            </p:nvSpPr>
            <p:spPr>
              <a:xfrm>
                <a:off x="3433816" y="2123354"/>
                <a:ext cx="419409" cy="2891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altLang="zh-TW" sz="1800">
                              <a:latin typeface="Cambria Math" panose="02040503050406030204" pitchFamily="18" charset="0"/>
                            </a:rPr>
                            <m:t>1,2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62" name="文字方塊 106">
                <a:extLst>
                  <a:ext uri="{FF2B5EF4-FFF2-40B4-BE49-F238E27FC236}">
                    <a16:creationId xmlns:a16="http://schemas.microsoft.com/office/drawing/2014/main" id="{0B1A8DB0-57D9-5A4A-3B6E-2BB2BCF0C5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3816" y="2123354"/>
                <a:ext cx="419409" cy="289182"/>
              </a:xfrm>
              <a:prstGeom prst="rect">
                <a:avLst/>
              </a:prstGeom>
              <a:blipFill>
                <a:blip r:embed="rId19"/>
                <a:stretch>
                  <a:fillRect l="-8824" r="-2941" b="-4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橢圓 107">
            <a:extLst>
              <a:ext uri="{FF2B5EF4-FFF2-40B4-BE49-F238E27FC236}">
                <a16:creationId xmlns:a16="http://schemas.microsoft.com/office/drawing/2014/main" id="{53052C9F-30AB-DCD7-6802-F10392EFA663}"/>
              </a:ext>
            </a:extLst>
          </p:cNvPr>
          <p:cNvSpPr/>
          <p:nvPr/>
        </p:nvSpPr>
        <p:spPr>
          <a:xfrm>
            <a:off x="3515393" y="2406797"/>
            <a:ext cx="135000" cy="135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 dirty="0">
              <a:latin typeface="Corbel" panose="020B0503020204020204" pitchFamily="34" charset="0"/>
            </a:endParaRPr>
          </a:p>
        </p:txBody>
      </p:sp>
      <p:sp>
        <p:nvSpPr>
          <p:cNvPr id="64" name="橢圓 110">
            <a:extLst>
              <a:ext uri="{FF2B5EF4-FFF2-40B4-BE49-F238E27FC236}">
                <a16:creationId xmlns:a16="http://schemas.microsoft.com/office/drawing/2014/main" id="{06AC2E08-CA5A-4B42-69CB-12C009C8481B}"/>
              </a:ext>
            </a:extLst>
          </p:cNvPr>
          <p:cNvSpPr/>
          <p:nvPr/>
        </p:nvSpPr>
        <p:spPr>
          <a:xfrm>
            <a:off x="5169450" y="2413440"/>
            <a:ext cx="135000" cy="135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 dirty="0">
              <a:latin typeface="Corbel" panose="020B0503020204020204" pitchFamily="34" charset="0"/>
            </a:endParaRPr>
          </a:p>
        </p:txBody>
      </p:sp>
      <p:sp>
        <p:nvSpPr>
          <p:cNvPr id="65" name="橢圓 113">
            <a:extLst>
              <a:ext uri="{FF2B5EF4-FFF2-40B4-BE49-F238E27FC236}">
                <a16:creationId xmlns:a16="http://schemas.microsoft.com/office/drawing/2014/main" id="{090BA7A6-12CB-8FC4-1962-4237260C4A22}"/>
              </a:ext>
            </a:extLst>
          </p:cNvPr>
          <p:cNvSpPr/>
          <p:nvPr/>
        </p:nvSpPr>
        <p:spPr>
          <a:xfrm>
            <a:off x="6857670" y="2432491"/>
            <a:ext cx="135000" cy="135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 dirty="0">
              <a:latin typeface="Corbel" panose="020B0503020204020204" pitchFamily="34" charset="0"/>
            </a:endParaRPr>
          </a:p>
        </p:txBody>
      </p:sp>
      <p:cxnSp>
        <p:nvCxnSpPr>
          <p:cNvPr id="66" name="直線單箭頭接點 114">
            <a:extLst>
              <a:ext uri="{FF2B5EF4-FFF2-40B4-BE49-F238E27FC236}">
                <a16:creationId xmlns:a16="http://schemas.microsoft.com/office/drawing/2014/main" id="{DD3CE235-B6FE-8B0C-D736-604259F259F1}"/>
              </a:ext>
            </a:extLst>
          </p:cNvPr>
          <p:cNvCxnSpPr>
            <a:cxnSpLocks/>
            <a:endCxn id="65" idx="4"/>
          </p:cNvCxnSpPr>
          <p:nvPr/>
        </p:nvCxnSpPr>
        <p:spPr>
          <a:xfrm flipV="1">
            <a:off x="2555779" y="2567491"/>
            <a:ext cx="4369391" cy="48267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線單箭頭接點 119">
            <a:extLst>
              <a:ext uri="{FF2B5EF4-FFF2-40B4-BE49-F238E27FC236}">
                <a16:creationId xmlns:a16="http://schemas.microsoft.com/office/drawing/2014/main" id="{8370720C-1B3C-C240-CB98-80894D6A916A}"/>
              </a:ext>
            </a:extLst>
          </p:cNvPr>
          <p:cNvCxnSpPr>
            <a:cxnSpLocks/>
            <a:endCxn id="64" idx="4"/>
          </p:cNvCxnSpPr>
          <p:nvPr/>
        </p:nvCxnSpPr>
        <p:spPr>
          <a:xfrm flipV="1">
            <a:off x="2566748" y="2548440"/>
            <a:ext cx="2670202" cy="49609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線單箭頭接點 120">
            <a:extLst>
              <a:ext uri="{FF2B5EF4-FFF2-40B4-BE49-F238E27FC236}">
                <a16:creationId xmlns:a16="http://schemas.microsoft.com/office/drawing/2014/main" id="{71B0D39B-9672-D347-D2E8-1A4DC9AE7726}"/>
              </a:ext>
            </a:extLst>
          </p:cNvPr>
          <p:cNvCxnSpPr>
            <a:cxnSpLocks/>
            <a:endCxn id="63" idx="4"/>
          </p:cNvCxnSpPr>
          <p:nvPr/>
        </p:nvCxnSpPr>
        <p:spPr>
          <a:xfrm flipV="1">
            <a:off x="2106250" y="2541797"/>
            <a:ext cx="1476643" cy="48879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線單箭頭接點 105">
            <a:extLst>
              <a:ext uri="{FF2B5EF4-FFF2-40B4-BE49-F238E27FC236}">
                <a16:creationId xmlns:a16="http://schemas.microsoft.com/office/drawing/2014/main" id="{F0C18AC2-AEF7-126F-9E83-AEF5FE18F5B9}"/>
              </a:ext>
            </a:extLst>
          </p:cNvPr>
          <p:cNvCxnSpPr>
            <a:cxnSpLocks/>
            <a:endCxn id="61" idx="4"/>
          </p:cNvCxnSpPr>
          <p:nvPr/>
        </p:nvCxnSpPr>
        <p:spPr>
          <a:xfrm flipV="1">
            <a:off x="1696812" y="2535446"/>
            <a:ext cx="162824" cy="48827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文字方塊 124">
                <a:extLst>
                  <a:ext uri="{FF2B5EF4-FFF2-40B4-BE49-F238E27FC236}">
                    <a16:creationId xmlns:a16="http://schemas.microsoft.com/office/drawing/2014/main" id="{F8B30533-4510-FCE5-B2C9-9BE083838BE5}"/>
                  </a:ext>
                </a:extLst>
              </p:cNvPr>
              <p:cNvSpPr txBox="1"/>
              <p:nvPr/>
            </p:nvSpPr>
            <p:spPr>
              <a:xfrm>
                <a:off x="5047214" y="2123354"/>
                <a:ext cx="419409" cy="2891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altLang="zh-TW" sz="1800">
                              <a:latin typeface="Cambria Math" panose="02040503050406030204" pitchFamily="18" charset="0"/>
                            </a:rPr>
                            <m:t>1,3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70" name="文字方塊 124">
                <a:extLst>
                  <a:ext uri="{FF2B5EF4-FFF2-40B4-BE49-F238E27FC236}">
                    <a16:creationId xmlns:a16="http://schemas.microsoft.com/office/drawing/2014/main" id="{F8B30533-4510-FCE5-B2C9-9BE083838B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7214" y="2123354"/>
                <a:ext cx="419409" cy="289182"/>
              </a:xfrm>
              <a:prstGeom prst="rect">
                <a:avLst/>
              </a:prstGeom>
              <a:blipFill>
                <a:blip r:embed="rId20"/>
                <a:stretch>
                  <a:fillRect l="-8824" r="-5882" b="-4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文字方塊 125">
                <a:extLst>
                  <a:ext uri="{FF2B5EF4-FFF2-40B4-BE49-F238E27FC236}">
                    <a16:creationId xmlns:a16="http://schemas.microsoft.com/office/drawing/2014/main" id="{6198D14A-B413-4D74-2253-B13CCCE0616C}"/>
                  </a:ext>
                </a:extLst>
              </p:cNvPr>
              <p:cNvSpPr txBox="1"/>
              <p:nvPr/>
            </p:nvSpPr>
            <p:spPr>
              <a:xfrm>
                <a:off x="6814113" y="2135521"/>
                <a:ext cx="419409" cy="2891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altLang="zh-TW" sz="1800">
                              <a:latin typeface="Cambria Math" panose="02040503050406030204" pitchFamily="18" charset="0"/>
                            </a:rPr>
                            <m:t>1,4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72" name="文字方塊 125">
                <a:extLst>
                  <a:ext uri="{FF2B5EF4-FFF2-40B4-BE49-F238E27FC236}">
                    <a16:creationId xmlns:a16="http://schemas.microsoft.com/office/drawing/2014/main" id="{6198D14A-B413-4D74-2253-B13CCCE061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4113" y="2135521"/>
                <a:ext cx="419409" cy="289182"/>
              </a:xfrm>
              <a:prstGeom prst="rect">
                <a:avLst/>
              </a:prstGeom>
              <a:blipFill>
                <a:blip r:embed="rId21"/>
                <a:stretch>
                  <a:fillRect l="-8824" r="-5882" b="-4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4" name="文字方塊 74">
            <a:extLst>
              <a:ext uri="{FF2B5EF4-FFF2-40B4-BE49-F238E27FC236}">
                <a16:creationId xmlns:a16="http://schemas.microsoft.com/office/drawing/2014/main" id="{1162C052-9858-2BBA-884D-1F77AD757806}"/>
              </a:ext>
            </a:extLst>
          </p:cNvPr>
          <p:cNvSpPr txBox="1"/>
          <p:nvPr/>
        </p:nvSpPr>
        <p:spPr>
          <a:xfrm>
            <a:off x="4847665" y="203522"/>
            <a:ext cx="4166198" cy="340519"/>
          </a:xfrm>
          <a:prstGeom prst="wedgeRoundRectCallout">
            <a:avLst>
              <a:gd name="adj1" fmla="val -58878"/>
              <a:gd name="adj2" fmla="val -18057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Representation of “The” given the  attention weights </a:t>
            </a:r>
            <a:endParaRPr lang="zh-TW" altLang="en-US" dirty="0">
              <a:solidFill>
                <a:schemeClr val="tx1"/>
              </a:solidFill>
              <a:latin typeface="Corbel" panose="020B0503020204020204" pitchFamily="34" charset="0"/>
              <a:cs typeface="Tahoma" panose="020B0604030504040204" pitchFamily="34" charset="0"/>
            </a:endParaRPr>
          </a:p>
        </p:txBody>
      </p:sp>
      <p:cxnSp>
        <p:nvCxnSpPr>
          <p:cNvPr id="2" name="直線單箭頭接點 112">
            <a:extLst>
              <a:ext uri="{FF2B5EF4-FFF2-40B4-BE49-F238E27FC236}">
                <a16:creationId xmlns:a16="http://schemas.microsoft.com/office/drawing/2014/main" id="{32C587A7-81C7-B4A5-D42A-0B3D8E1D4198}"/>
              </a:ext>
            </a:extLst>
          </p:cNvPr>
          <p:cNvCxnSpPr>
            <a:cxnSpLocks/>
          </p:cNvCxnSpPr>
          <p:nvPr/>
        </p:nvCxnSpPr>
        <p:spPr>
          <a:xfrm flipH="1" flipV="1">
            <a:off x="1857744" y="1545992"/>
            <a:ext cx="1" cy="66779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單箭頭接點 126">
            <a:extLst>
              <a:ext uri="{FF2B5EF4-FFF2-40B4-BE49-F238E27FC236}">
                <a16:creationId xmlns:a16="http://schemas.microsoft.com/office/drawing/2014/main" id="{A94679ED-C901-9F6C-C869-00BC9E79023B}"/>
              </a:ext>
            </a:extLst>
          </p:cNvPr>
          <p:cNvCxnSpPr>
            <a:cxnSpLocks/>
          </p:cNvCxnSpPr>
          <p:nvPr/>
        </p:nvCxnSpPr>
        <p:spPr>
          <a:xfrm flipH="1" flipV="1">
            <a:off x="3596496" y="1530224"/>
            <a:ext cx="1" cy="66779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單箭頭接點 129">
            <a:extLst>
              <a:ext uri="{FF2B5EF4-FFF2-40B4-BE49-F238E27FC236}">
                <a16:creationId xmlns:a16="http://schemas.microsoft.com/office/drawing/2014/main" id="{6D657E48-D28A-BF95-5A9A-B655997C4F40}"/>
              </a:ext>
            </a:extLst>
          </p:cNvPr>
          <p:cNvCxnSpPr>
            <a:cxnSpLocks/>
          </p:cNvCxnSpPr>
          <p:nvPr/>
        </p:nvCxnSpPr>
        <p:spPr>
          <a:xfrm flipH="1" flipV="1">
            <a:off x="5251270" y="1537619"/>
            <a:ext cx="1" cy="66779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單箭頭接點 130">
            <a:extLst>
              <a:ext uri="{FF2B5EF4-FFF2-40B4-BE49-F238E27FC236}">
                <a16:creationId xmlns:a16="http://schemas.microsoft.com/office/drawing/2014/main" id="{EF1581EF-9566-E61E-9021-734422BF1D7C}"/>
              </a:ext>
            </a:extLst>
          </p:cNvPr>
          <p:cNvCxnSpPr>
            <a:cxnSpLocks/>
          </p:cNvCxnSpPr>
          <p:nvPr/>
        </p:nvCxnSpPr>
        <p:spPr>
          <a:xfrm flipH="1" flipV="1">
            <a:off x="6953234" y="1543776"/>
            <a:ext cx="1" cy="66779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矩形: 圓角 109">
            <a:extLst>
              <a:ext uri="{FF2B5EF4-FFF2-40B4-BE49-F238E27FC236}">
                <a16:creationId xmlns:a16="http://schemas.microsoft.com/office/drawing/2014/main" id="{711D89AB-DE66-2B77-192B-DD226A7E3FC7}"/>
              </a:ext>
            </a:extLst>
          </p:cNvPr>
          <p:cNvSpPr/>
          <p:nvPr/>
        </p:nvSpPr>
        <p:spPr>
          <a:xfrm>
            <a:off x="1627929" y="1725782"/>
            <a:ext cx="5930635" cy="32734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100" dirty="0" err="1">
                <a:latin typeface="Corbel" panose="020B0503020204020204" pitchFamily="34" charset="0"/>
              </a:rPr>
              <a:t>Softmax</a:t>
            </a:r>
            <a:endParaRPr lang="zh-TW" altLang="en-US" sz="210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文字方塊 131">
                <a:extLst>
                  <a:ext uri="{FF2B5EF4-FFF2-40B4-BE49-F238E27FC236}">
                    <a16:creationId xmlns:a16="http://schemas.microsoft.com/office/drawing/2014/main" id="{F6D10EC4-98AD-4E80-607E-F293C2ACF9D1}"/>
                  </a:ext>
                </a:extLst>
              </p:cNvPr>
              <p:cNvSpPr txBox="1"/>
              <p:nvPr/>
            </p:nvSpPr>
            <p:spPr>
              <a:xfrm>
                <a:off x="1747179" y="1223969"/>
                <a:ext cx="419409" cy="2891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zh-TW" altLang="en-US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TW" altLang="en-US" sz="180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acc>
                        </m:e>
                        <m:sub>
                          <m:r>
                            <a:rPr lang="en-US" altLang="zh-TW" sz="1800">
                              <a:latin typeface="Cambria Math" panose="02040503050406030204" pitchFamily="18" charset="0"/>
                            </a:rPr>
                            <m:t>1,1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76" name="文字方塊 131">
                <a:extLst>
                  <a:ext uri="{FF2B5EF4-FFF2-40B4-BE49-F238E27FC236}">
                    <a16:creationId xmlns:a16="http://schemas.microsoft.com/office/drawing/2014/main" id="{F6D10EC4-98AD-4E80-607E-F293C2ACF9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7179" y="1223969"/>
                <a:ext cx="419409" cy="289182"/>
              </a:xfrm>
              <a:prstGeom prst="rect">
                <a:avLst/>
              </a:prstGeom>
              <a:blipFill>
                <a:blip r:embed="rId22"/>
                <a:stretch>
                  <a:fillRect l="-8824" t="-12500" r="-5882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文字方塊 133">
                <a:extLst>
                  <a:ext uri="{FF2B5EF4-FFF2-40B4-BE49-F238E27FC236}">
                    <a16:creationId xmlns:a16="http://schemas.microsoft.com/office/drawing/2014/main" id="{1910C4F5-8206-ED07-6A9B-3B236A65148B}"/>
                  </a:ext>
                </a:extLst>
              </p:cNvPr>
              <p:cNvSpPr txBox="1"/>
              <p:nvPr/>
            </p:nvSpPr>
            <p:spPr>
              <a:xfrm>
                <a:off x="3451628" y="1223969"/>
                <a:ext cx="419409" cy="2891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zh-TW" altLang="en-US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TW" altLang="en-US" sz="180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acc>
                        </m:e>
                        <m:sub>
                          <m:r>
                            <a:rPr lang="en-US" altLang="zh-TW" sz="1800">
                              <a:latin typeface="Cambria Math" panose="02040503050406030204" pitchFamily="18" charset="0"/>
                            </a:rPr>
                            <m:t>1,2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80" name="文字方塊 133">
                <a:extLst>
                  <a:ext uri="{FF2B5EF4-FFF2-40B4-BE49-F238E27FC236}">
                    <a16:creationId xmlns:a16="http://schemas.microsoft.com/office/drawing/2014/main" id="{1910C4F5-8206-ED07-6A9B-3B236A6514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1628" y="1223969"/>
                <a:ext cx="419409" cy="289182"/>
              </a:xfrm>
              <a:prstGeom prst="rect">
                <a:avLst/>
              </a:prstGeom>
              <a:blipFill>
                <a:blip r:embed="rId23"/>
                <a:stretch>
                  <a:fillRect l="-8824" t="-12500" r="-5882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" name="文字方塊 137">
                <a:extLst>
                  <a:ext uri="{FF2B5EF4-FFF2-40B4-BE49-F238E27FC236}">
                    <a16:creationId xmlns:a16="http://schemas.microsoft.com/office/drawing/2014/main" id="{BFCA7D9C-67E5-47A6-55CF-D45A35009F88}"/>
                  </a:ext>
                </a:extLst>
              </p:cNvPr>
              <p:cNvSpPr txBox="1"/>
              <p:nvPr/>
            </p:nvSpPr>
            <p:spPr>
              <a:xfrm>
                <a:off x="5065026" y="1223969"/>
                <a:ext cx="419409" cy="2891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zh-TW" altLang="en-US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TW" altLang="en-US" sz="180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acc>
                        </m:e>
                        <m:sub>
                          <m:r>
                            <a:rPr lang="en-US" altLang="zh-TW" sz="1800">
                              <a:latin typeface="Cambria Math" panose="02040503050406030204" pitchFamily="18" charset="0"/>
                            </a:rPr>
                            <m:t>1,3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81" name="文字方塊 137">
                <a:extLst>
                  <a:ext uri="{FF2B5EF4-FFF2-40B4-BE49-F238E27FC236}">
                    <a16:creationId xmlns:a16="http://schemas.microsoft.com/office/drawing/2014/main" id="{BFCA7D9C-67E5-47A6-55CF-D45A35009F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5026" y="1223969"/>
                <a:ext cx="419409" cy="289182"/>
              </a:xfrm>
              <a:prstGeom prst="rect">
                <a:avLst/>
              </a:prstGeom>
              <a:blipFill>
                <a:blip r:embed="rId24"/>
                <a:stretch>
                  <a:fillRect l="-5714" t="-12500" r="-2857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文字方塊 138">
                <a:extLst>
                  <a:ext uri="{FF2B5EF4-FFF2-40B4-BE49-F238E27FC236}">
                    <a16:creationId xmlns:a16="http://schemas.microsoft.com/office/drawing/2014/main" id="{566D775E-748E-C5E0-FC18-9065BE19C46B}"/>
                  </a:ext>
                </a:extLst>
              </p:cNvPr>
              <p:cNvSpPr txBox="1"/>
              <p:nvPr/>
            </p:nvSpPr>
            <p:spPr>
              <a:xfrm>
                <a:off x="6831925" y="1236136"/>
                <a:ext cx="419409" cy="2891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zh-TW" altLang="en-US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TW" altLang="en-US" sz="180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acc>
                        </m:e>
                        <m:sub>
                          <m:r>
                            <a:rPr lang="en-US" altLang="zh-TW" sz="1800">
                              <a:latin typeface="Cambria Math" panose="02040503050406030204" pitchFamily="18" charset="0"/>
                            </a:rPr>
                            <m:t>1,4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82" name="文字方塊 138">
                <a:extLst>
                  <a:ext uri="{FF2B5EF4-FFF2-40B4-BE49-F238E27FC236}">
                    <a16:creationId xmlns:a16="http://schemas.microsoft.com/office/drawing/2014/main" id="{566D775E-748E-C5E0-FC18-9065BE19C4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1925" y="1236136"/>
                <a:ext cx="419409" cy="289182"/>
              </a:xfrm>
              <a:prstGeom prst="rect">
                <a:avLst/>
              </a:prstGeom>
              <a:blipFill>
                <a:blip r:embed="rId25"/>
                <a:stretch>
                  <a:fillRect l="-8824" t="-12500" r="-2941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5" name="直線單箭頭接點 117">
            <a:extLst>
              <a:ext uri="{FF2B5EF4-FFF2-40B4-BE49-F238E27FC236}">
                <a16:creationId xmlns:a16="http://schemas.microsoft.com/office/drawing/2014/main" id="{79DB2721-721C-E4CB-374A-D453DE68212C}"/>
              </a:ext>
            </a:extLst>
          </p:cNvPr>
          <p:cNvCxnSpPr>
            <a:cxnSpLocks/>
            <a:endCxn id="78" idx="2"/>
          </p:cNvCxnSpPr>
          <p:nvPr/>
        </p:nvCxnSpPr>
        <p:spPr>
          <a:xfrm flipH="1" flipV="1">
            <a:off x="2509931" y="1445605"/>
            <a:ext cx="13607" cy="1587745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7" name="群組 26">
            <a:extLst>
              <a:ext uri="{FF2B5EF4-FFF2-40B4-BE49-F238E27FC236}">
                <a16:creationId xmlns:a16="http://schemas.microsoft.com/office/drawing/2014/main" id="{92C9053B-321A-103E-268B-CF90B93A9D58}"/>
              </a:ext>
            </a:extLst>
          </p:cNvPr>
          <p:cNvGrpSpPr/>
          <p:nvPr/>
        </p:nvGrpSpPr>
        <p:grpSpPr>
          <a:xfrm>
            <a:off x="2428771" y="1291112"/>
            <a:ext cx="162320" cy="154493"/>
            <a:chOff x="-105878" y="1740168"/>
            <a:chExt cx="461666" cy="461665"/>
          </a:xfrm>
        </p:grpSpPr>
        <p:sp>
          <p:nvSpPr>
            <p:cNvPr id="78" name="矩形 10">
              <a:extLst>
                <a:ext uri="{FF2B5EF4-FFF2-40B4-BE49-F238E27FC236}">
                  <a16:creationId xmlns:a16="http://schemas.microsoft.com/office/drawing/2014/main" id="{AE88C546-7DB8-32D8-74D0-2F2788ABF7F6}"/>
                </a:ext>
              </a:extLst>
            </p:cNvPr>
            <p:cNvSpPr/>
            <p:nvPr/>
          </p:nvSpPr>
          <p:spPr>
            <a:xfrm>
              <a:off x="-105878" y="1740168"/>
              <a:ext cx="461666" cy="46166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latin typeface="Corbel" panose="020B0503020204020204" pitchFamily="34" charset="0"/>
              </a:endParaRPr>
            </a:p>
          </p:txBody>
        </p:sp>
        <p:grpSp>
          <p:nvGrpSpPr>
            <p:cNvPr id="84" name="群組 23">
              <a:extLst>
                <a:ext uri="{FF2B5EF4-FFF2-40B4-BE49-F238E27FC236}">
                  <a16:creationId xmlns:a16="http://schemas.microsoft.com/office/drawing/2014/main" id="{65361864-34F5-11B9-9B6F-3E90BFD193C5}"/>
                </a:ext>
              </a:extLst>
            </p:cNvPr>
            <p:cNvGrpSpPr/>
            <p:nvPr/>
          </p:nvGrpSpPr>
          <p:grpSpPr>
            <a:xfrm rot="21265833">
              <a:off x="-30634" y="1827984"/>
              <a:ext cx="317380" cy="302092"/>
              <a:chOff x="-43095" y="1828050"/>
              <a:chExt cx="317380" cy="302092"/>
            </a:xfrm>
          </p:grpSpPr>
          <p:cxnSp>
            <p:nvCxnSpPr>
              <p:cNvPr id="85" name="直線接點 22">
                <a:extLst>
                  <a:ext uri="{FF2B5EF4-FFF2-40B4-BE49-F238E27FC236}">
                    <a16:creationId xmlns:a16="http://schemas.microsoft.com/office/drawing/2014/main" id="{F72AFB57-56EA-3BAD-D4A7-6CF32D9794F7}"/>
                  </a:ext>
                </a:extLst>
              </p:cNvPr>
              <p:cNvCxnSpPr>
                <a:cxnSpLocks/>
              </p:cNvCxnSpPr>
              <p:nvPr/>
            </p:nvCxnSpPr>
            <p:spPr>
              <a:xfrm rot="334167">
                <a:off x="-34638" y="1828685"/>
                <a:ext cx="308687" cy="3020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直線接點 118">
                <a:extLst>
                  <a:ext uri="{FF2B5EF4-FFF2-40B4-BE49-F238E27FC236}">
                    <a16:creationId xmlns:a16="http://schemas.microsoft.com/office/drawing/2014/main" id="{FB4383C3-C971-A01D-ADF5-ACB306580346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-19251" y="1826698"/>
                <a:ext cx="265075" cy="31276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88" name="直線單箭頭接點 159">
            <a:extLst>
              <a:ext uri="{FF2B5EF4-FFF2-40B4-BE49-F238E27FC236}">
                <a16:creationId xmlns:a16="http://schemas.microsoft.com/office/drawing/2014/main" id="{977F6171-F05F-2836-44F0-735E95568A38}"/>
              </a:ext>
            </a:extLst>
          </p:cNvPr>
          <p:cNvCxnSpPr>
            <a:cxnSpLocks/>
            <a:endCxn id="78" idx="1"/>
          </p:cNvCxnSpPr>
          <p:nvPr/>
        </p:nvCxnSpPr>
        <p:spPr>
          <a:xfrm flipV="1">
            <a:off x="2168347" y="1368359"/>
            <a:ext cx="260424" cy="201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Rectangle 92">
            <a:extLst>
              <a:ext uri="{FF2B5EF4-FFF2-40B4-BE49-F238E27FC236}">
                <a16:creationId xmlns:a16="http://schemas.microsoft.com/office/drawing/2014/main" id="{BC311B3C-A334-1F24-F1D1-F971EFD3651A}"/>
              </a:ext>
            </a:extLst>
          </p:cNvPr>
          <p:cNvSpPr/>
          <p:nvPr/>
        </p:nvSpPr>
        <p:spPr>
          <a:xfrm>
            <a:off x="2309253" y="198734"/>
            <a:ext cx="395354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</a:p>
        </p:txBody>
      </p:sp>
      <p:grpSp>
        <p:nvGrpSpPr>
          <p:cNvPr id="94" name="群組 26">
            <a:extLst>
              <a:ext uri="{FF2B5EF4-FFF2-40B4-BE49-F238E27FC236}">
                <a16:creationId xmlns:a16="http://schemas.microsoft.com/office/drawing/2014/main" id="{928180B9-0586-C509-4DB7-722ADCE4F1C4}"/>
              </a:ext>
            </a:extLst>
          </p:cNvPr>
          <p:cNvGrpSpPr/>
          <p:nvPr/>
        </p:nvGrpSpPr>
        <p:grpSpPr>
          <a:xfrm rot="2711320">
            <a:off x="2422956" y="674406"/>
            <a:ext cx="173950" cy="162320"/>
            <a:chOff x="-109645" y="1757584"/>
            <a:chExt cx="494747" cy="484515"/>
          </a:xfrm>
        </p:grpSpPr>
        <p:sp>
          <p:nvSpPr>
            <p:cNvPr id="95" name="矩形 10">
              <a:extLst>
                <a:ext uri="{FF2B5EF4-FFF2-40B4-BE49-F238E27FC236}">
                  <a16:creationId xmlns:a16="http://schemas.microsoft.com/office/drawing/2014/main" id="{DBBDAA60-18C7-93EF-DE12-388812D0C97C}"/>
                </a:ext>
              </a:extLst>
            </p:cNvPr>
            <p:cNvSpPr/>
            <p:nvPr/>
          </p:nvSpPr>
          <p:spPr>
            <a:xfrm rot="2712949">
              <a:off x="-104529" y="1752468"/>
              <a:ext cx="484515" cy="49474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latin typeface="Corbel" panose="020B0503020204020204" pitchFamily="34" charset="0"/>
              </a:endParaRPr>
            </a:p>
          </p:txBody>
        </p:sp>
        <p:grpSp>
          <p:nvGrpSpPr>
            <p:cNvPr id="96" name="群組 23">
              <a:extLst>
                <a:ext uri="{FF2B5EF4-FFF2-40B4-BE49-F238E27FC236}">
                  <a16:creationId xmlns:a16="http://schemas.microsoft.com/office/drawing/2014/main" id="{D79E4145-88FA-D837-720B-E17E16F4722E}"/>
                </a:ext>
              </a:extLst>
            </p:cNvPr>
            <p:cNvGrpSpPr/>
            <p:nvPr/>
          </p:nvGrpSpPr>
          <p:grpSpPr>
            <a:xfrm rot="21265833">
              <a:off x="-82832" y="1759016"/>
              <a:ext cx="442376" cy="482204"/>
              <a:chOff x="-97389" y="1759982"/>
              <a:chExt cx="442376" cy="482204"/>
            </a:xfrm>
          </p:grpSpPr>
          <p:cxnSp>
            <p:nvCxnSpPr>
              <p:cNvPr id="97" name="直線接點 22">
                <a:extLst>
                  <a:ext uri="{FF2B5EF4-FFF2-40B4-BE49-F238E27FC236}">
                    <a16:creationId xmlns:a16="http://schemas.microsoft.com/office/drawing/2014/main" id="{9E945039-613C-07EA-F42B-041EA1057158}"/>
                  </a:ext>
                </a:extLst>
              </p:cNvPr>
              <p:cNvCxnSpPr>
                <a:cxnSpLocks/>
              </p:cNvCxnSpPr>
              <p:nvPr/>
            </p:nvCxnSpPr>
            <p:spPr>
              <a:xfrm rot="3047116">
                <a:off x="-116506" y="2000174"/>
                <a:ext cx="482204" cy="182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直線接點 118">
                <a:extLst>
                  <a:ext uri="{FF2B5EF4-FFF2-40B4-BE49-F238E27FC236}">
                    <a16:creationId xmlns:a16="http://schemas.microsoft.com/office/drawing/2014/main" id="{8C17FFC5-5B60-3D19-A6CB-AC41EB2B141A}"/>
                  </a:ext>
                </a:extLst>
              </p:cNvPr>
              <p:cNvCxnSpPr>
                <a:cxnSpLocks/>
              </p:cNvCxnSpPr>
              <p:nvPr/>
            </p:nvCxnSpPr>
            <p:spPr>
              <a:xfrm rot="3047116">
                <a:off x="123642" y="1778936"/>
                <a:ext cx="313" cy="44237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05" name="直線單箭頭接點 117">
            <a:extLst>
              <a:ext uri="{FF2B5EF4-FFF2-40B4-BE49-F238E27FC236}">
                <a16:creationId xmlns:a16="http://schemas.microsoft.com/office/drawing/2014/main" id="{F3315F5A-2343-DCA2-AE24-B73A03ACE4B4}"/>
              </a:ext>
            </a:extLst>
          </p:cNvPr>
          <p:cNvCxnSpPr>
            <a:cxnSpLocks/>
            <a:endCxn id="107" idx="2"/>
          </p:cNvCxnSpPr>
          <p:nvPr/>
        </p:nvCxnSpPr>
        <p:spPr>
          <a:xfrm flipH="1" flipV="1">
            <a:off x="4198120" y="1449820"/>
            <a:ext cx="13607" cy="1587745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6" name="群組 26">
            <a:extLst>
              <a:ext uri="{FF2B5EF4-FFF2-40B4-BE49-F238E27FC236}">
                <a16:creationId xmlns:a16="http://schemas.microsoft.com/office/drawing/2014/main" id="{38B7CEE5-C242-9B63-6285-D10BA35B1C69}"/>
              </a:ext>
            </a:extLst>
          </p:cNvPr>
          <p:cNvGrpSpPr/>
          <p:nvPr/>
        </p:nvGrpSpPr>
        <p:grpSpPr>
          <a:xfrm>
            <a:off x="4116960" y="1295327"/>
            <a:ext cx="162320" cy="154493"/>
            <a:chOff x="-105878" y="1740168"/>
            <a:chExt cx="461666" cy="461665"/>
          </a:xfrm>
        </p:grpSpPr>
        <p:sp>
          <p:nvSpPr>
            <p:cNvPr id="107" name="矩形 10">
              <a:extLst>
                <a:ext uri="{FF2B5EF4-FFF2-40B4-BE49-F238E27FC236}">
                  <a16:creationId xmlns:a16="http://schemas.microsoft.com/office/drawing/2014/main" id="{9A7EF8D7-7CE7-1202-634A-47B32212A1B6}"/>
                </a:ext>
              </a:extLst>
            </p:cNvPr>
            <p:cNvSpPr/>
            <p:nvPr/>
          </p:nvSpPr>
          <p:spPr>
            <a:xfrm>
              <a:off x="-105878" y="1740168"/>
              <a:ext cx="461666" cy="46166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latin typeface="Corbel" panose="020B0503020204020204" pitchFamily="34" charset="0"/>
              </a:endParaRPr>
            </a:p>
          </p:txBody>
        </p:sp>
        <p:grpSp>
          <p:nvGrpSpPr>
            <p:cNvPr id="108" name="群組 23">
              <a:extLst>
                <a:ext uri="{FF2B5EF4-FFF2-40B4-BE49-F238E27FC236}">
                  <a16:creationId xmlns:a16="http://schemas.microsoft.com/office/drawing/2014/main" id="{07992D5D-A79F-E690-31D0-D3A4E84792C9}"/>
                </a:ext>
              </a:extLst>
            </p:cNvPr>
            <p:cNvGrpSpPr/>
            <p:nvPr/>
          </p:nvGrpSpPr>
          <p:grpSpPr>
            <a:xfrm rot="21265833">
              <a:off x="-30634" y="1827984"/>
              <a:ext cx="317380" cy="302092"/>
              <a:chOff x="-43095" y="1828050"/>
              <a:chExt cx="317380" cy="302092"/>
            </a:xfrm>
          </p:grpSpPr>
          <p:cxnSp>
            <p:nvCxnSpPr>
              <p:cNvPr id="109" name="直線接點 22">
                <a:extLst>
                  <a:ext uri="{FF2B5EF4-FFF2-40B4-BE49-F238E27FC236}">
                    <a16:creationId xmlns:a16="http://schemas.microsoft.com/office/drawing/2014/main" id="{585732FB-3ECB-24EF-A1F3-2577DDE9BA8A}"/>
                  </a:ext>
                </a:extLst>
              </p:cNvPr>
              <p:cNvCxnSpPr>
                <a:cxnSpLocks/>
              </p:cNvCxnSpPr>
              <p:nvPr/>
            </p:nvCxnSpPr>
            <p:spPr>
              <a:xfrm rot="334167">
                <a:off x="-34638" y="1828685"/>
                <a:ext cx="308687" cy="3020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直線接點 118">
                <a:extLst>
                  <a:ext uri="{FF2B5EF4-FFF2-40B4-BE49-F238E27FC236}">
                    <a16:creationId xmlns:a16="http://schemas.microsoft.com/office/drawing/2014/main" id="{4DD7C652-8F12-D6D8-F4B1-68B804265072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-19251" y="1826698"/>
                <a:ext cx="265075" cy="31276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11" name="直線單箭頭接點 159">
            <a:extLst>
              <a:ext uri="{FF2B5EF4-FFF2-40B4-BE49-F238E27FC236}">
                <a16:creationId xmlns:a16="http://schemas.microsoft.com/office/drawing/2014/main" id="{FE5BB17C-25F0-1DC0-36BB-AD360F735C29}"/>
              </a:ext>
            </a:extLst>
          </p:cNvPr>
          <p:cNvCxnSpPr>
            <a:cxnSpLocks/>
            <a:endCxn id="107" idx="1"/>
          </p:cNvCxnSpPr>
          <p:nvPr/>
        </p:nvCxnSpPr>
        <p:spPr>
          <a:xfrm flipV="1">
            <a:off x="3856536" y="1372574"/>
            <a:ext cx="260424" cy="201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直線單箭頭接點 117">
            <a:extLst>
              <a:ext uri="{FF2B5EF4-FFF2-40B4-BE49-F238E27FC236}">
                <a16:creationId xmlns:a16="http://schemas.microsoft.com/office/drawing/2014/main" id="{0B227AB8-466B-08B2-267F-F902E501F43E}"/>
              </a:ext>
            </a:extLst>
          </p:cNvPr>
          <p:cNvCxnSpPr>
            <a:cxnSpLocks/>
            <a:endCxn id="114" idx="2"/>
          </p:cNvCxnSpPr>
          <p:nvPr/>
        </p:nvCxnSpPr>
        <p:spPr>
          <a:xfrm flipH="1" flipV="1">
            <a:off x="5865690" y="1442846"/>
            <a:ext cx="13607" cy="1587745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3" name="群組 26">
            <a:extLst>
              <a:ext uri="{FF2B5EF4-FFF2-40B4-BE49-F238E27FC236}">
                <a16:creationId xmlns:a16="http://schemas.microsoft.com/office/drawing/2014/main" id="{9B9FF175-F0DE-D440-B2C2-257026386726}"/>
              </a:ext>
            </a:extLst>
          </p:cNvPr>
          <p:cNvGrpSpPr/>
          <p:nvPr/>
        </p:nvGrpSpPr>
        <p:grpSpPr>
          <a:xfrm>
            <a:off x="5784530" y="1288353"/>
            <a:ext cx="162320" cy="154493"/>
            <a:chOff x="-105878" y="1740168"/>
            <a:chExt cx="461666" cy="461665"/>
          </a:xfrm>
        </p:grpSpPr>
        <p:sp>
          <p:nvSpPr>
            <p:cNvPr id="114" name="矩形 10">
              <a:extLst>
                <a:ext uri="{FF2B5EF4-FFF2-40B4-BE49-F238E27FC236}">
                  <a16:creationId xmlns:a16="http://schemas.microsoft.com/office/drawing/2014/main" id="{C000C909-CBBF-C660-871D-271DDB8F9E99}"/>
                </a:ext>
              </a:extLst>
            </p:cNvPr>
            <p:cNvSpPr/>
            <p:nvPr/>
          </p:nvSpPr>
          <p:spPr>
            <a:xfrm>
              <a:off x="-105878" y="1740168"/>
              <a:ext cx="461666" cy="46166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latin typeface="Corbel" panose="020B0503020204020204" pitchFamily="34" charset="0"/>
              </a:endParaRPr>
            </a:p>
          </p:txBody>
        </p:sp>
        <p:grpSp>
          <p:nvGrpSpPr>
            <p:cNvPr id="115" name="群組 23">
              <a:extLst>
                <a:ext uri="{FF2B5EF4-FFF2-40B4-BE49-F238E27FC236}">
                  <a16:creationId xmlns:a16="http://schemas.microsoft.com/office/drawing/2014/main" id="{5809925E-7B6E-6E21-27C2-CBDB65CDAFB6}"/>
                </a:ext>
              </a:extLst>
            </p:cNvPr>
            <p:cNvGrpSpPr/>
            <p:nvPr/>
          </p:nvGrpSpPr>
          <p:grpSpPr>
            <a:xfrm rot="21265833">
              <a:off x="-30634" y="1827984"/>
              <a:ext cx="317380" cy="302092"/>
              <a:chOff x="-43095" y="1828050"/>
              <a:chExt cx="317380" cy="302092"/>
            </a:xfrm>
          </p:grpSpPr>
          <p:cxnSp>
            <p:nvCxnSpPr>
              <p:cNvPr id="116" name="直線接點 22">
                <a:extLst>
                  <a:ext uri="{FF2B5EF4-FFF2-40B4-BE49-F238E27FC236}">
                    <a16:creationId xmlns:a16="http://schemas.microsoft.com/office/drawing/2014/main" id="{A750957F-C41A-1A0F-7F21-441B6E4C0442}"/>
                  </a:ext>
                </a:extLst>
              </p:cNvPr>
              <p:cNvCxnSpPr>
                <a:cxnSpLocks/>
              </p:cNvCxnSpPr>
              <p:nvPr/>
            </p:nvCxnSpPr>
            <p:spPr>
              <a:xfrm rot="334167">
                <a:off x="-34638" y="1828685"/>
                <a:ext cx="308687" cy="3020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直線接點 118">
                <a:extLst>
                  <a:ext uri="{FF2B5EF4-FFF2-40B4-BE49-F238E27FC236}">
                    <a16:creationId xmlns:a16="http://schemas.microsoft.com/office/drawing/2014/main" id="{6CBAED28-D731-3882-4E97-90032932394E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-19251" y="1826698"/>
                <a:ext cx="265075" cy="31276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18" name="直線單箭頭接點 159">
            <a:extLst>
              <a:ext uri="{FF2B5EF4-FFF2-40B4-BE49-F238E27FC236}">
                <a16:creationId xmlns:a16="http://schemas.microsoft.com/office/drawing/2014/main" id="{A604603D-7D33-7C8D-3F02-1871DECCA438}"/>
              </a:ext>
            </a:extLst>
          </p:cNvPr>
          <p:cNvCxnSpPr>
            <a:cxnSpLocks/>
            <a:endCxn id="114" idx="1"/>
          </p:cNvCxnSpPr>
          <p:nvPr/>
        </p:nvCxnSpPr>
        <p:spPr>
          <a:xfrm flipV="1">
            <a:off x="5524106" y="1365600"/>
            <a:ext cx="260424" cy="201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直線單箭頭接點 117">
            <a:extLst>
              <a:ext uri="{FF2B5EF4-FFF2-40B4-BE49-F238E27FC236}">
                <a16:creationId xmlns:a16="http://schemas.microsoft.com/office/drawing/2014/main" id="{8FC4DAB3-DB20-198D-B736-D4235C3B54B9}"/>
              </a:ext>
            </a:extLst>
          </p:cNvPr>
          <p:cNvCxnSpPr>
            <a:cxnSpLocks/>
            <a:endCxn id="121" idx="2"/>
          </p:cNvCxnSpPr>
          <p:nvPr/>
        </p:nvCxnSpPr>
        <p:spPr>
          <a:xfrm flipH="1" flipV="1">
            <a:off x="7583924" y="1449820"/>
            <a:ext cx="13607" cy="1587745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0" name="群組 26">
            <a:extLst>
              <a:ext uri="{FF2B5EF4-FFF2-40B4-BE49-F238E27FC236}">
                <a16:creationId xmlns:a16="http://schemas.microsoft.com/office/drawing/2014/main" id="{57C05700-45A2-5E33-6644-B8E4FF0906E0}"/>
              </a:ext>
            </a:extLst>
          </p:cNvPr>
          <p:cNvGrpSpPr/>
          <p:nvPr/>
        </p:nvGrpSpPr>
        <p:grpSpPr>
          <a:xfrm>
            <a:off x="7502764" y="1295327"/>
            <a:ext cx="162320" cy="154493"/>
            <a:chOff x="-105878" y="1740168"/>
            <a:chExt cx="461666" cy="461665"/>
          </a:xfrm>
        </p:grpSpPr>
        <p:sp>
          <p:nvSpPr>
            <p:cNvPr id="121" name="矩形 10">
              <a:extLst>
                <a:ext uri="{FF2B5EF4-FFF2-40B4-BE49-F238E27FC236}">
                  <a16:creationId xmlns:a16="http://schemas.microsoft.com/office/drawing/2014/main" id="{8F3671AF-D0ED-7898-CAD9-D4A5E410F115}"/>
                </a:ext>
              </a:extLst>
            </p:cNvPr>
            <p:cNvSpPr/>
            <p:nvPr/>
          </p:nvSpPr>
          <p:spPr>
            <a:xfrm>
              <a:off x="-105878" y="1740168"/>
              <a:ext cx="461666" cy="46166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latin typeface="Corbel" panose="020B0503020204020204" pitchFamily="34" charset="0"/>
              </a:endParaRPr>
            </a:p>
          </p:txBody>
        </p:sp>
        <p:grpSp>
          <p:nvGrpSpPr>
            <p:cNvPr id="122" name="群組 23">
              <a:extLst>
                <a:ext uri="{FF2B5EF4-FFF2-40B4-BE49-F238E27FC236}">
                  <a16:creationId xmlns:a16="http://schemas.microsoft.com/office/drawing/2014/main" id="{3DCD8FAB-6AF2-F649-07F5-0B7A3B56D0ED}"/>
                </a:ext>
              </a:extLst>
            </p:cNvPr>
            <p:cNvGrpSpPr/>
            <p:nvPr/>
          </p:nvGrpSpPr>
          <p:grpSpPr>
            <a:xfrm rot="21265833">
              <a:off x="-30634" y="1827984"/>
              <a:ext cx="317380" cy="302092"/>
              <a:chOff x="-43095" y="1828050"/>
              <a:chExt cx="317380" cy="302092"/>
            </a:xfrm>
          </p:grpSpPr>
          <p:cxnSp>
            <p:nvCxnSpPr>
              <p:cNvPr id="123" name="直線接點 22">
                <a:extLst>
                  <a:ext uri="{FF2B5EF4-FFF2-40B4-BE49-F238E27FC236}">
                    <a16:creationId xmlns:a16="http://schemas.microsoft.com/office/drawing/2014/main" id="{D1EF34D5-85AC-BED2-8CEE-19EB94CC356C}"/>
                  </a:ext>
                </a:extLst>
              </p:cNvPr>
              <p:cNvCxnSpPr>
                <a:cxnSpLocks/>
              </p:cNvCxnSpPr>
              <p:nvPr/>
            </p:nvCxnSpPr>
            <p:spPr>
              <a:xfrm rot="334167">
                <a:off x="-34638" y="1828685"/>
                <a:ext cx="308687" cy="3020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直線接點 118">
                <a:extLst>
                  <a:ext uri="{FF2B5EF4-FFF2-40B4-BE49-F238E27FC236}">
                    <a16:creationId xmlns:a16="http://schemas.microsoft.com/office/drawing/2014/main" id="{699E31B5-7781-C3F5-B04B-86ADE30D5920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-19251" y="1826698"/>
                <a:ext cx="265075" cy="31276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25" name="直線單箭頭接點 159">
            <a:extLst>
              <a:ext uri="{FF2B5EF4-FFF2-40B4-BE49-F238E27FC236}">
                <a16:creationId xmlns:a16="http://schemas.microsoft.com/office/drawing/2014/main" id="{780E37CC-01AC-99C7-60EE-77CF386EAE24}"/>
              </a:ext>
            </a:extLst>
          </p:cNvPr>
          <p:cNvCxnSpPr>
            <a:cxnSpLocks/>
            <a:endCxn id="121" idx="1"/>
          </p:cNvCxnSpPr>
          <p:nvPr/>
        </p:nvCxnSpPr>
        <p:spPr>
          <a:xfrm flipV="1">
            <a:off x="7242340" y="1372574"/>
            <a:ext cx="260424" cy="201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Curved Connector 126">
            <a:extLst>
              <a:ext uri="{FF2B5EF4-FFF2-40B4-BE49-F238E27FC236}">
                <a16:creationId xmlns:a16="http://schemas.microsoft.com/office/drawing/2014/main" id="{9EF3EF72-D760-0569-9A1B-0212E0A289DB}"/>
              </a:ext>
            </a:extLst>
          </p:cNvPr>
          <p:cNvCxnSpPr>
            <a:cxnSpLocks/>
            <a:stCxn id="121" idx="0"/>
          </p:cNvCxnSpPr>
          <p:nvPr/>
        </p:nvCxnSpPr>
        <p:spPr>
          <a:xfrm rot="16200000" flipV="1">
            <a:off x="4817340" y="-1471257"/>
            <a:ext cx="458603" cy="5074566"/>
          </a:xfrm>
          <a:prstGeom prst="curvedConnector3">
            <a:avLst>
              <a:gd name="adj1" fmla="val 50000"/>
            </a:avLst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Curved Connector 128">
            <a:extLst>
              <a:ext uri="{FF2B5EF4-FFF2-40B4-BE49-F238E27FC236}">
                <a16:creationId xmlns:a16="http://schemas.microsoft.com/office/drawing/2014/main" id="{C511446E-1A30-C4F0-046E-D5A52C72488D}"/>
              </a:ext>
            </a:extLst>
          </p:cNvPr>
          <p:cNvCxnSpPr>
            <a:cxnSpLocks/>
            <a:stCxn id="114" idx="0"/>
          </p:cNvCxnSpPr>
          <p:nvPr/>
        </p:nvCxnSpPr>
        <p:spPr>
          <a:xfrm rot="16200000" flipV="1">
            <a:off x="3961710" y="-615627"/>
            <a:ext cx="451629" cy="3356332"/>
          </a:xfrm>
          <a:prstGeom prst="curvedConnector3">
            <a:avLst>
              <a:gd name="adj1" fmla="val 50000"/>
            </a:avLst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Curved Connector 131">
            <a:extLst>
              <a:ext uri="{FF2B5EF4-FFF2-40B4-BE49-F238E27FC236}">
                <a16:creationId xmlns:a16="http://schemas.microsoft.com/office/drawing/2014/main" id="{493A4FA4-484F-E584-D0F6-02898F9B4D98}"/>
              </a:ext>
            </a:extLst>
          </p:cNvPr>
          <p:cNvCxnSpPr>
            <a:cxnSpLocks/>
            <a:stCxn id="107" idx="0"/>
          </p:cNvCxnSpPr>
          <p:nvPr/>
        </p:nvCxnSpPr>
        <p:spPr>
          <a:xfrm rot="16200000" flipV="1">
            <a:off x="3124438" y="221645"/>
            <a:ext cx="458603" cy="1688762"/>
          </a:xfrm>
          <a:prstGeom prst="curvedConnector3">
            <a:avLst>
              <a:gd name="adj1" fmla="val 50000"/>
            </a:avLst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Curved Connector 134">
            <a:extLst>
              <a:ext uri="{FF2B5EF4-FFF2-40B4-BE49-F238E27FC236}">
                <a16:creationId xmlns:a16="http://schemas.microsoft.com/office/drawing/2014/main" id="{57704448-2B07-815B-6DCD-BEC31BEC9E60}"/>
              </a:ext>
            </a:extLst>
          </p:cNvPr>
          <p:cNvCxnSpPr>
            <a:cxnSpLocks/>
            <a:stCxn id="78" idx="0"/>
          </p:cNvCxnSpPr>
          <p:nvPr/>
        </p:nvCxnSpPr>
        <p:spPr>
          <a:xfrm rot="16200000" flipV="1">
            <a:off x="2282451" y="1063631"/>
            <a:ext cx="454388" cy="573"/>
          </a:xfrm>
          <a:prstGeom prst="curvedConnector3">
            <a:avLst>
              <a:gd name="adj1" fmla="val 50000"/>
            </a:avLst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Curved Connector 150">
            <a:extLst>
              <a:ext uri="{FF2B5EF4-FFF2-40B4-BE49-F238E27FC236}">
                <a16:creationId xmlns:a16="http://schemas.microsoft.com/office/drawing/2014/main" id="{3A2F5CA8-03B1-081D-A472-6D6B434C03CD}"/>
              </a:ext>
            </a:extLst>
          </p:cNvPr>
          <p:cNvCxnSpPr>
            <a:cxnSpLocks/>
            <a:endCxn id="93" idx="2"/>
          </p:cNvCxnSpPr>
          <p:nvPr/>
        </p:nvCxnSpPr>
        <p:spPr>
          <a:xfrm rot="16200000" flipV="1">
            <a:off x="2375655" y="539559"/>
            <a:ext cx="266124" cy="3574"/>
          </a:xfrm>
          <a:prstGeom prst="curvedConnector3">
            <a:avLst>
              <a:gd name="adj1" fmla="val 50000"/>
            </a:avLst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4" name="文字方塊 45">
                <a:extLst>
                  <a:ext uri="{FF2B5EF4-FFF2-40B4-BE49-F238E27FC236}">
                    <a16:creationId xmlns:a16="http://schemas.microsoft.com/office/drawing/2014/main" id="{0E1A55C4-99E6-7E32-4228-7F1BC7BE6651}"/>
                  </a:ext>
                </a:extLst>
              </p:cNvPr>
              <p:cNvSpPr txBox="1"/>
              <p:nvPr/>
            </p:nvSpPr>
            <p:spPr>
              <a:xfrm>
                <a:off x="2731539" y="47152"/>
                <a:ext cx="1390381" cy="597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60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altLang="zh-TW" sz="160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r>
                        <a:rPr lang="en-US" altLang="zh-TW" sz="1600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1600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zh-TW" alt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zh-TW" altLang="en-US" sz="1600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TW" sz="1600">
                                  <a:latin typeface="Cambria Math" panose="02040503050406030204" pitchFamily="18" charset="0"/>
                                </a:rPr>
                                <m:t>1,</m:t>
                              </m:r>
                              <m:r>
                                <a:rPr lang="en-US" altLang="zh-TW" sz="1600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60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altLang="zh-TW" sz="1600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p>
                          <m:r>
                            <m:rPr>
                              <m:nor/>
                            </m:rPr>
                            <a:rPr lang="zh-TW" altLang="en-US" sz="1600" dirty="0">
                              <a:latin typeface="Corbel" panose="020B0503020204020204" pitchFamily="34" charset="0"/>
                              <a:cs typeface="Tahoma" panose="020B0604030504040204" pitchFamily="34" charset="0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zh-TW" altLang="en-US" sz="16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54" name="文字方塊 45">
                <a:extLst>
                  <a:ext uri="{FF2B5EF4-FFF2-40B4-BE49-F238E27FC236}">
                    <a16:creationId xmlns:a16="http://schemas.microsoft.com/office/drawing/2014/main" id="{0E1A55C4-99E6-7E32-4228-7F1BC7BE66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1539" y="47152"/>
                <a:ext cx="1390381" cy="597471"/>
              </a:xfrm>
              <a:prstGeom prst="rect">
                <a:avLst/>
              </a:prstGeom>
              <a:blipFill>
                <a:blip r:embed="rId26"/>
                <a:stretch>
                  <a:fillRect l="-20000" t="-147917" r="-4545" b="-20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Slide Number Placeholder 50">
            <a:extLst>
              <a:ext uri="{FF2B5EF4-FFF2-40B4-BE49-F238E27FC236}">
                <a16:creationId xmlns:a16="http://schemas.microsoft.com/office/drawing/2014/main" id="{672721B1-0845-D71D-18E4-9B37ABD2D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B4E53-BCCB-BE4E-A28A-722B6992CCD5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90254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86C04-38B5-95C5-AD61-2B1CAD8DA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A1B143-8479-07D5-27B0-B57118DE3C0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What would be the output vector for </a:t>
            </a:r>
            <a:br>
              <a:rPr lang="en-US" dirty="0"/>
            </a:br>
            <a:r>
              <a:rPr lang="en-US" dirty="0"/>
              <a:t>the word “Thinking”?</a:t>
            </a:r>
          </a:p>
        </p:txBody>
      </p:sp>
      <p:pic>
        <p:nvPicPr>
          <p:cNvPr id="4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E4909D61-1804-3C77-6C4E-D00B21573B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2753" y="1017725"/>
            <a:ext cx="3292521" cy="3416300"/>
          </a:xfrm>
          <a:prstGeom prst="rect">
            <a:avLst/>
          </a:prstGeom>
        </p:spPr>
      </p:pic>
      <p:pic>
        <p:nvPicPr>
          <p:cNvPr id="6" name="Picture 5" descr="A math equations with numbers and symbols&#10;&#10;Description automatically generated">
            <a:extLst>
              <a:ext uri="{FF2B5EF4-FFF2-40B4-BE49-F238E27FC236}">
                <a16:creationId xmlns:a16="http://schemas.microsoft.com/office/drawing/2014/main" id="{3580CAAC-5B9D-292A-979C-14E58DE56E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6556" y="2197395"/>
            <a:ext cx="1947727" cy="189983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9C4F197-88A8-1723-3ADE-A177A8442A51}"/>
              </a:ext>
            </a:extLst>
          </p:cNvPr>
          <p:cNvSpPr txBox="1"/>
          <p:nvPr/>
        </p:nvSpPr>
        <p:spPr>
          <a:xfrm>
            <a:off x="2344371" y="4851552"/>
            <a:ext cx="459217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[Slide credit: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Danqi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Chen]</a:t>
            </a:r>
            <a:endParaRPr lang="en-US" dirty="0">
              <a:solidFill>
                <a:schemeClr val="bg1">
                  <a:lumMod val="50000"/>
                </a:schemeClr>
              </a:solidFill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0667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85BD6-A11F-0F92-E232-EE79ABC74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Self-Attention: Matrix Notation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6078EE-E42E-5EA6-FD6C-CE50F79685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diagram of a softmax equation&#10;&#10;Description automatically generated with medium confidence">
            <a:extLst>
              <a:ext uri="{FF2B5EF4-FFF2-40B4-BE49-F238E27FC236}">
                <a16:creationId xmlns:a16="http://schemas.microsoft.com/office/drawing/2014/main" id="{280F7758-6206-CE1D-EC4B-BB54D75B40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390650"/>
            <a:ext cx="7772400" cy="32900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ED7D46C-AB1C-4244-C1B8-46CDBB7A3B59}"/>
              </a:ext>
            </a:extLst>
          </p:cNvPr>
          <p:cNvSpPr txBox="1"/>
          <p:nvPr/>
        </p:nvSpPr>
        <p:spPr>
          <a:xfrm>
            <a:off x="2344371" y="4851552"/>
            <a:ext cx="459217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[Slide credit: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Danqi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Chen]</a:t>
            </a:r>
            <a:endParaRPr lang="en-US" dirty="0">
              <a:solidFill>
                <a:schemeClr val="bg1">
                  <a:lumMod val="50000"/>
                </a:schemeClr>
              </a:solidFill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44046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38398-F8D0-22B0-D4D8-F9BB2FB2B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Language Models: A History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8179F2-6048-0BF3-A9F3-38E9A6BB330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" sz="1600" dirty="0"/>
              <a:t>Probabilistic n-gram models of text generation </a:t>
            </a:r>
            <a:r>
              <a:rPr lang="en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Jelinek+ 1980’s, …]</a:t>
            </a:r>
          </a:p>
          <a:p>
            <a:pPr lvl="1"/>
            <a:r>
              <a:rPr lang="en" sz="1600" dirty="0"/>
              <a:t>Applications: Speech Recognition, Machine Translation</a:t>
            </a:r>
          </a:p>
          <a:p>
            <a:endParaRPr lang="en" sz="1600" dirty="0"/>
          </a:p>
          <a:p>
            <a:r>
              <a:rPr lang="en" sz="1600" dirty="0"/>
              <a:t>Word </a:t>
            </a:r>
            <a:r>
              <a:rPr lang="en-US" sz="1600" dirty="0"/>
              <a:t>representation learning </a:t>
            </a:r>
            <a:r>
              <a:rPr lang="en" sz="1100" dirty="0">
                <a:solidFill>
                  <a:schemeClr val="bg1">
                    <a:lumMod val="50000"/>
                  </a:schemeClr>
                </a:solidFill>
              </a:rPr>
              <a:t>[Brown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1992, …]</a:t>
            </a:r>
          </a:p>
          <a:p>
            <a:pPr lvl="1"/>
            <a:r>
              <a:rPr lang="en" sz="1600" dirty="0"/>
              <a:t>Brown, LSA, Word2Vec, Glove …</a:t>
            </a:r>
          </a:p>
          <a:p>
            <a:endParaRPr lang="en" sz="1600" dirty="0"/>
          </a:p>
          <a:p>
            <a:r>
              <a:rPr lang="en" sz="1600" dirty="0"/>
              <a:t>Statistical or shallow neural LMs (late 90’s – mid 00’s) </a:t>
            </a:r>
            <a:r>
              <a:rPr lang="en" sz="105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</a:rPr>
              <a:t>Bengio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</a:rPr>
              <a:t>+ 2001, …]</a:t>
            </a:r>
          </a:p>
          <a:p>
            <a:endParaRPr lang="en-US" dirty="0"/>
          </a:p>
          <a:p>
            <a:r>
              <a:rPr lang="en-US" dirty="0"/>
              <a:t>Pre-training deep neural language models (2017’s onward):</a:t>
            </a:r>
          </a:p>
          <a:p>
            <a:pPr lvl="1"/>
            <a:r>
              <a:rPr lang="en-US" sz="1600" dirty="0"/>
              <a:t>Many models based on: </a:t>
            </a:r>
            <a:r>
              <a:rPr lang="en-US" sz="1600" dirty="0">
                <a:solidFill>
                  <a:srgbClr val="C00000"/>
                </a:solidFill>
                <a:latin typeface="Corbel" panose="020B0503020204020204" pitchFamily="34" charset="0"/>
              </a:rPr>
              <a:t>Self-Attention</a:t>
            </a:r>
            <a:endParaRPr lang="en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4895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EBAC9-7D38-53DD-75E6-D0D3C3A06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Self-Attention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5A1A784-09B0-3BFB-1ADC-94EBAC152458}"/>
                  </a:ext>
                </a:extLst>
              </p:cNvPr>
              <p:cNvSpPr>
                <a:spLocks noGrp="1"/>
              </p:cNvSpPr>
              <p:nvPr>
                <p:ph type="body" sz="quarter" idx="16"/>
              </p:nvPr>
            </p:nvSpPr>
            <p:spPr>
              <a:xfrm>
                <a:off x="533919" y="1390650"/>
                <a:ext cx="3703345" cy="3077573"/>
              </a:xfrm>
            </p:spPr>
            <p:txBody>
              <a:bodyPr>
                <a:normAutofit/>
              </a:bodyPr>
              <a:lstStyle/>
              <a:p>
                <a:r>
                  <a:rPr lang="en-US" dirty="0">
                    <a:latin typeface="Corbel" panose="020B0503020204020204" pitchFamily="34" charset="0"/>
                    <a:cs typeface="Calibri"/>
                  </a:rPr>
                  <a:t>Can write it in matrix form: </a:t>
                </a:r>
              </a:p>
              <a:p>
                <a:endParaRPr lang="en-US" dirty="0">
                  <a:latin typeface="Corbel" panose="020B0503020204020204" pitchFamily="34" charset="0"/>
                  <a:cs typeface="Calibri"/>
                </a:endParaRPr>
              </a:p>
              <a:p>
                <a:r>
                  <a:rPr lang="en-US" dirty="0">
                    <a:latin typeface="Corbel" panose="020B0503020204020204" pitchFamily="34" charset="0"/>
                    <a:cs typeface="Calibri"/>
                  </a:rPr>
                  <a:t>Given input </a:t>
                </a:r>
                <a14:m>
                  <m:oMath xmlns:m="http://schemas.openxmlformats.org/officeDocument/2006/math">
                    <m:r>
                      <a:rPr lang="en-US" altLang="zh-TW" sz="1800" b="1" i="1" smtClean="0">
                        <a:latin typeface="Cambria Math" panose="02040503050406030204" pitchFamily="18" charset="0"/>
                      </a:rPr>
                      <m:t>𝐱</m:t>
                    </m:r>
                  </m:oMath>
                </a14:m>
                <a:r>
                  <a:rPr lang="en-US" b="1" dirty="0">
                    <a:latin typeface="Corbel" panose="020B0503020204020204" pitchFamily="34" charset="0"/>
                    <a:cs typeface="Calibri"/>
                  </a:rPr>
                  <a:t>:</a:t>
                </a:r>
              </a:p>
              <a:p>
                <a:pPr marL="114300" indent="0">
                  <a:buNone/>
                </a:pPr>
                <a:endParaRPr lang="en-US" dirty="0">
                  <a:latin typeface="Corbel" panose="020B0503020204020204" pitchFamily="34" charset="0"/>
                  <a:cs typeface="Calibri"/>
                </a:endParaRPr>
              </a:p>
              <a:p>
                <a:pPr marL="1143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altLang="zh-TW" sz="180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18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1" i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𝐖</m:t>
                          </m:r>
                        </m:e>
                        <m:sup>
                          <m:r>
                            <a:rPr lang="en-US" altLang="zh-TW" sz="18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sup>
                      </m:sSup>
                      <m:r>
                        <a:rPr lang="en-US" altLang="zh-TW" sz="1800" b="1" i="0" smtClean="0">
                          <a:latin typeface="Cambria Math" panose="02040503050406030204" pitchFamily="18" charset="0"/>
                        </a:rPr>
                        <m:t>𝐱</m:t>
                      </m:r>
                    </m:oMath>
                  </m:oMathPara>
                </a14:m>
                <a:endParaRPr lang="en-US" altLang="zh-TW" sz="1800" b="1" dirty="0">
                  <a:latin typeface="Corbel" panose="020B0503020204020204" pitchFamily="34" charset="0"/>
                </a:endParaRPr>
              </a:p>
              <a:p>
                <a:pPr marL="1143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en-US" altLang="zh-TW" sz="180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18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𝐖</m:t>
                          </m:r>
                        </m:e>
                        <m:sup>
                          <m:r>
                            <a:rPr lang="en-US" altLang="zh-TW" sz="18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</m:sSup>
                      <m:r>
                        <a:rPr lang="en-US" altLang="zh-TW" sz="1800" b="1" i="0" smtClean="0">
                          <a:latin typeface="Cambria Math" panose="02040503050406030204" pitchFamily="18" charset="0"/>
                        </a:rPr>
                        <m:t>𝐱</m:t>
                      </m:r>
                    </m:oMath>
                  </m:oMathPara>
                </a14:m>
                <a:endParaRPr lang="en-US" altLang="zh-TW" sz="1800" b="1" dirty="0">
                  <a:latin typeface="Corbel" panose="020B0503020204020204" pitchFamily="34" charset="0"/>
                </a:endParaRPr>
              </a:p>
              <a:p>
                <a:pPr marL="1143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altLang="zh-TW" sz="180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18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1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𝐖</m:t>
                          </m:r>
                        </m:e>
                        <m:sup>
                          <m:r>
                            <a:rPr lang="en-US" altLang="zh-TW" sz="180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sup>
                      </m:sSup>
                      <m:r>
                        <a:rPr lang="en-US" altLang="zh-TW" sz="1800" b="1" i="0" smtClean="0">
                          <a:latin typeface="Cambria Math" panose="02040503050406030204" pitchFamily="18" charset="0"/>
                        </a:rPr>
                        <m:t>𝐱</m:t>
                      </m:r>
                    </m:oMath>
                  </m:oMathPara>
                </a14:m>
                <a:endParaRPr lang="en-US" b="1" dirty="0">
                  <a:latin typeface="Corbel" panose="020B0503020204020204" pitchFamily="34" charset="0"/>
                  <a:cs typeface="Calibri"/>
                </a:endParaRPr>
              </a:p>
              <a:p>
                <a:pPr marL="1143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800" b="0" i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Attention</m:t>
                      </m:r>
                      <m:r>
                        <a:rPr lang="en-US" sz="1800" b="0" i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TW" b="1"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1800" b="0" i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180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1800" smtClean="0">
                          <a:latin typeface="Cambria Math" panose="02040503050406030204" pitchFamily="18" charset="0"/>
                        </a:rPr>
                        <m:t>softmax</m:t>
                      </m:r>
                      <m:d>
                        <m:d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8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1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80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  <m:r>
                                    <a:rPr lang="en-US" sz="180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p>
                                  <m:r>
                                    <m:rPr>
                                      <m:sty m:val="p"/>
                                    </m:rPr>
                                    <a:rPr lang="en-US" sz="1800" smtClean="0">
                                      <a:latin typeface="Cambria Math" panose="02040503050406030204" pitchFamily="18" charset="0"/>
                                    </a:rPr>
                                    <m:t>T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√</m:t>
                              </m:r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den>
                          </m:f>
                        </m:e>
                      </m:d>
                      <m:r>
                        <a:rPr lang="en-US" sz="180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en-US" sz="1800" dirty="0">
                  <a:latin typeface="Corbel" panose="020B0503020204020204" pitchFamily="34" charset="0"/>
                </a:endParaRPr>
              </a:p>
              <a:p>
                <a:endParaRPr lang="en-US" dirty="0">
                  <a:latin typeface="Corbel" panose="020B0503020204020204" pitchFamily="34" charset="0"/>
                  <a:cs typeface="Calibri"/>
                </a:endParaRPr>
              </a:p>
              <a:p>
                <a:endParaRPr lang="en-US" dirty="0">
                  <a:latin typeface="Corbel" panose="020B0503020204020204" pitchFamily="34" charset="0"/>
                  <a:cs typeface="Calibri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5A1A784-09B0-3BFB-1ADC-94EBAC15245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6"/>
              </p:nvPr>
            </p:nvSpPr>
            <p:spPr>
              <a:xfrm>
                <a:off x="533919" y="1390650"/>
                <a:ext cx="3703345" cy="3077573"/>
              </a:xfrm>
              <a:blipFill>
                <a:blip r:embed="rId2"/>
                <a:stretch>
                  <a:fillRect l="-1027" t="-1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Slide Number Placeholder 39">
            <a:extLst>
              <a:ext uri="{FF2B5EF4-FFF2-40B4-BE49-F238E27FC236}">
                <a16:creationId xmlns:a16="http://schemas.microsoft.com/office/drawing/2014/main" id="{4BEE174F-D5C0-C7D5-94A8-87892E1A8F7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594725" y="4662488"/>
            <a:ext cx="549275" cy="393700"/>
          </a:xfrm>
          <a:prstGeom prst="rect">
            <a:avLst/>
          </a:prstGeom>
        </p:spPr>
        <p:txBody>
          <a:bodyPr/>
          <a:lstStyle/>
          <a:p>
            <a:fld id="{494B4E53-BCCB-BE4E-A28A-722B6992CCD5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39" name="Picture 38" descr="Text, letter&#10;&#10;Description automatically generated">
            <a:extLst>
              <a:ext uri="{FF2B5EF4-FFF2-40B4-BE49-F238E27FC236}">
                <a16:creationId xmlns:a16="http://schemas.microsoft.com/office/drawing/2014/main" id="{97558CE8-3D96-7653-AC8E-025A8AB45C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9158" y="216131"/>
            <a:ext cx="4597915" cy="46835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012071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EBAC9-7D38-53DD-75E6-D0D3C3A06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Self-Attention: Back to Big Picture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B57376-83E0-E507-151B-591DA026DE8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Attention </a:t>
            </a:r>
            <a:r>
              <a:rPr lang="en-US" dirty="0"/>
              <a:t>is a powerful mechanism to create context-aware representations</a:t>
            </a:r>
          </a:p>
          <a:p>
            <a:r>
              <a:rPr lang="en-US" dirty="0"/>
              <a:t>A way to focus on select parts of the input</a:t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endParaRPr lang="en-US" dirty="0">
              <a:latin typeface="Corbel" panose="020B0503020204020204" pitchFamily="34" charset="0"/>
              <a:cs typeface="Calibri"/>
            </a:endParaRPr>
          </a:p>
          <a:p>
            <a:pPr marL="0" indent="0">
              <a:buNone/>
            </a:pPr>
            <a:endParaRPr lang="en-US" dirty="0">
              <a:latin typeface="Corbel" panose="020B0503020204020204" pitchFamily="34" charset="0"/>
              <a:cs typeface="Calibri"/>
            </a:endParaRPr>
          </a:p>
          <a:p>
            <a:pPr marL="0" indent="0">
              <a:buNone/>
            </a:pPr>
            <a:endParaRPr lang="en-US" dirty="0">
              <a:latin typeface="Corbel" panose="020B0503020204020204" pitchFamily="34" charset="0"/>
              <a:cs typeface="Calibri"/>
            </a:endParaRPr>
          </a:p>
          <a:p>
            <a:pPr marL="0" indent="0">
              <a:buNone/>
            </a:pPr>
            <a:endParaRPr lang="en-US" dirty="0">
              <a:latin typeface="Corbel" panose="020B0503020204020204" pitchFamily="34" charset="0"/>
              <a:cs typeface="Calibri"/>
            </a:endParaRPr>
          </a:p>
          <a:p>
            <a:pPr marL="0" indent="0">
              <a:buNone/>
            </a:pPr>
            <a:endParaRPr lang="en-US" dirty="0">
              <a:latin typeface="Corbel" panose="020B0503020204020204" pitchFamily="34" charset="0"/>
              <a:cs typeface="Calibri"/>
            </a:endParaRPr>
          </a:p>
          <a:p>
            <a:pPr marL="0" indent="0">
              <a:buNone/>
            </a:pPr>
            <a:endParaRPr lang="en-US" dirty="0">
              <a:latin typeface="Corbel" panose="020B0503020204020204" pitchFamily="34" charset="0"/>
              <a:cs typeface="Calibri"/>
            </a:endParaRPr>
          </a:p>
          <a:p>
            <a:r>
              <a:rPr lang="en-US" dirty="0">
                <a:latin typeface="Corbel" panose="020B0503020204020204" pitchFamily="34" charset="0"/>
                <a:cs typeface="Calibri"/>
              </a:rPr>
              <a:t>Better at maintaining </a:t>
            </a:r>
            <a:r>
              <a:rPr lang="en-US" dirty="0">
                <a:solidFill>
                  <a:srgbClr val="00B050"/>
                </a:solidFill>
                <a:latin typeface="Corbel" panose="020B0503020204020204" pitchFamily="34" charset="0"/>
                <a:cs typeface="Calibri"/>
              </a:rPr>
              <a:t>long-distance dependencies </a:t>
            </a:r>
            <a:r>
              <a:rPr lang="en-US" dirty="0">
                <a:latin typeface="Corbel" panose="020B0503020204020204" pitchFamily="34" charset="0"/>
                <a:cs typeface="Calibri"/>
              </a:rPr>
              <a:t>in the context. </a:t>
            </a:r>
          </a:p>
        </p:txBody>
      </p:sp>
      <p:sp>
        <p:nvSpPr>
          <p:cNvPr id="37" name="Slide Number Placeholder 36">
            <a:extLst>
              <a:ext uri="{FF2B5EF4-FFF2-40B4-BE49-F238E27FC236}">
                <a16:creationId xmlns:a16="http://schemas.microsoft.com/office/drawing/2014/main" id="{9D717302-7D3A-C53F-EA0C-DCB9908460B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594725" y="4662488"/>
            <a:ext cx="549275" cy="393700"/>
          </a:xfrm>
          <a:prstGeom prst="rect">
            <a:avLst/>
          </a:prstGeom>
        </p:spPr>
        <p:txBody>
          <a:bodyPr/>
          <a:lstStyle/>
          <a:p>
            <a:fld id="{494B4E53-BCCB-BE4E-A28A-722B6992CCD5}" type="slidenum">
              <a:rPr lang="en-US" smtClean="0"/>
              <a:pPr/>
              <a:t>21</a:t>
            </a:fld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F0A3626-32FA-CEF2-F23C-BE398819C5D2}"/>
              </a:ext>
            </a:extLst>
          </p:cNvPr>
          <p:cNvGrpSpPr/>
          <p:nvPr/>
        </p:nvGrpSpPr>
        <p:grpSpPr>
          <a:xfrm>
            <a:off x="3121277" y="2189756"/>
            <a:ext cx="2901445" cy="1617527"/>
            <a:chOff x="1597794" y="930625"/>
            <a:chExt cx="6063909" cy="3316724"/>
          </a:xfrm>
        </p:grpSpPr>
        <p:sp>
          <p:nvSpPr>
            <p:cNvPr id="5" name="矩形 3">
              <a:extLst>
                <a:ext uri="{FF2B5EF4-FFF2-40B4-BE49-F238E27FC236}">
                  <a16:creationId xmlns:a16="http://schemas.microsoft.com/office/drawing/2014/main" id="{45BB08EA-5D4A-5028-E791-C796C12B3E2E}"/>
                </a:ext>
              </a:extLst>
            </p:cNvPr>
            <p:cNvSpPr/>
            <p:nvPr/>
          </p:nvSpPr>
          <p:spPr>
            <a:xfrm>
              <a:off x="1942709" y="3655520"/>
              <a:ext cx="346250" cy="454360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1000" dirty="0">
                <a:latin typeface="Corbel" panose="020B0503020204020204" pitchFamily="34" charset="0"/>
              </a:endParaRPr>
            </a:p>
          </p:txBody>
        </p:sp>
        <p:sp>
          <p:nvSpPr>
            <p:cNvPr id="6" name="矩形 4">
              <a:extLst>
                <a:ext uri="{FF2B5EF4-FFF2-40B4-BE49-F238E27FC236}">
                  <a16:creationId xmlns:a16="http://schemas.microsoft.com/office/drawing/2014/main" id="{18087FCB-4453-FD93-ECBC-B8CEA1B70A9D}"/>
                </a:ext>
              </a:extLst>
            </p:cNvPr>
            <p:cNvSpPr/>
            <p:nvPr/>
          </p:nvSpPr>
          <p:spPr>
            <a:xfrm>
              <a:off x="3649553" y="3655521"/>
              <a:ext cx="348865" cy="454361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1000" dirty="0">
                <a:latin typeface="Corbel" panose="020B0503020204020204" pitchFamily="34" charset="0"/>
              </a:endParaRPr>
            </a:p>
          </p:txBody>
        </p:sp>
        <p:sp>
          <p:nvSpPr>
            <p:cNvPr id="7" name="矩形 18">
              <a:extLst>
                <a:ext uri="{FF2B5EF4-FFF2-40B4-BE49-F238E27FC236}">
                  <a16:creationId xmlns:a16="http://schemas.microsoft.com/office/drawing/2014/main" id="{B6F6F421-5B20-7751-265F-6F767B06601A}"/>
                </a:ext>
              </a:extLst>
            </p:cNvPr>
            <p:cNvSpPr/>
            <p:nvPr/>
          </p:nvSpPr>
          <p:spPr>
            <a:xfrm>
              <a:off x="5323797" y="3666673"/>
              <a:ext cx="348865" cy="454361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1000" dirty="0">
                <a:latin typeface="Corbel" panose="020B0503020204020204" pitchFamily="34" charset="0"/>
              </a:endParaRPr>
            </a:p>
          </p:txBody>
        </p:sp>
        <p:sp>
          <p:nvSpPr>
            <p:cNvPr id="8" name="矩形 20">
              <a:extLst>
                <a:ext uri="{FF2B5EF4-FFF2-40B4-BE49-F238E27FC236}">
                  <a16:creationId xmlns:a16="http://schemas.microsoft.com/office/drawing/2014/main" id="{90C2FAB6-90E0-4EE1-6484-4B48BE913FB5}"/>
                </a:ext>
              </a:extLst>
            </p:cNvPr>
            <p:cNvSpPr/>
            <p:nvPr/>
          </p:nvSpPr>
          <p:spPr>
            <a:xfrm>
              <a:off x="7012396" y="3679274"/>
              <a:ext cx="348865" cy="454361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1000" dirty="0">
                <a:latin typeface="Corbel" panose="020B0503020204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文字方塊 140">
                  <a:extLst>
                    <a:ext uri="{FF2B5EF4-FFF2-40B4-BE49-F238E27FC236}">
                      <a16:creationId xmlns:a16="http://schemas.microsoft.com/office/drawing/2014/main" id="{764E7499-B950-91D6-0606-F4CC7C80816A}"/>
                    </a:ext>
                  </a:extLst>
                </p:cNvPr>
                <p:cNvSpPr txBox="1"/>
                <p:nvPr/>
              </p:nvSpPr>
              <p:spPr>
                <a:xfrm>
                  <a:off x="6853812" y="3679365"/>
                  <a:ext cx="536372" cy="56798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12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1200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TW" sz="1200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oMath>
                    </m:oMathPara>
                  </a14:m>
                  <a:endParaRPr lang="zh-TW" altLang="en-US" sz="1200" dirty="0">
                    <a:latin typeface="Corbel" panose="020B050302020402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9" name="文字方塊 140">
                  <a:extLst>
                    <a:ext uri="{FF2B5EF4-FFF2-40B4-BE49-F238E27FC236}">
                      <a16:creationId xmlns:a16="http://schemas.microsoft.com/office/drawing/2014/main" id="{764E7499-B950-91D6-0606-F4CC7C80816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53812" y="3679365"/>
                  <a:ext cx="536372" cy="567984"/>
                </a:xfrm>
                <a:prstGeom prst="rect">
                  <a:avLst/>
                </a:prstGeom>
                <a:blipFill>
                  <a:blip r:embed="rId3"/>
                  <a:stretch>
                    <a:fillRect r="-952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文字方塊 141">
                  <a:extLst>
                    <a:ext uri="{FF2B5EF4-FFF2-40B4-BE49-F238E27FC236}">
                      <a16:creationId xmlns:a16="http://schemas.microsoft.com/office/drawing/2014/main" id="{E9C4614B-C92C-D283-BA67-DD1C22DE0C70}"/>
                    </a:ext>
                  </a:extLst>
                </p:cNvPr>
                <p:cNvSpPr txBox="1"/>
                <p:nvPr/>
              </p:nvSpPr>
              <p:spPr>
                <a:xfrm>
                  <a:off x="5168057" y="3671059"/>
                  <a:ext cx="536372" cy="56798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12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1200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TW" sz="120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oMath>
                    </m:oMathPara>
                  </a14:m>
                  <a:endParaRPr lang="zh-TW" altLang="en-US" sz="1200" dirty="0">
                    <a:latin typeface="Corbel" panose="020B050302020402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0" name="文字方塊 141">
                  <a:extLst>
                    <a:ext uri="{FF2B5EF4-FFF2-40B4-BE49-F238E27FC236}">
                      <a16:creationId xmlns:a16="http://schemas.microsoft.com/office/drawing/2014/main" id="{E9C4614B-C92C-D283-BA67-DD1C22DE0C7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68057" y="3671059"/>
                  <a:ext cx="536372" cy="567984"/>
                </a:xfrm>
                <a:prstGeom prst="rect">
                  <a:avLst/>
                </a:prstGeom>
                <a:blipFill>
                  <a:blip r:embed="rId4"/>
                  <a:stretch>
                    <a:fillRect r="-952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文字方塊 142">
                  <a:extLst>
                    <a:ext uri="{FF2B5EF4-FFF2-40B4-BE49-F238E27FC236}">
                      <a16:creationId xmlns:a16="http://schemas.microsoft.com/office/drawing/2014/main" id="{55330E7F-E88D-7A00-FADC-5B13554EB88F}"/>
                    </a:ext>
                  </a:extLst>
                </p:cNvPr>
                <p:cNvSpPr txBox="1"/>
                <p:nvPr/>
              </p:nvSpPr>
              <p:spPr>
                <a:xfrm>
                  <a:off x="3508868" y="3671059"/>
                  <a:ext cx="536372" cy="56798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12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1200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TW" sz="120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zh-TW" altLang="en-US" sz="1200" dirty="0">
                    <a:latin typeface="Corbel" panose="020B050302020402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1" name="文字方塊 142">
                  <a:extLst>
                    <a:ext uri="{FF2B5EF4-FFF2-40B4-BE49-F238E27FC236}">
                      <a16:creationId xmlns:a16="http://schemas.microsoft.com/office/drawing/2014/main" id="{55330E7F-E88D-7A00-FADC-5B13554EB88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08868" y="3671059"/>
                  <a:ext cx="536372" cy="567984"/>
                </a:xfrm>
                <a:prstGeom prst="rect">
                  <a:avLst/>
                </a:prstGeom>
                <a:blipFill>
                  <a:blip r:embed="rId5"/>
                  <a:stretch>
                    <a:fillRect r="-952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文字方塊 143">
                  <a:extLst>
                    <a:ext uri="{FF2B5EF4-FFF2-40B4-BE49-F238E27FC236}">
                      <a16:creationId xmlns:a16="http://schemas.microsoft.com/office/drawing/2014/main" id="{FBA829E2-71AF-38FC-CFD8-FC50A5B11845}"/>
                    </a:ext>
                  </a:extLst>
                </p:cNvPr>
                <p:cNvSpPr txBox="1"/>
                <p:nvPr/>
              </p:nvSpPr>
              <p:spPr>
                <a:xfrm>
                  <a:off x="1789036" y="3665459"/>
                  <a:ext cx="536372" cy="56798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TW" sz="12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1200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TW" sz="1200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</m:oMath>
                    </m:oMathPara>
                  </a14:m>
                  <a:endParaRPr lang="zh-TW" altLang="en-US" sz="1200" dirty="0">
                    <a:latin typeface="Corbel" panose="020B050302020402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2" name="文字方塊 143">
                  <a:extLst>
                    <a:ext uri="{FF2B5EF4-FFF2-40B4-BE49-F238E27FC236}">
                      <a16:creationId xmlns:a16="http://schemas.microsoft.com/office/drawing/2014/main" id="{FBA829E2-71AF-38FC-CFD8-FC50A5B1184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89036" y="3665459"/>
                  <a:ext cx="536372" cy="567984"/>
                </a:xfrm>
                <a:prstGeom prst="rect">
                  <a:avLst/>
                </a:prstGeom>
                <a:blipFill>
                  <a:blip r:embed="rId6"/>
                  <a:stretch>
                    <a:fillRect r="-909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3" name="群組 1">
              <a:extLst>
                <a:ext uri="{FF2B5EF4-FFF2-40B4-BE49-F238E27FC236}">
                  <a16:creationId xmlns:a16="http://schemas.microsoft.com/office/drawing/2014/main" id="{F8393749-7C85-C814-2C57-97543AFFAC9F}"/>
                </a:ext>
              </a:extLst>
            </p:cNvPr>
            <p:cNvGrpSpPr/>
            <p:nvPr/>
          </p:nvGrpSpPr>
          <p:grpSpPr>
            <a:xfrm>
              <a:off x="1789035" y="930625"/>
              <a:ext cx="536372" cy="586263"/>
              <a:chOff x="522980" y="1337615"/>
              <a:chExt cx="715162" cy="781684"/>
            </a:xfrm>
          </p:grpSpPr>
          <p:sp>
            <p:nvSpPr>
              <p:cNvPr id="32" name="矩形 115">
                <a:extLst>
                  <a:ext uri="{FF2B5EF4-FFF2-40B4-BE49-F238E27FC236}">
                    <a16:creationId xmlns:a16="http://schemas.microsoft.com/office/drawing/2014/main" id="{01E169D9-B14B-F966-06DF-E93413C11209}"/>
                  </a:ext>
                </a:extLst>
              </p:cNvPr>
              <p:cNvSpPr/>
              <p:nvPr/>
            </p:nvSpPr>
            <p:spPr>
              <a:xfrm>
                <a:off x="733189" y="1337615"/>
                <a:ext cx="461666" cy="605813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 sz="1000" dirty="0">
                  <a:latin typeface="Corbel" panose="020B0503020204020204" pitchFamily="34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文字方塊 116">
                    <a:extLst>
                      <a:ext uri="{FF2B5EF4-FFF2-40B4-BE49-F238E27FC236}">
                        <a16:creationId xmlns:a16="http://schemas.microsoft.com/office/drawing/2014/main" id="{14FFEDB4-FF48-F8B8-1861-02B199C45F29}"/>
                      </a:ext>
                    </a:extLst>
                  </p:cNvPr>
                  <p:cNvSpPr txBox="1"/>
                  <p:nvPr/>
                </p:nvSpPr>
                <p:spPr>
                  <a:xfrm>
                    <a:off x="522980" y="1361988"/>
                    <a:ext cx="715162" cy="75731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altLang="zh-TW" sz="1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20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p>
                              <m:r>
                                <a:rPr lang="en-US" altLang="zh-TW" sz="120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p>
                        </m:oMath>
                      </m:oMathPara>
                    </a14:m>
                    <a:endParaRPr lang="zh-TW" altLang="en-US" sz="1200" dirty="0">
                      <a:latin typeface="Corbel" panose="020B0503020204020204" pitchFamily="34" charset="0"/>
                      <a:cs typeface="Tahoma" panose="020B060403050404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33" name="文字方塊 116">
                    <a:extLst>
                      <a:ext uri="{FF2B5EF4-FFF2-40B4-BE49-F238E27FC236}">
                        <a16:creationId xmlns:a16="http://schemas.microsoft.com/office/drawing/2014/main" id="{14FFEDB4-FF48-F8B8-1861-02B199C45F2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22980" y="1361988"/>
                    <a:ext cx="715162" cy="757311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r="-454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4" name="群組 126">
              <a:extLst>
                <a:ext uri="{FF2B5EF4-FFF2-40B4-BE49-F238E27FC236}">
                  <a16:creationId xmlns:a16="http://schemas.microsoft.com/office/drawing/2014/main" id="{ACA8CAD1-FCCE-CABD-7F18-4B437CF75EC2}"/>
                </a:ext>
              </a:extLst>
            </p:cNvPr>
            <p:cNvGrpSpPr/>
            <p:nvPr/>
          </p:nvGrpSpPr>
          <p:grpSpPr>
            <a:xfrm>
              <a:off x="3478115" y="930627"/>
              <a:ext cx="536372" cy="586266"/>
              <a:chOff x="522980" y="1337615"/>
              <a:chExt cx="715162" cy="781687"/>
            </a:xfrm>
          </p:grpSpPr>
          <p:sp>
            <p:nvSpPr>
              <p:cNvPr id="30" name="矩形 129">
                <a:extLst>
                  <a:ext uri="{FF2B5EF4-FFF2-40B4-BE49-F238E27FC236}">
                    <a16:creationId xmlns:a16="http://schemas.microsoft.com/office/drawing/2014/main" id="{ABD42677-F661-843A-96AB-3F340948848F}"/>
                  </a:ext>
                </a:extLst>
              </p:cNvPr>
              <p:cNvSpPr/>
              <p:nvPr/>
            </p:nvSpPr>
            <p:spPr>
              <a:xfrm>
                <a:off x="733189" y="1337615"/>
                <a:ext cx="461666" cy="605813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 sz="1000" dirty="0">
                  <a:latin typeface="Corbel" panose="020B0503020204020204" pitchFamily="34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文字方塊 130">
                    <a:extLst>
                      <a:ext uri="{FF2B5EF4-FFF2-40B4-BE49-F238E27FC236}">
                        <a16:creationId xmlns:a16="http://schemas.microsoft.com/office/drawing/2014/main" id="{CF577B95-D1B3-8A75-A4F5-E0E514B7957D}"/>
                      </a:ext>
                    </a:extLst>
                  </p:cNvPr>
                  <p:cNvSpPr txBox="1"/>
                  <p:nvPr/>
                </p:nvSpPr>
                <p:spPr>
                  <a:xfrm>
                    <a:off x="522980" y="1361991"/>
                    <a:ext cx="715162" cy="75731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altLang="zh-TW" sz="1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20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p>
                              <m:r>
                                <a:rPr lang="en-US" altLang="zh-TW" sz="12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oMath>
                      </m:oMathPara>
                    </a14:m>
                    <a:endParaRPr lang="zh-TW" altLang="en-US" sz="1200" dirty="0">
                      <a:latin typeface="Corbel" panose="020B0503020204020204" pitchFamily="34" charset="0"/>
                      <a:cs typeface="Tahoma" panose="020B060403050404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31" name="文字方塊 130">
                    <a:extLst>
                      <a:ext uri="{FF2B5EF4-FFF2-40B4-BE49-F238E27FC236}">
                        <a16:creationId xmlns:a16="http://schemas.microsoft.com/office/drawing/2014/main" id="{CF577B95-D1B3-8A75-A4F5-E0E514B7957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22980" y="1361991"/>
                    <a:ext cx="715162" cy="757311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r="-9524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5" name="群組 164">
              <a:extLst>
                <a:ext uri="{FF2B5EF4-FFF2-40B4-BE49-F238E27FC236}">
                  <a16:creationId xmlns:a16="http://schemas.microsoft.com/office/drawing/2014/main" id="{6B0B42E5-F025-3D5F-724D-03E88BA8081F}"/>
                </a:ext>
              </a:extLst>
            </p:cNvPr>
            <p:cNvGrpSpPr/>
            <p:nvPr/>
          </p:nvGrpSpPr>
          <p:grpSpPr>
            <a:xfrm>
              <a:off x="5168057" y="930627"/>
              <a:ext cx="536372" cy="586266"/>
              <a:chOff x="522980" y="1337615"/>
              <a:chExt cx="715162" cy="781687"/>
            </a:xfrm>
          </p:grpSpPr>
          <p:sp>
            <p:nvSpPr>
              <p:cNvPr id="28" name="矩形 165">
                <a:extLst>
                  <a:ext uri="{FF2B5EF4-FFF2-40B4-BE49-F238E27FC236}">
                    <a16:creationId xmlns:a16="http://schemas.microsoft.com/office/drawing/2014/main" id="{EB4B58CF-D2B9-5EC7-FD35-1A7A9685C846}"/>
                  </a:ext>
                </a:extLst>
              </p:cNvPr>
              <p:cNvSpPr/>
              <p:nvPr/>
            </p:nvSpPr>
            <p:spPr>
              <a:xfrm>
                <a:off x="733189" y="1337615"/>
                <a:ext cx="461666" cy="605813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 sz="1000" dirty="0">
                  <a:latin typeface="Corbel" panose="020B0503020204020204" pitchFamily="34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" name="文字方塊 166">
                    <a:extLst>
                      <a:ext uri="{FF2B5EF4-FFF2-40B4-BE49-F238E27FC236}">
                        <a16:creationId xmlns:a16="http://schemas.microsoft.com/office/drawing/2014/main" id="{E116835B-A446-0A38-B4CA-81E1812A52DD}"/>
                      </a:ext>
                    </a:extLst>
                  </p:cNvPr>
                  <p:cNvSpPr txBox="1"/>
                  <p:nvPr/>
                </p:nvSpPr>
                <p:spPr>
                  <a:xfrm>
                    <a:off x="522980" y="1361991"/>
                    <a:ext cx="715162" cy="75731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altLang="zh-TW" sz="1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20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p>
                              <m:r>
                                <a:rPr lang="en-US" altLang="zh-TW" sz="120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oMath>
                      </m:oMathPara>
                    </a14:m>
                    <a:endParaRPr lang="zh-TW" altLang="en-US" sz="1200" dirty="0">
                      <a:latin typeface="Corbel" panose="020B0503020204020204" pitchFamily="34" charset="0"/>
                      <a:cs typeface="Tahoma" panose="020B060403050404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29" name="文字方塊 166">
                    <a:extLst>
                      <a:ext uri="{FF2B5EF4-FFF2-40B4-BE49-F238E27FC236}">
                        <a16:creationId xmlns:a16="http://schemas.microsoft.com/office/drawing/2014/main" id="{E116835B-A446-0A38-B4CA-81E1812A52D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22980" y="1361991"/>
                    <a:ext cx="715162" cy="757311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r="-9524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6" name="群組 167">
              <a:extLst>
                <a:ext uri="{FF2B5EF4-FFF2-40B4-BE49-F238E27FC236}">
                  <a16:creationId xmlns:a16="http://schemas.microsoft.com/office/drawing/2014/main" id="{61BB5902-523A-478E-BFCC-91410DB23EBF}"/>
                </a:ext>
              </a:extLst>
            </p:cNvPr>
            <p:cNvGrpSpPr/>
            <p:nvPr/>
          </p:nvGrpSpPr>
          <p:grpSpPr>
            <a:xfrm>
              <a:off x="6853812" y="930627"/>
              <a:ext cx="536372" cy="586266"/>
              <a:chOff x="522980" y="1337615"/>
              <a:chExt cx="715162" cy="781687"/>
            </a:xfrm>
          </p:grpSpPr>
          <p:sp>
            <p:nvSpPr>
              <p:cNvPr id="26" name="矩形 168">
                <a:extLst>
                  <a:ext uri="{FF2B5EF4-FFF2-40B4-BE49-F238E27FC236}">
                    <a16:creationId xmlns:a16="http://schemas.microsoft.com/office/drawing/2014/main" id="{5D034C6F-E1CD-B499-040E-69543F1DD81C}"/>
                  </a:ext>
                </a:extLst>
              </p:cNvPr>
              <p:cNvSpPr/>
              <p:nvPr/>
            </p:nvSpPr>
            <p:spPr>
              <a:xfrm>
                <a:off x="733189" y="1337615"/>
                <a:ext cx="461666" cy="605813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 sz="1000" dirty="0">
                  <a:latin typeface="Corbel" panose="020B0503020204020204" pitchFamily="34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文字方塊 169">
                    <a:extLst>
                      <a:ext uri="{FF2B5EF4-FFF2-40B4-BE49-F238E27FC236}">
                        <a16:creationId xmlns:a16="http://schemas.microsoft.com/office/drawing/2014/main" id="{E0C4B12C-20E3-CF1C-704C-F464CBEE7176}"/>
                      </a:ext>
                    </a:extLst>
                  </p:cNvPr>
                  <p:cNvSpPr txBox="1"/>
                  <p:nvPr/>
                </p:nvSpPr>
                <p:spPr>
                  <a:xfrm>
                    <a:off x="522980" y="1361991"/>
                    <a:ext cx="715162" cy="75731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altLang="zh-TW" sz="1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20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p>
                              <m:r>
                                <a:rPr lang="en-US" altLang="zh-TW" sz="120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oMath>
                      </m:oMathPara>
                    </a14:m>
                    <a:endParaRPr lang="zh-TW" altLang="en-US" sz="1200" dirty="0">
                      <a:latin typeface="Corbel" panose="020B0503020204020204" pitchFamily="34" charset="0"/>
                      <a:cs typeface="Tahoma" panose="020B060403050404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27" name="文字方塊 169">
                    <a:extLst>
                      <a:ext uri="{FF2B5EF4-FFF2-40B4-BE49-F238E27FC236}">
                        <a16:creationId xmlns:a16="http://schemas.microsoft.com/office/drawing/2014/main" id="{E0C4B12C-20E3-CF1C-704C-F464CBEE717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22980" y="1361991"/>
                    <a:ext cx="715162" cy="757311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r="-476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17" name="直線單箭頭接點 25">
              <a:extLst>
                <a:ext uri="{FF2B5EF4-FFF2-40B4-BE49-F238E27FC236}">
                  <a16:creationId xmlns:a16="http://schemas.microsoft.com/office/drawing/2014/main" id="{CE1FF4E7-04E1-A87F-6ABF-F868B2250E6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15833" y="3166383"/>
              <a:ext cx="0" cy="500289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單箭頭接點 170">
              <a:extLst>
                <a:ext uri="{FF2B5EF4-FFF2-40B4-BE49-F238E27FC236}">
                  <a16:creationId xmlns:a16="http://schemas.microsoft.com/office/drawing/2014/main" id="{10789A1E-AAE9-2E9B-ACB8-B7A3ECBB468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23013" y="3155230"/>
              <a:ext cx="0" cy="500289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單箭頭接點 171">
              <a:extLst>
                <a:ext uri="{FF2B5EF4-FFF2-40B4-BE49-F238E27FC236}">
                  <a16:creationId xmlns:a16="http://schemas.microsoft.com/office/drawing/2014/main" id="{038CDDE9-4EE0-EB88-21A7-3D0FDAB25D3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07561" y="3155230"/>
              <a:ext cx="0" cy="500289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單箭頭接點 172">
              <a:extLst>
                <a:ext uri="{FF2B5EF4-FFF2-40B4-BE49-F238E27FC236}">
                  <a16:creationId xmlns:a16="http://schemas.microsoft.com/office/drawing/2014/main" id="{83D05DE5-5C72-F83E-A96A-8EC5500CD36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95163" y="3166383"/>
              <a:ext cx="0" cy="500289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單箭頭接點 173">
              <a:extLst>
                <a:ext uri="{FF2B5EF4-FFF2-40B4-BE49-F238E27FC236}">
                  <a16:creationId xmlns:a16="http://schemas.microsoft.com/office/drawing/2014/main" id="{D1BE3621-C857-3D8B-DD2C-987711503B4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16156" y="1396139"/>
              <a:ext cx="0" cy="500289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單箭頭接點 174">
              <a:extLst>
                <a:ext uri="{FF2B5EF4-FFF2-40B4-BE49-F238E27FC236}">
                  <a16:creationId xmlns:a16="http://schemas.microsoft.com/office/drawing/2014/main" id="{6C436C82-D203-8D42-E166-B0D36DB9EF6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23335" y="1384985"/>
              <a:ext cx="0" cy="500289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單箭頭接點 175">
              <a:extLst>
                <a:ext uri="{FF2B5EF4-FFF2-40B4-BE49-F238E27FC236}">
                  <a16:creationId xmlns:a16="http://schemas.microsoft.com/office/drawing/2014/main" id="{42CFE73A-3D2E-973D-1593-8CE808F9202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07883" y="1384985"/>
              <a:ext cx="0" cy="500289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單箭頭接點 176">
              <a:extLst>
                <a:ext uri="{FF2B5EF4-FFF2-40B4-BE49-F238E27FC236}">
                  <a16:creationId xmlns:a16="http://schemas.microsoft.com/office/drawing/2014/main" id="{8AE2AA0F-9AA8-0687-9496-BD6D35774A4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95485" y="1396139"/>
              <a:ext cx="0" cy="500289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矩形: 圓角 8">
              <a:extLst>
                <a:ext uri="{FF2B5EF4-FFF2-40B4-BE49-F238E27FC236}">
                  <a16:creationId xmlns:a16="http://schemas.microsoft.com/office/drawing/2014/main" id="{5BF884A2-7112-697F-7B17-587104C2A8EE}"/>
                </a:ext>
              </a:extLst>
            </p:cNvPr>
            <p:cNvSpPr/>
            <p:nvPr/>
          </p:nvSpPr>
          <p:spPr>
            <a:xfrm>
              <a:off x="1597794" y="1848132"/>
              <a:ext cx="6063909" cy="1307097"/>
            </a:xfrm>
            <a:prstGeom prst="roundRect">
              <a:avLst/>
            </a:prstGeom>
            <a:blipFill>
              <a:blip r:embed="rId11"/>
              <a:tile tx="0" ty="0" sx="100000" sy="100000" flip="none" algn="tl"/>
            </a:blipFill>
            <a:ln w="38100">
              <a:solidFill>
                <a:schemeClr val="tx1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2000" dirty="0">
                  <a:latin typeface="Corbel" panose="020B0503020204020204" pitchFamily="34" charset="0"/>
                </a:rPr>
                <a:t>Self-Attention Layer</a:t>
              </a:r>
              <a:endParaRPr lang="zh-TW" altLang="en-US" sz="2000" dirty="0">
                <a:latin typeface="Corbel" panose="020B0503020204020204" pitchFamily="34" charset="0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92AD76CD-159F-CA0E-A35B-CDA409DB0F31}"/>
              </a:ext>
            </a:extLst>
          </p:cNvPr>
          <p:cNvSpPr txBox="1"/>
          <p:nvPr/>
        </p:nvSpPr>
        <p:spPr>
          <a:xfrm>
            <a:off x="2344371" y="4818896"/>
            <a:ext cx="45921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  <a:hlinkClick r:id="rId12"/>
              </a:rPr>
              <a:t>Attention Is All You Need, Vaswani et al. 2017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3522259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F057FF8-21B7-9CDA-4E65-E082FBA3F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Properties of Self-Attention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B1B27E-794D-0002-7A41-DD5DBF215BC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114300" indent="0">
              <a:buNone/>
            </a:pPr>
            <a:endParaRPr lang="en-US" dirty="0"/>
          </a:p>
          <a:p>
            <a:r>
              <a:rPr lang="en-US" i="1" dirty="0"/>
              <a:t>n</a:t>
            </a:r>
            <a:r>
              <a:rPr lang="en-US" dirty="0"/>
              <a:t> = sequence length, </a:t>
            </a:r>
            <a:r>
              <a:rPr lang="en-US" i="1" dirty="0"/>
              <a:t>d</a:t>
            </a:r>
            <a:r>
              <a:rPr lang="en-US" dirty="0"/>
              <a:t> = hidden dimension</a:t>
            </a:r>
          </a:p>
          <a:p>
            <a:r>
              <a:rPr lang="en-US" dirty="0"/>
              <a:t>Quadratic complexity, but: </a:t>
            </a:r>
          </a:p>
          <a:p>
            <a:pPr lvl="1"/>
            <a:r>
              <a:rPr lang="en-US" dirty="0"/>
              <a:t>O(1) sequential operations (not linear like in RNN)</a:t>
            </a:r>
          </a:p>
          <a:p>
            <a:pPr lvl="1"/>
            <a:endParaRPr lang="en-US" dirty="0"/>
          </a:p>
          <a:p>
            <a:r>
              <a:rPr lang="en-US" dirty="0">
                <a:solidFill>
                  <a:srgbClr val="00B050"/>
                </a:solidFill>
                <a:latin typeface="Corbel" panose="020B0503020204020204" pitchFamily="34" charset="0"/>
                <a:cs typeface="Calibri"/>
              </a:rPr>
              <a:t>Efficient </a:t>
            </a:r>
            <a:r>
              <a:rPr lang="en-US" dirty="0">
                <a:latin typeface="Corbel" panose="020B0503020204020204" pitchFamily="34" charset="0"/>
                <a:cs typeface="Calibri"/>
              </a:rPr>
              <a:t>implementations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A2DF606-20AF-FA50-0564-6FFBCBF8A274}"/>
              </a:ext>
            </a:extLst>
          </p:cNvPr>
          <p:cNvGrpSpPr/>
          <p:nvPr/>
        </p:nvGrpSpPr>
        <p:grpSpPr>
          <a:xfrm>
            <a:off x="1354004" y="1373933"/>
            <a:ext cx="6004058" cy="1197817"/>
            <a:chOff x="246722" y="385009"/>
            <a:chExt cx="6004058" cy="1197817"/>
          </a:xfrm>
        </p:grpSpPr>
        <p:pic>
          <p:nvPicPr>
            <p:cNvPr id="7" name="Content Placeholder 4" descr="Table&#10;&#10;Description automatically generated">
              <a:extLst>
                <a:ext uri="{FF2B5EF4-FFF2-40B4-BE49-F238E27FC236}">
                  <a16:creationId xmlns:a16="http://schemas.microsoft.com/office/drawing/2014/main" id="{89CE231F-19FA-3ACF-45F7-29D4F8F376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49646" r="30593" b="48308"/>
            <a:stretch/>
          </p:blipFill>
          <p:spPr>
            <a:xfrm>
              <a:off x="246722" y="1482814"/>
              <a:ext cx="6004057" cy="1000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Content Placeholder 4" descr="Table&#10;&#10;Description automatically generated">
              <a:extLst>
                <a:ext uri="{FF2B5EF4-FFF2-40B4-BE49-F238E27FC236}">
                  <a16:creationId xmlns:a16="http://schemas.microsoft.com/office/drawing/2014/main" id="{6CF36FA7-957C-1D57-3171-478CCA114E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7943" r="30593" b="60762"/>
            <a:stretch/>
          </p:blipFill>
          <p:spPr>
            <a:xfrm>
              <a:off x="246723" y="385009"/>
              <a:ext cx="6004057" cy="104102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A3E12E3-0AA9-7544-5F71-0B1E4D2FEFA6}"/>
              </a:ext>
            </a:extLst>
          </p:cNvPr>
          <p:cNvSpPr txBox="1"/>
          <p:nvPr/>
        </p:nvSpPr>
        <p:spPr>
          <a:xfrm>
            <a:off x="2344371" y="4818896"/>
            <a:ext cx="45921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Attention Is All You Need, Vaswani et al. 2017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3069563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EBAC9-7D38-53DD-75E6-D0D3C3A06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Multi-Headed</a:t>
            </a:r>
            <a:r>
              <a:rPr lang="en-US" dirty="0"/>
              <a:t> Self-Attention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B57376-83E0-E507-151B-591DA026DE8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Multiple parallel attention layers </a:t>
            </a:r>
            <a:r>
              <a:rPr lang="en-US" dirty="0"/>
              <a:t>is quite common. </a:t>
            </a:r>
          </a:p>
          <a:p>
            <a:pPr lvl="1"/>
            <a:r>
              <a:rPr lang="en-US" dirty="0"/>
              <a:t>Each attention layer has its own parameters. </a:t>
            </a:r>
          </a:p>
          <a:p>
            <a:pPr lvl="1"/>
            <a:r>
              <a:rPr lang="en-US" dirty="0"/>
              <a:t>Concatenate the results and run them through a linear projection. </a:t>
            </a:r>
          </a:p>
          <a:p>
            <a:pPr lvl="1"/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2F52651-9693-0D88-3823-4AC1604DB1D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594725" y="4662488"/>
            <a:ext cx="549275" cy="393700"/>
          </a:xfrm>
          <a:prstGeom prst="rect">
            <a:avLst/>
          </a:prstGeom>
        </p:spPr>
        <p:txBody>
          <a:bodyPr/>
          <a:lstStyle/>
          <a:p>
            <a:fld id="{494B4E53-BCCB-BE4E-A28A-722B6992CCD5}" type="slidenum">
              <a:rPr lang="en-US" smtClean="0"/>
              <a:pPr/>
              <a:t>23</a:t>
            </a:fld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F0A3626-32FA-CEF2-F23C-BE398819C5D2}"/>
              </a:ext>
            </a:extLst>
          </p:cNvPr>
          <p:cNvGrpSpPr/>
          <p:nvPr/>
        </p:nvGrpSpPr>
        <p:grpSpPr>
          <a:xfrm>
            <a:off x="1862079" y="2678198"/>
            <a:ext cx="2901445" cy="1562070"/>
            <a:chOff x="1597794" y="930625"/>
            <a:chExt cx="6063909" cy="3203010"/>
          </a:xfrm>
        </p:grpSpPr>
        <p:sp>
          <p:nvSpPr>
            <p:cNvPr id="5" name="矩形 3">
              <a:extLst>
                <a:ext uri="{FF2B5EF4-FFF2-40B4-BE49-F238E27FC236}">
                  <a16:creationId xmlns:a16="http://schemas.microsoft.com/office/drawing/2014/main" id="{45BB08EA-5D4A-5028-E791-C796C12B3E2E}"/>
                </a:ext>
              </a:extLst>
            </p:cNvPr>
            <p:cNvSpPr/>
            <p:nvPr/>
          </p:nvSpPr>
          <p:spPr>
            <a:xfrm>
              <a:off x="1942709" y="3655520"/>
              <a:ext cx="346250" cy="454360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1000" dirty="0">
                <a:latin typeface="Corbel" panose="020B0503020204020204" pitchFamily="34" charset="0"/>
              </a:endParaRPr>
            </a:p>
          </p:txBody>
        </p:sp>
        <p:sp>
          <p:nvSpPr>
            <p:cNvPr id="6" name="矩形 4">
              <a:extLst>
                <a:ext uri="{FF2B5EF4-FFF2-40B4-BE49-F238E27FC236}">
                  <a16:creationId xmlns:a16="http://schemas.microsoft.com/office/drawing/2014/main" id="{18087FCB-4453-FD93-ECBC-B8CEA1B70A9D}"/>
                </a:ext>
              </a:extLst>
            </p:cNvPr>
            <p:cNvSpPr/>
            <p:nvPr/>
          </p:nvSpPr>
          <p:spPr>
            <a:xfrm>
              <a:off x="3649553" y="3655521"/>
              <a:ext cx="348865" cy="454361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1000" dirty="0">
                <a:latin typeface="Corbel" panose="020B0503020204020204" pitchFamily="34" charset="0"/>
              </a:endParaRPr>
            </a:p>
          </p:txBody>
        </p:sp>
        <p:sp>
          <p:nvSpPr>
            <p:cNvPr id="7" name="矩形 18">
              <a:extLst>
                <a:ext uri="{FF2B5EF4-FFF2-40B4-BE49-F238E27FC236}">
                  <a16:creationId xmlns:a16="http://schemas.microsoft.com/office/drawing/2014/main" id="{B6F6F421-5B20-7751-265F-6F767B06601A}"/>
                </a:ext>
              </a:extLst>
            </p:cNvPr>
            <p:cNvSpPr/>
            <p:nvPr/>
          </p:nvSpPr>
          <p:spPr>
            <a:xfrm>
              <a:off x="5323797" y="3666673"/>
              <a:ext cx="348865" cy="454361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1000" dirty="0">
                <a:latin typeface="Corbel" panose="020B0503020204020204" pitchFamily="34" charset="0"/>
              </a:endParaRPr>
            </a:p>
          </p:txBody>
        </p:sp>
        <p:sp>
          <p:nvSpPr>
            <p:cNvPr id="8" name="矩形 20">
              <a:extLst>
                <a:ext uri="{FF2B5EF4-FFF2-40B4-BE49-F238E27FC236}">
                  <a16:creationId xmlns:a16="http://schemas.microsoft.com/office/drawing/2014/main" id="{90C2FAB6-90E0-4EE1-6484-4B48BE913FB5}"/>
                </a:ext>
              </a:extLst>
            </p:cNvPr>
            <p:cNvSpPr/>
            <p:nvPr/>
          </p:nvSpPr>
          <p:spPr>
            <a:xfrm>
              <a:off x="7012396" y="3679274"/>
              <a:ext cx="348865" cy="454361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1000" dirty="0">
                <a:latin typeface="Corbel" panose="020B0503020204020204" pitchFamily="34" charset="0"/>
              </a:endParaRPr>
            </a:p>
          </p:txBody>
        </p:sp>
        <p:grpSp>
          <p:nvGrpSpPr>
            <p:cNvPr id="13" name="群組 1">
              <a:extLst>
                <a:ext uri="{FF2B5EF4-FFF2-40B4-BE49-F238E27FC236}">
                  <a16:creationId xmlns:a16="http://schemas.microsoft.com/office/drawing/2014/main" id="{F8393749-7C85-C814-2C57-97543AFFAC9F}"/>
                </a:ext>
              </a:extLst>
            </p:cNvPr>
            <p:cNvGrpSpPr/>
            <p:nvPr/>
          </p:nvGrpSpPr>
          <p:grpSpPr>
            <a:xfrm>
              <a:off x="1789035" y="930625"/>
              <a:ext cx="536372" cy="586263"/>
              <a:chOff x="522980" y="1337615"/>
              <a:chExt cx="715162" cy="781684"/>
            </a:xfrm>
          </p:grpSpPr>
          <p:sp>
            <p:nvSpPr>
              <p:cNvPr id="32" name="矩形 115">
                <a:extLst>
                  <a:ext uri="{FF2B5EF4-FFF2-40B4-BE49-F238E27FC236}">
                    <a16:creationId xmlns:a16="http://schemas.microsoft.com/office/drawing/2014/main" id="{01E169D9-B14B-F966-06DF-E93413C11209}"/>
                  </a:ext>
                </a:extLst>
              </p:cNvPr>
              <p:cNvSpPr/>
              <p:nvPr/>
            </p:nvSpPr>
            <p:spPr>
              <a:xfrm>
                <a:off x="733189" y="1337615"/>
                <a:ext cx="461666" cy="605813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 sz="100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33" name="文字方塊 116">
                <a:extLst>
                  <a:ext uri="{FF2B5EF4-FFF2-40B4-BE49-F238E27FC236}">
                    <a16:creationId xmlns:a16="http://schemas.microsoft.com/office/drawing/2014/main" id="{14FFEDB4-FF48-F8B8-1861-02B199C45F29}"/>
                  </a:ext>
                </a:extLst>
              </p:cNvPr>
              <p:cNvSpPr txBox="1"/>
              <p:nvPr/>
            </p:nvSpPr>
            <p:spPr>
              <a:xfrm>
                <a:off x="522980" y="1361988"/>
                <a:ext cx="715162" cy="7573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zh-TW" altLang="en-US" sz="12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14" name="群組 126">
              <a:extLst>
                <a:ext uri="{FF2B5EF4-FFF2-40B4-BE49-F238E27FC236}">
                  <a16:creationId xmlns:a16="http://schemas.microsoft.com/office/drawing/2014/main" id="{ACA8CAD1-FCCE-CABD-7F18-4B437CF75EC2}"/>
                </a:ext>
              </a:extLst>
            </p:cNvPr>
            <p:cNvGrpSpPr/>
            <p:nvPr/>
          </p:nvGrpSpPr>
          <p:grpSpPr>
            <a:xfrm>
              <a:off x="3478115" y="930627"/>
              <a:ext cx="536372" cy="586266"/>
              <a:chOff x="522980" y="1337615"/>
              <a:chExt cx="715162" cy="781687"/>
            </a:xfrm>
          </p:grpSpPr>
          <p:sp>
            <p:nvSpPr>
              <p:cNvPr id="30" name="矩形 129">
                <a:extLst>
                  <a:ext uri="{FF2B5EF4-FFF2-40B4-BE49-F238E27FC236}">
                    <a16:creationId xmlns:a16="http://schemas.microsoft.com/office/drawing/2014/main" id="{ABD42677-F661-843A-96AB-3F340948848F}"/>
                  </a:ext>
                </a:extLst>
              </p:cNvPr>
              <p:cNvSpPr/>
              <p:nvPr/>
            </p:nvSpPr>
            <p:spPr>
              <a:xfrm>
                <a:off x="733189" y="1337615"/>
                <a:ext cx="461666" cy="605813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 sz="100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31" name="文字方塊 130">
                <a:extLst>
                  <a:ext uri="{FF2B5EF4-FFF2-40B4-BE49-F238E27FC236}">
                    <a16:creationId xmlns:a16="http://schemas.microsoft.com/office/drawing/2014/main" id="{CF577B95-D1B3-8A75-A4F5-E0E514B7957D}"/>
                  </a:ext>
                </a:extLst>
              </p:cNvPr>
              <p:cNvSpPr txBox="1"/>
              <p:nvPr/>
            </p:nvSpPr>
            <p:spPr>
              <a:xfrm>
                <a:off x="522980" y="1361991"/>
                <a:ext cx="715162" cy="7573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zh-TW" altLang="en-US" sz="12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15" name="群組 164">
              <a:extLst>
                <a:ext uri="{FF2B5EF4-FFF2-40B4-BE49-F238E27FC236}">
                  <a16:creationId xmlns:a16="http://schemas.microsoft.com/office/drawing/2014/main" id="{6B0B42E5-F025-3D5F-724D-03E88BA8081F}"/>
                </a:ext>
              </a:extLst>
            </p:cNvPr>
            <p:cNvGrpSpPr/>
            <p:nvPr/>
          </p:nvGrpSpPr>
          <p:grpSpPr>
            <a:xfrm>
              <a:off x="5168057" y="930627"/>
              <a:ext cx="536372" cy="586266"/>
              <a:chOff x="522980" y="1337615"/>
              <a:chExt cx="715162" cy="781687"/>
            </a:xfrm>
          </p:grpSpPr>
          <p:sp>
            <p:nvSpPr>
              <p:cNvPr id="28" name="矩形 165">
                <a:extLst>
                  <a:ext uri="{FF2B5EF4-FFF2-40B4-BE49-F238E27FC236}">
                    <a16:creationId xmlns:a16="http://schemas.microsoft.com/office/drawing/2014/main" id="{EB4B58CF-D2B9-5EC7-FD35-1A7A9685C846}"/>
                  </a:ext>
                </a:extLst>
              </p:cNvPr>
              <p:cNvSpPr/>
              <p:nvPr/>
            </p:nvSpPr>
            <p:spPr>
              <a:xfrm>
                <a:off x="733189" y="1337615"/>
                <a:ext cx="461666" cy="605813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 sz="100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9" name="文字方塊 166">
                <a:extLst>
                  <a:ext uri="{FF2B5EF4-FFF2-40B4-BE49-F238E27FC236}">
                    <a16:creationId xmlns:a16="http://schemas.microsoft.com/office/drawing/2014/main" id="{E116835B-A446-0A38-B4CA-81E1812A52DD}"/>
                  </a:ext>
                </a:extLst>
              </p:cNvPr>
              <p:cNvSpPr txBox="1"/>
              <p:nvPr/>
            </p:nvSpPr>
            <p:spPr>
              <a:xfrm>
                <a:off x="522980" y="1361991"/>
                <a:ext cx="715162" cy="7573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zh-TW" altLang="en-US" sz="12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16" name="群組 167">
              <a:extLst>
                <a:ext uri="{FF2B5EF4-FFF2-40B4-BE49-F238E27FC236}">
                  <a16:creationId xmlns:a16="http://schemas.microsoft.com/office/drawing/2014/main" id="{61BB5902-523A-478E-BFCC-91410DB23EBF}"/>
                </a:ext>
              </a:extLst>
            </p:cNvPr>
            <p:cNvGrpSpPr/>
            <p:nvPr/>
          </p:nvGrpSpPr>
          <p:grpSpPr>
            <a:xfrm>
              <a:off x="6853812" y="930627"/>
              <a:ext cx="536372" cy="586266"/>
              <a:chOff x="522980" y="1337615"/>
              <a:chExt cx="715162" cy="781687"/>
            </a:xfrm>
          </p:grpSpPr>
          <p:sp>
            <p:nvSpPr>
              <p:cNvPr id="26" name="矩形 168">
                <a:extLst>
                  <a:ext uri="{FF2B5EF4-FFF2-40B4-BE49-F238E27FC236}">
                    <a16:creationId xmlns:a16="http://schemas.microsoft.com/office/drawing/2014/main" id="{5D034C6F-E1CD-B499-040E-69543F1DD81C}"/>
                  </a:ext>
                </a:extLst>
              </p:cNvPr>
              <p:cNvSpPr/>
              <p:nvPr/>
            </p:nvSpPr>
            <p:spPr>
              <a:xfrm>
                <a:off x="733189" y="1337615"/>
                <a:ext cx="461666" cy="605813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 sz="100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7" name="文字方塊 169">
                <a:extLst>
                  <a:ext uri="{FF2B5EF4-FFF2-40B4-BE49-F238E27FC236}">
                    <a16:creationId xmlns:a16="http://schemas.microsoft.com/office/drawing/2014/main" id="{E0C4B12C-20E3-CF1C-704C-F464CBEE7176}"/>
                  </a:ext>
                </a:extLst>
              </p:cNvPr>
              <p:cNvSpPr txBox="1"/>
              <p:nvPr/>
            </p:nvSpPr>
            <p:spPr>
              <a:xfrm>
                <a:off x="522980" y="1361991"/>
                <a:ext cx="715162" cy="7573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zh-TW" altLang="en-US" sz="12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p:grpSp>
        <p:cxnSp>
          <p:nvCxnSpPr>
            <p:cNvPr id="17" name="直線單箭頭接點 25">
              <a:extLst>
                <a:ext uri="{FF2B5EF4-FFF2-40B4-BE49-F238E27FC236}">
                  <a16:creationId xmlns:a16="http://schemas.microsoft.com/office/drawing/2014/main" id="{CE1FF4E7-04E1-A87F-6ABF-F868B2250E6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15833" y="3166383"/>
              <a:ext cx="0" cy="500289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單箭頭接點 170">
              <a:extLst>
                <a:ext uri="{FF2B5EF4-FFF2-40B4-BE49-F238E27FC236}">
                  <a16:creationId xmlns:a16="http://schemas.microsoft.com/office/drawing/2014/main" id="{10789A1E-AAE9-2E9B-ACB8-B7A3ECBB468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23013" y="3155230"/>
              <a:ext cx="0" cy="500289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單箭頭接點 171">
              <a:extLst>
                <a:ext uri="{FF2B5EF4-FFF2-40B4-BE49-F238E27FC236}">
                  <a16:creationId xmlns:a16="http://schemas.microsoft.com/office/drawing/2014/main" id="{038CDDE9-4EE0-EB88-21A7-3D0FDAB25D3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07561" y="3155230"/>
              <a:ext cx="0" cy="500289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單箭頭接點 172">
              <a:extLst>
                <a:ext uri="{FF2B5EF4-FFF2-40B4-BE49-F238E27FC236}">
                  <a16:creationId xmlns:a16="http://schemas.microsoft.com/office/drawing/2014/main" id="{83D05DE5-5C72-F83E-A96A-8EC5500CD36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95163" y="3166383"/>
              <a:ext cx="0" cy="500289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單箭頭接點 173">
              <a:extLst>
                <a:ext uri="{FF2B5EF4-FFF2-40B4-BE49-F238E27FC236}">
                  <a16:creationId xmlns:a16="http://schemas.microsoft.com/office/drawing/2014/main" id="{D1BE3621-C857-3D8B-DD2C-987711503B4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16156" y="1396139"/>
              <a:ext cx="0" cy="500289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單箭頭接點 174">
              <a:extLst>
                <a:ext uri="{FF2B5EF4-FFF2-40B4-BE49-F238E27FC236}">
                  <a16:creationId xmlns:a16="http://schemas.microsoft.com/office/drawing/2014/main" id="{6C436C82-D203-8D42-E166-B0D36DB9EF6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23335" y="1384985"/>
              <a:ext cx="0" cy="500289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單箭頭接點 175">
              <a:extLst>
                <a:ext uri="{FF2B5EF4-FFF2-40B4-BE49-F238E27FC236}">
                  <a16:creationId xmlns:a16="http://schemas.microsoft.com/office/drawing/2014/main" id="{42CFE73A-3D2E-973D-1593-8CE808F9202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07883" y="1384985"/>
              <a:ext cx="0" cy="500289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單箭頭接點 176">
              <a:extLst>
                <a:ext uri="{FF2B5EF4-FFF2-40B4-BE49-F238E27FC236}">
                  <a16:creationId xmlns:a16="http://schemas.microsoft.com/office/drawing/2014/main" id="{8AE2AA0F-9AA8-0687-9496-BD6D35774A4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95485" y="1396139"/>
              <a:ext cx="0" cy="500289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矩形: 圓角 8">
              <a:extLst>
                <a:ext uri="{FF2B5EF4-FFF2-40B4-BE49-F238E27FC236}">
                  <a16:creationId xmlns:a16="http://schemas.microsoft.com/office/drawing/2014/main" id="{5BF884A2-7112-697F-7B17-587104C2A8EE}"/>
                </a:ext>
              </a:extLst>
            </p:cNvPr>
            <p:cNvSpPr/>
            <p:nvPr/>
          </p:nvSpPr>
          <p:spPr>
            <a:xfrm>
              <a:off x="1597794" y="1848132"/>
              <a:ext cx="6063909" cy="1307097"/>
            </a:xfrm>
            <a:prstGeom prst="roundRect">
              <a:avLst/>
            </a:prstGeom>
            <a:blipFill>
              <a:blip r:embed="rId2"/>
              <a:tile tx="0" ty="0" sx="100000" sy="100000" flip="none" algn="tl"/>
            </a:blipFill>
            <a:ln w="38100">
              <a:solidFill>
                <a:schemeClr val="tx1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2000" dirty="0">
                  <a:latin typeface="Corbel" panose="020B0503020204020204" pitchFamily="34" charset="0"/>
                </a:rPr>
                <a:t>Self-Attention Layer</a:t>
              </a:r>
              <a:endParaRPr lang="zh-TW" altLang="en-US" sz="2000" dirty="0">
                <a:latin typeface="Corbel" panose="020B0503020204020204" pitchFamily="34" charset="0"/>
              </a:endParaRPr>
            </a:p>
          </p:txBody>
        </p:sp>
      </p:grpSp>
      <p:pic>
        <p:nvPicPr>
          <p:cNvPr id="47106" name="Picture 2" descr="Ghidorah (MonsterVerse) | Gojipedia | Fandom">
            <a:extLst>
              <a:ext uri="{FF2B5EF4-FFF2-40B4-BE49-F238E27FC236}">
                <a16:creationId xmlns:a16="http://schemas.microsoft.com/office/drawing/2014/main" id="{5606411D-3567-D278-A8CB-B2E29B5FD3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07" r="8196" b="39254"/>
          <a:stretch/>
        </p:blipFill>
        <p:spPr bwMode="auto">
          <a:xfrm>
            <a:off x="7412182" y="109190"/>
            <a:ext cx="1575682" cy="1603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" name="群組 1">
            <a:extLst>
              <a:ext uri="{FF2B5EF4-FFF2-40B4-BE49-F238E27FC236}">
                <a16:creationId xmlns:a16="http://schemas.microsoft.com/office/drawing/2014/main" id="{A0166EBE-6FFC-3BA3-9263-8E41666BB50F}"/>
              </a:ext>
            </a:extLst>
          </p:cNvPr>
          <p:cNvGrpSpPr/>
          <p:nvPr/>
        </p:nvGrpSpPr>
        <p:grpSpPr>
          <a:xfrm>
            <a:off x="2201454" y="2532874"/>
            <a:ext cx="256642" cy="285914"/>
            <a:chOff x="522980" y="1337615"/>
            <a:chExt cx="715162" cy="781684"/>
          </a:xfrm>
        </p:grpSpPr>
        <p:sp>
          <p:nvSpPr>
            <p:cNvPr id="62" name="矩形 115">
              <a:extLst>
                <a:ext uri="{FF2B5EF4-FFF2-40B4-BE49-F238E27FC236}">
                  <a16:creationId xmlns:a16="http://schemas.microsoft.com/office/drawing/2014/main" id="{B51A137B-7FE6-50DD-1045-8785F90ABBE7}"/>
                </a:ext>
              </a:extLst>
            </p:cNvPr>
            <p:cNvSpPr/>
            <p:nvPr/>
          </p:nvSpPr>
          <p:spPr>
            <a:xfrm>
              <a:off x="733189" y="1337615"/>
              <a:ext cx="461666" cy="605813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1000" dirty="0">
                <a:latin typeface="Corbel" panose="020B0503020204020204" pitchFamily="34" charset="0"/>
              </a:endParaRPr>
            </a:p>
          </p:txBody>
        </p:sp>
        <p:sp>
          <p:nvSpPr>
            <p:cNvPr id="63" name="文字方塊 116">
              <a:extLst>
                <a:ext uri="{FF2B5EF4-FFF2-40B4-BE49-F238E27FC236}">
                  <a16:creationId xmlns:a16="http://schemas.microsoft.com/office/drawing/2014/main" id="{539D7D95-2193-80CD-687D-37B4AF4DFAED}"/>
                </a:ext>
              </a:extLst>
            </p:cNvPr>
            <p:cNvSpPr txBox="1"/>
            <p:nvPr/>
          </p:nvSpPr>
          <p:spPr>
            <a:xfrm>
              <a:off x="522980" y="1361988"/>
              <a:ext cx="715162" cy="757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TW" altLang="en-US" sz="1200" dirty="0">
                <a:latin typeface="Corbel" panose="020B050302020402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4" name="群組 126">
            <a:extLst>
              <a:ext uri="{FF2B5EF4-FFF2-40B4-BE49-F238E27FC236}">
                <a16:creationId xmlns:a16="http://schemas.microsoft.com/office/drawing/2014/main" id="{D2F291B3-6251-BC61-7A4B-2C4BD4714F44}"/>
              </a:ext>
            </a:extLst>
          </p:cNvPr>
          <p:cNvGrpSpPr/>
          <p:nvPr/>
        </p:nvGrpSpPr>
        <p:grpSpPr>
          <a:xfrm>
            <a:off x="3009641" y="2532875"/>
            <a:ext cx="256642" cy="285915"/>
            <a:chOff x="522980" y="1337615"/>
            <a:chExt cx="715162" cy="781687"/>
          </a:xfrm>
        </p:grpSpPr>
        <p:sp>
          <p:nvSpPr>
            <p:cNvPr id="60" name="矩形 129">
              <a:extLst>
                <a:ext uri="{FF2B5EF4-FFF2-40B4-BE49-F238E27FC236}">
                  <a16:creationId xmlns:a16="http://schemas.microsoft.com/office/drawing/2014/main" id="{8F2ED2D2-C277-C10D-E97A-D8A2E230A068}"/>
                </a:ext>
              </a:extLst>
            </p:cNvPr>
            <p:cNvSpPr/>
            <p:nvPr/>
          </p:nvSpPr>
          <p:spPr>
            <a:xfrm>
              <a:off x="733189" y="1337615"/>
              <a:ext cx="461666" cy="605813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1000" dirty="0">
                <a:latin typeface="Corbel" panose="020B0503020204020204" pitchFamily="34" charset="0"/>
              </a:endParaRPr>
            </a:p>
          </p:txBody>
        </p:sp>
        <p:sp>
          <p:nvSpPr>
            <p:cNvPr id="61" name="文字方塊 130">
              <a:extLst>
                <a:ext uri="{FF2B5EF4-FFF2-40B4-BE49-F238E27FC236}">
                  <a16:creationId xmlns:a16="http://schemas.microsoft.com/office/drawing/2014/main" id="{1D7CC855-B0E6-3A0B-646C-2D2759D35E74}"/>
                </a:ext>
              </a:extLst>
            </p:cNvPr>
            <p:cNvSpPr txBox="1"/>
            <p:nvPr/>
          </p:nvSpPr>
          <p:spPr>
            <a:xfrm>
              <a:off x="522980" y="1361991"/>
              <a:ext cx="715162" cy="757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TW" altLang="en-US" sz="1200" dirty="0">
                <a:latin typeface="Corbel" panose="020B050302020402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5" name="群組 164">
            <a:extLst>
              <a:ext uri="{FF2B5EF4-FFF2-40B4-BE49-F238E27FC236}">
                <a16:creationId xmlns:a16="http://schemas.microsoft.com/office/drawing/2014/main" id="{27370527-291A-51FF-5A09-87EAFE8B560B}"/>
              </a:ext>
            </a:extLst>
          </p:cNvPr>
          <p:cNvGrpSpPr/>
          <p:nvPr/>
        </p:nvGrpSpPr>
        <p:grpSpPr>
          <a:xfrm>
            <a:off x="3818240" y="2532875"/>
            <a:ext cx="256642" cy="285915"/>
            <a:chOff x="522980" y="1337615"/>
            <a:chExt cx="715162" cy="781687"/>
          </a:xfrm>
        </p:grpSpPr>
        <p:sp>
          <p:nvSpPr>
            <p:cNvPr id="58" name="矩形 165">
              <a:extLst>
                <a:ext uri="{FF2B5EF4-FFF2-40B4-BE49-F238E27FC236}">
                  <a16:creationId xmlns:a16="http://schemas.microsoft.com/office/drawing/2014/main" id="{2C1069EE-9DD9-6970-43DD-F1135073DA76}"/>
                </a:ext>
              </a:extLst>
            </p:cNvPr>
            <p:cNvSpPr/>
            <p:nvPr/>
          </p:nvSpPr>
          <p:spPr>
            <a:xfrm>
              <a:off x="733189" y="1337615"/>
              <a:ext cx="461666" cy="605813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1000" dirty="0">
                <a:latin typeface="Corbel" panose="020B0503020204020204" pitchFamily="34" charset="0"/>
              </a:endParaRPr>
            </a:p>
          </p:txBody>
        </p:sp>
        <p:sp>
          <p:nvSpPr>
            <p:cNvPr id="59" name="文字方塊 166">
              <a:extLst>
                <a:ext uri="{FF2B5EF4-FFF2-40B4-BE49-F238E27FC236}">
                  <a16:creationId xmlns:a16="http://schemas.microsoft.com/office/drawing/2014/main" id="{74577F2A-593E-3E8E-46B7-4B1CD1E59AD7}"/>
                </a:ext>
              </a:extLst>
            </p:cNvPr>
            <p:cNvSpPr txBox="1"/>
            <p:nvPr/>
          </p:nvSpPr>
          <p:spPr>
            <a:xfrm>
              <a:off x="522980" y="1361991"/>
              <a:ext cx="715162" cy="757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TW" altLang="en-US" sz="1200" dirty="0">
                <a:latin typeface="Corbel" panose="020B050302020402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6" name="群組 167">
            <a:extLst>
              <a:ext uri="{FF2B5EF4-FFF2-40B4-BE49-F238E27FC236}">
                <a16:creationId xmlns:a16="http://schemas.microsoft.com/office/drawing/2014/main" id="{BDD23FFC-649D-66A3-1E67-8C170D1CD7E3}"/>
              </a:ext>
            </a:extLst>
          </p:cNvPr>
          <p:cNvGrpSpPr/>
          <p:nvPr/>
        </p:nvGrpSpPr>
        <p:grpSpPr>
          <a:xfrm>
            <a:off x="4624836" y="2532875"/>
            <a:ext cx="256642" cy="285915"/>
            <a:chOff x="522980" y="1337615"/>
            <a:chExt cx="715162" cy="781687"/>
          </a:xfrm>
        </p:grpSpPr>
        <p:sp>
          <p:nvSpPr>
            <p:cNvPr id="56" name="矩形 168">
              <a:extLst>
                <a:ext uri="{FF2B5EF4-FFF2-40B4-BE49-F238E27FC236}">
                  <a16:creationId xmlns:a16="http://schemas.microsoft.com/office/drawing/2014/main" id="{C7761840-3334-9CAD-0DE5-C4C9D8262857}"/>
                </a:ext>
              </a:extLst>
            </p:cNvPr>
            <p:cNvSpPr/>
            <p:nvPr/>
          </p:nvSpPr>
          <p:spPr>
            <a:xfrm>
              <a:off x="733189" y="1337615"/>
              <a:ext cx="461666" cy="605813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1000" dirty="0">
                <a:latin typeface="Corbel" panose="020B0503020204020204" pitchFamily="34" charset="0"/>
              </a:endParaRPr>
            </a:p>
          </p:txBody>
        </p:sp>
        <p:sp>
          <p:nvSpPr>
            <p:cNvPr id="57" name="文字方塊 169">
              <a:extLst>
                <a:ext uri="{FF2B5EF4-FFF2-40B4-BE49-F238E27FC236}">
                  <a16:creationId xmlns:a16="http://schemas.microsoft.com/office/drawing/2014/main" id="{2F9D2B7C-9439-B121-E462-02E4E250DA78}"/>
                </a:ext>
              </a:extLst>
            </p:cNvPr>
            <p:cNvSpPr txBox="1"/>
            <p:nvPr/>
          </p:nvSpPr>
          <p:spPr>
            <a:xfrm>
              <a:off x="522980" y="1361991"/>
              <a:ext cx="715162" cy="757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TW" altLang="en-US" sz="1200" dirty="0">
                <a:latin typeface="Corbel" panose="020B0503020204020204" pitchFamily="34" charset="0"/>
                <a:cs typeface="Tahoma" panose="020B0604030504040204" pitchFamily="34" charset="0"/>
              </a:endParaRPr>
            </a:p>
          </p:txBody>
        </p:sp>
      </p:grpSp>
      <p:cxnSp>
        <p:nvCxnSpPr>
          <p:cNvPr id="47" name="直線單箭頭接點 25">
            <a:extLst>
              <a:ext uri="{FF2B5EF4-FFF2-40B4-BE49-F238E27FC236}">
                <a16:creationId xmlns:a16="http://schemas.microsoft.com/office/drawing/2014/main" id="{7A0EF800-E57C-547A-E2C7-2E59EB1565FB}"/>
              </a:ext>
            </a:extLst>
          </p:cNvPr>
          <p:cNvCxnSpPr>
            <a:cxnSpLocks/>
            <a:stCxn id="47168" idx="3"/>
          </p:cNvCxnSpPr>
          <p:nvPr/>
        </p:nvCxnSpPr>
        <p:spPr>
          <a:xfrm flipV="1">
            <a:off x="2203503" y="3623227"/>
            <a:ext cx="154316" cy="48687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單箭頭接點 170">
            <a:extLst>
              <a:ext uri="{FF2B5EF4-FFF2-40B4-BE49-F238E27FC236}">
                <a16:creationId xmlns:a16="http://schemas.microsoft.com/office/drawing/2014/main" id="{04C9998F-E4CF-68B6-4A01-49F319F39370}"/>
              </a:ext>
            </a:extLst>
          </p:cNvPr>
          <p:cNvCxnSpPr>
            <a:cxnSpLocks/>
            <a:stCxn id="47167" idx="3"/>
          </p:cNvCxnSpPr>
          <p:nvPr/>
        </p:nvCxnSpPr>
        <p:spPr>
          <a:xfrm flipV="1">
            <a:off x="3026404" y="3617788"/>
            <a:ext cx="148263" cy="49504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單箭頭接點 171">
            <a:extLst>
              <a:ext uri="{FF2B5EF4-FFF2-40B4-BE49-F238E27FC236}">
                <a16:creationId xmlns:a16="http://schemas.microsoft.com/office/drawing/2014/main" id="{EB3203CB-558D-F136-95BE-1AC45CDBC286}"/>
              </a:ext>
            </a:extLst>
          </p:cNvPr>
          <p:cNvCxnSpPr>
            <a:cxnSpLocks/>
            <a:stCxn id="47166" idx="3"/>
          </p:cNvCxnSpPr>
          <p:nvPr/>
        </p:nvCxnSpPr>
        <p:spPr>
          <a:xfrm flipV="1">
            <a:off x="3820289" y="3617788"/>
            <a:ext cx="160396" cy="49504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單箭頭接點 172">
            <a:extLst>
              <a:ext uri="{FF2B5EF4-FFF2-40B4-BE49-F238E27FC236}">
                <a16:creationId xmlns:a16="http://schemas.microsoft.com/office/drawing/2014/main" id="{F3080C96-A94F-2772-FB04-41A988EFEED1}"/>
              </a:ext>
            </a:extLst>
          </p:cNvPr>
          <p:cNvCxnSpPr>
            <a:cxnSpLocks/>
            <a:stCxn id="47165" idx="3"/>
          </p:cNvCxnSpPr>
          <p:nvPr/>
        </p:nvCxnSpPr>
        <p:spPr>
          <a:xfrm flipV="1">
            <a:off x="4626885" y="3623227"/>
            <a:ext cx="161280" cy="49365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單箭頭接點 173">
            <a:extLst>
              <a:ext uri="{FF2B5EF4-FFF2-40B4-BE49-F238E27FC236}">
                <a16:creationId xmlns:a16="http://schemas.microsoft.com/office/drawing/2014/main" id="{6C56BF14-581D-4BE0-CF50-793D405C7699}"/>
              </a:ext>
            </a:extLst>
          </p:cNvPr>
          <p:cNvCxnSpPr>
            <a:cxnSpLocks/>
          </p:cNvCxnSpPr>
          <p:nvPr/>
        </p:nvCxnSpPr>
        <p:spPr>
          <a:xfrm flipV="1">
            <a:off x="2357974" y="2759900"/>
            <a:ext cx="0" cy="24398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單箭頭接點 174">
            <a:extLst>
              <a:ext uri="{FF2B5EF4-FFF2-40B4-BE49-F238E27FC236}">
                <a16:creationId xmlns:a16="http://schemas.microsoft.com/office/drawing/2014/main" id="{8BF15BB0-D92F-CEC4-EA24-C5F65B1BE0D4}"/>
              </a:ext>
            </a:extLst>
          </p:cNvPr>
          <p:cNvCxnSpPr>
            <a:cxnSpLocks/>
          </p:cNvCxnSpPr>
          <p:nvPr/>
        </p:nvCxnSpPr>
        <p:spPr>
          <a:xfrm flipV="1">
            <a:off x="3174821" y="2754460"/>
            <a:ext cx="0" cy="24398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單箭頭接點 175">
            <a:extLst>
              <a:ext uri="{FF2B5EF4-FFF2-40B4-BE49-F238E27FC236}">
                <a16:creationId xmlns:a16="http://schemas.microsoft.com/office/drawing/2014/main" id="{DC775DFF-043E-20E4-CB38-EAEC064C2F25}"/>
              </a:ext>
            </a:extLst>
          </p:cNvPr>
          <p:cNvCxnSpPr>
            <a:cxnSpLocks/>
          </p:cNvCxnSpPr>
          <p:nvPr/>
        </p:nvCxnSpPr>
        <p:spPr>
          <a:xfrm flipV="1">
            <a:off x="3980839" y="2754460"/>
            <a:ext cx="0" cy="24398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單箭頭接點 176">
            <a:extLst>
              <a:ext uri="{FF2B5EF4-FFF2-40B4-BE49-F238E27FC236}">
                <a16:creationId xmlns:a16="http://schemas.microsoft.com/office/drawing/2014/main" id="{00883A45-598F-DBC5-9896-3383864022C3}"/>
              </a:ext>
            </a:extLst>
          </p:cNvPr>
          <p:cNvCxnSpPr>
            <a:cxnSpLocks/>
          </p:cNvCxnSpPr>
          <p:nvPr/>
        </p:nvCxnSpPr>
        <p:spPr>
          <a:xfrm flipV="1">
            <a:off x="4788319" y="2759900"/>
            <a:ext cx="0" cy="24398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矩形: 圓角 8">
            <a:extLst>
              <a:ext uri="{FF2B5EF4-FFF2-40B4-BE49-F238E27FC236}">
                <a16:creationId xmlns:a16="http://schemas.microsoft.com/office/drawing/2014/main" id="{78ECC4B6-6FE1-A49A-3F79-8BF23F6251D8}"/>
              </a:ext>
            </a:extLst>
          </p:cNvPr>
          <p:cNvSpPr/>
          <p:nvPr/>
        </p:nvSpPr>
        <p:spPr>
          <a:xfrm>
            <a:off x="2109949" y="2980331"/>
            <a:ext cx="2901445" cy="637456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latin typeface="Corbel" panose="020B0503020204020204" pitchFamily="34" charset="0"/>
              </a:rPr>
              <a:t>Self-Attention Layer</a:t>
            </a:r>
            <a:endParaRPr lang="zh-TW" altLang="en-US" sz="200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165" name="文字方塊 140">
                <a:extLst>
                  <a:ext uri="{FF2B5EF4-FFF2-40B4-BE49-F238E27FC236}">
                    <a16:creationId xmlns:a16="http://schemas.microsoft.com/office/drawing/2014/main" id="{89CCE0CD-6A40-33A3-0085-A20D92BA29D6}"/>
                  </a:ext>
                </a:extLst>
              </p:cNvPr>
              <p:cNvSpPr txBox="1"/>
              <p:nvPr/>
            </p:nvSpPr>
            <p:spPr>
              <a:xfrm>
                <a:off x="4370243" y="3978383"/>
                <a:ext cx="25664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1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20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zh-TW" sz="120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zh-TW" altLang="en-US" sz="12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7165" name="文字方塊 140">
                <a:extLst>
                  <a:ext uri="{FF2B5EF4-FFF2-40B4-BE49-F238E27FC236}">
                    <a16:creationId xmlns:a16="http://schemas.microsoft.com/office/drawing/2014/main" id="{89CCE0CD-6A40-33A3-0085-A20D92BA29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0243" y="3978383"/>
                <a:ext cx="256642" cy="276999"/>
              </a:xfrm>
              <a:prstGeom prst="rect">
                <a:avLst/>
              </a:prstGeom>
              <a:blipFill>
                <a:blip r:embed="rId5"/>
                <a:stretch>
                  <a:fillRect r="-9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166" name="文字方塊 141">
                <a:extLst>
                  <a:ext uri="{FF2B5EF4-FFF2-40B4-BE49-F238E27FC236}">
                    <a16:creationId xmlns:a16="http://schemas.microsoft.com/office/drawing/2014/main" id="{1A815EED-F0BC-AC41-83A7-EC1321A7C890}"/>
                  </a:ext>
                </a:extLst>
              </p:cNvPr>
              <p:cNvSpPr txBox="1"/>
              <p:nvPr/>
            </p:nvSpPr>
            <p:spPr>
              <a:xfrm>
                <a:off x="3563647" y="3974332"/>
                <a:ext cx="25664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1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20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zh-TW" sz="120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zh-TW" altLang="en-US" sz="12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7166" name="文字方塊 141">
                <a:extLst>
                  <a:ext uri="{FF2B5EF4-FFF2-40B4-BE49-F238E27FC236}">
                    <a16:creationId xmlns:a16="http://schemas.microsoft.com/office/drawing/2014/main" id="{1A815EED-F0BC-AC41-83A7-EC1321A7C8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3647" y="3974332"/>
                <a:ext cx="256642" cy="276999"/>
              </a:xfrm>
              <a:prstGeom prst="rect">
                <a:avLst/>
              </a:prstGeom>
              <a:blipFill>
                <a:blip r:embed="rId6"/>
                <a:stretch>
                  <a:fillRect r="-9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167" name="文字方塊 142">
                <a:extLst>
                  <a:ext uri="{FF2B5EF4-FFF2-40B4-BE49-F238E27FC236}">
                    <a16:creationId xmlns:a16="http://schemas.microsoft.com/office/drawing/2014/main" id="{FFF33400-EA34-2B83-1D88-365C2BDEEF7C}"/>
                  </a:ext>
                </a:extLst>
              </p:cNvPr>
              <p:cNvSpPr txBox="1"/>
              <p:nvPr/>
            </p:nvSpPr>
            <p:spPr>
              <a:xfrm>
                <a:off x="2769762" y="3974332"/>
                <a:ext cx="25664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1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20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zh-TW" sz="120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12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7167" name="文字方塊 142">
                <a:extLst>
                  <a:ext uri="{FF2B5EF4-FFF2-40B4-BE49-F238E27FC236}">
                    <a16:creationId xmlns:a16="http://schemas.microsoft.com/office/drawing/2014/main" id="{FFF33400-EA34-2B83-1D88-365C2BDEEF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9762" y="3974332"/>
                <a:ext cx="256642" cy="276999"/>
              </a:xfrm>
              <a:prstGeom prst="rect">
                <a:avLst/>
              </a:prstGeom>
              <a:blipFill>
                <a:blip r:embed="rId7"/>
                <a:stretch>
                  <a:fillRect r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168" name="文字方塊 143">
                <a:extLst>
                  <a:ext uri="{FF2B5EF4-FFF2-40B4-BE49-F238E27FC236}">
                    <a16:creationId xmlns:a16="http://schemas.microsoft.com/office/drawing/2014/main" id="{E2F949D0-5A00-E9B8-6A2A-D2676F8D9551}"/>
                  </a:ext>
                </a:extLst>
              </p:cNvPr>
              <p:cNvSpPr txBox="1"/>
              <p:nvPr/>
            </p:nvSpPr>
            <p:spPr>
              <a:xfrm>
                <a:off x="1946861" y="3971601"/>
                <a:ext cx="25664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1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20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zh-TW" sz="120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zh-TW" altLang="en-US" sz="12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7168" name="文字方塊 143">
                <a:extLst>
                  <a:ext uri="{FF2B5EF4-FFF2-40B4-BE49-F238E27FC236}">
                    <a16:creationId xmlns:a16="http://schemas.microsoft.com/office/drawing/2014/main" id="{E2F949D0-5A00-E9B8-6A2A-D2676F8D95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6861" y="3971601"/>
                <a:ext cx="256642" cy="276999"/>
              </a:xfrm>
              <a:prstGeom prst="rect">
                <a:avLst/>
              </a:prstGeom>
              <a:blipFill>
                <a:blip r:embed="rId8"/>
                <a:stretch>
                  <a:fillRect r="-9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195" name="TextBox 47194">
            <a:extLst>
              <a:ext uri="{FF2B5EF4-FFF2-40B4-BE49-F238E27FC236}">
                <a16:creationId xmlns:a16="http://schemas.microsoft.com/office/drawing/2014/main" id="{EF1A02E7-1655-39F8-D620-8EB393223EAE}"/>
              </a:ext>
            </a:extLst>
          </p:cNvPr>
          <p:cNvSpPr txBox="1"/>
          <p:nvPr/>
        </p:nvSpPr>
        <p:spPr>
          <a:xfrm>
            <a:off x="2344371" y="4818896"/>
            <a:ext cx="45921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  <a:hlinkClick r:id="rId9"/>
              </a:rPr>
              <a:t>Attention Is All You Need, Vaswani et al. 2017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536256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EBAC9-7D38-53DD-75E6-D0D3C3A06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Multi-Headed</a:t>
            </a:r>
            <a:r>
              <a:rPr lang="en-US" dirty="0"/>
              <a:t> Self-Attention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B57376-83E0-E507-151B-591DA026DE8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en-US" dirty="0"/>
              <a:t>Just concatenate all the heads and apply an output projection matrix.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2F52651-9693-0D88-3823-4AC1604DB1D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594725" y="4662488"/>
            <a:ext cx="549275" cy="393700"/>
          </a:xfrm>
          <a:prstGeom prst="rect">
            <a:avLst/>
          </a:prstGeom>
        </p:spPr>
        <p:txBody>
          <a:bodyPr/>
          <a:lstStyle/>
          <a:p>
            <a:fld id="{494B4E53-BCCB-BE4E-A28A-722B6992CCD5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11" name="Picture 10" descr="A white paper with text and numbers&#10;&#10;Description automatically generated">
            <a:extLst>
              <a:ext uri="{FF2B5EF4-FFF2-40B4-BE49-F238E27FC236}">
                <a16:creationId xmlns:a16="http://schemas.microsoft.com/office/drawing/2014/main" id="{AE0788F6-3B49-17C8-7299-3B3236BD03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256" y="1669704"/>
            <a:ext cx="7772400" cy="2992784"/>
          </a:xfrm>
          <a:prstGeom prst="rect">
            <a:avLst/>
          </a:prstGeom>
        </p:spPr>
      </p:pic>
      <p:pic>
        <p:nvPicPr>
          <p:cNvPr id="12" name="Picture 2" descr="Ghidorah (MonsterVerse) | Gojipedia | Fandom">
            <a:extLst>
              <a:ext uri="{FF2B5EF4-FFF2-40B4-BE49-F238E27FC236}">
                <a16:creationId xmlns:a16="http://schemas.microsoft.com/office/drawing/2014/main" id="{177301CD-0675-1C7D-B34C-2D7D5D7201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07" r="8196" b="39254"/>
          <a:stretch/>
        </p:blipFill>
        <p:spPr bwMode="auto">
          <a:xfrm>
            <a:off x="7412182" y="109190"/>
            <a:ext cx="1575682" cy="1603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170D3CF8-060F-81E2-B842-0DBAF8C623EA}"/>
              </a:ext>
            </a:extLst>
          </p:cNvPr>
          <p:cNvSpPr txBox="1"/>
          <p:nvPr/>
        </p:nvSpPr>
        <p:spPr>
          <a:xfrm>
            <a:off x="2344371" y="4851552"/>
            <a:ext cx="459217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[Slide credit: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Danqi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Chen]</a:t>
            </a:r>
            <a:endParaRPr lang="en-US" dirty="0">
              <a:solidFill>
                <a:schemeClr val="bg1">
                  <a:lumMod val="50000"/>
                </a:schemeClr>
              </a:solidFill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85371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A58C6-D07F-F171-0116-40E86AB37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Combine with FFN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0F94AF6-6068-1C62-A238-D12D1D65BAA7}"/>
              </a:ext>
            </a:extLst>
          </p:cNvPr>
          <p:cNvGrpSpPr/>
          <p:nvPr/>
        </p:nvGrpSpPr>
        <p:grpSpPr>
          <a:xfrm>
            <a:off x="3820703" y="2474687"/>
            <a:ext cx="1978702" cy="2540459"/>
            <a:chOff x="1272737" y="2005445"/>
            <a:chExt cx="2419569" cy="2493804"/>
          </a:xfrm>
        </p:grpSpPr>
        <p:sp>
          <p:nvSpPr>
            <p:cNvPr id="27" name="矩形: 圓角 8">
              <a:extLst>
                <a:ext uri="{FF2B5EF4-FFF2-40B4-BE49-F238E27FC236}">
                  <a16:creationId xmlns:a16="http://schemas.microsoft.com/office/drawing/2014/main" id="{10683730-6D83-35E5-BEB0-A811E5749C5F}"/>
                </a:ext>
              </a:extLst>
            </p:cNvPr>
            <p:cNvSpPr/>
            <p:nvPr/>
          </p:nvSpPr>
          <p:spPr>
            <a:xfrm>
              <a:off x="1272737" y="3384275"/>
              <a:ext cx="2412185" cy="659670"/>
            </a:xfrm>
            <a:prstGeom prst="roundRect">
              <a:avLst/>
            </a:prstGeom>
            <a:blipFill>
              <a:blip r:embed="rId2"/>
              <a:tile tx="0" ty="0" sx="100000" sy="100000" flip="none" algn="tl"/>
            </a:blipFill>
            <a:ln w="38100">
              <a:solidFill>
                <a:schemeClr val="tx1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dirty="0">
                  <a:latin typeface="Corbel" panose="020B0503020204020204" pitchFamily="34" charset="0"/>
                </a:rPr>
                <a:t>Multi-Headed </a:t>
              </a:r>
              <a:br>
                <a:rPr lang="en-US" altLang="zh-TW" dirty="0">
                  <a:latin typeface="Corbel" panose="020B0503020204020204" pitchFamily="34" charset="0"/>
                </a:rPr>
              </a:br>
              <a:r>
                <a:rPr lang="en-US" altLang="zh-TW" dirty="0">
                  <a:latin typeface="Corbel" panose="020B0503020204020204" pitchFamily="34" charset="0"/>
                </a:rPr>
                <a:t>Self-Attention Layer</a:t>
              </a:r>
              <a:endParaRPr lang="zh-TW" altLang="en-US" dirty="0">
                <a:latin typeface="Corbel" panose="020B0503020204020204" pitchFamily="34" charset="0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15C41768-28CF-7289-5876-14858B5A2BAD}"/>
                </a:ext>
              </a:extLst>
            </p:cNvPr>
            <p:cNvSpPr/>
            <p:nvPr/>
          </p:nvSpPr>
          <p:spPr>
            <a:xfrm>
              <a:off x="1467719" y="4289699"/>
              <a:ext cx="571499" cy="209550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u="none" dirty="0">
                  <a:solidFill>
                    <a:schemeClr val="tx1"/>
                  </a:solidFill>
                  <a:latin typeface="Corbel" panose="020B0503020204020204" pitchFamily="34" charset="0"/>
                </a:rPr>
                <a:t>O O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5E58F12-EC7F-D14C-15AD-C3911E590D1A}"/>
                </a:ext>
              </a:extLst>
            </p:cNvPr>
            <p:cNvSpPr/>
            <p:nvPr/>
          </p:nvSpPr>
          <p:spPr>
            <a:xfrm>
              <a:off x="2193079" y="4289699"/>
              <a:ext cx="571499" cy="209550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u="none" dirty="0">
                  <a:solidFill>
                    <a:schemeClr val="tx1"/>
                  </a:solidFill>
                  <a:latin typeface="Corbel" panose="020B0503020204020204" pitchFamily="34" charset="0"/>
                </a:rPr>
                <a:t>O O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B585EF6B-9495-23B6-FF86-EB0E6AC7B8A6}"/>
                </a:ext>
              </a:extLst>
            </p:cNvPr>
            <p:cNvSpPr/>
            <p:nvPr/>
          </p:nvSpPr>
          <p:spPr>
            <a:xfrm>
              <a:off x="2918439" y="4289699"/>
              <a:ext cx="571499" cy="209550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u="none" dirty="0">
                  <a:solidFill>
                    <a:schemeClr val="tx1"/>
                  </a:solidFill>
                  <a:latin typeface="Corbel" panose="020B0503020204020204" pitchFamily="34" charset="0"/>
                </a:rPr>
                <a:t>O O</a:t>
              </a:r>
            </a:p>
          </p:txBody>
        </p:sp>
        <p:cxnSp>
          <p:nvCxnSpPr>
            <p:cNvPr id="40" name="直線單箭頭接點 25">
              <a:extLst>
                <a:ext uri="{FF2B5EF4-FFF2-40B4-BE49-F238E27FC236}">
                  <a16:creationId xmlns:a16="http://schemas.microsoft.com/office/drawing/2014/main" id="{4289F968-4282-180F-A39A-E6E4C91BFF6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55591" y="4045714"/>
              <a:ext cx="0" cy="243985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線單箭頭接點 25">
              <a:extLst>
                <a:ext uri="{FF2B5EF4-FFF2-40B4-BE49-F238E27FC236}">
                  <a16:creationId xmlns:a16="http://schemas.microsoft.com/office/drawing/2014/main" id="{60C5D781-BA73-96EF-BD17-2C0448F8A1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86214" y="4043945"/>
              <a:ext cx="0" cy="243985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線單箭頭接點 25">
              <a:extLst>
                <a:ext uri="{FF2B5EF4-FFF2-40B4-BE49-F238E27FC236}">
                  <a16:creationId xmlns:a16="http://schemas.microsoft.com/office/drawing/2014/main" id="{1B69A15A-5FFD-5064-00AD-4DEC26B1849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89944" y="4043945"/>
              <a:ext cx="0" cy="243985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線單箭頭接點 25">
              <a:extLst>
                <a:ext uri="{FF2B5EF4-FFF2-40B4-BE49-F238E27FC236}">
                  <a16:creationId xmlns:a16="http://schemas.microsoft.com/office/drawing/2014/main" id="{B585D337-8BCB-0E2F-59EE-34C055D5F8A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25216" y="3140290"/>
              <a:ext cx="0" cy="243985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線單箭頭接點 25">
              <a:extLst>
                <a:ext uri="{FF2B5EF4-FFF2-40B4-BE49-F238E27FC236}">
                  <a16:creationId xmlns:a16="http://schemas.microsoft.com/office/drawing/2014/main" id="{179B0E64-AB4F-3D06-2F60-21DA199F35E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55839" y="3138521"/>
              <a:ext cx="0" cy="243985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線單箭頭接點 25">
              <a:extLst>
                <a:ext uri="{FF2B5EF4-FFF2-40B4-BE49-F238E27FC236}">
                  <a16:creationId xmlns:a16="http://schemas.microsoft.com/office/drawing/2014/main" id="{897FC6C2-914F-3B64-BA8A-19FDAEAF274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59569" y="3138521"/>
              <a:ext cx="0" cy="243985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EFFD582-BA7A-5E4F-5B99-133861D858DD}"/>
                </a:ext>
              </a:extLst>
            </p:cNvPr>
            <p:cNvGrpSpPr/>
            <p:nvPr/>
          </p:nvGrpSpPr>
          <p:grpSpPr>
            <a:xfrm>
              <a:off x="1280121" y="2005445"/>
              <a:ext cx="2412185" cy="1133076"/>
              <a:chOff x="1863449" y="2273459"/>
              <a:chExt cx="2412185" cy="1133076"/>
            </a:xfrm>
          </p:grpSpPr>
          <p:sp>
            <p:nvSpPr>
              <p:cNvPr id="46" name="矩形: 圓角 8">
                <a:extLst>
                  <a:ext uri="{FF2B5EF4-FFF2-40B4-BE49-F238E27FC236}">
                    <a16:creationId xmlns:a16="http://schemas.microsoft.com/office/drawing/2014/main" id="{2E582CEF-9ECF-F4AB-6FE7-9A75F56A1088}"/>
                  </a:ext>
                </a:extLst>
              </p:cNvPr>
              <p:cNvSpPr/>
              <p:nvPr/>
            </p:nvSpPr>
            <p:spPr>
              <a:xfrm>
                <a:off x="1863449" y="2746865"/>
                <a:ext cx="2412185" cy="659670"/>
              </a:xfrm>
              <a:prstGeom prst="roundRect">
                <a:avLst/>
              </a:prstGeom>
              <a:blipFill>
                <a:blip r:embed="rId2"/>
                <a:tile tx="0" ty="0" sx="100000" sy="100000" flip="none" algn="tl"/>
              </a:blipFill>
              <a:ln w="38100">
                <a:solidFill>
                  <a:schemeClr val="tx1"/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dirty="0">
                    <a:latin typeface="Corbel" panose="020B0503020204020204" pitchFamily="34" charset="0"/>
                  </a:rPr>
                  <a:t>Feed Forward Network</a:t>
                </a:r>
                <a:endParaRPr lang="zh-TW" altLang="en-US" dirty="0">
                  <a:latin typeface="Corbel" panose="020B0503020204020204" pitchFamily="34" charset="0"/>
                </a:endParaRPr>
              </a:p>
            </p:txBody>
          </p:sp>
          <p:cxnSp>
            <p:nvCxnSpPr>
              <p:cNvPr id="47" name="直線單箭頭接點 25">
                <a:extLst>
                  <a:ext uri="{FF2B5EF4-FFF2-40B4-BE49-F238E27FC236}">
                    <a16:creationId xmlns:a16="http://schemas.microsoft.com/office/drawing/2014/main" id="{7A3046E8-A68E-92C9-3EC7-25F86FDD393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301820" y="2502880"/>
                <a:ext cx="0" cy="243985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直線單箭頭接點 25">
                <a:extLst>
                  <a:ext uri="{FF2B5EF4-FFF2-40B4-BE49-F238E27FC236}">
                    <a16:creationId xmlns:a16="http://schemas.microsoft.com/office/drawing/2014/main" id="{EF3B5316-53ED-857C-2A9E-1F525AF1F3F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32443" y="2501111"/>
                <a:ext cx="0" cy="243985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直線單箭頭接點 25">
                <a:extLst>
                  <a:ext uri="{FF2B5EF4-FFF2-40B4-BE49-F238E27FC236}">
                    <a16:creationId xmlns:a16="http://schemas.microsoft.com/office/drawing/2014/main" id="{289FB39E-1DE3-1DC7-B70D-FF32B41057C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36173" y="2501111"/>
                <a:ext cx="0" cy="243985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9986B74E-15B2-609F-F24C-01FF59CE874F}"/>
                  </a:ext>
                </a:extLst>
              </p:cNvPr>
              <p:cNvSpPr/>
              <p:nvPr/>
            </p:nvSpPr>
            <p:spPr>
              <a:xfrm>
                <a:off x="2053169" y="2273459"/>
                <a:ext cx="571499" cy="209550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u="none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O O</a:t>
                </a:r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22DD5898-96BC-9911-33CE-677608018DC7}"/>
                  </a:ext>
                </a:extLst>
              </p:cNvPr>
              <p:cNvSpPr/>
              <p:nvPr/>
            </p:nvSpPr>
            <p:spPr>
              <a:xfrm>
                <a:off x="2778529" y="2273459"/>
                <a:ext cx="571499" cy="209550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u="none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O O</a:t>
                </a:r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EF821429-C509-6971-D86F-E7AFCC61E164}"/>
                  </a:ext>
                </a:extLst>
              </p:cNvPr>
              <p:cNvSpPr/>
              <p:nvPr/>
            </p:nvSpPr>
            <p:spPr>
              <a:xfrm>
                <a:off x="3503889" y="2273459"/>
                <a:ext cx="571499" cy="209550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u="none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O O</a:t>
                </a:r>
              </a:p>
            </p:txBody>
          </p:sp>
        </p:grpSp>
      </p:grpSp>
      <p:sp>
        <p:nvSpPr>
          <p:cNvPr id="53" name="Content Placeholder 2">
            <a:extLst>
              <a:ext uri="{FF2B5EF4-FFF2-40B4-BE49-F238E27FC236}">
                <a16:creationId xmlns:a16="http://schemas.microsoft.com/office/drawing/2014/main" id="{AEB7C671-2D9C-8C11-B8CD-405A4D89B449}"/>
              </a:ext>
            </a:extLst>
          </p:cNvPr>
          <p:cNvSpPr txBox="1">
            <a:spLocks/>
          </p:cNvSpPr>
          <p:nvPr/>
        </p:nvSpPr>
        <p:spPr>
          <a:xfrm>
            <a:off x="361484" y="1155469"/>
            <a:ext cx="8578733" cy="34768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r>
              <a:rPr lang="en-US" dirty="0">
                <a:latin typeface="Corbel" panose="020B0503020204020204" pitchFamily="34" charset="0"/>
              </a:rPr>
              <a:t>Add a </a:t>
            </a: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feed-forward network</a:t>
            </a:r>
            <a:r>
              <a:rPr lang="en-US" dirty="0">
                <a:latin typeface="Corbel" panose="020B0503020204020204" pitchFamily="34" charset="0"/>
              </a:rPr>
              <a:t> on top it to add more expressivity. </a:t>
            </a:r>
          </a:p>
          <a:p>
            <a:pPr lvl="1">
              <a:buClrTx/>
            </a:pPr>
            <a:r>
              <a:rPr lang="en-US" sz="1800" dirty="0">
                <a:latin typeface="Corbel" panose="020B0503020204020204" pitchFamily="34" charset="0"/>
              </a:rPr>
              <a:t>This allows the model to apply another transformation to the contextual representations (or “post-process” them).</a:t>
            </a:r>
          </a:p>
          <a:p>
            <a:pPr lvl="1">
              <a:buClrTx/>
            </a:pPr>
            <a:r>
              <a:rPr lang="en-US" sz="1800" dirty="0">
                <a:latin typeface="Corbel" panose="020B0503020204020204" pitchFamily="34" charset="0"/>
              </a:rPr>
              <a:t>Usually, the dimensionality of </a:t>
            </a:r>
            <a:br>
              <a:rPr lang="en-US" sz="1800" dirty="0">
                <a:latin typeface="Corbel" panose="020B0503020204020204" pitchFamily="34" charset="0"/>
              </a:rPr>
            </a:br>
            <a:r>
              <a:rPr lang="en-US" sz="1800" dirty="0">
                <a:latin typeface="Corbel" panose="020B0503020204020204" pitchFamily="34" charset="0"/>
              </a:rPr>
              <a:t>the hidden feedforward layer </a:t>
            </a:r>
            <a:br>
              <a:rPr lang="en-US" sz="1800" dirty="0">
                <a:latin typeface="Corbel" panose="020B0503020204020204" pitchFamily="34" charset="0"/>
              </a:rPr>
            </a:br>
            <a:r>
              <a:rPr lang="en-US" sz="1800" dirty="0">
                <a:latin typeface="Corbel" panose="020B0503020204020204" pitchFamily="34" charset="0"/>
              </a:rPr>
              <a:t>is 2-8 times larger than </a:t>
            </a:r>
            <a:br>
              <a:rPr lang="en-US" sz="1800" dirty="0">
                <a:latin typeface="Corbel" panose="020B0503020204020204" pitchFamily="34" charset="0"/>
              </a:rPr>
            </a:br>
            <a:r>
              <a:rPr lang="en-US" sz="1800" dirty="0">
                <a:latin typeface="Corbel" panose="020B0503020204020204" pitchFamily="34" charset="0"/>
              </a:rPr>
              <a:t>the input dimension.</a:t>
            </a:r>
          </a:p>
          <a:p>
            <a:pPr marL="457200" lvl="1" indent="0">
              <a:buClrTx/>
              <a:buNone/>
            </a:pPr>
            <a:endParaRPr lang="en-US" sz="1800" dirty="0">
              <a:latin typeface="Corbel" panose="020B0503020204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63BECF5-E259-5E21-2E4B-A25E3CCE6D24}"/>
              </a:ext>
            </a:extLst>
          </p:cNvPr>
          <p:cNvGrpSpPr/>
          <p:nvPr/>
        </p:nvGrpSpPr>
        <p:grpSpPr>
          <a:xfrm>
            <a:off x="5950690" y="2699224"/>
            <a:ext cx="5556379" cy="2399742"/>
            <a:chOff x="5158348" y="2435437"/>
            <a:chExt cx="5556379" cy="2399742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9782923-554F-294A-7900-760490DC2E1C}"/>
                </a:ext>
              </a:extLst>
            </p:cNvPr>
            <p:cNvGrpSpPr/>
            <p:nvPr/>
          </p:nvGrpSpPr>
          <p:grpSpPr>
            <a:xfrm>
              <a:off x="5158348" y="2435437"/>
              <a:ext cx="3032169" cy="2393499"/>
              <a:chOff x="5158348" y="2435437"/>
              <a:chExt cx="3032169" cy="2393499"/>
            </a:xfrm>
          </p:grpSpPr>
          <p:sp>
            <p:nvSpPr>
              <p:cNvPr id="10" name="Rounded Rectangular Callout 9">
                <a:extLst>
                  <a:ext uri="{FF2B5EF4-FFF2-40B4-BE49-F238E27FC236}">
                    <a16:creationId xmlns:a16="http://schemas.microsoft.com/office/drawing/2014/main" id="{5E633A4C-3DE1-8843-FBF7-D94FB22F93F5}"/>
                  </a:ext>
                </a:extLst>
              </p:cNvPr>
              <p:cNvSpPr/>
              <p:nvPr/>
            </p:nvSpPr>
            <p:spPr>
              <a:xfrm>
                <a:off x="5158348" y="2435437"/>
                <a:ext cx="3032169" cy="2393499"/>
              </a:xfrm>
              <a:prstGeom prst="wedgeRoundRectCallout">
                <a:avLst>
                  <a:gd name="adj1" fmla="val -58755"/>
                  <a:gd name="adj2" fmla="val -21140"/>
                  <a:gd name="adj3" fmla="val 16667"/>
                </a:avLst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orbel" panose="020B0503020204020204" pitchFamily="34" charset="0"/>
                </a:endParaRPr>
              </a:p>
            </p:txBody>
          </p:sp>
          <p:pic>
            <p:nvPicPr>
              <p:cNvPr id="1026" name="Picture 2" descr="Feed Forward Neural Network Definition | DeepAI">
                <a:extLst>
                  <a:ext uri="{FF2B5EF4-FFF2-40B4-BE49-F238E27FC236}">
                    <a16:creationId xmlns:a16="http://schemas.microsoft.com/office/drawing/2014/main" id="{6215D9D0-62E8-879B-EB78-3475E171346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71185" y="2770299"/>
                <a:ext cx="2570328" cy="15465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4E8A16A-FD91-4333-5F0E-E1916CAB9ABB}"/>
                </a:ext>
              </a:extLst>
            </p:cNvPr>
            <p:cNvSpPr txBox="1"/>
            <p:nvPr/>
          </p:nvSpPr>
          <p:spPr>
            <a:xfrm>
              <a:off x="5518800" y="2462522"/>
              <a:ext cx="457200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Corbel" panose="020B0503020204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Feedforward Net: Refresher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F99410D-D33A-9C2B-A952-60174073B08C}"/>
                </a:ext>
              </a:extLst>
            </p:cNvPr>
            <p:cNvSpPr txBox="1"/>
            <p:nvPr/>
          </p:nvSpPr>
          <p:spPr>
            <a:xfrm>
              <a:off x="5667527" y="4311959"/>
              <a:ext cx="504720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Corbel" panose="020B0503020204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 fully-connected network </a:t>
              </a:r>
              <a:br>
                <a:rPr lang="en-US" dirty="0">
                  <a:latin typeface="Corbel" panose="020B0503020204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en-US" dirty="0">
                  <a:latin typeface="Corbel" panose="020B0503020204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of nodes and weights. 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AE452DC-0895-6AEF-17AB-EC8AC60F532F}"/>
                  </a:ext>
                </a:extLst>
              </p:cNvPr>
              <p:cNvSpPr txBox="1"/>
              <p:nvPr/>
            </p:nvSpPr>
            <p:spPr>
              <a:xfrm>
                <a:off x="5550063" y="2196278"/>
                <a:ext cx="405202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143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800" b="0" i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FFN</m:t>
                      </m:r>
                      <m:d>
                        <m:dPr>
                          <m:ctrlPr>
                            <a:rPr lang="en-US" sz="1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</m:d>
                      <m:r>
                        <a:rPr lang="en-US" sz="180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  <m:sSub>
                            <m:sSub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800" dirty="0">
                  <a:latin typeface="Corbel" panose="020B0503020204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AE452DC-0895-6AEF-17AB-EC8AC60F53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0063" y="2196278"/>
                <a:ext cx="4052025" cy="369332"/>
              </a:xfrm>
              <a:prstGeom prst="rect">
                <a:avLst/>
              </a:prstGeom>
              <a:blipFill>
                <a:blip r:embed="rId4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59706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A58C6-D07F-F171-0116-40E86AB37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Do We Prevent Vanishing Gradients?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E2035F-ADEB-02A0-2378-0D4F5189FE0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2000" dirty="0">
                <a:latin typeface="Corbel" panose="020B0503020204020204" pitchFamily="34" charset="0"/>
              </a:rPr>
              <a:t>Residual connections let the model “skip” layers </a:t>
            </a:r>
          </a:p>
          <a:p>
            <a:pPr lvl="1"/>
            <a:r>
              <a:rPr lang="en-US" sz="1800" dirty="0">
                <a:latin typeface="Corbel" panose="020B0503020204020204" pitchFamily="34" charset="0"/>
              </a:rPr>
              <a:t>These connections are particularly useful for </a:t>
            </a:r>
            <a:br>
              <a:rPr lang="en-US" sz="1800" dirty="0">
                <a:latin typeface="Corbel" panose="020B0503020204020204" pitchFamily="34" charset="0"/>
              </a:rPr>
            </a:br>
            <a:r>
              <a:rPr lang="en-US" sz="1800" dirty="0">
                <a:latin typeface="Corbel" panose="020B0503020204020204" pitchFamily="34" charset="0"/>
              </a:rPr>
              <a:t>training deep networks </a:t>
            </a:r>
          </a:p>
          <a:p>
            <a:pPr lvl="1"/>
            <a:endParaRPr lang="en-US" sz="1600" dirty="0">
              <a:latin typeface="Corbel" panose="020B0503020204020204" pitchFamily="34" charset="0"/>
            </a:endParaRPr>
          </a:p>
          <a:p>
            <a:pPr lvl="1"/>
            <a:endParaRPr lang="en-US" sz="1600" dirty="0">
              <a:latin typeface="Corbel" panose="020B0503020204020204" pitchFamily="34" charset="0"/>
            </a:endParaRPr>
          </a:p>
          <a:p>
            <a:r>
              <a:rPr lang="en-US" sz="2000" dirty="0">
                <a:latin typeface="Corbel" panose="020B0503020204020204" pitchFamily="34" charset="0"/>
              </a:rPr>
              <a:t>Use layer normalization to stabilize the network </a:t>
            </a:r>
            <a:br>
              <a:rPr lang="en-US" sz="2000" dirty="0">
                <a:latin typeface="Corbel" panose="020B0503020204020204" pitchFamily="34" charset="0"/>
              </a:rPr>
            </a:br>
            <a:r>
              <a:rPr lang="en-US" sz="2000" dirty="0">
                <a:latin typeface="Corbel" panose="020B0503020204020204" pitchFamily="34" charset="0"/>
              </a:rPr>
              <a:t>and allow for proper gradient flow</a:t>
            </a:r>
          </a:p>
          <a:p>
            <a:pPr>
              <a:buClrTx/>
            </a:pPr>
            <a:endParaRPr lang="en-US" sz="1800" dirty="0">
              <a:latin typeface="Corbel" panose="020B0503020204020204" pitchFamily="34" charset="0"/>
            </a:endParaRPr>
          </a:p>
          <a:p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A36870B9-7A8F-3986-EAFA-01C9AFCAB1E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594725" y="4662488"/>
            <a:ext cx="549275" cy="393700"/>
          </a:xfrm>
          <a:prstGeom prst="rect">
            <a:avLst/>
          </a:prstGeom>
        </p:spPr>
        <p:txBody>
          <a:bodyPr/>
          <a:lstStyle/>
          <a:p>
            <a:fld id="{494B4E53-BCCB-BE4E-A28A-722B6992CCD5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7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E45C032-D6F4-7DFB-8C5A-41D9B820F2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46" t="17258" r="73891" b="27549"/>
          <a:stretch/>
        </p:blipFill>
        <p:spPr>
          <a:xfrm>
            <a:off x="6179422" y="1375951"/>
            <a:ext cx="2293036" cy="348406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488F254-88DB-66A5-4DE3-8D3F5C88FF79}"/>
              </a:ext>
            </a:extLst>
          </p:cNvPr>
          <p:cNvSpPr txBox="1"/>
          <p:nvPr/>
        </p:nvSpPr>
        <p:spPr>
          <a:xfrm>
            <a:off x="2344371" y="4818896"/>
            <a:ext cx="45921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Attention Is All You Need, Vaswani et al. 2017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4272319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3F98F8-682C-12DA-E8CC-841FC43A8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919" y="107119"/>
            <a:ext cx="8478106" cy="857542"/>
          </a:xfrm>
        </p:spPr>
        <p:txBody>
          <a:bodyPr>
            <a:normAutofit/>
          </a:bodyPr>
          <a:lstStyle/>
          <a:p>
            <a:r>
              <a:rPr lang="en-US" dirty="0"/>
              <a:t>Putting it Together: Self-Attention Block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CCED583-FE7C-EA34-63FF-111B9BBED642}"/>
                  </a:ext>
                </a:extLst>
              </p:cNvPr>
              <p:cNvSpPr txBox="1"/>
              <p:nvPr/>
            </p:nvSpPr>
            <p:spPr>
              <a:xfrm>
                <a:off x="757976" y="1401333"/>
                <a:ext cx="5747423" cy="22889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000" dirty="0">
                    <a:latin typeface="Corbel" panose="020B0503020204020204" pitchFamily="34" charset="0"/>
                    <a:ea typeface="Tahoma" panose="020B0604030504040204" pitchFamily="34" charset="0"/>
                    <a:cs typeface="Calibri"/>
                  </a:rPr>
                  <a:t>Given input </a:t>
                </a:r>
                <a14:m>
                  <m:oMath xmlns:m="http://schemas.openxmlformats.org/officeDocument/2006/math">
                    <m:r>
                      <a:rPr lang="en-US" altLang="zh-TW" sz="2000" smtClean="0">
                        <a:latin typeface="Cambria Math" panose="02040503050406030204" pitchFamily="18" charset="0"/>
                      </a:rPr>
                      <m:t>𝐱</m:t>
                    </m:r>
                  </m:oMath>
                </a14:m>
                <a:r>
                  <a:rPr lang="en-US" sz="2000" dirty="0">
                    <a:latin typeface="Corbel" panose="020B0503020204020204" pitchFamily="34" charset="0"/>
                    <a:ea typeface="Tahoma" panose="020B0604030504040204" pitchFamily="34" charset="0"/>
                    <a:cs typeface="Calibri"/>
                  </a:rPr>
                  <a:t>:</a:t>
                </a:r>
              </a:p>
              <a:p>
                <a:pPr marL="114300" indent="0">
                  <a:buNone/>
                </a:pPr>
                <a:endParaRPr lang="en-US" sz="2000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marL="1143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out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𝐿𝑁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̃"/>
                          <m:ctrlPr>
                            <a:rPr lang="en-US" sz="20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Calibri"/>
                            </a:rPr>
                          </m:ctrlPr>
                        </m:accPr>
                        <m:e>
                          <m:r>
                            <a:rPr lang="en-US" sz="2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e>
                      </m:acc>
                      <m:r>
                        <a:rPr lang="en-US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e>
                        <m:sup>
                          <m:r>
                            <a:rPr lang="en-US" sz="2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marL="1143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sz="20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Calibri"/>
                            </a:rPr>
                          </m:ctrlPr>
                        </m:accPr>
                        <m:e>
                          <m:r>
                            <a:rPr lang="en-US" sz="2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e>
                      </m:acc>
                      <m:r>
                        <a:rPr lang="en-US" sz="2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FFN</m:t>
                      </m:r>
                      <m:d>
                        <m:dPr>
                          <m:ctrlPr>
                            <a:rPr lang="en-US" sz="20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0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</m:e>
                            <m:sup>
                              <m:r>
                                <a:rPr lang="en-US" sz="20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US" sz="200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0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</m:e>
                            <m:sup>
                              <m:r>
                                <a:rPr lang="en-US" sz="20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000" dirty="0">
                  <a:latin typeface="Corbel" panose="020B0503020204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114300" indent="0">
                  <a:buNone/>
                </a:pPr>
                <a:endParaRPr lang="en-US" sz="2000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marL="1143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e>
                        <m:sup>
                          <m: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𝐿𝑁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𝒄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marL="1143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𝒄</m:t>
                      </m:r>
                      <m:r>
                        <a:rPr lang="en-US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MultiHeaded</m:t>
                      </m:r>
                      <m:r>
                        <m:rPr>
                          <m:sty m:val="p"/>
                        </m:rPr>
                        <a:rPr lang="en-US" sz="200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Attention</m:t>
                      </m:r>
                      <m:r>
                        <a:rPr lang="en-US" sz="200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TW" sz="2000" b="1" i="1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altLang="zh-TW" sz="2000" b="0" i="0" smtClean="0">
                          <a:latin typeface="Cambria Math" panose="02040503050406030204" pitchFamily="18" charset="0"/>
                        </a:rPr>
                        <m:t>;</m:t>
                      </m:r>
                      <m:sSup>
                        <m:sSupPr>
                          <m:ctrlPr>
                            <a:rPr lang="en-US" altLang="zh-TW" sz="2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0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𝐖</m:t>
                          </m:r>
                        </m:e>
                        <m:sup>
                          <m:r>
                            <a:rPr lang="en-US" altLang="zh-TW" sz="20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sup>
                      </m:sSup>
                      <m:r>
                        <a:rPr lang="en-US" altLang="zh-TW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altLang="zh-TW" sz="20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0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𝐖</m:t>
                          </m:r>
                        </m:e>
                        <m:sup>
                          <m:r>
                            <a:rPr lang="en-US" altLang="zh-TW" sz="20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</m:sSup>
                      <m:sSup>
                        <m:sSupPr>
                          <m:ctrlPr>
                            <a:rPr lang="en-US" altLang="zh-TW" sz="20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0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zh-TW" sz="200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𝐖</m:t>
                          </m:r>
                        </m:e>
                        <m:sup>
                          <m:r>
                            <a:rPr lang="en-US" altLang="zh-TW" sz="200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sup>
                      </m:sSup>
                      <m:r>
                        <a:rPr lang="en-US" sz="200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>
                  <a:latin typeface="Corbel" panose="020B0503020204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CCED583-FE7C-EA34-63FF-111B9BBED6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976" y="1401333"/>
                <a:ext cx="5747423" cy="2288960"/>
              </a:xfrm>
              <a:prstGeom prst="rect">
                <a:avLst/>
              </a:prstGeom>
              <a:blipFill>
                <a:blip r:embed="rId2"/>
                <a:stretch>
                  <a:fillRect l="-1101" t="-16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A136A542-A9CC-43A3-308F-4C6DDCB567F1}"/>
              </a:ext>
            </a:extLst>
          </p:cNvPr>
          <p:cNvSpPr txBox="1"/>
          <p:nvPr/>
        </p:nvSpPr>
        <p:spPr>
          <a:xfrm>
            <a:off x="2344371" y="4818896"/>
            <a:ext cx="45921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Attention Is All You Need, Vaswani et al. 2017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]</a:t>
            </a:r>
          </a:p>
        </p:txBody>
      </p:sp>
      <p:pic>
        <p:nvPicPr>
          <p:cNvPr id="4" name="Picture 3" descr="A diagram of a process&#10;&#10;Description automatically generated">
            <a:extLst>
              <a:ext uri="{FF2B5EF4-FFF2-40B4-BE49-F238E27FC236}">
                <a16:creationId xmlns:a16="http://schemas.microsoft.com/office/drawing/2014/main" id="{F039E126-E538-E12B-9587-1782BB2FA8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2973" y="1026926"/>
            <a:ext cx="2402990" cy="3813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8351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099B0-C3B3-4EA0-B1C6-BCDD7917B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Summary: Self-Attention Block 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3D625C-5CC5-722E-A0BB-730F3B01A7B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b="1" dirty="0"/>
              <a:t>Self-Attention: </a:t>
            </a:r>
            <a:r>
              <a:rPr lang="en-US" dirty="0"/>
              <a:t>A critical building block of modern language models.</a:t>
            </a:r>
          </a:p>
          <a:p>
            <a:pPr lvl="1"/>
            <a:r>
              <a:rPr lang="en-US" dirty="0"/>
              <a:t>The idea is to compose meanings of words weighted according some similarity notion. 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b="1" dirty="0"/>
          </a:p>
          <a:p>
            <a:r>
              <a:rPr lang="en-US" b="1" dirty="0"/>
              <a:t>Next: </a:t>
            </a:r>
            <a:r>
              <a:rPr lang="en-US" dirty="0"/>
              <a:t>We will combine self-attention blocks to build various architectures known as Transformer.</a:t>
            </a:r>
          </a:p>
        </p:txBody>
      </p:sp>
    </p:spTree>
    <p:extLst>
      <p:ext uri="{BB962C8B-B14F-4D97-AF65-F5344CB8AC3E}">
        <p14:creationId xmlns:p14="http://schemas.microsoft.com/office/powerpoint/2010/main" val="33682920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C8604F4-C856-657D-CD64-B182A756E0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algn="ctr"/>
            <a:r>
              <a:rPr lang="en-US" sz="8000" dirty="0"/>
              <a:t>Transformer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A692B9-35D9-AC51-4740-5E58DA63996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ãTransformerãçåçæå°çµæ">
            <a:extLst>
              <a:ext uri="{FF2B5EF4-FFF2-40B4-BE49-F238E27FC236}">
                <a16:creationId xmlns:a16="http://schemas.microsoft.com/office/drawing/2014/main" id="{EFB0D17E-1792-3178-2F01-8EBE1AB26A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4262"/>
          <a:stretch/>
        </p:blipFill>
        <p:spPr bwMode="auto">
          <a:xfrm>
            <a:off x="7524207" y="11701"/>
            <a:ext cx="1321526" cy="1400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8616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ED47A-3027-1985-0980-096D263C5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RNNs, Back to the Cons</a:t>
            </a:r>
          </a:p>
        </p:txBody>
      </p:sp>
      <p:sp>
        <p:nvSpPr>
          <p:cNvPr id="142" name="Content Placeholder 141">
            <a:extLst>
              <a:ext uri="{FF2B5EF4-FFF2-40B4-BE49-F238E27FC236}">
                <a16:creationId xmlns:a16="http://schemas.microsoft.com/office/drawing/2014/main" id="{185BFF6F-8170-E1BD-248F-5B262D395E4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pPr marL="352425" marR="121444">
              <a:lnSpc>
                <a:spcPct val="100499"/>
              </a:lnSpc>
              <a:spcBef>
                <a:spcPts val="26"/>
              </a:spcBef>
              <a:tabLst>
                <a:tab pos="223838" algn="l"/>
              </a:tabLst>
            </a:pPr>
            <a:r>
              <a:rPr lang="en-US" sz="2200" dirty="0">
                <a:latin typeface="Corbel" panose="020B0503020204020204" pitchFamily="34" charset="0"/>
              </a:rPr>
              <a:t>While RNNs in theory can represent long sequences, they quickly </a:t>
            </a:r>
            <a:r>
              <a:rPr lang="en-US" sz="2200" dirty="0">
                <a:solidFill>
                  <a:srgbClr val="C00000"/>
                </a:solidFill>
                <a:latin typeface="Corbel" panose="020B0503020204020204" pitchFamily="34" charset="0"/>
              </a:rPr>
              <a:t>forget </a:t>
            </a:r>
            <a:r>
              <a:rPr lang="en-US" sz="2200" dirty="0">
                <a:latin typeface="Corbel" panose="020B0503020204020204" pitchFamily="34" charset="0"/>
              </a:rPr>
              <a:t>portions of the input.</a:t>
            </a:r>
          </a:p>
          <a:p>
            <a:pPr marL="352425" marR="121444">
              <a:lnSpc>
                <a:spcPct val="100499"/>
              </a:lnSpc>
              <a:spcBef>
                <a:spcPts val="26"/>
              </a:spcBef>
              <a:tabLst>
                <a:tab pos="223838" algn="l"/>
              </a:tabLst>
            </a:pPr>
            <a:endParaRPr lang="en-US" dirty="0">
              <a:latin typeface="Corbel" panose="020B0503020204020204" pitchFamily="34" charset="0"/>
            </a:endParaRPr>
          </a:p>
          <a:p>
            <a:pPr marL="352425" marR="121444">
              <a:lnSpc>
                <a:spcPct val="100499"/>
              </a:lnSpc>
              <a:spcBef>
                <a:spcPts val="26"/>
              </a:spcBef>
              <a:tabLst>
                <a:tab pos="223838" algn="l"/>
              </a:tabLst>
            </a:pPr>
            <a:r>
              <a:rPr lang="en-US" sz="2200" dirty="0">
                <a:latin typeface="Corbel" panose="020B0503020204020204" pitchFamily="34" charset="0"/>
              </a:rPr>
              <a:t>Vanishing/exploding gradients </a:t>
            </a:r>
          </a:p>
          <a:p>
            <a:pPr marL="352425" marR="121444">
              <a:lnSpc>
                <a:spcPct val="100499"/>
              </a:lnSpc>
              <a:spcBef>
                <a:spcPts val="26"/>
              </a:spcBef>
              <a:tabLst>
                <a:tab pos="223838" algn="l"/>
              </a:tabLst>
            </a:pPr>
            <a:endParaRPr lang="en-US" sz="2200" dirty="0">
              <a:latin typeface="Corbel" panose="020B0503020204020204" pitchFamily="34" charset="0"/>
            </a:endParaRPr>
          </a:p>
          <a:p>
            <a:pPr marL="352425" marR="121444">
              <a:lnSpc>
                <a:spcPct val="100499"/>
              </a:lnSpc>
              <a:spcBef>
                <a:spcPts val="26"/>
              </a:spcBef>
              <a:tabLst>
                <a:tab pos="223838" algn="l"/>
              </a:tabLst>
            </a:pPr>
            <a:r>
              <a:rPr lang="en-US" sz="2200" dirty="0">
                <a:latin typeface="Corbel" panose="020B0503020204020204" pitchFamily="34" charset="0"/>
              </a:rPr>
              <a:t>Difficult to parallelize </a:t>
            </a:r>
          </a:p>
          <a:p>
            <a:pPr marL="352425" marR="121444">
              <a:lnSpc>
                <a:spcPct val="100499"/>
              </a:lnSpc>
              <a:spcBef>
                <a:spcPts val="26"/>
              </a:spcBef>
              <a:tabLst>
                <a:tab pos="223838" algn="l"/>
              </a:tabLst>
            </a:pPr>
            <a:endParaRPr lang="en-US" sz="2200" dirty="0">
              <a:latin typeface="Corbel" panose="020B0503020204020204" pitchFamily="34" charset="0"/>
            </a:endParaRPr>
          </a:p>
          <a:p>
            <a:pPr marL="352425" marR="121444">
              <a:lnSpc>
                <a:spcPct val="100499"/>
              </a:lnSpc>
              <a:spcBef>
                <a:spcPts val="26"/>
              </a:spcBef>
              <a:tabLst>
                <a:tab pos="223838" algn="l"/>
              </a:tabLst>
            </a:pPr>
            <a:r>
              <a:rPr lang="en-US" sz="2200" dirty="0">
                <a:latin typeface="Corbel" panose="020B0503020204020204" pitchFamily="34" charset="0"/>
              </a:rPr>
              <a:t>The alternative solution we will see: Transformers! </a:t>
            </a:r>
            <a:endParaRPr lang="en-US" sz="1800" dirty="0">
              <a:latin typeface="Corbel" panose="020B0503020204020204" pitchFamily="34" charset="0"/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2F12DE1B-F45E-E0F9-93FD-EB559ED31C12}"/>
              </a:ext>
            </a:extLst>
          </p:cNvPr>
          <p:cNvSpPr txBox="1"/>
          <p:nvPr/>
        </p:nvSpPr>
        <p:spPr>
          <a:xfrm>
            <a:off x="4864608" y="2231136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6" name="Picture 2" descr="TRANSFORMERS: BATTLEGROUNDS for Nintendo Switch - Nintendo Official Site">
            <a:extLst>
              <a:ext uri="{FF2B5EF4-FFF2-40B4-BE49-F238E27FC236}">
                <a16:creationId xmlns:a16="http://schemas.microsoft.com/office/drawing/2014/main" id="{D17EE383-F476-4C3A-A5A8-2BEA5E7C9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71720">
            <a:off x="6844145" y="3041344"/>
            <a:ext cx="1016289" cy="1383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97515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A58C6-D07F-F171-0116-40E86AB37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Do We Make it </a:t>
            </a:r>
            <a:r>
              <a:rPr lang="en-US" dirty="0">
                <a:solidFill>
                  <a:srgbClr val="C00000"/>
                </a:solidFill>
              </a:rPr>
              <a:t>Deep</a:t>
            </a:r>
            <a:r>
              <a:rPr lang="en-US" dirty="0"/>
              <a:t>?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396FAD-26FC-695F-BB15-DD7F1C3F969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3919" y="1382767"/>
            <a:ext cx="8085415" cy="3077573"/>
          </a:xfrm>
        </p:spPr>
        <p:txBody>
          <a:bodyPr/>
          <a:lstStyle/>
          <a:p>
            <a:r>
              <a:rPr lang="en-US" sz="2000" dirty="0">
                <a:latin typeface="Corbel" panose="020B0503020204020204" pitchFamily="34" charset="0"/>
              </a:rPr>
              <a:t>Stack more layers! </a:t>
            </a:r>
          </a:p>
          <a:p>
            <a:endParaRPr lang="en-US" sz="2000" dirty="0"/>
          </a:p>
        </p:txBody>
      </p:sp>
      <p:pic>
        <p:nvPicPr>
          <p:cNvPr id="5" name="Content Placeholder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B4A80493-6C8B-44AC-416E-902CC5653E52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t="8336"/>
          <a:stretch/>
        </p:blipFill>
        <p:spPr>
          <a:xfrm>
            <a:off x="618240" y="2084321"/>
            <a:ext cx="2860675" cy="17081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D8A730-079C-9942-66DC-FB97976C8C5C}"/>
              </a:ext>
            </a:extLst>
          </p:cNvPr>
          <p:cNvSpPr txBox="1"/>
          <p:nvPr/>
        </p:nvSpPr>
        <p:spPr>
          <a:xfrm>
            <a:off x="2344371" y="4832751"/>
            <a:ext cx="45921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Attention Is All You Need, Vaswani et al. 2017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]</a:t>
            </a:r>
          </a:p>
        </p:txBody>
      </p:sp>
      <p:pic>
        <p:nvPicPr>
          <p:cNvPr id="9" name="object 4">
            <a:extLst>
              <a:ext uri="{FF2B5EF4-FFF2-40B4-BE49-F238E27FC236}">
                <a16:creationId xmlns:a16="http://schemas.microsoft.com/office/drawing/2014/main" id="{853AE016-7461-CF7F-622E-666D7D0DA56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64786" y="1542899"/>
            <a:ext cx="1830202" cy="2256732"/>
          </a:xfrm>
          <a:prstGeom prst="rect">
            <a:avLst/>
          </a:prstGeom>
        </p:spPr>
      </p:pic>
      <p:grpSp>
        <p:nvGrpSpPr>
          <p:cNvPr id="6" name="object 4">
            <a:extLst>
              <a:ext uri="{FF2B5EF4-FFF2-40B4-BE49-F238E27FC236}">
                <a16:creationId xmlns:a16="http://schemas.microsoft.com/office/drawing/2014/main" id="{321B84F8-F7D2-E46F-B0AE-628042F6C046}"/>
              </a:ext>
            </a:extLst>
          </p:cNvPr>
          <p:cNvGrpSpPr>
            <a:grpSpLocks noChangeAspect="1"/>
          </p:cNvGrpSpPr>
          <p:nvPr/>
        </p:nvGrpSpPr>
        <p:grpSpPr>
          <a:xfrm>
            <a:off x="6771888" y="50444"/>
            <a:ext cx="1830202" cy="5078194"/>
            <a:chOff x="14374942" y="4352793"/>
            <a:chExt cx="2494588" cy="6630308"/>
          </a:xfrm>
        </p:grpSpPr>
        <p:pic>
          <p:nvPicPr>
            <p:cNvPr id="7" name="object 5">
              <a:extLst>
                <a:ext uri="{FF2B5EF4-FFF2-40B4-BE49-F238E27FC236}">
                  <a16:creationId xmlns:a16="http://schemas.microsoft.com/office/drawing/2014/main" id="{4D832FF3-9010-8BD4-E7C2-7EC1107DEC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374942" y="6301406"/>
              <a:ext cx="2494588" cy="4681695"/>
            </a:xfrm>
            <a:prstGeom prst="rect">
              <a:avLst/>
            </a:prstGeom>
          </p:spPr>
        </p:pic>
        <p:pic>
          <p:nvPicPr>
            <p:cNvPr id="8" name="object 6">
              <a:extLst>
                <a:ext uri="{FF2B5EF4-FFF2-40B4-BE49-F238E27FC236}">
                  <a16:creationId xmlns:a16="http://schemas.microsoft.com/office/drawing/2014/main" id="{D9F32A08-7206-D8D4-F45B-FCF70DA8EB54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321136" y="4352793"/>
              <a:ext cx="1516046" cy="1948614"/>
            </a:xfrm>
            <a:prstGeom prst="rect">
              <a:avLst/>
            </a:prstGeom>
          </p:spPr>
        </p:pic>
      </p:grpSp>
      <p:sp>
        <p:nvSpPr>
          <p:cNvPr id="10" name="Right Arrow 9">
            <a:extLst>
              <a:ext uri="{FF2B5EF4-FFF2-40B4-BE49-F238E27FC236}">
                <a16:creationId xmlns:a16="http://schemas.microsoft.com/office/drawing/2014/main" id="{7F573C1C-F0CB-61F3-E742-7E2833E7B207}"/>
              </a:ext>
            </a:extLst>
          </p:cNvPr>
          <p:cNvSpPr/>
          <p:nvPr/>
        </p:nvSpPr>
        <p:spPr>
          <a:xfrm>
            <a:off x="6069924" y="2459162"/>
            <a:ext cx="527027" cy="42420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523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18751-DB56-766A-42E6-319BC52ED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520" y="107119"/>
            <a:ext cx="8085415" cy="857542"/>
          </a:xfrm>
        </p:spPr>
        <p:txBody>
          <a:bodyPr/>
          <a:lstStyle/>
          <a:p>
            <a:r>
              <a:rPr lang="en-US" dirty="0"/>
              <a:t>From Representations to Prediction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F7E775-D397-1540-5F1D-3AA92B04208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To perform prediction, add a classification head </a:t>
            </a:r>
            <a:br>
              <a:rPr lang="en-US" dirty="0"/>
            </a:br>
            <a:r>
              <a:rPr lang="en-US" dirty="0"/>
              <a:t>on top of the final layer of the transformer.</a:t>
            </a:r>
          </a:p>
          <a:p>
            <a:r>
              <a:rPr lang="en-US" dirty="0"/>
              <a:t>This can be per token (Language modeling)</a:t>
            </a:r>
          </a:p>
          <a:p>
            <a:r>
              <a:rPr lang="en-US" dirty="0"/>
              <a:t>Or can be for the entire sequence (only one token)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4" name="object 4">
            <a:extLst>
              <a:ext uri="{FF2B5EF4-FFF2-40B4-BE49-F238E27FC236}">
                <a16:creationId xmlns:a16="http://schemas.microsoft.com/office/drawing/2014/main" id="{08422502-CB40-207A-1AE0-D3EEF2AB4F25}"/>
              </a:ext>
            </a:extLst>
          </p:cNvPr>
          <p:cNvGrpSpPr>
            <a:grpSpLocks noChangeAspect="1"/>
          </p:cNvGrpSpPr>
          <p:nvPr/>
        </p:nvGrpSpPr>
        <p:grpSpPr>
          <a:xfrm>
            <a:off x="7256057" y="172529"/>
            <a:ext cx="1695807" cy="4918281"/>
            <a:chOff x="14374942" y="2994659"/>
            <a:chExt cx="2875415" cy="7988442"/>
          </a:xfrm>
        </p:grpSpPr>
        <p:pic>
          <p:nvPicPr>
            <p:cNvPr id="5" name="object 5">
              <a:extLst>
                <a:ext uri="{FF2B5EF4-FFF2-40B4-BE49-F238E27FC236}">
                  <a16:creationId xmlns:a16="http://schemas.microsoft.com/office/drawing/2014/main" id="{B2748669-6CD4-F07B-A57B-F61EEC4729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374942" y="6301406"/>
              <a:ext cx="2494588" cy="4681695"/>
            </a:xfrm>
            <a:prstGeom prst="rect">
              <a:avLst/>
            </a:prstGeom>
          </p:spPr>
        </p:pic>
        <p:pic>
          <p:nvPicPr>
            <p:cNvPr id="6" name="object 6">
              <a:extLst>
                <a:ext uri="{FF2B5EF4-FFF2-40B4-BE49-F238E27FC236}">
                  <a16:creationId xmlns:a16="http://schemas.microsoft.com/office/drawing/2014/main" id="{F1AF140E-FB98-D264-6CDE-D2B24C8A65A5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321136" y="4352793"/>
              <a:ext cx="1516046" cy="1948614"/>
            </a:xfrm>
            <a:prstGeom prst="rect">
              <a:avLst/>
            </a:prstGeom>
          </p:spPr>
        </p:pic>
        <p:sp>
          <p:nvSpPr>
            <p:cNvPr id="7" name="object 7">
              <a:extLst>
                <a:ext uri="{FF2B5EF4-FFF2-40B4-BE49-F238E27FC236}">
                  <a16:creationId xmlns:a16="http://schemas.microsoft.com/office/drawing/2014/main" id="{EC99BA35-A0F1-25EB-AFF6-D841962C861E}"/>
                </a:ext>
              </a:extLst>
            </p:cNvPr>
            <p:cNvSpPr/>
            <p:nvPr/>
          </p:nvSpPr>
          <p:spPr>
            <a:xfrm>
              <a:off x="14755769" y="2994659"/>
              <a:ext cx="2494588" cy="3480481"/>
            </a:xfrm>
            <a:custGeom>
              <a:avLst/>
              <a:gdLst/>
              <a:ahLst/>
              <a:cxnLst/>
              <a:rect l="l" t="t" r="r" b="b"/>
              <a:pathLst>
                <a:path w="2688590" h="2397760">
                  <a:moveTo>
                    <a:pt x="0" y="0"/>
                  </a:moveTo>
                  <a:lnTo>
                    <a:pt x="2688006" y="0"/>
                  </a:lnTo>
                  <a:lnTo>
                    <a:pt x="2688006" y="2397661"/>
                  </a:lnTo>
                  <a:lnTo>
                    <a:pt x="0" y="2397661"/>
                  </a:lnTo>
                  <a:lnTo>
                    <a:pt x="0" y="0"/>
                  </a:lnTo>
                  <a:close/>
                </a:path>
              </a:pathLst>
            </a:custGeom>
            <a:ln w="41883">
              <a:solidFill>
                <a:srgbClr val="FF0000">
                  <a:alpha val="52157"/>
                </a:srgbClr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pic>
        <p:nvPicPr>
          <p:cNvPr id="11" name="Picture 10" descr="A math equations on a white background&#10;&#10;Description automatically generated">
            <a:extLst>
              <a:ext uri="{FF2B5EF4-FFF2-40B4-BE49-F238E27FC236}">
                <a16:creationId xmlns:a16="http://schemas.microsoft.com/office/drawing/2014/main" id="{8E9403FF-A61E-FFE1-FB3D-BBD479DBC0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5666" y="2599090"/>
            <a:ext cx="4095946" cy="1133648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B9C83515-A6D8-2BB1-00E5-C906F14AE048}"/>
              </a:ext>
            </a:extLst>
          </p:cNvPr>
          <p:cNvGrpSpPr>
            <a:grpSpLocks noChangeAspect="1"/>
          </p:cNvGrpSpPr>
          <p:nvPr/>
        </p:nvGrpSpPr>
        <p:grpSpPr>
          <a:xfrm>
            <a:off x="7555779" y="240602"/>
            <a:ext cx="1249824" cy="709769"/>
            <a:chOff x="7094057" y="-256943"/>
            <a:chExt cx="1713760" cy="973234"/>
          </a:xfrm>
        </p:grpSpPr>
        <p:sp>
          <p:nvSpPr>
            <p:cNvPr id="12" name="object 12">
              <a:extLst>
                <a:ext uri="{FF2B5EF4-FFF2-40B4-BE49-F238E27FC236}">
                  <a16:creationId xmlns:a16="http://schemas.microsoft.com/office/drawing/2014/main" id="{A241DCA6-AB94-2BDB-51DE-1B11F270D6F0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7094057" y="-256943"/>
              <a:ext cx="1019939" cy="234751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marL="9525" algn="ctr">
                <a:spcBef>
                  <a:spcPts val="75"/>
                </a:spcBef>
              </a:pPr>
              <a:r>
                <a:rPr sz="1050" spc="4" dirty="0">
                  <a:solidFill>
                    <a:srgbClr val="175E54"/>
                  </a:solidFill>
                  <a:latin typeface="Corbel" panose="020B0503020204020204" pitchFamily="34" charset="0"/>
                  <a:cs typeface="Calibri"/>
                </a:rPr>
                <a:t>b</a:t>
              </a:r>
              <a:r>
                <a:rPr sz="1050" spc="-8" dirty="0">
                  <a:solidFill>
                    <a:srgbClr val="175E54"/>
                  </a:solidFill>
                  <a:latin typeface="Corbel" panose="020B0503020204020204" pitchFamily="34" charset="0"/>
                  <a:cs typeface="Calibri"/>
                </a:rPr>
                <a:t>oo</a:t>
              </a:r>
              <a:r>
                <a:rPr sz="1050" spc="-11" dirty="0">
                  <a:solidFill>
                    <a:srgbClr val="175E54"/>
                  </a:solidFill>
                  <a:latin typeface="Corbel" panose="020B0503020204020204" pitchFamily="34" charset="0"/>
                  <a:cs typeface="Calibri"/>
                </a:rPr>
                <a:t>k</a:t>
              </a:r>
              <a:r>
                <a:rPr sz="1050" dirty="0">
                  <a:solidFill>
                    <a:srgbClr val="175E54"/>
                  </a:solidFill>
                  <a:latin typeface="Corbel" panose="020B0503020204020204" pitchFamily="34" charset="0"/>
                  <a:cs typeface="Calibri"/>
                </a:rPr>
                <a:t>s</a:t>
              </a:r>
              <a:endParaRPr sz="1050" dirty="0">
                <a:latin typeface="Corbel" panose="020B0503020204020204" pitchFamily="34" charset="0"/>
                <a:cs typeface="Calibri"/>
              </a:endParaRPr>
            </a:p>
          </p:txBody>
        </p:sp>
        <p:grpSp>
          <p:nvGrpSpPr>
            <p:cNvPr id="14" name="object 14">
              <a:extLst>
                <a:ext uri="{FF2B5EF4-FFF2-40B4-BE49-F238E27FC236}">
                  <a16:creationId xmlns:a16="http://schemas.microsoft.com/office/drawing/2014/main" id="{3F5E9AD6-80F7-A5BA-CAD3-A52D61DD478F}"/>
                </a:ext>
              </a:extLst>
            </p:cNvPr>
            <p:cNvGrpSpPr/>
            <p:nvPr/>
          </p:nvGrpSpPr>
          <p:grpSpPr>
            <a:xfrm>
              <a:off x="7316835" y="-29628"/>
              <a:ext cx="1490982" cy="745570"/>
              <a:chOff x="8191551" y="719274"/>
              <a:chExt cx="2100580" cy="1003349"/>
            </a:xfrm>
          </p:grpSpPr>
          <p:sp>
            <p:nvSpPr>
              <p:cNvPr id="15" name="object 15">
                <a:extLst>
                  <a:ext uri="{FF2B5EF4-FFF2-40B4-BE49-F238E27FC236}">
                    <a16:creationId xmlns:a16="http://schemas.microsoft.com/office/drawing/2014/main" id="{CDA24396-AA79-6625-13EB-9E1168FA6379}"/>
                  </a:ext>
                </a:extLst>
              </p:cNvPr>
              <p:cNvSpPr/>
              <p:nvPr/>
            </p:nvSpPr>
            <p:spPr>
              <a:xfrm>
                <a:off x="8561431" y="719274"/>
                <a:ext cx="76200" cy="293370"/>
              </a:xfrm>
              <a:custGeom>
                <a:avLst/>
                <a:gdLst/>
                <a:ahLst/>
                <a:cxnLst/>
                <a:rect l="l" t="t" r="r" b="b"/>
                <a:pathLst>
                  <a:path w="76200" h="293369">
                    <a:moveTo>
                      <a:pt x="33336" y="216655"/>
                    </a:moveTo>
                    <a:lnTo>
                      <a:pt x="0" y="216707"/>
                    </a:lnTo>
                    <a:lnTo>
                      <a:pt x="38218" y="292848"/>
                    </a:lnTo>
                    <a:lnTo>
                      <a:pt x="69841" y="229355"/>
                    </a:lnTo>
                    <a:lnTo>
                      <a:pt x="33356" y="229355"/>
                    </a:lnTo>
                    <a:lnTo>
                      <a:pt x="33336" y="216655"/>
                    </a:lnTo>
                    <a:close/>
                  </a:path>
                  <a:path w="76200" h="293369">
                    <a:moveTo>
                      <a:pt x="42861" y="216640"/>
                    </a:moveTo>
                    <a:lnTo>
                      <a:pt x="33336" y="216655"/>
                    </a:lnTo>
                    <a:lnTo>
                      <a:pt x="33356" y="229355"/>
                    </a:lnTo>
                    <a:lnTo>
                      <a:pt x="42881" y="229340"/>
                    </a:lnTo>
                    <a:lnTo>
                      <a:pt x="42861" y="216640"/>
                    </a:lnTo>
                    <a:close/>
                  </a:path>
                  <a:path w="76200" h="293369">
                    <a:moveTo>
                      <a:pt x="76200" y="216588"/>
                    </a:moveTo>
                    <a:lnTo>
                      <a:pt x="42861" y="216640"/>
                    </a:lnTo>
                    <a:lnTo>
                      <a:pt x="42881" y="229340"/>
                    </a:lnTo>
                    <a:lnTo>
                      <a:pt x="33356" y="229355"/>
                    </a:lnTo>
                    <a:lnTo>
                      <a:pt x="69841" y="229355"/>
                    </a:lnTo>
                    <a:lnTo>
                      <a:pt x="76200" y="216588"/>
                    </a:lnTo>
                    <a:close/>
                  </a:path>
                  <a:path w="76200" h="293369">
                    <a:moveTo>
                      <a:pt x="42524" y="0"/>
                    </a:moveTo>
                    <a:lnTo>
                      <a:pt x="32999" y="15"/>
                    </a:lnTo>
                    <a:lnTo>
                      <a:pt x="33336" y="216655"/>
                    </a:lnTo>
                    <a:lnTo>
                      <a:pt x="42861" y="216640"/>
                    </a:lnTo>
                    <a:lnTo>
                      <a:pt x="42524" y="0"/>
                    </a:lnTo>
                    <a:close/>
                  </a:path>
                </a:pathLst>
              </a:custGeom>
              <a:solidFill>
                <a:srgbClr val="175E54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6" name="object 16">
                <a:extLst>
                  <a:ext uri="{FF2B5EF4-FFF2-40B4-BE49-F238E27FC236}">
                    <a16:creationId xmlns:a16="http://schemas.microsoft.com/office/drawing/2014/main" id="{84729B30-FB96-7A44-ADF1-A98D52980F61}"/>
                  </a:ext>
                </a:extLst>
              </p:cNvPr>
              <p:cNvSpPr/>
              <p:nvPr/>
            </p:nvSpPr>
            <p:spPr>
              <a:xfrm>
                <a:off x="8191551" y="1711511"/>
                <a:ext cx="33655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36550">
                    <a:moveTo>
                      <a:pt x="0" y="0"/>
                    </a:moveTo>
                    <a:lnTo>
                      <a:pt x="336506" y="0"/>
                    </a:lnTo>
                  </a:path>
                </a:pathLst>
              </a:custGeom>
              <a:ln w="12576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7" name="object 17">
                <a:extLst>
                  <a:ext uri="{FF2B5EF4-FFF2-40B4-BE49-F238E27FC236}">
                    <a16:creationId xmlns:a16="http://schemas.microsoft.com/office/drawing/2014/main" id="{C35FF40B-D888-33BE-7F44-B70D896B2084}"/>
                  </a:ext>
                </a:extLst>
              </p:cNvPr>
              <p:cNvSpPr/>
              <p:nvPr/>
            </p:nvSpPr>
            <p:spPr>
              <a:xfrm>
                <a:off x="8191551" y="1716273"/>
                <a:ext cx="479425" cy="0"/>
              </a:xfrm>
              <a:custGeom>
                <a:avLst/>
                <a:gdLst/>
                <a:ahLst/>
                <a:cxnLst/>
                <a:rect l="l" t="t" r="r" b="b"/>
                <a:pathLst>
                  <a:path w="479425">
                    <a:moveTo>
                      <a:pt x="0" y="0"/>
                    </a:moveTo>
                    <a:lnTo>
                      <a:pt x="479204" y="0"/>
                    </a:lnTo>
                  </a:path>
                </a:pathLst>
              </a:custGeom>
              <a:ln w="317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8" name="object 18">
                <a:extLst>
                  <a:ext uri="{FF2B5EF4-FFF2-40B4-BE49-F238E27FC236}">
                    <a16:creationId xmlns:a16="http://schemas.microsoft.com/office/drawing/2014/main" id="{BAF69971-9A15-9311-53EB-6FBA06C9B771}"/>
                  </a:ext>
                </a:extLst>
              </p:cNvPr>
              <p:cNvSpPr/>
              <p:nvPr/>
            </p:nvSpPr>
            <p:spPr>
              <a:xfrm>
                <a:off x="10098210" y="1711511"/>
                <a:ext cx="19367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93675">
                    <a:moveTo>
                      <a:pt x="0" y="0"/>
                    </a:moveTo>
                    <a:lnTo>
                      <a:pt x="193322" y="0"/>
                    </a:lnTo>
                  </a:path>
                </a:pathLst>
              </a:custGeom>
              <a:ln w="12576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9" name="object 19">
                <a:extLst>
                  <a:ext uri="{FF2B5EF4-FFF2-40B4-BE49-F238E27FC236}">
                    <a16:creationId xmlns:a16="http://schemas.microsoft.com/office/drawing/2014/main" id="{6219623D-75F1-E578-11D0-15BFC9688C07}"/>
                  </a:ext>
                </a:extLst>
              </p:cNvPr>
              <p:cNvSpPr/>
              <p:nvPr/>
            </p:nvSpPr>
            <p:spPr>
              <a:xfrm>
                <a:off x="8191551" y="1716273"/>
                <a:ext cx="2100580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2100579" h="6350">
                    <a:moveTo>
                      <a:pt x="1906658" y="0"/>
                    </a:moveTo>
                    <a:lnTo>
                      <a:pt x="2099981" y="0"/>
                    </a:lnTo>
                  </a:path>
                  <a:path w="2100579" h="6350">
                    <a:moveTo>
                      <a:pt x="0" y="6288"/>
                    </a:moveTo>
                    <a:lnTo>
                      <a:pt x="2099981" y="6288"/>
                    </a:lnTo>
                  </a:path>
                </a:pathLst>
              </a:custGeom>
              <a:ln w="317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0" name="object 20">
                <a:extLst>
                  <a:ext uri="{FF2B5EF4-FFF2-40B4-BE49-F238E27FC236}">
                    <a16:creationId xmlns:a16="http://schemas.microsoft.com/office/drawing/2014/main" id="{CBDA12A5-C579-17BC-D5B9-24F83BB59AF2}"/>
                  </a:ext>
                </a:extLst>
              </p:cNvPr>
              <p:cNvSpPr/>
              <p:nvPr/>
            </p:nvSpPr>
            <p:spPr>
              <a:xfrm>
                <a:off x="8385361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87496"/>
                    </a:lnTo>
                    <a:lnTo>
                      <a:pt x="143183" y="87496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1" name="object 21">
                <a:extLst>
                  <a:ext uri="{FF2B5EF4-FFF2-40B4-BE49-F238E27FC236}">
                    <a16:creationId xmlns:a16="http://schemas.microsoft.com/office/drawing/2014/main" id="{FF6FC6D5-4D56-2198-1F2E-8E34D74AD838}"/>
                  </a:ext>
                </a:extLst>
              </p:cNvPr>
              <p:cNvSpPr/>
              <p:nvPr/>
            </p:nvSpPr>
            <p:spPr>
              <a:xfrm>
                <a:off x="8385361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87496"/>
                    </a:lnTo>
                    <a:lnTo>
                      <a:pt x="0" y="8749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2" name="object 22">
                <a:extLst>
                  <a:ext uri="{FF2B5EF4-FFF2-40B4-BE49-F238E27FC236}">
                    <a16:creationId xmlns:a16="http://schemas.microsoft.com/office/drawing/2014/main" id="{E59632AA-E134-D5E8-3174-07B08F5E85CA}"/>
                  </a:ext>
                </a:extLst>
              </p:cNvPr>
              <p:cNvSpPr/>
              <p:nvPr/>
            </p:nvSpPr>
            <p:spPr>
              <a:xfrm>
                <a:off x="8528058" y="1012122"/>
                <a:ext cx="143510" cy="70612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706119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705676"/>
                    </a:lnTo>
                    <a:lnTo>
                      <a:pt x="143183" y="705676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3" name="object 23">
                <a:extLst>
                  <a:ext uri="{FF2B5EF4-FFF2-40B4-BE49-F238E27FC236}">
                    <a16:creationId xmlns:a16="http://schemas.microsoft.com/office/drawing/2014/main" id="{96A70813-353E-C13E-DEB7-07AB7F25D75D}"/>
                  </a:ext>
                </a:extLst>
              </p:cNvPr>
              <p:cNvSpPr/>
              <p:nvPr/>
            </p:nvSpPr>
            <p:spPr>
              <a:xfrm>
                <a:off x="8528058" y="1012122"/>
                <a:ext cx="143510" cy="70612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706119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705676"/>
                    </a:lnTo>
                    <a:lnTo>
                      <a:pt x="0" y="70567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4" name="object 24">
                <a:extLst>
                  <a:ext uri="{FF2B5EF4-FFF2-40B4-BE49-F238E27FC236}">
                    <a16:creationId xmlns:a16="http://schemas.microsoft.com/office/drawing/2014/main" id="{7E693949-6ED3-F018-546B-880DD7DB9192}"/>
                  </a:ext>
                </a:extLst>
              </p:cNvPr>
              <p:cNvSpPr/>
              <p:nvPr/>
            </p:nvSpPr>
            <p:spPr>
              <a:xfrm>
                <a:off x="8670755" y="1535343"/>
                <a:ext cx="143510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82880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182455"/>
                    </a:lnTo>
                    <a:lnTo>
                      <a:pt x="143183" y="182455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5" name="object 25">
                <a:extLst>
                  <a:ext uri="{FF2B5EF4-FFF2-40B4-BE49-F238E27FC236}">
                    <a16:creationId xmlns:a16="http://schemas.microsoft.com/office/drawing/2014/main" id="{BED5B873-F160-B6A4-947C-66DDD9E7AFE4}"/>
                  </a:ext>
                </a:extLst>
              </p:cNvPr>
              <p:cNvSpPr/>
              <p:nvPr/>
            </p:nvSpPr>
            <p:spPr>
              <a:xfrm>
                <a:off x="8670755" y="1535343"/>
                <a:ext cx="143510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8288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182455"/>
                    </a:lnTo>
                    <a:lnTo>
                      <a:pt x="0" y="182455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6" name="object 26">
                <a:extLst>
                  <a:ext uri="{FF2B5EF4-FFF2-40B4-BE49-F238E27FC236}">
                    <a16:creationId xmlns:a16="http://schemas.microsoft.com/office/drawing/2014/main" id="{679E002C-A77B-1A6F-C7C5-38FA9F6A2462}"/>
                  </a:ext>
                </a:extLst>
              </p:cNvPr>
              <p:cNvSpPr/>
              <p:nvPr/>
            </p:nvSpPr>
            <p:spPr>
              <a:xfrm>
                <a:off x="8813451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290708"/>
                    </a:lnTo>
                    <a:lnTo>
                      <a:pt x="143184" y="290708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7" name="object 27">
                <a:extLst>
                  <a:ext uri="{FF2B5EF4-FFF2-40B4-BE49-F238E27FC236}">
                    <a16:creationId xmlns:a16="http://schemas.microsoft.com/office/drawing/2014/main" id="{8B6CECD0-B450-F6EC-CC78-DE70AE3944BD}"/>
                  </a:ext>
                </a:extLst>
              </p:cNvPr>
              <p:cNvSpPr/>
              <p:nvPr/>
            </p:nvSpPr>
            <p:spPr>
              <a:xfrm>
                <a:off x="8813451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90707"/>
                    </a:lnTo>
                    <a:lnTo>
                      <a:pt x="0" y="290707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8" name="object 28">
                <a:extLst>
                  <a:ext uri="{FF2B5EF4-FFF2-40B4-BE49-F238E27FC236}">
                    <a16:creationId xmlns:a16="http://schemas.microsoft.com/office/drawing/2014/main" id="{17AADD1F-5949-D7BA-B809-A9078A33EFF4}"/>
                  </a:ext>
                </a:extLst>
              </p:cNvPr>
              <p:cNvSpPr/>
              <p:nvPr/>
            </p:nvSpPr>
            <p:spPr>
              <a:xfrm>
                <a:off x="8956149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87496"/>
                    </a:lnTo>
                    <a:lnTo>
                      <a:pt x="143184" y="87496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9" name="object 29">
                <a:extLst>
                  <a:ext uri="{FF2B5EF4-FFF2-40B4-BE49-F238E27FC236}">
                    <a16:creationId xmlns:a16="http://schemas.microsoft.com/office/drawing/2014/main" id="{7D8E2648-83E7-F653-A000-72699A6D15DD}"/>
                  </a:ext>
                </a:extLst>
              </p:cNvPr>
              <p:cNvSpPr/>
              <p:nvPr/>
            </p:nvSpPr>
            <p:spPr>
              <a:xfrm>
                <a:off x="8956149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87496"/>
                    </a:lnTo>
                    <a:lnTo>
                      <a:pt x="0" y="8749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30" name="object 30">
                <a:extLst>
                  <a:ext uri="{FF2B5EF4-FFF2-40B4-BE49-F238E27FC236}">
                    <a16:creationId xmlns:a16="http://schemas.microsoft.com/office/drawing/2014/main" id="{3D5B44F7-40E1-2438-8D3D-5B035FAF9A0B}"/>
                  </a:ext>
                </a:extLst>
              </p:cNvPr>
              <p:cNvSpPr/>
              <p:nvPr/>
            </p:nvSpPr>
            <p:spPr>
              <a:xfrm>
                <a:off x="9098846" y="1403269"/>
                <a:ext cx="143510" cy="31496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1496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314529"/>
                    </a:lnTo>
                    <a:lnTo>
                      <a:pt x="143184" y="314529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31" name="object 31">
                <a:extLst>
                  <a:ext uri="{FF2B5EF4-FFF2-40B4-BE49-F238E27FC236}">
                    <a16:creationId xmlns:a16="http://schemas.microsoft.com/office/drawing/2014/main" id="{F12BCD0F-9C3B-1434-545D-279AB73ABE32}"/>
                  </a:ext>
                </a:extLst>
              </p:cNvPr>
              <p:cNvSpPr/>
              <p:nvPr/>
            </p:nvSpPr>
            <p:spPr>
              <a:xfrm>
                <a:off x="9098846" y="1403269"/>
                <a:ext cx="143510" cy="31496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1496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314529"/>
                    </a:lnTo>
                    <a:lnTo>
                      <a:pt x="0" y="31452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32" name="object 32">
                <a:extLst>
                  <a:ext uri="{FF2B5EF4-FFF2-40B4-BE49-F238E27FC236}">
                    <a16:creationId xmlns:a16="http://schemas.microsoft.com/office/drawing/2014/main" id="{30A8D0B4-7266-F2E3-6A22-7F719A6D1DD1}"/>
                  </a:ext>
                </a:extLst>
              </p:cNvPr>
              <p:cNvSpPr/>
              <p:nvPr/>
            </p:nvSpPr>
            <p:spPr>
              <a:xfrm>
                <a:off x="9241543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290708"/>
                    </a:lnTo>
                    <a:lnTo>
                      <a:pt x="143184" y="290708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33" name="object 33">
                <a:extLst>
                  <a:ext uri="{FF2B5EF4-FFF2-40B4-BE49-F238E27FC236}">
                    <a16:creationId xmlns:a16="http://schemas.microsoft.com/office/drawing/2014/main" id="{6CE913A1-4B54-9296-E004-E08B6FC0B0E8}"/>
                  </a:ext>
                </a:extLst>
              </p:cNvPr>
              <p:cNvSpPr/>
              <p:nvPr/>
            </p:nvSpPr>
            <p:spPr>
              <a:xfrm>
                <a:off x="9241543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90708"/>
                    </a:lnTo>
                    <a:lnTo>
                      <a:pt x="0" y="290708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34" name="object 34">
                <a:extLst>
                  <a:ext uri="{FF2B5EF4-FFF2-40B4-BE49-F238E27FC236}">
                    <a16:creationId xmlns:a16="http://schemas.microsoft.com/office/drawing/2014/main" id="{5537D0E2-234D-92AF-FD84-65BFF477E8E1}"/>
                  </a:ext>
                </a:extLst>
              </p:cNvPr>
              <p:cNvSpPr/>
              <p:nvPr/>
            </p:nvSpPr>
            <p:spPr>
              <a:xfrm>
                <a:off x="9526937" y="1585520"/>
                <a:ext cx="143510" cy="1327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3271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132279"/>
                    </a:lnTo>
                    <a:lnTo>
                      <a:pt x="143183" y="132279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35" name="object 35">
                <a:extLst>
                  <a:ext uri="{FF2B5EF4-FFF2-40B4-BE49-F238E27FC236}">
                    <a16:creationId xmlns:a16="http://schemas.microsoft.com/office/drawing/2014/main" id="{1D47BDA6-9ABF-C679-3AF5-15DA6314C5B2}"/>
                  </a:ext>
                </a:extLst>
              </p:cNvPr>
              <p:cNvSpPr/>
              <p:nvPr/>
            </p:nvSpPr>
            <p:spPr>
              <a:xfrm>
                <a:off x="9526937" y="1585520"/>
                <a:ext cx="143510" cy="1327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3271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132279"/>
                    </a:lnTo>
                    <a:lnTo>
                      <a:pt x="0" y="13227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36" name="object 36">
                <a:extLst>
                  <a:ext uri="{FF2B5EF4-FFF2-40B4-BE49-F238E27FC236}">
                    <a16:creationId xmlns:a16="http://schemas.microsoft.com/office/drawing/2014/main" id="{6B605B33-5570-6B43-4E83-17D072BEDD38}"/>
                  </a:ext>
                </a:extLst>
              </p:cNvPr>
              <p:cNvSpPr/>
              <p:nvPr/>
            </p:nvSpPr>
            <p:spPr>
              <a:xfrm>
                <a:off x="9669635" y="1479669"/>
                <a:ext cx="143510" cy="2381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38125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238130"/>
                    </a:lnTo>
                    <a:lnTo>
                      <a:pt x="143183" y="238130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37" name="object 37">
                <a:extLst>
                  <a:ext uri="{FF2B5EF4-FFF2-40B4-BE49-F238E27FC236}">
                    <a16:creationId xmlns:a16="http://schemas.microsoft.com/office/drawing/2014/main" id="{8405DA5A-B11A-70FE-507E-223FDD20F984}"/>
                  </a:ext>
                </a:extLst>
              </p:cNvPr>
              <p:cNvSpPr/>
              <p:nvPr/>
            </p:nvSpPr>
            <p:spPr>
              <a:xfrm>
                <a:off x="9669635" y="1479669"/>
                <a:ext cx="143510" cy="2381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38125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38129"/>
                    </a:lnTo>
                    <a:lnTo>
                      <a:pt x="0" y="23812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38" name="object 38">
                <a:extLst>
                  <a:ext uri="{FF2B5EF4-FFF2-40B4-BE49-F238E27FC236}">
                    <a16:creationId xmlns:a16="http://schemas.microsoft.com/office/drawing/2014/main" id="{1FE77937-5C5F-F07C-21B7-A1371B9617C4}"/>
                  </a:ext>
                </a:extLst>
              </p:cNvPr>
              <p:cNvSpPr/>
              <p:nvPr/>
            </p:nvSpPr>
            <p:spPr>
              <a:xfrm>
                <a:off x="9812332" y="1396268"/>
                <a:ext cx="143510" cy="32194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2194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321530"/>
                    </a:lnTo>
                    <a:lnTo>
                      <a:pt x="143183" y="321530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39" name="object 39">
                <a:extLst>
                  <a:ext uri="{FF2B5EF4-FFF2-40B4-BE49-F238E27FC236}">
                    <a16:creationId xmlns:a16="http://schemas.microsoft.com/office/drawing/2014/main" id="{0E174D37-80D7-8F91-9E4C-5B7CDFF5509C}"/>
                  </a:ext>
                </a:extLst>
              </p:cNvPr>
              <p:cNvSpPr/>
              <p:nvPr/>
            </p:nvSpPr>
            <p:spPr>
              <a:xfrm>
                <a:off x="9812332" y="1396268"/>
                <a:ext cx="143510" cy="32194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2194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321531"/>
                    </a:lnTo>
                    <a:lnTo>
                      <a:pt x="0" y="321531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40" name="object 40">
                <a:extLst>
                  <a:ext uri="{FF2B5EF4-FFF2-40B4-BE49-F238E27FC236}">
                    <a16:creationId xmlns:a16="http://schemas.microsoft.com/office/drawing/2014/main" id="{7042E33B-9B07-42A0-4B05-6C2A0AAB7293}"/>
                  </a:ext>
                </a:extLst>
              </p:cNvPr>
              <p:cNvSpPr/>
              <p:nvPr/>
            </p:nvSpPr>
            <p:spPr>
              <a:xfrm>
                <a:off x="9955026" y="1661887"/>
                <a:ext cx="143510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651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55911"/>
                    </a:lnTo>
                    <a:lnTo>
                      <a:pt x="143183" y="55911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41" name="object 41">
                <a:extLst>
                  <a:ext uri="{FF2B5EF4-FFF2-40B4-BE49-F238E27FC236}">
                    <a16:creationId xmlns:a16="http://schemas.microsoft.com/office/drawing/2014/main" id="{7AAFDD4D-B2A5-C3B6-1C74-CABF6E15E7CB}"/>
                  </a:ext>
                </a:extLst>
              </p:cNvPr>
              <p:cNvSpPr/>
              <p:nvPr/>
            </p:nvSpPr>
            <p:spPr>
              <a:xfrm>
                <a:off x="9955026" y="1661887"/>
                <a:ext cx="143510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651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55911"/>
                    </a:lnTo>
                    <a:lnTo>
                      <a:pt x="0" y="55911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</p:grpSp>
        <p:grpSp>
          <p:nvGrpSpPr>
            <p:cNvPr id="43" name="object 129">
              <a:extLst>
                <a:ext uri="{FF2B5EF4-FFF2-40B4-BE49-F238E27FC236}">
                  <a16:creationId xmlns:a16="http://schemas.microsoft.com/office/drawing/2014/main" id="{17519C86-61E3-8F3E-4A5B-5B34E256C64A}"/>
                </a:ext>
              </a:extLst>
            </p:cNvPr>
            <p:cNvGrpSpPr/>
            <p:nvPr/>
          </p:nvGrpSpPr>
          <p:grpSpPr>
            <a:xfrm>
              <a:off x="8160019" y="315212"/>
              <a:ext cx="108623" cy="401079"/>
              <a:chOff x="9379478" y="1183342"/>
              <a:chExt cx="153035" cy="539750"/>
            </a:xfrm>
          </p:grpSpPr>
          <p:sp>
            <p:nvSpPr>
              <p:cNvPr id="44" name="object 130">
                <a:extLst>
                  <a:ext uri="{FF2B5EF4-FFF2-40B4-BE49-F238E27FC236}">
                    <a16:creationId xmlns:a16="http://schemas.microsoft.com/office/drawing/2014/main" id="{DEE000A7-5374-E16D-A016-BCF0E39863D3}"/>
                  </a:ext>
                </a:extLst>
              </p:cNvPr>
              <p:cNvSpPr/>
              <p:nvPr/>
            </p:nvSpPr>
            <p:spPr>
              <a:xfrm>
                <a:off x="9384241" y="1188105"/>
                <a:ext cx="143510" cy="5302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30225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529694"/>
                    </a:lnTo>
                    <a:lnTo>
                      <a:pt x="143184" y="529694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45" name="object 131">
                <a:extLst>
                  <a:ext uri="{FF2B5EF4-FFF2-40B4-BE49-F238E27FC236}">
                    <a16:creationId xmlns:a16="http://schemas.microsoft.com/office/drawing/2014/main" id="{21D7918D-AB00-F9C1-6133-7DE4E81EBBC1}"/>
                  </a:ext>
                </a:extLst>
              </p:cNvPr>
              <p:cNvSpPr/>
              <p:nvPr/>
            </p:nvSpPr>
            <p:spPr>
              <a:xfrm>
                <a:off x="9384241" y="1188105"/>
                <a:ext cx="143510" cy="5302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30225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529694"/>
                    </a:lnTo>
                    <a:lnTo>
                      <a:pt x="0" y="529694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</p:grpSp>
      </p:grpSp>
      <p:pic>
        <p:nvPicPr>
          <p:cNvPr id="47" name="Picture 2">
            <a:extLst>
              <a:ext uri="{FF2B5EF4-FFF2-40B4-BE49-F238E27FC236}">
                <a16:creationId xmlns:a16="http://schemas.microsoft.com/office/drawing/2014/main" id="{43D367AF-058E-E00F-F295-50EF505560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628"/>
          <a:stretch/>
        </p:blipFill>
        <p:spPr bwMode="auto">
          <a:xfrm>
            <a:off x="890954" y="3661489"/>
            <a:ext cx="5490291" cy="1040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09225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2720BC5-183C-0638-4ED5-8EFE17F2E40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One last wrinkle though … </a:t>
            </a:r>
          </a:p>
        </p:txBody>
      </p:sp>
    </p:spTree>
    <p:extLst>
      <p:ext uri="{BB962C8B-B14F-4D97-AF65-F5344CB8AC3E}">
        <p14:creationId xmlns:p14="http://schemas.microsoft.com/office/powerpoint/2010/main" val="2156148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>
            <a:extLst>
              <a:ext uri="{FF2B5EF4-FFF2-40B4-BE49-F238E27FC236}">
                <a16:creationId xmlns:a16="http://schemas.microsoft.com/office/drawing/2014/main" id="{4F6FC934-D1B8-1707-6387-EECD02D5F991}"/>
              </a:ext>
            </a:extLst>
          </p:cNvPr>
          <p:cNvSpPr/>
          <p:nvPr/>
        </p:nvSpPr>
        <p:spPr>
          <a:xfrm>
            <a:off x="2431414" y="3281063"/>
            <a:ext cx="216000" cy="405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字方塊 27">
                <a:extLst>
                  <a:ext uri="{FF2B5EF4-FFF2-40B4-BE49-F238E27FC236}">
                    <a16:creationId xmlns:a16="http://schemas.microsoft.com/office/drawing/2014/main" id="{082B7E43-F6AA-F2C8-6C31-C60686B3E19E}"/>
                  </a:ext>
                </a:extLst>
              </p:cNvPr>
              <p:cNvSpPr txBox="1"/>
              <p:nvPr/>
            </p:nvSpPr>
            <p:spPr>
              <a:xfrm>
                <a:off x="2287594" y="2904109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6" name="文字方塊 27">
                <a:extLst>
                  <a:ext uri="{FF2B5EF4-FFF2-40B4-BE49-F238E27FC236}">
                    <a16:creationId xmlns:a16="http://schemas.microsoft.com/office/drawing/2014/main" id="{082B7E43-F6AA-F2C8-6C31-C60686B3E1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7594" y="2904109"/>
                <a:ext cx="536371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矩形 31">
            <a:extLst>
              <a:ext uri="{FF2B5EF4-FFF2-40B4-BE49-F238E27FC236}">
                <a16:creationId xmlns:a16="http://schemas.microsoft.com/office/drawing/2014/main" id="{019C1802-AB76-2BB1-7CB7-AFC5A93C3371}"/>
              </a:ext>
            </a:extLst>
          </p:cNvPr>
          <p:cNvSpPr/>
          <p:nvPr/>
        </p:nvSpPr>
        <p:spPr>
          <a:xfrm>
            <a:off x="2002130" y="3281063"/>
            <a:ext cx="216000" cy="405000"/>
          </a:xfrm>
          <a:prstGeom prst="rect">
            <a:avLst/>
          </a:prstGeom>
          <a:solidFill>
            <a:srgbClr val="FECCC2"/>
          </a:solidFill>
          <a:ln>
            <a:solidFill>
              <a:srgbClr val="C0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字方塊 32">
                <a:extLst>
                  <a:ext uri="{FF2B5EF4-FFF2-40B4-BE49-F238E27FC236}">
                    <a16:creationId xmlns:a16="http://schemas.microsoft.com/office/drawing/2014/main" id="{1503E800-03F6-F0C7-19EB-098227C7B1E7}"/>
                  </a:ext>
                </a:extLst>
              </p:cNvPr>
              <p:cNvSpPr txBox="1"/>
              <p:nvPr/>
            </p:nvSpPr>
            <p:spPr>
              <a:xfrm>
                <a:off x="1866016" y="2911815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8" name="文字方塊 32">
                <a:extLst>
                  <a:ext uri="{FF2B5EF4-FFF2-40B4-BE49-F238E27FC236}">
                    <a16:creationId xmlns:a16="http://schemas.microsoft.com/office/drawing/2014/main" id="{1503E800-03F6-F0C7-19EB-098227C7B1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6016" y="2911815"/>
                <a:ext cx="536371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矩形 33">
            <a:extLst>
              <a:ext uri="{FF2B5EF4-FFF2-40B4-BE49-F238E27FC236}">
                <a16:creationId xmlns:a16="http://schemas.microsoft.com/office/drawing/2014/main" id="{B7D58CA8-E1B2-BA35-0B8D-4B31986D64F8}"/>
              </a:ext>
            </a:extLst>
          </p:cNvPr>
          <p:cNvSpPr/>
          <p:nvPr/>
        </p:nvSpPr>
        <p:spPr>
          <a:xfrm>
            <a:off x="1580553" y="3281063"/>
            <a:ext cx="216000" cy="405000"/>
          </a:xfrm>
          <a:prstGeom prst="rect">
            <a:avLst/>
          </a:prstGeom>
          <a:solidFill>
            <a:srgbClr val="E0A9FE"/>
          </a:solidFill>
          <a:ln>
            <a:solidFill>
              <a:srgbClr val="7030A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字方塊 34">
                <a:extLst>
                  <a:ext uri="{FF2B5EF4-FFF2-40B4-BE49-F238E27FC236}">
                    <a16:creationId xmlns:a16="http://schemas.microsoft.com/office/drawing/2014/main" id="{9DBC8D66-39AD-808B-8BFC-CBB1558018AB}"/>
                  </a:ext>
                </a:extLst>
              </p:cNvPr>
              <p:cNvSpPr txBox="1"/>
              <p:nvPr/>
            </p:nvSpPr>
            <p:spPr>
              <a:xfrm>
                <a:off x="1450227" y="2888667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0" name="文字方塊 34">
                <a:extLst>
                  <a:ext uri="{FF2B5EF4-FFF2-40B4-BE49-F238E27FC236}">
                    <a16:creationId xmlns:a16="http://schemas.microsoft.com/office/drawing/2014/main" id="{9DBC8D66-39AD-808B-8BFC-CBB1558018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0227" y="2888667"/>
                <a:ext cx="536371" cy="369332"/>
              </a:xfrm>
              <a:prstGeom prst="rect">
                <a:avLst/>
              </a:prstGeom>
              <a:blipFill>
                <a:blip r:embed="rId6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直線單箭頭接點 67">
            <a:extLst>
              <a:ext uri="{FF2B5EF4-FFF2-40B4-BE49-F238E27FC236}">
                <a16:creationId xmlns:a16="http://schemas.microsoft.com/office/drawing/2014/main" id="{B4C38710-638A-7DD5-962F-570B1E175348}"/>
              </a:ext>
            </a:extLst>
          </p:cNvPr>
          <p:cNvCxnSpPr>
            <a:cxnSpLocks/>
          </p:cNvCxnSpPr>
          <p:nvPr/>
        </p:nvCxnSpPr>
        <p:spPr>
          <a:xfrm flipV="1">
            <a:off x="2116571" y="3689023"/>
            <a:ext cx="0" cy="381657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單箭頭接點 68">
            <a:extLst>
              <a:ext uri="{FF2B5EF4-FFF2-40B4-BE49-F238E27FC236}">
                <a16:creationId xmlns:a16="http://schemas.microsoft.com/office/drawing/2014/main" id="{F3998764-6EEC-087D-ECC4-0B62070D1760}"/>
              </a:ext>
            </a:extLst>
          </p:cNvPr>
          <p:cNvCxnSpPr>
            <a:cxnSpLocks/>
          </p:cNvCxnSpPr>
          <p:nvPr/>
        </p:nvCxnSpPr>
        <p:spPr>
          <a:xfrm>
            <a:off x="1680013" y="3898902"/>
            <a:ext cx="859400" cy="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單箭頭接點 69">
            <a:extLst>
              <a:ext uri="{FF2B5EF4-FFF2-40B4-BE49-F238E27FC236}">
                <a16:creationId xmlns:a16="http://schemas.microsoft.com/office/drawing/2014/main" id="{DF08AF49-3789-3A7F-603A-8593C2420B32}"/>
              </a:ext>
            </a:extLst>
          </p:cNvPr>
          <p:cNvCxnSpPr>
            <a:cxnSpLocks/>
          </p:cNvCxnSpPr>
          <p:nvPr/>
        </p:nvCxnSpPr>
        <p:spPr>
          <a:xfrm flipV="1">
            <a:off x="1680013" y="3687516"/>
            <a:ext cx="0" cy="20362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單箭頭接點 70">
            <a:extLst>
              <a:ext uri="{FF2B5EF4-FFF2-40B4-BE49-F238E27FC236}">
                <a16:creationId xmlns:a16="http://schemas.microsoft.com/office/drawing/2014/main" id="{3111A149-B35A-34BA-09DC-C31875CEF80A}"/>
              </a:ext>
            </a:extLst>
          </p:cNvPr>
          <p:cNvCxnSpPr>
            <a:cxnSpLocks/>
          </p:cNvCxnSpPr>
          <p:nvPr/>
        </p:nvCxnSpPr>
        <p:spPr>
          <a:xfrm flipV="1">
            <a:off x="2539414" y="3687516"/>
            <a:ext cx="0" cy="20362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文字方塊 118">
                <a:extLst>
                  <a:ext uri="{FF2B5EF4-FFF2-40B4-BE49-F238E27FC236}">
                    <a16:creationId xmlns:a16="http://schemas.microsoft.com/office/drawing/2014/main" id="{1539C76B-D283-179F-B27F-6B0BC334DDDB}"/>
                  </a:ext>
                </a:extLst>
              </p:cNvPr>
              <p:cNvSpPr txBox="1"/>
              <p:nvPr/>
            </p:nvSpPr>
            <p:spPr>
              <a:xfrm>
                <a:off x="1884928" y="4308822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71" name="文字方塊 118">
                <a:extLst>
                  <a:ext uri="{FF2B5EF4-FFF2-40B4-BE49-F238E27FC236}">
                    <a16:creationId xmlns:a16="http://schemas.microsoft.com/office/drawing/2014/main" id="{1539C76B-D283-179F-B27F-6B0BC334DD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4928" y="4308822"/>
                <a:ext cx="536371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9" name="Rectangle 78">
            <a:extLst>
              <a:ext uri="{FF2B5EF4-FFF2-40B4-BE49-F238E27FC236}">
                <a16:creationId xmlns:a16="http://schemas.microsoft.com/office/drawing/2014/main" id="{C164FD82-46A0-85AF-6BC4-99DD0022BFDD}"/>
              </a:ext>
            </a:extLst>
          </p:cNvPr>
          <p:cNvSpPr/>
          <p:nvPr/>
        </p:nvSpPr>
        <p:spPr>
          <a:xfrm>
            <a:off x="1613637" y="4078158"/>
            <a:ext cx="102108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O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</a:p>
        </p:txBody>
      </p:sp>
      <p:sp>
        <p:nvSpPr>
          <p:cNvPr id="4" name="文字方塊 1">
            <a:extLst>
              <a:ext uri="{FF2B5EF4-FFF2-40B4-BE49-F238E27FC236}">
                <a16:creationId xmlns:a16="http://schemas.microsoft.com/office/drawing/2014/main" id="{66E47F1C-C79A-1486-8DC5-943653E554A8}"/>
              </a:ext>
            </a:extLst>
          </p:cNvPr>
          <p:cNvSpPr txBox="1"/>
          <p:nvPr/>
        </p:nvSpPr>
        <p:spPr>
          <a:xfrm>
            <a:off x="1942708" y="4734827"/>
            <a:ext cx="578447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TW" sz="1800" dirty="0">
                <a:latin typeface="Consolas" panose="020B0609020204030204" pitchFamily="49" charset="0"/>
                <a:ea typeface="Tahoma" panose="020B0604030504040204" pitchFamily="34" charset="0"/>
                <a:cs typeface="Consolas" panose="020B0609020204030204" pitchFamily="49" charset="0"/>
              </a:rPr>
              <a:t>The	      cat	     sat           on</a:t>
            </a:r>
            <a:endParaRPr lang="zh-TW" altLang="en-US" sz="18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5" name="矩形 24">
            <a:extLst>
              <a:ext uri="{FF2B5EF4-FFF2-40B4-BE49-F238E27FC236}">
                <a16:creationId xmlns:a16="http://schemas.microsoft.com/office/drawing/2014/main" id="{0996E6CE-4CCF-813C-64B9-448830884C29}"/>
              </a:ext>
            </a:extLst>
          </p:cNvPr>
          <p:cNvSpPr/>
          <p:nvPr/>
        </p:nvSpPr>
        <p:spPr>
          <a:xfrm>
            <a:off x="4100091" y="3282996"/>
            <a:ext cx="216000" cy="405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27">
                <a:extLst>
                  <a:ext uri="{FF2B5EF4-FFF2-40B4-BE49-F238E27FC236}">
                    <a16:creationId xmlns:a16="http://schemas.microsoft.com/office/drawing/2014/main" id="{2A0C8778-88E2-0944-059D-85BDD5C6A549}"/>
                  </a:ext>
                </a:extLst>
              </p:cNvPr>
              <p:cNvSpPr txBox="1"/>
              <p:nvPr/>
            </p:nvSpPr>
            <p:spPr>
              <a:xfrm>
                <a:off x="3956271" y="2906042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6" name="文字方塊 27">
                <a:extLst>
                  <a:ext uri="{FF2B5EF4-FFF2-40B4-BE49-F238E27FC236}">
                    <a16:creationId xmlns:a16="http://schemas.microsoft.com/office/drawing/2014/main" id="{2A0C8778-88E2-0944-059D-85BDD5C6A5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6271" y="2906042"/>
                <a:ext cx="536371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矩形 31">
            <a:extLst>
              <a:ext uri="{FF2B5EF4-FFF2-40B4-BE49-F238E27FC236}">
                <a16:creationId xmlns:a16="http://schemas.microsoft.com/office/drawing/2014/main" id="{39461898-4387-EFE2-19F6-A757A28673A6}"/>
              </a:ext>
            </a:extLst>
          </p:cNvPr>
          <p:cNvSpPr/>
          <p:nvPr/>
        </p:nvSpPr>
        <p:spPr>
          <a:xfrm>
            <a:off x="3670807" y="3282996"/>
            <a:ext cx="216000" cy="405000"/>
          </a:xfrm>
          <a:prstGeom prst="rect">
            <a:avLst/>
          </a:prstGeom>
          <a:solidFill>
            <a:srgbClr val="FECCC2"/>
          </a:solidFill>
          <a:ln>
            <a:solidFill>
              <a:srgbClr val="C0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32">
                <a:extLst>
                  <a:ext uri="{FF2B5EF4-FFF2-40B4-BE49-F238E27FC236}">
                    <a16:creationId xmlns:a16="http://schemas.microsoft.com/office/drawing/2014/main" id="{74E461D6-5837-F3B3-A53F-073118A3B85D}"/>
                  </a:ext>
                </a:extLst>
              </p:cNvPr>
              <p:cNvSpPr txBox="1"/>
              <p:nvPr/>
            </p:nvSpPr>
            <p:spPr>
              <a:xfrm>
                <a:off x="3534693" y="2913748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8" name="文字方塊 32">
                <a:extLst>
                  <a:ext uri="{FF2B5EF4-FFF2-40B4-BE49-F238E27FC236}">
                    <a16:creationId xmlns:a16="http://schemas.microsoft.com/office/drawing/2014/main" id="{74E461D6-5837-F3B3-A53F-073118A3B8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4693" y="2913748"/>
                <a:ext cx="536371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矩形 33">
            <a:extLst>
              <a:ext uri="{FF2B5EF4-FFF2-40B4-BE49-F238E27FC236}">
                <a16:creationId xmlns:a16="http://schemas.microsoft.com/office/drawing/2014/main" id="{E215B509-F27A-53AD-A522-91F3073342BE}"/>
              </a:ext>
            </a:extLst>
          </p:cNvPr>
          <p:cNvSpPr/>
          <p:nvPr/>
        </p:nvSpPr>
        <p:spPr>
          <a:xfrm>
            <a:off x="3249230" y="3282996"/>
            <a:ext cx="216000" cy="405000"/>
          </a:xfrm>
          <a:prstGeom prst="rect">
            <a:avLst/>
          </a:prstGeom>
          <a:solidFill>
            <a:srgbClr val="E0A9FE"/>
          </a:solidFill>
          <a:ln>
            <a:solidFill>
              <a:srgbClr val="7030A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34">
                <a:extLst>
                  <a:ext uri="{FF2B5EF4-FFF2-40B4-BE49-F238E27FC236}">
                    <a16:creationId xmlns:a16="http://schemas.microsoft.com/office/drawing/2014/main" id="{91BA1FD3-B7AA-33CC-60EC-5D9F502D3C1C}"/>
                  </a:ext>
                </a:extLst>
              </p:cNvPr>
              <p:cNvSpPr txBox="1"/>
              <p:nvPr/>
            </p:nvSpPr>
            <p:spPr>
              <a:xfrm>
                <a:off x="3118904" y="2890600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0" name="文字方塊 34">
                <a:extLst>
                  <a:ext uri="{FF2B5EF4-FFF2-40B4-BE49-F238E27FC236}">
                    <a16:creationId xmlns:a16="http://schemas.microsoft.com/office/drawing/2014/main" id="{91BA1FD3-B7AA-33CC-60EC-5D9F502D3C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8904" y="2890600"/>
                <a:ext cx="536371" cy="369332"/>
              </a:xfrm>
              <a:prstGeom prst="rect">
                <a:avLst/>
              </a:prstGeom>
              <a:blipFill>
                <a:blip r:embed="rId10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直線單箭頭接點 67">
            <a:extLst>
              <a:ext uri="{FF2B5EF4-FFF2-40B4-BE49-F238E27FC236}">
                <a16:creationId xmlns:a16="http://schemas.microsoft.com/office/drawing/2014/main" id="{EA56C0B8-537D-52B5-CB7B-10DFFACFCBCC}"/>
              </a:ext>
            </a:extLst>
          </p:cNvPr>
          <p:cNvCxnSpPr>
            <a:cxnSpLocks/>
          </p:cNvCxnSpPr>
          <p:nvPr/>
        </p:nvCxnSpPr>
        <p:spPr>
          <a:xfrm flipV="1">
            <a:off x="3785248" y="3690956"/>
            <a:ext cx="0" cy="381657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單箭頭接點 68">
            <a:extLst>
              <a:ext uri="{FF2B5EF4-FFF2-40B4-BE49-F238E27FC236}">
                <a16:creationId xmlns:a16="http://schemas.microsoft.com/office/drawing/2014/main" id="{7A820E65-9B71-2037-91CD-78D182E95A2A}"/>
              </a:ext>
            </a:extLst>
          </p:cNvPr>
          <p:cNvCxnSpPr>
            <a:cxnSpLocks/>
          </p:cNvCxnSpPr>
          <p:nvPr/>
        </p:nvCxnSpPr>
        <p:spPr>
          <a:xfrm>
            <a:off x="3348690" y="3900835"/>
            <a:ext cx="859400" cy="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單箭頭接點 69">
            <a:extLst>
              <a:ext uri="{FF2B5EF4-FFF2-40B4-BE49-F238E27FC236}">
                <a16:creationId xmlns:a16="http://schemas.microsoft.com/office/drawing/2014/main" id="{409F84F8-5EE1-2A1E-CF5F-22D3E2AC3BF0}"/>
              </a:ext>
            </a:extLst>
          </p:cNvPr>
          <p:cNvCxnSpPr>
            <a:cxnSpLocks/>
          </p:cNvCxnSpPr>
          <p:nvPr/>
        </p:nvCxnSpPr>
        <p:spPr>
          <a:xfrm flipV="1">
            <a:off x="3348690" y="3689449"/>
            <a:ext cx="0" cy="20362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單箭頭接點 70">
            <a:extLst>
              <a:ext uri="{FF2B5EF4-FFF2-40B4-BE49-F238E27FC236}">
                <a16:creationId xmlns:a16="http://schemas.microsoft.com/office/drawing/2014/main" id="{1DC04669-BDB8-56EC-77C5-56BDC299E547}"/>
              </a:ext>
            </a:extLst>
          </p:cNvPr>
          <p:cNvCxnSpPr>
            <a:cxnSpLocks/>
          </p:cNvCxnSpPr>
          <p:nvPr/>
        </p:nvCxnSpPr>
        <p:spPr>
          <a:xfrm flipV="1">
            <a:off x="4208091" y="3689449"/>
            <a:ext cx="0" cy="20362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18">
                <a:extLst>
                  <a:ext uri="{FF2B5EF4-FFF2-40B4-BE49-F238E27FC236}">
                    <a16:creationId xmlns:a16="http://schemas.microsoft.com/office/drawing/2014/main" id="{6D2400EA-94C6-D025-290F-D884FB0CE89D}"/>
                  </a:ext>
                </a:extLst>
              </p:cNvPr>
              <p:cNvSpPr txBox="1"/>
              <p:nvPr/>
            </p:nvSpPr>
            <p:spPr>
              <a:xfrm>
                <a:off x="3553605" y="4310755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5" name="文字方塊 118">
                <a:extLst>
                  <a:ext uri="{FF2B5EF4-FFF2-40B4-BE49-F238E27FC236}">
                    <a16:creationId xmlns:a16="http://schemas.microsoft.com/office/drawing/2014/main" id="{6D2400EA-94C6-D025-290F-D884FB0CE8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3605" y="4310755"/>
                <a:ext cx="536371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>
            <a:extLst>
              <a:ext uri="{FF2B5EF4-FFF2-40B4-BE49-F238E27FC236}">
                <a16:creationId xmlns:a16="http://schemas.microsoft.com/office/drawing/2014/main" id="{A1D1865A-2018-7972-784B-DA6392D6D18C}"/>
              </a:ext>
            </a:extLst>
          </p:cNvPr>
          <p:cNvSpPr/>
          <p:nvPr/>
        </p:nvSpPr>
        <p:spPr>
          <a:xfrm>
            <a:off x="3282314" y="4080091"/>
            <a:ext cx="102108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O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</a:p>
        </p:txBody>
      </p:sp>
      <p:sp>
        <p:nvSpPr>
          <p:cNvPr id="17" name="矩形 24">
            <a:extLst>
              <a:ext uri="{FF2B5EF4-FFF2-40B4-BE49-F238E27FC236}">
                <a16:creationId xmlns:a16="http://schemas.microsoft.com/office/drawing/2014/main" id="{851D2A31-C799-3D94-6D28-A70CAD429C3F}"/>
              </a:ext>
            </a:extLst>
          </p:cNvPr>
          <p:cNvSpPr/>
          <p:nvPr/>
        </p:nvSpPr>
        <p:spPr>
          <a:xfrm>
            <a:off x="5780343" y="3284928"/>
            <a:ext cx="216000" cy="405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27">
                <a:extLst>
                  <a:ext uri="{FF2B5EF4-FFF2-40B4-BE49-F238E27FC236}">
                    <a16:creationId xmlns:a16="http://schemas.microsoft.com/office/drawing/2014/main" id="{CC8B955F-53CA-0B24-ADC9-4BA802D38646}"/>
                  </a:ext>
                </a:extLst>
              </p:cNvPr>
              <p:cNvSpPr txBox="1"/>
              <p:nvPr/>
            </p:nvSpPr>
            <p:spPr>
              <a:xfrm>
                <a:off x="5636523" y="2907974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8" name="文字方塊 27">
                <a:extLst>
                  <a:ext uri="{FF2B5EF4-FFF2-40B4-BE49-F238E27FC236}">
                    <a16:creationId xmlns:a16="http://schemas.microsoft.com/office/drawing/2014/main" id="{CC8B955F-53CA-0B24-ADC9-4BA802D386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6523" y="2907974"/>
                <a:ext cx="536371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矩形 31">
            <a:extLst>
              <a:ext uri="{FF2B5EF4-FFF2-40B4-BE49-F238E27FC236}">
                <a16:creationId xmlns:a16="http://schemas.microsoft.com/office/drawing/2014/main" id="{F7221F2C-E3CF-EC78-9713-4B5DF570BE14}"/>
              </a:ext>
            </a:extLst>
          </p:cNvPr>
          <p:cNvSpPr/>
          <p:nvPr/>
        </p:nvSpPr>
        <p:spPr>
          <a:xfrm>
            <a:off x="5351059" y="3284928"/>
            <a:ext cx="216000" cy="405000"/>
          </a:xfrm>
          <a:prstGeom prst="rect">
            <a:avLst/>
          </a:prstGeom>
          <a:solidFill>
            <a:srgbClr val="FECCC2"/>
          </a:solidFill>
          <a:ln>
            <a:solidFill>
              <a:srgbClr val="C0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32">
                <a:extLst>
                  <a:ext uri="{FF2B5EF4-FFF2-40B4-BE49-F238E27FC236}">
                    <a16:creationId xmlns:a16="http://schemas.microsoft.com/office/drawing/2014/main" id="{BBF4471C-92E2-A432-1CAB-6A09449A9E19}"/>
                  </a:ext>
                </a:extLst>
              </p:cNvPr>
              <p:cNvSpPr txBox="1"/>
              <p:nvPr/>
            </p:nvSpPr>
            <p:spPr>
              <a:xfrm>
                <a:off x="5214945" y="2915680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0" name="文字方塊 32">
                <a:extLst>
                  <a:ext uri="{FF2B5EF4-FFF2-40B4-BE49-F238E27FC236}">
                    <a16:creationId xmlns:a16="http://schemas.microsoft.com/office/drawing/2014/main" id="{BBF4471C-92E2-A432-1CAB-6A09449A9E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4945" y="2915680"/>
                <a:ext cx="536371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矩形 33">
            <a:extLst>
              <a:ext uri="{FF2B5EF4-FFF2-40B4-BE49-F238E27FC236}">
                <a16:creationId xmlns:a16="http://schemas.microsoft.com/office/drawing/2014/main" id="{905055E4-9398-4054-F9A4-DCAF202673D1}"/>
              </a:ext>
            </a:extLst>
          </p:cNvPr>
          <p:cNvSpPr/>
          <p:nvPr/>
        </p:nvSpPr>
        <p:spPr>
          <a:xfrm>
            <a:off x="4929482" y="3284928"/>
            <a:ext cx="216000" cy="405000"/>
          </a:xfrm>
          <a:prstGeom prst="rect">
            <a:avLst/>
          </a:prstGeom>
          <a:solidFill>
            <a:srgbClr val="E0A9FE"/>
          </a:solidFill>
          <a:ln>
            <a:solidFill>
              <a:srgbClr val="7030A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34">
                <a:extLst>
                  <a:ext uri="{FF2B5EF4-FFF2-40B4-BE49-F238E27FC236}">
                    <a16:creationId xmlns:a16="http://schemas.microsoft.com/office/drawing/2014/main" id="{5F41F5D6-5AC0-E165-48FC-D590E73F1357}"/>
                  </a:ext>
                </a:extLst>
              </p:cNvPr>
              <p:cNvSpPr txBox="1"/>
              <p:nvPr/>
            </p:nvSpPr>
            <p:spPr>
              <a:xfrm>
                <a:off x="4799156" y="2892532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2" name="文字方塊 34">
                <a:extLst>
                  <a:ext uri="{FF2B5EF4-FFF2-40B4-BE49-F238E27FC236}">
                    <a16:creationId xmlns:a16="http://schemas.microsoft.com/office/drawing/2014/main" id="{5F41F5D6-5AC0-E165-48FC-D590E73F13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9156" y="2892532"/>
                <a:ext cx="536371" cy="369332"/>
              </a:xfrm>
              <a:prstGeom prst="rect">
                <a:avLst/>
              </a:prstGeom>
              <a:blipFill>
                <a:blip r:embed="rId14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直線單箭頭接點 67">
            <a:extLst>
              <a:ext uri="{FF2B5EF4-FFF2-40B4-BE49-F238E27FC236}">
                <a16:creationId xmlns:a16="http://schemas.microsoft.com/office/drawing/2014/main" id="{C16ADB0C-56C8-BBFB-45E0-37333E6966F8}"/>
              </a:ext>
            </a:extLst>
          </p:cNvPr>
          <p:cNvCxnSpPr>
            <a:cxnSpLocks/>
          </p:cNvCxnSpPr>
          <p:nvPr/>
        </p:nvCxnSpPr>
        <p:spPr>
          <a:xfrm flipV="1">
            <a:off x="5465500" y="3692888"/>
            <a:ext cx="0" cy="381657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單箭頭接點 68">
            <a:extLst>
              <a:ext uri="{FF2B5EF4-FFF2-40B4-BE49-F238E27FC236}">
                <a16:creationId xmlns:a16="http://schemas.microsoft.com/office/drawing/2014/main" id="{44324686-1DB3-F396-50DC-5846092F1107}"/>
              </a:ext>
            </a:extLst>
          </p:cNvPr>
          <p:cNvCxnSpPr>
            <a:cxnSpLocks/>
          </p:cNvCxnSpPr>
          <p:nvPr/>
        </p:nvCxnSpPr>
        <p:spPr>
          <a:xfrm>
            <a:off x="5028942" y="3902767"/>
            <a:ext cx="859400" cy="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單箭頭接點 69">
            <a:extLst>
              <a:ext uri="{FF2B5EF4-FFF2-40B4-BE49-F238E27FC236}">
                <a16:creationId xmlns:a16="http://schemas.microsoft.com/office/drawing/2014/main" id="{2D226FC3-BB22-43B8-8CF8-EC37282B7E55}"/>
              </a:ext>
            </a:extLst>
          </p:cNvPr>
          <p:cNvCxnSpPr>
            <a:cxnSpLocks/>
          </p:cNvCxnSpPr>
          <p:nvPr/>
        </p:nvCxnSpPr>
        <p:spPr>
          <a:xfrm flipV="1">
            <a:off x="5028942" y="3691381"/>
            <a:ext cx="0" cy="20362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單箭頭接點 70">
            <a:extLst>
              <a:ext uri="{FF2B5EF4-FFF2-40B4-BE49-F238E27FC236}">
                <a16:creationId xmlns:a16="http://schemas.microsoft.com/office/drawing/2014/main" id="{EBB458D5-F4FD-CA9E-6B2B-CD9F0500A77E}"/>
              </a:ext>
            </a:extLst>
          </p:cNvPr>
          <p:cNvCxnSpPr>
            <a:cxnSpLocks/>
          </p:cNvCxnSpPr>
          <p:nvPr/>
        </p:nvCxnSpPr>
        <p:spPr>
          <a:xfrm flipV="1">
            <a:off x="5888343" y="3691381"/>
            <a:ext cx="0" cy="20362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文字方塊 118">
                <a:extLst>
                  <a:ext uri="{FF2B5EF4-FFF2-40B4-BE49-F238E27FC236}">
                    <a16:creationId xmlns:a16="http://schemas.microsoft.com/office/drawing/2014/main" id="{27FD3151-EC6F-D61B-FDC1-F6EF65C6E5F3}"/>
                  </a:ext>
                </a:extLst>
              </p:cNvPr>
              <p:cNvSpPr txBox="1"/>
              <p:nvPr/>
            </p:nvSpPr>
            <p:spPr>
              <a:xfrm>
                <a:off x="5233857" y="4312687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7" name="文字方塊 118">
                <a:extLst>
                  <a:ext uri="{FF2B5EF4-FFF2-40B4-BE49-F238E27FC236}">
                    <a16:creationId xmlns:a16="http://schemas.microsoft.com/office/drawing/2014/main" id="{27FD3151-EC6F-D61B-FDC1-F6EF65C6E5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3857" y="4312687"/>
                <a:ext cx="536371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>
            <a:extLst>
              <a:ext uri="{FF2B5EF4-FFF2-40B4-BE49-F238E27FC236}">
                <a16:creationId xmlns:a16="http://schemas.microsoft.com/office/drawing/2014/main" id="{252A91A1-CCEE-D3E1-81E6-7361ED46B8B4}"/>
              </a:ext>
            </a:extLst>
          </p:cNvPr>
          <p:cNvSpPr/>
          <p:nvPr/>
        </p:nvSpPr>
        <p:spPr>
          <a:xfrm>
            <a:off x="4962566" y="4082023"/>
            <a:ext cx="102108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O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</a:p>
        </p:txBody>
      </p:sp>
      <p:sp>
        <p:nvSpPr>
          <p:cNvPr id="39" name="矩形 24">
            <a:extLst>
              <a:ext uri="{FF2B5EF4-FFF2-40B4-BE49-F238E27FC236}">
                <a16:creationId xmlns:a16="http://schemas.microsoft.com/office/drawing/2014/main" id="{D8919D0B-03F6-75D2-67CE-700430048D0B}"/>
              </a:ext>
            </a:extLst>
          </p:cNvPr>
          <p:cNvSpPr/>
          <p:nvPr/>
        </p:nvSpPr>
        <p:spPr>
          <a:xfrm>
            <a:off x="7489532" y="3292646"/>
            <a:ext cx="216000" cy="405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文字方塊 27">
                <a:extLst>
                  <a:ext uri="{FF2B5EF4-FFF2-40B4-BE49-F238E27FC236}">
                    <a16:creationId xmlns:a16="http://schemas.microsoft.com/office/drawing/2014/main" id="{6EDAFD65-0267-8B63-C7D5-2DC5FB31B6F6}"/>
                  </a:ext>
                </a:extLst>
              </p:cNvPr>
              <p:cNvSpPr txBox="1"/>
              <p:nvPr/>
            </p:nvSpPr>
            <p:spPr>
              <a:xfrm>
                <a:off x="7345712" y="2915692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0" name="文字方塊 27">
                <a:extLst>
                  <a:ext uri="{FF2B5EF4-FFF2-40B4-BE49-F238E27FC236}">
                    <a16:creationId xmlns:a16="http://schemas.microsoft.com/office/drawing/2014/main" id="{6EDAFD65-0267-8B63-C7D5-2DC5FB31B6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5712" y="2915692"/>
                <a:ext cx="536371" cy="36933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矩形 31">
            <a:extLst>
              <a:ext uri="{FF2B5EF4-FFF2-40B4-BE49-F238E27FC236}">
                <a16:creationId xmlns:a16="http://schemas.microsoft.com/office/drawing/2014/main" id="{04BC61B6-BC9E-F8A3-C260-69462BEC6E18}"/>
              </a:ext>
            </a:extLst>
          </p:cNvPr>
          <p:cNvSpPr/>
          <p:nvPr/>
        </p:nvSpPr>
        <p:spPr>
          <a:xfrm>
            <a:off x="7060248" y="3292646"/>
            <a:ext cx="216000" cy="405000"/>
          </a:xfrm>
          <a:prstGeom prst="rect">
            <a:avLst/>
          </a:prstGeom>
          <a:solidFill>
            <a:srgbClr val="FECCC2"/>
          </a:solidFill>
          <a:ln>
            <a:solidFill>
              <a:srgbClr val="C0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文字方塊 32">
                <a:extLst>
                  <a:ext uri="{FF2B5EF4-FFF2-40B4-BE49-F238E27FC236}">
                    <a16:creationId xmlns:a16="http://schemas.microsoft.com/office/drawing/2014/main" id="{9FCD99F5-C896-9DB4-024D-4E079E521DFC}"/>
                  </a:ext>
                </a:extLst>
              </p:cNvPr>
              <p:cNvSpPr txBox="1"/>
              <p:nvPr/>
            </p:nvSpPr>
            <p:spPr>
              <a:xfrm>
                <a:off x="6924134" y="2923398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2" name="文字方塊 32">
                <a:extLst>
                  <a:ext uri="{FF2B5EF4-FFF2-40B4-BE49-F238E27FC236}">
                    <a16:creationId xmlns:a16="http://schemas.microsoft.com/office/drawing/2014/main" id="{9FCD99F5-C896-9DB4-024D-4E079E521D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4134" y="2923398"/>
                <a:ext cx="536371" cy="369332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矩形 33">
            <a:extLst>
              <a:ext uri="{FF2B5EF4-FFF2-40B4-BE49-F238E27FC236}">
                <a16:creationId xmlns:a16="http://schemas.microsoft.com/office/drawing/2014/main" id="{8D029C79-5F2B-030D-5A58-E4A2E6A35E16}"/>
              </a:ext>
            </a:extLst>
          </p:cNvPr>
          <p:cNvSpPr/>
          <p:nvPr/>
        </p:nvSpPr>
        <p:spPr>
          <a:xfrm>
            <a:off x="6638671" y="3292646"/>
            <a:ext cx="216000" cy="405000"/>
          </a:xfrm>
          <a:prstGeom prst="rect">
            <a:avLst/>
          </a:prstGeom>
          <a:solidFill>
            <a:srgbClr val="E0A9FE"/>
          </a:solidFill>
          <a:ln>
            <a:solidFill>
              <a:srgbClr val="7030A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文字方塊 34">
                <a:extLst>
                  <a:ext uri="{FF2B5EF4-FFF2-40B4-BE49-F238E27FC236}">
                    <a16:creationId xmlns:a16="http://schemas.microsoft.com/office/drawing/2014/main" id="{748C98E8-FBB9-C66C-5271-6685E2C5FB0D}"/>
                  </a:ext>
                </a:extLst>
              </p:cNvPr>
              <p:cNvSpPr txBox="1"/>
              <p:nvPr/>
            </p:nvSpPr>
            <p:spPr>
              <a:xfrm>
                <a:off x="6508345" y="2900250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4" name="文字方塊 34">
                <a:extLst>
                  <a:ext uri="{FF2B5EF4-FFF2-40B4-BE49-F238E27FC236}">
                    <a16:creationId xmlns:a16="http://schemas.microsoft.com/office/drawing/2014/main" id="{748C98E8-FBB9-C66C-5271-6685E2C5FB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8345" y="2900250"/>
                <a:ext cx="536371" cy="369332"/>
              </a:xfrm>
              <a:prstGeom prst="rect">
                <a:avLst/>
              </a:prstGeom>
              <a:blipFill>
                <a:blip r:embed="rId18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5" name="直線單箭頭接點 67">
            <a:extLst>
              <a:ext uri="{FF2B5EF4-FFF2-40B4-BE49-F238E27FC236}">
                <a16:creationId xmlns:a16="http://schemas.microsoft.com/office/drawing/2014/main" id="{82509C50-F15D-5FF6-A48C-B692530660FA}"/>
              </a:ext>
            </a:extLst>
          </p:cNvPr>
          <p:cNvCxnSpPr>
            <a:cxnSpLocks/>
          </p:cNvCxnSpPr>
          <p:nvPr/>
        </p:nvCxnSpPr>
        <p:spPr>
          <a:xfrm flipV="1">
            <a:off x="7174689" y="3700606"/>
            <a:ext cx="0" cy="381657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單箭頭接點 68">
            <a:extLst>
              <a:ext uri="{FF2B5EF4-FFF2-40B4-BE49-F238E27FC236}">
                <a16:creationId xmlns:a16="http://schemas.microsoft.com/office/drawing/2014/main" id="{7876D536-6194-F39F-3426-99C5E3E6E56C}"/>
              </a:ext>
            </a:extLst>
          </p:cNvPr>
          <p:cNvCxnSpPr>
            <a:cxnSpLocks/>
          </p:cNvCxnSpPr>
          <p:nvPr/>
        </p:nvCxnSpPr>
        <p:spPr>
          <a:xfrm>
            <a:off x="6738131" y="3910485"/>
            <a:ext cx="859400" cy="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單箭頭接點 69">
            <a:extLst>
              <a:ext uri="{FF2B5EF4-FFF2-40B4-BE49-F238E27FC236}">
                <a16:creationId xmlns:a16="http://schemas.microsoft.com/office/drawing/2014/main" id="{E05E8CCC-6FCC-53BA-7B47-6C4D7F594AA0}"/>
              </a:ext>
            </a:extLst>
          </p:cNvPr>
          <p:cNvCxnSpPr>
            <a:cxnSpLocks/>
          </p:cNvCxnSpPr>
          <p:nvPr/>
        </p:nvCxnSpPr>
        <p:spPr>
          <a:xfrm flipV="1">
            <a:off x="6738131" y="3699099"/>
            <a:ext cx="0" cy="20362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單箭頭接點 70">
            <a:extLst>
              <a:ext uri="{FF2B5EF4-FFF2-40B4-BE49-F238E27FC236}">
                <a16:creationId xmlns:a16="http://schemas.microsoft.com/office/drawing/2014/main" id="{E87C9141-9225-836D-1733-BC254678777B}"/>
              </a:ext>
            </a:extLst>
          </p:cNvPr>
          <p:cNvCxnSpPr>
            <a:cxnSpLocks/>
          </p:cNvCxnSpPr>
          <p:nvPr/>
        </p:nvCxnSpPr>
        <p:spPr>
          <a:xfrm flipV="1">
            <a:off x="7597532" y="3699099"/>
            <a:ext cx="0" cy="20362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文字方塊 118">
                <a:extLst>
                  <a:ext uri="{FF2B5EF4-FFF2-40B4-BE49-F238E27FC236}">
                    <a16:creationId xmlns:a16="http://schemas.microsoft.com/office/drawing/2014/main" id="{A46EBD32-73FD-F055-706F-4F51AF97868B}"/>
                  </a:ext>
                </a:extLst>
              </p:cNvPr>
              <p:cNvSpPr txBox="1"/>
              <p:nvPr/>
            </p:nvSpPr>
            <p:spPr>
              <a:xfrm>
                <a:off x="6943046" y="4320405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9" name="文字方塊 118">
                <a:extLst>
                  <a:ext uri="{FF2B5EF4-FFF2-40B4-BE49-F238E27FC236}">
                    <a16:creationId xmlns:a16="http://schemas.microsoft.com/office/drawing/2014/main" id="{A46EBD32-73FD-F055-706F-4F51AF9786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3046" y="4320405"/>
                <a:ext cx="536371" cy="369332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Rectangle 49">
            <a:extLst>
              <a:ext uri="{FF2B5EF4-FFF2-40B4-BE49-F238E27FC236}">
                <a16:creationId xmlns:a16="http://schemas.microsoft.com/office/drawing/2014/main" id="{4D79DD58-2134-ADAE-6AEF-A5E1905F8088}"/>
              </a:ext>
            </a:extLst>
          </p:cNvPr>
          <p:cNvSpPr/>
          <p:nvPr/>
        </p:nvSpPr>
        <p:spPr>
          <a:xfrm>
            <a:off x="6671755" y="4089741"/>
            <a:ext cx="102108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O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</a:p>
        </p:txBody>
      </p:sp>
      <p:cxnSp>
        <p:nvCxnSpPr>
          <p:cNvPr id="3" name="直線單箭頭接點 108">
            <a:extLst>
              <a:ext uri="{FF2B5EF4-FFF2-40B4-BE49-F238E27FC236}">
                <a16:creationId xmlns:a16="http://schemas.microsoft.com/office/drawing/2014/main" id="{18ECC739-F67F-748B-A02D-51684570DDE9}"/>
              </a:ext>
            </a:extLst>
          </p:cNvPr>
          <p:cNvCxnSpPr>
            <a:cxnSpLocks/>
            <a:endCxn id="61" idx="4"/>
          </p:cNvCxnSpPr>
          <p:nvPr/>
        </p:nvCxnSpPr>
        <p:spPr>
          <a:xfrm flipH="1" flipV="1">
            <a:off x="1859636" y="2535446"/>
            <a:ext cx="265264" cy="49484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單箭頭接點 111">
            <a:extLst>
              <a:ext uri="{FF2B5EF4-FFF2-40B4-BE49-F238E27FC236}">
                <a16:creationId xmlns:a16="http://schemas.microsoft.com/office/drawing/2014/main" id="{A964AC22-358F-952E-CD85-430F88D68B59}"/>
              </a:ext>
            </a:extLst>
          </p:cNvPr>
          <p:cNvCxnSpPr>
            <a:cxnSpLocks/>
            <a:endCxn id="63" idx="4"/>
          </p:cNvCxnSpPr>
          <p:nvPr/>
        </p:nvCxnSpPr>
        <p:spPr>
          <a:xfrm flipH="1" flipV="1">
            <a:off x="3582893" y="2541797"/>
            <a:ext cx="202430" cy="47589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單箭頭接點 122">
            <a:extLst>
              <a:ext uri="{FF2B5EF4-FFF2-40B4-BE49-F238E27FC236}">
                <a16:creationId xmlns:a16="http://schemas.microsoft.com/office/drawing/2014/main" id="{45E4EC60-E872-74B3-C653-59C6F69E70B0}"/>
              </a:ext>
            </a:extLst>
          </p:cNvPr>
          <p:cNvCxnSpPr>
            <a:cxnSpLocks/>
            <a:endCxn id="64" idx="4"/>
          </p:cNvCxnSpPr>
          <p:nvPr/>
        </p:nvCxnSpPr>
        <p:spPr>
          <a:xfrm flipH="1" flipV="1">
            <a:off x="5236950" y="2548440"/>
            <a:ext cx="215503" cy="46857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單箭頭接點 123">
            <a:extLst>
              <a:ext uri="{FF2B5EF4-FFF2-40B4-BE49-F238E27FC236}">
                <a16:creationId xmlns:a16="http://schemas.microsoft.com/office/drawing/2014/main" id="{03C9A3A2-1D42-7275-5339-682E9E89BD83}"/>
              </a:ext>
            </a:extLst>
          </p:cNvPr>
          <p:cNvCxnSpPr>
            <a:cxnSpLocks/>
            <a:endCxn id="65" idx="4"/>
          </p:cNvCxnSpPr>
          <p:nvPr/>
        </p:nvCxnSpPr>
        <p:spPr>
          <a:xfrm flipH="1" flipV="1">
            <a:off x="6925170" y="2567491"/>
            <a:ext cx="222552" cy="4631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文字方塊 59">
                <a:extLst>
                  <a:ext uri="{FF2B5EF4-FFF2-40B4-BE49-F238E27FC236}">
                    <a16:creationId xmlns:a16="http://schemas.microsoft.com/office/drawing/2014/main" id="{594A1929-FCFD-4119-F59F-07430367B6A8}"/>
                  </a:ext>
                </a:extLst>
              </p:cNvPr>
              <p:cNvSpPr txBox="1"/>
              <p:nvPr/>
            </p:nvSpPr>
            <p:spPr>
              <a:xfrm>
                <a:off x="1729367" y="2123354"/>
                <a:ext cx="419409" cy="2891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altLang="zh-TW" sz="1800">
                              <a:latin typeface="Cambria Math" panose="02040503050406030204" pitchFamily="18" charset="0"/>
                            </a:rPr>
                            <m:t>1,1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60" name="文字方塊 59">
                <a:extLst>
                  <a:ext uri="{FF2B5EF4-FFF2-40B4-BE49-F238E27FC236}">
                    <a16:creationId xmlns:a16="http://schemas.microsoft.com/office/drawing/2014/main" id="{594A1929-FCFD-4119-F59F-07430367B6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9367" y="2123354"/>
                <a:ext cx="419409" cy="289182"/>
              </a:xfrm>
              <a:prstGeom prst="rect">
                <a:avLst/>
              </a:prstGeom>
              <a:blipFill>
                <a:blip r:embed="rId20"/>
                <a:stretch>
                  <a:fillRect l="-9091" r="-6061" b="-4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橢圓 7">
            <a:extLst>
              <a:ext uri="{FF2B5EF4-FFF2-40B4-BE49-F238E27FC236}">
                <a16:creationId xmlns:a16="http://schemas.microsoft.com/office/drawing/2014/main" id="{0674880C-667E-1E98-D6F7-F1C6EBFA7453}"/>
              </a:ext>
            </a:extLst>
          </p:cNvPr>
          <p:cNvSpPr/>
          <p:nvPr/>
        </p:nvSpPr>
        <p:spPr>
          <a:xfrm>
            <a:off x="1792136" y="2400446"/>
            <a:ext cx="135000" cy="135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文字方塊 106">
                <a:extLst>
                  <a:ext uri="{FF2B5EF4-FFF2-40B4-BE49-F238E27FC236}">
                    <a16:creationId xmlns:a16="http://schemas.microsoft.com/office/drawing/2014/main" id="{0B1A8DB0-57D9-5A4A-3B6E-2BB2BCF0C56D}"/>
                  </a:ext>
                </a:extLst>
              </p:cNvPr>
              <p:cNvSpPr txBox="1"/>
              <p:nvPr/>
            </p:nvSpPr>
            <p:spPr>
              <a:xfrm>
                <a:off x="3433816" y="2123354"/>
                <a:ext cx="419409" cy="2891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altLang="zh-TW" sz="1800">
                              <a:latin typeface="Cambria Math" panose="02040503050406030204" pitchFamily="18" charset="0"/>
                            </a:rPr>
                            <m:t>1,2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62" name="文字方塊 106">
                <a:extLst>
                  <a:ext uri="{FF2B5EF4-FFF2-40B4-BE49-F238E27FC236}">
                    <a16:creationId xmlns:a16="http://schemas.microsoft.com/office/drawing/2014/main" id="{0B1A8DB0-57D9-5A4A-3B6E-2BB2BCF0C5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3816" y="2123354"/>
                <a:ext cx="419409" cy="289182"/>
              </a:xfrm>
              <a:prstGeom prst="rect">
                <a:avLst/>
              </a:prstGeom>
              <a:blipFill>
                <a:blip r:embed="rId21"/>
                <a:stretch>
                  <a:fillRect l="-8824" r="-2941" b="-4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橢圓 107">
            <a:extLst>
              <a:ext uri="{FF2B5EF4-FFF2-40B4-BE49-F238E27FC236}">
                <a16:creationId xmlns:a16="http://schemas.microsoft.com/office/drawing/2014/main" id="{53052C9F-30AB-DCD7-6802-F10392EFA663}"/>
              </a:ext>
            </a:extLst>
          </p:cNvPr>
          <p:cNvSpPr/>
          <p:nvPr/>
        </p:nvSpPr>
        <p:spPr>
          <a:xfrm>
            <a:off x="3515393" y="2406797"/>
            <a:ext cx="135000" cy="135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 dirty="0">
              <a:latin typeface="Corbel" panose="020B0503020204020204" pitchFamily="34" charset="0"/>
            </a:endParaRPr>
          </a:p>
        </p:txBody>
      </p:sp>
      <p:sp>
        <p:nvSpPr>
          <p:cNvPr id="64" name="橢圓 110">
            <a:extLst>
              <a:ext uri="{FF2B5EF4-FFF2-40B4-BE49-F238E27FC236}">
                <a16:creationId xmlns:a16="http://schemas.microsoft.com/office/drawing/2014/main" id="{06AC2E08-CA5A-4B42-69CB-12C009C8481B}"/>
              </a:ext>
            </a:extLst>
          </p:cNvPr>
          <p:cNvSpPr/>
          <p:nvPr/>
        </p:nvSpPr>
        <p:spPr>
          <a:xfrm>
            <a:off x="5169450" y="2413440"/>
            <a:ext cx="135000" cy="135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 dirty="0">
              <a:latin typeface="Corbel" panose="020B0503020204020204" pitchFamily="34" charset="0"/>
            </a:endParaRPr>
          </a:p>
        </p:txBody>
      </p:sp>
      <p:sp>
        <p:nvSpPr>
          <p:cNvPr id="65" name="橢圓 113">
            <a:extLst>
              <a:ext uri="{FF2B5EF4-FFF2-40B4-BE49-F238E27FC236}">
                <a16:creationId xmlns:a16="http://schemas.microsoft.com/office/drawing/2014/main" id="{090BA7A6-12CB-8FC4-1962-4237260C4A22}"/>
              </a:ext>
            </a:extLst>
          </p:cNvPr>
          <p:cNvSpPr/>
          <p:nvPr/>
        </p:nvSpPr>
        <p:spPr>
          <a:xfrm>
            <a:off x="6857670" y="2432491"/>
            <a:ext cx="135000" cy="135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 dirty="0">
              <a:latin typeface="Corbel" panose="020B0503020204020204" pitchFamily="34" charset="0"/>
            </a:endParaRPr>
          </a:p>
        </p:txBody>
      </p:sp>
      <p:cxnSp>
        <p:nvCxnSpPr>
          <p:cNvPr id="66" name="直線單箭頭接點 114">
            <a:extLst>
              <a:ext uri="{FF2B5EF4-FFF2-40B4-BE49-F238E27FC236}">
                <a16:creationId xmlns:a16="http://schemas.microsoft.com/office/drawing/2014/main" id="{DD3CE235-B6FE-8B0C-D736-604259F259F1}"/>
              </a:ext>
            </a:extLst>
          </p:cNvPr>
          <p:cNvCxnSpPr>
            <a:cxnSpLocks/>
            <a:endCxn id="65" idx="4"/>
          </p:cNvCxnSpPr>
          <p:nvPr/>
        </p:nvCxnSpPr>
        <p:spPr>
          <a:xfrm flipV="1">
            <a:off x="2555779" y="2567491"/>
            <a:ext cx="4369391" cy="48267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線單箭頭接點 119">
            <a:extLst>
              <a:ext uri="{FF2B5EF4-FFF2-40B4-BE49-F238E27FC236}">
                <a16:creationId xmlns:a16="http://schemas.microsoft.com/office/drawing/2014/main" id="{8370720C-1B3C-C240-CB98-80894D6A916A}"/>
              </a:ext>
            </a:extLst>
          </p:cNvPr>
          <p:cNvCxnSpPr>
            <a:cxnSpLocks/>
            <a:endCxn id="64" idx="4"/>
          </p:cNvCxnSpPr>
          <p:nvPr/>
        </p:nvCxnSpPr>
        <p:spPr>
          <a:xfrm flipV="1">
            <a:off x="2566748" y="2548440"/>
            <a:ext cx="2670202" cy="49609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線單箭頭接點 120">
            <a:extLst>
              <a:ext uri="{FF2B5EF4-FFF2-40B4-BE49-F238E27FC236}">
                <a16:creationId xmlns:a16="http://schemas.microsoft.com/office/drawing/2014/main" id="{71B0D39B-9672-D347-D2E8-1A4DC9AE7726}"/>
              </a:ext>
            </a:extLst>
          </p:cNvPr>
          <p:cNvCxnSpPr>
            <a:cxnSpLocks/>
            <a:endCxn id="63" idx="4"/>
          </p:cNvCxnSpPr>
          <p:nvPr/>
        </p:nvCxnSpPr>
        <p:spPr>
          <a:xfrm flipV="1">
            <a:off x="2106250" y="2541797"/>
            <a:ext cx="1476643" cy="48879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線單箭頭接點 105">
            <a:extLst>
              <a:ext uri="{FF2B5EF4-FFF2-40B4-BE49-F238E27FC236}">
                <a16:creationId xmlns:a16="http://schemas.microsoft.com/office/drawing/2014/main" id="{F0C18AC2-AEF7-126F-9E83-AEF5FE18F5B9}"/>
              </a:ext>
            </a:extLst>
          </p:cNvPr>
          <p:cNvCxnSpPr>
            <a:cxnSpLocks/>
            <a:endCxn id="61" idx="4"/>
          </p:cNvCxnSpPr>
          <p:nvPr/>
        </p:nvCxnSpPr>
        <p:spPr>
          <a:xfrm flipV="1">
            <a:off x="1696812" y="2535446"/>
            <a:ext cx="162824" cy="48827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文字方塊 124">
                <a:extLst>
                  <a:ext uri="{FF2B5EF4-FFF2-40B4-BE49-F238E27FC236}">
                    <a16:creationId xmlns:a16="http://schemas.microsoft.com/office/drawing/2014/main" id="{F8B30533-4510-FCE5-B2C9-9BE083838BE5}"/>
                  </a:ext>
                </a:extLst>
              </p:cNvPr>
              <p:cNvSpPr txBox="1"/>
              <p:nvPr/>
            </p:nvSpPr>
            <p:spPr>
              <a:xfrm>
                <a:off x="5047214" y="2123354"/>
                <a:ext cx="419409" cy="2891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altLang="zh-TW" sz="1800">
                              <a:latin typeface="Cambria Math" panose="02040503050406030204" pitchFamily="18" charset="0"/>
                            </a:rPr>
                            <m:t>1,3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70" name="文字方塊 124">
                <a:extLst>
                  <a:ext uri="{FF2B5EF4-FFF2-40B4-BE49-F238E27FC236}">
                    <a16:creationId xmlns:a16="http://schemas.microsoft.com/office/drawing/2014/main" id="{F8B30533-4510-FCE5-B2C9-9BE083838B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7214" y="2123354"/>
                <a:ext cx="419409" cy="289182"/>
              </a:xfrm>
              <a:prstGeom prst="rect">
                <a:avLst/>
              </a:prstGeom>
              <a:blipFill>
                <a:blip r:embed="rId22"/>
                <a:stretch>
                  <a:fillRect l="-8824" r="-5882" b="-4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文字方塊 125">
                <a:extLst>
                  <a:ext uri="{FF2B5EF4-FFF2-40B4-BE49-F238E27FC236}">
                    <a16:creationId xmlns:a16="http://schemas.microsoft.com/office/drawing/2014/main" id="{6198D14A-B413-4D74-2253-B13CCCE0616C}"/>
                  </a:ext>
                </a:extLst>
              </p:cNvPr>
              <p:cNvSpPr txBox="1"/>
              <p:nvPr/>
            </p:nvSpPr>
            <p:spPr>
              <a:xfrm>
                <a:off x="6814113" y="2135521"/>
                <a:ext cx="419409" cy="2891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altLang="zh-TW" sz="1800">
                              <a:latin typeface="Cambria Math" panose="02040503050406030204" pitchFamily="18" charset="0"/>
                            </a:rPr>
                            <m:t>1,4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72" name="文字方塊 125">
                <a:extLst>
                  <a:ext uri="{FF2B5EF4-FFF2-40B4-BE49-F238E27FC236}">
                    <a16:creationId xmlns:a16="http://schemas.microsoft.com/office/drawing/2014/main" id="{6198D14A-B413-4D74-2253-B13CCCE061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4113" y="2135521"/>
                <a:ext cx="419409" cy="289182"/>
              </a:xfrm>
              <a:prstGeom prst="rect">
                <a:avLst/>
              </a:prstGeom>
              <a:blipFill>
                <a:blip r:embed="rId23"/>
                <a:stretch>
                  <a:fillRect l="-8824" r="-5882" b="-4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" name="直線單箭頭接點 112">
            <a:extLst>
              <a:ext uri="{FF2B5EF4-FFF2-40B4-BE49-F238E27FC236}">
                <a16:creationId xmlns:a16="http://schemas.microsoft.com/office/drawing/2014/main" id="{32C587A7-81C7-B4A5-D42A-0B3D8E1D4198}"/>
              </a:ext>
            </a:extLst>
          </p:cNvPr>
          <p:cNvCxnSpPr>
            <a:cxnSpLocks/>
          </p:cNvCxnSpPr>
          <p:nvPr/>
        </p:nvCxnSpPr>
        <p:spPr>
          <a:xfrm flipH="1" flipV="1">
            <a:off x="1857744" y="1545992"/>
            <a:ext cx="1" cy="66779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單箭頭接點 126">
            <a:extLst>
              <a:ext uri="{FF2B5EF4-FFF2-40B4-BE49-F238E27FC236}">
                <a16:creationId xmlns:a16="http://schemas.microsoft.com/office/drawing/2014/main" id="{A94679ED-C901-9F6C-C869-00BC9E79023B}"/>
              </a:ext>
            </a:extLst>
          </p:cNvPr>
          <p:cNvCxnSpPr>
            <a:cxnSpLocks/>
          </p:cNvCxnSpPr>
          <p:nvPr/>
        </p:nvCxnSpPr>
        <p:spPr>
          <a:xfrm flipH="1" flipV="1">
            <a:off x="3596496" y="1530224"/>
            <a:ext cx="1" cy="66779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單箭頭接點 129">
            <a:extLst>
              <a:ext uri="{FF2B5EF4-FFF2-40B4-BE49-F238E27FC236}">
                <a16:creationId xmlns:a16="http://schemas.microsoft.com/office/drawing/2014/main" id="{6D657E48-D28A-BF95-5A9A-B655997C4F40}"/>
              </a:ext>
            </a:extLst>
          </p:cNvPr>
          <p:cNvCxnSpPr>
            <a:cxnSpLocks/>
          </p:cNvCxnSpPr>
          <p:nvPr/>
        </p:nvCxnSpPr>
        <p:spPr>
          <a:xfrm flipH="1" flipV="1">
            <a:off x="5251270" y="1537619"/>
            <a:ext cx="1" cy="66779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單箭頭接點 130">
            <a:extLst>
              <a:ext uri="{FF2B5EF4-FFF2-40B4-BE49-F238E27FC236}">
                <a16:creationId xmlns:a16="http://schemas.microsoft.com/office/drawing/2014/main" id="{EF1581EF-9566-E61E-9021-734422BF1D7C}"/>
              </a:ext>
            </a:extLst>
          </p:cNvPr>
          <p:cNvCxnSpPr>
            <a:cxnSpLocks/>
          </p:cNvCxnSpPr>
          <p:nvPr/>
        </p:nvCxnSpPr>
        <p:spPr>
          <a:xfrm flipH="1" flipV="1">
            <a:off x="6953234" y="1543776"/>
            <a:ext cx="1" cy="66779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矩形: 圓角 109">
            <a:extLst>
              <a:ext uri="{FF2B5EF4-FFF2-40B4-BE49-F238E27FC236}">
                <a16:creationId xmlns:a16="http://schemas.microsoft.com/office/drawing/2014/main" id="{711D89AB-DE66-2B77-192B-DD226A7E3FC7}"/>
              </a:ext>
            </a:extLst>
          </p:cNvPr>
          <p:cNvSpPr/>
          <p:nvPr/>
        </p:nvSpPr>
        <p:spPr>
          <a:xfrm>
            <a:off x="1627929" y="1725782"/>
            <a:ext cx="5930635" cy="32734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100" dirty="0" err="1">
                <a:latin typeface="Corbel" panose="020B0503020204020204" pitchFamily="34" charset="0"/>
              </a:rPr>
              <a:t>Softmax</a:t>
            </a:r>
            <a:endParaRPr lang="zh-TW" altLang="en-US" sz="210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文字方塊 131">
                <a:extLst>
                  <a:ext uri="{FF2B5EF4-FFF2-40B4-BE49-F238E27FC236}">
                    <a16:creationId xmlns:a16="http://schemas.microsoft.com/office/drawing/2014/main" id="{F6D10EC4-98AD-4E80-607E-F293C2ACF9D1}"/>
                  </a:ext>
                </a:extLst>
              </p:cNvPr>
              <p:cNvSpPr txBox="1"/>
              <p:nvPr/>
            </p:nvSpPr>
            <p:spPr>
              <a:xfrm>
                <a:off x="1747179" y="1223969"/>
                <a:ext cx="419409" cy="2891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zh-TW" altLang="en-US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TW" altLang="en-US" sz="180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acc>
                        </m:e>
                        <m:sub>
                          <m:r>
                            <a:rPr lang="en-US" altLang="zh-TW" sz="1800">
                              <a:latin typeface="Cambria Math" panose="02040503050406030204" pitchFamily="18" charset="0"/>
                            </a:rPr>
                            <m:t>1,1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76" name="文字方塊 131">
                <a:extLst>
                  <a:ext uri="{FF2B5EF4-FFF2-40B4-BE49-F238E27FC236}">
                    <a16:creationId xmlns:a16="http://schemas.microsoft.com/office/drawing/2014/main" id="{F6D10EC4-98AD-4E80-607E-F293C2ACF9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7179" y="1223969"/>
                <a:ext cx="419409" cy="289182"/>
              </a:xfrm>
              <a:prstGeom prst="rect">
                <a:avLst/>
              </a:prstGeom>
              <a:blipFill>
                <a:blip r:embed="rId24"/>
                <a:stretch>
                  <a:fillRect l="-8824" t="-12500" r="-5882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文字方塊 133">
                <a:extLst>
                  <a:ext uri="{FF2B5EF4-FFF2-40B4-BE49-F238E27FC236}">
                    <a16:creationId xmlns:a16="http://schemas.microsoft.com/office/drawing/2014/main" id="{1910C4F5-8206-ED07-6A9B-3B236A65148B}"/>
                  </a:ext>
                </a:extLst>
              </p:cNvPr>
              <p:cNvSpPr txBox="1"/>
              <p:nvPr/>
            </p:nvSpPr>
            <p:spPr>
              <a:xfrm>
                <a:off x="3451628" y="1223969"/>
                <a:ext cx="419409" cy="2891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zh-TW" altLang="en-US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TW" altLang="en-US" sz="180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acc>
                        </m:e>
                        <m:sub>
                          <m:r>
                            <a:rPr lang="en-US" altLang="zh-TW" sz="1800">
                              <a:latin typeface="Cambria Math" panose="02040503050406030204" pitchFamily="18" charset="0"/>
                            </a:rPr>
                            <m:t>1,2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80" name="文字方塊 133">
                <a:extLst>
                  <a:ext uri="{FF2B5EF4-FFF2-40B4-BE49-F238E27FC236}">
                    <a16:creationId xmlns:a16="http://schemas.microsoft.com/office/drawing/2014/main" id="{1910C4F5-8206-ED07-6A9B-3B236A6514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1628" y="1223969"/>
                <a:ext cx="419409" cy="289182"/>
              </a:xfrm>
              <a:prstGeom prst="rect">
                <a:avLst/>
              </a:prstGeom>
              <a:blipFill>
                <a:blip r:embed="rId25"/>
                <a:stretch>
                  <a:fillRect l="-8824" t="-12500" r="-5882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" name="文字方塊 137">
                <a:extLst>
                  <a:ext uri="{FF2B5EF4-FFF2-40B4-BE49-F238E27FC236}">
                    <a16:creationId xmlns:a16="http://schemas.microsoft.com/office/drawing/2014/main" id="{BFCA7D9C-67E5-47A6-55CF-D45A35009F88}"/>
                  </a:ext>
                </a:extLst>
              </p:cNvPr>
              <p:cNvSpPr txBox="1"/>
              <p:nvPr/>
            </p:nvSpPr>
            <p:spPr>
              <a:xfrm>
                <a:off x="5065026" y="1223969"/>
                <a:ext cx="419409" cy="2891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zh-TW" altLang="en-US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TW" altLang="en-US" sz="180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acc>
                        </m:e>
                        <m:sub>
                          <m:r>
                            <a:rPr lang="en-US" altLang="zh-TW" sz="1800">
                              <a:latin typeface="Cambria Math" panose="02040503050406030204" pitchFamily="18" charset="0"/>
                            </a:rPr>
                            <m:t>1,3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81" name="文字方塊 137">
                <a:extLst>
                  <a:ext uri="{FF2B5EF4-FFF2-40B4-BE49-F238E27FC236}">
                    <a16:creationId xmlns:a16="http://schemas.microsoft.com/office/drawing/2014/main" id="{BFCA7D9C-67E5-47A6-55CF-D45A35009F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5026" y="1223969"/>
                <a:ext cx="419409" cy="289182"/>
              </a:xfrm>
              <a:prstGeom prst="rect">
                <a:avLst/>
              </a:prstGeom>
              <a:blipFill>
                <a:blip r:embed="rId26"/>
                <a:stretch>
                  <a:fillRect l="-5714" t="-12500" r="-2857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文字方塊 138">
                <a:extLst>
                  <a:ext uri="{FF2B5EF4-FFF2-40B4-BE49-F238E27FC236}">
                    <a16:creationId xmlns:a16="http://schemas.microsoft.com/office/drawing/2014/main" id="{566D775E-748E-C5E0-FC18-9065BE19C46B}"/>
                  </a:ext>
                </a:extLst>
              </p:cNvPr>
              <p:cNvSpPr txBox="1"/>
              <p:nvPr/>
            </p:nvSpPr>
            <p:spPr>
              <a:xfrm>
                <a:off x="6831925" y="1236136"/>
                <a:ext cx="419409" cy="2891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zh-TW" altLang="en-US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TW" altLang="en-US" sz="180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acc>
                        </m:e>
                        <m:sub>
                          <m:r>
                            <a:rPr lang="en-US" altLang="zh-TW" sz="1800">
                              <a:latin typeface="Cambria Math" panose="02040503050406030204" pitchFamily="18" charset="0"/>
                            </a:rPr>
                            <m:t>1,4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82" name="文字方塊 138">
                <a:extLst>
                  <a:ext uri="{FF2B5EF4-FFF2-40B4-BE49-F238E27FC236}">
                    <a16:creationId xmlns:a16="http://schemas.microsoft.com/office/drawing/2014/main" id="{566D775E-748E-C5E0-FC18-9065BE19C4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1925" y="1236136"/>
                <a:ext cx="419409" cy="289182"/>
              </a:xfrm>
              <a:prstGeom prst="rect">
                <a:avLst/>
              </a:prstGeom>
              <a:blipFill>
                <a:blip r:embed="rId27"/>
                <a:stretch>
                  <a:fillRect l="-8824" t="-12500" r="-2941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5" name="直線單箭頭接點 117">
            <a:extLst>
              <a:ext uri="{FF2B5EF4-FFF2-40B4-BE49-F238E27FC236}">
                <a16:creationId xmlns:a16="http://schemas.microsoft.com/office/drawing/2014/main" id="{79DB2721-721C-E4CB-374A-D453DE68212C}"/>
              </a:ext>
            </a:extLst>
          </p:cNvPr>
          <p:cNvCxnSpPr>
            <a:cxnSpLocks/>
            <a:endCxn id="78" idx="2"/>
          </p:cNvCxnSpPr>
          <p:nvPr/>
        </p:nvCxnSpPr>
        <p:spPr>
          <a:xfrm flipH="1" flipV="1">
            <a:off x="2509931" y="1445605"/>
            <a:ext cx="13607" cy="1587745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7" name="群組 26">
            <a:extLst>
              <a:ext uri="{FF2B5EF4-FFF2-40B4-BE49-F238E27FC236}">
                <a16:creationId xmlns:a16="http://schemas.microsoft.com/office/drawing/2014/main" id="{92C9053B-321A-103E-268B-CF90B93A9D58}"/>
              </a:ext>
            </a:extLst>
          </p:cNvPr>
          <p:cNvGrpSpPr/>
          <p:nvPr/>
        </p:nvGrpSpPr>
        <p:grpSpPr>
          <a:xfrm>
            <a:off x="2428771" y="1291112"/>
            <a:ext cx="162320" cy="154493"/>
            <a:chOff x="-105878" y="1740168"/>
            <a:chExt cx="461666" cy="461665"/>
          </a:xfrm>
        </p:grpSpPr>
        <p:sp>
          <p:nvSpPr>
            <p:cNvPr id="78" name="矩形 10">
              <a:extLst>
                <a:ext uri="{FF2B5EF4-FFF2-40B4-BE49-F238E27FC236}">
                  <a16:creationId xmlns:a16="http://schemas.microsoft.com/office/drawing/2014/main" id="{AE88C546-7DB8-32D8-74D0-2F2788ABF7F6}"/>
                </a:ext>
              </a:extLst>
            </p:cNvPr>
            <p:cNvSpPr/>
            <p:nvPr/>
          </p:nvSpPr>
          <p:spPr>
            <a:xfrm>
              <a:off x="-105878" y="1740168"/>
              <a:ext cx="461666" cy="46166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latin typeface="Corbel" panose="020B0503020204020204" pitchFamily="34" charset="0"/>
              </a:endParaRPr>
            </a:p>
          </p:txBody>
        </p:sp>
        <p:grpSp>
          <p:nvGrpSpPr>
            <p:cNvPr id="84" name="群組 23">
              <a:extLst>
                <a:ext uri="{FF2B5EF4-FFF2-40B4-BE49-F238E27FC236}">
                  <a16:creationId xmlns:a16="http://schemas.microsoft.com/office/drawing/2014/main" id="{65361864-34F5-11B9-9B6F-3E90BFD193C5}"/>
                </a:ext>
              </a:extLst>
            </p:cNvPr>
            <p:cNvGrpSpPr/>
            <p:nvPr/>
          </p:nvGrpSpPr>
          <p:grpSpPr>
            <a:xfrm rot="21265833">
              <a:off x="-30634" y="1827984"/>
              <a:ext cx="317380" cy="302092"/>
              <a:chOff x="-43095" y="1828050"/>
              <a:chExt cx="317380" cy="302092"/>
            </a:xfrm>
          </p:grpSpPr>
          <p:cxnSp>
            <p:nvCxnSpPr>
              <p:cNvPr id="85" name="直線接點 22">
                <a:extLst>
                  <a:ext uri="{FF2B5EF4-FFF2-40B4-BE49-F238E27FC236}">
                    <a16:creationId xmlns:a16="http://schemas.microsoft.com/office/drawing/2014/main" id="{F72AFB57-56EA-3BAD-D4A7-6CF32D9794F7}"/>
                  </a:ext>
                </a:extLst>
              </p:cNvPr>
              <p:cNvCxnSpPr>
                <a:cxnSpLocks/>
              </p:cNvCxnSpPr>
              <p:nvPr/>
            </p:nvCxnSpPr>
            <p:spPr>
              <a:xfrm rot="334167">
                <a:off x="-34638" y="1828685"/>
                <a:ext cx="308687" cy="3020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直線接點 118">
                <a:extLst>
                  <a:ext uri="{FF2B5EF4-FFF2-40B4-BE49-F238E27FC236}">
                    <a16:creationId xmlns:a16="http://schemas.microsoft.com/office/drawing/2014/main" id="{FB4383C3-C971-A01D-ADF5-ACB306580346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-19251" y="1826698"/>
                <a:ext cx="265075" cy="31276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88" name="直線單箭頭接點 159">
            <a:extLst>
              <a:ext uri="{FF2B5EF4-FFF2-40B4-BE49-F238E27FC236}">
                <a16:creationId xmlns:a16="http://schemas.microsoft.com/office/drawing/2014/main" id="{977F6171-F05F-2836-44F0-735E95568A38}"/>
              </a:ext>
            </a:extLst>
          </p:cNvPr>
          <p:cNvCxnSpPr>
            <a:cxnSpLocks/>
            <a:endCxn id="78" idx="1"/>
          </p:cNvCxnSpPr>
          <p:nvPr/>
        </p:nvCxnSpPr>
        <p:spPr>
          <a:xfrm flipV="1">
            <a:off x="2168347" y="1368359"/>
            <a:ext cx="260424" cy="201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Rectangle 92">
            <a:extLst>
              <a:ext uri="{FF2B5EF4-FFF2-40B4-BE49-F238E27FC236}">
                <a16:creationId xmlns:a16="http://schemas.microsoft.com/office/drawing/2014/main" id="{BC311B3C-A334-1F24-F1D1-F971EFD3651A}"/>
              </a:ext>
            </a:extLst>
          </p:cNvPr>
          <p:cNvSpPr/>
          <p:nvPr/>
        </p:nvSpPr>
        <p:spPr>
          <a:xfrm>
            <a:off x="2309253" y="198734"/>
            <a:ext cx="395354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</a:p>
        </p:txBody>
      </p:sp>
      <p:grpSp>
        <p:nvGrpSpPr>
          <p:cNvPr id="94" name="群組 26">
            <a:extLst>
              <a:ext uri="{FF2B5EF4-FFF2-40B4-BE49-F238E27FC236}">
                <a16:creationId xmlns:a16="http://schemas.microsoft.com/office/drawing/2014/main" id="{928180B9-0586-C509-4DB7-722ADCE4F1C4}"/>
              </a:ext>
            </a:extLst>
          </p:cNvPr>
          <p:cNvGrpSpPr/>
          <p:nvPr/>
        </p:nvGrpSpPr>
        <p:grpSpPr>
          <a:xfrm rot="2711320">
            <a:off x="2422956" y="674406"/>
            <a:ext cx="173950" cy="162320"/>
            <a:chOff x="-109645" y="1757584"/>
            <a:chExt cx="494747" cy="484515"/>
          </a:xfrm>
        </p:grpSpPr>
        <p:sp>
          <p:nvSpPr>
            <p:cNvPr id="95" name="矩形 10">
              <a:extLst>
                <a:ext uri="{FF2B5EF4-FFF2-40B4-BE49-F238E27FC236}">
                  <a16:creationId xmlns:a16="http://schemas.microsoft.com/office/drawing/2014/main" id="{DBBDAA60-18C7-93EF-DE12-388812D0C97C}"/>
                </a:ext>
              </a:extLst>
            </p:cNvPr>
            <p:cNvSpPr/>
            <p:nvPr/>
          </p:nvSpPr>
          <p:spPr>
            <a:xfrm rot="2712949">
              <a:off x="-104529" y="1752468"/>
              <a:ext cx="484515" cy="49474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latin typeface="Corbel" panose="020B0503020204020204" pitchFamily="34" charset="0"/>
              </a:endParaRPr>
            </a:p>
          </p:txBody>
        </p:sp>
        <p:grpSp>
          <p:nvGrpSpPr>
            <p:cNvPr id="96" name="群組 23">
              <a:extLst>
                <a:ext uri="{FF2B5EF4-FFF2-40B4-BE49-F238E27FC236}">
                  <a16:creationId xmlns:a16="http://schemas.microsoft.com/office/drawing/2014/main" id="{D79E4145-88FA-D837-720B-E17E16F4722E}"/>
                </a:ext>
              </a:extLst>
            </p:cNvPr>
            <p:cNvGrpSpPr/>
            <p:nvPr/>
          </p:nvGrpSpPr>
          <p:grpSpPr>
            <a:xfrm rot="21265833">
              <a:off x="-82832" y="1759016"/>
              <a:ext cx="442376" cy="482204"/>
              <a:chOff x="-97389" y="1759982"/>
              <a:chExt cx="442376" cy="482204"/>
            </a:xfrm>
          </p:grpSpPr>
          <p:cxnSp>
            <p:nvCxnSpPr>
              <p:cNvPr id="97" name="直線接點 22">
                <a:extLst>
                  <a:ext uri="{FF2B5EF4-FFF2-40B4-BE49-F238E27FC236}">
                    <a16:creationId xmlns:a16="http://schemas.microsoft.com/office/drawing/2014/main" id="{9E945039-613C-07EA-F42B-041EA1057158}"/>
                  </a:ext>
                </a:extLst>
              </p:cNvPr>
              <p:cNvCxnSpPr>
                <a:cxnSpLocks/>
              </p:cNvCxnSpPr>
              <p:nvPr/>
            </p:nvCxnSpPr>
            <p:spPr>
              <a:xfrm rot="3047116">
                <a:off x="-116506" y="2000174"/>
                <a:ext cx="482204" cy="182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直線接點 118">
                <a:extLst>
                  <a:ext uri="{FF2B5EF4-FFF2-40B4-BE49-F238E27FC236}">
                    <a16:creationId xmlns:a16="http://schemas.microsoft.com/office/drawing/2014/main" id="{8C17FFC5-5B60-3D19-A6CB-AC41EB2B141A}"/>
                  </a:ext>
                </a:extLst>
              </p:cNvPr>
              <p:cNvCxnSpPr>
                <a:cxnSpLocks/>
              </p:cNvCxnSpPr>
              <p:nvPr/>
            </p:nvCxnSpPr>
            <p:spPr>
              <a:xfrm rot="3047116">
                <a:off x="123642" y="1778936"/>
                <a:ext cx="313" cy="44237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05" name="直線單箭頭接點 117">
            <a:extLst>
              <a:ext uri="{FF2B5EF4-FFF2-40B4-BE49-F238E27FC236}">
                <a16:creationId xmlns:a16="http://schemas.microsoft.com/office/drawing/2014/main" id="{F3315F5A-2343-DCA2-AE24-B73A03ACE4B4}"/>
              </a:ext>
            </a:extLst>
          </p:cNvPr>
          <p:cNvCxnSpPr>
            <a:cxnSpLocks/>
            <a:endCxn id="107" idx="2"/>
          </p:cNvCxnSpPr>
          <p:nvPr/>
        </p:nvCxnSpPr>
        <p:spPr>
          <a:xfrm flipH="1" flipV="1">
            <a:off x="4198120" y="1449820"/>
            <a:ext cx="13607" cy="1587745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6" name="群組 26">
            <a:extLst>
              <a:ext uri="{FF2B5EF4-FFF2-40B4-BE49-F238E27FC236}">
                <a16:creationId xmlns:a16="http://schemas.microsoft.com/office/drawing/2014/main" id="{38B7CEE5-C242-9B63-6285-D10BA35B1C69}"/>
              </a:ext>
            </a:extLst>
          </p:cNvPr>
          <p:cNvGrpSpPr/>
          <p:nvPr/>
        </p:nvGrpSpPr>
        <p:grpSpPr>
          <a:xfrm>
            <a:off x="4116960" y="1295327"/>
            <a:ext cx="162320" cy="154493"/>
            <a:chOff x="-105878" y="1740168"/>
            <a:chExt cx="461666" cy="461665"/>
          </a:xfrm>
        </p:grpSpPr>
        <p:sp>
          <p:nvSpPr>
            <p:cNvPr id="107" name="矩形 10">
              <a:extLst>
                <a:ext uri="{FF2B5EF4-FFF2-40B4-BE49-F238E27FC236}">
                  <a16:creationId xmlns:a16="http://schemas.microsoft.com/office/drawing/2014/main" id="{9A7EF8D7-7CE7-1202-634A-47B32212A1B6}"/>
                </a:ext>
              </a:extLst>
            </p:cNvPr>
            <p:cNvSpPr/>
            <p:nvPr/>
          </p:nvSpPr>
          <p:spPr>
            <a:xfrm>
              <a:off x="-105878" y="1740168"/>
              <a:ext cx="461666" cy="46166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latin typeface="Corbel" panose="020B0503020204020204" pitchFamily="34" charset="0"/>
              </a:endParaRPr>
            </a:p>
          </p:txBody>
        </p:sp>
        <p:grpSp>
          <p:nvGrpSpPr>
            <p:cNvPr id="108" name="群組 23">
              <a:extLst>
                <a:ext uri="{FF2B5EF4-FFF2-40B4-BE49-F238E27FC236}">
                  <a16:creationId xmlns:a16="http://schemas.microsoft.com/office/drawing/2014/main" id="{07992D5D-A79F-E690-31D0-D3A4E84792C9}"/>
                </a:ext>
              </a:extLst>
            </p:cNvPr>
            <p:cNvGrpSpPr/>
            <p:nvPr/>
          </p:nvGrpSpPr>
          <p:grpSpPr>
            <a:xfrm rot="21265833">
              <a:off x="-30634" y="1827984"/>
              <a:ext cx="317380" cy="302092"/>
              <a:chOff x="-43095" y="1828050"/>
              <a:chExt cx="317380" cy="302092"/>
            </a:xfrm>
          </p:grpSpPr>
          <p:cxnSp>
            <p:nvCxnSpPr>
              <p:cNvPr id="109" name="直線接點 22">
                <a:extLst>
                  <a:ext uri="{FF2B5EF4-FFF2-40B4-BE49-F238E27FC236}">
                    <a16:creationId xmlns:a16="http://schemas.microsoft.com/office/drawing/2014/main" id="{585732FB-3ECB-24EF-A1F3-2577DDE9BA8A}"/>
                  </a:ext>
                </a:extLst>
              </p:cNvPr>
              <p:cNvCxnSpPr>
                <a:cxnSpLocks/>
              </p:cNvCxnSpPr>
              <p:nvPr/>
            </p:nvCxnSpPr>
            <p:spPr>
              <a:xfrm rot="334167">
                <a:off x="-34638" y="1828685"/>
                <a:ext cx="308687" cy="3020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直線接點 118">
                <a:extLst>
                  <a:ext uri="{FF2B5EF4-FFF2-40B4-BE49-F238E27FC236}">
                    <a16:creationId xmlns:a16="http://schemas.microsoft.com/office/drawing/2014/main" id="{4DD7C652-8F12-D6D8-F4B1-68B804265072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-19251" y="1826698"/>
                <a:ext cx="265075" cy="31276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11" name="直線單箭頭接點 159">
            <a:extLst>
              <a:ext uri="{FF2B5EF4-FFF2-40B4-BE49-F238E27FC236}">
                <a16:creationId xmlns:a16="http://schemas.microsoft.com/office/drawing/2014/main" id="{FE5BB17C-25F0-1DC0-36BB-AD360F735C29}"/>
              </a:ext>
            </a:extLst>
          </p:cNvPr>
          <p:cNvCxnSpPr>
            <a:cxnSpLocks/>
            <a:endCxn id="107" idx="1"/>
          </p:cNvCxnSpPr>
          <p:nvPr/>
        </p:nvCxnSpPr>
        <p:spPr>
          <a:xfrm flipV="1">
            <a:off x="3856536" y="1372574"/>
            <a:ext cx="260424" cy="201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直線單箭頭接點 117">
            <a:extLst>
              <a:ext uri="{FF2B5EF4-FFF2-40B4-BE49-F238E27FC236}">
                <a16:creationId xmlns:a16="http://schemas.microsoft.com/office/drawing/2014/main" id="{0B227AB8-466B-08B2-267F-F902E501F43E}"/>
              </a:ext>
            </a:extLst>
          </p:cNvPr>
          <p:cNvCxnSpPr>
            <a:cxnSpLocks/>
            <a:endCxn id="114" idx="2"/>
          </p:cNvCxnSpPr>
          <p:nvPr/>
        </p:nvCxnSpPr>
        <p:spPr>
          <a:xfrm flipH="1" flipV="1">
            <a:off x="5865690" y="1442846"/>
            <a:ext cx="13607" cy="1587745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3" name="群組 26">
            <a:extLst>
              <a:ext uri="{FF2B5EF4-FFF2-40B4-BE49-F238E27FC236}">
                <a16:creationId xmlns:a16="http://schemas.microsoft.com/office/drawing/2014/main" id="{9B9FF175-F0DE-D440-B2C2-257026386726}"/>
              </a:ext>
            </a:extLst>
          </p:cNvPr>
          <p:cNvGrpSpPr/>
          <p:nvPr/>
        </p:nvGrpSpPr>
        <p:grpSpPr>
          <a:xfrm>
            <a:off x="5784530" y="1288353"/>
            <a:ext cx="162320" cy="154493"/>
            <a:chOff x="-105878" y="1740168"/>
            <a:chExt cx="461666" cy="461665"/>
          </a:xfrm>
        </p:grpSpPr>
        <p:sp>
          <p:nvSpPr>
            <p:cNvPr id="114" name="矩形 10">
              <a:extLst>
                <a:ext uri="{FF2B5EF4-FFF2-40B4-BE49-F238E27FC236}">
                  <a16:creationId xmlns:a16="http://schemas.microsoft.com/office/drawing/2014/main" id="{C000C909-CBBF-C660-871D-271DDB8F9E99}"/>
                </a:ext>
              </a:extLst>
            </p:cNvPr>
            <p:cNvSpPr/>
            <p:nvPr/>
          </p:nvSpPr>
          <p:spPr>
            <a:xfrm>
              <a:off x="-105878" y="1740168"/>
              <a:ext cx="461666" cy="46166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latin typeface="Corbel" panose="020B0503020204020204" pitchFamily="34" charset="0"/>
              </a:endParaRPr>
            </a:p>
          </p:txBody>
        </p:sp>
        <p:grpSp>
          <p:nvGrpSpPr>
            <p:cNvPr id="115" name="群組 23">
              <a:extLst>
                <a:ext uri="{FF2B5EF4-FFF2-40B4-BE49-F238E27FC236}">
                  <a16:creationId xmlns:a16="http://schemas.microsoft.com/office/drawing/2014/main" id="{5809925E-7B6E-6E21-27C2-CBDB65CDAFB6}"/>
                </a:ext>
              </a:extLst>
            </p:cNvPr>
            <p:cNvGrpSpPr/>
            <p:nvPr/>
          </p:nvGrpSpPr>
          <p:grpSpPr>
            <a:xfrm rot="21265833">
              <a:off x="-30634" y="1827984"/>
              <a:ext cx="317380" cy="302092"/>
              <a:chOff x="-43095" y="1828050"/>
              <a:chExt cx="317380" cy="302092"/>
            </a:xfrm>
          </p:grpSpPr>
          <p:cxnSp>
            <p:nvCxnSpPr>
              <p:cNvPr id="116" name="直線接點 22">
                <a:extLst>
                  <a:ext uri="{FF2B5EF4-FFF2-40B4-BE49-F238E27FC236}">
                    <a16:creationId xmlns:a16="http://schemas.microsoft.com/office/drawing/2014/main" id="{A750957F-C41A-1A0F-7F21-441B6E4C0442}"/>
                  </a:ext>
                </a:extLst>
              </p:cNvPr>
              <p:cNvCxnSpPr>
                <a:cxnSpLocks/>
              </p:cNvCxnSpPr>
              <p:nvPr/>
            </p:nvCxnSpPr>
            <p:spPr>
              <a:xfrm rot="334167">
                <a:off x="-34638" y="1828685"/>
                <a:ext cx="308687" cy="3020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直線接點 118">
                <a:extLst>
                  <a:ext uri="{FF2B5EF4-FFF2-40B4-BE49-F238E27FC236}">
                    <a16:creationId xmlns:a16="http://schemas.microsoft.com/office/drawing/2014/main" id="{6CBAED28-D731-3882-4E97-90032932394E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-19251" y="1826698"/>
                <a:ext cx="265075" cy="31276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18" name="直線單箭頭接點 159">
            <a:extLst>
              <a:ext uri="{FF2B5EF4-FFF2-40B4-BE49-F238E27FC236}">
                <a16:creationId xmlns:a16="http://schemas.microsoft.com/office/drawing/2014/main" id="{A604603D-7D33-7C8D-3F02-1871DECCA438}"/>
              </a:ext>
            </a:extLst>
          </p:cNvPr>
          <p:cNvCxnSpPr>
            <a:cxnSpLocks/>
            <a:endCxn id="114" idx="1"/>
          </p:cNvCxnSpPr>
          <p:nvPr/>
        </p:nvCxnSpPr>
        <p:spPr>
          <a:xfrm flipV="1">
            <a:off x="5524106" y="1365600"/>
            <a:ext cx="260424" cy="201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直線單箭頭接點 117">
            <a:extLst>
              <a:ext uri="{FF2B5EF4-FFF2-40B4-BE49-F238E27FC236}">
                <a16:creationId xmlns:a16="http://schemas.microsoft.com/office/drawing/2014/main" id="{8FC4DAB3-DB20-198D-B736-D4235C3B54B9}"/>
              </a:ext>
            </a:extLst>
          </p:cNvPr>
          <p:cNvCxnSpPr>
            <a:cxnSpLocks/>
            <a:endCxn id="121" idx="2"/>
          </p:cNvCxnSpPr>
          <p:nvPr/>
        </p:nvCxnSpPr>
        <p:spPr>
          <a:xfrm flipH="1" flipV="1">
            <a:off x="7583924" y="1449820"/>
            <a:ext cx="13607" cy="1587745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0" name="群組 26">
            <a:extLst>
              <a:ext uri="{FF2B5EF4-FFF2-40B4-BE49-F238E27FC236}">
                <a16:creationId xmlns:a16="http://schemas.microsoft.com/office/drawing/2014/main" id="{57C05700-45A2-5E33-6644-B8E4FF0906E0}"/>
              </a:ext>
            </a:extLst>
          </p:cNvPr>
          <p:cNvGrpSpPr/>
          <p:nvPr/>
        </p:nvGrpSpPr>
        <p:grpSpPr>
          <a:xfrm>
            <a:off x="7502764" y="1295327"/>
            <a:ext cx="162320" cy="154493"/>
            <a:chOff x="-105878" y="1740168"/>
            <a:chExt cx="461666" cy="461665"/>
          </a:xfrm>
        </p:grpSpPr>
        <p:sp>
          <p:nvSpPr>
            <p:cNvPr id="121" name="矩形 10">
              <a:extLst>
                <a:ext uri="{FF2B5EF4-FFF2-40B4-BE49-F238E27FC236}">
                  <a16:creationId xmlns:a16="http://schemas.microsoft.com/office/drawing/2014/main" id="{8F3671AF-D0ED-7898-CAD9-D4A5E410F115}"/>
                </a:ext>
              </a:extLst>
            </p:cNvPr>
            <p:cNvSpPr/>
            <p:nvPr/>
          </p:nvSpPr>
          <p:spPr>
            <a:xfrm>
              <a:off x="-105878" y="1740168"/>
              <a:ext cx="461666" cy="46166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latin typeface="Corbel" panose="020B0503020204020204" pitchFamily="34" charset="0"/>
              </a:endParaRPr>
            </a:p>
          </p:txBody>
        </p:sp>
        <p:grpSp>
          <p:nvGrpSpPr>
            <p:cNvPr id="122" name="群組 23">
              <a:extLst>
                <a:ext uri="{FF2B5EF4-FFF2-40B4-BE49-F238E27FC236}">
                  <a16:creationId xmlns:a16="http://schemas.microsoft.com/office/drawing/2014/main" id="{3DCD8FAB-6AF2-F649-07F5-0B7A3B56D0ED}"/>
                </a:ext>
              </a:extLst>
            </p:cNvPr>
            <p:cNvGrpSpPr/>
            <p:nvPr/>
          </p:nvGrpSpPr>
          <p:grpSpPr>
            <a:xfrm rot="21265833">
              <a:off x="-30634" y="1827984"/>
              <a:ext cx="317380" cy="302092"/>
              <a:chOff x="-43095" y="1828050"/>
              <a:chExt cx="317380" cy="302092"/>
            </a:xfrm>
          </p:grpSpPr>
          <p:cxnSp>
            <p:nvCxnSpPr>
              <p:cNvPr id="123" name="直線接點 22">
                <a:extLst>
                  <a:ext uri="{FF2B5EF4-FFF2-40B4-BE49-F238E27FC236}">
                    <a16:creationId xmlns:a16="http://schemas.microsoft.com/office/drawing/2014/main" id="{D1EF34D5-85AC-BED2-8CEE-19EB94CC356C}"/>
                  </a:ext>
                </a:extLst>
              </p:cNvPr>
              <p:cNvCxnSpPr>
                <a:cxnSpLocks/>
              </p:cNvCxnSpPr>
              <p:nvPr/>
            </p:nvCxnSpPr>
            <p:spPr>
              <a:xfrm rot="334167">
                <a:off x="-34638" y="1828685"/>
                <a:ext cx="308687" cy="3020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直線接點 118">
                <a:extLst>
                  <a:ext uri="{FF2B5EF4-FFF2-40B4-BE49-F238E27FC236}">
                    <a16:creationId xmlns:a16="http://schemas.microsoft.com/office/drawing/2014/main" id="{699E31B5-7781-C3F5-B04B-86ADE30D5920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-19251" y="1826698"/>
                <a:ext cx="265075" cy="31276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25" name="直線單箭頭接點 159">
            <a:extLst>
              <a:ext uri="{FF2B5EF4-FFF2-40B4-BE49-F238E27FC236}">
                <a16:creationId xmlns:a16="http://schemas.microsoft.com/office/drawing/2014/main" id="{780E37CC-01AC-99C7-60EE-77CF386EAE24}"/>
              </a:ext>
            </a:extLst>
          </p:cNvPr>
          <p:cNvCxnSpPr>
            <a:cxnSpLocks/>
            <a:endCxn id="121" idx="1"/>
          </p:cNvCxnSpPr>
          <p:nvPr/>
        </p:nvCxnSpPr>
        <p:spPr>
          <a:xfrm flipV="1">
            <a:off x="7242340" y="1372574"/>
            <a:ext cx="260424" cy="201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Curved Connector 126">
            <a:extLst>
              <a:ext uri="{FF2B5EF4-FFF2-40B4-BE49-F238E27FC236}">
                <a16:creationId xmlns:a16="http://schemas.microsoft.com/office/drawing/2014/main" id="{9EF3EF72-D760-0569-9A1B-0212E0A289DB}"/>
              </a:ext>
            </a:extLst>
          </p:cNvPr>
          <p:cNvCxnSpPr>
            <a:cxnSpLocks/>
            <a:stCxn id="121" idx="0"/>
          </p:cNvCxnSpPr>
          <p:nvPr/>
        </p:nvCxnSpPr>
        <p:spPr>
          <a:xfrm rot="16200000" flipV="1">
            <a:off x="4817340" y="-1471257"/>
            <a:ext cx="458603" cy="5074566"/>
          </a:xfrm>
          <a:prstGeom prst="curvedConnector3">
            <a:avLst>
              <a:gd name="adj1" fmla="val 50000"/>
            </a:avLst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Curved Connector 128">
            <a:extLst>
              <a:ext uri="{FF2B5EF4-FFF2-40B4-BE49-F238E27FC236}">
                <a16:creationId xmlns:a16="http://schemas.microsoft.com/office/drawing/2014/main" id="{C511446E-1A30-C4F0-046E-D5A52C72488D}"/>
              </a:ext>
            </a:extLst>
          </p:cNvPr>
          <p:cNvCxnSpPr>
            <a:cxnSpLocks/>
            <a:stCxn id="114" idx="0"/>
          </p:cNvCxnSpPr>
          <p:nvPr/>
        </p:nvCxnSpPr>
        <p:spPr>
          <a:xfrm rot="16200000" flipV="1">
            <a:off x="3961710" y="-615627"/>
            <a:ext cx="451629" cy="3356332"/>
          </a:xfrm>
          <a:prstGeom prst="curvedConnector3">
            <a:avLst>
              <a:gd name="adj1" fmla="val 50000"/>
            </a:avLst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Curved Connector 131">
            <a:extLst>
              <a:ext uri="{FF2B5EF4-FFF2-40B4-BE49-F238E27FC236}">
                <a16:creationId xmlns:a16="http://schemas.microsoft.com/office/drawing/2014/main" id="{493A4FA4-484F-E584-D0F6-02898F9B4D98}"/>
              </a:ext>
            </a:extLst>
          </p:cNvPr>
          <p:cNvCxnSpPr>
            <a:cxnSpLocks/>
            <a:stCxn id="107" idx="0"/>
          </p:cNvCxnSpPr>
          <p:nvPr/>
        </p:nvCxnSpPr>
        <p:spPr>
          <a:xfrm rot="16200000" flipV="1">
            <a:off x="3124438" y="221645"/>
            <a:ext cx="458603" cy="1688762"/>
          </a:xfrm>
          <a:prstGeom prst="curvedConnector3">
            <a:avLst>
              <a:gd name="adj1" fmla="val 50000"/>
            </a:avLst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Curved Connector 134">
            <a:extLst>
              <a:ext uri="{FF2B5EF4-FFF2-40B4-BE49-F238E27FC236}">
                <a16:creationId xmlns:a16="http://schemas.microsoft.com/office/drawing/2014/main" id="{57704448-2B07-815B-6DCD-BEC31BEC9E60}"/>
              </a:ext>
            </a:extLst>
          </p:cNvPr>
          <p:cNvCxnSpPr>
            <a:cxnSpLocks/>
            <a:stCxn id="78" idx="0"/>
          </p:cNvCxnSpPr>
          <p:nvPr/>
        </p:nvCxnSpPr>
        <p:spPr>
          <a:xfrm rot="16200000" flipV="1">
            <a:off x="2282451" y="1063631"/>
            <a:ext cx="454388" cy="573"/>
          </a:xfrm>
          <a:prstGeom prst="curvedConnector3">
            <a:avLst>
              <a:gd name="adj1" fmla="val 50000"/>
            </a:avLst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Curved Connector 150">
            <a:extLst>
              <a:ext uri="{FF2B5EF4-FFF2-40B4-BE49-F238E27FC236}">
                <a16:creationId xmlns:a16="http://schemas.microsoft.com/office/drawing/2014/main" id="{3A2F5CA8-03B1-081D-A472-6D6B434C03CD}"/>
              </a:ext>
            </a:extLst>
          </p:cNvPr>
          <p:cNvCxnSpPr>
            <a:cxnSpLocks/>
            <a:endCxn id="93" idx="2"/>
          </p:cNvCxnSpPr>
          <p:nvPr/>
        </p:nvCxnSpPr>
        <p:spPr>
          <a:xfrm rot="16200000" flipV="1">
            <a:off x="2375655" y="539559"/>
            <a:ext cx="266124" cy="3574"/>
          </a:xfrm>
          <a:prstGeom prst="curvedConnector3">
            <a:avLst>
              <a:gd name="adj1" fmla="val 50000"/>
            </a:avLst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4" name="文字方塊 45">
                <a:extLst>
                  <a:ext uri="{FF2B5EF4-FFF2-40B4-BE49-F238E27FC236}">
                    <a16:creationId xmlns:a16="http://schemas.microsoft.com/office/drawing/2014/main" id="{0E1A55C4-99E6-7E32-4228-7F1BC7BE6651}"/>
                  </a:ext>
                </a:extLst>
              </p:cNvPr>
              <p:cNvSpPr txBox="1"/>
              <p:nvPr/>
            </p:nvSpPr>
            <p:spPr>
              <a:xfrm>
                <a:off x="2731539" y="47152"/>
                <a:ext cx="1390381" cy="597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60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altLang="zh-TW" sz="160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r>
                        <a:rPr lang="en-US" altLang="zh-TW" sz="1600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1600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zh-TW" alt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zh-TW" altLang="en-US" sz="1600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TW" sz="1600">
                                  <a:latin typeface="Cambria Math" panose="02040503050406030204" pitchFamily="18" charset="0"/>
                                </a:rPr>
                                <m:t>1,</m:t>
                              </m:r>
                              <m:r>
                                <a:rPr lang="en-US" altLang="zh-TW" sz="1600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60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altLang="zh-TW" sz="1600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p>
                          <m:r>
                            <m:rPr>
                              <m:nor/>
                            </m:rPr>
                            <a:rPr lang="zh-TW" altLang="en-US" sz="1600" dirty="0">
                              <a:latin typeface="Corbel" panose="020B0503020204020204" pitchFamily="34" charset="0"/>
                              <a:cs typeface="Tahoma" panose="020B0604030504040204" pitchFamily="34" charset="0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zh-TW" altLang="en-US" sz="16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54" name="文字方塊 45">
                <a:extLst>
                  <a:ext uri="{FF2B5EF4-FFF2-40B4-BE49-F238E27FC236}">
                    <a16:creationId xmlns:a16="http://schemas.microsoft.com/office/drawing/2014/main" id="{0E1A55C4-99E6-7E32-4228-7F1BC7BE66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1539" y="47152"/>
                <a:ext cx="1390381" cy="597471"/>
              </a:xfrm>
              <a:prstGeom prst="rect">
                <a:avLst/>
              </a:prstGeom>
              <a:blipFill>
                <a:blip r:embed="rId28"/>
                <a:stretch>
                  <a:fillRect l="-20000" t="-147917" r="-4545" b="-20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Slide Number Placeholder 50">
            <a:extLst>
              <a:ext uri="{FF2B5EF4-FFF2-40B4-BE49-F238E27FC236}">
                <a16:creationId xmlns:a16="http://schemas.microsoft.com/office/drawing/2014/main" id="{743CAFAF-E7CA-8E81-FD02-E149EA138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2" name="文字方塊 74">
            <a:extLst>
              <a:ext uri="{FF2B5EF4-FFF2-40B4-BE49-F238E27FC236}">
                <a16:creationId xmlns:a16="http://schemas.microsoft.com/office/drawing/2014/main" id="{FBA72B9B-A41D-E682-4FA8-BB864F96D181}"/>
              </a:ext>
            </a:extLst>
          </p:cNvPr>
          <p:cNvSpPr txBox="1"/>
          <p:nvPr/>
        </p:nvSpPr>
        <p:spPr>
          <a:xfrm>
            <a:off x="5641481" y="212495"/>
            <a:ext cx="3318453" cy="646986"/>
          </a:xfrm>
          <a:prstGeom prst="wedgeRoundRectCallout">
            <a:avLst>
              <a:gd name="adj1" fmla="val -29909"/>
              <a:gd name="adj2" fmla="val 93908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sz="1600" dirty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One issue: the model doesn’t know word positions/ordering.  </a:t>
            </a:r>
            <a:endParaRPr lang="zh-TW" altLang="en-US" sz="1600" dirty="0">
              <a:solidFill>
                <a:schemeClr val="tx1"/>
              </a:solidFill>
              <a:latin typeface="Corbel" panose="020B050302020402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95076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>
            <a:extLst>
              <a:ext uri="{FF2B5EF4-FFF2-40B4-BE49-F238E27FC236}">
                <a16:creationId xmlns:a16="http://schemas.microsoft.com/office/drawing/2014/main" id="{4F6FC934-D1B8-1707-6387-EECD02D5F991}"/>
              </a:ext>
            </a:extLst>
          </p:cNvPr>
          <p:cNvSpPr/>
          <p:nvPr/>
        </p:nvSpPr>
        <p:spPr>
          <a:xfrm>
            <a:off x="2431414" y="3281063"/>
            <a:ext cx="216000" cy="405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字方塊 27">
                <a:extLst>
                  <a:ext uri="{FF2B5EF4-FFF2-40B4-BE49-F238E27FC236}">
                    <a16:creationId xmlns:a16="http://schemas.microsoft.com/office/drawing/2014/main" id="{082B7E43-F6AA-F2C8-6C31-C60686B3E19E}"/>
                  </a:ext>
                </a:extLst>
              </p:cNvPr>
              <p:cNvSpPr txBox="1"/>
              <p:nvPr/>
            </p:nvSpPr>
            <p:spPr>
              <a:xfrm>
                <a:off x="2287594" y="2904109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6" name="文字方塊 27">
                <a:extLst>
                  <a:ext uri="{FF2B5EF4-FFF2-40B4-BE49-F238E27FC236}">
                    <a16:creationId xmlns:a16="http://schemas.microsoft.com/office/drawing/2014/main" id="{082B7E43-F6AA-F2C8-6C31-C60686B3E1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7594" y="2904109"/>
                <a:ext cx="536371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矩形 31">
            <a:extLst>
              <a:ext uri="{FF2B5EF4-FFF2-40B4-BE49-F238E27FC236}">
                <a16:creationId xmlns:a16="http://schemas.microsoft.com/office/drawing/2014/main" id="{019C1802-AB76-2BB1-7CB7-AFC5A93C3371}"/>
              </a:ext>
            </a:extLst>
          </p:cNvPr>
          <p:cNvSpPr/>
          <p:nvPr/>
        </p:nvSpPr>
        <p:spPr>
          <a:xfrm>
            <a:off x="2002130" y="3281063"/>
            <a:ext cx="216000" cy="405000"/>
          </a:xfrm>
          <a:prstGeom prst="rect">
            <a:avLst/>
          </a:prstGeom>
          <a:solidFill>
            <a:srgbClr val="FECCC2"/>
          </a:solidFill>
          <a:ln>
            <a:solidFill>
              <a:srgbClr val="C0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字方塊 32">
                <a:extLst>
                  <a:ext uri="{FF2B5EF4-FFF2-40B4-BE49-F238E27FC236}">
                    <a16:creationId xmlns:a16="http://schemas.microsoft.com/office/drawing/2014/main" id="{1503E800-03F6-F0C7-19EB-098227C7B1E7}"/>
                  </a:ext>
                </a:extLst>
              </p:cNvPr>
              <p:cNvSpPr txBox="1"/>
              <p:nvPr/>
            </p:nvSpPr>
            <p:spPr>
              <a:xfrm>
                <a:off x="1866016" y="2911815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8" name="文字方塊 32">
                <a:extLst>
                  <a:ext uri="{FF2B5EF4-FFF2-40B4-BE49-F238E27FC236}">
                    <a16:creationId xmlns:a16="http://schemas.microsoft.com/office/drawing/2014/main" id="{1503E800-03F6-F0C7-19EB-098227C7B1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6016" y="2911815"/>
                <a:ext cx="536371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矩形 33">
            <a:extLst>
              <a:ext uri="{FF2B5EF4-FFF2-40B4-BE49-F238E27FC236}">
                <a16:creationId xmlns:a16="http://schemas.microsoft.com/office/drawing/2014/main" id="{B7D58CA8-E1B2-BA35-0B8D-4B31986D64F8}"/>
              </a:ext>
            </a:extLst>
          </p:cNvPr>
          <p:cNvSpPr/>
          <p:nvPr/>
        </p:nvSpPr>
        <p:spPr>
          <a:xfrm>
            <a:off x="1580553" y="3281063"/>
            <a:ext cx="216000" cy="405000"/>
          </a:xfrm>
          <a:prstGeom prst="rect">
            <a:avLst/>
          </a:prstGeom>
          <a:solidFill>
            <a:srgbClr val="E0A9FE"/>
          </a:solidFill>
          <a:ln>
            <a:solidFill>
              <a:srgbClr val="7030A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字方塊 34">
                <a:extLst>
                  <a:ext uri="{FF2B5EF4-FFF2-40B4-BE49-F238E27FC236}">
                    <a16:creationId xmlns:a16="http://schemas.microsoft.com/office/drawing/2014/main" id="{9DBC8D66-39AD-808B-8BFC-CBB1558018AB}"/>
                  </a:ext>
                </a:extLst>
              </p:cNvPr>
              <p:cNvSpPr txBox="1"/>
              <p:nvPr/>
            </p:nvSpPr>
            <p:spPr>
              <a:xfrm>
                <a:off x="1450227" y="2888667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0" name="文字方塊 34">
                <a:extLst>
                  <a:ext uri="{FF2B5EF4-FFF2-40B4-BE49-F238E27FC236}">
                    <a16:creationId xmlns:a16="http://schemas.microsoft.com/office/drawing/2014/main" id="{9DBC8D66-39AD-808B-8BFC-CBB1558018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0227" y="2888667"/>
                <a:ext cx="536371" cy="369332"/>
              </a:xfrm>
              <a:prstGeom prst="rect">
                <a:avLst/>
              </a:prstGeom>
              <a:blipFill>
                <a:blip r:embed="rId5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直線單箭頭接點 67">
            <a:extLst>
              <a:ext uri="{FF2B5EF4-FFF2-40B4-BE49-F238E27FC236}">
                <a16:creationId xmlns:a16="http://schemas.microsoft.com/office/drawing/2014/main" id="{B4C38710-638A-7DD5-962F-570B1E175348}"/>
              </a:ext>
            </a:extLst>
          </p:cNvPr>
          <p:cNvCxnSpPr>
            <a:cxnSpLocks/>
          </p:cNvCxnSpPr>
          <p:nvPr/>
        </p:nvCxnSpPr>
        <p:spPr>
          <a:xfrm flipV="1">
            <a:off x="2116571" y="3689023"/>
            <a:ext cx="0" cy="381657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單箭頭接點 68">
            <a:extLst>
              <a:ext uri="{FF2B5EF4-FFF2-40B4-BE49-F238E27FC236}">
                <a16:creationId xmlns:a16="http://schemas.microsoft.com/office/drawing/2014/main" id="{F3998764-6EEC-087D-ECC4-0B62070D1760}"/>
              </a:ext>
            </a:extLst>
          </p:cNvPr>
          <p:cNvCxnSpPr>
            <a:cxnSpLocks/>
          </p:cNvCxnSpPr>
          <p:nvPr/>
        </p:nvCxnSpPr>
        <p:spPr>
          <a:xfrm>
            <a:off x="1680013" y="3898902"/>
            <a:ext cx="859400" cy="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單箭頭接點 69">
            <a:extLst>
              <a:ext uri="{FF2B5EF4-FFF2-40B4-BE49-F238E27FC236}">
                <a16:creationId xmlns:a16="http://schemas.microsoft.com/office/drawing/2014/main" id="{DF08AF49-3789-3A7F-603A-8593C2420B32}"/>
              </a:ext>
            </a:extLst>
          </p:cNvPr>
          <p:cNvCxnSpPr>
            <a:cxnSpLocks/>
          </p:cNvCxnSpPr>
          <p:nvPr/>
        </p:nvCxnSpPr>
        <p:spPr>
          <a:xfrm flipV="1">
            <a:off x="1680013" y="3687516"/>
            <a:ext cx="0" cy="20362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單箭頭接點 70">
            <a:extLst>
              <a:ext uri="{FF2B5EF4-FFF2-40B4-BE49-F238E27FC236}">
                <a16:creationId xmlns:a16="http://schemas.microsoft.com/office/drawing/2014/main" id="{3111A149-B35A-34BA-09DC-C31875CEF80A}"/>
              </a:ext>
            </a:extLst>
          </p:cNvPr>
          <p:cNvCxnSpPr>
            <a:cxnSpLocks/>
          </p:cNvCxnSpPr>
          <p:nvPr/>
        </p:nvCxnSpPr>
        <p:spPr>
          <a:xfrm flipV="1">
            <a:off x="2539414" y="3687516"/>
            <a:ext cx="0" cy="20362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文字方塊 118">
                <a:extLst>
                  <a:ext uri="{FF2B5EF4-FFF2-40B4-BE49-F238E27FC236}">
                    <a16:creationId xmlns:a16="http://schemas.microsoft.com/office/drawing/2014/main" id="{1539C76B-D283-179F-B27F-6B0BC334DDDB}"/>
                  </a:ext>
                </a:extLst>
              </p:cNvPr>
              <p:cNvSpPr txBox="1"/>
              <p:nvPr/>
            </p:nvSpPr>
            <p:spPr>
              <a:xfrm>
                <a:off x="2221105" y="4766026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71" name="文字方塊 118">
                <a:extLst>
                  <a:ext uri="{FF2B5EF4-FFF2-40B4-BE49-F238E27FC236}">
                    <a16:creationId xmlns:a16="http://schemas.microsoft.com/office/drawing/2014/main" id="{1539C76B-D283-179F-B27F-6B0BC334DD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1105" y="4766026"/>
                <a:ext cx="536371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9" name="Rectangle 78">
            <a:extLst>
              <a:ext uri="{FF2B5EF4-FFF2-40B4-BE49-F238E27FC236}">
                <a16:creationId xmlns:a16="http://schemas.microsoft.com/office/drawing/2014/main" id="{C164FD82-46A0-85AF-6BC4-99DD0022BFDD}"/>
              </a:ext>
            </a:extLst>
          </p:cNvPr>
          <p:cNvSpPr/>
          <p:nvPr/>
        </p:nvSpPr>
        <p:spPr>
          <a:xfrm>
            <a:off x="1949816" y="4663113"/>
            <a:ext cx="102108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O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</a:p>
        </p:txBody>
      </p:sp>
      <p:sp>
        <p:nvSpPr>
          <p:cNvPr id="5" name="矩形 24">
            <a:extLst>
              <a:ext uri="{FF2B5EF4-FFF2-40B4-BE49-F238E27FC236}">
                <a16:creationId xmlns:a16="http://schemas.microsoft.com/office/drawing/2014/main" id="{0996E6CE-4CCF-813C-64B9-448830884C29}"/>
              </a:ext>
            </a:extLst>
          </p:cNvPr>
          <p:cNvSpPr/>
          <p:nvPr/>
        </p:nvSpPr>
        <p:spPr>
          <a:xfrm>
            <a:off x="4100091" y="3282996"/>
            <a:ext cx="216000" cy="405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27">
                <a:extLst>
                  <a:ext uri="{FF2B5EF4-FFF2-40B4-BE49-F238E27FC236}">
                    <a16:creationId xmlns:a16="http://schemas.microsoft.com/office/drawing/2014/main" id="{2A0C8778-88E2-0944-059D-85BDD5C6A549}"/>
                  </a:ext>
                </a:extLst>
              </p:cNvPr>
              <p:cNvSpPr txBox="1"/>
              <p:nvPr/>
            </p:nvSpPr>
            <p:spPr>
              <a:xfrm>
                <a:off x="3956271" y="2906042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6" name="文字方塊 27">
                <a:extLst>
                  <a:ext uri="{FF2B5EF4-FFF2-40B4-BE49-F238E27FC236}">
                    <a16:creationId xmlns:a16="http://schemas.microsoft.com/office/drawing/2014/main" id="{2A0C8778-88E2-0944-059D-85BDD5C6A5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6271" y="2906042"/>
                <a:ext cx="536371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矩形 31">
            <a:extLst>
              <a:ext uri="{FF2B5EF4-FFF2-40B4-BE49-F238E27FC236}">
                <a16:creationId xmlns:a16="http://schemas.microsoft.com/office/drawing/2014/main" id="{39461898-4387-EFE2-19F6-A757A28673A6}"/>
              </a:ext>
            </a:extLst>
          </p:cNvPr>
          <p:cNvSpPr/>
          <p:nvPr/>
        </p:nvSpPr>
        <p:spPr>
          <a:xfrm>
            <a:off x="3670807" y="3282996"/>
            <a:ext cx="216000" cy="405000"/>
          </a:xfrm>
          <a:prstGeom prst="rect">
            <a:avLst/>
          </a:prstGeom>
          <a:solidFill>
            <a:srgbClr val="FECCC2"/>
          </a:solidFill>
          <a:ln>
            <a:solidFill>
              <a:srgbClr val="C0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32">
                <a:extLst>
                  <a:ext uri="{FF2B5EF4-FFF2-40B4-BE49-F238E27FC236}">
                    <a16:creationId xmlns:a16="http://schemas.microsoft.com/office/drawing/2014/main" id="{74E461D6-5837-F3B3-A53F-073118A3B85D}"/>
                  </a:ext>
                </a:extLst>
              </p:cNvPr>
              <p:cNvSpPr txBox="1"/>
              <p:nvPr/>
            </p:nvSpPr>
            <p:spPr>
              <a:xfrm>
                <a:off x="3534693" y="2913748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8" name="文字方塊 32">
                <a:extLst>
                  <a:ext uri="{FF2B5EF4-FFF2-40B4-BE49-F238E27FC236}">
                    <a16:creationId xmlns:a16="http://schemas.microsoft.com/office/drawing/2014/main" id="{74E461D6-5837-F3B3-A53F-073118A3B8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4693" y="2913748"/>
                <a:ext cx="536371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矩形 33">
            <a:extLst>
              <a:ext uri="{FF2B5EF4-FFF2-40B4-BE49-F238E27FC236}">
                <a16:creationId xmlns:a16="http://schemas.microsoft.com/office/drawing/2014/main" id="{E215B509-F27A-53AD-A522-91F3073342BE}"/>
              </a:ext>
            </a:extLst>
          </p:cNvPr>
          <p:cNvSpPr/>
          <p:nvPr/>
        </p:nvSpPr>
        <p:spPr>
          <a:xfrm>
            <a:off x="3249230" y="3282996"/>
            <a:ext cx="216000" cy="405000"/>
          </a:xfrm>
          <a:prstGeom prst="rect">
            <a:avLst/>
          </a:prstGeom>
          <a:solidFill>
            <a:srgbClr val="E0A9FE"/>
          </a:solidFill>
          <a:ln>
            <a:solidFill>
              <a:srgbClr val="7030A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34">
                <a:extLst>
                  <a:ext uri="{FF2B5EF4-FFF2-40B4-BE49-F238E27FC236}">
                    <a16:creationId xmlns:a16="http://schemas.microsoft.com/office/drawing/2014/main" id="{91BA1FD3-B7AA-33CC-60EC-5D9F502D3C1C}"/>
                  </a:ext>
                </a:extLst>
              </p:cNvPr>
              <p:cNvSpPr txBox="1"/>
              <p:nvPr/>
            </p:nvSpPr>
            <p:spPr>
              <a:xfrm>
                <a:off x="3118904" y="2890600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0" name="文字方塊 34">
                <a:extLst>
                  <a:ext uri="{FF2B5EF4-FFF2-40B4-BE49-F238E27FC236}">
                    <a16:creationId xmlns:a16="http://schemas.microsoft.com/office/drawing/2014/main" id="{91BA1FD3-B7AA-33CC-60EC-5D9F502D3C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8904" y="2890600"/>
                <a:ext cx="536371" cy="369332"/>
              </a:xfrm>
              <a:prstGeom prst="rect">
                <a:avLst/>
              </a:prstGeom>
              <a:blipFill>
                <a:blip r:embed="rId9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直線單箭頭接點 67">
            <a:extLst>
              <a:ext uri="{FF2B5EF4-FFF2-40B4-BE49-F238E27FC236}">
                <a16:creationId xmlns:a16="http://schemas.microsoft.com/office/drawing/2014/main" id="{EA56C0B8-537D-52B5-CB7B-10DFFACFCBCC}"/>
              </a:ext>
            </a:extLst>
          </p:cNvPr>
          <p:cNvCxnSpPr>
            <a:cxnSpLocks/>
          </p:cNvCxnSpPr>
          <p:nvPr/>
        </p:nvCxnSpPr>
        <p:spPr>
          <a:xfrm flipV="1">
            <a:off x="3785248" y="3690956"/>
            <a:ext cx="0" cy="381657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單箭頭接點 68">
            <a:extLst>
              <a:ext uri="{FF2B5EF4-FFF2-40B4-BE49-F238E27FC236}">
                <a16:creationId xmlns:a16="http://schemas.microsoft.com/office/drawing/2014/main" id="{7A820E65-9B71-2037-91CD-78D182E95A2A}"/>
              </a:ext>
            </a:extLst>
          </p:cNvPr>
          <p:cNvCxnSpPr>
            <a:cxnSpLocks/>
          </p:cNvCxnSpPr>
          <p:nvPr/>
        </p:nvCxnSpPr>
        <p:spPr>
          <a:xfrm>
            <a:off x="3348690" y="3900835"/>
            <a:ext cx="859400" cy="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單箭頭接點 69">
            <a:extLst>
              <a:ext uri="{FF2B5EF4-FFF2-40B4-BE49-F238E27FC236}">
                <a16:creationId xmlns:a16="http://schemas.microsoft.com/office/drawing/2014/main" id="{409F84F8-5EE1-2A1E-CF5F-22D3E2AC3BF0}"/>
              </a:ext>
            </a:extLst>
          </p:cNvPr>
          <p:cNvCxnSpPr>
            <a:cxnSpLocks/>
          </p:cNvCxnSpPr>
          <p:nvPr/>
        </p:nvCxnSpPr>
        <p:spPr>
          <a:xfrm flipV="1">
            <a:off x="3348690" y="3689449"/>
            <a:ext cx="0" cy="20362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單箭頭接點 70">
            <a:extLst>
              <a:ext uri="{FF2B5EF4-FFF2-40B4-BE49-F238E27FC236}">
                <a16:creationId xmlns:a16="http://schemas.microsoft.com/office/drawing/2014/main" id="{1DC04669-BDB8-56EC-77C5-56BDC299E547}"/>
              </a:ext>
            </a:extLst>
          </p:cNvPr>
          <p:cNvCxnSpPr>
            <a:cxnSpLocks/>
          </p:cNvCxnSpPr>
          <p:nvPr/>
        </p:nvCxnSpPr>
        <p:spPr>
          <a:xfrm flipV="1">
            <a:off x="4208091" y="3689449"/>
            <a:ext cx="0" cy="20362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18">
                <a:extLst>
                  <a:ext uri="{FF2B5EF4-FFF2-40B4-BE49-F238E27FC236}">
                    <a16:creationId xmlns:a16="http://schemas.microsoft.com/office/drawing/2014/main" id="{6D2400EA-94C6-D025-290F-D884FB0CE89D}"/>
                  </a:ext>
                </a:extLst>
              </p:cNvPr>
              <p:cNvSpPr txBox="1"/>
              <p:nvPr/>
            </p:nvSpPr>
            <p:spPr>
              <a:xfrm>
                <a:off x="3889782" y="4767959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5" name="文字方塊 118">
                <a:extLst>
                  <a:ext uri="{FF2B5EF4-FFF2-40B4-BE49-F238E27FC236}">
                    <a16:creationId xmlns:a16="http://schemas.microsoft.com/office/drawing/2014/main" id="{6D2400EA-94C6-D025-290F-D884FB0CE8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9782" y="4767959"/>
                <a:ext cx="536371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>
            <a:extLst>
              <a:ext uri="{FF2B5EF4-FFF2-40B4-BE49-F238E27FC236}">
                <a16:creationId xmlns:a16="http://schemas.microsoft.com/office/drawing/2014/main" id="{A1D1865A-2018-7972-784B-DA6392D6D18C}"/>
              </a:ext>
            </a:extLst>
          </p:cNvPr>
          <p:cNvSpPr/>
          <p:nvPr/>
        </p:nvSpPr>
        <p:spPr>
          <a:xfrm>
            <a:off x="3618493" y="4665046"/>
            <a:ext cx="102108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O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</a:p>
        </p:txBody>
      </p:sp>
      <p:sp>
        <p:nvSpPr>
          <p:cNvPr id="17" name="矩形 24">
            <a:extLst>
              <a:ext uri="{FF2B5EF4-FFF2-40B4-BE49-F238E27FC236}">
                <a16:creationId xmlns:a16="http://schemas.microsoft.com/office/drawing/2014/main" id="{851D2A31-C799-3D94-6D28-A70CAD429C3F}"/>
              </a:ext>
            </a:extLst>
          </p:cNvPr>
          <p:cNvSpPr/>
          <p:nvPr/>
        </p:nvSpPr>
        <p:spPr>
          <a:xfrm>
            <a:off x="5780343" y="3284928"/>
            <a:ext cx="216000" cy="405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27">
                <a:extLst>
                  <a:ext uri="{FF2B5EF4-FFF2-40B4-BE49-F238E27FC236}">
                    <a16:creationId xmlns:a16="http://schemas.microsoft.com/office/drawing/2014/main" id="{CC8B955F-53CA-0B24-ADC9-4BA802D38646}"/>
                  </a:ext>
                </a:extLst>
              </p:cNvPr>
              <p:cNvSpPr txBox="1"/>
              <p:nvPr/>
            </p:nvSpPr>
            <p:spPr>
              <a:xfrm>
                <a:off x="5636523" y="2907974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8" name="文字方塊 27">
                <a:extLst>
                  <a:ext uri="{FF2B5EF4-FFF2-40B4-BE49-F238E27FC236}">
                    <a16:creationId xmlns:a16="http://schemas.microsoft.com/office/drawing/2014/main" id="{CC8B955F-53CA-0B24-ADC9-4BA802D386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6523" y="2907974"/>
                <a:ext cx="536371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矩形 31">
            <a:extLst>
              <a:ext uri="{FF2B5EF4-FFF2-40B4-BE49-F238E27FC236}">
                <a16:creationId xmlns:a16="http://schemas.microsoft.com/office/drawing/2014/main" id="{F7221F2C-E3CF-EC78-9713-4B5DF570BE14}"/>
              </a:ext>
            </a:extLst>
          </p:cNvPr>
          <p:cNvSpPr/>
          <p:nvPr/>
        </p:nvSpPr>
        <p:spPr>
          <a:xfrm>
            <a:off x="5351059" y="3284928"/>
            <a:ext cx="216000" cy="405000"/>
          </a:xfrm>
          <a:prstGeom prst="rect">
            <a:avLst/>
          </a:prstGeom>
          <a:solidFill>
            <a:srgbClr val="FECCC2"/>
          </a:solidFill>
          <a:ln>
            <a:solidFill>
              <a:srgbClr val="C0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32">
                <a:extLst>
                  <a:ext uri="{FF2B5EF4-FFF2-40B4-BE49-F238E27FC236}">
                    <a16:creationId xmlns:a16="http://schemas.microsoft.com/office/drawing/2014/main" id="{BBF4471C-92E2-A432-1CAB-6A09449A9E19}"/>
                  </a:ext>
                </a:extLst>
              </p:cNvPr>
              <p:cNvSpPr txBox="1"/>
              <p:nvPr/>
            </p:nvSpPr>
            <p:spPr>
              <a:xfrm>
                <a:off x="5214945" y="2915680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0" name="文字方塊 32">
                <a:extLst>
                  <a:ext uri="{FF2B5EF4-FFF2-40B4-BE49-F238E27FC236}">
                    <a16:creationId xmlns:a16="http://schemas.microsoft.com/office/drawing/2014/main" id="{BBF4471C-92E2-A432-1CAB-6A09449A9E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4945" y="2915680"/>
                <a:ext cx="536371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矩形 33">
            <a:extLst>
              <a:ext uri="{FF2B5EF4-FFF2-40B4-BE49-F238E27FC236}">
                <a16:creationId xmlns:a16="http://schemas.microsoft.com/office/drawing/2014/main" id="{905055E4-9398-4054-F9A4-DCAF202673D1}"/>
              </a:ext>
            </a:extLst>
          </p:cNvPr>
          <p:cNvSpPr/>
          <p:nvPr/>
        </p:nvSpPr>
        <p:spPr>
          <a:xfrm>
            <a:off x="4929482" y="3284928"/>
            <a:ext cx="216000" cy="405000"/>
          </a:xfrm>
          <a:prstGeom prst="rect">
            <a:avLst/>
          </a:prstGeom>
          <a:solidFill>
            <a:srgbClr val="E0A9FE"/>
          </a:solidFill>
          <a:ln>
            <a:solidFill>
              <a:srgbClr val="7030A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34">
                <a:extLst>
                  <a:ext uri="{FF2B5EF4-FFF2-40B4-BE49-F238E27FC236}">
                    <a16:creationId xmlns:a16="http://schemas.microsoft.com/office/drawing/2014/main" id="{5F41F5D6-5AC0-E165-48FC-D590E73F1357}"/>
                  </a:ext>
                </a:extLst>
              </p:cNvPr>
              <p:cNvSpPr txBox="1"/>
              <p:nvPr/>
            </p:nvSpPr>
            <p:spPr>
              <a:xfrm>
                <a:off x="4799156" y="2892532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2" name="文字方塊 34">
                <a:extLst>
                  <a:ext uri="{FF2B5EF4-FFF2-40B4-BE49-F238E27FC236}">
                    <a16:creationId xmlns:a16="http://schemas.microsoft.com/office/drawing/2014/main" id="{5F41F5D6-5AC0-E165-48FC-D590E73F13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9156" y="2892532"/>
                <a:ext cx="536371" cy="369332"/>
              </a:xfrm>
              <a:prstGeom prst="rect">
                <a:avLst/>
              </a:prstGeom>
              <a:blipFill>
                <a:blip r:embed="rId13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直線單箭頭接點 67">
            <a:extLst>
              <a:ext uri="{FF2B5EF4-FFF2-40B4-BE49-F238E27FC236}">
                <a16:creationId xmlns:a16="http://schemas.microsoft.com/office/drawing/2014/main" id="{C16ADB0C-56C8-BBFB-45E0-37333E6966F8}"/>
              </a:ext>
            </a:extLst>
          </p:cNvPr>
          <p:cNvCxnSpPr>
            <a:cxnSpLocks/>
          </p:cNvCxnSpPr>
          <p:nvPr/>
        </p:nvCxnSpPr>
        <p:spPr>
          <a:xfrm flipV="1">
            <a:off x="5465500" y="3692888"/>
            <a:ext cx="0" cy="381657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單箭頭接點 68">
            <a:extLst>
              <a:ext uri="{FF2B5EF4-FFF2-40B4-BE49-F238E27FC236}">
                <a16:creationId xmlns:a16="http://schemas.microsoft.com/office/drawing/2014/main" id="{44324686-1DB3-F396-50DC-5846092F1107}"/>
              </a:ext>
            </a:extLst>
          </p:cNvPr>
          <p:cNvCxnSpPr>
            <a:cxnSpLocks/>
          </p:cNvCxnSpPr>
          <p:nvPr/>
        </p:nvCxnSpPr>
        <p:spPr>
          <a:xfrm>
            <a:off x="5028942" y="3902767"/>
            <a:ext cx="859400" cy="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單箭頭接點 69">
            <a:extLst>
              <a:ext uri="{FF2B5EF4-FFF2-40B4-BE49-F238E27FC236}">
                <a16:creationId xmlns:a16="http://schemas.microsoft.com/office/drawing/2014/main" id="{2D226FC3-BB22-43B8-8CF8-EC37282B7E55}"/>
              </a:ext>
            </a:extLst>
          </p:cNvPr>
          <p:cNvCxnSpPr>
            <a:cxnSpLocks/>
          </p:cNvCxnSpPr>
          <p:nvPr/>
        </p:nvCxnSpPr>
        <p:spPr>
          <a:xfrm flipV="1">
            <a:off x="5028942" y="3691381"/>
            <a:ext cx="0" cy="20362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單箭頭接點 70">
            <a:extLst>
              <a:ext uri="{FF2B5EF4-FFF2-40B4-BE49-F238E27FC236}">
                <a16:creationId xmlns:a16="http://schemas.microsoft.com/office/drawing/2014/main" id="{EBB458D5-F4FD-CA9E-6B2B-CD9F0500A77E}"/>
              </a:ext>
            </a:extLst>
          </p:cNvPr>
          <p:cNvCxnSpPr>
            <a:cxnSpLocks/>
          </p:cNvCxnSpPr>
          <p:nvPr/>
        </p:nvCxnSpPr>
        <p:spPr>
          <a:xfrm flipV="1">
            <a:off x="5888343" y="3691381"/>
            <a:ext cx="0" cy="20362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文字方塊 118">
                <a:extLst>
                  <a:ext uri="{FF2B5EF4-FFF2-40B4-BE49-F238E27FC236}">
                    <a16:creationId xmlns:a16="http://schemas.microsoft.com/office/drawing/2014/main" id="{27FD3151-EC6F-D61B-FDC1-F6EF65C6E5F3}"/>
                  </a:ext>
                </a:extLst>
              </p:cNvPr>
              <p:cNvSpPr txBox="1"/>
              <p:nvPr/>
            </p:nvSpPr>
            <p:spPr>
              <a:xfrm>
                <a:off x="5570034" y="4769891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7" name="文字方塊 118">
                <a:extLst>
                  <a:ext uri="{FF2B5EF4-FFF2-40B4-BE49-F238E27FC236}">
                    <a16:creationId xmlns:a16="http://schemas.microsoft.com/office/drawing/2014/main" id="{27FD3151-EC6F-D61B-FDC1-F6EF65C6E5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0034" y="4769891"/>
                <a:ext cx="536371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>
            <a:extLst>
              <a:ext uri="{FF2B5EF4-FFF2-40B4-BE49-F238E27FC236}">
                <a16:creationId xmlns:a16="http://schemas.microsoft.com/office/drawing/2014/main" id="{252A91A1-CCEE-D3E1-81E6-7361ED46B8B4}"/>
              </a:ext>
            </a:extLst>
          </p:cNvPr>
          <p:cNvSpPr/>
          <p:nvPr/>
        </p:nvSpPr>
        <p:spPr>
          <a:xfrm>
            <a:off x="5298745" y="4666978"/>
            <a:ext cx="102108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O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</a:p>
        </p:txBody>
      </p:sp>
      <p:sp>
        <p:nvSpPr>
          <p:cNvPr id="39" name="矩形 24">
            <a:extLst>
              <a:ext uri="{FF2B5EF4-FFF2-40B4-BE49-F238E27FC236}">
                <a16:creationId xmlns:a16="http://schemas.microsoft.com/office/drawing/2014/main" id="{D8919D0B-03F6-75D2-67CE-700430048D0B}"/>
              </a:ext>
            </a:extLst>
          </p:cNvPr>
          <p:cNvSpPr/>
          <p:nvPr/>
        </p:nvSpPr>
        <p:spPr>
          <a:xfrm>
            <a:off x="7489532" y="3292646"/>
            <a:ext cx="216000" cy="405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文字方塊 27">
                <a:extLst>
                  <a:ext uri="{FF2B5EF4-FFF2-40B4-BE49-F238E27FC236}">
                    <a16:creationId xmlns:a16="http://schemas.microsoft.com/office/drawing/2014/main" id="{6EDAFD65-0267-8B63-C7D5-2DC5FB31B6F6}"/>
                  </a:ext>
                </a:extLst>
              </p:cNvPr>
              <p:cNvSpPr txBox="1"/>
              <p:nvPr/>
            </p:nvSpPr>
            <p:spPr>
              <a:xfrm>
                <a:off x="7345712" y="2915692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0" name="文字方塊 27">
                <a:extLst>
                  <a:ext uri="{FF2B5EF4-FFF2-40B4-BE49-F238E27FC236}">
                    <a16:creationId xmlns:a16="http://schemas.microsoft.com/office/drawing/2014/main" id="{6EDAFD65-0267-8B63-C7D5-2DC5FB31B6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5712" y="2915692"/>
                <a:ext cx="536371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矩形 31">
            <a:extLst>
              <a:ext uri="{FF2B5EF4-FFF2-40B4-BE49-F238E27FC236}">
                <a16:creationId xmlns:a16="http://schemas.microsoft.com/office/drawing/2014/main" id="{04BC61B6-BC9E-F8A3-C260-69462BEC6E18}"/>
              </a:ext>
            </a:extLst>
          </p:cNvPr>
          <p:cNvSpPr/>
          <p:nvPr/>
        </p:nvSpPr>
        <p:spPr>
          <a:xfrm>
            <a:off x="7060248" y="3292646"/>
            <a:ext cx="216000" cy="405000"/>
          </a:xfrm>
          <a:prstGeom prst="rect">
            <a:avLst/>
          </a:prstGeom>
          <a:solidFill>
            <a:srgbClr val="FECCC2"/>
          </a:solidFill>
          <a:ln>
            <a:solidFill>
              <a:srgbClr val="C0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文字方塊 32">
                <a:extLst>
                  <a:ext uri="{FF2B5EF4-FFF2-40B4-BE49-F238E27FC236}">
                    <a16:creationId xmlns:a16="http://schemas.microsoft.com/office/drawing/2014/main" id="{9FCD99F5-C896-9DB4-024D-4E079E521DFC}"/>
                  </a:ext>
                </a:extLst>
              </p:cNvPr>
              <p:cNvSpPr txBox="1"/>
              <p:nvPr/>
            </p:nvSpPr>
            <p:spPr>
              <a:xfrm>
                <a:off x="6924134" y="2923398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2" name="文字方塊 32">
                <a:extLst>
                  <a:ext uri="{FF2B5EF4-FFF2-40B4-BE49-F238E27FC236}">
                    <a16:creationId xmlns:a16="http://schemas.microsoft.com/office/drawing/2014/main" id="{9FCD99F5-C896-9DB4-024D-4E079E521D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4134" y="2923398"/>
                <a:ext cx="536371" cy="36933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矩形 33">
            <a:extLst>
              <a:ext uri="{FF2B5EF4-FFF2-40B4-BE49-F238E27FC236}">
                <a16:creationId xmlns:a16="http://schemas.microsoft.com/office/drawing/2014/main" id="{8D029C79-5F2B-030D-5A58-E4A2E6A35E16}"/>
              </a:ext>
            </a:extLst>
          </p:cNvPr>
          <p:cNvSpPr/>
          <p:nvPr/>
        </p:nvSpPr>
        <p:spPr>
          <a:xfrm>
            <a:off x="6638671" y="3292646"/>
            <a:ext cx="216000" cy="405000"/>
          </a:xfrm>
          <a:prstGeom prst="rect">
            <a:avLst/>
          </a:prstGeom>
          <a:solidFill>
            <a:srgbClr val="E0A9FE"/>
          </a:solidFill>
          <a:ln>
            <a:solidFill>
              <a:srgbClr val="7030A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文字方塊 34">
                <a:extLst>
                  <a:ext uri="{FF2B5EF4-FFF2-40B4-BE49-F238E27FC236}">
                    <a16:creationId xmlns:a16="http://schemas.microsoft.com/office/drawing/2014/main" id="{748C98E8-FBB9-C66C-5271-6685E2C5FB0D}"/>
                  </a:ext>
                </a:extLst>
              </p:cNvPr>
              <p:cNvSpPr txBox="1"/>
              <p:nvPr/>
            </p:nvSpPr>
            <p:spPr>
              <a:xfrm>
                <a:off x="6508345" y="2900250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4" name="文字方塊 34">
                <a:extLst>
                  <a:ext uri="{FF2B5EF4-FFF2-40B4-BE49-F238E27FC236}">
                    <a16:creationId xmlns:a16="http://schemas.microsoft.com/office/drawing/2014/main" id="{748C98E8-FBB9-C66C-5271-6685E2C5FB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8345" y="2900250"/>
                <a:ext cx="536371" cy="369332"/>
              </a:xfrm>
              <a:prstGeom prst="rect">
                <a:avLst/>
              </a:prstGeom>
              <a:blipFill>
                <a:blip r:embed="rId17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5" name="直線單箭頭接點 67">
            <a:extLst>
              <a:ext uri="{FF2B5EF4-FFF2-40B4-BE49-F238E27FC236}">
                <a16:creationId xmlns:a16="http://schemas.microsoft.com/office/drawing/2014/main" id="{82509C50-F15D-5FF6-A48C-B692530660FA}"/>
              </a:ext>
            </a:extLst>
          </p:cNvPr>
          <p:cNvCxnSpPr>
            <a:cxnSpLocks/>
          </p:cNvCxnSpPr>
          <p:nvPr/>
        </p:nvCxnSpPr>
        <p:spPr>
          <a:xfrm flipV="1">
            <a:off x="7174689" y="3700606"/>
            <a:ext cx="0" cy="381657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單箭頭接點 68">
            <a:extLst>
              <a:ext uri="{FF2B5EF4-FFF2-40B4-BE49-F238E27FC236}">
                <a16:creationId xmlns:a16="http://schemas.microsoft.com/office/drawing/2014/main" id="{7876D536-6194-F39F-3426-99C5E3E6E56C}"/>
              </a:ext>
            </a:extLst>
          </p:cNvPr>
          <p:cNvCxnSpPr>
            <a:cxnSpLocks/>
          </p:cNvCxnSpPr>
          <p:nvPr/>
        </p:nvCxnSpPr>
        <p:spPr>
          <a:xfrm>
            <a:off x="6738131" y="3910485"/>
            <a:ext cx="859400" cy="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單箭頭接點 69">
            <a:extLst>
              <a:ext uri="{FF2B5EF4-FFF2-40B4-BE49-F238E27FC236}">
                <a16:creationId xmlns:a16="http://schemas.microsoft.com/office/drawing/2014/main" id="{E05E8CCC-6FCC-53BA-7B47-6C4D7F594AA0}"/>
              </a:ext>
            </a:extLst>
          </p:cNvPr>
          <p:cNvCxnSpPr>
            <a:cxnSpLocks/>
          </p:cNvCxnSpPr>
          <p:nvPr/>
        </p:nvCxnSpPr>
        <p:spPr>
          <a:xfrm flipV="1">
            <a:off x="6738131" y="3699099"/>
            <a:ext cx="0" cy="20362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單箭頭接點 70">
            <a:extLst>
              <a:ext uri="{FF2B5EF4-FFF2-40B4-BE49-F238E27FC236}">
                <a16:creationId xmlns:a16="http://schemas.microsoft.com/office/drawing/2014/main" id="{E87C9141-9225-836D-1733-BC254678777B}"/>
              </a:ext>
            </a:extLst>
          </p:cNvPr>
          <p:cNvCxnSpPr>
            <a:cxnSpLocks/>
          </p:cNvCxnSpPr>
          <p:nvPr/>
        </p:nvCxnSpPr>
        <p:spPr>
          <a:xfrm flipV="1">
            <a:off x="7597532" y="3699099"/>
            <a:ext cx="0" cy="20362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文字方塊 118">
                <a:extLst>
                  <a:ext uri="{FF2B5EF4-FFF2-40B4-BE49-F238E27FC236}">
                    <a16:creationId xmlns:a16="http://schemas.microsoft.com/office/drawing/2014/main" id="{A46EBD32-73FD-F055-706F-4F51AF97868B}"/>
                  </a:ext>
                </a:extLst>
              </p:cNvPr>
              <p:cNvSpPr txBox="1"/>
              <p:nvPr/>
            </p:nvSpPr>
            <p:spPr>
              <a:xfrm>
                <a:off x="7279223" y="4777609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9" name="文字方塊 118">
                <a:extLst>
                  <a:ext uri="{FF2B5EF4-FFF2-40B4-BE49-F238E27FC236}">
                    <a16:creationId xmlns:a16="http://schemas.microsoft.com/office/drawing/2014/main" id="{A46EBD32-73FD-F055-706F-4F51AF9786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9223" y="4777609"/>
                <a:ext cx="536371" cy="3693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Rectangle 49">
            <a:extLst>
              <a:ext uri="{FF2B5EF4-FFF2-40B4-BE49-F238E27FC236}">
                <a16:creationId xmlns:a16="http://schemas.microsoft.com/office/drawing/2014/main" id="{4D79DD58-2134-ADAE-6AEF-A5E1905F8088}"/>
              </a:ext>
            </a:extLst>
          </p:cNvPr>
          <p:cNvSpPr/>
          <p:nvPr/>
        </p:nvSpPr>
        <p:spPr>
          <a:xfrm>
            <a:off x="7007934" y="4674696"/>
            <a:ext cx="102108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O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</a:p>
        </p:txBody>
      </p:sp>
      <p:cxnSp>
        <p:nvCxnSpPr>
          <p:cNvPr id="3" name="直線單箭頭接點 108">
            <a:extLst>
              <a:ext uri="{FF2B5EF4-FFF2-40B4-BE49-F238E27FC236}">
                <a16:creationId xmlns:a16="http://schemas.microsoft.com/office/drawing/2014/main" id="{18ECC739-F67F-748B-A02D-51684570DDE9}"/>
              </a:ext>
            </a:extLst>
          </p:cNvPr>
          <p:cNvCxnSpPr>
            <a:cxnSpLocks/>
            <a:endCxn id="61" idx="4"/>
          </p:cNvCxnSpPr>
          <p:nvPr/>
        </p:nvCxnSpPr>
        <p:spPr>
          <a:xfrm flipH="1" flipV="1">
            <a:off x="1859636" y="2535446"/>
            <a:ext cx="265264" cy="49484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單箭頭接點 111">
            <a:extLst>
              <a:ext uri="{FF2B5EF4-FFF2-40B4-BE49-F238E27FC236}">
                <a16:creationId xmlns:a16="http://schemas.microsoft.com/office/drawing/2014/main" id="{A964AC22-358F-952E-CD85-430F88D68B59}"/>
              </a:ext>
            </a:extLst>
          </p:cNvPr>
          <p:cNvCxnSpPr>
            <a:cxnSpLocks/>
            <a:endCxn id="63" idx="4"/>
          </p:cNvCxnSpPr>
          <p:nvPr/>
        </p:nvCxnSpPr>
        <p:spPr>
          <a:xfrm flipH="1" flipV="1">
            <a:off x="3582893" y="2541797"/>
            <a:ext cx="202430" cy="47589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單箭頭接點 122">
            <a:extLst>
              <a:ext uri="{FF2B5EF4-FFF2-40B4-BE49-F238E27FC236}">
                <a16:creationId xmlns:a16="http://schemas.microsoft.com/office/drawing/2014/main" id="{45E4EC60-E872-74B3-C653-59C6F69E70B0}"/>
              </a:ext>
            </a:extLst>
          </p:cNvPr>
          <p:cNvCxnSpPr>
            <a:cxnSpLocks/>
            <a:endCxn id="64" idx="4"/>
          </p:cNvCxnSpPr>
          <p:nvPr/>
        </p:nvCxnSpPr>
        <p:spPr>
          <a:xfrm flipH="1" flipV="1">
            <a:off x="5236950" y="2548440"/>
            <a:ext cx="215503" cy="46857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單箭頭接點 123">
            <a:extLst>
              <a:ext uri="{FF2B5EF4-FFF2-40B4-BE49-F238E27FC236}">
                <a16:creationId xmlns:a16="http://schemas.microsoft.com/office/drawing/2014/main" id="{03C9A3A2-1D42-7275-5339-682E9E89BD83}"/>
              </a:ext>
            </a:extLst>
          </p:cNvPr>
          <p:cNvCxnSpPr>
            <a:cxnSpLocks/>
            <a:endCxn id="65" idx="4"/>
          </p:cNvCxnSpPr>
          <p:nvPr/>
        </p:nvCxnSpPr>
        <p:spPr>
          <a:xfrm flipH="1" flipV="1">
            <a:off x="6925170" y="2567491"/>
            <a:ext cx="222552" cy="4631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文字方塊 59">
                <a:extLst>
                  <a:ext uri="{FF2B5EF4-FFF2-40B4-BE49-F238E27FC236}">
                    <a16:creationId xmlns:a16="http://schemas.microsoft.com/office/drawing/2014/main" id="{594A1929-FCFD-4119-F59F-07430367B6A8}"/>
                  </a:ext>
                </a:extLst>
              </p:cNvPr>
              <p:cNvSpPr txBox="1"/>
              <p:nvPr/>
            </p:nvSpPr>
            <p:spPr>
              <a:xfrm>
                <a:off x="1729367" y="2123354"/>
                <a:ext cx="419409" cy="2891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altLang="zh-TW" sz="1800">
                              <a:latin typeface="Cambria Math" panose="02040503050406030204" pitchFamily="18" charset="0"/>
                            </a:rPr>
                            <m:t>1,1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60" name="文字方塊 59">
                <a:extLst>
                  <a:ext uri="{FF2B5EF4-FFF2-40B4-BE49-F238E27FC236}">
                    <a16:creationId xmlns:a16="http://schemas.microsoft.com/office/drawing/2014/main" id="{594A1929-FCFD-4119-F59F-07430367B6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9367" y="2123354"/>
                <a:ext cx="419409" cy="289182"/>
              </a:xfrm>
              <a:prstGeom prst="rect">
                <a:avLst/>
              </a:prstGeom>
              <a:blipFill>
                <a:blip r:embed="rId19"/>
                <a:stretch>
                  <a:fillRect l="-9091" r="-6061" b="-4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橢圓 7">
            <a:extLst>
              <a:ext uri="{FF2B5EF4-FFF2-40B4-BE49-F238E27FC236}">
                <a16:creationId xmlns:a16="http://schemas.microsoft.com/office/drawing/2014/main" id="{0674880C-667E-1E98-D6F7-F1C6EBFA7453}"/>
              </a:ext>
            </a:extLst>
          </p:cNvPr>
          <p:cNvSpPr/>
          <p:nvPr/>
        </p:nvSpPr>
        <p:spPr>
          <a:xfrm>
            <a:off x="1792136" y="2400446"/>
            <a:ext cx="135000" cy="135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文字方塊 106">
                <a:extLst>
                  <a:ext uri="{FF2B5EF4-FFF2-40B4-BE49-F238E27FC236}">
                    <a16:creationId xmlns:a16="http://schemas.microsoft.com/office/drawing/2014/main" id="{0B1A8DB0-57D9-5A4A-3B6E-2BB2BCF0C56D}"/>
                  </a:ext>
                </a:extLst>
              </p:cNvPr>
              <p:cNvSpPr txBox="1"/>
              <p:nvPr/>
            </p:nvSpPr>
            <p:spPr>
              <a:xfrm>
                <a:off x="3433816" y="2123354"/>
                <a:ext cx="419409" cy="2891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altLang="zh-TW" sz="1800">
                              <a:latin typeface="Cambria Math" panose="02040503050406030204" pitchFamily="18" charset="0"/>
                            </a:rPr>
                            <m:t>1,2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62" name="文字方塊 106">
                <a:extLst>
                  <a:ext uri="{FF2B5EF4-FFF2-40B4-BE49-F238E27FC236}">
                    <a16:creationId xmlns:a16="http://schemas.microsoft.com/office/drawing/2014/main" id="{0B1A8DB0-57D9-5A4A-3B6E-2BB2BCF0C5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3816" y="2123354"/>
                <a:ext cx="419409" cy="289182"/>
              </a:xfrm>
              <a:prstGeom prst="rect">
                <a:avLst/>
              </a:prstGeom>
              <a:blipFill>
                <a:blip r:embed="rId20"/>
                <a:stretch>
                  <a:fillRect l="-8824" r="-2941" b="-4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橢圓 107">
            <a:extLst>
              <a:ext uri="{FF2B5EF4-FFF2-40B4-BE49-F238E27FC236}">
                <a16:creationId xmlns:a16="http://schemas.microsoft.com/office/drawing/2014/main" id="{53052C9F-30AB-DCD7-6802-F10392EFA663}"/>
              </a:ext>
            </a:extLst>
          </p:cNvPr>
          <p:cNvSpPr/>
          <p:nvPr/>
        </p:nvSpPr>
        <p:spPr>
          <a:xfrm>
            <a:off x="3515393" y="2406797"/>
            <a:ext cx="135000" cy="135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 dirty="0">
              <a:latin typeface="Corbel" panose="020B0503020204020204" pitchFamily="34" charset="0"/>
            </a:endParaRPr>
          </a:p>
        </p:txBody>
      </p:sp>
      <p:sp>
        <p:nvSpPr>
          <p:cNvPr id="64" name="橢圓 110">
            <a:extLst>
              <a:ext uri="{FF2B5EF4-FFF2-40B4-BE49-F238E27FC236}">
                <a16:creationId xmlns:a16="http://schemas.microsoft.com/office/drawing/2014/main" id="{06AC2E08-CA5A-4B42-69CB-12C009C8481B}"/>
              </a:ext>
            </a:extLst>
          </p:cNvPr>
          <p:cNvSpPr/>
          <p:nvPr/>
        </p:nvSpPr>
        <p:spPr>
          <a:xfrm>
            <a:off x="5169450" y="2413440"/>
            <a:ext cx="135000" cy="135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 dirty="0">
              <a:latin typeface="Corbel" panose="020B0503020204020204" pitchFamily="34" charset="0"/>
            </a:endParaRPr>
          </a:p>
        </p:txBody>
      </p:sp>
      <p:sp>
        <p:nvSpPr>
          <p:cNvPr id="65" name="橢圓 113">
            <a:extLst>
              <a:ext uri="{FF2B5EF4-FFF2-40B4-BE49-F238E27FC236}">
                <a16:creationId xmlns:a16="http://schemas.microsoft.com/office/drawing/2014/main" id="{090BA7A6-12CB-8FC4-1962-4237260C4A22}"/>
              </a:ext>
            </a:extLst>
          </p:cNvPr>
          <p:cNvSpPr/>
          <p:nvPr/>
        </p:nvSpPr>
        <p:spPr>
          <a:xfrm>
            <a:off x="6857670" y="2432491"/>
            <a:ext cx="135000" cy="135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 dirty="0">
              <a:latin typeface="Corbel" panose="020B0503020204020204" pitchFamily="34" charset="0"/>
            </a:endParaRPr>
          </a:p>
        </p:txBody>
      </p:sp>
      <p:cxnSp>
        <p:nvCxnSpPr>
          <p:cNvPr id="66" name="直線單箭頭接點 114">
            <a:extLst>
              <a:ext uri="{FF2B5EF4-FFF2-40B4-BE49-F238E27FC236}">
                <a16:creationId xmlns:a16="http://schemas.microsoft.com/office/drawing/2014/main" id="{DD3CE235-B6FE-8B0C-D736-604259F259F1}"/>
              </a:ext>
            </a:extLst>
          </p:cNvPr>
          <p:cNvCxnSpPr>
            <a:cxnSpLocks/>
            <a:endCxn id="65" idx="4"/>
          </p:cNvCxnSpPr>
          <p:nvPr/>
        </p:nvCxnSpPr>
        <p:spPr>
          <a:xfrm flipV="1">
            <a:off x="2555779" y="2567491"/>
            <a:ext cx="4369391" cy="48267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線單箭頭接點 119">
            <a:extLst>
              <a:ext uri="{FF2B5EF4-FFF2-40B4-BE49-F238E27FC236}">
                <a16:creationId xmlns:a16="http://schemas.microsoft.com/office/drawing/2014/main" id="{8370720C-1B3C-C240-CB98-80894D6A916A}"/>
              </a:ext>
            </a:extLst>
          </p:cNvPr>
          <p:cNvCxnSpPr>
            <a:cxnSpLocks/>
            <a:endCxn id="64" idx="4"/>
          </p:cNvCxnSpPr>
          <p:nvPr/>
        </p:nvCxnSpPr>
        <p:spPr>
          <a:xfrm flipV="1">
            <a:off x="2566748" y="2548440"/>
            <a:ext cx="2670202" cy="49609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線單箭頭接點 120">
            <a:extLst>
              <a:ext uri="{FF2B5EF4-FFF2-40B4-BE49-F238E27FC236}">
                <a16:creationId xmlns:a16="http://schemas.microsoft.com/office/drawing/2014/main" id="{71B0D39B-9672-D347-D2E8-1A4DC9AE7726}"/>
              </a:ext>
            </a:extLst>
          </p:cNvPr>
          <p:cNvCxnSpPr>
            <a:cxnSpLocks/>
            <a:endCxn id="63" idx="4"/>
          </p:cNvCxnSpPr>
          <p:nvPr/>
        </p:nvCxnSpPr>
        <p:spPr>
          <a:xfrm flipV="1">
            <a:off x="2106250" y="2541797"/>
            <a:ext cx="1476643" cy="48879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線單箭頭接點 105">
            <a:extLst>
              <a:ext uri="{FF2B5EF4-FFF2-40B4-BE49-F238E27FC236}">
                <a16:creationId xmlns:a16="http://schemas.microsoft.com/office/drawing/2014/main" id="{F0C18AC2-AEF7-126F-9E83-AEF5FE18F5B9}"/>
              </a:ext>
            </a:extLst>
          </p:cNvPr>
          <p:cNvCxnSpPr>
            <a:cxnSpLocks/>
            <a:endCxn id="61" idx="4"/>
          </p:cNvCxnSpPr>
          <p:nvPr/>
        </p:nvCxnSpPr>
        <p:spPr>
          <a:xfrm flipV="1">
            <a:off x="1696812" y="2535446"/>
            <a:ext cx="162824" cy="48827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文字方塊 124">
                <a:extLst>
                  <a:ext uri="{FF2B5EF4-FFF2-40B4-BE49-F238E27FC236}">
                    <a16:creationId xmlns:a16="http://schemas.microsoft.com/office/drawing/2014/main" id="{F8B30533-4510-FCE5-B2C9-9BE083838BE5}"/>
                  </a:ext>
                </a:extLst>
              </p:cNvPr>
              <p:cNvSpPr txBox="1"/>
              <p:nvPr/>
            </p:nvSpPr>
            <p:spPr>
              <a:xfrm>
                <a:off x="5047214" y="2123354"/>
                <a:ext cx="419409" cy="2891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altLang="zh-TW" sz="1800">
                              <a:latin typeface="Cambria Math" panose="02040503050406030204" pitchFamily="18" charset="0"/>
                            </a:rPr>
                            <m:t>1,3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70" name="文字方塊 124">
                <a:extLst>
                  <a:ext uri="{FF2B5EF4-FFF2-40B4-BE49-F238E27FC236}">
                    <a16:creationId xmlns:a16="http://schemas.microsoft.com/office/drawing/2014/main" id="{F8B30533-4510-FCE5-B2C9-9BE083838B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7214" y="2123354"/>
                <a:ext cx="419409" cy="289182"/>
              </a:xfrm>
              <a:prstGeom prst="rect">
                <a:avLst/>
              </a:prstGeom>
              <a:blipFill>
                <a:blip r:embed="rId21"/>
                <a:stretch>
                  <a:fillRect l="-8824" r="-5882" b="-4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文字方塊 125">
                <a:extLst>
                  <a:ext uri="{FF2B5EF4-FFF2-40B4-BE49-F238E27FC236}">
                    <a16:creationId xmlns:a16="http://schemas.microsoft.com/office/drawing/2014/main" id="{6198D14A-B413-4D74-2253-B13CCCE0616C}"/>
                  </a:ext>
                </a:extLst>
              </p:cNvPr>
              <p:cNvSpPr txBox="1"/>
              <p:nvPr/>
            </p:nvSpPr>
            <p:spPr>
              <a:xfrm>
                <a:off x="6814113" y="2135521"/>
                <a:ext cx="419409" cy="2891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altLang="zh-TW" sz="1800">
                              <a:latin typeface="Cambria Math" panose="02040503050406030204" pitchFamily="18" charset="0"/>
                            </a:rPr>
                            <m:t>1,4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72" name="文字方塊 125">
                <a:extLst>
                  <a:ext uri="{FF2B5EF4-FFF2-40B4-BE49-F238E27FC236}">
                    <a16:creationId xmlns:a16="http://schemas.microsoft.com/office/drawing/2014/main" id="{6198D14A-B413-4D74-2253-B13CCCE061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4113" y="2135521"/>
                <a:ext cx="419409" cy="289182"/>
              </a:xfrm>
              <a:prstGeom prst="rect">
                <a:avLst/>
              </a:prstGeom>
              <a:blipFill>
                <a:blip r:embed="rId22"/>
                <a:stretch>
                  <a:fillRect l="-8824" r="-5882" b="-4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4" name="文字方塊 74">
            <a:extLst>
              <a:ext uri="{FF2B5EF4-FFF2-40B4-BE49-F238E27FC236}">
                <a16:creationId xmlns:a16="http://schemas.microsoft.com/office/drawing/2014/main" id="{1162C052-9858-2BBA-884D-1F77AD757806}"/>
              </a:ext>
            </a:extLst>
          </p:cNvPr>
          <p:cNvSpPr txBox="1"/>
          <p:nvPr/>
        </p:nvSpPr>
        <p:spPr>
          <a:xfrm>
            <a:off x="5641481" y="212495"/>
            <a:ext cx="3318453" cy="646986"/>
          </a:xfrm>
          <a:prstGeom prst="wedgeRoundRectCallout">
            <a:avLst>
              <a:gd name="adj1" fmla="val -29909"/>
              <a:gd name="adj2" fmla="val 93908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sz="1600" dirty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One issue: the model doesn’t know word positions/ordering.  </a:t>
            </a:r>
            <a:endParaRPr lang="zh-TW" altLang="en-US" sz="1600" dirty="0">
              <a:solidFill>
                <a:schemeClr val="tx1"/>
              </a:solidFill>
              <a:latin typeface="Corbel" panose="020B0503020204020204" pitchFamily="34" charset="0"/>
              <a:cs typeface="Tahoma" panose="020B0604030504040204" pitchFamily="34" charset="0"/>
            </a:endParaRPr>
          </a:p>
        </p:txBody>
      </p:sp>
      <p:cxnSp>
        <p:nvCxnSpPr>
          <p:cNvPr id="2" name="直線單箭頭接點 112">
            <a:extLst>
              <a:ext uri="{FF2B5EF4-FFF2-40B4-BE49-F238E27FC236}">
                <a16:creationId xmlns:a16="http://schemas.microsoft.com/office/drawing/2014/main" id="{32C587A7-81C7-B4A5-D42A-0B3D8E1D4198}"/>
              </a:ext>
            </a:extLst>
          </p:cNvPr>
          <p:cNvCxnSpPr>
            <a:cxnSpLocks/>
          </p:cNvCxnSpPr>
          <p:nvPr/>
        </p:nvCxnSpPr>
        <p:spPr>
          <a:xfrm flipH="1" flipV="1">
            <a:off x="1857744" y="1545992"/>
            <a:ext cx="1" cy="66779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單箭頭接點 126">
            <a:extLst>
              <a:ext uri="{FF2B5EF4-FFF2-40B4-BE49-F238E27FC236}">
                <a16:creationId xmlns:a16="http://schemas.microsoft.com/office/drawing/2014/main" id="{A94679ED-C901-9F6C-C869-00BC9E79023B}"/>
              </a:ext>
            </a:extLst>
          </p:cNvPr>
          <p:cNvCxnSpPr>
            <a:cxnSpLocks/>
          </p:cNvCxnSpPr>
          <p:nvPr/>
        </p:nvCxnSpPr>
        <p:spPr>
          <a:xfrm flipH="1" flipV="1">
            <a:off x="3596496" y="1530224"/>
            <a:ext cx="1" cy="66779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單箭頭接點 129">
            <a:extLst>
              <a:ext uri="{FF2B5EF4-FFF2-40B4-BE49-F238E27FC236}">
                <a16:creationId xmlns:a16="http://schemas.microsoft.com/office/drawing/2014/main" id="{6D657E48-D28A-BF95-5A9A-B655997C4F40}"/>
              </a:ext>
            </a:extLst>
          </p:cNvPr>
          <p:cNvCxnSpPr>
            <a:cxnSpLocks/>
          </p:cNvCxnSpPr>
          <p:nvPr/>
        </p:nvCxnSpPr>
        <p:spPr>
          <a:xfrm flipH="1" flipV="1">
            <a:off x="5251270" y="1537619"/>
            <a:ext cx="1" cy="66779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單箭頭接點 130">
            <a:extLst>
              <a:ext uri="{FF2B5EF4-FFF2-40B4-BE49-F238E27FC236}">
                <a16:creationId xmlns:a16="http://schemas.microsoft.com/office/drawing/2014/main" id="{EF1581EF-9566-E61E-9021-734422BF1D7C}"/>
              </a:ext>
            </a:extLst>
          </p:cNvPr>
          <p:cNvCxnSpPr>
            <a:cxnSpLocks/>
          </p:cNvCxnSpPr>
          <p:nvPr/>
        </p:nvCxnSpPr>
        <p:spPr>
          <a:xfrm flipH="1" flipV="1">
            <a:off x="6953234" y="1543776"/>
            <a:ext cx="1" cy="66779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矩形: 圓角 109">
            <a:extLst>
              <a:ext uri="{FF2B5EF4-FFF2-40B4-BE49-F238E27FC236}">
                <a16:creationId xmlns:a16="http://schemas.microsoft.com/office/drawing/2014/main" id="{711D89AB-DE66-2B77-192B-DD226A7E3FC7}"/>
              </a:ext>
            </a:extLst>
          </p:cNvPr>
          <p:cNvSpPr/>
          <p:nvPr/>
        </p:nvSpPr>
        <p:spPr>
          <a:xfrm>
            <a:off x="1627929" y="1725782"/>
            <a:ext cx="5930635" cy="32734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100" dirty="0" err="1">
                <a:latin typeface="Corbel" panose="020B0503020204020204" pitchFamily="34" charset="0"/>
              </a:rPr>
              <a:t>Softmax</a:t>
            </a:r>
            <a:endParaRPr lang="zh-TW" altLang="en-US" sz="210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文字方塊 131">
                <a:extLst>
                  <a:ext uri="{FF2B5EF4-FFF2-40B4-BE49-F238E27FC236}">
                    <a16:creationId xmlns:a16="http://schemas.microsoft.com/office/drawing/2014/main" id="{F6D10EC4-98AD-4E80-607E-F293C2ACF9D1}"/>
                  </a:ext>
                </a:extLst>
              </p:cNvPr>
              <p:cNvSpPr txBox="1"/>
              <p:nvPr/>
            </p:nvSpPr>
            <p:spPr>
              <a:xfrm>
                <a:off x="1747179" y="1223969"/>
                <a:ext cx="419409" cy="2891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zh-TW" altLang="en-US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TW" altLang="en-US" sz="180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acc>
                        </m:e>
                        <m:sub>
                          <m:r>
                            <a:rPr lang="en-US" altLang="zh-TW" sz="1800">
                              <a:latin typeface="Cambria Math" panose="02040503050406030204" pitchFamily="18" charset="0"/>
                            </a:rPr>
                            <m:t>1,1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76" name="文字方塊 131">
                <a:extLst>
                  <a:ext uri="{FF2B5EF4-FFF2-40B4-BE49-F238E27FC236}">
                    <a16:creationId xmlns:a16="http://schemas.microsoft.com/office/drawing/2014/main" id="{F6D10EC4-98AD-4E80-607E-F293C2ACF9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7179" y="1223969"/>
                <a:ext cx="419409" cy="289182"/>
              </a:xfrm>
              <a:prstGeom prst="rect">
                <a:avLst/>
              </a:prstGeom>
              <a:blipFill>
                <a:blip r:embed="rId23"/>
                <a:stretch>
                  <a:fillRect l="-8824" t="-12500" r="-5882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文字方塊 133">
                <a:extLst>
                  <a:ext uri="{FF2B5EF4-FFF2-40B4-BE49-F238E27FC236}">
                    <a16:creationId xmlns:a16="http://schemas.microsoft.com/office/drawing/2014/main" id="{1910C4F5-8206-ED07-6A9B-3B236A65148B}"/>
                  </a:ext>
                </a:extLst>
              </p:cNvPr>
              <p:cNvSpPr txBox="1"/>
              <p:nvPr/>
            </p:nvSpPr>
            <p:spPr>
              <a:xfrm>
                <a:off x="3451628" y="1223969"/>
                <a:ext cx="419409" cy="2891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zh-TW" altLang="en-US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TW" altLang="en-US" sz="180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acc>
                        </m:e>
                        <m:sub>
                          <m:r>
                            <a:rPr lang="en-US" altLang="zh-TW" sz="1800">
                              <a:latin typeface="Cambria Math" panose="02040503050406030204" pitchFamily="18" charset="0"/>
                            </a:rPr>
                            <m:t>1,2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80" name="文字方塊 133">
                <a:extLst>
                  <a:ext uri="{FF2B5EF4-FFF2-40B4-BE49-F238E27FC236}">
                    <a16:creationId xmlns:a16="http://schemas.microsoft.com/office/drawing/2014/main" id="{1910C4F5-8206-ED07-6A9B-3B236A6514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1628" y="1223969"/>
                <a:ext cx="419409" cy="289182"/>
              </a:xfrm>
              <a:prstGeom prst="rect">
                <a:avLst/>
              </a:prstGeom>
              <a:blipFill>
                <a:blip r:embed="rId24"/>
                <a:stretch>
                  <a:fillRect l="-8824" t="-12500" r="-5882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" name="文字方塊 137">
                <a:extLst>
                  <a:ext uri="{FF2B5EF4-FFF2-40B4-BE49-F238E27FC236}">
                    <a16:creationId xmlns:a16="http://schemas.microsoft.com/office/drawing/2014/main" id="{BFCA7D9C-67E5-47A6-55CF-D45A35009F88}"/>
                  </a:ext>
                </a:extLst>
              </p:cNvPr>
              <p:cNvSpPr txBox="1"/>
              <p:nvPr/>
            </p:nvSpPr>
            <p:spPr>
              <a:xfrm>
                <a:off x="5065026" y="1223969"/>
                <a:ext cx="419409" cy="2891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zh-TW" altLang="en-US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TW" altLang="en-US" sz="180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acc>
                        </m:e>
                        <m:sub>
                          <m:r>
                            <a:rPr lang="en-US" altLang="zh-TW" sz="1800">
                              <a:latin typeface="Cambria Math" panose="02040503050406030204" pitchFamily="18" charset="0"/>
                            </a:rPr>
                            <m:t>1,3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81" name="文字方塊 137">
                <a:extLst>
                  <a:ext uri="{FF2B5EF4-FFF2-40B4-BE49-F238E27FC236}">
                    <a16:creationId xmlns:a16="http://schemas.microsoft.com/office/drawing/2014/main" id="{BFCA7D9C-67E5-47A6-55CF-D45A35009F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5026" y="1223969"/>
                <a:ext cx="419409" cy="289182"/>
              </a:xfrm>
              <a:prstGeom prst="rect">
                <a:avLst/>
              </a:prstGeom>
              <a:blipFill>
                <a:blip r:embed="rId25"/>
                <a:stretch>
                  <a:fillRect l="-5714" t="-12500" r="-2857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文字方塊 138">
                <a:extLst>
                  <a:ext uri="{FF2B5EF4-FFF2-40B4-BE49-F238E27FC236}">
                    <a16:creationId xmlns:a16="http://schemas.microsoft.com/office/drawing/2014/main" id="{566D775E-748E-C5E0-FC18-9065BE19C46B}"/>
                  </a:ext>
                </a:extLst>
              </p:cNvPr>
              <p:cNvSpPr txBox="1"/>
              <p:nvPr/>
            </p:nvSpPr>
            <p:spPr>
              <a:xfrm>
                <a:off x="6831925" y="1236136"/>
                <a:ext cx="419409" cy="2891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zh-TW" altLang="en-US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TW" altLang="en-US" sz="180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acc>
                        </m:e>
                        <m:sub>
                          <m:r>
                            <a:rPr lang="en-US" altLang="zh-TW" sz="1800">
                              <a:latin typeface="Cambria Math" panose="02040503050406030204" pitchFamily="18" charset="0"/>
                            </a:rPr>
                            <m:t>1,4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82" name="文字方塊 138">
                <a:extLst>
                  <a:ext uri="{FF2B5EF4-FFF2-40B4-BE49-F238E27FC236}">
                    <a16:creationId xmlns:a16="http://schemas.microsoft.com/office/drawing/2014/main" id="{566D775E-748E-C5E0-FC18-9065BE19C4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1925" y="1236136"/>
                <a:ext cx="419409" cy="289182"/>
              </a:xfrm>
              <a:prstGeom prst="rect">
                <a:avLst/>
              </a:prstGeom>
              <a:blipFill>
                <a:blip r:embed="rId26"/>
                <a:stretch>
                  <a:fillRect l="-8824" t="-12500" r="-2941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5" name="直線單箭頭接點 117">
            <a:extLst>
              <a:ext uri="{FF2B5EF4-FFF2-40B4-BE49-F238E27FC236}">
                <a16:creationId xmlns:a16="http://schemas.microsoft.com/office/drawing/2014/main" id="{79DB2721-721C-E4CB-374A-D453DE68212C}"/>
              </a:ext>
            </a:extLst>
          </p:cNvPr>
          <p:cNvCxnSpPr>
            <a:cxnSpLocks/>
            <a:endCxn id="78" idx="2"/>
          </p:cNvCxnSpPr>
          <p:nvPr/>
        </p:nvCxnSpPr>
        <p:spPr>
          <a:xfrm flipH="1" flipV="1">
            <a:off x="2509931" y="1445605"/>
            <a:ext cx="13607" cy="1587745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7" name="群組 26">
            <a:extLst>
              <a:ext uri="{FF2B5EF4-FFF2-40B4-BE49-F238E27FC236}">
                <a16:creationId xmlns:a16="http://schemas.microsoft.com/office/drawing/2014/main" id="{92C9053B-321A-103E-268B-CF90B93A9D58}"/>
              </a:ext>
            </a:extLst>
          </p:cNvPr>
          <p:cNvGrpSpPr/>
          <p:nvPr/>
        </p:nvGrpSpPr>
        <p:grpSpPr>
          <a:xfrm>
            <a:off x="2428771" y="1291112"/>
            <a:ext cx="162320" cy="154493"/>
            <a:chOff x="-105878" y="1740168"/>
            <a:chExt cx="461666" cy="461665"/>
          </a:xfrm>
        </p:grpSpPr>
        <p:sp>
          <p:nvSpPr>
            <p:cNvPr id="78" name="矩形 10">
              <a:extLst>
                <a:ext uri="{FF2B5EF4-FFF2-40B4-BE49-F238E27FC236}">
                  <a16:creationId xmlns:a16="http://schemas.microsoft.com/office/drawing/2014/main" id="{AE88C546-7DB8-32D8-74D0-2F2788ABF7F6}"/>
                </a:ext>
              </a:extLst>
            </p:cNvPr>
            <p:cNvSpPr/>
            <p:nvPr/>
          </p:nvSpPr>
          <p:spPr>
            <a:xfrm>
              <a:off x="-105878" y="1740168"/>
              <a:ext cx="461666" cy="46166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latin typeface="Corbel" panose="020B0503020204020204" pitchFamily="34" charset="0"/>
              </a:endParaRPr>
            </a:p>
          </p:txBody>
        </p:sp>
        <p:grpSp>
          <p:nvGrpSpPr>
            <p:cNvPr id="84" name="群組 23">
              <a:extLst>
                <a:ext uri="{FF2B5EF4-FFF2-40B4-BE49-F238E27FC236}">
                  <a16:creationId xmlns:a16="http://schemas.microsoft.com/office/drawing/2014/main" id="{65361864-34F5-11B9-9B6F-3E90BFD193C5}"/>
                </a:ext>
              </a:extLst>
            </p:cNvPr>
            <p:cNvGrpSpPr/>
            <p:nvPr/>
          </p:nvGrpSpPr>
          <p:grpSpPr>
            <a:xfrm rot="21265833">
              <a:off x="-30634" y="1827984"/>
              <a:ext cx="317380" cy="302092"/>
              <a:chOff x="-43095" y="1828050"/>
              <a:chExt cx="317380" cy="302092"/>
            </a:xfrm>
          </p:grpSpPr>
          <p:cxnSp>
            <p:nvCxnSpPr>
              <p:cNvPr id="85" name="直線接點 22">
                <a:extLst>
                  <a:ext uri="{FF2B5EF4-FFF2-40B4-BE49-F238E27FC236}">
                    <a16:creationId xmlns:a16="http://schemas.microsoft.com/office/drawing/2014/main" id="{F72AFB57-56EA-3BAD-D4A7-6CF32D9794F7}"/>
                  </a:ext>
                </a:extLst>
              </p:cNvPr>
              <p:cNvCxnSpPr>
                <a:cxnSpLocks/>
              </p:cNvCxnSpPr>
              <p:nvPr/>
            </p:nvCxnSpPr>
            <p:spPr>
              <a:xfrm rot="334167">
                <a:off x="-34638" y="1828685"/>
                <a:ext cx="308687" cy="3020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直線接點 118">
                <a:extLst>
                  <a:ext uri="{FF2B5EF4-FFF2-40B4-BE49-F238E27FC236}">
                    <a16:creationId xmlns:a16="http://schemas.microsoft.com/office/drawing/2014/main" id="{FB4383C3-C971-A01D-ADF5-ACB306580346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-19251" y="1826698"/>
                <a:ext cx="265075" cy="31276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88" name="直線單箭頭接點 159">
            <a:extLst>
              <a:ext uri="{FF2B5EF4-FFF2-40B4-BE49-F238E27FC236}">
                <a16:creationId xmlns:a16="http://schemas.microsoft.com/office/drawing/2014/main" id="{977F6171-F05F-2836-44F0-735E95568A38}"/>
              </a:ext>
            </a:extLst>
          </p:cNvPr>
          <p:cNvCxnSpPr>
            <a:cxnSpLocks/>
            <a:endCxn id="78" idx="1"/>
          </p:cNvCxnSpPr>
          <p:nvPr/>
        </p:nvCxnSpPr>
        <p:spPr>
          <a:xfrm flipV="1">
            <a:off x="2168347" y="1368359"/>
            <a:ext cx="260424" cy="201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Rectangle 92">
            <a:extLst>
              <a:ext uri="{FF2B5EF4-FFF2-40B4-BE49-F238E27FC236}">
                <a16:creationId xmlns:a16="http://schemas.microsoft.com/office/drawing/2014/main" id="{BC311B3C-A334-1F24-F1D1-F971EFD3651A}"/>
              </a:ext>
            </a:extLst>
          </p:cNvPr>
          <p:cNvSpPr/>
          <p:nvPr/>
        </p:nvSpPr>
        <p:spPr>
          <a:xfrm>
            <a:off x="2309253" y="198734"/>
            <a:ext cx="395354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</a:p>
        </p:txBody>
      </p:sp>
      <p:grpSp>
        <p:nvGrpSpPr>
          <p:cNvPr id="94" name="群組 26">
            <a:extLst>
              <a:ext uri="{FF2B5EF4-FFF2-40B4-BE49-F238E27FC236}">
                <a16:creationId xmlns:a16="http://schemas.microsoft.com/office/drawing/2014/main" id="{928180B9-0586-C509-4DB7-722ADCE4F1C4}"/>
              </a:ext>
            </a:extLst>
          </p:cNvPr>
          <p:cNvGrpSpPr/>
          <p:nvPr/>
        </p:nvGrpSpPr>
        <p:grpSpPr>
          <a:xfrm rot="2711320">
            <a:off x="2422956" y="674406"/>
            <a:ext cx="173950" cy="162320"/>
            <a:chOff x="-109645" y="1757584"/>
            <a:chExt cx="494747" cy="484515"/>
          </a:xfrm>
        </p:grpSpPr>
        <p:sp>
          <p:nvSpPr>
            <p:cNvPr id="95" name="矩形 10">
              <a:extLst>
                <a:ext uri="{FF2B5EF4-FFF2-40B4-BE49-F238E27FC236}">
                  <a16:creationId xmlns:a16="http://schemas.microsoft.com/office/drawing/2014/main" id="{DBBDAA60-18C7-93EF-DE12-388812D0C97C}"/>
                </a:ext>
              </a:extLst>
            </p:cNvPr>
            <p:cNvSpPr/>
            <p:nvPr/>
          </p:nvSpPr>
          <p:spPr>
            <a:xfrm rot="2712949">
              <a:off x="-104529" y="1752468"/>
              <a:ext cx="484515" cy="49474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latin typeface="Corbel" panose="020B0503020204020204" pitchFamily="34" charset="0"/>
              </a:endParaRPr>
            </a:p>
          </p:txBody>
        </p:sp>
        <p:grpSp>
          <p:nvGrpSpPr>
            <p:cNvPr id="96" name="群組 23">
              <a:extLst>
                <a:ext uri="{FF2B5EF4-FFF2-40B4-BE49-F238E27FC236}">
                  <a16:creationId xmlns:a16="http://schemas.microsoft.com/office/drawing/2014/main" id="{D79E4145-88FA-D837-720B-E17E16F4722E}"/>
                </a:ext>
              </a:extLst>
            </p:cNvPr>
            <p:cNvGrpSpPr/>
            <p:nvPr/>
          </p:nvGrpSpPr>
          <p:grpSpPr>
            <a:xfrm rot="21265833">
              <a:off x="-82832" y="1759016"/>
              <a:ext cx="442376" cy="482204"/>
              <a:chOff x="-97389" y="1759982"/>
              <a:chExt cx="442376" cy="482204"/>
            </a:xfrm>
          </p:grpSpPr>
          <p:cxnSp>
            <p:nvCxnSpPr>
              <p:cNvPr id="97" name="直線接點 22">
                <a:extLst>
                  <a:ext uri="{FF2B5EF4-FFF2-40B4-BE49-F238E27FC236}">
                    <a16:creationId xmlns:a16="http://schemas.microsoft.com/office/drawing/2014/main" id="{9E945039-613C-07EA-F42B-041EA1057158}"/>
                  </a:ext>
                </a:extLst>
              </p:cNvPr>
              <p:cNvCxnSpPr>
                <a:cxnSpLocks/>
              </p:cNvCxnSpPr>
              <p:nvPr/>
            </p:nvCxnSpPr>
            <p:spPr>
              <a:xfrm rot="3047116">
                <a:off x="-116506" y="2000174"/>
                <a:ext cx="482204" cy="182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直線接點 118">
                <a:extLst>
                  <a:ext uri="{FF2B5EF4-FFF2-40B4-BE49-F238E27FC236}">
                    <a16:creationId xmlns:a16="http://schemas.microsoft.com/office/drawing/2014/main" id="{8C17FFC5-5B60-3D19-A6CB-AC41EB2B141A}"/>
                  </a:ext>
                </a:extLst>
              </p:cNvPr>
              <p:cNvCxnSpPr>
                <a:cxnSpLocks/>
              </p:cNvCxnSpPr>
              <p:nvPr/>
            </p:nvCxnSpPr>
            <p:spPr>
              <a:xfrm rot="3047116">
                <a:off x="123642" y="1778936"/>
                <a:ext cx="313" cy="44237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05" name="直線單箭頭接點 117">
            <a:extLst>
              <a:ext uri="{FF2B5EF4-FFF2-40B4-BE49-F238E27FC236}">
                <a16:creationId xmlns:a16="http://schemas.microsoft.com/office/drawing/2014/main" id="{F3315F5A-2343-DCA2-AE24-B73A03ACE4B4}"/>
              </a:ext>
            </a:extLst>
          </p:cNvPr>
          <p:cNvCxnSpPr>
            <a:cxnSpLocks/>
            <a:endCxn id="107" idx="2"/>
          </p:cNvCxnSpPr>
          <p:nvPr/>
        </p:nvCxnSpPr>
        <p:spPr>
          <a:xfrm flipH="1" flipV="1">
            <a:off x="4198120" y="1449820"/>
            <a:ext cx="13607" cy="1587745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6" name="群組 26">
            <a:extLst>
              <a:ext uri="{FF2B5EF4-FFF2-40B4-BE49-F238E27FC236}">
                <a16:creationId xmlns:a16="http://schemas.microsoft.com/office/drawing/2014/main" id="{38B7CEE5-C242-9B63-6285-D10BA35B1C69}"/>
              </a:ext>
            </a:extLst>
          </p:cNvPr>
          <p:cNvGrpSpPr/>
          <p:nvPr/>
        </p:nvGrpSpPr>
        <p:grpSpPr>
          <a:xfrm>
            <a:off x="4116960" y="1295327"/>
            <a:ext cx="162320" cy="154493"/>
            <a:chOff x="-105878" y="1740168"/>
            <a:chExt cx="461666" cy="461665"/>
          </a:xfrm>
        </p:grpSpPr>
        <p:sp>
          <p:nvSpPr>
            <p:cNvPr id="107" name="矩形 10">
              <a:extLst>
                <a:ext uri="{FF2B5EF4-FFF2-40B4-BE49-F238E27FC236}">
                  <a16:creationId xmlns:a16="http://schemas.microsoft.com/office/drawing/2014/main" id="{9A7EF8D7-7CE7-1202-634A-47B32212A1B6}"/>
                </a:ext>
              </a:extLst>
            </p:cNvPr>
            <p:cNvSpPr/>
            <p:nvPr/>
          </p:nvSpPr>
          <p:spPr>
            <a:xfrm>
              <a:off x="-105878" y="1740168"/>
              <a:ext cx="461666" cy="46166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latin typeface="Corbel" panose="020B0503020204020204" pitchFamily="34" charset="0"/>
              </a:endParaRPr>
            </a:p>
          </p:txBody>
        </p:sp>
        <p:grpSp>
          <p:nvGrpSpPr>
            <p:cNvPr id="108" name="群組 23">
              <a:extLst>
                <a:ext uri="{FF2B5EF4-FFF2-40B4-BE49-F238E27FC236}">
                  <a16:creationId xmlns:a16="http://schemas.microsoft.com/office/drawing/2014/main" id="{07992D5D-A79F-E690-31D0-D3A4E84792C9}"/>
                </a:ext>
              </a:extLst>
            </p:cNvPr>
            <p:cNvGrpSpPr/>
            <p:nvPr/>
          </p:nvGrpSpPr>
          <p:grpSpPr>
            <a:xfrm rot="21265833">
              <a:off x="-30634" y="1827984"/>
              <a:ext cx="317380" cy="302092"/>
              <a:chOff x="-43095" y="1828050"/>
              <a:chExt cx="317380" cy="302092"/>
            </a:xfrm>
          </p:grpSpPr>
          <p:cxnSp>
            <p:nvCxnSpPr>
              <p:cNvPr id="109" name="直線接點 22">
                <a:extLst>
                  <a:ext uri="{FF2B5EF4-FFF2-40B4-BE49-F238E27FC236}">
                    <a16:creationId xmlns:a16="http://schemas.microsoft.com/office/drawing/2014/main" id="{585732FB-3ECB-24EF-A1F3-2577DDE9BA8A}"/>
                  </a:ext>
                </a:extLst>
              </p:cNvPr>
              <p:cNvCxnSpPr>
                <a:cxnSpLocks/>
              </p:cNvCxnSpPr>
              <p:nvPr/>
            </p:nvCxnSpPr>
            <p:spPr>
              <a:xfrm rot="334167">
                <a:off x="-34638" y="1828685"/>
                <a:ext cx="308687" cy="3020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直線接點 118">
                <a:extLst>
                  <a:ext uri="{FF2B5EF4-FFF2-40B4-BE49-F238E27FC236}">
                    <a16:creationId xmlns:a16="http://schemas.microsoft.com/office/drawing/2014/main" id="{4DD7C652-8F12-D6D8-F4B1-68B804265072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-19251" y="1826698"/>
                <a:ext cx="265075" cy="31276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11" name="直線單箭頭接點 159">
            <a:extLst>
              <a:ext uri="{FF2B5EF4-FFF2-40B4-BE49-F238E27FC236}">
                <a16:creationId xmlns:a16="http://schemas.microsoft.com/office/drawing/2014/main" id="{FE5BB17C-25F0-1DC0-36BB-AD360F735C29}"/>
              </a:ext>
            </a:extLst>
          </p:cNvPr>
          <p:cNvCxnSpPr>
            <a:cxnSpLocks/>
            <a:endCxn id="107" idx="1"/>
          </p:cNvCxnSpPr>
          <p:nvPr/>
        </p:nvCxnSpPr>
        <p:spPr>
          <a:xfrm flipV="1">
            <a:off x="3856536" y="1372574"/>
            <a:ext cx="260424" cy="201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直線單箭頭接點 117">
            <a:extLst>
              <a:ext uri="{FF2B5EF4-FFF2-40B4-BE49-F238E27FC236}">
                <a16:creationId xmlns:a16="http://schemas.microsoft.com/office/drawing/2014/main" id="{0B227AB8-466B-08B2-267F-F902E501F43E}"/>
              </a:ext>
            </a:extLst>
          </p:cNvPr>
          <p:cNvCxnSpPr>
            <a:cxnSpLocks/>
            <a:endCxn id="114" idx="2"/>
          </p:cNvCxnSpPr>
          <p:nvPr/>
        </p:nvCxnSpPr>
        <p:spPr>
          <a:xfrm flipH="1" flipV="1">
            <a:off x="5865690" y="1442846"/>
            <a:ext cx="13607" cy="1587745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3" name="群組 26">
            <a:extLst>
              <a:ext uri="{FF2B5EF4-FFF2-40B4-BE49-F238E27FC236}">
                <a16:creationId xmlns:a16="http://schemas.microsoft.com/office/drawing/2014/main" id="{9B9FF175-F0DE-D440-B2C2-257026386726}"/>
              </a:ext>
            </a:extLst>
          </p:cNvPr>
          <p:cNvGrpSpPr/>
          <p:nvPr/>
        </p:nvGrpSpPr>
        <p:grpSpPr>
          <a:xfrm>
            <a:off x="5784530" y="1288353"/>
            <a:ext cx="162320" cy="154493"/>
            <a:chOff x="-105878" y="1740168"/>
            <a:chExt cx="461666" cy="461665"/>
          </a:xfrm>
        </p:grpSpPr>
        <p:sp>
          <p:nvSpPr>
            <p:cNvPr id="114" name="矩形 10">
              <a:extLst>
                <a:ext uri="{FF2B5EF4-FFF2-40B4-BE49-F238E27FC236}">
                  <a16:creationId xmlns:a16="http://schemas.microsoft.com/office/drawing/2014/main" id="{C000C909-CBBF-C660-871D-271DDB8F9E99}"/>
                </a:ext>
              </a:extLst>
            </p:cNvPr>
            <p:cNvSpPr/>
            <p:nvPr/>
          </p:nvSpPr>
          <p:spPr>
            <a:xfrm>
              <a:off x="-105878" y="1740168"/>
              <a:ext cx="461666" cy="46166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latin typeface="Corbel" panose="020B0503020204020204" pitchFamily="34" charset="0"/>
              </a:endParaRPr>
            </a:p>
          </p:txBody>
        </p:sp>
        <p:grpSp>
          <p:nvGrpSpPr>
            <p:cNvPr id="115" name="群組 23">
              <a:extLst>
                <a:ext uri="{FF2B5EF4-FFF2-40B4-BE49-F238E27FC236}">
                  <a16:creationId xmlns:a16="http://schemas.microsoft.com/office/drawing/2014/main" id="{5809925E-7B6E-6E21-27C2-CBDB65CDAFB6}"/>
                </a:ext>
              </a:extLst>
            </p:cNvPr>
            <p:cNvGrpSpPr/>
            <p:nvPr/>
          </p:nvGrpSpPr>
          <p:grpSpPr>
            <a:xfrm rot="21265833">
              <a:off x="-30634" y="1827984"/>
              <a:ext cx="317380" cy="302092"/>
              <a:chOff x="-43095" y="1828050"/>
              <a:chExt cx="317380" cy="302092"/>
            </a:xfrm>
          </p:grpSpPr>
          <p:cxnSp>
            <p:nvCxnSpPr>
              <p:cNvPr id="116" name="直線接點 22">
                <a:extLst>
                  <a:ext uri="{FF2B5EF4-FFF2-40B4-BE49-F238E27FC236}">
                    <a16:creationId xmlns:a16="http://schemas.microsoft.com/office/drawing/2014/main" id="{A750957F-C41A-1A0F-7F21-441B6E4C0442}"/>
                  </a:ext>
                </a:extLst>
              </p:cNvPr>
              <p:cNvCxnSpPr>
                <a:cxnSpLocks/>
              </p:cNvCxnSpPr>
              <p:nvPr/>
            </p:nvCxnSpPr>
            <p:spPr>
              <a:xfrm rot="334167">
                <a:off x="-34638" y="1828685"/>
                <a:ext cx="308687" cy="3020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直線接點 118">
                <a:extLst>
                  <a:ext uri="{FF2B5EF4-FFF2-40B4-BE49-F238E27FC236}">
                    <a16:creationId xmlns:a16="http://schemas.microsoft.com/office/drawing/2014/main" id="{6CBAED28-D731-3882-4E97-90032932394E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-19251" y="1826698"/>
                <a:ext cx="265075" cy="31276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18" name="直線單箭頭接點 159">
            <a:extLst>
              <a:ext uri="{FF2B5EF4-FFF2-40B4-BE49-F238E27FC236}">
                <a16:creationId xmlns:a16="http://schemas.microsoft.com/office/drawing/2014/main" id="{A604603D-7D33-7C8D-3F02-1871DECCA438}"/>
              </a:ext>
            </a:extLst>
          </p:cNvPr>
          <p:cNvCxnSpPr>
            <a:cxnSpLocks/>
            <a:endCxn id="114" idx="1"/>
          </p:cNvCxnSpPr>
          <p:nvPr/>
        </p:nvCxnSpPr>
        <p:spPr>
          <a:xfrm flipV="1">
            <a:off x="5524106" y="1365600"/>
            <a:ext cx="260424" cy="201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直線單箭頭接點 117">
            <a:extLst>
              <a:ext uri="{FF2B5EF4-FFF2-40B4-BE49-F238E27FC236}">
                <a16:creationId xmlns:a16="http://schemas.microsoft.com/office/drawing/2014/main" id="{8FC4DAB3-DB20-198D-B736-D4235C3B54B9}"/>
              </a:ext>
            </a:extLst>
          </p:cNvPr>
          <p:cNvCxnSpPr>
            <a:cxnSpLocks/>
            <a:endCxn id="121" idx="2"/>
          </p:cNvCxnSpPr>
          <p:nvPr/>
        </p:nvCxnSpPr>
        <p:spPr>
          <a:xfrm flipH="1" flipV="1">
            <a:off x="7583924" y="1449820"/>
            <a:ext cx="13607" cy="1587745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0" name="群組 26">
            <a:extLst>
              <a:ext uri="{FF2B5EF4-FFF2-40B4-BE49-F238E27FC236}">
                <a16:creationId xmlns:a16="http://schemas.microsoft.com/office/drawing/2014/main" id="{57C05700-45A2-5E33-6644-B8E4FF0906E0}"/>
              </a:ext>
            </a:extLst>
          </p:cNvPr>
          <p:cNvGrpSpPr/>
          <p:nvPr/>
        </p:nvGrpSpPr>
        <p:grpSpPr>
          <a:xfrm>
            <a:off x="7502764" y="1295327"/>
            <a:ext cx="162320" cy="154493"/>
            <a:chOff x="-105878" y="1740168"/>
            <a:chExt cx="461666" cy="461665"/>
          </a:xfrm>
        </p:grpSpPr>
        <p:sp>
          <p:nvSpPr>
            <p:cNvPr id="121" name="矩形 10">
              <a:extLst>
                <a:ext uri="{FF2B5EF4-FFF2-40B4-BE49-F238E27FC236}">
                  <a16:creationId xmlns:a16="http://schemas.microsoft.com/office/drawing/2014/main" id="{8F3671AF-D0ED-7898-CAD9-D4A5E410F115}"/>
                </a:ext>
              </a:extLst>
            </p:cNvPr>
            <p:cNvSpPr/>
            <p:nvPr/>
          </p:nvSpPr>
          <p:spPr>
            <a:xfrm>
              <a:off x="-105878" y="1740168"/>
              <a:ext cx="461666" cy="46166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latin typeface="Corbel" panose="020B0503020204020204" pitchFamily="34" charset="0"/>
              </a:endParaRPr>
            </a:p>
          </p:txBody>
        </p:sp>
        <p:grpSp>
          <p:nvGrpSpPr>
            <p:cNvPr id="122" name="群組 23">
              <a:extLst>
                <a:ext uri="{FF2B5EF4-FFF2-40B4-BE49-F238E27FC236}">
                  <a16:creationId xmlns:a16="http://schemas.microsoft.com/office/drawing/2014/main" id="{3DCD8FAB-6AF2-F649-07F5-0B7A3B56D0ED}"/>
                </a:ext>
              </a:extLst>
            </p:cNvPr>
            <p:cNvGrpSpPr/>
            <p:nvPr/>
          </p:nvGrpSpPr>
          <p:grpSpPr>
            <a:xfrm rot="21265833">
              <a:off x="-30634" y="1827984"/>
              <a:ext cx="317380" cy="302092"/>
              <a:chOff x="-43095" y="1828050"/>
              <a:chExt cx="317380" cy="302092"/>
            </a:xfrm>
          </p:grpSpPr>
          <p:cxnSp>
            <p:nvCxnSpPr>
              <p:cNvPr id="123" name="直線接點 22">
                <a:extLst>
                  <a:ext uri="{FF2B5EF4-FFF2-40B4-BE49-F238E27FC236}">
                    <a16:creationId xmlns:a16="http://schemas.microsoft.com/office/drawing/2014/main" id="{D1EF34D5-85AC-BED2-8CEE-19EB94CC356C}"/>
                  </a:ext>
                </a:extLst>
              </p:cNvPr>
              <p:cNvCxnSpPr>
                <a:cxnSpLocks/>
              </p:cNvCxnSpPr>
              <p:nvPr/>
            </p:nvCxnSpPr>
            <p:spPr>
              <a:xfrm rot="334167">
                <a:off x="-34638" y="1828685"/>
                <a:ext cx="308687" cy="3020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直線接點 118">
                <a:extLst>
                  <a:ext uri="{FF2B5EF4-FFF2-40B4-BE49-F238E27FC236}">
                    <a16:creationId xmlns:a16="http://schemas.microsoft.com/office/drawing/2014/main" id="{699E31B5-7781-C3F5-B04B-86ADE30D5920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-19251" y="1826698"/>
                <a:ext cx="265075" cy="31276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25" name="直線單箭頭接點 159">
            <a:extLst>
              <a:ext uri="{FF2B5EF4-FFF2-40B4-BE49-F238E27FC236}">
                <a16:creationId xmlns:a16="http://schemas.microsoft.com/office/drawing/2014/main" id="{780E37CC-01AC-99C7-60EE-77CF386EAE24}"/>
              </a:ext>
            </a:extLst>
          </p:cNvPr>
          <p:cNvCxnSpPr>
            <a:cxnSpLocks/>
            <a:endCxn id="121" idx="1"/>
          </p:cNvCxnSpPr>
          <p:nvPr/>
        </p:nvCxnSpPr>
        <p:spPr>
          <a:xfrm flipV="1">
            <a:off x="7242340" y="1372574"/>
            <a:ext cx="260424" cy="201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Curved Connector 126">
            <a:extLst>
              <a:ext uri="{FF2B5EF4-FFF2-40B4-BE49-F238E27FC236}">
                <a16:creationId xmlns:a16="http://schemas.microsoft.com/office/drawing/2014/main" id="{9EF3EF72-D760-0569-9A1B-0212E0A289DB}"/>
              </a:ext>
            </a:extLst>
          </p:cNvPr>
          <p:cNvCxnSpPr>
            <a:cxnSpLocks/>
            <a:stCxn id="121" idx="0"/>
          </p:cNvCxnSpPr>
          <p:nvPr/>
        </p:nvCxnSpPr>
        <p:spPr>
          <a:xfrm rot="16200000" flipV="1">
            <a:off x="4817340" y="-1471257"/>
            <a:ext cx="458603" cy="5074566"/>
          </a:xfrm>
          <a:prstGeom prst="curvedConnector3">
            <a:avLst>
              <a:gd name="adj1" fmla="val 50000"/>
            </a:avLst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Curved Connector 128">
            <a:extLst>
              <a:ext uri="{FF2B5EF4-FFF2-40B4-BE49-F238E27FC236}">
                <a16:creationId xmlns:a16="http://schemas.microsoft.com/office/drawing/2014/main" id="{C511446E-1A30-C4F0-046E-D5A52C72488D}"/>
              </a:ext>
            </a:extLst>
          </p:cNvPr>
          <p:cNvCxnSpPr>
            <a:cxnSpLocks/>
            <a:stCxn id="114" idx="0"/>
          </p:cNvCxnSpPr>
          <p:nvPr/>
        </p:nvCxnSpPr>
        <p:spPr>
          <a:xfrm rot="16200000" flipV="1">
            <a:off x="3961710" y="-615627"/>
            <a:ext cx="451629" cy="3356332"/>
          </a:xfrm>
          <a:prstGeom prst="curvedConnector3">
            <a:avLst>
              <a:gd name="adj1" fmla="val 50000"/>
            </a:avLst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Curved Connector 131">
            <a:extLst>
              <a:ext uri="{FF2B5EF4-FFF2-40B4-BE49-F238E27FC236}">
                <a16:creationId xmlns:a16="http://schemas.microsoft.com/office/drawing/2014/main" id="{493A4FA4-484F-E584-D0F6-02898F9B4D98}"/>
              </a:ext>
            </a:extLst>
          </p:cNvPr>
          <p:cNvCxnSpPr>
            <a:cxnSpLocks/>
            <a:stCxn id="107" idx="0"/>
          </p:cNvCxnSpPr>
          <p:nvPr/>
        </p:nvCxnSpPr>
        <p:spPr>
          <a:xfrm rot="16200000" flipV="1">
            <a:off x="3124438" y="221645"/>
            <a:ext cx="458603" cy="1688762"/>
          </a:xfrm>
          <a:prstGeom prst="curvedConnector3">
            <a:avLst>
              <a:gd name="adj1" fmla="val 50000"/>
            </a:avLst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Curved Connector 134">
            <a:extLst>
              <a:ext uri="{FF2B5EF4-FFF2-40B4-BE49-F238E27FC236}">
                <a16:creationId xmlns:a16="http://schemas.microsoft.com/office/drawing/2014/main" id="{57704448-2B07-815B-6DCD-BEC31BEC9E60}"/>
              </a:ext>
            </a:extLst>
          </p:cNvPr>
          <p:cNvCxnSpPr>
            <a:cxnSpLocks/>
            <a:stCxn id="78" idx="0"/>
          </p:cNvCxnSpPr>
          <p:nvPr/>
        </p:nvCxnSpPr>
        <p:spPr>
          <a:xfrm rot="16200000" flipV="1">
            <a:off x="2282451" y="1063631"/>
            <a:ext cx="454388" cy="573"/>
          </a:xfrm>
          <a:prstGeom prst="curvedConnector3">
            <a:avLst>
              <a:gd name="adj1" fmla="val 50000"/>
            </a:avLst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Curved Connector 150">
            <a:extLst>
              <a:ext uri="{FF2B5EF4-FFF2-40B4-BE49-F238E27FC236}">
                <a16:creationId xmlns:a16="http://schemas.microsoft.com/office/drawing/2014/main" id="{3A2F5CA8-03B1-081D-A472-6D6B434C03CD}"/>
              </a:ext>
            </a:extLst>
          </p:cNvPr>
          <p:cNvCxnSpPr>
            <a:cxnSpLocks/>
            <a:endCxn id="93" idx="2"/>
          </p:cNvCxnSpPr>
          <p:nvPr/>
        </p:nvCxnSpPr>
        <p:spPr>
          <a:xfrm rot="16200000" flipV="1">
            <a:off x="2375655" y="539559"/>
            <a:ext cx="266124" cy="3574"/>
          </a:xfrm>
          <a:prstGeom prst="curvedConnector3">
            <a:avLst>
              <a:gd name="adj1" fmla="val 50000"/>
            </a:avLst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4" name="文字方塊 45">
                <a:extLst>
                  <a:ext uri="{FF2B5EF4-FFF2-40B4-BE49-F238E27FC236}">
                    <a16:creationId xmlns:a16="http://schemas.microsoft.com/office/drawing/2014/main" id="{0E1A55C4-99E6-7E32-4228-7F1BC7BE6651}"/>
                  </a:ext>
                </a:extLst>
              </p:cNvPr>
              <p:cNvSpPr txBox="1"/>
              <p:nvPr/>
            </p:nvSpPr>
            <p:spPr>
              <a:xfrm>
                <a:off x="2731539" y="47152"/>
                <a:ext cx="1390381" cy="597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60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altLang="zh-TW" sz="160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r>
                        <a:rPr lang="en-US" altLang="zh-TW" sz="1600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1600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zh-TW" alt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zh-TW" altLang="en-US" sz="1600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TW" sz="1600">
                                  <a:latin typeface="Cambria Math" panose="02040503050406030204" pitchFamily="18" charset="0"/>
                                </a:rPr>
                                <m:t>1,</m:t>
                              </m:r>
                              <m:r>
                                <a:rPr lang="en-US" altLang="zh-TW" sz="1600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60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altLang="zh-TW" sz="1600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p>
                          <m:r>
                            <m:rPr>
                              <m:nor/>
                            </m:rPr>
                            <a:rPr lang="zh-TW" altLang="en-US" sz="1600" dirty="0">
                              <a:latin typeface="Corbel" panose="020B0503020204020204" pitchFamily="34" charset="0"/>
                              <a:cs typeface="Tahoma" panose="020B0604030504040204" pitchFamily="34" charset="0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zh-TW" altLang="en-US" sz="16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54" name="文字方塊 45">
                <a:extLst>
                  <a:ext uri="{FF2B5EF4-FFF2-40B4-BE49-F238E27FC236}">
                    <a16:creationId xmlns:a16="http://schemas.microsoft.com/office/drawing/2014/main" id="{0E1A55C4-99E6-7E32-4228-7F1BC7BE66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1539" y="47152"/>
                <a:ext cx="1390381" cy="597471"/>
              </a:xfrm>
              <a:prstGeom prst="rect">
                <a:avLst/>
              </a:prstGeom>
              <a:blipFill>
                <a:blip r:embed="rId27"/>
                <a:stretch>
                  <a:fillRect l="-20000" t="-147917" r="-4545" b="-20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0" name="Rectangle 99">
            <a:extLst>
              <a:ext uri="{FF2B5EF4-FFF2-40B4-BE49-F238E27FC236}">
                <a16:creationId xmlns:a16="http://schemas.microsoft.com/office/drawing/2014/main" id="{DECE03F9-05B4-7883-9F03-7F7130BB62D2}"/>
              </a:ext>
            </a:extLst>
          </p:cNvPr>
          <p:cNvSpPr/>
          <p:nvPr/>
        </p:nvSpPr>
        <p:spPr>
          <a:xfrm>
            <a:off x="1350934" y="4359370"/>
            <a:ext cx="903006" cy="209550"/>
          </a:xfrm>
          <a:prstGeom prst="rect">
            <a:avLst/>
          </a:prstGeom>
          <a:solidFill>
            <a:srgbClr val="FFC00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O </a:t>
            </a:r>
            <a:r>
              <a:rPr lang="en-US" sz="14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4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4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4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FF39D38A-EEF9-A3A8-8D4C-77807FB9373D}"/>
                  </a:ext>
                </a:extLst>
              </p:cNvPr>
              <p:cNvSpPr txBox="1"/>
              <p:nvPr/>
            </p:nvSpPr>
            <p:spPr>
              <a:xfrm>
                <a:off x="1623823" y="4464145"/>
                <a:ext cx="407232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400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TW" sz="140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>
                  <a:latin typeface="Corbel" panose="020B0503020204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FF39D38A-EEF9-A3A8-8D4C-77807FB937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3823" y="4464145"/>
                <a:ext cx="407232" cy="307777"/>
              </a:xfrm>
              <a:prstGeom prst="rect">
                <a:avLst/>
              </a:prstGeom>
              <a:blipFill>
                <a:blip r:embed="rId28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3" name="群組 26">
            <a:extLst>
              <a:ext uri="{FF2B5EF4-FFF2-40B4-BE49-F238E27FC236}">
                <a16:creationId xmlns:a16="http://schemas.microsoft.com/office/drawing/2014/main" id="{EB5879FF-95AC-6336-1AAA-685FC1B6721A}"/>
              </a:ext>
            </a:extLst>
          </p:cNvPr>
          <p:cNvGrpSpPr/>
          <p:nvPr/>
        </p:nvGrpSpPr>
        <p:grpSpPr>
          <a:xfrm rot="2711320">
            <a:off x="2039107" y="3964591"/>
            <a:ext cx="158136" cy="162320"/>
            <a:chOff x="-109645" y="1757584"/>
            <a:chExt cx="494747" cy="484515"/>
          </a:xfrm>
        </p:grpSpPr>
        <p:sp>
          <p:nvSpPr>
            <p:cNvPr id="83" name="矩形 10">
              <a:extLst>
                <a:ext uri="{FF2B5EF4-FFF2-40B4-BE49-F238E27FC236}">
                  <a16:creationId xmlns:a16="http://schemas.microsoft.com/office/drawing/2014/main" id="{1E6B2D24-AD73-3714-1586-0B1F283233EC}"/>
                </a:ext>
              </a:extLst>
            </p:cNvPr>
            <p:cNvSpPr/>
            <p:nvPr/>
          </p:nvSpPr>
          <p:spPr>
            <a:xfrm rot="2712949">
              <a:off x="-104529" y="1752468"/>
              <a:ext cx="484515" cy="49474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latin typeface="Corbel" panose="020B0503020204020204" pitchFamily="34" charset="0"/>
              </a:endParaRPr>
            </a:p>
          </p:txBody>
        </p:sp>
        <p:grpSp>
          <p:nvGrpSpPr>
            <p:cNvPr id="87" name="群組 23">
              <a:extLst>
                <a:ext uri="{FF2B5EF4-FFF2-40B4-BE49-F238E27FC236}">
                  <a16:creationId xmlns:a16="http://schemas.microsoft.com/office/drawing/2014/main" id="{2CD738D6-9670-4BDB-3DCB-F216770E20F6}"/>
                </a:ext>
              </a:extLst>
            </p:cNvPr>
            <p:cNvGrpSpPr/>
            <p:nvPr/>
          </p:nvGrpSpPr>
          <p:grpSpPr>
            <a:xfrm rot="21265833">
              <a:off x="-82832" y="1759016"/>
              <a:ext cx="442376" cy="482204"/>
              <a:chOff x="-97389" y="1759982"/>
              <a:chExt cx="442376" cy="482204"/>
            </a:xfrm>
          </p:grpSpPr>
          <p:cxnSp>
            <p:nvCxnSpPr>
              <p:cNvPr id="89" name="直線接點 22">
                <a:extLst>
                  <a:ext uri="{FF2B5EF4-FFF2-40B4-BE49-F238E27FC236}">
                    <a16:creationId xmlns:a16="http://schemas.microsoft.com/office/drawing/2014/main" id="{D8383386-2FC7-DA86-A4CE-709098D4388A}"/>
                  </a:ext>
                </a:extLst>
              </p:cNvPr>
              <p:cNvCxnSpPr>
                <a:cxnSpLocks/>
              </p:cNvCxnSpPr>
              <p:nvPr/>
            </p:nvCxnSpPr>
            <p:spPr>
              <a:xfrm rot="3047116">
                <a:off x="-116506" y="2000174"/>
                <a:ext cx="482204" cy="182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直線接點 118">
                <a:extLst>
                  <a:ext uri="{FF2B5EF4-FFF2-40B4-BE49-F238E27FC236}">
                    <a16:creationId xmlns:a16="http://schemas.microsoft.com/office/drawing/2014/main" id="{32168A93-2B72-6CE0-78BE-E6EDB700F82B}"/>
                  </a:ext>
                </a:extLst>
              </p:cNvPr>
              <p:cNvCxnSpPr>
                <a:cxnSpLocks/>
              </p:cNvCxnSpPr>
              <p:nvPr/>
            </p:nvCxnSpPr>
            <p:spPr>
              <a:xfrm rot="3047116">
                <a:off x="123642" y="1778936"/>
                <a:ext cx="313" cy="44237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91" name="直線單箭頭接點 69">
            <a:extLst>
              <a:ext uri="{FF2B5EF4-FFF2-40B4-BE49-F238E27FC236}">
                <a16:creationId xmlns:a16="http://schemas.microsoft.com/office/drawing/2014/main" id="{FF40D63E-3134-D4A8-E45F-B0011852BEF3}"/>
              </a:ext>
            </a:extLst>
          </p:cNvPr>
          <p:cNvCxnSpPr>
            <a:cxnSpLocks/>
            <a:stCxn id="100" idx="0"/>
            <a:endCxn id="83" idx="5"/>
          </p:cNvCxnSpPr>
          <p:nvPr/>
        </p:nvCxnSpPr>
        <p:spPr>
          <a:xfrm flipV="1">
            <a:off x="1802437" y="4102744"/>
            <a:ext cx="259424" cy="256626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直線單箭頭接點 69">
            <a:extLst>
              <a:ext uri="{FF2B5EF4-FFF2-40B4-BE49-F238E27FC236}">
                <a16:creationId xmlns:a16="http://schemas.microsoft.com/office/drawing/2014/main" id="{1151BEA1-4958-B456-7D2C-901753E0EFEB}"/>
              </a:ext>
            </a:extLst>
          </p:cNvPr>
          <p:cNvCxnSpPr>
            <a:cxnSpLocks/>
            <a:stCxn id="79" idx="0"/>
            <a:endCxn id="83" idx="7"/>
          </p:cNvCxnSpPr>
          <p:nvPr/>
        </p:nvCxnSpPr>
        <p:spPr>
          <a:xfrm flipH="1" flipV="1">
            <a:off x="2173678" y="4103533"/>
            <a:ext cx="286678" cy="55958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Rectangle 125">
            <a:extLst>
              <a:ext uri="{FF2B5EF4-FFF2-40B4-BE49-F238E27FC236}">
                <a16:creationId xmlns:a16="http://schemas.microsoft.com/office/drawing/2014/main" id="{FC9AFF74-EB67-3C46-17D7-7B91DFCA2829}"/>
              </a:ext>
            </a:extLst>
          </p:cNvPr>
          <p:cNvSpPr/>
          <p:nvPr/>
        </p:nvSpPr>
        <p:spPr>
          <a:xfrm>
            <a:off x="3016137" y="4363848"/>
            <a:ext cx="903006" cy="209550"/>
          </a:xfrm>
          <a:prstGeom prst="rect">
            <a:avLst/>
          </a:prstGeom>
          <a:solidFill>
            <a:srgbClr val="FFC00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O </a:t>
            </a:r>
            <a:r>
              <a:rPr lang="en-US" sz="14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4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4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4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AC94FE2C-6DF1-59FE-3AD8-F8ACD228B747}"/>
                  </a:ext>
                </a:extLst>
              </p:cNvPr>
              <p:cNvSpPr txBox="1"/>
              <p:nvPr/>
            </p:nvSpPr>
            <p:spPr>
              <a:xfrm>
                <a:off x="3289026" y="4468623"/>
                <a:ext cx="407232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400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TW" sz="140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>
                  <a:latin typeface="Corbel" panose="020B0503020204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AC94FE2C-6DF1-59FE-3AD8-F8ACD228B7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9026" y="4468623"/>
                <a:ext cx="407232" cy="307777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0" name="直線單箭頭接點 69">
            <a:extLst>
              <a:ext uri="{FF2B5EF4-FFF2-40B4-BE49-F238E27FC236}">
                <a16:creationId xmlns:a16="http://schemas.microsoft.com/office/drawing/2014/main" id="{BAEA01DF-CDD9-B242-C40D-E55AF7FD0C5A}"/>
              </a:ext>
            </a:extLst>
          </p:cNvPr>
          <p:cNvCxnSpPr>
            <a:cxnSpLocks/>
            <a:stCxn id="126" idx="0"/>
          </p:cNvCxnSpPr>
          <p:nvPr/>
        </p:nvCxnSpPr>
        <p:spPr>
          <a:xfrm flipV="1">
            <a:off x="3467640" y="4107222"/>
            <a:ext cx="259424" cy="256626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直線單箭頭接點 69">
            <a:extLst>
              <a:ext uri="{FF2B5EF4-FFF2-40B4-BE49-F238E27FC236}">
                <a16:creationId xmlns:a16="http://schemas.microsoft.com/office/drawing/2014/main" id="{B1817E25-D163-AABF-F899-48010D9BEDBA}"/>
              </a:ext>
            </a:extLst>
          </p:cNvPr>
          <p:cNvCxnSpPr>
            <a:cxnSpLocks/>
          </p:cNvCxnSpPr>
          <p:nvPr/>
        </p:nvCxnSpPr>
        <p:spPr>
          <a:xfrm flipH="1" flipV="1">
            <a:off x="3838881" y="4108011"/>
            <a:ext cx="286678" cy="55958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3" name="群組 26">
            <a:extLst>
              <a:ext uri="{FF2B5EF4-FFF2-40B4-BE49-F238E27FC236}">
                <a16:creationId xmlns:a16="http://schemas.microsoft.com/office/drawing/2014/main" id="{2064BF94-8FA8-EBA2-7BDF-9187E9B484C6}"/>
              </a:ext>
            </a:extLst>
          </p:cNvPr>
          <p:cNvGrpSpPr/>
          <p:nvPr/>
        </p:nvGrpSpPr>
        <p:grpSpPr>
          <a:xfrm rot="2711320">
            <a:off x="3705971" y="4009506"/>
            <a:ext cx="158136" cy="162320"/>
            <a:chOff x="-109645" y="1757584"/>
            <a:chExt cx="494747" cy="484515"/>
          </a:xfrm>
        </p:grpSpPr>
        <p:sp>
          <p:nvSpPr>
            <p:cNvPr id="134" name="矩形 10">
              <a:extLst>
                <a:ext uri="{FF2B5EF4-FFF2-40B4-BE49-F238E27FC236}">
                  <a16:creationId xmlns:a16="http://schemas.microsoft.com/office/drawing/2014/main" id="{D344E835-39BB-1FF3-A53E-069582BAE32C}"/>
                </a:ext>
              </a:extLst>
            </p:cNvPr>
            <p:cNvSpPr/>
            <p:nvPr/>
          </p:nvSpPr>
          <p:spPr>
            <a:xfrm rot="2712949">
              <a:off x="-104529" y="1752468"/>
              <a:ext cx="484515" cy="49474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latin typeface="Corbel" panose="020B0503020204020204" pitchFamily="34" charset="0"/>
              </a:endParaRPr>
            </a:p>
          </p:txBody>
        </p:sp>
        <p:grpSp>
          <p:nvGrpSpPr>
            <p:cNvPr id="136" name="群組 23">
              <a:extLst>
                <a:ext uri="{FF2B5EF4-FFF2-40B4-BE49-F238E27FC236}">
                  <a16:creationId xmlns:a16="http://schemas.microsoft.com/office/drawing/2014/main" id="{F562F259-166F-7741-38B8-A135D82ADE76}"/>
                </a:ext>
              </a:extLst>
            </p:cNvPr>
            <p:cNvGrpSpPr/>
            <p:nvPr/>
          </p:nvGrpSpPr>
          <p:grpSpPr>
            <a:xfrm rot="21265833">
              <a:off x="-82832" y="1759016"/>
              <a:ext cx="442376" cy="482204"/>
              <a:chOff x="-97389" y="1759982"/>
              <a:chExt cx="442376" cy="482204"/>
            </a:xfrm>
          </p:grpSpPr>
          <p:cxnSp>
            <p:nvCxnSpPr>
              <p:cNvPr id="137" name="直線接點 22">
                <a:extLst>
                  <a:ext uri="{FF2B5EF4-FFF2-40B4-BE49-F238E27FC236}">
                    <a16:creationId xmlns:a16="http://schemas.microsoft.com/office/drawing/2014/main" id="{CA62BFF2-13AB-2EFC-792B-AC4057DBABDD}"/>
                  </a:ext>
                </a:extLst>
              </p:cNvPr>
              <p:cNvCxnSpPr>
                <a:cxnSpLocks/>
              </p:cNvCxnSpPr>
              <p:nvPr/>
            </p:nvCxnSpPr>
            <p:spPr>
              <a:xfrm rot="3047116">
                <a:off x="-116506" y="2000174"/>
                <a:ext cx="482204" cy="182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直線接點 118">
                <a:extLst>
                  <a:ext uri="{FF2B5EF4-FFF2-40B4-BE49-F238E27FC236}">
                    <a16:creationId xmlns:a16="http://schemas.microsoft.com/office/drawing/2014/main" id="{BE94B495-5523-09A4-CF28-11D739FA5F4D}"/>
                  </a:ext>
                </a:extLst>
              </p:cNvPr>
              <p:cNvCxnSpPr>
                <a:cxnSpLocks/>
              </p:cNvCxnSpPr>
              <p:nvPr/>
            </p:nvCxnSpPr>
            <p:spPr>
              <a:xfrm rot="3047116">
                <a:off x="123642" y="1778936"/>
                <a:ext cx="313" cy="44237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39" name="Rectangle 138">
            <a:extLst>
              <a:ext uri="{FF2B5EF4-FFF2-40B4-BE49-F238E27FC236}">
                <a16:creationId xmlns:a16="http://schemas.microsoft.com/office/drawing/2014/main" id="{752FA01B-592D-B57A-C352-7CF26379149B}"/>
              </a:ext>
            </a:extLst>
          </p:cNvPr>
          <p:cNvSpPr/>
          <p:nvPr/>
        </p:nvSpPr>
        <p:spPr>
          <a:xfrm>
            <a:off x="4694519" y="4369273"/>
            <a:ext cx="903006" cy="209550"/>
          </a:xfrm>
          <a:prstGeom prst="rect">
            <a:avLst/>
          </a:prstGeom>
          <a:solidFill>
            <a:srgbClr val="FFC00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O </a:t>
            </a:r>
            <a:r>
              <a:rPr lang="en-US" sz="14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4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4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4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1045F370-A114-D62A-C7D6-44E01284FBE2}"/>
                  </a:ext>
                </a:extLst>
              </p:cNvPr>
              <p:cNvSpPr txBox="1"/>
              <p:nvPr/>
            </p:nvSpPr>
            <p:spPr>
              <a:xfrm>
                <a:off x="4967408" y="4474048"/>
                <a:ext cx="407232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400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TW" sz="140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>
                  <a:latin typeface="Corbel" panose="020B0503020204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1045F370-A114-D62A-C7D6-44E01284FB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7408" y="4474048"/>
                <a:ext cx="407232" cy="307777"/>
              </a:xfrm>
              <a:prstGeom prst="rect">
                <a:avLst/>
              </a:prstGeom>
              <a:blipFill>
                <a:blip r:embed="rId30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1" name="直線單箭頭接點 69">
            <a:extLst>
              <a:ext uri="{FF2B5EF4-FFF2-40B4-BE49-F238E27FC236}">
                <a16:creationId xmlns:a16="http://schemas.microsoft.com/office/drawing/2014/main" id="{DEFA0399-6DEE-23D3-EE06-3B0B351CF370}"/>
              </a:ext>
            </a:extLst>
          </p:cNvPr>
          <p:cNvCxnSpPr>
            <a:cxnSpLocks/>
            <a:stCxn id="139" idx="0"/>
          </p:cNvCxnSpPr>
          <p:nvPr/>
        </p:nvCxnSpPr>
        <p:spPr>
          <a:xfrm flipV="1">
            <a:off x="5146022" y="4112647"/>
            <a:ext cx="259424" cy="256626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直線單箭頭接點 69">
            <a:extLst>
              <a:ext uri="{FF2B5EF4-FFF2-40B4-BE49-F238E27FC236}">
                <a16:creationId xmlns:a16="http://schemas.microsoft.com/office/drawing/2014/main" id="{BD513F50-9B4E-5DD9-E769-C97E0FF76F9D}"/>
              </a:ext>
            </a:extLst>
          </p:cNvPr>
          <p:cNvCxnSpPr>
            <a:cxnSpLocks/>
          </p:cNvCxnSpPr>
          <p:nvPr/>
        </p:nvCxnSpPr>
        <p:spPr>
          <a:xfrm flipH="1" flipV="1">
            <a:off x="5517263" y="4113436"/>
            <a:ext cx="286678" cy="55958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3" name="群組 26">
            <a:extLst>
              <a:ext uri="{FF2B5EF4-FFF2-40B4-BE49-F238E27FC236}">
                <a16:creationId xmlns:a16="http://schemas.microsoft.com/office/drawing/2014/main" id="{BC9F96E6-A2D4-AE91-3343-4576F270C992}"/>
              </a:ext>
            </a:extLst>
          </p:cNvPr>
          <p:cNvGrpSpPr/>
          <p:nvPr/>
        </p:nvGrpSpPr>
        <p:grpSpPr>
          <a:xfrm rot="2711320">
            <a:off x="5384353" y="4014931"/>
            <a:ext cx="158136" cy="162320"/>
            <a:chOff x="-109645" y="1757584"/>
            <a:chExt cx="494747" cy="484515"/>
          </a:xfrm>
        </p:grpSpPr>
        <p:sp>
          <p:nvSpPr>
            <p:cNvPr id="144" name="矩形 10">
              <a:extLst>
                <a:ext uri="{FF2B5EF4-FFF2-40B4-BE49-F238E27FC236}">
                  <a16:creationId xmlns:a16="http://schemas.microsoft.com/office/drawing/2014/main" id="{7437D856-8B00-8116-7DE8-57F01F8A116E}"/>
                </a:ext>
              </a:extLst>
            </p:cNvPr>
            <p:cNvSpPr/>
            <p:nvPr/>
          </p:nvSpPr>
          <p:spPr>
            <a:xfrm rot="2712949">
              <a:off x="-104529" y="1752468"/>
              <a:ext cx="484515" cy="49474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latin typeface="Corbel" panose="020B0503020204020204" pitchFamily="34" charset="0"/>
              </a:endParaRPr>
            </a:p>
          </p:txBody>
        </p:sp>
        <p:grpSp>
          <p:nvGrpSpPr>
            <p:cNvPr id="145" name="群組 23">
              <a:extLst>
                <a:ext uri="{FF2B5EF4-FFF2-40B4-BE49-F238E27FC236}">
                  <a16:creationId xmlns:a16="http://schemas.microsoft.com/office/drawing/2014/main" id="{2F737B58-932F-0F43-5CFA-89656E592D81}"/>
                </a:ext>
              </a:extLst>
            </p:cNvPr>
            <p:cNvGrpSpPr/>
            <p:nvPr/>
          </p:nvGrpSpPr>
          <p:grpSpPr>
            <a:xfrm rot="21265833">
              <a:off x="-82832" y="1759016"/>
              <a:ext cx="442376" cy="482204"/>
              <a:chOff x="-97389" y="1759982"/>
              <a:chExt cx="442376" cy="482204"/>
            </a:xfrm>
          </p:grpSpPr>
          <p:cxnSp>
            <p:nvCxnSpPr>
              <p:cNvPr id="146" name="直線接點 22">
                <a:extLst>
                  <a:ext uri="{FF2B5EF4-FFF2-40B4-BE49-F238E27FC236}">
                    <a16:creationId xmlns:a16="http://schemas.microsoft.com/office/drawing/2014/main" id="{4F351BEC-6615-7246-BA36-BFA3E5C23807}"/>
                  </a:ext>
                </a:extLst>
              </p:cNvPr>
              <p:cNvCxnSpPr>
                <a:cxnSpLocks/>
              </p:cNvCxnSpPr>
              <p:nvPr/>
            </p:nvCxnSpPr>
            <p:spPr>
              <a:xfrm rot="3047116">
                <a:off x="-116506" y="2000174"/>
                <a:ext cx="482204" cy="182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直線接點 118">
                <a:extLst>
                  <a:ext uri="{FF2B5EF4-FFF2-40B4-BE49-F238E27FC236}">
                    <a16:creationId xmlns:a16="http://schemas.microsoft.com/office/drawing/2014/main" id="{5EFBAF05-B384-6676-A347-DBD7B17316C1}"/>
                  </a:ext>
                </a:extLst>
              </p:cNvPr>
              <p:cNvCxnSpPr>
                <a:cxnSpLocks/>
              </p:cNvCxnSpPr>
              <p:nvPr/>
            </p:nvCxnSpPr>
            <p:spPr>
              <a:xfrm rot="3047116">
                <a:off x="123642" y="1778936"/>
                <a:ext cx="313" cy="44237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48" name="Rectangle 147">
            <a:extLst>
              <a:ext uri="{FF2B5EF4-FFF2-40B4-BE49-F238E27FC236}">
                <a16:creationId xmlns:a16="http://schemas.microsoft.com/office/drawing/2014/main" id="{F1916733-5241-68E5-0157-0C1C9ED5B21F}"/>
              </a:ext>
            </a:extLst>
          </p:cNvPr>
          <p:cNvSpPr/>
          <p:nvPr/>
        </p:nvSpPr>
        <p:spPr>
          <a:xfrm>
            <a:off x="6401121" y="4374923"/>
            <a:ext cx="903006" cy="209550"/>
          </a:xfrm>
          <a:prstGeom prst="rect">
            <a:avLst/>
          </a:prstGeom>
          <a:solidFill>
            <a:srgbClr val="FFC00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O </a:t>
            </a:r>
            <a:r>
              <a:rPr lang="en-US" sz="14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4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4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4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id="{2263CDD6-08A9-6F3B-BB35-323C4B4662DF}"/>
                  </a:ext>
                </a:extLst>
              </p:cNvPr>
              <p:cNvSpPr txBox="1"/>
              <p:nvPr/>
            </p:nvSpPr>
            <p:spPr>
              <a:xfrm>
                <a:off x="6674010" y="4479698"/>
                <a:ext cx="407232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400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TW" sz="140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dirty="0">
                  <a:latin typeface="Corbel" panose="020B0503020204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id="{2263CDD6-08A9-6F3B-BB35-323C4B4662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4010" y="4479698"/>
                <a:ext cx="407232" cy="307777"/>
              </a:xfrm>
              <a:prstGeom prst="rect">
                <a:avLst/>
              </a:prstGeom>
              <a:blipFill>
                <a:blip r:embed="rId31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0" name="直線單箭頭接點 69">
            <a:extLst>
              <a:ext uri="{FF2B5EF4-FFF2-40B4-BE49-F238E27FC236}">
                <a16:creationId xmlns:a16="http://schemas.microsoft.com/office/drawing/2014/main" id="{F3446517-384C-C288-9499-47B691244491}"/>
              </a:ext>
            </a:extLst>
          </p:cNvPr>
          <p:cNvCxnSpPr>
            <a:cxnSpLocks/>
            <a:stCxn id="148" idx="0"/>
          </p:cNvCxnSpPr>
          <p:nvPr/>
        </p:nvCxnSpPr>
        <p:spPr>
          <a:xfrm flipV="1">
            <a:off x="6852624" y="4118297"/>
            <a:ext cx="259424" cy="256626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直線單箭頭接點 69">
            <a:extLst>
              <a:ext uri="{FF2B5EF4-FFF2-40B4-BE49-F238E27FC236}">
                <a16:creationId xmlns:a16="http://schemas.microsoft.com/office/drawing/2014/main" id="{867BA1A2-6890-4FDF-2BF6-FE6EE4C2A97C}"/>
              </a:ext>
            </a:extLst>
          </p:cNvPr>
          <p:cNvCxnSpPr>
            <a:cxnSpLocks/>
          </p:cNvCxnSpPr>
          <p:nvPr/>
        </p:nvCxnSpPr>
        <p:spPr>
          <a:xfrm flipH="1" flipV="1">
            <a:off x="7223865" y="4119086"/>
            <a:ext cx="286678" cy="55958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3" name="群組 26">
            <a:extLst>
              <a:ext uri="{FF2B5EF4-FFF2-40B4-BE49-F238E27FC236}">
                <a16:creationId xmlns:a16="http://schemas.microsoft.com/office/drawing/2014/main" id="{22134383-BA45-85C4-2933-C8ED30A2F869}"/>
              </a:ext>
            </a:extLst>
          </p:cNvPr>
          <p:cNvGrpSpPr/>
          <p:nvPr/>
        </p:nvGrpSpPr>
        <p:grpSpPr>
          <a:xfrm rot="2711320">
            <a:off x="7090955" y="4020581"/>
            <a:ext cx="158136" cy="162320"/>
            <a:chOff x="-109645" y="1757584"/>
            <a:chExt cx="494747" cy="484515"/>
          </a:xfrm>
        </p:grpSpPr>
        <p:sp>
          <p:nvSpPr>
            <p:cNvPr id="155" name="矩形 10">
              <a:extLst>
                <a:ext uri="{FF2B5EF4-FFF2-40B4-BE49-F238E27FC236}">
                  <a16:creationId xmlns:a16="http://schemas.microsoft.com/office/drawing/2014/main" id="{C62DEBFE-7C42-F7E4-8A2D-1FB5DC84925E}"/>
                </a:ext>
              </a:extLst>
            </p:cNvPr>
            <p:cNvSpPr/>
            <p:nvPr/>
          </p:nvSpPr>
          <p:spPr>
            <a:xfrm rot="2712949">
              <a:off x="-104529" y="1752468"/>
              <a:ext cx="484515" cy="49474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latin typeface="Corbel" panose="020B0503020204020204" pitchFamily="34" charset="0"/>
              </a:endParaRPr>
            </a:p>
          </p:txBody>
        </p:sp>
        <p:grpSp>
          <p:nvGrpSpPr>
            <p:cNvPr id="156" name="群組 23">
              <a:extLst>
                <a:ext uri="{FF2B5EF4-FFF2-40B4-BE49-F238E27FC236}">
                  <a16:creationId xmlns:a16="http://schemas.microsoft.com/office/drawing/2014/main" id="{4E3675F8-4E3A-350C-2772-15F0A6618F46}"/>
                </a:ext>
              </a:extLst>
            </p:cNvPr>
            <p:cNvGrpSpPr/>
            <p:nvPr/>
          </p:nvGrpSpPr>
          <p:grpSpPr>
            <a:xfrm rot="21265833">
              <a:off x="-82832" y="1759016"/>
              <a:ext cx="442376" cy="482204"/>
              <a:chOff x="-97389" y="1759982"/>
              <a:chExt cx="442376" cy="482204"/>
            </a:xfrm>
          </p:grpSpPr>
          <p:cxnSp>
            <p:nvCxnSpPr>
              <p:cNvPr id="157" name="直線接點 22">
                <a:extLst>
                  <a:ext uri="{FF2B5EF4-FFF2-40B4-BE49-F238E27FC236}">
                    <a16:creationId xmlns:a16="http://schemas.microsoft.com/office/drawing/2014/main" id="{4CDD06E9-6184-CD0F-ADAF-C37217C78C35}"/>
                  </a:ext>
                </a:extLst>
              </p:cNvPr>
              <p:cNvCxnSpPr>
                <a:cxnSpLocks/>
              </p:cNvCxnSpPr>
              <p:nvPr/>
            </p:nvCxnSpPr>
            <p:spPr>
              <a:xfrm rot="3047116">
                <a:off x="-116506" y="2000174"/>
                <a:ext cx="482204" cy="182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直線接點 118">
                <a:extLst>
                  <a:ext uri="{FF2B5EF4-FFF2-40B4-BE49-F238E27FC236}">
                    <a16:creationId xmlns:a16="http://schemas.microsoft.com/office/drawing/2014/main" id="{AF52107A-3F1C-6FDB-BD2F-57DF95171DBF}"/>
                  </a:ext>
                </a:extLst>
              </p:cNvPr>
              <p:cNvCxnSpPr>
                <a:cxnSpLocks/>
              </p:cNvCxnSpPr>
              <p:nvPr/>
            </p:nvCxnSpPr>
            <p:spPr>
              <a:xfrm rot="3047116">
                <a:off x="123642" y="1778936"/>
                <a:ext cx="313" cy="44237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64" name="文字方塊 74">
            <a:extLst>
              <a:ext uri="{FF2B5EF4-FFF2-40B4-BE49-F238E27FC236}">
                <a16:creationId xmlns:a16="http://schemas.microsoft.com/office/drawing/2014/main" id="{F098A132-0227-A725-9918-BBF5F00235DE}"/>
              </a:ext>
            </a:extLst>
          </p:cNvPr>
          <p:cNvSpPr txBox="1"/>
          <p:nvPr/>
        </p:nvSpPr>
        <p:spPr>
          <a:xfrm>
            <a:off x="6542630" y="3357357"/>
            <a:ext cx="2573647" cy="544830"/>
          </a:xfrm>
          <a:prstGeom prst="wedgeRoundRectCallout">
            <a:avLst>
              <a:gd name="adj1" fmla="val -39978"/>
              <a:gd name="adj2" fmla="val 114708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Allows model to learn </a:t>
            </a:r>
            <a:br>
              <a:rPr lang="en-US" sz="160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60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relative positioning</a:t>
            </a:r>
            <a:endParaRPr lang="zh-TW" altLang="en-US" sz="1600" dirty="0">
              <a:solidFill>
                <a:schemeClr val="tx1"/>
              </a:solidFill>
              <a:latin typeface="Corbel" panose="020B050302020402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017B22-7C21-F04B-4F88-58E7E7CA3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文字方塊 74">
                <a:extLst>
                  <a:ext uri="{FF2B5EF4-FFF2-40B4-BE49-F238E27FC236}">
                    <a16:creationId xmlns:a16="http://schemas.microsoft.com/office/drawing/2014/main" id="{84B3B072-1724-71BF-EB35-6E3DE41DD56E}"/>
                  </a:ext>
                </a:extLst>
              </p:cNvPr>
              <p:cNvSpPr txBox="1"/>
              <p:nvPr/>
            </p:nvSpPr>
            <p:spPr>
              <a:xfrm>
                <a:off x="86762" y="3487982"/>
                <a:ext cx="1714604" cy="544830"/>
              </a:xfrm>
              <a:prstGeom prst="wedgeRoundRectCallout">
                <a:avLst>
                  <a:gd name="adj1" fmla="val 31177"/>
                  <a:gd name="adj2" fmla="val 87610"/>
                  <a:gd name="adj3" fmla="val 16667"/>
                </a:avLst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6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TW" sz="16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zh-TW" sz="1600" dirty="0">
                    <a:solidFill>
                      <a:schemeClr val="tx1"/>
                    </a:solidFill>
                    <a:latin typeface="Corbel" panose="020B0503020204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are positional embeddings</a:t>
                </a:r>
                <a:r>
                  <a:rPr lang="en-US" sz="1600" dirty="0">
                    <a:solidFill>
                      <a:schemeClr val="tx1"/>
                    </a:solidFill>
                    <a:latin typeface="Corbel" panose="020B0503020204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endParaRPr lang="zh-TW" altLang="en-US" sz="1600" dirty="0">
                  <a:solidFill>
                    <a:schemeClr val="tx1"/>
                  </a:solidFill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1" name="文字方塊 74">
                <a:extLst>
                  <a:ext uri="{FF2B5EF4-FFF2-40B4-BE49-F238E27FC236}">
                    <a16:creationId xmlns:a16="http://schemas.microsoft.com/office/drawing/2014/main" id="{84B3B072-1724-71BF-EB35-6E3DE41DD5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762" y="3487982"/>
                <a:ext cx="1714604" cy="544830"/>
              </a:xfrm>
              <a:prstGeom prst="wedgeRoundRectCallout">
                <a:avLst>
                  <a:gd name="adj1" fmla="val 31177"/>
                  <a:gd name="adj2" fmla="val 87610"/>
                  <a:gd name="adj3" fmla="val 16667"/>
                </a:avLst>
              </a:prstGeom>
              <a:blipFill>
                <a:blip r:embed="rId32"/>
                <a:stretch>
                  <a:fillRect t="-4918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文字方塊 74">
            <a:extLst>
              <a:ext uri="{FF2B5EF4-FFF2-40B4-BE49-F238E27FC236}">
                <a16:creationId xmlns:a16="http://schemas.microsoft.com/office/drawing/2014/main" id="{A8B310C3-121D-B7D2-AC99-5208E380577C}"/>
              </a:ext>
            </a:extLst>
          </p:cNvPr>
          <p:cNvSpPr txBox="1"/>
          <p:nvPr/>
        </p:nvSpPr>
        <p:spPr>
          <a:xfrm>
            <a:off x="89093" y="103920"/>
            <a:ext cx="1712273" cy="817245"/>
          </a:xfrm>
          <a:prstGeom prst="wedgeRoundRectCallout">
            <a:avLst>
              <a:gd name="adj1" fmla="val -25246"/>
              <a:gd name="adj2" fmla="val 68410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 will discuss various choices for these embedding!</a:t>
            </a:r>
            <a:endParaRPr lang="zh-TW" altLang="en-US" sz="1600" dirty="0">
              <a:solidFill>
                <a:schemeClr val="tx1"/>
              </a:solidFill>
              <a:latin typeface="Corbel" panose="020B050302020402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6707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>
            <a:extLst>
              <a:ext uri="{FF2B5EF4-FFF2-40B4-BE49-F238E27FC236}">
                <a16:creationId xmlns:a16="http://schemas.microsoft.com/office/drawing/2014/main" id="{4F6FC934-D1B8-1707-6387-EECD02D5F991}"/>
              </a:ext>
            </a:extLst>
          </p:cNvPr>
          <p:cNvSpPr/>
          <p:nvPr/>
        </p:nvSpPr>
        <p:spPr>
          <a:xfrm>
            <a:off x="2431414" y="3281063"/>
            <a:ext cx="216000" cy="405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p:sp>
        <p:nvSpPr>
          <p:cNvPr id="27" name="矩形 31">
            <a:extLst>
              <a:ext uri="{FF2B5EF4-FFF2-40B4-BE49-F238E27FC236}">
                <a16:creationId xmlns:a16="http://schemas.microsoft.com/office/drawing/2014/main" id="{019C1802-AB76-2BB1-7CB7-AFC5A93C3371}"/>
              </a:ext>
            </a:extLst>
          </p:cNvPr>
          <p:cNvSpPr/>
          <p:nvPr/>
        </p:nvSpPr>
        <p:spPr>
          <a:xfrm>
            <a:off x="2002130" y="3281063"/>
            <a:ext cx="216000" cy="405000"/>
          </a:xfrm>
          <a:prstGeom prst="rect">
            <a:avLst/>
          </a:prstGeom>
          <a:solidFill>
            <a:srgbClr val="FECCC2"/>
          </a:solidFill>
          <a:ln>
            <a:solidFill>
              <a:srgbClr val="C0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p:sp>
        <p:nvSpPr>
          <p:cNvPr id="29" name="矩形 33">
            <a:extLst>
              <a:ext uri="{FF2B5EF4-FFF2-40B4-BE49-F238E27FC236}">
                <a16:creationId xmlns:a16="http://schemas.microsoft.com/office/drawing/2014/main" id="{B7D58CA8-E1B2-BA35-0B8D-4B31986D64F8}"/>
              </a:ext>
            </a:extLst>
          </p:cNvPr>
          <p:cNvSpPr/>
          <p:nvPr/>
        </p:nvSpPr>
        <p:spPr>
          <a:xfrm>
            <a:off x="1580553" y="3281063"/>
            <a:ext cx="216000" cy="405000"/>
          </a:xfrm>
          <a:prstGeom prst="rect">
            <a:avLst/>
          </a:prstGeom>
          <a:solidFill>
            <a:srgbClr val="E0A9FE"/>
          </a:solidFill>
          <a:ln>
            <a:solidFill>
              <a:srgbClr val="7030A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p:cxnSp>
        <p:nvCxnSpPr>
          <p:cNvPr id="31" name="直線單箭頭接點 67">
            <a:extLst>
              <a:ext uri="{FF2B5EF4-FFF2-40B4-BE49-F238E27FC236}">
                <a16:creationId xmlns:a16="http://schemas.microsoft.com/office/drawing/2014/main" id="{B4C38710-638A-7DD5-962F-570B1E175348}"/>
              </a:ext>
            </a:extLst>
          </p:cNvPr>
          <p:cNvCxnSpPr>
            <a:cxnSpLocks/>
          </p:cNvCxnSpPr>
          <p:nvPr/>
        </p:nvCxnSpPr>
        <p:spPr>
          <a:xfrm flipV="1">
            <a:off x="2116571" y="3689023"/>
            <a:ext cx="0" cy="381657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單箭頭接點 68">
            <a:extLst>
              <a:ext uri="{FF2B5EF4-FFF2-40B4-BE49-F238E27FC236}">
                <a16:creationId xmlns:a16="http://schemas.microsoft.com/office/drawing/2014/main" id="{F3998764-6EEC-087D-ECC4-0B62070D1760}"/>
              </a:ext>
            </a:extLst>
          </p:cNvPr>
          <p:cNvCxnSpPr>
            <a:cxnSpLocks/>
          </p:cNvCxnSpPr>
          <p:nvPr/>
        </p:nvCxnSpPr>
        <p:spPr>
          <a:xfrm>
            <a:off x="1680013" y="3898902"/>
            <a:ext cx="859400" cy="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單箭頭接點 69">
            <a:extLst>
              <a:ext uri="{FF2B5EF4-FFF2-40B4-BE49-F238E27FC236}">
                <a16:creationId xmlns:a16="http://schemas.microsoft.com/office/drawing/2014/main" id="{DF08AF49-3789-3A7F-603A-8593C2420B32}"/>
              </a:ext>
            </a:extLst>
          </p:cNvPr>
          <p:cNvCxnSpPr>
            <a:cxnSpLocks/>
          </p:cNvCxnSpPr>
          <p:nvPr/>
        </p:nvCxnSpPr>
        <p:spPr>
          <a:xfrm flipV="1">
            <a:off x="1680013" y="3687516"/>
            <a:ext cx="0" cy="20362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單箭頭接點 70">
            <a:extLst>
              <a:ext uri="{FF2B5EF4-FFF2-40B4-BE49-F238E27FC236}">
                <a16:creationId xmlns:a16="http://schemas.microsoft.com/office/drawing/2014/main" id="{3111A149-B35A-34BA-09DC-C31875CEF80A}"/>
              </a:ext>
            </a:extLst>
          </p:cNvPr>
          <p:cNvCxnSpPr>
            <a:cxnSpLocks/>
          </p:cNvCxnSpPr>
          <p:nvPr/>
        </p:nvCxnSpPr>
        <p:spPr>
          <a:xfrm flipV="1">
            <a:off x="2539414" y="3687516"/>
            <a:ext cx="0" cy="20362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文字方塊 118">
                <a:extLst>
                  <a:ext uri="{FF2B5EF4-FFF2-40B4-BE49-F238E27FC236}">
                    <a16:creationId xmlns:a16="http://schemas.microsoft.com/office/drawing/2014/main" id="{1539C76B-D283-179F-B27F-6B0BC334DDDB}"/>
                  </a:ext>
                </a:extLst>
              </p:cNvPr>
              <p:cNvSpPr txBox="1"/>
              <p:nvPr/>
            </p:nvSpPr>
            <p:spPr>
              <a:xfrm>
                <a:off x="2221105" y="4766026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71" name="文字方塊 118">
                <a:extLst>
                  <a:ext uri="{FF2B5EF4-FFF2-40B4-BE49-F238E27FC236}">
                    <a16:creationId xmlns:a16="http://schemas.microsoft.com/office/drawing/2014/main" id="{1539C76B-D283-179F-B27F-6B0BC334DD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1105" y="4766026"/>
                <a:ext cx="536371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9" name="Rectangle 78">
            <a:extLst>
              <a:ext uri="{FF2B5EF4-FFF2-40B4-BE49-F238E27FC236}">
                <a16:creationId xmlns:a16="http://schemas.microsoft.com/office/drawing/2014/main" id="{C164FD82-46A0-85AF-6BC4-99DD0022BFDD}"/>
              </a:ext>
            </a:extLst>
          </p:cNvPr>
          <p:cNvSpPr/>
          <p:nvPr/>
        </p:nvSpPr>
        <p:spPr>
          <a:xfrm>
            <a:off x="1949816" y="4663113"/>
            <a:ext cx="102108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O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</a:p>
        </p:txBody>
      </p:sp>
      <p:sp>
        <p:nvSpPr>
          <p:cNvPr id="5" name="矩形 24">
            <a:extLst>
              <a:ext uri="{FF2B5EF4-FFF2-40B4-BE49-F238E27FC236}">
                <a16:creationId xmlns:a16="http://schemas.microsoft.com/office/drawing/2014/main" id="{0996E6CE-4CCF-813C-64B9-448830884C29}"/>
              </a:ext>
            </a:extLst>
          </p:cNvPr>
          <p:cNvSpPr/>
          <p:nvPr/>
        </p:nvSpPr>
        <p:spPr>
          <a:xfrm>
            <a:off x="4100091" y="3282996"/>
            <a:ext cx="216000" cy="405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p:sp>
        <p:nvSpPr>
          <p:cNvPr id="7" name="矩形 31">
            <a:extLst>
              <a:ext uri="{FF2B5EF4-FFF2-40B4-BE49-F238E27FC236}">
                <a16:creationId xmlns:a16="http://schemas.microsoft.com/office/drawing/2014/main" id="{39461898-4387-EFE2-19F6-A757A28673A6}"/>
              </a:ext>
            </a:extLst>
          </p:cNvPr>
          <p:cNvSpPr/>
          <p:nvPr/>
        </p:nvSpPr>
        <p:spPr>
          <a:xfrm>
            <a:off x="3670807" y="3282996"/>
            <a:ext cx="216000" cy="405000"/>
          </a:xfrm>
          <a:prstGeom prst="rect">
            <a:avLst/>
          </a:prstGeom>
          <a:solidFill>
            <a:srgbClr val="FECCC2"/>
          </a:solidFill>
          <a:ln>
            <a:solidFill>
              <a:srgbClr val="C0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p:sp>
        <p:nvSpPr>
          <p:cNvPr id="9" name="矩形 33">
            <a:extLst>
              <a:ext uri="{FF2B5EF4-FFF2-40B4-BE49-F238E27FC236}">
                <a16:creationId xmlns:a16="http://schemas.microsoft.com/office/drawing/2014/main" id="{E215B509-F27A-53AD-A522-91F3073342BE}"/>
              </a:ext>
            </a:extLst>
          </p:cNvPr>
          <p:cNvSpPr/>
          <p:nvPr/>
        </p:nvSpPr>
        <p:spPr>
          <a:xfrm>
            <a:off x="3249230" y="3282996"/>
            <a:ext cx="216000" cy="405000"/>
          </a:xfrm>
          <a:prstGeom prst="rect">
            <a:avLst/>
          </a:prstGeom>
          <a:solidFill>
            <a:srgbClr val="E0A9FE"/>
          </a:solidFill>
          <a:ln>
            <a:solidFill>
              <a:srgbClr val="7030A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p:cxnSp>
        <p:nvCxnSpPr>
          <p:cNvPr id="11" name="直線單箭頭接點 67">
            <a:extLst>
              <a:ext uri="{FF2B5EF4-FFF2-40B4-BE49-F238E27FC236}">
                <a16:creationId xmlns:a16="http://schemas.microsoft.com/office/drawing/2014/main" id="{EA56C0B8-537D-52B5-CB7B-10DFFACFCBCC}"/>
              </a:ext>
            </a:extLst>
          </p:cNvPr>
          <p:cNvCxnSpPr>
            <a:cxnSpLocks/>
          </p:cNvCxnSpPr>
          <p:nvPr/>
        </p:nvCxnSpPr>
        <p:spPr>
          <a:xfrm flipV="1">
            <a:off x="3785248" y="3690956"/>
            <a:ext cx="0" cy="381657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單箭頭接點 68">
            <a:extLst>
              <a:ext uri="{FF2B5EF4-FFF2-40B4-BE49-F238E27FC236}">
                <a16:creationId xmlns:a16="http://schemas.microsoft.com/office/drawing/2014/main" id="{7A820E65-9B71-2037-91CD-78D182E95A2A}"/>
              </a:ext>
            </a:extLst>
          </p:cNvPr>
          <p:cNvCxnSpPr>
            <a:cxnSpLocks/>
          </p:cNvCxnSpPr>
          <p:nvPr/>
        </p:nvCxnSpPr>
        <p:spPr>
          <a:xfrm>
            <a:off x="3348690" y="3900835"/>
            <a:ext cx="859400" cy="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單箭頭接點 69">
            <a:extLst>
              <a:ext uri="{FF2B5EF4-FFF2-40B4-BE49-F238E27FC236}">
                <a16:creationId xmlns:a16="http://schemas.microsoft.com/office/drawing/2014/main" id="{409F84F8-5EE1-2A1E-CF5F-22D3E2AC3BF0}"/>
              </a:ext>
            </a:extLst>
          </p:cNvPr>
          <p:cNvCxnSpPr>
            <a:cxnSpLocks/>
          </p:cNvCxnSpPr>
          <p:nvPr/>
        </p:nvCxnSpPr>
        <p:spPr>
          <a:xfrm flipV="1">
            <a:off x="3348690" y="3689449"/>
            <a:ext cx="0" cy="20362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單箭頭接點 70">
            <a:extLst>
              <a:ext uri="{FF2B5EF4-FFF2-40B4-BE49-F238E27FC236}">
                <a16:creationId xmlns:a16="http://schemas.microsoft.com/office/drawing/2014/main" id="{1DC04669-BDB8-56EC-77C5-56BDC299E547}"/>
              </a:ext>
            </a:extLst>
          </p:cNvPr>
          <p:cNvCxnSpPr>
            <a:cxnSpLocks/>
          </p:cNvCxnSpPr>
          <p:nvPr/>
        </p:nvCxnSpPr>
        <p:spPr>
          <a:xfrm flipV="1">
            <a:off x="4208091" y="3689449"/>
            <a:ext cx="0" cy="20362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18">
                <a:extLst>
                  <a:ext uri="{FF2B5EF4-FFF2-40B4-BE49-F238E27FC236}">
                    <a16:creationId xmlns:a16="http://schemas.microsoft.com/office/drawing/2014/main" id="{6D2400EA-94C6-D025-290F-D884FB0CE89D}"/>
                  </a:ext>
                </a:extLst>
              </p:cNvPr>
              <p:cNvSpPr txBox="1"/>
              <p:nvPr/>
            </p:nvSpPr>
            <p:spPr>
              <a:xfrm>
                <a:off x="3889782" y="4767959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5" name="文字方塊 118">
                <a:extLst>
                  <a:ext uri="{FF2B5EF4-FFF2-40B4-BE49-F238E27FC236}">
                    <a16:creationId xmlns:a16="http://schemas.microsoft.com/office/drawing/2014/main" id="{6D2400EA-94C6-D025-290F-D884FB0CE8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9782" y="4767959"/>
                <a:ext cx="536371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>
            <a:extLst>
              <a:ext uri="{FF2B5EF4-FFF2-40B4-BE49-F238E27FC236}">
                <a16:creationId xmlns:a16="http://schemas.microsoft.com/office/drawing/2014/main" id="{A1D1865A-2018-7972-784B-DA6392D6D18C}"/>
              </a:ext>
            </a:extLst>
          </p:cNvPr>
          <p:cNvSpPr/>
          <p:nvPr/>
        </p:nvSpPr>
        <p:spPr>
          <a:xfrm>
            <a:off x="3618493" y="4665046"/>
            <a:ext cx="102108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O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</a:p>
        </p:txBody>
      </p:sp>
      <p:sp>
        <p:nvSpPr>
          <p:cNvPr id="17" name="矩形 24">
            <a:extLst>
              <a:ext uri="{FF2B5EF4-FFF2-40B4-BE49-F238E27FC236}">
                <a16:creationId xmlns:a16="http://schemas.microsoft.com/office/drawing/2014/main" id="{851D2A31-C799-3D94-6D28-A70CAD429C3F}"/>
              </a:ext>
            </a:extLst>
          </p:cNvPr>
          <p:cNvSpPr/>
          <p:nvPr/>
        </p:nvSpPr>
        <p:spPr>
          <a:xfrm>
            <a:off x="5780343" y="3284928"/>
            <a:ext cx="216000" cy="405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p:sp>
        <p:nvSpPr>
          <p:cNvPr id="19" name="矩形 31">
            <a:extLst>
              <a:ext uri="{FF2B5EF4-FFF2-40B4-BE49-F238E27FC236}">
                <a16:creationId xmlns:a16="http://schemas.microsoft.com/office/drawing/2014/main" id="{F7221F2C-E3CF-EC78-9713-4B5DF570BE14}"/>
              </a:ext>
            </a:extLst>
          </p:cNvPr>
          <p:cNvSpPr/>
          <p:nvPr/>
        </p:nvSpPr>
        <p:spPr>
          <a:xfrm>
            <a:off x="5351059" y="3284928"/>
            <a:ext cx="216000" cy="405000"/>
          </a:xfrm>
          <a:prstGeom prst="rect">
            <a:avLst/>
          </a:prstGeom>
          <a:solidFill>
            <a:srgbClr val="FECCC2"/>
          </a:solidFill>
          <a:ln>
            <a:solidFill>
              <a:srgbClr val="C0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p:sp>
        <p:nvSpPr>
          <p:cNvPr id="21" name="矩形 33">
            <a:extLst>
              <a:ext uri="{FF2B5EF4-FFF2-40B4-BE49-F238E27FC236}">
                <a16:creationId xmlns:a16="http://schemas.microsoft.com/office/drawing/2014/main" id="{905055E4-9398-4054-F9A4-DCAF202673D1}"/>
              </a:ext>
            </a:extLst>
          </p:cNvPr>
          <p:cNvSpPr/>
          <p:nvPr/>
        </p:nvSpPr>
        <p:spPr>
          <a:xfrm>
            <a:off x="4929482" y="3284928"/>
            <a:ext cx="216000" cy="405000"/>
          </a:xfrm>
          <a:prstGeom prst="rect">
            <a:avLst/>
          </a:prstGeom>
          <a:solidFill>
            <a:srgbClr val="E0A9FE"/>
          </a:solidFill>
          <a:ln>
            <a:solidFill>
              <a:srgbClr val="7030A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p:cxnSp>
        <p:nvCxnSpPr>
          <p:cNvPr id="23" name="直線單箭頭接點 67">
            <a:extLst>
              <a:ext uri="{FF2B5EF4-FFF2-40B4-BE49-F238E27FC236}">
                <a16:creationId xmlns:a16="http://schemas.microsoft.com/office/drawing/2014/main" id="{C16ADB0C-56C8-BBFB-45E0-37333E6966F8}"/>
              </a:ext>
            </a:extLst>
          </p:cNvPr>
          <p:cNvCxnSpPr>
            <a:cxnSpLocks/>
          </p:cNvCxnSpPr>
          <p:nvPr/>
        </p:nvCxnSpPr>
        <p:spPr>
          <a:xfrm flipV="1">
            <a:off x="5465500" y="3692888"/>
            <a:ext cx="0" cy="381657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單箭頭接點 68">
            <a:extLst>
              <a:ext uri="{FF2B5EF4-FFF2-40B4-BE49-F238E27FC236}">
                <a16:creationId xmlns:a16="http://schemas.microsoft.com/office/drawing/2014/main" id="{44324686-1DB3-F396-50DC-5846092F1107}"/>
              </a:ext>
            </a:extLst>
          </p:cNvPr>
          <p:cNvCxnSpPr>
            <a:cxnSpLocks/>
          </p:cNvCxnSpPr>
          <p:nvPr/>
        </p:nvCxnSpPr>
        <p:spPr>
          <a:xfrm>
            <a:off x="5028942" y="3902767"/>
            <a:ext cx="859400" cy="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單箭頭接點 69">
            <a:extLst>
              <a:ext uri="{FF2B5EF4-FFF2-40B4-BE49-F238E27FC236}">
                <a16:creationId xmlns:a16="http://schemas.microsoft.com/office/drawing/2014/main" id="{2D226FC3-BB22-43B8-8CF8-EC37282B7E55}"/>
              </a:ext>
            </a:extLst>
          </p:cNvPr>
          <p:cNvCxnSpPr>
            <a:cxnSpLocks/>
          </p:cNvCxnSpPr>
          <p:nvPr/>
        </p:nvCxnSpPr>
        <p:spPr>
          <a:xfrm flipV="1">
            <a:off x="5028942" y="3691381"/>
            <a:ext cx="0" cy="20362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單箭頭接點 70">
            <a:extLst>
              <a:ext uri="{FF2B5EF4-FFF2-40B4-BE49-F238E27FC236}">
                <a16:creationId xmlns:a16="http://schemas.microsoft.com/office/drawing/2014/main" id="{EBB458D5-F4FD-CA9E-6B2B-CD9F0500A77E}"/>
              </a:ext>
            </a:extLst>
          </p:cNvPr>
          <p:cNvCxnSpPr>
            <a:cxnSpLocks/>
          </p:cNvCxnSpPr>
          <p:nvPr/>
        </p:nvCxnSpPr>
        <p:spPr>
          <a:xfrm flipV="1">
            <a:off x="5888343" y="3691381"/>
            <a:ext cx="0" cy="20362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文字方塊 118">
                <a:extLst>
                  <a:ext uri="{FF2B5EF4-FFF2-40B4-BE49-F238E27FC236}">
                    <a16:creationId xmlns:a16="http://schemas.microsoft.com/office/drawing/2014/main" id="{27FD3151-EC6F-D61B-FDC1-F6EF65C6E5F3}"/>
                  </a:ext>
                </a:extLst>
              </p:cNvPr>
              <p:cNvSpPr txBox="1"/>
              <p:nvPr/>
            </p:nvSpPr>
            <p:spPr>
              <a:xfrm>
                <a:off x="5570034" y="4769891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7" name="文字方塊 118">
                <a:extLst>
                  <a:ext uri="{FF2B5EF4-FFF2-40B4-BE49-F238E27FC236}">
                    <a16:creationId xmlns:a16="http://schemas.microsoft.com/office/drawing/2014/main" id="{27FD3151-EC6F-D61B-FDC1-F6EF65C6E5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0034" y="4769891"/>
                <a:ext cx="536371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>
            <a:extLst>
              <a:ext uri="{FF2B5EF4-FFF2-40B4-BE49-F238E27FC236}">
                <a16:creationId xmlns:a16="http://schemas.microsoft.com/office/drawing/2014/main" id="{252A91A1-CCEE-D3E1-81E6-7361ED46B8B4}"/>
              </a:ext>
            </a:extLst>
          </p:cNvPr>
          <p:cNvSpPr/>
          <p:nvPr/>
        </p:nvSpPr>
        <p:spPr>
          <a:xfrm>
            <a:off x="5298745" y="4666978"/>
            <a:ext cx="102108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O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</a:p>
        </p:txBody>
      </p:sp>
      <p:sp>
        <p:nvSpPr>
          <p:cNvPr id="39" name="矩形 24">
            <a:extLst>
              <a:ext uri="{FF2B5EF4-FFF2-40B4-BE49-F238E27FC236}">
                <a16:creationId xmlns:a16="http://schemas.microsoft.com/office/drawing/2014/main" id="{D8919D0B-03F6-75D2-67CE-700430048D0B}"/>
              </a:ext>
            </a:extLst>
          </p:cNvPr>
          <p:cNvSpPr/>
          <p:nvPr/>
        </p:nvSpPr>
        <p:spPr>
          <a:xfrm>
            <a:off x="7489532" y="3292646"/>
            <a:ext cx="216000" cy="405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p:sp>
        <p:nvSpPr>
          <p:cNvPr id="41" name="矩形 31">
            <a:extLst>
              <a:ext uri="{FF2B5EF4-FFF2-40B4-BE49-F238E27FC236}">
                <a16:creationId xmlns:a16="http://schemas.microsoft.com/office/drawing/2014/main" id="{04BC61B6-BC9E-F8A3-C260-69462BEC6E18}"/>
              </a:ext>
            </a:extLst>
          </p:cNvPr>
          <p:cNvSpPr/>
          <p:nvPr/>
        </p:nvSpPr>
        <p:spPr>
          <a:xfrm>
            <a:off x="7060248" y="3292646"/>
            <a:ext cx="216000" cy="405000"/>
          </a:xfrm>
          <a:prstGeom prst="rect">
            <a:avLst/>
          </a:prstGeom>
          <a:solidFill>
            <a:srgbClr val="FECCC2"/>
          </a:solidFill>
          <a:ln>
            <a:solidFill>
              <a:srgbClr val="C0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p:sp>
        <p:nvSpPr>
          <p:cNvPr id="43" name="矩形 33">
            <a:extLst>
              <a:ext uri="{FF2B5EF4-FFF2-40B4-BE49-F238E27FC236}">
                <a16:creationId xmlns:a16="http://schemas.microsoft.com/office/drawing/2014/main" id="{8D029C79-5F2B-030D-5A58-E4A2E6A35E16}"/>
              </a:ext>
            </a:extLst>
          </p:cNvPr>
          <p:cNvSpPr/>
          <p:nvPr/>
        </p:nvSpPr>
        <p:spPr>
          <a:xfrm>
            <a:off x="6638671" y="3292646"/>
            <a:ext cx="216000" cy="405000"/>
          </a:xfrm>
          <a:prstGeom prst="rect">
            <a:avLst/>
          </a:prstGeom>
          <a:solidFill>
            <a:srgbClr val="E0A9FE"/>
          </a:solidFill>
          <a:ln>
            <a:solidFill>
              <a:srgbClr val="7030A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p:cxnSp>
        <p:nvCxnSpPr>
          <p:cNvPr id="45" name="直線單箭頭接點 67">
            <a:extLst>
              <a:ext uri="{FF2B5EF4-FFF2-40B4-BE49-F238E27FC236}">
                <a16:creationId xmlns:a16="http://schemas.microsoft.com/office/drawing/2014/main" id="{82509C50-F15D-5FF6-A48C-B692530660FA}"/>
              </a:ext>
            </a:extLst>
          </p:cNvPr>
          <p:cNvCxnSpPr>
            <a:cxnSpLocks/>
          </p:cNvCxnSpPr>
          <p:nvPr/>
        </p:nvCxnSpPr>
        <p:spPr>
          <a:xfrm flipV="1">
            <a:off x="7174689" y="3700606"/>
            <a:ext cx="0" cy="381657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單箭頭接點 68">
            <a:extLst>
              <a:ext uri="{FF2B5EF4-FFF2-40B4-BE49-F238E27FC236}">
                <a16:creationId xmlns:a16="http://schemas.microsoft.com/office/drawing/2014/main" id="{7876D536-6194-F39F-3426-99C5E3E6E56C}"/>
              </a:ext>
            </a:extLst>
          </p:cNvPr>
          <p:cNvCxnSpPr>
            <a:cxnSpLocks/>
          </p:cNvCxnSpPr>
          <p:nvPr/>
        </p:nvCxnSpPr>
        <p:spPr>
          <a:xfrm>
            <a:off x="6738131" y="3910485"/>
            <a:ext cx="859400" cy="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單箭頭接點 69">
            <a:extLst>
              <a:ext uri="{FF2B5EF4-FFF2-40B4-BE49-F238E27FC236}">
                <a16:creationId xmlns:a16="http://schemas.microsoft.com/office/drawing/2014/main" id="{E05E8CCC-6FCC-53BA-7B47-6C4D7F594AA0}"/>
              </a:ext>
            </a:extLst>
          </p:cNvPr>
          <p:cNvCxnSpPr>
            <a:cxnSpLocks/>
          </p:cNvCxnSpPr>
          <p:nvPr/>
        </p:nvCxnSpPr>
        <p:spPr>
          <a:xfrm flipV="1">
            <a:off x="6738131" y="3699099"/>
            <a:ext cx="0" cy="20362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單箭頭接點 70">
            <a:extLst>
              <a:ext uri="{FF2B5EF4-FFF2-40B4-BE49-F238E27FC236}">
                <a16:creationId xmlns:a16="http://schemas.microsoft.com/office/drawing/2014/main" id="{E87C9141-9225-836D-1733-BC254678777B}"/>
              </a:ext>
            </a:extLst>
          </p:cNvPr>
          <p:cNvCxnSpPr>
            <a:cxnSpLocks/>
          </p:cNvCxnSpPr>
          <p:nvPr/>
        </p:nvCxnSpPr>
        <p:spPr>
          <a:xfrm flipV="1">
            <a:off x="7597532" y="3699099"/>
            <a:ext cx="0" cy="20362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文字方塊 118">
                <a:extLst>
                  <a:ext uri="{FF2B5EF4-FFF2-40B4-BE49-F238E27FC236}">
                    <a16:creationId xmlns:a16="http://schemas.microsoft.com/office/drawing/2014/main" id="{A46EBD32-73FD-F055-706F-4F51AF97868B}"/>
                  </a:ext>
                </a:extLst>
              </p:cNvPr>
              <p:cNvSpPr txBox="1"/>
              <p:nvPr/>
            </p:nvSpPr>
            <p:spPr>
              <a:xfrm>
                <a:off x="7279223" y="4777609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9" name="文字方塊 118">
                <a:extLst>
                  <a:ext uri="{FF2B5EF4-FFF2-40B4-BE49-F238E27FC236}">
                    <a16:creationId xmlns:a16="http://schemas.microsoft.com/office/drawing/2014/main" id="{A46EBD32-73FD-F055-706F-4F51AF9786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9223" y="4777609"/>
                <a:ext cx="536371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Rectangle 49">
            <a:extLst>
              <a:ext uri="{FF2B5EF4-FFF2-40B4-BE49-F238E27FC236}">
                <a16:creationId xmlns:a16="http://schemas.microsoft.com/office/drawing/2014/main" id="{4D79DD58-2134-ADAE-6AEF-A5E1905F8088}"/>
              </a:ext>
            </a:extLst>
          </p:cNvPr>
          <p:cNvSpPr/>
          <p:nvPr/>
        </p:nvSpPr>
        <p:spPr>
          <a:xfrm>
            <a:off x="7007934" y="4674696"/>
            <a:ext cx="102108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O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DECE03F9-05B4-7883-9F03-7F7130BB62D2}"/>
              </a:ext>
            </a:extLst>
          </p:cNvPr>
          <p:cNvSpPr/>
          <p:nvPr/>
        </p:nvSpPr>
        <p:spPr>
          <a:xfrm>
            <a:off x="1350934" y="4359370"/>
            <a:ext cx="903006" cy="209550"/>
          </a:xfrm>
          <a:prstGeom prst="rect">
            <a:avLst/>
          </a:prstGeom>
          <a:solidFill>
            <a:srgbClr val="FFC00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O </a:t>
            </a:r>
            <a:r>
              <a:rPr lang="en-US" sz="14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4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4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4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FF39D38A-EEF9-A3A8-8D4C-77807FB9373D}"/>
                  </a:ext>
                </a:extLst>
              </p:cNvPr>
              <p:cNvSpPr txBox="1"/>
              <p:nvPr/>
            </p:nvSpPr>
            <p:spPr>
              <a:xfrm>
                <a:off x="1623823" y="4464145"/>
                <a:ext cx="407232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400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TW" sz="140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>
                  <a:latin typeface="Corbel" panose="020B0503020204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FF39D38A-EEF9-A3A8-8D4C-77807FB937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3823" y="4464145"/>
                <a:ext cx="407232" cy="307777"/>
              </a:xfrm>
              <a:prstGeom prst="rect">
                <a:avLst/>
              </a:prstGeom>
              <a:blipFill>
                <a:blip r:embed="rId7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3" name="群組 26">
            <a:extLst>
              <a:ext uri="{FF2B5EF4-FFF2-40B4-BE49-F238E27FC236}">
                <a16:creationId xmlns:a16="http://schemas.microsoft.com/office/drawing/2014/main" id="{EB5879FF-95AC-6336-1AAA-685FC1B6721A}"/>
              </a:ext>
            </a:extLst>
          </p:cNvPr>
          <p:cNvGrpSpPr/>
          <p:nvPr/>
        </p:nvGrpSpPr>
        <p:grpSpPr>
          <a:xfrm rot="2711320">
            <a:off x="2039107" y="3964591"/>
            <a:ext cx="158136" cy="162320"/>
            <a:chOff x="-109645" y="1757584"/>
            <a:chExt cx="494747" cy="484515"/>
          </a:xfrm>
        </p:grpSpPr>
        <p:sp>
          <p:nvSpPr>
            <p:cNvPr id="83" name="矩形 10">
              <a:extLst>
                <a:ext uri="{FF2B5EF4-FFF2-40B4-BE49-F238E27FC236}">
                  <a16:creationId xmlns:a16="http://schemas.microsoft.com/office/drawing/2014/main" id="{1E6B2D24-AD73-3714-1586-0B1F283233EC}"/>
                </a:ext>
              </a:extLst>
            </p:cNvPr>
            <p:cNvSpPr/>
            <p:nvPr/>
          </p:nvSpPr>
          <p:spPr>
            <a:xfrm rot="2712949">
              <a:off x="-104529" y="1752468"/>
              <a:ext cx="484515" cy="49474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latin typeface="Corbel" panose="020B0503020204020204" pitchFamily="34" charset="0"/>
              </a:endParaRPr>
            </a:p>
          </p:txBody>
        </p:sp>
        <p:grpSp>
          <p:nvGrpSpPr>
            <p:cNvPr id="87" name="群組 23">
              <a:extLst>
                <a:ext uri="{FF2B5EF4-FFF2-40B4-BE49-F238E27FC236}">
                  <a16:creationId xmlns:a16="http://schemas.microsoft.com/office/drawing/2014/main" id="{2CD738D6-9670-4BDB-3DCB-F216770E20F6}"/>
                </a:ext>
              </a:extLst>
            </p:cNvPr>
            <p:cNvGrpSpPr/>
            <p:nvPr/>
          </p:nvGrpSpPr>
          <p:grpSpPr>
            <a:xfrm rot="21265833">
              <a:off x="-82832" y="1759016"/>
              <a:ext cx="442376" cy="482204"/>
              <a:chOff x="-97389" y="1759982"/>
              <a:chExt cx="442376" cy="482204"/>
            </a:xfrm>
          </p:grpSpPr>
          <p:cxnSp>
            <p:nvCxnSpPr>
              <p:cNvPr id="89" name="直線接點 22">
                <a:extLst>
                  <a:ext uri="{FF2B5EF4-FFF2-40B4-BE49-F238E27FC236}">
                    <a16:creationId xmlns:a16="http://schemas.microsoft.com/office/drawing/2014/main" id="{D8383386-2FC7-DA86-A4CE-709098D4388A}"/>
                  </a:ext>
                </a:extLst>
              </p:cNvPr>
              <p:cNvCxnSpPr>
                <a:cxnSpLocks/>
              </p:cNvCxnSpPr>
              <p:nvPr/>
            </p:nvCxnSpPr>
            <p:spPr>
              <a:xfrm rot="3047116">
                <a:off x="-116506" y="2000174"/>
                <a:ext cx="482204" cy="182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直線接點 118">
                <a:extLst>
                  <a:ext uri="{FF2B5EF4-FFF2-40B4-BE49-F238E27FC236}">
                    <a16:creationId xmlns:a16="http://schemas.microsoft.com/office/drawing/2014/main" id="{32168A93-2B72-6CE0-78BE-E6EDB700F82B}"/>
                  </a:ext>
                </a:extLst>
              </p:cNvPr>
              <p:cNvCxnSpPr>
                <a:cxnSpLocks/>
              </p:cNvCxnSpPr>
              <p:nvPr/>
            </p:nvCxnSpPr>
            <p:spPr>
              <a:xfrm rot="3047116">
                <a:off x="123642" y="1778936"/>
                <a:ext cx="313" cy="44237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91" name="直線單箭頭接點 69">
            <a:extLst>
              <a:ext uri="{FF2B5EF4-FFF2-40B4-BE49-F238E27FC236}">
                <a16:creationId xmlns:a16="http://schemas.microsoft.com/office/drawing/2014/main" id="{FF40D63E-3134-D4A8-E45F-B0011852BEF3}"/>
              </a:ext>
            </a:extLst>
          </p:cNvPr>
          <p:cNvCxnSpPr>
            <a:cxnSpLocks/>
            <a:stCxn id="100" idx="0"/>
            <a:endCxn id="83" idx="5"/>
          </p:cNvCxnSpPr>
          <p:nvPr/>
        </p:nvCxnSpPr>
        <p:spPr>
          <a:xfrm flipV="1">
            <a:off x="1802437" y="4102744"/>
            <a:ext cx="259424" cy="256626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直線單箭頭接點 69">
            <a:extLst>
              <a:ext uri="{FF2B5EF4-FFF2-40B4-BE49-F238E27FC236}">
                <a16:creationId xmlns:a16="http://schemas.microsoft.com/office/drawing/2014/main" id="{1151BEA1-4958-B456-7D2C-901753E0EFEB}"/>
              </a:ext>
            </a:extLst>
          </p:cNvPr>
          <p:cNvCxnSpPr>
            <a:cxnSpLocks/>
            <a:stCxn id="79" idx="0"/>
            <a:endCxn id="83" idx="7"/>
          </p:cNvCxnSpPr>
          <p:nvPr/>
        </p:nvCxnSpPr>
        <p:spPr>
          <a:xfrm flipH="1" flipV="1">
            <a:off x="2173678" y="4103533"/>
            <a:ext cx="286678" cy="55958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Rectangle 125">
            <a:extLst>
              <a:ext uri="{FF2B5EF4-FFF2-40B4-BE49-F238E27FC236}">
                <a16:creationId xmlns:a16="http://schemas.microsoft.com/office/drawing/2014/main" id="{FC9AFF74-EB67-3C46-17D7-7B91DFCA2829}"/>
              </a:ext>
            </a:extLst>
          </p:cNvPr>
          <p:cNvSpPr/>
          <p:nvPr/>
        </p:nvSpPr>
        <p:spPr>
          <a:xfrm>
            <a:off x="3016137" y="4363848"/>
            <a:ext cx="903006" cy="209550"/>
          </a:xfrm>
          <a:prstGeom prst="rect">
            <a:avLst/>
          </a:prstGeom>
          <a:solidFill>
            <a:srgbClr val="FFC00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O </a:t>
            </a:r>
            <a:r>
              <a:rPr lang="en-US" sz="14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4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4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4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AC94FE2C-6DF1-59FE-3AD8-F8ACD228B747}"/>
                  </a:ext>
                </a:extLst>
              </p:cNvPr>
              <p:cNvSpPr txBox="1"/>
              <p:nvPr/>
            </p:nvSpPr>
            <p:spPr>
              <a:xfrm>
                <a:off x="3289026" y="4468623"/>
                <a:ext cx="407232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400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TW" sz="140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>
                  <a:latin typeface="Corbel" panose="020B0503020204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AC94FE2C-6DF1-59FE-3AD8-F8ACD228B7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9026" y="4468623"/>
                <a:ext cx="407232" cy="30777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0" name="直線單箭頭接點 69">
            <a:extLst>
              <a:ext uri="{FF2B5EF4-FFF2-40B4-BE49-F238E27FC236}">
                <a16:creationId xmlns:a16="http://schemas.microsoft.com/office/drawing/2014/main" id="{BAEA01DF-CDD9-B242-C40D-E55AF7FD0C5A}"/>
              </a:ext>
            </a:extLst>
          </p:cNvPr>
          <p:cNvCxnSpPr>
            <a:cxnSpLocks/>
            <a:stCxn id="126" idx="0"/>
          </p:cNvCxnSpPr>
          <p:nvPr/>
        </p:nvCxnSpPr>
        <p:spPr>
          <a:xfrm flipV="1">
            <a:off x="3467640" y="4107222"/>
            <a:ext cx="259424" cy="256626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直線單箭頭接點 69">
            <a:extLst>
              <a:ext uri="{FF2B5EF4-FFF2-40B4-BE49-F238E27FC236}">
                <a16:creationId xmlns:a16="http://schemas.microsoft.com/office/drawing/2014/main" id="{B1817E25-D163-AABF-F899-48010D9BEDBA}"/>
              </a:ext>
            </a:extLst>
          </p:cNvPr>
          <p:cNvCxnSpPr>
            <a:cxnSpLocks/>
          </p:cNvCxnSpPr>
          <p:nvPr/>
        </p:nvCxnSpPr>
        <p:spPr>
          <a:xfrm flipH="1" flipV="1">
            <a:off x="3838881" y="4108011"/>
            <a:ext cx="286678" cy="55958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3" name="群組 26">
            <a:extLst>
              <a:ext uri="{FF2B5EF4-FFF2-40B4-BE49-F238E27FC236}">
                <a16:creationId xmlns:a16="http://schemas.microsoft.com/office/drawing/2014/main" id="{2064BF94-8FA8-EBA2-7BDF-9187E9B484C6}"/>
              </a:ext>
            </a:extLst>
          </p:cNvPr>
          <p:cNvGrpSpPr/>
          <p:nvPr/>
        </p:nvGrpSpPr>
        <p:grpSpPr>
          <a:xfrm rot="2711320">
            <a:off x="3705971" y="4009506"/>
            <a:ext cx="158136" cy="162320"/>
            <a:chOff x="-109645" y="1757584"/>
            <a:chExt cx="494747" cy="484515"/>
          </a:xfrm>
        </p:grpSpPr>
        <p:sp>
          <p:nvSpPr>
            <p:cNvPr id="134" name="矩形 10">
              <a:extLst>
                <a:ext uri="{FF2B5EF4-FFF2-40B4-BE49-F238E27FC236}">
                  <a16:creationId xmlns:a16="http://schemas.microsoft.com/office/drawing/2014/main" id="{D344E835-39BB-1FF3-A53E-069582BAE32C}"/>
                </a:ext>
              </a:extLst>
            </p:cNvPr>
            <p:cNvSpPr/>
            <p:nvPr/>
          </p:nvSpPr>
          <p:spPr>
            <a:xfrm rot="2712949">
              <a:off x="-104529" y="1752468"/>
              <a:ext cx="484515" cy="49474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latin typeface="Corbel" panose="020B0503020204020204" pitchFamily="34" charset="0"/>
              </a:endParaRPr>
            </a:p>
          </p:txBody>
        </p:sp>
        <p:grpSp>
          <p:nvGrpSpPr>
            <p:cNvPr id="136" name="群組 23">
              <a:extLst>
                <a:ext uri="{FF2B5EF4-FFF2-40B4-BE49-F238E27FC236}">
                  <a16:creationId xmlns:a16="http://schemas.microsoft.com/office/drawing/2014/main" id="{F562F259-166F-7741-38B8-A135D82ADE76}"/>
                </a:ext>
              </a:extLst>
            </p:cNvPr>
            <p:cNvGrpSpPr/>
            <p:nvPr/>
          </p:nvGrpSpPr>
          <p:grpSpPr>
            <a:xfrm rot="21265833">
              <a:off x="-82832" y="1759016"/>
              <a:ext cx="442376" cy="482204"/>
              <a:chOff x="-97389" y="1759982"/>
              <a:chExt cx="442376" cy="482204"/>
            </a:xfrm>
          </p:grpSpPr>
          <p:cxnSp>
            <p:nvCxnSpPr>
              <p:cNvPr id="137" name="直線接點 22">
                <a:extLst>
                  <a:ext uri="{FF2B5EF4-FFF2-40B4-BE49-F238E27FC236}">
                    <a16:creationId xmlns:a16="http://schemas.microsoft.com/office/drawing/2014/main" id="{CA62BFF2-13AB-2EFC-792B-AC4057DBABDD}"/>
                  </a:ext>
                </a:extLst>
              </p:cNvPr>
              <p:cNvCxnSpPr>
                <a:cxnSpLocks/>
              </p:cNvCxnSpPr>
              <p:nvPr/>
            </p:nvCxnSpPr>
            <p:spPr>
              <a:xfrm rot="3047116">
                <a:off x="-116506" y="2000174"/>
                <a:ext cx="482204" cy="182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直線接點 118">
                <a:extLst>
                  <a:ext uri="{FF2B5EF4-FFF2-40B4-BE49-F238E27FC236}">
                    <a16:creationId xmlns:a16="http://schemas.microsoft.com/office/drawing/2014/main" id="{BE94B495-5523-09A4-CF28-11D739FA5F4D}"/>
                  </a:ext>
                </a:extLst>
              </p:cNvPr>
              <p:cNvCxnSpPr>
                <a:cxnSpLocks/>
              </p:cNvCxnSpPr>
              <p:nvPr/>
            </p:nvCxnSpPr>
            <p:spPr>
              <a:xfrm rot="3047116">
                <a:off x="123642" y="1778936"/>
                <a:ext cx="313" cy="44237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39" name="Rectangle 138">
            <a:extLst>
              <a:ext uri="{FF2B5EF4-FFF2-40B4-BE49-F238E27FC236}">
                <a16:creationId xmlns:a16="http://schemas.microsoft.com/office/drawing/2014/main" id="{752FA01B-592D-B57A-C352-7CF26379149B}"/>
              </a:ext>
            </a:extLst>
          </p:cNvPr>
          <p:cNvSpPr/>
          <p:nvPr/>
        </p:nvSpPr>
        <p:spPr>
          <a:xfrm>
            <a:off x="4694519" y="4369273"/>
            <a:ext cx="903006" cy="209550"/>
          </a:xfrm>
          <a:prstGeom prst="rect">
            <a:avLst/>
          </a:prstGeom>
          <a:solidFill>
            <a:srgbClr val="FFC00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O </a:t>
            </a:r>
            <a:r>
              <a:rPr lang="en-US" sz="14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4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4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4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1045F370-A114-D62A-C7D6-44E01284FBE2}"/>
                  </a:ext>
                </a:extLst>
              </p:cNvPr>
              <p:cNvSpPr txBox="1"/>
              <p:nvPr/>
            </p:nvSpPr>
            <p:spPr>
              <a:xfrm>
                <a:off x="4967408" y="4474048"/>
                <a:ext cx="407232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400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TW" sz="140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>
                  <a:latin typeface="Corbel" panose="020B0503020204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1045F370-A114-D62A-C7D6-44E01284FB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7408" y="4474048"/>
                <a:ext cx="407232" cy="307777"/>
              </a:xfrm>
              <a:prstGeom prst="rect">
                <a:avLst/>
              </a:prstGeom>
              <a:blipFill>
                <a:blip r:embed="rId9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1" name="直線單箭頭接點 69">
            <a:extLst>
              <a:ext uri="{FF2B5EF4-FFF2-40B4-BE49-F238E27FC236}">
                <a16:creationId xmlns:a16="http://schemas.microsoft.com/office/drawing/2014/main" id="{DEFA0399-6DEE-23D3-EE06-3B0B351CF370}"/>
              </a:ext>
            </a:extLst>
          </p:cNvPr>
          <p:cNvCxnSpPr>
            <a:cxnSpLocks/>
            <a:stCxn id="139" idx="0"/>
          </p:cNvCxnSpPr>
          <p:nvPr/>
        </p:nvCxnSpPr>
        <p:spPr>
          <a:xfrm flipV="1">
            <a:off x="5146022" y="4112647"/>
            <a:ext cx="259424" cy="256626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直線單箭頭接點 69">
            <a:extLst>
              <a:ext uri="{FF2B5EF4-FFF2-40B4-BE49-F238E27FC236}">
                <a16:creationId xmlns:a16="http://schemas.microsoft.com/office/drawing/2014/main" id="{BD513F50-9B4E-5DD9-E769-C97E0FF76F9D}"/>
              </a:ext>
            </a:extLst>
          </p:cNvPr>
          <p:cNvCxnSpPr>
            <a:cxnSpLocks/>
          </p:cNvCxnSpPr>
          <p:nvPr/>
        </p:nvCxnSpPr>
        <p:spPr>
          <a:xfrm flipH="1" flipV="1">
            <a:off x="5517263" y="4113436"/>
            <a:ext cx="286678" cy="55958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3" name="群組 26">
            <a:extLst>
              <a:ext uri="{FF2B5EF4-FFF2-40B4-BE49-F238E27FC236}">
                <a16:creationId xmlns:a16="http://schemas.microsoft.com/office/drawing/2014/main" id="{BC9F96E6-A2D4-AE91-3343-4576F270C992}"/>
              </a:ext>
            </a:extLst>
          </p:cNvPr>
          <p:cNvGrpSpPr/>
          <p:nvPr/>
        </p:nvGrpSpPr>
        <p:grpSpPr>
          <a:xfrm rot="2711320">
            <a:off x="5384353" y="4014931"/>
            <a:ext cx="158136" cy="162320"/>
            <a:chOff x="-109645" y="1757584"/>
            <a:chExt cx="494747" cy="484515"/>
          </a:xfrm>
        </p:grpSpPr>
        <p:sp>
          <p:nvSpPr>
            <p:cNvPr id="144" name="矩形 10">
              <a:extLst>
                <a:ext uri="{FF2B5EF4-FFF2-40B4-BE49-F238E27FC236}">
                  <a16:creationId xmlns:a16="http://schemas.microsoft.com/office/drawing/2014/main" id="{7437D856-8B00-8116-7DE8-57F01F8A116E}"/>
                </a:ext>
              </a:extLst>
            </p:cNvPr>
            <p:cNvSpPr/>
            <p:nvPr/>
          </p:nvSpPr>
          <p:spPr>
            <a:xfrm rot="2712949">
              <a:off x="-104529" y="1752468"/>
              <a:ext cx="484515" cy="49474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latin typeface="Corbel" panose="020B0503020204020204" pitchFamily="34" charset="0"/>
              </a:endParaRPr>
            </a:p>
          </p:txBody>
        </p:sp>
        <p:grpSp>
          <p:nvGrpSpPr>
            <p:cNvPr id="145" name="群組 23">
              <a:extLst>
                <a:ext uri="{FF2B5EF4-FFF2-40B4-BE49-F238E27FC236}">
                  <a16:creationId xmlns:a16="http://schemas.microsoft.com/office/drawing/2014/main" id="{2F737B58-932F-0F43-5CFA-89656E592D81}"/>
                </a:ext>
              </a:extLst>
            </p:cNvPr>
            <p:cNvGrpSpPr/>
            <p:nvPr/>
          </p:nvGrpSpPr>
          <p:grpSpPr>
            <a:xfrm rot="21265833">
              <a:off x="-82832" y="1759016"/>
              <a:ext cx="442376" cy="482204"/>
              <a:chOff x="-97389" y="1759982"/>
              <a:chExt cx="442376" cy="482204"/>
            </a:xfrm>
          </p:grpSpPr>
          <p:cxnSp>
            <p:nvCxnSpPr>
              <p:cNvPr id="146" name="直線接點 22">
                <a:extLst>
                  <a:ext uri="{FF2B5EF4-FFF2-40B4-BE49-F238E27FC236}">
                    <a16:creationId xmlns:a16="http://schemas.microsoft.com/office/drawing/2014/main" id="{4F351BEC-6615-7246-BA36-BFA3E5C23807}"/>
                  </a:ext>
                </a:extLst>
              </p:cNvPr>
              <p:cNvCxnSpPr>
                <a:cxnSpLocks/>
              </p:cNvCxnSpPr>
              <p:nvPr/>
            </p:nvCxnSpPr>
            <p:spPr>
              <a:xfrm rot="3047116">
                <a:off x="-116506" y="2000174"/>
                <a:ext cx="482204" cy="182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直線接點 118">
                <a:extLst>
                  <a:ext uri="{FF2B5EF4-FFF2-40B4-BE49-F238E27FC236}">
                    <a16:creationId xmlns:a16="http://schemas.microsoft.com/office/drawing/2014/main" id="{5EFBAF05-B384-6676-A347-DBD7B17316C1}"/>
                  </a:ext>
                </a:extLst>
              </p:cNvPr>
              <p:cNvCxnSpPr>
                <a:cxnSpLocks/>
              </p:cNvCxnSpPr>
              <p:nvPr/>
            </p:nvCxnSpPr>
            <p:spPr>
              <a:xfrm rot="3047116">
                <a:off x="123642" y="1778936"/>
                <a:ext cx="313" cy="44237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48" name="Rectangle 147">
            <a:extLst>
              <a:ext uri="{FF2B5EF4-FFF2-40B4-BE49-F238E27FC236}">
                <a16:creationId xmlns:a16="http://schemas.microsoft.com/office/drawing/2014/main" id="{F1916733-5241-68E5-0157-0C1C9ED5B21F}"/>
              </a:ext>
            </a:extLst>
          </p:cNvPr>
          <p:cNvSpPr/>
          <p:nvPr/>
        </p:nvSpPr>
        <p:spPr>
          <a:xfrm>
            <a:off x="6401121" y="4374923"/>
            <a:ext cx="903006" cy="209550"/>
          </a:xfrm>
          <a:prstGeom prst="rect">
            <a:avLst/>
          </a:prstGeom>
          <a:solidFill>
            <a:srgbClr val="FFC00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O </a:t>
            </a:r>
            <a:r>
              <a:rPr lang="en-US" sz="14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4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4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4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id="{2263CDD6-08A9-6F3B-BB35-323C4B4662DF}"/>
                  </a:ext>
                </a:extLst>
              </p:cNvPr>
              <p:cNvSpPr txBox="1"/>
              <p:nvPr/>
            </p:nvSpPr>
            <p:spPr>
              <a:xfrm>
                <a:off x="6674010" y="4479698"/>
                <a:ext cx="407232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400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TW" sz="140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dirty="0">
                  <a:latin typeface="Corbel" panose="020B0503020204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id="{2263CDD6-08A9-6F3B-BB35-323C4B4662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4010" y="4479698"/>
                <a:ext cx="407232" cy="307777"/>
              </a:xfrm>
              <a:prstGeom prst="rect">
                <a:avLst/>
              </a:prstGeom>
              <a:blipFill>
                <a:blip r:embed="rId10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0" name="直線單箭頭接點 69">
            <a:extLst>
              <a:ext uri="{FF2B5EF4-FFF2-40B4-BE49-F238E27FC236}">
                <a16:creationId xmlns:a16="http://schemas.microsoft.com/office/drawing/2014/main" id="{F3446517-384C-C288-9499-47B691244491}"/>
              </a:ext>
            </a:extLst>
          </p:cNvPr>
          <p:cNvCxnSpPr>
            <a:cxnSpLocks/>
            <a:stCxn id="148" idx="0"/>
          </p:cNvCxnSpPr>
          <p:nvPr/>
        </p:nvCxnSpPr>
        <p:spPr>
          <a:xfrm flipV="1">
            <a:off x="6852624" y="4118297"/>
            <a:ext cx="259424" cy="256626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直線單箭頭接點 69">
            <a:extLst>
              <a:ext uri="{FF2B5EF4-FFF2-40B4-BE49-F238E27FC236}">
                <a16:creationId xmlns:a16="http://schemas.microsoft.com/office/drawing/2014/main" id="{867BA1A2-6890-4FDF-2BF6-FE6EE4C2A97C}"/>
              </a:ext>
            </a:extLst>
          </p:cNvPr>
          <p:cNvCxnSpPr>
            <a:cxnSpLocks/>
          </p:cNvCxnSpPr>
          <p:nvPr/>
        </p:nvCxnSpPr>
        <p:spPr>
          <a:xfrm flipH="1" flipV="1">
            <a:off x="7223865" y="4119086"/>
            <a:ext cx="286678" cy="55958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3" name="群組 26">
            <a:extLst>
              <a:ext uri="{FF2B5EF4-FFF2-40B4-BE49-F238E27FC236}">
                <a16:creationId xmlns:a16="http://schemas.microsoft.com/office/drawing/2014/main" id="{22134383-BA45-85C4-2933-C8ED30A2F869}"/>
              </a:ext>
            </a:extLst>
          </p:cNvPr>
          <p:cNvGrpSpPr/>
          <p:nvPr/>
        </p:nvGrpSpPr>
        <p:grpSpPr>
          <a:xfrm rot="2711320">
            <a:off x="7090955" y="4020581"/>
            <a:ext cx="158136" cy="162320"/>
            <a:chOff x="-109645" y="1757584"/>
            <a:chExt cx="494747" cy="484515"/>
          </a:xfrm>
        </p:grpSpPr>
        <p:sp>
          <p:nvSpPr>
            <p:cNvPr id="155" name="矩形 10">
              <a:extLst>
                <a:ext uri="{FF2B5EF4-FFF2-40B4-BE49-F238E27FC236}">
                  <a16:creationId xmlns:a16="http://schemas.microsoft.com/office/drawing/2014/main" id="{C62DEBFE-7C42-F7E4-8A2D-1FB5DC84925E}"/>
                </a:ext>
              </a:extLst>
            </p:cNvPr>
            <p:cNvSpPr/>
            <p:nvPr/>
          </p:nvSpPr>
          <p:spPr>
            <a:xfrm rot="2712949">
              <a:off x="-104529" y="1752468"/>
              <a:ext cx="484515" cy="49474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latin typeface="Corbel" panose="020B0503020204020204" pitchFamily="34" charset="0"/>
              </a:endParaRPr>
            </a:p>
          </p:txBody>
        </p:sp>
        <p:grpSp>
          <p:nvGrpSpPr>
            <p:cNvPr id="156" name="群組 23">
              <a:extLst>
                <a:ext uri="{FF2B5EF4-FFF2-40B4-BE49-F238E27FC236}">
                  <a16:creationId xmlns:a16="http://schemas.microsoft.com/office/drawing/2014/main" id="{4E3675F8-4E3A-350C-2772-15F0A6618F46}"/>
                </a:ext>
              </a:extLst>
            </p:cNvPr>
            <p:cNvGrpSpPr/>
            <p:nvPr/>
          </p:nvGrpSpPr>
          <p:grpSpPr>
            <a:xfrm rot="21265833">
              <a:off x="-82832" y="1759016"/>
              <a:ext cx="442376" cy="482204"/>
              <a:chOff x="-97389" y="1759982"/>
              <a:chExt cx="442376" cy="482204"/>
            </a:xfrm>
          </p:grpSpPr>
          <p:cxnSp>
            <p:nvCxnSpPr>
              <p:cNvPr id="157" name="直線接點 22">
                <a:extLst>
                  <a:ext uri="{FF2B5EF4-FFF2-40B4-BE49-F238E27FC236}">
                    <a16:creationId xmlns:a16="http://schemas.microsoft.com/office/drawing/2014/main" id="{4CDD06E9-6184-CD0F-ADAF-C37217C78C35}"/>
                  </a:ext>
                </a:extLst>
              </p:cNvPr>
              <p:cNvCxnSpPr>
                <a:cxnSpLocks/>
              </p:cNvCxnSpPr>
              <p:nvPr/>
            </p:nvCxnSpPr>
            <p:spPr>
              <a:xfrm rot="3047116">
                <a:off x="-116506" y="2000174"/>
                <a:ext cx="482204" cy="182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直線接點 118">
                <a:extLst>
                  <a:ext uri="{FF2B5EF4-FFF2-40B4-BE49-F238E27FC236}">
                    <a16:creationId xmlns:a16="http://schemas.microsoft.com/office/drawing/2014/main" id="{AF52107A-3F1C-6FDB-BD2F-57DF95171DBF}"/>
                  </a:ext>
                </a:extLst>
              </p:cNvPr>
              <p:cNvCxnSpPr>
                <a:cxnSpLocks/>
              </p:cNvCxnSpPr>
              <p:nvPr/>
            </p:nvCxnSpPr>
            <p:spPr>
              <a:xfrm rot="3047116">
                <a:off x="123642" y="1778936"/>
                <a:ext cx="313" cy="44237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64" name="文字方塊 74">
            <a:extLst>
              <a:ext uri="{FF2B5EF4-FFF2-40B4-BE49-F238E27FC236}">
                <a16:creationId xmlns:a16="http://schemas.microsoft.com/office/drawing/2014/main" id="{F098A132-0227-A725-9918-BBF5F00235DE}"/>
              </a:ext>
            </a:extLst>
          </p:cNvPr>
          <p:cNvSpPr txBox="1"/>
          <p:nvPr/>
        </p:nvSpPr>
        <p:spPr>
          <a:xfrm>
            <a:off x="6542630" y="3357357"/>
            <a:ext cx="2573647" cy="544830"/>
          </a:xfrm>
          <a:prstGeom prst="wedgeRoundRectCallout">
            <a:avLst>
              <a:gd name="adj1" fmla="val -39978"/>
              <a:gd name="adj2" fmla="val 114708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Allows model to learn </a:t>
            </a:r>
            <a:br>
              <a:rPr lang="en-US" sz="160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60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relative positioning</a:t>
            </a:r>
            <a:endParaRPr lang="zh-TW" altLang="en-US" sz="1600" dirty="0">
              <a:solidFill>
                <a:schemeClr val="tx1"/>
              </a:solidFill>
              <a:latin typeface="Corbel" panose="020B0503020204020204" pitchFamily="34" charset="0"/>
              <a:cs typeface="Tahoma" panose="020B0604030504040204" pitchFamily="34" charset="0"/>
            </a:endParaRPr>
          </a:p>
        </p:txBody>
      </p:sp>
      <p:pic>
        <p:nvPicPr>
          <p:cNvPr id="1026" name="Picture 2" descr="Sinusoidal position encoding">
            <a:extLst>
              <a:ext uri="{FF2B5EF4-FFF2-40B4-BE49-F238E27FC236}">
                <a16:creationId xmlns:a16="http://schemas.microsoft.com/office/drawing/2014/main" id="{58961678-9EE6-DC92-6065-05F2944FDD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393" y="42494"/>
            <a:ext cx="6236065" cy="301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9" name="文字方塊 74">
                <a:extLst>
                  <a:ext uri="{FF2B5EF4-FFF2-40B4-BE49-F238E27FC236}">
                    <a16:creationId xmlns:a16="http://schemas.microsoft.com/office/drawing/2014/main" id="{0CAE97B9-251E-F9EC-07A0-8F2846B46F9D}"/>
                  </a:ext>
                </a:extLst>
              </p:cNvPr>
              <p:cNvSpPr txBox="1"/>
              <p:nvPr/>
            </p:nvSpPr>
            <p:spPr>
              <a:xfrm>
                <a:off x="86762" y="3487982"/>
                <a:ext cx="1714604" cy="544830"/>
              </a:xfrm>
              <a:prstGeom prst="wedgeRoundRectCallout">
                <a:avLst>
                  <a:gd name="adj1" fmla="val 31177"/>
                  <a:gd name="adj2" fmla="val 87610"/>
                  <a:gd name="adj3" fmla="val 16667"/>
                </a:avLst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6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TW" sz="16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zh-TW" sz="1600" dirty="0">
                    <a:solidFill>
                      <a:schemeClr val="tx1"/>
                    </a:solidFill>
                    <a:latin typeface="Corbel" panose="020B0503020204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are positional embeddings</a:t>
                </a:r>
                <a:r>
                  <a:rPr lang="en-US" sz="1600" dirty="0">
                    <a:solidFill>
                      <a:schemeClr val="tx1"/>
                    </a:solidFill>
                    <a:latin typeface="Corbel" panose="020B0503020204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endParaRPr lang="zh-TW" altLang="en-US" sz="1600" dirty="0">
                  <a:solidFill>
                    <a:schemeClr val="tx1"/>
                  </a:solidFill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99" name="文字方塊 74">
                <a:extLst>
                  <a:ext uri="{FF2B5EF4-FFF2-40B4-BE49-F238E27FC236}">
                    <a16:creationId xmlns:a16="http://schemas.microsoft.com/office/drawing/2014/main" id="{0CAE97B9-251E-F9EC-07A0-8F2846B46F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762" y="3487982"/>
                <a:ext cx="1714604" cy="544830"/>
              </a:xfrm>
              <a:prstGeom prst="wedgeRoundRectCallout">
                <a:avLst>
                  <a:gd name="adj1" fmla="val 31177"/>
                  <a:gd name="adj2" fmla="val 87610"/>
                  <a:gd name="adj3" fmla="val 16667"/>
                </a:avLst>
              </a:prstGeom>
              <a:blipFill>
                <a:blip r:embed="rId12"/>
                <a:stretch>
                  <a:fillRect t="-4918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9" name="Content Placeholder 2">
            <a:extLst>
              <a:ext uri="{FF2B5EF4-FFF2-40B4-BE49-F238E27FC236}">
                <a16:creationId xmlns:a16="http://schemas.microsoft.com/office/drawing/2014/main" id="{4EF851FB-ED4A-127C-7424-25D3E612E2FF}"/>
              </a:ext>
            </a:extLst>
          </p:cNvPr>
          <p:cNvSpPr txBox="1">
            <a:spLocks/>
          </p:cNvSpPr>
          <p:nvPr/>
        </p:nvSpPr>
        <p:spPr>
          <a:xfrm>
            <a:off x="27723" y="475022"/>
            <a:ext cx="2599577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orbel"/>
              <a:buChar char="●"/>
              <a:defRPr sz="18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○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■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●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○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■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●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○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rbel"/>
              <a:buChar char="■"/>
              <a:defRPr sz="14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114300" indent="0">
              <a:buFont typeface="Corbel"/>
              <a:buNone/>
            </a:pPr>
            <a:r>
              <a:rPr lang="en-US">
                <a:solidFill>
                  <a:schemeClr val="tx1"/>
                </a:solidFill>
              </a:rPr>
              <a:t>An approach: </a:t>
            </a:r>
          </a:p>
          <a:p>
            <a:pPr marL="114300" indent="0">
              <a:buFont typeface="Corbel"/>
              <a:buNone/>
            </a:pPr>
            <a:r>
              <a:rPr lang="en-US">
                <a:solidFill>
                  <a:schemeClr val="tx1"/>
                </a:solidFill>
              </a:rPr>
              <a:t>Sine/Cosine encoding 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Picture 2" descr="A math equation with black text&#10;&#10;Description automatically generated with medium confidence">
            <a:extLst>
              <a:ext uri="{FF2B5EF4-FFF2-40B4-BE49-F238E27FC236}">
                <a16:creationId xmlns:a16="http://schemas.microsoft.com/office/drawing/2014/main" id="{E1D0EE8D-3CE2-C5D0-AA8F-AB285A686E1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0850" y="1386078"/>
            <a:ext cx="1992828" cy="1461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5380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3919" y="496872"/>
            <a:ext cx="8085415" cy="467789"/>
          </a:xfrm>
          <a:prstGeom prst="rect">
            <a:avLst/>
          </a:prstGeom>
        </p:spPr>
        <p:txBody>
          <a:bodyPr vert="horz" wrap="square" lIns="0" tIns="6065" rIns="0" bIns="0" rtlCol="0">
            <a:spAutoFit/>
          </a:bodyPr>
          <a:lstStyle/>
          <a:p>
            <a:pPr marL="5776">
              <a:lnSpc>
                <a:spcPct val="100000"/>
              </a:lnSpc>
              <a:spcBef>
                <a:spcPts val="48"/>
              </a:spcBef>
            </a:pPr>
            <a:r>
              <a:rPr lang="en-US" dirty="0"/>
              <a:t>T</a:t>
            </a:r>
            <a:r>
              <a:rPr dirty="0"/>
              <a:t>he</a:t>
            </a:r>
            <a:r>
              <a:rPr spc="-27" dirty="0"/>
              <a:t> </a:t>
            </a:r>
            <a:r>
              <a:rPr lang="en-US" spc="-14" dirty="0"/>
              <a:t>T</a:t>
            </a:r>
            <a:r>
              <a:rPr spc="-14" dirty="0"/>
              <a:t>ransformer</a:t>
            </a:r>
            <a:r>
              <a:rPr lang="en-US" spc="-14" dirty="0"/>
              <a:t> Stack in </a:t>
            </a:r>
            <a:r>
              <a:rPr lang="en-US" spc="-14" dirty="0" err="1"/>
              <a:t>PyTorch</a:t>
            </a:r>
            <a:endParaRPr spc="-14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5EA7951-7408-0C1E-14AE-547A2C9DE22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3" name="object 3"/>
          <p:cNvGrpSpPr/>
          <p:nvPr/>
        </p:nvGrpSpPr>
        <p:grpSpPr>
          <a:xfrm>
            <a:off x="6660603" y="1345822"/>
            <a:ext cx="1239059" cy="3583475"/>
            <a:chOff x="14374942" y="4352793"/>
            <a:chExt cx="2494915" cy="663067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374942" y="6301406"/>
              <a:ext cx="2494588" cy="468169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321136" y="4352793"/>
              <a:ext cx="1516046" cy="1948614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568780" y="978361"/>
            <a:ext cx="5477351" cy="4107291"/>
            <a:chOff x="1249909" y="2151186"/>
            <a:chExt cx="12043410" cy="9030970"/>
          </a:xfrm>
        </p:grpSpPr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59019" y="7015493"/>
              <a:ext cx="12033769" cy="416625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49909" y="2151186"/>
              <a:ext cx="10028087" cy="4859345"/>
            </a:xfrm>
            <a:prstGeom prst="rect">
              <a:avLst/>
            </a:prstGeom>
          </p:spPr>
        </p:pic>
      </p:grpSp>
      <p:pic>
        <p:nvPicPr>
          <p:cNvPr id="12" name="Picture 11" descr="ãTransformerãçåçæå°çµæ">
            <a:extLst>
              <a:ext uri="{FF2B5EF4-FFF2-40B4-BE49-F238E27FC236}">
                <a16:creationId xmlns:a16="http://schemas.microsoft.com/office/drawing/2014/main" id="{E54069F2-07F7-6228-DA44-BEB2708A3C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4262"/>
          <a:stretch/>
        </p:blipFill>
        <p:spPr bwMode="auto">
          <a:xfrm>
            <a:off x="7524207" y="11701"/>
            <a:ext cx="1321526" cy="1400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32E61A-E96B-95C1-C88A-39FC36F55C0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object 7">
            <a:extLst>
              <a:ext uri="{FF2B5EF4-FFF2-40B4-BE49-F238E27FC236}">
                <a16:creationId xmlns:a16="http://schemas.microsoft.com/office/drawing/2014/main" id="{AFD46386-D533-ED5F-5876-FAC638F2D762}"/>
              </a:ext>
            </a:extLst>
          </p:cNvPr>
          <p:cNvSpPr txBox="1"/>
          <p:nvPr/>
        </p:nvSpPr>
        <p:spPr>
          <a:xfrm>
            <a:off x="3198812" y="4942784"/>
            <a:ext cx="2746375" cy="16030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000" spc="-5" dirty="0">
                <a:solidFill>
                  <a:srgbClr val="C00000"/>
                </a:solidFill>
                <a:latin typeface="Calibri"/>
                <a:ea typeface="Tahoma" panose="020B0604030504040204" pitchFamily="34" charset="0"/>
                <a:cs typeface="Calibri"/>
              </a:rPr>
              <a:t>Image</a:t>
            </a:r>
            <a:r>
              <a:rPr sz="1000" dirty="0">
                <a:solidFill>
                  <a:srgbClr val="C00000"/>
                </a:solidFill>
                <a:latin typeface="Calibri"/>
                <a:ea typeface="Tahoma" panose="020B0604030504040204" pitchFamily="34" charset="0"/>
                <a:cs typeface="Calibri"/>
              </a:rPr>
              <a:t> </a:t>
            </a:r>
            <a:r>
              <a:rPr sz="1000" spc="-5" dirty="0">
                <a:solidFill>
                  <a:srgbClr val="C00000"/>
                </a:solidFill>
                <a:latin typeface="Calibri"/>
                <a:ea typeface="Tahoma" panose="020B0604030504040204" pitchFamily="34" charset="0"/>
                <a:cs typeface="Calibri"/>
              </a:rPr>
              <a:t>by </a:t>
            </a:r>
            <a:r>
              <a:rPr sz="1000" spc="-5" dirty="0">
                <a:solidFill>
                  <a:srgbClr val="C00000"/>
                </a:solidFill>
                <a:latin typeface="Calibri"/>
                <a:ea typeface="Tahoma" panose="020B0604030504040204" pitchFamily="34" charset="0"/>
                <a:cs typeface="Calibri"/>
                <a:hlinkClick r:id="rId2"/>
              </a:rPr>
              <a:t>http://jalammar.github.io/illustrated-gpt2/</a:t>
            </a:r>
            <a:endParaRPr sz="1000" dirty="0">
              <a:latin typeface="Calibri"/>
              <a:ea typeface="Tahoma" panose="020B0604030504040204" pitchFamily="34" charset="0"/>
              <a:cs typeface="Calibri"/>
            </a:endParaRPr>
          </a:p>
        </p:txBody>
      </p:sp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29BF0F00-9118-AA7A-E840-40E1A371E7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94" t="22515" r="5892" b="29077"/>
          <a:stretch/>
        </p:blipFill>
        <p:spPr>
          <a:xfrm>
            <a:off x="401943" y="1307247"/>
            <a:ext cx="8521215" cy="30295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0810DCD-C0ED-827C-C4DB-76E73B544C7B}"/>
              </a:ext>
            </a:extLst>
          </p:cNvPr>
          <p:cNvSpPr/>
          <p:nvPr/>
        </p:nvSpPr>
        <p:spPr>
          <a:xfrm>
            <a:off x="3132663" y="2498102"/>
            <a:ext cx="3058478" cy="801279"/>
          </a:xfrm>
          <a:prstGeom prst="rect">
            <a:avLst/>
          </a:prstGeom>
          <a:solidFill>
            <a:srgbClr val="56C2FF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TRANSFORMER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FA1D94A-9C68-DB24-452A-A91F5453EF48}"/>
              </a:ext>
            </a:extLst>
          </p:cNvPr>
          <p:cNvSpPr/>
          <p:nvPr/>
        </p:nvSpPr>
        <p:spPr>
          <a:xfrm>
            <a:off x="1705358" y="1765005"/>
            <a:ext cx="525463" cy="3554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B651935-C0D0-5EC0-5461-C6BDE7DC2AE9}"/>
              </a:ext>
            </a:extLst>
          </p:cNvPr>
          <p:cNvSpPr/>
          <p:nvPr/>
        </p:nvSpPr>
        <p:spPr>
          <a:xfrm>
            <a:off x="3536786" y="3701097"/>
            <a:ext cx="507069" cy="3033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1F6F721-AD46-FA12-FC8E-20BF1550384A}"/>
              </a:ext>
            </a:extLst>
          </p:cNvPr>
          <p:cNvSpPr/>
          <p:nvPr/>
        </p:nvSpPr>
        <p:spPr>
          <a:xfrm>
            <a:off x="2394329" y="1801353"/>
            <a:ext cx="507069" cy="3033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7FA45AF-3099-681A-E4B3-0BA1512E3D70}"/>
              </a:ext>
            </a:extLst>
          </p:cNvPr>
          <p:cNvSpPr/>
          <p:nvPr/>
        </p:nvSpPr>
        <p:spPr>
          <a:xfrm>
            <a:off x="4147598" y="3701096"/>
            <a:ext cx="507069" cy="3033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9DF2293-DDAF-9B38-9C71-31AD1BDFF9F5}"/>
              </a:ext>
            </a:extLst>
          </p:cNvPr>
          <p:cNvSpPr/>
          <p:nvPr/>
        </p:nvSpPr>
        <p:spPr>
          <a:xfrm>
            <a:off x="3085365" y="1817119"/>
            <a:ext cx="507069" cy="3033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2DABF6-DF8D-4A17-6B74-F9159AECA12E}"/>
              </a:ext>
            </a:extLst>
          </p:cNvPr>
          <p:cNvSpPr/>
          <p:nvPr/>
        </p:nvSpPr>
        <p:spPr>
          <a:xfrm>
            <a:off x="4734761" y="3701096"/>
            <a:ext cx="507069" cy="3033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99D540F-B9C9-536E-C92C-E0EF8AAF580A}"/>
              </a:ext>
            </a:extLst>
          </p:cNvPr>
          <p:cNvSpPr/>
          <p:nvPr/>
        </p:nvSpPr>
        <p:spPr>
          <a:xfrm>
            <a:off x="3724410" y="1780768"/>
            <a:ext cx="507069" cy="3033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36555E2-F9B4-8903-CAA2-89C32247369D}"/>
              </a:ext>
            </a:extLst>
          </p:cNvPr>
          <p:cNvSpPr/>
          <p:nvPr/>
        </p:nvSpPr>
        <p:spPr>
          <a:xfrm>
            <a:off x="5297010" y="3701095"/>
            <a:ext cx="507069" cy="3033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539240B-8C1A-1640-AADA-AD02FBD97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Transformer-based Language</a:t>
            </a:r>
            <a:r>
              <a:rPr lang="en-US" spc="-25" dirty="0"/>
              <a:t> </a:t>
            </a:r>
            <a:r>
              <a:rPr lang="en-US" spc="-5" dirty="0"/>
              <a:t>Modeling</a:t>
            </a:r>
            <a:endParaRPr lang="en-US" dirty="0"/>
          </a:p>
        </p:txBody>
      </p:sp>
      <p:sp>
        <p:nvSpPr>
          <p:cNvPr id="7" name="文字方塊 74">
            <a:extLst>
              <a:ext uri="{FF2B5EF4-FFF2-40B4-BE49-F238E27FC236}">
                <a16:creationId xmlns:a16="http://schemas.microsoft.com/office/drawing/2014/main" id="{4220A80A-9C62-A72E-FC0D-56C4AF3E8B0A}"/>
              </a:ext>
            </a:extLst>
          </p:cNvPr>
          <p:cNvSpPr txBox="1"/>
          <p:nvPr/>
        </p:nvSpPr>
        <p:spPr>
          <a:xfrm>
            <a:off x="6944710" y="2450804"/>
            <a:ext cx="1844644" cy="817245"/>
          </a:xfrm>
          <a:prstGeom prst="wedgeRoundRectCallout">
            <a:avLst>
              <a:gd name="adj1" fmla="val -73877"/>
              <a:gd name="adj2" fmla="val 4550"/>
              <a:gd name="adj3" fmla="val 16667"/>
            </a:avLst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5776" algn="ctr">
              <a:spcBef>
                <a:spcPts val="582"/>
              </a:spcBef>
            </a:pPr>
            <a:r>
              <a:rPr lang="en-US" sz="1400" dirty="0">
                <a:latin typeface="Calibri"/>
                <a:cs typeface="Calibri"/>
              </a:rPr>
              <a:t>And continue like that until we reach EOS or we get tired. </a:t>
            </a:r>
          </a:p>
        </p:txBody>
      </p:sp>
    </p:spTree>
    <p:extLst>
      <p:ext uri="{BB962C8B-B14F-4D97-AF65-F5344CB8AC3E}">
        <p14:creationId xmlns:p14="http://schemas.microsoft.com/office/powerpoint/2010/main" val="1656315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3919" y="496872"/>
            <a:ext cx="8085415" cy="467789"/>
          </a:xfrm>
          <a:prstGeom prst="rect">
            <a:avLst/>
          </a:prstGeom>
        </p:spPr>
        <p:txBody>
          <a:bodyPr vert="horz" wrap="square" lIns="0" tIns="6065" rIns="0" bIns="0" rtlCol="0">
            <a:spAutoFit/>
          </a:bodyPr>
          <a:lstStyle/>
          <a:p>
            <a:pPr marL="5776">
              <a:lnSpc>
                <a:spcPct val="100000"/>
              </a:lnSpc>
              <a:spcBef>
                <a:spcPts val="48"/>
              </a:spcBef>
            </a:pPr>
            <a:r>
              <a:rPr lang="en-US" dirty="0"/>
              <a:t>T</a:t>
            </a:r>
            <a:r>
              <a:rPr dirty="0"/>
              <a:t>rain</a:t>
            </a:r>
            <a:r>
              <a:rPr lang="en-US" dirty="0"/>
              <a:t>ing</a:t>
            </a:r>
            <a:r>
              <a:rPr spc="-25" dirty="0"/>
              <a:t> </a:t>
            </a:r>
            <a:r>
              <a:rPr lang="en-US" dirty="0"/>
              <a:t>a Transformer L</a:t>
            </a:r>
            <a:r>
              <a:rPr dirty="0"/>
              <a:t>anguage</a:t>
            </a:r>
            <a:r>
              <a:rPr spc="-25" dirty="0"/>
              <a:t> </a:t>
            </a:r>
            <a:r>
              <a:rPr lang="en-US" spc="-5" dirty="0"/>
              <a:t>M</a:t>
            </a:r>
            <a:r>
              <a:rPr spc="-5" dirty="0"/>
              <a:t>odel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FEFA832D-DFEC-9D65-6409-5F253A2C0D4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5776">
              <a:spcBef>
                <a:spcPts val="582"/>
              </a:spcBef>
            </a:pPr>
            <a:r>
              <a:rPr lang="en-US" sz="1600" b="1" dirty="0">
                <a:latin typeface="Calibri"/>
                <a:cs typeface="Calibri"/>
              </a:rPr>
              <a:t>Goal: </a:t>
            </a:r>
            <a:r>
              <a:rPr lang="en-US" sz="1600" dirty="0">
                <a:latin typeface="Calibri"/>
                <a:cs typeface="Calibri"/>
              </a:rPr>
              <a:t>Train a Transformer for language modeling (i.e., predicting the next word). </a:t>
            </a:r>
          </a:p>
          <a:p>
            <a:pPr marL="5776">
              <a:spcBef>
                <a:spcPts val="582"/>
              </a:spcBef>
            </a:pPr>
            <a:r>
              <a:rPr lang="en-US" sz="1600" b="1" dirty="0">
                <a:latin typeface="Calibri"/>
                <a:cs typeface="Calibri"/>
              </a:rPr>
              <a:t>Approach:</a:t>
            </a:r>
            <a:r>
              <a:rPr lang="en-US" sz="1600" dirty="0">
                <a:latin typeface="Calibri"/>
                <a:cs typeface="Calibri"/>
              </a:rPr>
              <a:t> Train it so </a:t>
            </a:r>
            <a:r>
              <a:rPr lang="en-US" dirty="0">
                <a:latin typeface="Calibri"/>
                <a:cs typeface="Calibri"/>
              </a:rPr>
              <a:t>that each position is predictor of the next (right) token. </a:t>
            </a:r>
          </a:p>
          <a:p>
            <a:pPr marL="347088" lvl="1">
              <a:spcBef>
                <a:spcPts val="582"/>
              </a:spcBef>
            </a:pPr>
            <a:r>
              <a:rPr lang="en-US" sz="1600" dirty="0">
                <a:latin typeface="Calibri"/>
                <a:cs typeface="Calibri"/>
              </a:rPr>
              <a:t>We</a:t>
            </a:r>
            <a:r>
              <a:rPr lang="en-US" sz="1600" spc="-20" dirty="0"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just</a:t>
            </a:r>
            <a:r>
              <a:rPr lang="en-US" sz="1600" spc="-14" dirty="0"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shift</a:t>
            </a:r>
            <a:r>
              <a:rPr lang="en-US" sz="1600" spc="-14" dirty="0"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the</a:t>
            </a:r>
            <a:r>
              <a:rPr lang="en-US" sz="1600" spc="-14" dirty="0"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input</a:t>
            </a:r>
            <a:r>
              <a:rPr lang="en-US" sz="1600" spc="-14" dirty="0"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to</a:t>
            </a:r>
            <a:r>
              <a:rPr lang="en-US" sz="1600" spc="-14" dirty="0"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right</a:t>
            </a:r>
            <a:r>
              <a:rPr lang="en-US" sz="1600" spc="-14" dirty="0"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by</a:t>
            </a:r>
            <a:r>
              <a:rPr lang="en-US" sz="1600" spc="-14" dirty="0"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one,</a:t>
            </a:r>
            <a:r>
              <a:rPr lang="en-US" sz="1600" spc="-14" dirty="0"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and</a:t>
            </a:r>
            <a:r>
              <a:rPr lang="en-US" sz="1600" spc="-14" dirty="0"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use</a:t>
            </a:r>
            <a:r>
              <a:rPr lang="en-US" sz="1600" spc="-14" dirty="0"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as</a:t>
            </a:r>
            <a:r>
              <a:rPr lang="en-US" sz="1600" spc="-14" dirty="0">
                <a:latin typeface="Calibri"/>
                <a:cs typeface="Calibri"/>
              </a:rPr>
              <a:t> </a:t>
            </a:r>
            <a:r>
              <a:rPr lang="en-US" sz="1600" spc="-5" dirty="0">
                <a:latin typeface="Calibri"/>
                <a:cs typeface="Calibri"/>
              </a:rPr>
              <a:t>labels</a:t>
            </a:r>
            <a:endParaRPr lang="en-US" sz="1600" dirty="0">
              <a:latin typeface="Calibri"/>
              <a:cs typeface="Calibri"/>
            </a:endParaRPr>
          </a:p>
          <a:p>
            <a:pPr marL="347088" lvl="1">
              <a:spcBef>
                <a:spcPts val="582"/>
              </a:spcBef>
            </a:pPr>
            <a:endParaRPr lang="en-US" dirty="0">
              <a:latin typeface="Calibri"/>
              <a:cs typeface="Calibri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1" name="object 21"/>
          <p:cNvSpPr txBox="1">
            <a:spLocks noGrp="1"/>
          </p:cNvSpPr>
          <p:nvPr>
            <p:ph type="sldNum" sz="quarter" idx="4294967295"/>
          </p:nvPr>
        </p:nvSpPr>
        <p:spPr>
          <a:xfrm>
            <a:off x="8799513" y="10642600"/>
            <a:ext cx="344487" cy="276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95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165100">
              <a:lnSpc>
                <a:spcPts val="1975"/>
              </a:lnSpc>
            </a:pPr>
            <a:fld id="{81D60167-4931-47E6-BA6A-407CBD079E47}" type="slidenum">
              <a:rPr lang="en-US" spc="10" smtClean="0"/>
              <a:pPr marL="165100">
                <a:lnSpc>
                  <a:spcPts val="1975"/>
                </a:lnSpc>
              </a:pPr>
              <a:t>38</a:t>
            </a:fld>
            <a:endParaRPr spc="-11" dirty="0"/>
          </a:p>
        </p:txBody>
      </p:sp>
      <p:sp>
        <p:nvSpPr>
          <p:cNvPr id="3" name="object 3"/>
          <p:cNvSpPr txBox="1"/>
          <p:nvPr/>
        </p:nvSpPr>
        <p:spPr>
          <a:xfrm>
            <a:off x="468252" y="2340780"/>
            <a:ext cx="6894196" cy="401851"/>
          </a:xfrm>
          <a:prstGeom prst="rect">
            <a:avLst/>
          </a:prstGeom>
        </p:spPr>
        <p:txBody>
          <a:bodyPr vert="horz" wrap="square" lIns="0" tIns="79131" rIns="0" bIns="0" rtlCol="0">
            <a:spAutoFit/>
          </a:bodyPr>
          <a:lstStyle/>
          <a:p>
            <a:pPr marL="2377674">
              <a:spcBef>
                <a:spcPts val="1824"/>
              </a:spcBef>
              <a:tabLst>
                <a:tab pos="2958158" algn="l"/>
                <a:tab pos="3568966" algn="l"/>
                <a:tab pos="4164756" algn="l"/>
                <a:tab pos="4760546" algn="l"/>
                <a:tab pos="5395324" algn="l"/>
              </a:tabLst>
            </a:pPr>
            <a:r>
              <a:rPr sz="2092" spc="-11" dirty="0">
                <a:latin typeface="Calibri"/>
                <a:cs typeface="Calibri"/>
              </a:rPr>
              <a:t>cat</a:t>
            </a:r>
            <a:r>
              <a:rPr sz="2092" dirty="0">
                <a:latin typeface="Calibri"/>
                <a:cs typeface="Calibri"/>
              </a:rPr>
              <a:t>	</a:t>
            </a:r>
            <a:r>
              <a:rPr sz="2092" spc="-11" dirty="0">
                <a:latin typeface="Calibri"/>
                <a:cs typeface="Calibri"/>
              </a:rPr>
              <a:t>sat</a:t>
            </a:r>
            <a:r>
              <a:rPr sz="2092" dirty="0">
                <a:latin typeface="Calibri"/>
                <a:cs typeface="Calibri"/>
              </a:rPr>
              <a:t>	</a:t>
            </a:r>
            <a:r>
              <a:rPr sz="2092" spc="-11" dirty="0">
                <a:latin typeface="Calibri"/>
                <a:cs typeface="Calibri"/>
              </a:rPr>
              <a:t>on</a:t>
            </a:r>
            <a:r>
              <a:rPr sz="2092" dirty="0">
                <a:latin typeface="Calibri"/>
                <a:cs typeface="Calibri"/>
              </a:rPr>
              <a:t>	</a:t>
            </a:r>
            <a:r>
              <a:rPr sz="2092" spc="-11" dirty="0">
                <a:latin typeface="Calibri"/>
                <a:cs typeface="Calibri"/>
              </a:rPr>
              <a:t>the</a:t>
            </a:r>
            <a:r>
              <a:rPr sz="2092" dirty="0">
                <a:latin typeface="Calibri"/>
                <a:cs typeface="Calibri"/>
              </a:rPr>
              <a:t>	</a:t>
            </a:r>
            <a:r>
              <a:rPr sz="2092" spc="-11" dirty="0">
                <a:latin typeface="Calibri"/>
                <a:cs typeface="Calibri"/>
              </a:rPr>
              <a:t>mat</a:t>
            </a:r>
            <a:r>
              <a:rPr sz="2092" dirty="0">
                <a:latin typeface="Calibri"/>
                <a:cs typeface="Calibri"/>
              </a:rPr>
              <a:t>	</a:t>
            </a:r>
            <a:r>
              <a:rPr sz="2092" spc="-9" dirty="0">
                <a:latin typeface="Calibri"/>
                <a:cs typeface="Calibri"/>
              </a:rPr>
              <a:t>&lt;/s&gt;</a:t>
            </a:r>
            <a:endParaRPr sz="2092" dirty="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843293" y="3329893"/>
            <a:ext cx="3432110" cy="849067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084473" y="3508327"/>
            <a:ext cx="2948632" cy="472674"/>
          </a:xfrm>
          <a:prstGeom prst="rect">
            <a:avLst/>
          </a:prstGeom>
        </p:spPr>
        <p:txBody>
          <a:bodyPr vert="horz" wrap="square" lIns="0" tIns="7220" rIns="0" bIns="0" rtlCol="0">
            <a:spAutoFit/>
          </a:bodyPr>
          <a:lstStyle/>
          <a:p>
            <a:pPr marL="5776">
              <a:spcBef>
                <a:spcPts val="57"/>
              </a:spcBef>
            </a:pPr>
            <a:r>
              <a:rPr sz="3024" spc="-23" dirty="0">
                <a:solidFill>
                  <a:srgbClr val="FFFFFF"/>
                </a:solidFill>
              </a:rPr>
              <a:t>TRANSFORMER</a:t>
            </a:r>
            <a:endParaRPr sz="3024"/>
          </a:p>
        </p:txBody>
      </p:sp>
      <p:sp>
        <p:nvSpPr>
          <p:cNvPr id="6" name="object 6"/>
          <p:cNvSpPr txBox="1"/>
          <p:nvPr/>
        </p:nvSpPr>
        <p:spPr>
          <a:xfrm>
            <a:off x="2827542" y="4627654"/>
            <a:ext cx="849934" cy="328654"/>
          </a:xfrm>
          <a:prstGeom prst="rect">
            <a:avLst/>
          </a:prstGeom>
        </p:spPr>
        <p:txBody>
          <a:bodyPr vert="horz" wrap="square" lIns="0" tIns="6642" rIns="0" bIns="0" rtlCol="0">
            <a:spAutoFit/>
          </a:bodyPr>
          <a:lstStyle/>
          <a:p>
            <a:pPr marL="5776">
              <a:spcBef>
                <a:spcPts val="52"/>
              </a:spcBef>
              <a:tabLst>
                <a:tab pos="518681" algn="l"/>
              </a:tabLst>
            </a:pPr>
            <a:r>
              <a:rPr sz="2092" spc="-11" dirty="0">
                <a:latin typeface="Calibri"/>
                <a:cs typeface="Calibri"/>
              </a:rPr>
              <a:t>the</a:t>
            </a:r>
            <a:r>
              <a:rPr sz="2092" dirty="0">
                <a:latin typeface="Calibri"/>
                <a:cs typeface="Calibri"/>
              </a:rPr>
              <a:t>	</a:t>
            </a:r>
            <a:r>
              <a:rPr sz="2092" spc="-11" dirty="0">
                <a:latin typeface="Calibri"/>
                <a:cs typeface="Calibri"/>
              </a:rPr>
              <a:t>cat</a:t>
            </a:r>
            <a:endParaRPr sz="2092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921380" y="4627654"/>
            <a:ext cx="2241653" cy="328654"/>
          </a:xfrm>
          <a:prstGeom prst="rect">
            <a:avLst/>
          </a:prstGeom>
        </p:spPr>
        <p:txBody>
          <a:bodyPr vert="horz" wrap="square" lIns="0" tIns="6642" rIns="0" bIns="0" rtlCol="0">
            <a:spAutoFit/>
          </a:bodyPr>
          <a:lstStyle/>
          <a:p>
            <a:pPr marL="5776">
              <a:spcBef>
                <a:spcPts val="52"/>
              </a:spcBef>
              <a:tabLst>
                <a:tab pos="616295" algn="l"/>
                <a:tab pos="1212085" algn="l"/>
                <a:tab pos="1807875" algn="l"/>
              </a:tabLst>
            </a:pPr>
            <a:r>
              <a:rPr sz="2092" spc="-11" dirty="0">
                <a:latin typeface="Calibri"/>
                <a:cs typeface="Calibri"/>
              </a:rPr>
              <a:t>sat</a:t>
            </a:r>
            <a:r>
              <a:rPr sz="2092" dirty="0">
                <a:latin typeface="Calibri"/>
                <a:cs typeface="Calibri"/>
              </a:rPr>
              <a:t>	</a:t>
            </a:r>
            <a:r>
              <a:rPr sz="2092" spc="-11" dirty="0">
                <a:latin typeface="Calibri"/>
                <a:cs typeface="Calibri"/>
              </a:rPr>
              <a:t>on</a:t>
            </a:r>
            <a:r>
              <a:rPr sz="2092" dirty="0">
                <a:latin typeface="Calibri"/>
                <a:cs typeface="Calibri"/>
              </a:rPr>
              <a:t>	</a:t>
            </a:r>
            <a:r>
              <a:rPr sz="2092" spc="-11" dirty="0">
                <a:latin typeface="Calibri"/>
                <a:cs typeface="Calibri"/>
              </a:rPr>
              <a:t>the</a:t>
            </a:r>
            <a:r>
              <a:rPr sz="2092" dirty="0">
                <a:latin typeface="Calibri"/>
                <a:cs typeface="Calibri"/>
              </a:rPr>
              <a:t>	</a:t>
            </a:r>
            <a:r>
              <a:rPr sz="2092" spc="-11" dirty="0">
                <a:latin typeface="Calibri"/>
                <a:cs typeface="Calibri"/>
              </a:rPr>
              <a:t>mat</a:t>
            </a:r>
            <a:endParaRPr sz="2092">
              <a:latin typeface="Calibri"/>
              <a:cs typeface="Calibri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423590" y="4240023"/>
            <a:ext cx="150809" cy="471769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960652" y="4242595"/>
            <a:ext cx="150809" cy="471769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989280" y="4235087"/>
            <a:ext cx="150809" cy="471769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600021" y="4240023"/>
            <a:ext cx="150808" cy="471769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210759" y="4240232"/>
            <a:ext cx="150808" cy="471769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869981" y="4242595"/>
            <a:ext cx="150808" cy="471769"/>
          </a:xfrm>
          <a:prstGeom prst="rect">
            <a:avLst/>
          </a:prstGeom>
        </p:spPr>
      </p:pic>
      <p:pic>
        <p:nvPicPr>
          <p:cNvPr id="23" name="object 8">
            <a:extLst>
              <a:ext uri="{FF2B5EF4-FFF2-40B4-BE49-F238E27FC236}">
                <a16:creationId xmlns:a16="http://schemas.microsoft.com/office/drawing/2014/main" id="{C9D1B7DD-1ED7-32D9-8DE6-F8503A4BAC4C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874373" y="2638976"/>
            <a:ext cx="2063325" cy="7945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821C02E-57D7-4D28-F2D8-A2FD69B76A04}"/>
                  </a:ext>
                </a:extLst>
              </p:cNvPr>
              <p:cNvSpPr txBox="1"/>
              <p:nvPr/>
            </p:nvSpPr>
            <p:spPr>
              <a:xfrm>
                <a:off x="2174449" y="4650611"/>
                <a:ext cx="45608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821C02E-57D7-4D28-F2D8-A2FD69B76A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4449" y="4650611"/>
                <a:ext cx="456087" cy="276999"/>
              </a:xfrm>
              <a:prstGeom prst="rect">
                <a:avLst/>
              </a:prstGeom>
              <a:blipFill>
                <a:blip r:embed="rId10"/>
                <a:stretch>
                  <a:fillRect l="-10811" r="-2703" b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EC5CFA0-CDB2-1DEF-DD5D-16805792CC4B}"/>
                  </a:ext>
                </a:extLst>
              </p:cNvPr>
              <p:cNvSpPr txBox="1"/>
              <p:nvPr/>
            </p:nvSpPr>
            <p:spPr>
              <a:xfrm>
                <a:off x="1184150" y="2447920"/>
                <a:ext cx="143552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b="0" dirty="0"/>
                  <a:t>(gold output)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EC5CFA0-CDB2-1DEF-DD5D-16805792CC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4150" y="2447920"/>
                <a:ext cx="1435521" cy="276999"/>
              </a:xfrm>
              <a:prstGeom prst="rect">
                <a:avLst/>
              </a:prstGeom>
              <a:blipFill>
                <a:blip r:embed="rId11"/>
                <a:stretch>
                  <a:fillRect l="-7895" r="-2632" b="-34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object 14">
            <a:extLst>
              <a:ext uri="{FF2B5EF4-FFF2-40B4-BE49-F238E27FC236}">
                <a16:creationId xmlns:a16="http://schemas.microsoft.com/office/drawing/2014/main" id="{965DD515-124B-FD99-D44D-E2FB81382910}"/>
              </a:ext>
            </a:extLst>
          </p:cNvPr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3427232" y="2830000"/>
            <a:ext cx="150809" cy="471769"/>
          </a:xfrm>
          <a:prstGeom prst="rect">
            <a:avLst/>
          </a:prstGeom>
        </p:spPr>
      </p:pic>
      <p:pic>
        <p:nvPicPr>
          <p:cNvPr id="29" name="object 16">
            <a:extLst>
              <a:ext uri="{FF2B5EF4-FFF2-40B4-BE49-F238E27FC236}">
                <a16:creationId xmlns:a16="http://schemas.microsoft.com/office/drawing/2014/main" id="{081191BA-5CDA-E709-6D14-D31C2B5E13E5}"/>
              </a:ext>
            </a:extLst>
          </p:cNvPr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3985125" y="2829793"/>
            <a:ext cx="150809" cy="471769"/>
          </a:xfrm>
          <a:prstGeom prst="rect">
            <a:avLst/>
          </a:prstGeom>
        </p:spPr>
      </p:pic>
      <p:pic>
        <p:nvPicPr>
          <p:cNvPr id="30" name="object 17">
            <a:extLst>
              <a:ext uri="{FF2B5EF4-FFF2-40B4-BE49-F238E27FC236}">
                <a16:creationId xmlns:a16="http://schemas.microsoft.com/office/drawing/2014/main" id="{9D2BCA90-6900-2963-7382-3B18E4DC2FA3}"/>
              </a:ext>
            </a:extLst>
          </p:cNvPr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4584096" y="2829793"/>
            <a:ext cx="150808" cy="471769"/>
          </a:xfrm>
          <a:prstGeom prst="rect">
            <a:avLst/>
          </a:prstGeom>
        </p:spPr>
      </p:pic>
      <p:pic>
        <p:nvPicPr>
          <p:cNvPr id="31" name="object 18">
            <a:extLst>
              <a:ext uri="{FF2B5EF4-FFF2-40B4-BE49-F238E27FC236}">
                <a16:creationId xmlns:a16="http://schemas.microsoft.com/office/drawing/2014/main" id="{A9CBF2CF-E894-68E4-045D-2DD23F340CA3}"/>
              </a:ext>
            </a:extLst>
          </p:cNvPr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5216438" y="2829999"/>
            <a:ext cx="150808" cy="471769"/>
          </a:xfrm>
          <a:prstGeom prst="rect">
            <a:avLst/>
          </a:prstGeom>
        </p:spPr>
      </p:pic>
      <p:pic>
        <p:nvPicPr>
          <p:cNvPr id="32" name="object 19">
            <a:extLst>
              <a:ext uri="{FF2B5EF4-FFF2-40B4-BE49-F238E27FC236}">
                <a16:creationId xmlns:a16="http://schemas.microsoft.com/office/drawing/2014/main" id="{DD55A356-E9CB-B7CF-CF60-8F7A01296906}"/>
              </a:ext>
            </a:extLst>
          </p:cNvPr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5875832" y="2832544"/>
            <a:ext cx="150808" cy="471769"/>
          </a:xfrm>
          <a:prstGeom prst="rect">
            <a:avLst/>
          </a:prstGeom>
        </p:spPr>
      </p:pic>
      <p:pic>
        <p:nvPicPr>
          <p:cNvPr id="33" name="object 15">
            <a:extLst>
              <a:ext uri="{FF2B5EF4-FFF2-40B4-BE49-F238E27FC236}">
                <a16:creationId xmlns:a16="http://schemas.microsoft.com/office/drawing/2014/main" id="{6CD1D70F-5687-6D31-104F-915CBFFC75E4}"/>
              </a:ext>
            </a:extLst>
          </p:cNvPr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2913761" y="2832544"/>
            <a:ext cx="150809" cy="471769"/>
          </a:xfrm>
          <a:prstGeom prst="rect">
            <a:avLst/>
          </a:prstGeom>
        </p:spPr>
      </p:pic>
      <p:sp>
        <p:nvSpPr>
          <p:cNvPr id="34" name="文字方塊 74">
            <a:extLst>
              <a:ext uri="{FF2B5EF4-FFF2-40B4-BE49-F238E27FC236}">
                <a16:creationId xmlns:a16="http://schemas.microsoft.com/office/drawing/2014/main" id="{7B2AF6BD-D356-2D24-27AC-EE4794FA4B43}"/>
              </a:ext>
            </a:extLst>
          </p:cNvPr>
          <p:cNvSpPr txBox="1"/>
          <p:nvPr/>
        </p:nvSpPr>
        <p:spPr>
          <a:xfrm>
            <a:off x="6463865" y="2107401"/>
            <a:ext cx="1606346" cy="340519"/>
          </a:xfrm>
          <a:prstGeom prst="wedgeRoundRectCallout">
            <a:avLst>
              <a:gd name="adj1" fmla="val -60773"/>
              <a:gd name="adj2" fmla="val 41588"/>
              <a:gd name="adj3" fmla="val 16667"/>
            </a:avLst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lIns="0" rIns="0" rtlCol="0">
            <a:spAutoFit/>
          </a:bodyPr>
          <a:lstStyle/>
          <a:p>
            <a:pPr marL="5776" algn="ctr">
              <a:spcBef>
                <a:spcPts val="582"/>
              </a:spcBef>
            </a:pPr>
            <a:r>
              <a:rPr lang="en-US" sz="1400" dirty="0">
                <a:latin typeface="Calibri"/>
                <a:cs typeface="Calibri"/>
              </a:rPr>
              <a:t>EOS special token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9FFAD3C-180E-FF1C-BF15-A963B4421C36}"/>
              </a:ext>
            </a:extLst>
          </p:cNvPr>
          <p:cNvSpPr txBox="1"/>
          <p:nvPr/>
        </p:nvSpPr>
        <p:spPr>
          <a:xfrm>
            <a:off x="7139941" y="4496289"/>
            <a:ext cx="211727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[Slide credit: Arman Cohan]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6950BFC3-D8DA-4A85-94F7-54DA5524770B}">
      <p188:commentRel xmlns:p188="http://schemas.microsoft.com/office/powerpoint/2018/8/main" r:id="rId2"/>
    </p:ext>
  </p:extLs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3919" y="496872"/>
            <a:ext cx="8085415" cy="467789"/>
          </a:xfrm>
          <a:prstGeom prst="rect">
            <a:avLst/>
          </a:prstGeom>
        </p:spPr>
        <p:txBody>
          <a:bodyPr vert="horz" wrap="square" lIns="0" tIns="6065" rIns="0" bIns="0" rtlCol="0">
            <a:spAutoFit/>
          </a:bodyPr>
          <a:lstStyle/>
          <a:p>
            <a:pPr marL="5776">
              <a:lnSpc>
                <a:spcPct val="100000"/>
              </a:lnSpc>
              <a:spcBef>
                <a:spcPts val="48"/>
              </a:spcBef>
            </a:pPr>
            <a:r>
              <a:rPr lang="en-US" dirty="0"/>
              <a:t>T</a:t>
            </a:r>
            <a:r>
              <a:rPr dirty="0"/>
              <a:t>rain</a:t>
            </a:r>
            <a:r>
              <a:rPr lang="en-US" dirty="0"/>
              <a:t>ing</a:t>
            </a:r>
            <a:r>
              <a:rPr spc="-25" dirty="0"/>
              <a:t> </a:t>
            </a:r>
            <a:r>
              <a:rPr lang="en-US" dirty="0"/>
              <a:t>a Transformer L</a:t>
            </a:r>
            <a:r>
              <a:rPr dirty="0"/>
              <a:t>anguage</a:t>
            </a:r>
            <a:r>
              <a:rPr spc="-25" dirty="0"/>
              <a:t> </a:t>
            </a:r>
            <a:r>
              <a:rPr lang="en-US" spc="-5" dirty="0"/>
              <a:t>M</a:t>
            </a:r>
            <a:r>
              <a:rPr spc="-5" dirty="0"/>
              <a:t>odel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FEFA832D-DFEC-9D65-6409-5F253A2C0D4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5776">
              <a:spcBef>
                <a:spcPts val="582"/>
              </a:spcBef>
            </a:pPr>
            <a:r>
              <a:rPr lang="en-US" sz="1600" dirty="0">
                <a:latin typeface="Calibri"/>
                <a:cs typeface="Calibri"/>
              </a:rPr>
              <a:t>For each position, </a:t>
            </a:r>
            <a:r>
              <a:rPr lang="en-US" dirty="0">
                <a:latin typeface="Calibri"/>
                <a:cs typeface="Calibri"/>
              </a:rPr>
              <a:t>compute their corresponding </a:t>
            </a:r>
            <a:r>
              <a:rPr lang="en-US" b="1" dirty="0">
                <a:latin typeface="Calibri"/>
                <a:cs typeface="Calibri"/>
              </a:rPr>
              <a:t>distribution </a:t>
            </a:r>
            <a:r>
              <a:rPr lang="en-US" dirty="0">
                <a:latin typeface="Calibri"/>
                <a:cs typeface="Calibri"/>
              </a:rPr>
              <a:t>over the whole vocab. </a:t>
            </a:r>
            <a:endParaRPr lang="en-US" sz="1600" dirty="0">
              <a:latin typeface="Calibri"/>
              <a:cs typeface="Calibri"/>
            </a:endParaRPr>
          </a:p>
          <a:p>
            <a:pPr marL="347088" lvl="1">
              <a:spcBef>
                <a:spcPts val="582"/>
              </a:spcBef>
            </a:pPr>
            <a:endParaRPr lang="en-US" sz="1600" dirty="0">
              <a:latin typeface="Calibri"/>
              <a:cs typeface="Calibri"/>
            </a:endParaRPr>
          </a:p>
          <a:p>
            <a:pPr marL="347088" lvl="1">
              <a:spcBef>
                <a:spcPts val="582"/>
              </a:spcBef>
            </a:pPr>
            <a:endParaRPr lang="en-US" dirty="0">
              <a:latin typeface="Calibri"/>
              <a:cs typeface="Calibri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1" name="object 21"/>
          <p:cNvSpPr txBox="1">
            <a:spLocks noGrp="1"/>
          </p:cNvSpPr>
          <p:nvPr>
            <p:ph type="sldNum" sz="quarter" idx="4294967295"/>
          </p:nvPr>
        </p:nvSpPr>
        <p:spPr>
          <a:xfrm>
            <a:off x="8799513" y="10642600"/>
            <a:ext cx="344487" cy="276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95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165100">
              <a:lnSpc>
                <a:spcPts val="1975"/>
              </a:lnSpc>
            </a:pPr>
            <a:fld id="{81D60167-4931-47E6-BA6A-407CBD079E47}" type="slidenum">
              <a:rPr lang="en-US" spc="10" smtClean="0"/>
              <a:pPr marL="165100">
                <a:lnSpc>
                  <a:spcPts val="1975"/>
                </a:lnSpc>
              </a:pPr>
              <a:t>39</a:t>
            </a:fld>
            <a:endParaRPr spc="-11" dirty="0"/>
          </a:p>
        </p:txBody>
      </p:sp>
      <p:sp>
        <p:nvSpPr>
          <p:cNvPr id="3" name="object 3"/>
          <p:cNvSpPr txBox="1"/>
          <p:nvPr/>
        </p:nvSpPr>
        <p:spPr>
          <a:xfrm>
            <a:off x="382241" y="1696212"/>
            <a:ext cx="6894196" cy="401851"/>
          </a:xfrm>
          <a:prstGeom prst="rect">
            <a:avLst/>
          </a:prstGeom>
        </p:spPr>
        <p:txBody>
          <a:bodyPr vert="horz" wrap="square" lIns="0" tIns="79131" rIns="0" bIns="0" rtlCol="0">
            <a:spAutoFit/>
          </a:bodyPr>
          <a:lstStyle/>
          <a:p>
            <a:pPr marL="2377674">
              <a:spcBef>
                <a:spcPts val="1824"/>
              </a:spcBef>
              <a:tabLst>
                <a:tab pos="2958158" algn="l"/>
                <a:tab pos="3568966" algn="l"/>
                <a:tab pos="4164756" algn="l"/>
                <a:tab pos="4760546" algn="l"/>
                <a:tab pos="5395324" algn="l"/>
              </a:tabLst>
            </a:pPr>
            <a:r>
              <a:rPr sz="2092" spc="-11" dirty="0">
                <a:latin typeface="Calibri"/>
                <a:cs typeface="Calibri"/>
              </a:rPr>
              <a:t>cat</a:t>
            </a:r>
            <a:r>
              <a:rPr sz="2092" dirty="0">
                <a:latin typeface="Calibri"/>
                <a:cs typeface="Calibri"/>
              </a:rPr>
              <a:t>	</a:t>
            </a:r>
            <a:r>
              <a:rPr sz="2092" spc="-11" dirty="0">
                <a:latin typeface="Calibri"/>
                <a:cs typeface="Calibri"/>
              </a:rPr>
              <a:t>sat</a:t>
            </a:r>
            <a:r>
              <a:rPr sz="2092" dirty="0">
                <a:latin typeface="Calibri"/>
                <a:cs typeface="Calibri"/>
              </a:rPr>
              <a:t>	</a:t>
            </a:r>
            <a:r>
              <a:rPr sz="2092" spc="-11" dirty="0">
                <a:latin typeface="Calibri"/>
                <a:cs typeface="Calibri"/>
              </a:rPr>
              <a:t>on</a:t>
            </a:r>
            <a:r>
              <a:rPr sz="2092" dirty="0">
                <a:latin typeface="Calibri"/>
                <a:cs typeface="Calibri"/>
              </a:rPr>
              <a:t>	</a:t>
            </a:r>
            <a:r>
              <a:rPr sz="2092" spc="-11" dirty="0">
                <a:latin typeface="Calibri"/>
                <a:cs typeface="Calibri"/>
              </a:rPr>
              <a:t>the</a:t>
            </a:r>
            <a:r>
              <a:rPr sz="2092" dirty="0">
                <a:latin typeface="Calibri"/>
                <a:cs typeface="Calibri"/>
              </a:rPr>
              <a:t>	</a:t>
            </a:r>
            <a:r>
              <a:rPr sz="2092" spc="-11" dirty="0">
                <a:latin typeface="Calibri"/>
                <a:cs typeface="Calibri"/>
              </a:rPr>
              <a:t>mat</a:t>
            </a:r>
            <a:r>
              <a:rPr sz="2092" dirty="0">
                <a:latin typeface="Calibri"/>
                <a:cs typeface="Calibri"/>
              </a:rPr>
              <a:t>	</a:t>
            </a:r>
            <a:r>
              <a:rPr sz="2092" spc="-9" dirty="0">
                <a:latin typeface="Calibri"/>
                <a:cs typeface="Calibri"/>
              </a:rPr>
              <a:t>&lt;/s&gt;</a:t>
            </a:r>
            <a:endParaRPr sz="2092" dirty="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843293" y="3329893"/>
            <a:ext cx="3432110" cy="849067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084473" y="3508327"/>
            <a:ext cx="2948632" cy="472674"/>
          </a:xfrm>
          <a:prstGeom prst="rect">
            <a:avLst/>
          </a:prstGeom>
        </p:spPr>
        <p:txBody>
          <a:bodyPr vert="horz" wrap="square" lIns="0" tIns="7220" rIns="0" bIns="0" rtlCol="0">
            <a:spAutoFit/>
          </a:bodyPr>
          <a:lstStyle/>
          <a:p>
            <a:pPr marL="5776">
              <a:spcBef>
                <a:spcPts val="57"/>
              </a:spcBef>
            </a:pPr>
            <a:r>
              <a:rPr sz="3024" spc="-23" dirty="0">
                <a:solidFill>
                  <a:srgbClr val="FFFFFF"/>
                </a:solidFill>
              </a:rPr>
              <a:t>TRANSFORMER</a:t>
            </a:r>
            <a:endParaRPr sz="3024" dirty="0"/>
          </a:p>
        </p:txBody>
      </p:sp>
      <p:sp>
        <p:nvSpPr>
          <p:cNvPr id="6" name="object 6"/>
          <p:cNvSpPr txBox="1"/>
          <p:nvPr/>
        </p:nvSpPr>
        <p:spPr>
          <a:xfrm>
            <a:off x="2827542" y="4627654"/>
            <a:ext cx="849934" cy="328654"/>
          </a:xfrm>
          <a:prstGeom prst="rect">
            <a:avLst/>
          </a:prstGeom>
        </p:spPr>
        <p:txBody>
          <a:bodyPr vert="horz" wrap="square" lIns="0" tIns="6642" rIns="0" bIns="0" rtlCol="0">
            <a:spAutoFit/>
          </a:bodyPr>
          <a:lstStyle/>
          <a:p>
            <a:pPr marL="5776">
              <a:spcBef>
                <a:spcPts val="52"/>
              </a:spcBef>
              <a:tabLst>
                <a:tab pos="518681" algn="l"/>
              </a:tabLst>
            </a:pPr>
            <a:r>
              <a:rPr sz="2092" spc="-11" dirty="0">
                <a:latin typeface="Calibri"/>
                <a:cs typeface="Calibri"/>
              </a:rPr>
              <a:t>the</a:t>
            </a:r>
            <a:r>
              <a:rPr sz="2092" dirty="0">
                <a:latin typeface="Calibri"/>
                <a:cs typeface="Calibri"/>
              </a:rPr>
              <a:t>	</a:t>
            </a:r>
            <a:r>
              <a:rPr sz="2092" spc="-11" dirty="0">
                <a:latin typeface="Calibri"/>
                <a:cs typeface="Calibri"/>
              </a:rPr>
              <a:t>cat</a:t>
            </a:r>
            <a:endParaRPr sz="2092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921380" y="4627654"/>
            <a:ext cx="2241653" cy="328654"/>
          </a:xfrm>
          <a:prstGeom prst="rect">
            <a:avLst/>
          </a:prstGeom>
        </p:spPr>
        <p:txBody>
          <a:bodyPr vert="horz" wrap="square" lIns="0" tIns="6642" rIns="0" bIns="0" rtlCol="0">
            <a:spAutoFit/>
          </a:bodyPr>
          <a:lstStyle/>
          <a:p>
            <a:pPr marL="5776">
              <a:spcBef>
                <a:spcPts val="52"/>
              </a:spcBef>
              <a:tabLst>
                <a:tab pos="616295" algn="l"/>
                <a:tab pos="1212085" algn="l"/>
                <a:tab pos="1807875" algn="l"/>
              </a:tabLst>
            </a:pPr>
            <a:r>
              <a:rPr sz="2092" spc="-11" dirty="0">
                <a:latin typeface="Calibri"/>
                <a:cs typeface="Calibri"/>
              </a:rPr>
              <a:t>sat</a:t>
            </a:r>
            <a:r>
              <a:rPr sz="2092" dirty="0">
                <a:latin typeface="Calibri"/>
                <a:cs typeface="Calibri"/>
              </a:rPr>
              <a:t>	</a:t>
            </a:r>
            <a:r>
              <a:rPr sz="2092" spc="-11" dirty="0">
                <a:latin typeface="Calibri"/>
                <a:cs typeface="Calibri"/>
              </a:rPr>
              <a:t>on</a:t>
            </a:r>
            <a:r>
              <a:rPr sz="2092" dirty="0">
                <a:latin typeface="Calibri"/>
                <a:cs typeface="Calibri"/>
              </a:rPr>
              <a:t>	</a:t>
            </a:r>
            <a:r>
              <a:rPr sz="2092" spc="-11" dirty="0">
                <a:latin typeface="Calibri"/>
                <a:cs typeface="Calibri"/>
              </a:rPr>
              <a:t>the</a:t>
            </a:r>
            <a:r>
              <a:rPr sz="2092" dirty="0">
                <a:latin typeface="Calibri"/>
                <a:cs typeface="Calibri"/>
              </a:rPr>
              <a:t>	</a:t>
            </a:r>
            <a:r>
              <a:rPr sz="2092" spc="-11" dirty="0">
                <a:latin typeface="Calibri"/>
                <a:cs typeface="Calibri"/>
              </a:rPr>
              <a:t>mat</a:t>
            </a:r>
            <a:endParaRPr sz="2092">
              <a:latin typeface="Calibri"/>
              <a:cs typeface="Calibri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423590" y="4240023"/>
            <a:ext cx="150809" cy="471769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960652" y="4242595"/>
            <a:ext cx="150809" cy="471769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989280" y="4235087"/>
            <a:ext cx="150809" cy="471769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600021" y="4240023"/>
            <a:ext cx="150808" cy="471769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210759" y="4240232"/>
            <a:ext cx="150808" cy="471769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869981" y="4242595"/>
            <a:ext cx="150808" cy="471769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427232" y="2830000"/>
            <a:ext cx="150809" cy="471769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2913761" y="2832544"/>
            <a:ext cx="150809" cy="471769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3985125" y="2829793"/>
            <a:ext cx="150809" cy="471769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584096" y="2829793"/>
            <a:ext cx="150808" cy="471769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5216438" y="2829999"/>
            <a:ext cx="150808" cy="471769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5875832" y="2832544"/>
            <a:ext cx="150808" cy="47176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821C02E-57D7-4D28-F2D8-A2FD69B76A04}"/>
                  </a:ext>
                </a:extLst>
              </p:cNvPr>
              <p:cNvSpPr txBox="1"/>
              <p:nvPr/>
            </p:nvSpPr>
            <p:spPr>
              <a:xfrm>
                <a:off x="2174449" y="4650611"/>
                <a:ext cx="45608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821C02E-57D7-4D28-F2D8-A2FD69B76A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4449" y="4650611"/>
                <a:ext cx="456087" cy="276999"/>
              </a:xfrm>
              <a:prstGeom prst="rect">
                <a:avLst/>
              </a:prstGeom>
              <a:blipFill>
                <a:blip r:embed="rId15"/>
                <a:stretch>
                  <a:fillRect l="-10811" r="-2703" b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9" name="Group 58">
            <a:extLst>
              <a:ext uri="{FF2B5EF4-FFF2-40B4-BE49-F238E27FC236}">
                <a16:creationId xmlns:a16="http://schemas.microsoft.com/office/drawing/2014/main" id="{1404A221-795B-426D-DBA5-13CDF20CF6DB}"/>
              </a:ext>
            </a:extLst>
          </p:cNvPr>
          <p:cNvGrpSpPr>
            <a:grpSpLocks noChangeAspect="1"/>
          </p:cNvGrpSpPr>
          <p:nvPr/>
        </p:nvGrpSpPr>
        <p:grpSpPr>
          <a:xfrm>
            <a:off x="3315040" y="2600156"/>
            <a:ext cx="359040" cy="127221"/>
            <a:chOff x="7316835" y="187982"/>
            <a:chExt cx="1490982" cy="528309"/>
          </a:xfrm>
        </p:grpSpPr>
        <p:grpSp>
          <p:nvGrpSpPr>
            <p:cNvPr id="60" name="object 14">
              <a:extLst>
                <a:ext uri="{FF2B5EF4-FFF2-40B4-BE49-F238E27FC236}">
                  <a16:creationId xmlns:a16="http://schemas.microsoft.com/office/drawing/2014/main" id="{FCC18A61-DD28-2AE2-B0E1-CE6146F9CE8E}"/>
                </a:ext>
              </a:extLst>
            </p:cNvPr>
            <p:cNvGrpSpPr/>
            <p:nvPr/>
          </p:nvGrpSpPr>
          <p:grpSpPr>
            <a:xfrm>
              <a:off x="7316835" y="187982"/>
              <a:ext cx="1490982" cy="527960"/>
              <a:chOff x="8191551" y="1012122"/>
              <a:chExt cx="2100580" cy="710501"/>
            </a:xfrm>
          </p:grpSpPr>
          <p:sp>
            <p:nvSpPr>
              <p:cNvPr id="64" name="object 16">
                <a:extLst>
                  <a:ext uri="{FF2B5EF4-FFF2-40B4-BE49-F238E27FC236}">
                    <a16:creationId xmlns:a16="http://schemas.microsoft.com/office/drawing/2014/main" id="{5E14CF9A-5181-DB69-23C9-30DB4DA18BD6}"/>
                  </a:ext>
                </a:extLst>
              </p:cNvPr>
              <p:cNvSpPr/>
              <p:nvPr/>
            </p:nvSpPr>
            <p:spPr>
              <a:xfrm>
                <a:off x="8191551" y="1711511"/>
                <a:ext cx="33655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36550">
                    <a:moveTo>
                      <a:pt x="0" y="0"/>
                    </a:moveTo>
                    <a:lnTo>
                      <a:pt x="336506" y="0"/>
                    </a:lnTo>
                  </a:path>
                </a:pathLst>
              </a:custGeom>
              <a:ln w="12576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65" name="object 17">
                <a:extLst>
                  <a:ext uri="{FF2B5EF4-FFF2-40B4-BE49-F238E27FC236}">
                    <a16:creationId xmlns:a16="http://schemas.microsoft.com/office/drawing/2014/main" id="{0977510F-D6CD-0FCA-391F-836DE2840D2B}"/>
                  </a:ext>
                </a:extLst>
              </p:cNvPr>
              <p:cNvSpPr/>
              <p:nvPr/>
            </p:nvSpPr>
            <p:spPr>
              <a:xfrm>
                <a:off x="8191551" y="1716273"/>
                <a:ext cx="479425" cy="0"/>
              </a:xfrm>
              <a:custGeom>
                <a:avLst/>
                <a:gdLst/>
                <a:ahLst/>
                <a:cxnLst/>
                <a:rect l="l" t="t" r="r" b="b"/>
                <a:pathLst>
                  <a:path w="479425">
                    <a:moveTo>
                      <a:pt x="0" y="0"/>
                    </a:moveTo>
                    <a:lnTo>
                      <a:pt x="479204" y="0"/>
                    </a:lnTo>
                  </a:path>
                </a:pathLst>
              </a:custGeom>
              <a:ln w="317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66" name="object 18">
                <a:extLst>
                  <a:ext uri="{FF2B5EF4-FFF2-40B4-BE49-F238E27FC236}">
                    <a16:creationId xmlns:a16="http://schemas.microsoft.com/office/drawing/2014/main" id="{B9E6E809-5F66-6A1B-0047-912A0C174790}"/>
                  </a:ext>
                </a:extLst>
              </p:cNvPr>
              <p:cNvSpPr/>
              <p:nvPr/>
            </p:nvSpPr>
            <p:spPr>
              <a:xfrm>
                <a:off x="10098210" y="1711511"/>
                <a:ext cx="19367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93675">
                    <a:moveTo>
                      <a:pt x="0" y="0"/>
                    </a:moveTo>
                    <a:lnTo>
                      <a:pt x="193322" y="0"/>
                    </a:lnTo>
                  </a:path>
                </a:pathLst>
              </a:custGeom>
              <a:ln w="12576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67" name="object 19">
                <a:extLst>
                  <a:ext uri="{FF2B5EF4-FFF2-40B4-BE49-F238E27FC236}">
                    <a16:creationId xmlns:a16="http://schemas.microsoft.com/office/drawing/2014/main" id="{564D755B-A965-C4FA-9C61-72FBA75F56CC}"/>
                  </a:ext>
                </a:extLst>
              </p:cNvPr>
              <p:cNvSpPr/>
              <p:nvPr/>
            </p:nvSpPr>
            <p:spPr>
              <a:xfrm>
                <a:off x="8191551" y="1716273"/>
                <a:ext cx="2100580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2100579" h="6350">
                    <a:moveTo>
                      <a:pt x="1906658" y="0"/>
                    </a:moveTo>
                    <a:lnTo>
                      <a:pt x="2099981" y="0"/>
                    </a:lnTo>
                  </a:path>
                  <a:path w="2100579" h="6350">
                    <a:moveTo>
                      <a:pt x="0" y="6288"/>
                    </a:moveTo>
                    <a:lnTo>
                      <a:pt x="2099981" y="6288"/>
                    </a:lnTo>
                  </a:path>
                </a:pathLst>
              </a:custGeom>
              <a:ln w="317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68" name="object 20">
                <a:extLst>
                  <a:ext uri="{FF2B5EF4-FFF2-40B4-BE49-F238E27FC236}">
                    <a16:creationId xmlns:a16="http://schemas.microsoft.com/office/drawing/2014/main" id="{43A25425-CFA1-A3D0-1041-4F37BB1CE053}"/>
                  </a:ext>
                </a:extLst>
              </p:cNvPr>
              <p:cNvSpPr/>
              <p:nvPr/>
            </p:nvSpPr>
            <p:spPr>
              <a:xfrm>
                <a:off x="8385361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87496"/>
                    </a:lnTo>
                    <a:lnTo>
                      <a:pt x="143183" y="87496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69" name="object 21">
                <a:extLst>
                  <a:ext uri="{FF2B5EF4-FFF2-40B4-BE49-F238E27FC236}">
                    <a16:creationId xmlns:a16="http://schemas.microsoft.com/office/drawing/2014/main" id="{2ACFB58D-FCCD-16EC-BBD0-78AD0A7056D7}"/>
                  </a:ext>
                </a:extLst>
              </p:cNvPr>
              <p:cNvSpPr/>
              <p:nvPr/>
            </p:nvSpPr>
            <p:spPr>
              <a:xfrm>
                <a:off x="8385361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87496"/>
                    </a:lnTo>
                    <a:lnTo>
                      <a:pt x="0" y="8749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70" name="object 22">
                <a:extLst>
                  <a:ext uri="{FF2B5EF4-FFF2-40B4-BE49-F238E27FC236}">
                    <a16:creationId xmlns:a16="http://schemas.microsoft.com/office/drawing/2014/main" id="{D2E35862-C0CC-75CF-5C71-999A838D8D4A}"/>
                  </a:ext>
                </a:extLst>
              </p:cNvPr>
              <p:cNvSpPr/>
              <p:nvPr/>
            </p:nvSpPr>
            <p:spPr>
              <a:xfrm>
                <a:off x="8528058" y="1012122"/>
                <a:ext cx="143510" cy="70612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706119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705676"/>
                    </a:lnTo>
                    <a:lnTo>
                      <a:pt x="143183" y="705676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71" name="object 23">
                <a:extLst>
                  <a:ext uri="{FF2B5EF4-FFF2-40B4-BE49-F238E27FC236}">
                    <a16:creationId xmlns:a16="http://schemas.microsoft.com/office/drawing/2014/main" id="{3D1BBC62-C43B-53D9-EBF2-D1CA63458B09}"/>
                  </a:ext>
                </a:extLst>
              </p:cNvPr>
              <p:cNvSpPr/>
              <p:nvPr/>
            </p:nvSpPr>
            <p:spPr>
              <a:xfrm>
                <a:off x="8528058" y="1012122"/>
                <a:ext cx="143510" cy="70612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706119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705676"/>
                    </a:lnTo>
                    <a:lnTo>
                      <a:pt x="0" y="70567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72" name="object 24">
                <a:extLst>
                  <a:ext uri="{FF2B5EF4-FFF2-40B4-BE49-F238E27FC236}">
                    <a16:creationId xmlns:a16="http://schemas.microsoft.com/office/drawing/2014/main" id="{641CC7A1-39AE-E44F-2652-CBD325C60CAF}"/>
                  </a:ext>
                </a:extLst>
              </p:cNvPr>
              <p:cNvSpPr/>
              <p:nvPr/>
            </p:nvSpPr>
            <p:spPr>
              <a:xfrm>
                <a:off x="8670755" y="1535343"/>
                <a:ext cx="143510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82880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182455"/>
                    </a:lnTo>
                    <a:lnTo>
                      <a:pt x="143183" y="182455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73" name="object 25">
                <a:extLst>
                  <a:ext uri="{FF2B5EF4-FFF2-40B4-BE49-F238E27FC236}">
                    <a16:creationId xmlns:a16="http://schemas.microsoft.com/office/drawing/2014/main" id="{9E46B6E0-7662-174A-C19F-EFCE4A2711D3}"/>
                  </a:ext>
                </a:extLst>
              </p:cNvPr>
              <p:cNvSpPr/>
              <p:nvPr/>
            </p:nvSpPr>
            <p:spPr>
              <a:xfrm>
                <a:off x="8670755" y="1535343"/>
                <a:ext cx="143510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8288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182455"/>
                    </a:lnTo>
                    <a:lnTo>
                      <a:pt x="0" y="182455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74" name="object 26">
                <a:extLst>
                  <a:ext uri="{FF2B5EF4-FFF2-40B4-BE49-F238E27FC236}">
                    <a16:creationId xmlns:a16="http://schemas.microsoft.com/office/drawing/2014/main" id="{0B385ABF-E1E5-8CDE-DBF9-AF2150BDAFF1}"/>
                  </a:ext>
                </a:extLst>
              </p:cNvPr>
              <p:cNvSpPr/>
              <p:nvPr/>
            </p:nvSpPr>
            <p:spPr>
              <a:xfrm>
                <a:off x="8813451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290708"/>
                    </a:lnTo>
                    <a:lnTo>
                      <a:pt x="143184" y="290708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75" name="object 27">
                <a:extLst>
                  <a:ext uri="{FF2B5EF4-FFF2-40B4-BE49-F238E27FC236}">
                    <a16:creationId xmlns:a16="http://schemas.microsoft.com/office/drawing/2014/main" id="{FFEC9911-56F4-1FC8-A367-295139515738}"/>
                  </a:ext>
                </a:extLst>
              </p:cNvPr>
              <p:cNvSpPr/>
              <p:nvPr/>
            </p:nvSpPr>
            <p:spPr>
              <a:xfrm>
                <a:off x="8813451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90707"/>
                    </a:lnTo>
                    <a:lnTo>
                      <a:pt x="0" y="290707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76" name="object 28">
                <a:extLst>
                  <a:ext uri="{FF2B5EF4-FFF2-40B4-BE49-F238E27FC236}">
                    <a16:creationId xmlns:a16="http://schemas.microsoft.com/office/drawing/2014/main" id="{555432D6-4054-9FB1-61CD-AFB5DC6C6540}"/>
                  </a:ext>
                </a:extLst>
              </p:cNvPr>
              <p:cNvSpPr/>
              <p:nvPr/>
            </p:nvSpPr>
            <p:spPr>
              <a:xfrm>
                <a:off x="8956149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87496"/>
                    </a:lnTo>
                    <a:lnTo>
                      <a:pt x="143184" y="87496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77" name="object 29">
                <a:extLst>
                  <a:ext uri="{FF2B5EF4-FFF2-40B4-BE49-F238E27FC236}">
                    <a16:creationId xmlns:a16="http://schemas.microsoft.com/office/drawing/2014/main" id="{31D54DD2-A547-A6A6-39F0-B5E145D78867}"/>
                  </a:ext>
                </a:extLst>
              </p:cNvPr>
              <p:cNvSpPr/>
              <p:nvPr/>
            </p:nvSpPr>
            <p:spPr>
              <a:xfrm>
                <a:off x="8956149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87496"/>
                    </a:lnTo>
                    <a:lnTo>
                      <a:pt x="0" y="8749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78" name="object 30">
                <a:extLst>
                  <a:ext uri="{FF2B5EF4-FFF2-40B4-BE49-F238E27FC236}">
                    <a16:creationId xmlns:a16="http://schemas.microsoft.com/office/drawing/2014/main" id="{1F0E101A-9FCA-59D0-80DC-DD4A3FF0D0E8}"/>
                  </a:ext>
                </a:extLst>
              </p:cNvPr>
              <p:cNvSpPr/>
              <p:nvPr/>
            </p:nvSpPr>
            <p:spPr>
              <a:xfrm>
                <a:off x="9098846" y="1403269"/>
                <a:ext cx="143510" cy="31496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1496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314529"/>
                    </a:lnTo>
                    <a:lnTo>
                      <a:pt x="143184" y="314529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79" name="object 31">
                <a:extLst>
                  <a:ext uri="{FF2B5EF4-FFF2-40B4-BE49-F238E27FC236}">
                    <a16:creationId xmlns:a16="http://schemas.microsoft.com/office/drawing/2014/main" id="{58D6DDE0-F062-6DD4-F80A-879DD365783C}"/>
                  </a:ext>
                </a:extLst>
              </p:cNvPr>
              <p:cNvSpPr/>
              <p:nvPr/>
            </p:nvSpPr>
            <p:spPr>
              <a:xfrm>
                <a:off x="9098846" y="1403269"/>
                <a:ext cx="143510" cy="31496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1496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314529"/>
                    </a:lnTo>
                    <a:lnTo>
                      <a:pt x="0" y="31452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80" name="object 32">
                <a:extLst>
                  <a:ext uri="{FF2B5EF4-FFF2-40B4-BE49-F238E27FC236}">
                    <a16:creationId xmlns:a16="http://schemas.microsoft.com/office/drawing/2014/main" id="{F25F96E1-C8AF-8707-7E40-1723AC9E8ECA}"/>
                  </a:ext>
                </a:extLst>
              </p:cNvPr>
              <p:cNvSpPr/>
              <p:nvPr/>
            </p:nvSpPr>
            <p:spPr>
              <a:xfrm>
                <a:off x="9241543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290708"/>
                    </a:lnTo>
                    <a:lnTo>
                      <a:pt x="143184" y="290708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81" name="object 33">
                <a:extLst>
                  <a:ext uri="{FF2B5EF4-FFF2-40B4-BE49-F238E27FC236}">
                    <a16:creationId xmlns:a16="http://schemas.microsoft.com/office/drawing/2014/main" id="{F48E7B3C-CE89-F010-D6A1-CC86D31097FC}"/>
                  </a:ext>
                </a:extLst>
              </p:cNvPr>
              <p:cNvSpPr/>
              <p:nvPr/>
            </p:nvSpPr>
            <p:spPr>
              <a:xfrm>
                <a:off x="9241543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90708"/>
                    </a:lnTo>
                    <a:lnTo>
                      <a:pt x="0" y="290708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82" name="object 34">
                <a:extLst>
                  <a:ext uri="{FF2B5EF4-FFF2-40B4-BE49-F238E27FC236}">
                    <a16:creationId xmlns:a16="http://schemas.microsoft.com/office/drawing/2014/main" id="{67713E2A-F2C1-83D7-65E8-0DF006790435}"/>
                  </a:ext>
                </a:extLst>
              </p:cNvPr>
              <p:cNvSpPr/>
              <p:nvPr/>
            </p:nvSpPr>
            <p:spPr>
              <a:xfrm>
                <a:off x="9526937" y="1585520"/>
                <a:ext cx="143510" cy="1327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3271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132279"/>
                    </a:lnTo>
                    <a:lnTo>
                      <a:pt x="143183" y="132279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83" name="object 35">
                <a:extLst>
                  <a:ext uri="{FF2B5EF4-FFF2-40B4-BE49-F238E27FC236}">
                    <a16:creationId xmlns:a16="http://schemas.microsoft.com/office/drawing/2014/main" id="{08F6D350-D223-9031-A9E9-CB46128B30E3}"/>
                  </a:ext>
                </a:extLst>
              </p:cNvPr>
              <p:cNvSpPr/>
              <p:nvPr/>
            </p:nvSpPr>
            <p:spPr>
              <a:xfrm>
                <a:off x="9526937" y="1585520"/>
                <a:ext cx="143510" cy="1327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3271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132279"/>
                    </a:lnTo>
                    <a:lnTo>
                      <a:pt x="0" y="13227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84" name="object 36">
                <a:extLst>
                  <a:ext uri="{FF2B5EF4-FFF2-40B4-BE49-F238E27FC236}">
                    <a16:creationId xmlns:a16="http://schemas.microsoft.com/office/drawing/2014/main" id="{A5797E77-5124-8034-6501-D9B2E9A85682}"/>
                  </a:ext>
                </a:extLst>
              </p:cNvPr>
              <p:cNvSpPr/>
              <p:nvPr/>
            </p:nvSpPr>
            <p:spPr>
              <a:xfrm>
                <a:off x="9669635" y="1479669"/>
                <a:ext cx="143510" cy="2381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38125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238130"/>
                    </a:lnTo>
                    <a:lnTo>
                      <a:pt x="143183" y="238130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85" name="object 37">
                <a:extLst>
                  <a:ext uri="{FF2B5EF4-FFF2-40B4-BE49-F238E27FC236}">
                    <a16:creationId xmlns:a16="http://schemas.microsoft.com/office/drawing/2014/main" id="{0CD0EC10-C658-2C13-842C-EBDB01C6C0C2}"/>
                  </a:ext>
                </a:extLst>
              </p:cNvPr>
              <p:cNvSpPr/>
              <p:nvPr/>
            </p:nvSpPr>
            <p:spPr>
              <a:xfrm>
                <a:off x="9669635" y="1479669"/>
                <a:ext cx="143510" cy="2381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38125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38129"/>
                    </a:lnTo>
                    <a:lnTo>
                      <a:pt x="0" y="23812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86" name="object 38">
                <a:extLst>
                  <a:ext uri="{FF2B5EF4-FFF2-40B4-BE49-F238E27FC236}">
                    <a16:creationId xmlns:a16="http://schemas.microsoft.com/office/drawing/2014/main" id="{826FEC10-71FD-7AA9-0974-96B199377EA4}"/>
                  </a:ext>
                </a:extLst>
              </p:cNvPr>
              <p:cNvSpPr/>
              <p:nvPr/>
            </p:nvSpPr>
            <p:spPr>
              <a:xfrm>
                <a:off x="9812332" y="1396268"/>
                <a:ext cx="143510" cy="32194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2194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321530"/>
                    </a:lnTo>
                    <a:lnTo>
                      <a:pt x="143183" y="321530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87" name="object 39">
                <a:extLst>
                  <a:ext uri="{FF2B5EF4-FFF2-40B4-BE49-F238E27FC236}">
                    <a16:creationId xmlns:a16="http://schemas.microsoft.com/office/drawing/2014/main" id="{92FF2277-E4D4-7C56-C988-18506A95CBC6}"/>
                  </a:ext>
                </a:extLst>
              </p:cNvPr>
              <p:cNvSpPr/>
              <p:nvPr/>
            </p:nvSpPr>
            <p:spPr>
              <a:xfrm>
                <a:off x="9812332" y="1396268"/>
                <a:ext cx="143510" cy="32194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2194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321531"/>
                    </a:lnTo>
                    <a:lnTo>
                      <a:pt x="0" y="321531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88" name="object 40">
                <a:extLst>
                  <a:ext uri="{FF2B5EF4-FFF2-40B4-BE49-F238E27FC236}">
                    <a16:creationId xmlns:a16="http://schemas.microsoft.com/office/drawing/2014/main" id="{0CF7AFDA-F6F7-8507-0458-421865651CC8}"/>
                  </a:ext>
                </a:extLst>
              </p:cNvPr>
              <p:cNvSpPr/>
              <p:nvPr/>
            </p:nvSpPr>
            <p:spPr>
              <a:xfrm>
                <a:off x="9955026" y="1661887"/>
                <a:ext cx="143510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651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55911"/>
                    </a:lnTo>
                    <a:lnTo>
                      <a:pt x="143183" y="55911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89" name="object 41">
                <a:extLst>
                  <a:ext uri="{FF2B5EF4-FFF2-40B4-BE49-F238E27FC236}">
                    <a16:creationId xmlns:a16="http://schemas.microsoft.com/office/drawing/2014/main" id="{BCDA00F9-5EFB-7D2A-0DAA-B9ED1F3F2FC0}"/>
                  </a:ext>
                </a:extLst>
              </p:cNvPr>
              <p:cNvSpPr/>
              <p:nvPr/>
            </p:nvSpPr>
            <p:spPr>
              <a:xfrm>
                <a:off x="9955026" y="1661887"/>
                <a:ext cx="143510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651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55911"/>
                    </a:lnTo>
                    <a:lnTo>
                      <a:pt x="0" y="55911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</p:grpSp>
        <p:grpSp>
          <p:nvGrpSpPr>
            <p:cNvPr id="61" name="object 129">
              <a:extLst>
                <a:ext uri="{FF2B5EF4-FFF2-40B4-BE49-F238E27FC236}">
                  <a16:creationId xmlns:a16="http://schemas.microsoft.com/office/drawing/2014/main" id="{BE370929-30D0-F996-58E0-EF7E8F8DFE3F}"/>
                </a:ext>
              </a:extLst>
            </p:cNvPr>
            <p:cNvGrpSpPr/>
            <p:nvPr/>
          </p:nvGrpSpPr>
          <p:grpSpPr>
            <a:xfrm>
              <a:off x="8160019" y="315212"/>
              <a:ext cx="108623" cy="401079"/>
              <a:chOff x="9379478" y="1183342"/>
              <a:chExt cx="153035" cy="539750"/>
            </a:xfrm>
          </p:grpSpPr>
          <p:sp>
            <p:nvSpPr>
              <p:cNvPr id="62" name="object 130">
                <a:extLst>
                  <a:ext uri="{FF2B5EF4-FFF2-40B4-BE49-F238E27FC236}">
                    <a16:creationId xmlns:a16="http://schemas.microsoft.com/office/drawing/2014/main" id="{B41F4EC9-C338-4755-1237-4E3B17C73FFE}"/>
                  </a:ext>
                </a:extLst>
              </p:cNvPr>
              <p:cNvSpPr/>
              <p:nvPr/>
            </p:nvSpPr>
            <p:spPr>
              <a:xfrm>
                <a:off x="9384241" y="1188105"/>
                <a:ext cx="143510" cy="5302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30225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529694"/>
                    </a:lnTo>
                    <a:lnTo>
                      <a:pt x="143184" y="529694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63" name="object 131">
                <a:extLst>
                  <a:ext uri="{FF2B5EF4-FFF2-40B4-BE49-F238E27FC236}">
                    <a16:creationId xmlns:a16="http://schemas.microsoft.com/office/drawing/2014/main" id="{17BD70EB-3B33-5315-CC21-DE894C0EB27F}"/>
                  </a:ext>
                </a:extLst>
              </p:cNvPr>
              <p:cNvSpPr/>
              <p:nvPr/>
            </p:nvSpPr>
            <p:spPr>
              <a:xfrm>
                <a:off x="9384241" y="1188105"/>
                <a:ext cx="143510" cy="5302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30225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529694"/>
                    </a:lnTo>
                    <a:lnTo>
                      <a:pt x="0" y="529694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</p:grp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850A00FD-0B36-1FFA-15E4-C1223E36814A}"/>
              </a:ext>
            </a:extLst>
          </p:cNvPr>
          <p:cNvGrpSpPr>
            <a:grpSpLocks noChangeAspect="1"/>
          </p:cNvGrpSpPr>
          <p:nvPr/>
        </p:nvGrpSpPr>
        <p:grpSpPr>
          <a:xfrm>
            <a:off x="2804531" y="2599914"/>
            <a:ext cx="359040" cy="127221"/>
            <a:chOff x="7316835" y="187982"/>
            <a:chExt cx="1490982" cy="528309"/>
          </a:xfrm>
        </p:grpSpPr>
        <p:grpSp>
          <p:nvGrpSpPr>
            <p:cNvPr id="91" name="object 14">
              <a:extLst>
                <a:ext uri="{FF2B5EF4-FFF2-40B4-BE49-F238E27FC236}">
                  <a16:creationId xmlns:a16="http://schemas.microsoft.com/office/drawing/2014/main" id="{EE78FE48-82AB-CC9D-AC05-D14CDE518EEE}"/>
                </a:ext>
              </a:extLst>
            </p:cNvPr>
            <p:cNvGrpSpPr/>
            <p:nvPr/>
          </p:nvGrpSpPr>
          <p:grpSpPr>
            <a:xfrm>
              <a:off x="7316835" y="187982"/>
              <a:ext cx="1490982" cy="527960"/>
              <a:chOff x="8191551" y="1012122"/>
              <a:chExt cx="2100580" cy="710501"/>
            </a:xfrm>
          </p:grpSpPr>
          <p:sp>
            <p:nvSpPr>
              <p:cNvPr id="95" name="object 16">
                <a:extLst>
                  <a:ext uri="{FF2B5EF4-FFF2-40B4-BE49-F238E27FC236}">
                    <a16:creationId xmlns:a16="http://schemas.microsoft.com/office/drawing/2014/main" id="{EA906702-4B25-0E92-46B1-4FC678D0C8F7}"/>
                  </a:ext>
                </a:extLst>
              </p:cNvPr>
              <p:cNvSpPr/>
              <p:nvPr/>
            </p:nvSpPr>
            <p:spPr>
              <a:xfrm>
                <a:off x="8191551" y="1711511"/>
                <a:ext cx="33655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36550">
                    <a:moveTo>
                      <a:pt x="0" y="0"/>
                    </a:moveTo>
                    <a:lnTo>
                      <a:pt x="336506" y="0"/>
                    </a:lnTo>
                  </a:path>
                </a:pathLst>
              </a:custGeom>
              <a:ln w="12576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96" name="object 17">
                <a:extLst>
                  <a:ext uri="{FF2B5EF4-FFF2-40B4-BE49-F238E27FC236}">
                    <a16:creationId xmlns:a16="http://schemas.microsoft.com/office/drawing/2014/main" id="{74307EAE-FE07-F840-2710-2A1E21732C47}"/>
                  </a:ext>
                </a:extLst>
              </p:cNvPr>
              <p:cNvSpPr/>
              <p:nvPr/>
            </p:nvSpPr>
            <p:spPr>
              <a:xfrm>
                <a:off x="8191551" y="1716273"/>
                <a:ext cx="479425" cy="0"/>
              </a:xfrm>
              <a:custGeom>
                <a:avLst/>
                <a:gdLst/>
                <a:ahLst/>
                <a:cxnLst/>
                <a:rect l="l" t="t" r="r" b="b"/>
                <a:pathLst>
                  <a:path w="479425">
                    <a:moveTo>
                      <a:pt x="0" y="0"/>
                    </a:moveTo>
                    <a:lnTo>
                      <a:pt x="479204" y="0"/>
                    </a:lnTo>
                  </a:path>
                </a:pathLst>
              </a:custGeom>
              <a:ln w="317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97" name="object 18">
                <a:extLst>
                  <a:ext uri="{FF2B5EF4-FFF2-40B4-BE49-F238E27FC236}">
                    <a16:creationId xmlns:a16="http://schemas.microsoft.com/office/drawing/2014/main" id="{F145D19A-3850-98FA-E0F8-F6FC9DF0A74E}"/>
                  </a:ext>
                </a:extLst>
              </p:cNvPr>
              <p:cNvSpPr/>
              <p:nvPr/>
            </p:nvSpPr>
            <p:spPr>
              <a:xfrm>
                <a:off x="10098210" y="1711511"/>
                <a:ext cx="19367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93675">
                    <a:moveTo>
                      <a:pt x="0" y="0"/>
                    </a:moveTo>
                    <a:lnTo>
                      <a:pt x="193322" y="0"/>
                    </a:lnTo>
                  </a:path>
                </a:pathLst>
              </a:custGeom>
              <a:ln w="12576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98" name="object 19">
                <a:extLst>
                  <a:ext uri="{FF2B5EF4-FFF2-40B4-BE49-F238E27FC236}">
                    <a16:creationId xmlns:a16="http://schemas.microsoft.com/office/drawing/2014/main" id="{C5C56AAF-8F5E-5F21-1200-34904546F0AF}"/>
                  </a:ext>
                </a:extLst>
              </p:cNvPr>
              <p:cNvSpPr/>
              <p:nvPr/>
            </p:nvSpPr>
            <p:spPr>
              <a:xfrm>
                <a:off x="8191551" y="1716273"/>
                <a:ext cx="2100580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2100579" h="6350">
                    <a:moveTo>
                      <a:pt x="1906658" y="0"/>
                    </a:moveTo>
                    <a:lnTo>
                      <a:pt x="2099981" y="0"/>
                    </a:lnTo>
                  </a:path>
                  <a:path w="2100579" h="6350">
                    <a:moveTo>
                      <a:pt x="0" y="6288"/>
                    </a:moveTo>
                    <a:lnTo>
                      <a:pt x="2099981" y="6288"/>
                    </a:lnTo>
                  </a:path>
                </a:pathLst>
              </a:custGeom>
              <a:ln w="317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99" name="object 20">
                <a:extLst>
                  <a:ext uri="{FF2B5EF4-FFF2-40B4-BE49-F238E27FC236}">
                    <a16:creationId xmlns:a16="http://schemas.microsoft.com/office/drawing/2014/main" id="{AD981CE9-F48D-F435-87C7-BCF070AA43D1}"/>
                  </a:ext>
                </a:extLst>
              </p:cNvPr>
              <p:cNvSpPr/>
              <p:nvPr/>
            </p:nvSpPr>
            <p:spPr>
              <a:xfrm>
                <a:off x="8385361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87496"/>
                    </a:lnTo>
                    <a:lnTo>
                      <a:pt x="143183" y="87496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00" name="object 21">
                <a:extLst>
                  <a:ext uri="{FF2B5EF4-FFF2-40B4-BE49-F238E27FC236}">
                    <a16:creationId xmlns:a16="http://schemas.microsoft.com/office/drawing/2014/main" id="{44246344-7758-8C13-6DE2-128BA12BFD32}"/>
                  </a:ext>
                </a:extLst>
              </p:cNvPr>
              <p:cNvSpPr/>
              <p:nvPr/>
            </p:nvSpPr>
            <p:spPr>
              <a:xfrm>
                <a:off x="8385361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87496"/>
                    </a:lnTo>
                    <a:lnTo>
                      <a:pt x="0" y="8749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01" name="object 22">
                <a:extLst>
                  <a:ext uri="{FF2B5EF4-FFF2-40B4-BE49-F238E27FC236}">
                    <a16:creationId xmlns:a16="http://schemas.microsoft.com/office/drawing/2014/main" id="{354FD713-6A25-16C1-D9C5-1F4C562F41C2}"/>
                  </a:ext>
                </a:extLst>
              </p:cNvPr>
              <p:cNvSpPr/>
              <p:nvPr/>
            </p:nvSpPr>
            <p:spPr>
              <a:xfrm>
                <a:off x="8528058" y="1012122"/>
                <a:ext cx="143510" cy="70612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706119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705676"/>
                    </a:lnTo>
                    <a:lnTo>
                      <a:pt x="143183" y="705676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02" name="object 23">
                <a:extLst>
                  <a:ext uri="{FF2B5EF4-FFF2-40B4-BE49-F238E27FC236}">
                    <a16:creationId xmlns:a16="http://schemas.microsoft.com/office/drawing/2014/main" id="{03BABCA3-6D06-1238-419F-F314AAAEACA1}"/>
                  </a:ext>
                </a:extLst>
              </p:cNvPr>
              <p:cNvSpPr/>
              <p:nvPr/>
            </p:nvSpPr>
            <p:spPr>
              <a:xfrm>
                <a:off x="8528058" y="1012122"/>
                <a:ext cx="143510" cy="70612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706119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705676"/>
                    </a:lnTo>
                    <a:lnTo>
                      <a:pt x="0" y="70567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03" name="object 24">
                <a:extLst>
                  <a:ext uri="{FF2B5EF4-FFF2-40B4-BE49-F238E27FC236}">
                    <a16:creationId xmlns:a16="http://schemas.microsoft.com/office/drawing/2014/main" id="{176C170B-120C-620C-941E-0DBC16BDA6B9}"/>
                  </a:ext>
                </a:extLst>
              </p:cNvPr>
              <p:cNvSpPr/>
              <p:nvPr/>
            </p:nvSpPr>
            <p:spPr>
              <a:xfrm>
                <a:off x="8670755" y="1535343"/>
                <a:ext cx="143510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82880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182455"/>
                    </a:lnTo>
                    <a:lnTo>
                      <a:pt x="143183" y="182455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04" name="object 25">
                <a:extLst>
                  <a:ext uri="{FF2B5EF4-FFF2-40B4-BE49-F238E27FC236}">
                    <a16:creationId xmlns:a16="http://schemas.microsoft.com/office/drawing/2014/main" id="{DEEC5818-A37D-6B6D-190C-A3F2D3840C3A}"/>
                  </a:ext>
                </a:extLst>
              </p:cNvPr>
              <p:cNvSpPr/>
              <p:nvPr/>
            </p:nvSpPr>
            <p:spPr>
              <a:xfrm>
                <a:off x="8670755" y="1535343"/>
                <a:ext cx="143510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8288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182455"/>
                    </a:lnTo>
                    <a:lnTo>
                      <a:pt x="0" y="182455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05" name="object 26">
                <a:extLst>
                  <a:ext uri="{FF2B5EF4-FFF2-40B4-BE49-F238E27FC236}">
                    <a16:creationId xmlns:a16="http://schemas.microsoft.com/office/drawing/2014/main" id="{2D7A9383-BC3B-AC81-3BCF-C7BB2ABA3BB9}"/>
                  </a:ext>
                </a:extLst>
              </p:cNvPr>
              <p:cNvSpPr/>
              <p:nvPr/>
            </p:nvSpPr>
            <p:spPr>
              <a:xfrm>
                <a:off x="8813451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290708"/>
                    </a:lnTo>
                    <a:lnTo>
                      <a:pt x="143184" y="290708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06" name="object 27">
                <a:extLst>
                  <a:ext uri="{FF2B5EF4-FFF2-40B4-BE49-F238E27FC236}">
                    <a16:creationId xmlns:a16="http://schemas.microsoft.com/office/drawing/2014/main" id="{271283AD-0C48-C926-E2BE-BC10428A1D65}"/>
                  </a:ext>
                </a:extLst>
              </p:cNvPr>
              <p:cNvSpPr/>
              <p:nvPr/>
            </p:nvSpPr>
            <p:spPr>
              <a:xfrm>
                <a:off x="8813451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90707"/>
                    </a:lnTo>
                    <a:lnTo>
                      <a:pt x="0" y="290707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07" name="object 28">
                <a:extLst>
                  <a:ext uri="{FF2B5EF4-FFF2-40B4-BE49-F238E27FC236}">
                    <a16:creationId xmlns:a16="http://schemas.microsoft.com/office/drawing/2014/main" id="{67BF7050-E3B1-F557-EEC9-84A61FBD0FC2}"/>
                  </a:ext>
                </a:extLst>
              </p:cNvPr>
              <p:cNvSpPr/>
              <p:nvPr/>
            </p:nvSpPr>
            <p:spPr>
              <a:xfrm>
                <a:off x="8956149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87496"/>
                    </a:lnTo>
                    <a:lnTo>
                      <a:pt x="143184" y="87496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08" name="object 29">
                <a:extLst>
                  <a:ext uri="{FF2B5EF4-FFF2-40B4-BE49-F238E27FC236}">
                    <a16:creationId xmlns:a16="http://schemas.microsoft.com/office/drawing/2014/main" id="{1504D439-926A-8DBE-DC0A-50BE2DC30DA3}"/>
                  </a:ext>
                </a:extLst>
              </p:cNvPr>
              <p:cNvSpPr/>
              <p:nvPr/>
            </p:nvSpPr>
            <p:spPr>
              <a:xfrm>
                <a:off x="8956149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87496"/>
                    </a:lnTo>
                    <a:lnTo>
                      <a:pt x="0" y="8749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09" name="object 30">
                <a:extLst>
                  <a:ext uri="{FF2B5EF4-FFF2-40B4-BE49-F238E27FC236}">
                    <a16:creationId xmlns:a16="http://schemas.microsoft.com/office/drawing/2014/main" id="{0CEAF9FD-9FF2-6D0E-70B1-70880E7095DD}"/>
                  </a:ext>
                </a:extLst>
              </p:cNvPr>
              <p:cNvSpPr/>
              <p:nvPr/>
            </p:nvSpPr>
            <p:spPr>
              <a:xfrm>
                <a:off x="9098846" y="1403269"/>
                <a:ext cx="143510" cy="31496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1496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314529"/>
                    </a:lnTo>
                    <a:lnTo>
                      <a:pt x="143184" y="314529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10" name="object 31">
                <a:extLst>
                  <a:ext uri="{FF2B5EF4-FFF2-40B4-BE49-F238E27FC236}">
                    <a16:creationId xmlns:a16="http://schemas.microsoft.com/office/drawing/2014/main" id="{F1FAF3CD-A06A-8EE8-7019-D72E5AC2DD89}"/>
                  </a:ext>
                </a:extLst>
              </p:cNvPr>
              <p:cNvSpPr/>
              <p:nvPr/>
            </p:nvSpPr>
            <p:spPr>
              <a:xfrm>
                <a:off x="9098846" y="1403269"/>
                <a:ext cx="143510" cy="31496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1496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314529"/>
                    </a:lnTo>
                    <a:lnTo>
                      <a:pt x="0" y="31452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11" name="object 32">
                <a:extLst>
                  <a:ext uri="{FF2B5EF4-FFF2-40B4-BE49-F238E27FC236}">
                    <a16:creationId xmlns:a16="http://schemas.microsoft.com/office/drawing/2014/main" id="{8A7A48AE-684A-9E8D-F567-2FE753E3F881}"/>
                  </a:ext>
                </a:extLst>
              </p:cNvPr>
              <p:cNvSpPr/>
              <p:nvPr/>
            </p:nvSpPr>
            <p:spPr>
              <a:xfrm>
                <a:off x="9241543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290708"/>
                    </a:lnTo>
                    <a:lnTo>
                      <a:pt x="143184" y="290708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12" name="object 33">
                <a:extLst>
                  <a:ext uri="{FF2B5EF4-FFF2-40B4-BE49-F238E27FC236}">
                    <a16:creationId xmlns:a16="http://schemas.microsoft.com/office/drawing/2014/main" id="{4B9BC823-BB34-2C69-D6CC-926456C13FA2}"/>
                  </a:ext>
                </a:extLst>
              </p:cNvPr>
              <p:cNvSpPr/>
              <p:nvPr/>
            </p:nvSpPr>
            <p:spPr>
              <a:xfrm>
                <a:off x="9241543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90708"/>
                    </a:lnTo>
                    <a:lnTo>
                      <a:pt x="0" y="290708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13" name="object 34">
                <a:extLst>
                  <a:ext uri="{FF2B5EF4-FFF2-40B4-BE49-F238E27FC236}">
                    <a16:creationId xmlns:a16="http://schemas.microsoft.com/office/drawing/2014/main" id="{0D64BC09-4653-E670-79A5-030D43B284E4}"/>
                  </a:ext>
                </a:extLst>
              </p:cNvPr>
              <p:cNvSpPr/>
              <p:nvPr/>
            </p:nvSpPr>
            <p:spPr>
              <a:xfrm>
                <a:off x="9526937" y="1585520"/>
                <a:ext cx="143510" cy="1327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3271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132279"/>
                    </a:lnTo>
                    <a:lnTo>
                      <a:pt x="143183" y="132279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14" name="object 35">
                <a:extLst>
                  <a:ext uri="{FF2B5EF4-FFF2-40B4-BE49-F238E27FC236}">
                    <a16:creationId xmlns:a16="http://schemas.microsoft.com/office/drawing/2014/main" id="{A534AEC0-B843-1B71-3C66-EA4D711605DA}"/>
                  </a:ext>
                </a:extLst>
              </p:cNvPr>
              <p:cNvSpPr/>
              <p:nvPr/>
            </p:nvSpPr>
            <p:spPr>
              <a:xfrm>
                <a:off x="9526937" y="1585520"/>
                <a:ext cx="143510" cy="1327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3271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132279"/>
                    </a:lnTo>
                    <a:lnTo>
                      <a:pt x="0" y="13227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15" name="object 36">
                <a:extLst>
                  <a:ext uri="{FF2B5EF4-FFF2-40B4-BE49-F238E27FC236}">
                    <a16:creationId xmlns:a16="http://schemas.microsoft.com/office/drawing/2014/main" id="{6EAD373E-CC0B-F37B-C41B-3F1EAA34E93E}"/>
                  </a:ext>
                </a:extLst>
              </p:cNvPr>
              <p:cNvSpPr/>
              <p:nvPr/>
            </p:nvSpPr>
            <p:spPr>
              <a:xfrm>
                <a:off x="9669635" y="1479669"/>
                <a:ext cx="143510" cy="2381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38125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238130"/>
                    </a:lnTo>
                    <a:lnTo>
                      <a:pt x="143183" y="238130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16" name="object 37">
                <a:extLst>
                  <a:ext uri="{FF2B5EF4-FFF2-40B4-BE49-F238E27FC236}">
                    <a16:creationId xmlns:a16="http://schemas.microsoft.com/office/drawing/2014/main" id="{1802EDB8-4584-F377-83CD-3E8625FF79B2}"/>
                  </a:ext>
                </a:extLst>
              </p:cNvPr>
              <p:cNvSpPr/>
              <p:nvPr/>
            </p:nvSpPr>
            <p:spPr>
              <a:xfrm>
                <a:off x="9669635" y="1479669"/>
                <a:ext cx="143510" cy="2381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38125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38129"/>
                    </a:lnTo>
                    <a:lnTo>
                      <a:pt x="0" y="23812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17" name="object 38">
                <a:extLst>
                  <a:ext uri="{FF2B5EF4-FFF2-40B4-BE49-F238E27FC236}">
                    <a16:creationId xmlns:a16="http://schemas.microsoft.com/office/drawing/2014/main" id="{7D04A237-B768-330E-8187-A0152D980218}"/>
                  </a:ext>
                </a:extLst>
              </p:cNvPr>
              <p:cNvSpPr/>
              <p:nvPr/>
            </p:nvSpPr>
            <p:spPr>
              <a:xfrm>
                <a:off x="9812332" y="1396268"/>
                <a:ext cx="143510" cy="32194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2194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321530"/>
                    </a:lnTo>
                    <a:lnTo>
                      <a:pt x="143183" y="321530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18" name="object 39">
                <a:extLst>
                  <a:ext uri="{FF2B5EF4-FFF2-40B4-BE49-F238E27FC236}">
                    <a16:creationId xmlns:a16="http://schemas.microsoft.com/office/drawing/2014/main" id="{09815331-2BA2-9EEA-C9BA-CCB5B539F689}"/>
                  </a:ext>
                </a:extLst>
              </p:cNvPr>
              <p:cNvSpPr/>
              <p:nvPr/>
            </p:nvSpPr>
            <p:spPr>
              <a:xfrm>
                <a:off x="9812332" y="1396268"/>
                <a:ext cx="143510" cy="32194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2194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321531"/>
                    </a:lnTo>
                    <a:lnTo>
                      <a:pt x="0" y="321531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19" name="object 40">
                <a:extLst>
                  <a:ext uri="{FF2B5EF4-FFF2-40B4-BE49-F238E27FC236}">
                    <a16:creationId xmlns:a16="http://schemas.microsoft.com/office/drawing/2014/main" id="{FFF52A06-16AB-79F2-D5DA-75ED109B0EC4}"/>
                  </a:ext>
                </a:extLst>
              </p:cNvPr>
              <p:cNvSpPr/>
              <p:nvPr/>
            </p:nvSpPr>
            <p:spPr>
              <a:xfrm>
                <a:off x="9955026" y="1661887"/>
                <a:ext cx="143510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651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55911"/>
                    </a:lnTo>
                    <a:lnTo>
                      <a:pt x="143183" y="55911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20" name="object 41">
                <a:extLst>
                  <a:ext uri="{FF2B5EF4-FFF2-40B4-BE49-F238E27FC236}">
                    <a16:creationId xmlns:a16="http://schemas.microsoft.com/office/drawing/2014/main" id="{38E16090-D8D7-2C1B-39D2-67DB900FA560}"/>
                  </a:ext>
                </a:extLst>
              </p:cNvPr>
              <p:cNvSpPr/>
              <p:nvPr/>
            </p:nvSpPr>
            <p:spPr>
              <a:xfrm>
                <a:off x="9955026" y="1661887"/>
                <a:ext cx="143510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651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55911"/>
                    </a:lnTo>
                    <a:lnTo>
                      <a:pt x="0" y="55911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</p:grpSp>
        <p:grpSp>
          <p:nvGrpSpPr>
            <p:cNvPr id="92" name="object 129">
              <a:extLst>
                <a:ext uri="{FF2B5EF4-FFF2-40B4-BE49-F238E27FC236}">
                  <a16:creationId xmlns:a16="http://schemas.microsoft.com/office/drawing/2014/main" id="{5C5204E0-3348-DD0C-2F1E-D9E9E12C398C}"/>
                </a:ext>
              </a:extLst>
            </p:cNvPr>
            <p:cNvGrpSpPr/>
            <p:nvPr/>
          </p:nvGrpSpPr>
          <p:grpSpPr>
            <a:xfrm>
              <a:off x="8160019" y="315212"/>
              <a:ext cx="108623" cy="401079"/>
              <a:chOff x="9379478" y="1183342"/>
              <a:chExt cx="153035" cy="539750"/>
            </a:xfrm>
          </p:grpSpPr>
          <p:sp>
            <p:nvSpPr>
              <p:cNvPr id="93" name="object 130">
                <a:extLst>
                  <a:ext uri="{FF2B5EF4-FFF2-40B4-BE49-F238E27FC236}">
                    <a16:creationId xmlns:a16="http://schemas.microsoft.com/office/drawing/2014/main" id="{C0A5C2BF-AFBD-6630-FCD3-38306431AF77}"/>
                  </a:ext>
                </a:extLst>
              </p:cNvPr>
              <p:cNvSpPr/>
              <p:nvPr/>
            </p:nvSpPr>
            <p:spPr>
              <a:xfrm>
                <a:off x="9384241" y="1188105"/>
                <a:ext cx="143510" cy="5302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30225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529694"/>
                    </a:lnTo>
                    <a:lnTo>
                      <a:pt x="143184" y="529694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94" name="object 131">
                <a:extLst>
                  <a:ext uri="{FF2B5EF4-FFF2-40B4-BE49-F238E27FC236}">
                    <a16:creationId xmlns:a16="http://schemas.microsoft.com/office/drawing/2014/main" id="{C0D7E23E-5F66-FE06-F03F-FF90DF7604CC}"/>
                  </a:ext>
                </a:extLst>
              </p:cNvPr>
              <p:cNvSpPr/>
              <p:nvPr/>
            </p:nvSpPr>
            <p:spPr>
              <a:xfrm>
                <a:off x="9384241" y="1188105"/>
                <a:ext cx="143510" cy="5302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30225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529694"/>
                    </a:lnTo>
                    <a:lnTo>
                      <a:pt x="0" y="529694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</p:grpSp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1483C75C-01E3-9FC3-AC34-96709EE68C0A}"/>
              </a:ext>
            </a:extLst>
          </p:cNvPr>
          <p:cNvGrpSpPr>
            <a:grpSpLocks noChangeAspect="1"/>
          </p:cNvGrpSpPr>
          <p:nvPr/>
        </p:nvGrpSpPr>
        <p:grpSpPr>
          <a:xfrm>
            <a:off x="3869322" y="2598021"/>
            <a:ext cx="359040" cy="127221"/>
            <a:chOff x="7316835" y="187982"/>
            <a:chExt cx="1490982" cy="528309"/>
          </a:xfrm>
        </p:grpSpPr>
        <p:grpSp>
          <p:nvGrpSpPr>
            <p:cNvPr id="122" name="object 14">
              <a:extLst>
                <a:ext uri="{FF2B5EF4-FFF2-40B4-BE49-F238E27FC236}">
                  <a16:creationId xmlns:a16="http://schemas.microsoft.com/office/drawing/2014/main" id="{53C91944-5ADB-2D33-9512-DB54897B06D7}"/>
                </a:ext>
              </a:extLst>
            </p:cNvPr>
            <p:cNvGrpSpPr/>
            <p:nvPr/>
          </p:nvGrpSpPr>
          <p:grpSpPr>
            <a:xfrm>
              <a:off x="7316835" y="187982"/>
              <a:ext cx="1490982" cy="527960"/>
              <a:chOff x="8191551" y="1012122"/>
              <a:chExt cx="2100580" cy="710501"/>
            </a:xfrm>
          </p:grpSpPr>
          <p:sp>
            <p:nvSpPr>
              <p:cNvPr id="126" name="object 16">
                <a:extLst>
                  <a:ext uri="{FF2B5EF4-FFF2-40B4-BE49-F238E27FC236}">
                    <a16:creationId xmlns:a16="http://schemas.microsoft.com/office/drawing/2014/main" id="{C887E5D3-B80E-955D-82DC-01087A499457}"/>
                  </a:ext>
                </a:extLst>
              </p:cNvPr>
              <p:cNvSpPr/>
              <p:nvPr/>
            </p:nvSpPr>
            <p:spPr>
              <a:xfrm>
                <a:off x="8191551" y="1711511"/>
                <a:ext cx="33655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36550">
                    <a:moveTo>
                      <a:pt x="0" y="0"/>
                    </a:moveTo>
                    <a:lnTo>
                      <a:pt x="336506" y="0"/>
                    </a:lnTo>
                  </a:path>
                </a:pathLst>
              </a:custGeom>
              <a:ln w="12576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27" name="object 17">
                <a:extLst>
                  <a:ext uri="{FF2B5EF4-FFF2-40B4-BE49-F238E27FC236}">
                    <a16:creationId xmlns:a16="http://schemas.microsoft.com/office/drawing/2014/main" id="{A6C302E2-228A-A263-1A34-A7DEE2E12E4E}"/>
                  </a:ext>
                </a:extLst>
              </p:cNvPr>
              <p:cNvSpPr/>
              <p:nvPr/>
            </p:nvSpPr>
            <p:spPr>
              <a:xfrm>
                <a:off x="8191551" y="1716273"/>
                <a:ext cx="479425" cy="0"/>
              </a:xfrm>
              <a:custGeom>
                <a:avLst/>
                <a:gdLst/>
                <a:ahLst/>
                <a:cxnLst/>
                <a:rect l="l" t="t" r="r" b="b"/>
                <a:pathLst>
                  <a:path w="479425">
                    <a:moveTo>
                      <a:pt x="0" y="0"/>
                    </a:moveTo>
                    <a:lnTo>
                      <a:pt x="479204" y="0"/>
                    </a:lnTo>
                  </a:path>
                </a:pathLst>
              </a:custGeom>
              <a:ln w="317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28" name="object 18">
                <a:extLst>
                  <a:ext uri="{FF2B5EF4-FFF2-40B4-BE49-F238E27FC236}">
                    <a16:creationId xmlns:a16="http://schemas.microsoft.com/office/drawing/2014/main" id="{39173D57-57A9-FBB3-8753-74DF117CC863}"/>
                  </a:ext>
                </a:extLst>
              </p:cNvPr>
              <p:cNvSpPr/>
              <p:nvPr/>
            </p:nvSpPr>
            <p:spPr>
              <a:xfrm>
                <a:off x="10098210" y="1711511"/>
                <a:ext cx="19367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93675">
                    <a:moveTo>
                      <a:pt x="0" y="0"/>
                    </a:moveTo>
                    <a:lnTo>
                      <a:pt x="193322" y="0"/>
                    </a:lnTo>
                  </a:path>
                </a:pathLst>
              </a:custGeom>
              <a:ln w="12576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29" name="object 19">
                <a:extLst>
                  <a:ext uri="{FF2B5EF4-FFF2-40B4-BE49-F238E27FC236}">
                    <a16:creationId xmlns:a16="http://schemas.microsoft.com/office/drawing/2014/main" id="{94F5C7F2-7A58-D6D4-C4DE-D6733CAE8782}"/>
                  </a:ext>
                </a:extLst>
              </p:cNvPr>
              <p:cNvSpPr/>
              <p:nvPr/>
            </p:nvSpPr>
            <p:spPr>
              <a:xfrm>
                <a:off x="8191551" y="1716273"/>
                <a:ext cx="2100580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2100579" h="6350">
                    <a:moveTo>
                      <a:pt x="1906658" y="0"/>
                    </a:moveTo>
                    <a:lnTo>
                      <a:pt x="2099981" y="0"/>
                    </a:lnTo>
                  </a:path>
                  <a:path w="2100579" h="6350">
                    <a:moveTo>
                      <a:pt x="0" y="6288"/>
                    </a:moveTo>
                    <a:lnTo>
                      <a:pt x="2099981" y="6288"/>
                    </a:lnTo>
                  </a:path>
                </a:pathLst>
              </a:custGeom>
              <a:ln w="317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30" name="object 20">
                <a:extLst>
                  <a:ext uri="{FF2B5EF4-FFF2-40B4-BE49-F238E27FC236}">
                    <a16:creationId xmlns:a16="http://schemas.microsoft.com/office/drawing/2014/main" id="{DA4BBE94-8E8D-6110-19BA-384B83936177}"/>
                  </a:ext>
                </a:extLst>
              </p:cNvPr>
              <p:cNvSpPr/>
              <p:nvPr/>
            </p:nvSpPr>
            <p:spPr>
              <a:xfrm>
                <a:off x="8385361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87496"/>
                    </a:lnTo>
                    <a:lnTo>
                      <a:pt x="143183" y="87496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31" name="object 21">
                <a:extLst>
                  <a:ext uri="{FF2B5EF4-FFF2-40B4-BE49-F238E27FC236}">
                    <a16:creationId xmlns:a16="http://schemas.microsoft.com/office/drawing/2014/main" id="{9BF30D2D-765D-DE8B-6533-BDF25FF9297B}"/>
                  </a:ext>
                </a:extLst>
              </p:cNvPr>
              <p:cNvSpPr/>
              <p:nvPr/>
            </p:nvSpPr>
            <p:spPr>
              <a:xfrm>
                <a:off x="8385361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87496"/>
                    </a:lnTo>
                    <a:lnTo>
                      <a:pt x="0" y="8749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32" name="object 22">
                <a:extLst>
                  <a:ext uri="{FF2B5EF4-FFF2-40B4-BE49-F238E27FC236}">
                    <a16:creationId xmlns:a16="http://schemas.microsoft.com/office/drawing/2014/main" id="{7F387C50-CB7C-C71A-F64D-F96644B75249}"/>
                  </a:ext>
                </a:extLst>
              </p:cNvPr>
              <p:cNvSpPr/>
              <p:nvPr/>
            </p:nvSpPr>
            <p:spPr>
              <a:xfrm>
                <a:off x="8528058" y="1012122"/>
                <a:ext cx="143510" cy="70612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706119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705676"/>
                    </a:lnTo>
                    <a:lnTo>
                      <a:pt x="143183" y="705676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33" name="object 23">
                <a:extLst>
                  <a:ext uri="{FF2B5EF4-FFF2-40B4-BE49-F238E27FC236}">
                    <a16:creationId xmlns:a16="http://schemas.microsoft.com/office/drawing/2014/main" id="{84FA8268-9E4A-4F57-A2DF-038A549FEA3F}"/>
                  </a:ext>
                </a:extLst>
              </p:cNvPr>
              <p:cNvSpPr/>
              <p:nvPr/>
            </p:nvSpPr>
            <p:spPr>
              <a:xfrm>
                <a:off x="8528058" y="1012122"/>
                <a:ext cx="143510" cy="70612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706119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705676"/>
                    </a:lnTo>
                    <a:lnTo>
                      <a:pt x="0" y="70567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34" name="object 24">
                <a:extLst>
                  <a:ext uri="{FF2B5EF4-FFF2-40B4-BE49-F238E27FC236}">
                    <a16:creationId xmlns:a16="http://schemas.microsoft.com/office/drawing/2014/main" id="{972DEE92-2EB8-3A9D-04BF-AC7CCF557B18}"/>
                  </a:ext>
                </a:extLst>
              </p:cNvPr>
              <p:cNvSpPr/>
              <p:nvPr/>
            </p:nvSpPr>
            <p:spPr>
              <a:xfrm>
                <a:off x="8670755" y="1535343"/>
                <a:ext cx="143510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82880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182455"/>
                    </a:lnTo>
                    <a:lnTo>
                      <a:pt x="143183" y="182455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35" name="object 25">
                <a:extLst>
                  <a:ext uri="{FF2B5EF4-FFF2-40B4-BE49-F238E27FC236}">
                    <a16:creationId xmlns:a16="http://schemas.microsoft.com/office/drawing/2014/main" id="{80CDA202-92A5-0E8A-6823-7AC15263B743}"/>
                  </a:ext>
                </a:extLst>
              </p:cNvPr>
              <p:cNvSpPr/>
              <p:nvPr/>
            </p:nvSpPr>
            <p:spPr>
              <a:xfrm>
                <a:off x="8670755" y="1535343"/>
                <a:ext cx="143510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8288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182455"/>
                    </a:lnTo>
                    <a:lnTo>
                      <a:pt x="0" y="182455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36" name="object 26">
                <a:extLst>
                  <a:ext uri="{FF2B5EF4-FFF2-40B4-BE49-F238E27FC236}">
                    <a16:creationId xmlns:a16="http://schemas.microsoft.com/office/drawing/2014/main" id="{B6C92119-F33A-2B5B-453D-2FEC2DD4A565}"/>
                  </a:ext>
                </a:extLst>
              </p:cNvPr>
              <p:cNvSpPr/>
              <p:nvPr/>
            </p:nvSpPr>
            <p:spPr>
              <a:xfrm>
                <a:off x="8813451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290708"/>
                    </a:lnTo>
                    <a:lnTo>
                      <a:pt x="143184" y="290708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37" name="object 27">
                <a:extLst>
                  <a:ext uri="{FF2B5EF4-FFF2-40B4-BE49-F238E27FC236}">
                    <a16:creationId xmlns:a16="http://schemas.microsoft.com/office/drawing/2014/main" id="{E4339CD6-EB85-672F-5398-437233924AAB}"/>
                  </a:ext>
                </a:extLst>
              </p:cNvPr>
              <p:cNvSpPr/>
              <p:nvPr/>
            </p:nvSpPr>
            <p:spPr>
              <a:xfrm>
                <a:off x="8813451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90707"/>
                    </a:lnTo>
                    <a:lnTo>
                      <a:pt x="0" y="290707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38" name="object 28">
                <a:extLst>
                  <a:ext uri="{FF2B5EF4-FFF2-40B4-BE49-F238E27FC236}">
                    <a16:creationId xmlns:a16="http://schemas.microsoft.com/office/drawing/2014/main" id="{E87F5D51-C0CE-975D-0628-AF2F5F858620}"/>
                  </a:ext>
                </a:extLst>
              </p:cNvPr>
              <p:cNvSpPr/>
              <p:nvPr/>
            </p:nvSpPr>
            <p:spPr>
              <a:xfrm>
                <a:off x="8956149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87496"/>
                    </a:lnTo>
                    <a:lnTo>
                      <a:pt x="143184" y="87496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39" name="object 29">
                <a:extLst>
                  <a:ext uri="{FF2B5EF4-FFF2-40B4-BE49-F238E27FC236}">
                    <a16:creationId xmlns:a16="http://schemas.microsoft.com/office/drawing/2014/main" id="{2E7E9748-0775-BFF3-67CA-C50FA009EFB3}"/>
                  </a:ext>
                </a:extLst>
              </p:cNvPr>
              <p:cNvSpPr/>
              <p:nvPr/>
            </p:nvSpPr>
            <p:spPr>
              <a:xfrm>
                <a:off x="8956149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87496"/>
                    </a:lnTo>
                    <a:lnTo>
                      <a:pt x="0" y="8749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40" name="object 30">
                <a:extLst>
                  <a:ext uri="{FF2B5EF4-FFF2-40B4-BE49-F238E27FC236}">
                    <a16:creationId xmlns:a16="http://schemas.microsoft.com/office/drawing/2014/main" id="{C4226D40-2FCA-1C71-2C46-1DBF9B5D8F35}"/>
                  </a:ext>
                </a:extLst>
              </p:cNvPr>
              <p:cNvSpPr/>
              <p:nvPr/>
            </p:nvSpPr>
            <p:spPr>
              <a:xfrm>
                <a:off x="9098846" y="1403269"/>
                <a:ext cx="143510" cy="31496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1496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314529"/>
                    </a:lnTo>
                    <a:lnTo>
                      <a:pt x="143184" y="314529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41" name="object 31">
                <a:extLst>
                  <a:ext uri="{FF2B5EF4-FFF2-40B4-BE49-F238E27FC236}">
                    <a16:creationId xmlns:a16="http://schemas.microsoft.com/office/drawing/2014/main" id="{EC9853C7-F682-5554-616F-80CF9EAF4263}"/>
                  </a:ext>
                </a:extLst>
              </p:cNvPr>
              <p:cNvSpPr/>
              <p:nvPr/>
            </p:nvSpPr>
            <p:spPr>
              <a:xfrm>
                <a:off x="9098846" y="1403269"/>
                <a:ext cx="143510" cy="31496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1496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314529"/>
                    </a:lnTo>
                    <a:lnTo>
                      <a:pt x="0" y="31452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42" name="object 32">
                <a:extLst>
                  <a:ext uri="{FF2B5EF4-FFF2-40B4-BE49-F238E27FC236}">
                    <a16:creationId xmlns:a16="http://schemas.microsoft.com/office/drawing/2014/main" id="{E8F7F754-31FD-CD72-0988-5CBF1C7C7F3B}"/>
                  </a:ext>
                </a:extLst>
              </p:cNvPr>
              <p:cNvSpPr/>
              <p:nvPr/>
            </p:nvSpPr>
            <p:spPr>
              <a:xfrm>
                <a:off x="9241543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290708"/>
                    </a:lnTo>
                    <a:lnTo>
                      <a:pt x="143184" y="290708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43" name="object 33">
                <a:extLst>
                  <a:ext uri="{FF2B5EF4-FFF2-40B4-BE49-F238E27FC236}">
                    <a16:creationId xmlns:a16="http://schemas.microsoft.com/office/drawing/2014/main" id="{0A386B3D-7B9E-F607-9305-F106C414F192}"/>
                  </a:ext>
                </a:extLst>
              </p:cNvPr>
              <p:cNvSpPr/>
              <p:nvPr/>
            </p:nvSpPr>
            <p:spPr>
              <a:xfrm>
                <a:off x="9241543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90708"/>
                    </a:lnTo>
                    <a:lnTo>
                      <a:pt x="0" y="290708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44" name="object 34">
                <a:extLst>
                  <a:ext uri="{FF2B5EF4-FFF2-40B4-BE49-F238E27FC236}">
                    <a16:creationId xmlns:a16="http://schemas.microsoft.com/office/drawing/2014/main" id="{E18D5125-2810-D088-AAE0-23E6BCED0277}"/>
                  </a:ext>
                </a:extLst>
              </p:cNvPr>
              <p:cNvSpPr/>
              <p:nvPr/>
            </p:nvSpPr>
            <p:spPr>
              <a:xfrm>
                <a:off x="9526937" y="1585520"/>
                <a:ext cx="143510" cy="1327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3271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132279"/>
                    </a:lnTo>
                    <a:lnTo>
                      <a:pt x="143183" y="132279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45" name="object 35">
                <a:extLst>
                  <a:ext uri="{FF2B5EF4-FFF2-40B4-BE49-F238E27FC236}">
                    <a16:creationId xmlns:a16="http://schemas.microsoft.com/office/drawing/2014/main" id="{0F14435C-5663-D546-4649-AE2BCED68D61}"/>
                  </a:ext>
                </a:extLst>
              </p:cNvPr>
              <p:cNvSpPr/>
              <p:nvPr/>
            </p:nvSpPr>
            <p:spPr>
              <a:xfrm>
                <a:off x="9526937" y="1585520"/>
                <a:ext cx="143510" cy="1327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3271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132279"/>
                    </a:lnTo>
                    <a:lnTo>
                      <a:pt x="0" y="13227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46" name="object 36">
                <a:extLst>
                  <a:ext uri="{FF2B5EF4-FFF2-40B4-BE49-F238E27FC236}">
                    <a16:creationId xmlns:a16="http://schemas.microsoft.com/office/drawing/2014/main" id="{9AE50E9A-357F-4D64-0601-2123E6EB82CE}"/>
                  </a:ext>
                </a:extLst>
              </p:cNvPr>
              <p:cNvSpPr/>
              <p:nvPr/>
            </p:nvSpPr>
            <p:spPr>
              <a:xfrm>
                <a:off x="9669635" y="1479669"/>
                <a:ext cx="143510" cy="2381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38125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238130"/>
                    </a:lnTo>
                    <a:lnTo>
                      <a:pt x="143183" y="238130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47" name="object 37">
                <a:extLst>
                  <a:ext uri="{FF2B5EF4-FFF2-40B4-BE49-F238E27FC236}">
                    <a16:creationId xmlns:a16="http://schemas.microsoft.com/office/drawing/2014/main" id="{CB2D69F8-46A1-E22F-D4D3-736654CE9695}"/>
                  </a:ext>
                </a:extLst>
              </p:cNvPr>
              <p:cNvSpPr/>
              <p:nvPr/>
            </p:nvSpPr>
            <p:spPr>
              <a:xfrm>
                <a:off x="9669635" y="1479669"/>
                <a:ext cx="143510" cy="2381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38125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38129"/>
                    </a:lnTo>
                    <a:lnTo>
                      <a:pt x="0" y="23812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48" name="object 38">
                <a:extLst>
                  <a:ext uri="{FF2B5EF4-FFF2-40B4-BE49-F238E27FC236}">
                    <a16:creationId xmlns:a16="http://schemas.microsoft.com/office/drawing/2014/main" id="{754F91CD-0713-CB72-AE58-C1D6C0E071C6}"/>
                  </a:ext>
                </a:extLst>
              </p:cNvPr>
              <p:cNvSpPr/>
              <p:nvPr/>
            </p:nvSpPr>
            <p:spPr>
              <a:xfrm>
                <a:off x="9812332" y="1396268"/>
                <a:ext cx="143510" cy="32194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2194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321530"/>
                    </a:lnTo>
                    <a:lnTo>
                      <a:pt x="143183" y="321530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49" name="object 39">
                <a:extLst>
                  <a:ext uri="{FF2B5EF4-FFF2-40B4-BE49-F238E27FC236}">
                    <a16:creationId xmlns:a16="http://schemas.microsoft.com/office/drawing/2014/main" id="{3AAA5796-13E1-4D92-3E70-169CFC507EA4}"/>
                  </a:ext>
                </a:extLst>
              </p:cNvPr>
              <p:cNvSpPr/>
              <p:nvPr/>
            </p:nvSpPr>
            <p:spPr>
              <a:xfrm>
                <a:off x="9812332" y="1396268"/>
                <a:ext cx="143510" cy="32194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2194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321531"/>
                    </a:lnTo>
                    <a:lnTo>
                      <a:pt x="0" y="321531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50" name="object 40">
                <a:extLst>
                  <a:ext uri="{FF2B5EF4-FFF2-40B4-BE49-F238E27FC236}">
                    <a16:creationId xmlns:a16="http://schemas.microsoft.com/office/drawing/2014/main" id="{E09C2AD9-B8F8-4ED9-69F7-48F21B1E70CD}"/>
                  </a:ext>
                </a:extLst>
              </p:cNvPr>
              <p:cNvSpPr/>
              <p:nvPr/>
            </p:nvSpPr>
            <p:spPr>
              <a:xfrm>
                <a:off x="9955026" y="1661887"/>
                <a:ext cx="143510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651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55911"/>
                    </a:lnTo>
                    <a:lnTo>
                      <a:pt x="143183" y="55911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51" name="object 41">
                <a:extLst>
                  <a:ext uri="{FF2B5EF4-FFF2-40B4-BE49-F238E27FC236}">
                    <a16:creationId xmlns:a16="http://schemas.microsoft.com/office/drawing/2014/main" id="{53AF8CE2-08EA-281B-08FA-D3AE4AEE6276}"/>
                  </a:ext>
                </a:extLst>
              </p:cNvPr>
              <p:cNvSpPr/>
              <p:nvPr/>
            </p:nvSpPr>
            <p:spPr>
              <a:xfrm>
                <a:off x="9955026" y="1661887"/>
                <a:ext cx="143510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651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55911"/>
                    </a:lnTo>
                    <a:lnTo>
                      <a:pt x="0" y="55911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</p:grpSp>
        <p:grpSp>
          <p:nvGrpSpPr>
            <p:cNvPr id="123" name="object 129">
              <a:extLst>
                <a:ext uri="{FF2B5EF4-FFF2-40B4-BE49-F238E27FC236}">
                  <a16:creationId xmlns:a16="http://schemas.microsoft.com/office/drawing/2014/main" id="{B8F405C9-EFCB-F8BA-8498-35C9BBF55D8A}"/>
                </a:ext>
              </a:extLst>
            </p:cNvPr>
            <p:cNvGrpSpPr/>
            <p:nvPr/>
          </p:nvGrpSpPr>
          <p:grpSpPr>
            <a:xfrm>
              <a:off x="8160019" y="315212"/>
              <a:ext cx="108623" cy="401079"/>
              <a:chOff x="9379478" y="1183342"/>
              <a:chExt cx="153035" cy="539750"/>
            </a:xfrm>
          </p:grpSpPr>
          <p:sp>
            <p:nvSpPr>
              <p:cNvPr id="124" name="object 130">
                <a:extLst>
                  <a:ext uri="{FF2B5EF4-FFF2-40B4-BE49-F238E27FC236}">
                    <a16:creationId xmlns:a16="http://schemas.microsoft.com/office/drawing/2014/main" id="{799428A0-894D-9140-2218-F3C1E2ECD072}"/>
                  </a:ext>
                </a:extLst>
              </p:cNvPr>
              <p:cNvSpPr/>
              <p:nvPr/>
            </p:nvSpPr>
            <p:spPr>
              <a:xfrm>
                <a:off x="9384241" y="1188105"/>
                <a:ext cx="143510" cy="5302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30225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529694"/>
                    </a:lnTo>
                    <a:lnTo>
                      <a:pt x="143184" y="529694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25" name="object 131">
                <a:extLst>
                  <a:ext uri="{FF2B5EF4-FFF2-40B4-BE49-F238E27FC236}">
                    <a16:creationId xmlns:a16="http://schemas.microsoft.com/office/drawing/2014/main" id="{C246CE83-FE55-886F-7987-2C12E70C5E01}"/>
                  </a:ext>
                </a:extLst>
              </p:cNvPr>
              <p:cNvSpPr/>
              <p:nvPr/>
            </p:nvSpPr>
            <p:spPr>
              <a:xfrm>
                <a:off x="9384241" y="1188105"/>
                <a:ext cx="143510" cy="5302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30225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529694"/>
                    </a:lnTo>
                    <a:lnTo>
                      <a:pt x="0" y="529694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</p:grpSp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655C1866-399A-3740-5E36-C33657F2FBC4}"/>
              </a:ext>
            </a:extLst>
          </p:cNvPr>
          <p:cNvGrpSpPr>
            <a:grpSpLocks noChangeAspect="1"/>
          </p:cNvGrpSpPr>
          <p:nvPr/>
        </p:nvGrpSpPr>
        <p:grpSpPr>
          <a:xfrm>
            <a:off x="4472041" y="2598021"/>
            <a:ext cx="359040" cy="127221"/>
            <a:chOff x="7316835" y="187982"/>
            <a:chExt cx="1490982" cy="528309"/>
          </a:xfrm>
        </p:grpSpPr>
        <p:grpSp>
          <p:nvGrpSpPr>
            <p:cNvPr id="153" name="object 14">
              <a:extLst>
                <a:ext uri="{FF2B5EF4-FFF2-40B4-BE49-F238E27FC236}">
                  <a16:creationId xmlns:a16="http://schemas.microsoft.com/office/drawing/2014/main" id="{9CD0E574-6704-4459-3604-E82B4A700EB9}"/>
                </a:ext>
              </a:extLst>
            </p:cNvPr>
            <p:cNvGrpSpPr/>
            <p:nvPr/>
          </p:nvGrpSpPr>
          <p:grpSpPr>
            <a:xfrm>
              <a:off x="7316835" y="187982"/>
              <a:ext cx="1490982" cy="527960"/>
              <a:chOff x="8191551" y="1012122"/>
              <a:chExt cx="2100580" cy="710501"/>
            </a:xfrm>
          </p:grpSpPr>
          <p:sp>
            <p:nvSpPr>
              <p:cNvPr id="157" name="object 16">
                <a:extLst>
                  <a:ext uri="{FF2B5EF4-FFF2-40B4-BE49-F238E27FC236}">
                    <a16:creationId xmlns:a16="http://schemas.microsoft.com/office/drawing/2014/main" id="{434E8BA2-6F28-9017-AFEC-BF36B3F76059}"/>
                  </a:ext>
                </a:extLst>
              </p:cNvPr>
              <p:cNvSpPr/>
              <p:nvPr/>
            </p:nvSpPr>
            <p:spPr>
              <a:xfrm>
                <a:off x="8191551" y="1711511"/>
                <a:ext cx="33655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36550">
                    <a:moveTo>
                      <a:pt x="0" y="0"/>
                    </a:moveTo>
                    <a:lnTo>
                      <a:pt x="336506" y="0"/>
                    </a:lnTo>
                  </a:path>
                </a:pathLst>
              </a:custGeom>
              <a:ln w="12576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58" name="object 17">
                <a:extLst>
                  <a:ext uri="{FF2B5EF4-FFF2-40B4-BE49-F238E27FC236}">
                    <a16:creationId xmlns:a16="http://schemas.microsoft.com/office/drawing/2014/main" id="{B1D08EBD-81F8-7302-B2C8-ED5749C46151}"/>
                  </a:ext>
                </a:extLst>
              </p:cNvPr>
              <p:cNvSpPr/>
              <p:nvPr/>
            </p:nvSpPr>
            <p:spPr>
              <a:xfrm>
                <a:off x="8191551" y="1716273"/>
                <a:ext cx="479425" cy="0"/>
              </a:xfrm>
              <a:custGeom>
                <a:avLst/>
                <a:gdLst/>
                <a:ahLst/>
                <a:cxnLst/>
                <a:rect l="l" t="t" r="r" b="b"/>
                <a:pathLst>
                  <a:path w="479425">
                    <a:moveTo>
                      <a:pt x="0" y="0"/>
                    </a:moveTo>
                    <a:lnTo>
                      <a:pt x="479204" y="0"/>
                    </a:lnTo>
                  </a:path>
                </a:pathLst>
              </a:custGeom>
              <a:ln w="317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59" name="object 18">
                <a:extLst>
                  <a:ext uri="{FF2B5EF4-FFF2-40B4-BE49-F238E27FC236}">
                    <a16:creationId xmlns:a16="http://schemas.microsoft.com/office/drawing/2014/main" id="{89D91AC7-5A21-475C-DA69-77DE8D73757C}"/>
                  </a:ext>
                </a:extLst>
              </p:cNvPr>
              <p:cNvSpPr/>
              <p:nvPr/>
            </p:nvSpPr>
            <p:spPr>
              <a:xfrm>
                <a:off x="10098210" y="1711511"/>
                <a:ext cx="19367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93675">
                    <a:moveTo>
                      <a:pt x="0" y="0"/>
                    </a:moveTo>
                    <a:lnTo>
                      <a:pt x="193322" y="0"/>
                    </a:lnTo>
                  </a:path>
                </a:pathLst>
              </a:custGeom>
              <a:ln w="12576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60" name="object 19">
                <a:extLst>
                  <a:ext uri="{FF2B5EF4-FFF2-40B4-BE49-F238E27FC236}">
                    <a16:creationId xmlns:a16="http://schemas.microsoft.com/office/drawing/2014/main" id="{11A6836F-2AEC-1909-94AE-8D1BDB69FC18}"/>
                  </a:ext>
                </a:extLst>
              </p:cNvPr>
              <p:cNvSpPr/>
              <p:nvPr/>
            </p:nvSpPr>
            <p:spPr>
              <a:xfrm>
                <a:off x="8191551" y="1716273"/>
                <a:ext cx="2100580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2100579" h="6350">
                    <a:moveTo>
                      <a:pt x="1906658" y="0"/>
                    </a:moveTo>
                    <a:lnTo>
                      <a:pt x="2099981" y="0"/>
                    </a:lnTo>
                  </a:path>
                  <a:path w="2100579" h="6350">
                    <a:moveTo>
                      <a:pt x="0" y="6288"/>
                    </a:moveTo>
                    <a:lnTo>
                      <a:pt x="2099981" y="6288"/>
                    </a:lnTo>
                  </a:path>
                </a:pathLst>
              </a:custGeom>
              <a:ln w="317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61" name="object 20">
                <a:extLst>
                  <a:ext uri="{FF2B5EF4-FFF2-40B4-BE49-F238E27FC236}">
                    <a16:creationId xmlns:a16="http://schemas.microsoft.com/office/drawing/2014/main" id="{79227824-B8B2-ACB0-CEB8-ABCA5558FE3E}"/>
                  </a:ext>
                </a:extLst>
              </p:cNvPr>
              <p:cNvSpPr/>
              <p:nvPr/>
            </p:nvSpPr>
            <p:spPr>
              <a:xfrm>
                <a:off x="8385361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87496"/>
                    </a:lnTo>
                    <a:lnTo>
                      <a:pt x="143183" y="87496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62" name="object 21">
                <a:extLst>
                  <a:ext uri="{FF2B5EF4-FFF2-40B4-BE49-F238E27FC236}">
                    <a16:creationId xmlns:a16="http://schemas.microsoft.com/office/drawing/2014/main" id="{0620F0B5-8DB7-3F9B-FFBA-74B119A672F2}"/>
                  </a:ext>
                </a:extLst>
              </p:cNvPr>
              <p:cNvSpPr/>
              <p:nvPr/>
            </p:nvSpPr>
            <p:spPr>
              <a:xfrm>
                <a:off x="8385361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87496"/>
                    </a:lnTo>
                    <a:lnTo>
                      <a:pt x="0" y="8749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63" name="object 22">
                <a:extLst>
                  <a:ext uri="{FF2B5EF4-FFF2-40B4-BE49-F238E27FC236}">
                    <a16:creationId xmlns:a16="http://schemas.microsoft.com/office/drawing/2014/main" id="{C6E40365-649B-C102-844F-5966FAD71A93}"/>
                  </a:ext>
                </a:extLst>
              </p:cNvPr>
              <p:cNvSpPr/>
              <p:nvPr/>
            </p:nvSpPr>
            <p:spPr>
              <a:xfrm>
                <a:off x="8528058" y="1012122"/>
                <a:ext cx="143510" cy="70612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706119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705676"/>
                    </a:lnTo>
                    <a:lnTo>
                      <a:pt x="143183" y="705676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64" name="object 23">
                <a:extLst>
                  <a:ext uri="{FF2B5EF4-FFF2-40B4-BE49-F238E27FC236}">
                    <a16:creationId xmlns:a16="http://schemas.microsoft.com/office/drawing/2014/main" id="{7B9AC3C6-52F5-7D66-0D14-DDD54D27C33F}"/>
                  </a:ext>
                </a:extLst>
              </p:cNvPr>
              <p:cNvSpPr/>
              <p:nvPr/>
            </p:nvSpPr>
            <p:spPr>
              <a:xfrm>
                <a:off x="8528058" y="1012122"/>
                <a:ext cx="143510" cy="70612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706119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705676"/>
                    </a:lnTo>
                    <a:lnTo>
                      <a:pt x="0" y="70567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65" name="object 24">
                <a:extLst>
                  <a:ext uri="{FF2B5EF4-FFF2-40B4-BE49-F238E27FC236}">
                    <a16:creationId xmlns:a16="http://schemas.microsoft.com/office/drawing/2014/main" id="{3FA2EBD1-BA32-A20E-931E-1DE2DE832BE2}"/>
                  </a:ext>
                </a:extLst>
              </p:cNvPr>
              <p:cNvSpPr/>
              <p:nvPr/>
            </p:nvSpPr>
            <p:spPr>
              <a:xfrm>
                <a:off x="8670755" y="1535343"/>
                <a:ext cx="143510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82880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182455"/>
                    </a:lnTo>
                    <a:lnTo>
                      <a:pt x="143183" y="182455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66" name="object 25">
                <a:extLst>
                  <a:ext uri="{FF2B5EF4-FFF2-40B4-BE49-F238E27FC236}">
                    <a16:creationId xmlns:a16="http://schemas.microsoft.com/office/drawing/2014/main" id="{80E91959-9DB3-165F-4739-E4BE69904C22}"/>
                  </a:ext>
                </a:extLst>
              </p:cNvPr>
              <p:cNvSpPr/>
              <p:nvPr/>
            </p:nvSpPr>
            <p:spPr>
              <a:xfrm>
                <a:off x="8670755" y="1535343"/>
                <a:ext cx="143510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8288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182455"/>
                    </a:lnTo>
                    <a:lnTo>
                      <a:pt x="0" y="182455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67" name="object 26">
                <a:extLst>
                  <a:ext uri="{FF2B5EF4-FFF2-40B4-BE49-F238E27FC236}">
                    <a16:creationId xmlns:a16="http://schemas.microsoft.com/office/drawing/2014/main" id="{EA1F2333-8413-41D1-370D-5201E5ADD233}"/>
                  </a:ext>
                </a:extLst>
              </p:cNvPr>
              <p:cNvSpPr/>
              <p:nvPr/>
            </p:nvSpPr>
            <p:spPr>
              <a:xfrm>
                <a:off x="8813451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290708"/>
                    </a:lnTo>
                    <a:lnTo>
                      <a:pt x="143184" y="290708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68" name="object 27">
                <a:extLst>
                  <a:ext uri="{FF2B5EF4-FFF2-40B4-BE49-F238E27FC236}">
                    <a16:creationId xmlns:a16="http://schemas.microsoft.com/office/drawing/2014/main" id="{47B1704F-67BA-57CB-C0E9-8492C1B6C22A}"/>
                  </a:ext>
                </a:extLst>
              </p:cNvPr>
              <p:cNvSpPr/>
              <p:nvPr/>
            </p:nvSpPr>
            <p:spPr>
              <a:xfrm>
                <a:off x="8813451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90707"/>
                    </a:lnTo>
                    <a:lnTo>
                      <a:pt x="0" y="290707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69" name="object 28">
                <a:extLst>
                  <a:ext uri="{FF2B5EF4-FFF2-40B4-BE49-F238E27FC236}">
                    <a16:creationId xmlns:a16="http://schemas.microsoft.com/office/drawing/2014/main" id="{1D60F3B0-B5E3-3D0D-B62F-FD8F1C0B285E}"/>
                  </a:ext>
                </a:extLst>
              </p:cNvPr>
              <p:cNvSpPr/>
              <p:nvPr/>
            </p:nvSpPr>
            <p:spPr>
              <a:xfrm>
                <a:off x="8956149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87496"/>
                    </a:lnTo>
                    <a:lnTo>
                      <a:pt x="143184" y="87496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70" name="object 29">
                <a:extLst>
                  <a:ext uri="{FF2B5EF4-FFF2-40B4-BE49-F238E27FC236}">
                    <a16:creationId xmlns:a16="http://schemas.microsoft.com/office/drawing/2014/main" id="{ABFB557B-E053-76FA-B2E0-774102FACC79}"/>
                  </a:ext>
                </a:extLst>
              </p:cNvPr>
              <p:cNvSpPr/>
              <p:nvPr/>
            </p:nvSpPr>
            <p:spPr>
              <a:xfrm>
                <a:off x="8956149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87496"/>
                    </a:lnTo>
                    <a:lnTo>
                      <a:pt x="0" y="8749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71" name="object 30">
                <a:extLst>
                  <a:ext uri="{FF2B5EF4-FFF2-40B4-BE49-F238E27FC236}">
                    <a16:creationId xmlns:a16="http://schemas.microsoft.com/office/drawing/2014/main" id="{BF5B421E-FE5E-D968-D4BE-B6E9FE1EA4AB}"/>
                  </a:ext>
                </a:extLst>
              </p:cNvPr>
              <p:cNvSpPr/>
              <p:nvPr/>
            </p:nvSpPr>
            <p:spPr>
              <a:xfrm>
                <a:off x="9098846" y="1403269"/>
                <a:ext cx="143510" cy="31496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1496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314529"/>
                    </a:lnTo>
                    <a:lnTo>
                      <a:pt x="143184" y="314529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72" name="object 31">
                <a:extLst>
                  <a:ext uri="{FF2B5EF4-FFF2-40B4-BE49-F238E27FC236}">
                    <a16:creationId xmlns:a16="http://schemas.microsoft.com/office/drawing/2014/main" id="{22BB57DE-6040-8D63-EE03-0BBBA499BDC2}"/>
                  </a:ext>
                </a:extLst>
              </p:cNvPr>
              <p:cNvSpPr/>
              <p:nvPr/>
            </p:nvSpPr>
            <p:spPr>
              <a:xfrm>
                <a:off x="9098846" y="1403269"/>
                <a:ext cx="143510" cy="31496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1496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314529"/>
                    </a:lnTo>
                    <a:lnTo>
                      <a:pt x="0" y="31452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73" name="object 32">
                <a:extLst>
                  <a:ext uri="{FF2B5EF4-FFF2-40B4-BE49-F238E27FC236}">
                    <a16:creationId xmlns:a16="http://schemas.microsoft.com/office/drawing/2014/main" id="{5974FEB8-BAF4-0E43-6F92-914622F9FB8C}"/>
                  </a:ext>
                </a:extLst>
              </p:cNvPr>
              <p:cNvSpPr/>
              <p:nvPr/>
            </p:nvSpPr>
            <p:spPr>
              <a:xfrm>
                <a:off x="9241543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290708"/>
                    </a:lnTo>
                    <a:lnTo>
                      <a:pt x="143184" y="290708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74" name="object 33">
                <a:extLst>
                  <a:ext uri="{FF2B5EF4-FFF2-40B4-BE49-F238E27FC236}">
                    <a16:creationId xmlns:a16="http://schemas.microsoft.com/office/drawing/2014/main" id="{A3ABCC60-30C0-290A-0281-94918DBE8DF8}"/>
                  </a:ext>
                </a:extLst>
              </p:cNvPr>
              <p:cNvSpPr/>
              <p:nvPr/>
            </p:nvSpPr>
            <p:spPr>
              <a:xfrm>
                <a:off x="9241543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90708"/>
                    </a:lnTo>
                    <a:lnTo>
                      <a:pt x="0" y="290708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75" name="object 34">
                <a:extLst>
                  <a:ext uri="{FF2B5EF4-FFF2-40B4-BE49-F238E27FC236}">
                    <a16:creationId xmlns:a16="http://schemas.microsoft.com/office/drawing/2014/main" id="{EB8DBE2E-F0EE-BCD5-3BA2-EA00C28D100B}"/>
                  </a:ext>
                </a:extLst>
              </p:cNvPr>
              <p:cNvSpPr/>
              <p:nvPr/>
            </p:nvSpPr>
            <p:spPr>
              <a:xfrm>
                <a:off x="9526937" y="1585520"/>
                <a:ext cx="143510" cy="1327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3271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132279"/>
                    </a:lnTo>
                    <a:lnTo>
                      <a:pt x="143183" y="132279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76" name="object 35">
                <a:extLst>
                  <a:ext uri="{FF2B5EF4-FFF2-40B4-BE49-F238E27FC236}">
                    <a16:creationId xmlns:a16="http://schemas.microsoft.com/office/drawing/2014/main" id="{AFABF6BD-F93D-C5D5-36B6-B5C250F4FA78}"/>
                  </a:ext>
                </a:extLst>
              </p:cNvPr>
              <p:cNvSpPr/>
              <p:nvPr/>
            </p:nvSpPr>
            <p:spPr>
              <a:xfrm>
                <a:off x="9526937" y="1585520"/>
                <a:ext cx="143510" cy="1327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3271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132279"/>
                    </a:lnTo>
                    <a:lnTo>
                      <a:pt x="0" y="13227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77" name="object 36">
                <a:extLst>
                  <a:ext uri="{FF2B5EF4-FFF2-40B4-BE49-F238E27FC236}">
                    <a16:creationId xmlns:a16="http://schemas.microsoft.com/office/drawing/2014/main" id="{32E3856A-98B8-61F9-FA33-6F3F2AF41A0F}"/>
                  </a:ext>
                </a:extLst>
              </p:cNvPr>
              <p:cNvSpPr/>
              <p:nvPr/>
            </p:nvSpPr>
            <p:spPr>
              <a:xfrm>
                <a:off x="9669635" y="1479669"/>
                <a:ext cx="143510" cy="2381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38125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238130"/>
                    </a:lnTo>
                    <a:lnTo>
                      <a:pt x="143183" y="238130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78" name="object 37">
                <a:extLst>
                  <a:ext uri="{FF2B5EF4-FFF2-40B4-BE49-F238E27FC236}">
                    <a16:creationId xmlns:a16="http://schemas.microsoft.com/office/drawing/2014/main" id="{E122F3B3-8728-5ADC-0E6E-2104E444A300}"/>
                  </a:ext>
                </a:extLst>
              </p:cNvPr>
              <p:cNvSpPr/>
              <p:nvPr/>
            </p:nvSpPr>
            <p:spPr>
              <a:xfrm>
                <a:off x="9669635" y="1479669"/>
                <a:ext cx="143510" cy="2381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38125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38129"/>
                    </a:lnTo>
                    <a:lnTo>
                      <a:pt x="0" y="23812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79" name="object 38">
                <a:extLst>
                  <a:ext uri="{FF2B5EF4-FFF2-40B4-BE49-F238E27FC236}">
                    <a16:creationId xmlns:a16="http://schemas.microsoft.com/office/drawing/2014/main" id="{CDE2020B-1CC0-52B7-9643-AD8B7CF58FB8}"/>
                  </a:ext>
                </a:extLst>
              </p:cNvPr>
              <p:cNvSpPr/>
              <p:nvPr/>
            </p:nvSpPr>
            <p:spPr>
              <a:xfrm>
                <a:off x="9812332" y="1396268"/>
                <a:ext cx="143510" cy="32194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2194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321530"/>
                    </a:lnTo>
                    <a:lnTo>
                      <a:pt x="143183" y="321530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80" name="object 39">
                <a:extLst>
                  <a:ext uri="{FF2B5EF4-FFF2-40B4-BE49-F238E27FC236}">
                    <a16:creationId xmlns:a16="http://schemas.microsoft.com/office/drawing/2014/main" id="{8B1034D8-F5D0-AB72-9338-B85E896EE310}"/>
                  </a:ext>
                </a:extLst>
              </p:cNvPr>
              <p:cNvSpPr/>
              <p:nvPr/>
            </p:nvSpPr>
            <p:spPr>
              <a:xfrm>
                <a:off x="9812332" y="1396268"/>
                <a:ext cx="143510" cy="32194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2194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321531"/>
                    </a:lnTo>
                    <a:lnTo>
                      <a:pt x="0" y="321531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81" name="object 40">
                <a:extLst>
                  <a:ext uri="{FF2B5EF4-FFF2-40B4-BE49-F238E27FC236}">
                    <a16:creationId xmlns:a16="http://schemas.microsoft.com/office/drawing/2014/main" id="{F0E4F48F-73C7-F930-F775-CA2D3E2C316E}"/>
                  </a:ext>
                </a:extLst>
              </p:cNvPr>
              <p:cNvSpPr/>
              <p:nvPr/>
            </p:nvSpPr>
            <p:spPr>
              <a:xfrm>
                <a:off x="9955026" y="1661887"/>
                <a:ext cx="143510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651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55911"/>
                    </a:lnTo>
                    <a:lnTo>
                      <a:pt x="143183" y="55911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82" name="object 41">
                <a:extLst>
                  <a:ext uri="{FF2B5EF4-FFF2-40B4-BE49-F238E27FC236}">
                    <a16:creationId xmlns:a16="http://schemas.microsoft.com/office/drawing/2014/main" id="{E409B679-B46C-5909-140F-743CD2CB0FFB}"/>
                  </a:ext>
                </a:extLst>
              </p:cNvPr>
              <p:cNvSpPr/>
              <p:nvPr/>
            </p:nvSpPr>
            <p:spPr>
              <a:xfrm>
                <a:off x="9955026" y="1661887"/>
                <a:ext cx="143510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651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55911"/>
                    </a:lnTo>
                    <a:lnTo>
                      <a:pt x="0" y="55911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</p:grpSp>
        <p:grpSp>
          <p:nvGrpSpPr>
            <p:cNvPr id="154" name="object 129">
              <a:extLst>
                <a:ext uri="{FF2B5EF4-FFF2-40B4-BE49-F238E27FC236}">
                  <a16:creationId xmlns:a16="http://schemas.microsoft.com/office/drawing/2014/main" id="{C198712A-F9BA-959E-3587-089D3D022237}"/>
                </a:ext>
              </a:extLst>
            </p:cNvPr>
            <p:cNvGrpSpPr/>
            <p:nvPr/>
          </p:nvGrpSpPr>
          <p:grpSpPr>
            <a:xfrm>
              <a:off x="8160019" y="315212"/>
              <a:ext cx="108623" cy="401079"/>
              <a:chOff x="9379478" y="1183342"/>
              <a:chExt cx="153035" cy="539750"/>
            </a:xfrm>
          </p:grpSpPr>
          <p:sp>
            <p:nvSpPr>
              <p:cNvPr id="155" name="object 130">
                <a:extLst>
                  <a:ext uri="{FF2B5EF4-FFF2-40B4-BE49-F238E27FC236}">
                    <a16:creationId xmlns:a16="http://schemas.microsoft.com/office/drawing/2014/main" id="{D6D4D617-1DC9-2B2E-F112-D355E8F513EA}"/>
                  </a:ext>
                </a:extLst>
              </p:cNvPr>
              <p:cNvSpPr/>
              <p:nvPr/>
            </p:nvSpPr>
            <p:spPr>
              <a:xfrm>
                <a:off x="9384241" y="1188105"/>
                <a:ext cx="143510" cy="5302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30225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529694"/>
                    </a:lnTo>
                    <a:lnTo>
                      <a:pt x="143184" y="529694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56" name="object 131">
                <a:extLst>
                  <a:ext uri="{FF2B5EF4-FFF2-40B4-BE49-F238E27FC236}">
                    <a16:creationId xmlns:a16="http://schemas.microsoft.com/office/drawing/2014/main" id="{6B4B3077-5FFA-3E45-B576-59E68BE5225D}"/>
                  </a:ext>
                </a:extLst>
              </p:cNvPr>
              <p:cNvSpPr/>
              <p:nvPr/>
            </p:nvSpPr>
            <p:spPr>
              <a:xfrm>
                <a:off x="9384241" y="1188105"/>
                <a:ext cx="143510" cy="5302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30225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529694"/>
                    </a:lnTo>
                    <a:lnTo>
                      <a:pt x="0" y="529694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</p:grpSp>
      </p:grp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17D5B831-644F-039B-4E51-8EA8CC01F694}"/>
              </a:ext>
            </a:extLst>
          </p:cNvPr>
          <p:cNvGrpSpPr>
            <a:grpSpLocks noChangeAspect="1"/>
          </p:cNvGrpSpPr>
          <p:nvPr/>
        </p:nvGrpSpPr>
        <p:grpSpPr>
          <a:xfrm>
            <a:off x="5105116" y="2597515"/>
            <a:ext cx="359040" cy="127221"/>
            <a:chOff x="7316835" y="187982"/>
            <a:chExt cx="1490982" cy="528309"/>
          </a:xfrm>
        </p:grpSpPr>
        <p:grpSp>
          <p:nvGrpSpPr>
            <p:cNvPr id="184" name="object 14">
              <a:extLst>
                <a:ext uri="{FF2B5EF4-FFF2-40B4-BE49-F238E27FC236}">
                  <a16:creationId xmlns:a16="http://schemas.microsoft.com/office/drawing/2014/main" id="{E5CC6128-FE0E-4909-6E8D-113ECDC9B9D5}"/>
                </a:ext>
              </a:extLst>
            </p:cNvPr>
            <p:cNvGrpSpPr/>
            <p:nvPr/>
          </p:nvGrpSpPr>
          <p:grpSpPr>
            <a:xfrm>
              <a:off x="7316835" y="187982"/>
              <a:ext cx="1490982" cy="527960"/>
              <a:chOff x="8191551" y="1012122"/>
              <a:chExt cx="2100580" cy="710501"/>
            </a:xfrm>
          </p:grpSpPr>
          <p:sp>
            <p:nvSpPr>
              <p:cNvPr id="188" name="object 16">
                <a:extLst>
                  <a:ext uri="{FF2B5EF4-FFF2-40B4-BE49-F238E27FC236}">
                    <a16:creationId xmlns:a16="http://schemas.microsoft.com/office/drawing/2014/main" id="{D1DB00EC-1963-1C6B-A3F2-8E539D577E11}"/>
                  </a:ext>
                </a:extLst>
              </p:cNvPr>
              <p:cNvSpPr/>
              <p:nvPr/>
            </p:nvSpPr>
            <p:spPr>
              <a:xfrm>
                <a:off x="8191551" y="1711511"/>
                <a:ext cx="33655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36550">
                    <a:moveTo>
                      <a:pt x="0" y="0"/>
                    </a:moveTo>
                    <a:lnTo>
                      <a:pt x="336506" y="0"/>
                    </a:lnTo>
                  </a:path>
                </a:pathLst>
              </a:custGeom>
              <a:ln w="12576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89" name="object 17">
                <a:extLst>
                  <a:ext uri="{FF2B5EF4-FFF2-40B4-BE49-F238E27FC236}">
                    <a16:creationId xmlns:a16="http://schemas.microsoft.com/office/drawing/2014/main" id="{4BB92108-1BEB-E81C-D9FA-F3536BB78CC0}"/>
                  </a:ext>
                </a:extLst>
              </p:cNvPr>
              <p:cNvSpPr/>
              <p:nvPr/>
            </p:nvSpPr>
            <p:spPr>
              <a:xfrm>
                <a:off x="8191551" y="1716273"/>
                <a:ext cx="479425" cy="0"/>
              </a:xfrm>
              <a:custGeom>
                <a:avLst/>
                <a:gdLst/>
                <a:ahLst/>
                <a:cxnLst/>
                <a:rect l="l" t="t" r="r" b="b"/>
                <a:pathLst>
                  <a:path w="479425">
                    <a:moveTo>
                      <a:pt x="0" y="0"/>
                    </a:moveTo>
                    <a:lnTo>
                      <a:pt x="479204" y="0"/>
                    </a:lnTo>
                  </a:path>
                </a:pathLst>
              </a:custGeom>
              <a:ln w="317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90" name="object 18">
                <a:extLst>
                  <a:ext uri="{FF2B5EF4-FFF2-40B4-BE49-F238E27FC236}">
                    <a16:creationId xmlns:a16="http://schemas.microsoft.com/office/drawing/2014/main" id="{9B1ACD03-5367-E8B2-91C5-6F6F15F475C8}"/>
                  </a:ext>
                </a:extLst>
              </p:cNvPr>
              <p:cNvSpPr/>
              <p:nvPr/>
            </p:nvSpPr>
            <p:spPr>
              <a:xfrm>
                <a:off x="10098210" y="1711511"/>
                <a:ext cx="19367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93675">
                    <a:moveTo>
                      <a:pt x="0" y="0"/>
                    </a:moveTo>
                    <a:lnTo>
                      <a:pt x="193322" y="0"/>
                    </a:lnTo>
                  </a:path>
                </a:pathLst>
              </a:custGeom>
              <a:ln w="12576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91" name="object 19">
                <a:extLst>
                  <a:ext uri="{FF2B5EF4-FFF2-40B4-BE49-F238E27FC236}">
                    <a16:creationId xmlns:a16="http://schemas.microsoft.com/office/drawing/2014/main" id="{DF260DD7-4838-6B11-8641-5304EAEB89B5}"/>
                  </a:ext>
                </a:extLst>
              </p:cNvPr>
              <p:cNvSpPr/>
              <p:nvPr/>
            </p:nvSpPr>
            <p:spPr>
              <a:xfrm>
                <a:off x="8191551" y="1716273"/>
                <a:ext cx="2100580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2100579" h="6350">
                    <a:moveTo>
                      <a:pt x="1906658" y="0"/>
                    </a:moveTo>
                    <a:lnTo>
                      <a:pt x="2099981" y="0"/>
                    </a:lnTo>
                  </a:path>
                  <a:path w="2100579" h="6350">
                    <a:moveTo>
                      <a:pt x="0" y="6288"/>
                    </a:moveTo>
                    <a:lnTo>
                      <a:pt x="2099981" y="6288"/>
                    </a:lnTo>
                  </a:path>
                </a:pathLst>
              </a:custGeom>
              <a:ln w="317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92" name="object 20">
                <a:extLst>
                  <a:ext uri="{FF2B5EF4-FFF2-40B4-BE49-F238E27FC236}">
                    <a16:creationId xmlns:a16="http://schemas.microsoft.com/office/drawing/2014/main" id="{65525AFE-2793-A647-95E3-C7C9394E26FF}"/>
                  </a:ext>
                </a:extLst>
              </p:cNvPr>
              <p:cNvSpPr/>
              <p:nvPr/>
            </p:nvSpPr>
            <p:spPr>
              <a:xfrm>
                <a:off x="8385361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87496"/>
                    </a:lnTo>
                    <a:lnTo>
                      <a:pt x="143183" y="87496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93" name="object 21">
                <a:extLst>
                  <a:ext uri="{FF2B5EF4-FFF2-40B4-BE49-F238E27FC236}">
                    <a16:creationId xmlns:a16="http://schemas.microsoft.com/office/drawing/2014/main" id="{025935EF-9947-084B-6B7D-7151ECB6B70F}"/>
                  </a:ext>
                </a:extLst>
              </p:cNvPr>
              <p:cNvSpPr/>
              <p:nvPr/>
            </p:nvSpPr>
            <p:spPr>
              <a:xfrm>
                <a:off x="8385361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87496"/>
                    </a:lnTo>
                    <a:lnTo>
                      <a:pt x="0" y="8749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94" name="object 22">
                <a:extLst>
                  <a:ext uri="{FF2B5EF4-FFF2-40B4-BE49-F238E27FC236}">
                    <a16:creationId xmlns:a16="http://schemas.microsoft.com/office/drawing/2014/main" id="{FF77FB81-ACA0-F9CD-51A2-B450B8C2E4B8}"/>
                  </a:ext>
                </a:extLst>
              </p:cNvPr>
              <p:cNvSpPr/>
              <p:nvPr/>
            </p:nvSpPr>
            <p:spPr>
              <a:xfrm>
                <a:off x="8528058" y="1012122"/>
                <a:ext cx="143510" cy="70612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706119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705676"/>
                    </a:lnTo>
                    <a:lnTo>
                      <a:pt x="143183" y="705676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95" name="object 23">
                <a:extLst>
                  <a:ext uri="{FF2B5EF4-FFF2-40B4-BE49-F238E27FC236}">
                    <a16:creationId xmlns:a16="http://schemas.microsoft.com/office/drawing/2014/main" id="{707EEFC8-B243-FF77-6DEE-6DB01FB58093}"/>
                  </a:ext>
                </a:extLst>
              </p:cNvPr>
              <p:cNvSpPr/>
              <p:nvPr/>
            </p:nvSpPr>
            <p:spPr>
              <a:xfrm>
                <a:off x="8528058" y="1012122"/>
                <a:ext cx="143510" cy="70612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706119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705676"/>
                    </a:lnTo>
                    <a:lnTo>
                      <a:pt x="0" y="70567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96" name="object 24">
                <a:extLst>
                  <a:ext uri="{FF2B5EF4-FFF2-40B4-BE49-F238E27FC236}">
                    <a16:creationId xmlns:a16="http://schemas.microsoft.com/office/drawing/2014/main" id="{84F72D41-6F9D-C88A-D237-5F9355D0547D}"/>
                  </a:ext>
                </a:extLst>
              </p:cNvPr>
              <p:cNvSpPr/>
              <p:nvPr/>
            </p:nvSpPr>
            <p:spPr>
              <a:xfrm>
                <a:off x="8670755" y="1535343"/>
                <a:ext cx="143510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82880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182455"/>
                    </a:lnTo>
                    <a:lnTo>
                      <a:pt x="143183" y="182455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97" name="object 25">
                <a:extLst>
                  <a:ext uri="{FF2B5EF4-FFF2-40B4-BE49-F238E27FC236}">
                    <a16:creationId xmlns:a16="http://schemas.microsoft.com/office/drawing/2014/main" id="{FE032540-7409-D7FD-FE38-62E73A00D839}"/>
                  </a:ext>
                </a:extLst>
              </p:cNvPr>
              <p:cNvSpPr/>
              <p:nvPr/>
            </p:nvSpPr>
            <p:spPr>
              <a:xfrm>
                <a:off x="8670755" y="1535343"/>
                <a:ext cx="143510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8288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182455"/>
                    </a:lnTo>
                    <a:lnTo>
                      <a:pt x="0" y="182455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98" name="object 26">
                <a:extLst>
                  <a:ext uri="{FF2B5EF4-FFF2-40B4-BE49-F238E27FC236}">
                    <a16:creationId xmlns:a16="http://schemas.microsoft.com/office/drawing/2014/main" id="{3EB06126-DAA0-A679-A755-C44FCF290E20}"/>
                  </a:ext>
                </a:extLst>
              </p:cNvPr>
              <p:cNvSpPr/>
              <p:nvPr/>
            </p:nvSpPr>
            <p:spPr>
              <a:xfrm>
                <a:off x="8813451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290708"/>
                    </a:lnTo>
                    <a:lnTo>
                      <a:pt x="143184" y="290708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99" name="object 27">
                <a:extLst>
                  <a:ext uri="{FF2B5EF4-FFF2-40B4-BE49-F238E27FC236}">
                    <a16:creationId xmlns:a16="http://schemas.microsoft.com/office/drawing/2014/main" id="{1EA94F81-82B6-DA19-6C17-EA13B1C697F5}"/>
                  </a:ext>
                </a:extLst>
              </p:cNvPr>
              <p:cNvSpPr/>
              <p:nvPr/>
            </p:nvSpPr>
            <p:spPr>
              <a:xfrm>
                <a:off x="8813451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90707"/>
                    </a:lnTo>
                    <a:lnTo>
                      <a:pt x="0" y="290707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00" name="object 28">
                <a:extLst>
                  <a:ext uri="{FF2B5EF4-FFF2-40B4-BE49-F238E27FC236}">
                    <a16:creationId xmlns:a16="http://schemas.microsoft.com/office/drawing/2014/main" id="{9DB95938-DA6D-4F5C-2C3C-02114ED18EA6}"/>
                  </a:ext>
                </a:extLst>
              </p:cNvPr>
              <p:cNvSpPr/>
              <p:nvPr/>
            </p:nvSpPr>
            <p:spPr>
              <a:xfrm>
                <a:off x="8956149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87496"/>
                    </a:lnTo>
                    <a:lnTo>
                      <a:pt x="143184" y="87496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01" name="object 29">
                <a:extLst>
                  <a:ext uri="{FF2B5EF4-FFF2-40B4-BE49-F238E27FC236}">
                    <a16:creationId xmlns:a16="http://schemas.microsoft.com/office/drawing/2014/main" id="{F4366B7E-45C0-9784-F1F4-FEE7BA21EE8F}"/>
                  </a:ext>
                </a:extLst>
              </p:cNvPr>
              <p:cNvSpPr/>
              <p:nvPr/>
            </p:nvSpPr>
            <p:spPr>
              <a:xfrm>
                <a:off x="8956149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87496"/>
                    </a:lnTo>
                    <a:lnTo>
                      <a:pt x="0" y="8749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02" name="object 30">
                <a:extLst>
                  <a:ext uri="{FF2B5EF4-FFF2-40B4-BE49-F238E27FC236}">
                    <a16:creationId xmlns:a16="http://schemas.microsoft.com/office/drawing/2014/main" id="{E37BC9D1-03D3-3A8C-2D99-D060AC780AF5}"/>
                  </a:ext>
                </a:extLst>
              </p:cNvPr>
              <p:cNvSpPr/>
              <p:nvPr/>
            </p:nvSpPr>
            <p:spPr>
              <a:xfrm>
                <a:off x="9098846" y="1403269"/>
                <a:ext cx="143510" cy="31496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1496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314529"/>
                    </a:lnTo>
                    <a:lnTo>
                      <a:pt x="143184" y="314529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03" name="object 31">
                <a:extLst>
                  <a:ext uri="{FF2B5EF4-FFF2-40B4-BE49-F238E27FC236}">
                    <a16:creationId xmlns:a16="http://schemas.microsoft.com/office/drawing/2014/main" id="{35770631-527A-755D-6573-D8C5025C64AD}"/>
                  </a:ext>
                </a:extLst>
              </p:cNvPr>
              <p:cNvSpPr/>
              <p:nvPr/>
            </p:nvSpPr>
            <p:spPr>
              <a:xfrm>
                <a:off x="9098846" y="1403269"/>
                <a:ext cx="143510" cy="31496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1496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314529"/>
                    </a:lnTo>
                    <a:lnTo>
                      <a:pt x="0" y="31452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04" name="object 32">
                <a:extLst>
                  <a:ext uri="{FF2B5EF4-FFF2-40B4-BE49-F238E27FC236}">
                    <a16:creationId xmlns:a16="http://schemas.microsoft.com/office/drawing/2014/main" id="{2B25B527-D282-2C53-705E-5D388E94A728}"/>
                  </a:ext>
                </a:extLst>
              </p:cNvPr>
              <p:cNvSpPr/>
              <p:nvPr/>
            </p:nvSpPr>
            <p:spPr>
              <a:xfrm>
                <a:off x="9241543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290708"/>
                    </a:lnTo>
                    <a:lnTo>
                      <a:pt x="143184" y="290708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05" name="object 33">
                <a:extLst>
                  <a:ext uri="{FF2B5EF4-FFF2-40B4-BE49-F238E27FC236}">
                    <a16:creationId xmlns:a16="http://schemas.microsoft.com/office/drawing/2014/main" id="{D4F3B5F3-F741-30C7-4FA9-7ECBD17F393E}"/>
                  </a:ext>
                </a:extLst>
              </p:cNvPr>
              <p:cNvSpPr/>
              <p:nvPr/>
            </p:nvSpPr>
            <p:spPr>
              <a:xfrm>
                <a:off x="9241543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90708"/>
                    </a:lnTo>
                    <a:lnTo>
                      <a:pt x="0" y="290708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06" name="object 34">
                <a:extLst>
                  <a:ext uri="{FF2B5EF4-FFF2-40B4-BE49-F238E27FC236}">
                    <a16:creationId xmlns:a16="http://schemas.microsoft.com/office/drawing/2014/main" id="{97DCFB45-CE48-FBC0-E547-11B7D90C2E16}"/>
                  </a:ext>
                </a:extLst>
              </p:cNvPr>
              <p:cNvSpPr/>
              <p:nvPr/>
            </p:nvSpPr>
            <p:spPr>
              <a:xfrm>
                <a:off x="9526937" y="1585520"/>
                <a:ext cx="143510" cy="1327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3271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132279"/>
                    </a:lnTo>
                    <a:lnTo>
                      <a:pt x="143183" y="132279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07" name="object 35">
                <a:extLst>
                  <a:ext uri="{FF2B5EF4-FFF2-40B4-BE49-F238E27FC236}">
                    <a16:creationId xmlns:a16="http://schemas.microsoft.com/office/drawing/2014/main" id="{16F29297-9FB8-3123-DFBF-E5F0147DE286}"/>
                  </a:ext>
                </a:extLst>
              </p:cNvPr>
              <p:cNvSpPr/>
              <p:nvPr/>
            </p:nvSpPr>
            <p:spPr>
              <a:xfrm>
                <a:off x="9526937" y="1585520"/>
                <a:ext cx="143510" cy="1327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3271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132279"/>
                    </a:lnTo>
                    <a:lnTo>
                      <a:pt x="0" y="13227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08" name="object 36">
                <a:extLst>
                  <a:ext uri="{FF2B5EF4-FFF2-40B4-BE49-F238E27FC236}">
                    <a16:creationId xmlns:a16="http://schemas.microsoft.com/office/drawing/2014/main" id="{E2F9CD8F-FDFA-BE2E-2B2C-FCB735E615B1}"/>
                  </a:ext>
                </a:extLst>
              </p:cNvPr>
              <p:cNvSpPr/>
              <p:nvPr/>
            </p:nvSpPr>
            <p:spPr>
              <a:xfrm>
                <a:off x="9669635" y="1479669"/>
                <a:ext cx="143510" cy="2381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38125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238130"/>
                    </a:lnTo>
                    <a:lnTo>
                      <a:pt x="143183" y="238130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09" name="object 37">
                <a:extLst>
                  <a:ext uri="{FF2B5EF4-FFF2-40B4-BE49-F238E27FC236}">
                    <a16:creationId xmlns:a16="http://schemas.microsoft.com/office/drawing/2014/main" id="{A346140B-0C17-AC1C-DDB7-E9F5B7E50179}"/>
                  </a:ext>
                </a:extLst>
              </p:cNvPr>
              <p:cNvSpPr/>
              <p:nvPr/>
            </p:nvSpPr>
            <p:spPr>
              <a:xfrm>
                <a:off x="9669635" y="1479669"/>
                <a:ext cx="143510" cy="2381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38125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38129"/>
                    </a:lnTo>
                    <a:lnTo>
                      <a:pt x="0" y="23812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10" name="object 38">
                <a:extLst>
                  <a:ext uri="{FF2B5EF4-FFF2-40B4-BE49-F238E27FC236}">
                    <a16:creationId xmlns:a16="http://schemas.microsoft.com/office/drawing/2014/main" id="{47AF6C65-7600-E077-B3B5-923DAF56B8C6}"/>
                  </a:ext>
                </a:extLst>
              </p:cNvPr>
              <p:cNvSpPr/>
              <p:nvPr/>
            </p:nvSpPr>
            <p:spPr>
              <a:xfrm>
                <a:off x="9812332" y="1396268"/>
                <a:ext cx="143510" cy="32194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2194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321530"/>
                    </a:lnTo>
                    <a:lnTo>
                      <a:pt x="143183" y="321530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11" name="object 39">
                <a:extLst>
                  <a:ext uri="{FF2B5EF4-FFF2-40B4-BE49-F238E27FC236}">
                    <a16:creationId xmlns:a16="http://schemas.microsoft.com/office/drawing/2014/main" id="{F16A8E4C-E0C6-3FA2-FA6C-6FFD55A52B17}"/>
                  </a:ext>
                </a:extLst>
              </p:cNvPr>
              <p:cNvSpPr/>
              <p:nvPr/>
            </p:nvSpPr>
            <p:spPr>
              <a:xfrm>
                <a:off x="9812332" y="1396268"/>
                <a:ext cx="143510" cy="32194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2194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321531"/>
                    </a:lnTo>
                    <a:lnTo>
                      <a:pt x="0" y="321531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12" name="object 40">
                <a:extLst>
                  <a:ext uri="{FF2B5EF4-FFF2-40B4-BE49-F238E27FC236}">
                    <a16:creationId xmlns:a16="http://schemas.microsoft.com/office/drawing/2014/main" id="{E6C1E77A-5529-2715-6DE4-F67DE2B07098}"/>
                  </a:ext>
                </a:extLst>
              </p:cNvPr>
              <p:cNvSpPr/>
              <p:nvPr/>
            </p:nvSpPr>
            <p:spPr>
              <a:xfrm>
                <a:off x="9955026" y="1661887"/>
                <a:ext cx="143510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651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55911"/>
                    </a:lnTo>
                    <a:lnTo>
                      <a:pt x="143183" y="55911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13" name="object 41">
                <a:extLst>
                  <a:ext uri="{FF2B5EF4-FFF2-40B4-BE49-F238E27FC236}">
                    <a16:creationId xmlns:a16="http://schemas.microsoft.com/office/drawing/2014/main" id="{CD513DB4-06C4-7575-ACC8-01D2DA397DBD}"/>
                  </a:ext>
                </a:extLst>
              </p:cNvPr>
              <p:cNvSpPr/>
              <p:nvPr/>
            </p:nvSpPr>
            <p:spPr>
              <a:xfrm>
                <a:off x="9955026" y="1661887"/>
                <a:ext cx="143510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651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55911"/>
                    </a:lnTo>
                    <a:lnTo>
                      <a:pt x="0" y="55911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</p:grpSp>
        <p:grpSp>
          <p:nvGrpSpPr>
            <p:cNvPr id="185" name="object 129">
              <a:extLst>
                <a:ext uri="{FF2B5EF4-FFF2-40B4-BE49-F238E27FC236}">
                  <a16:creationId xmlns:a16="http://schemas.microsoft.com/office/drawing/2014/main" id="{2A9B4202-714D-ED0C-E4C2-2584CC90034A}"/>
                </a:ext>
              </a:extLst>
            </p:cNvPr>
            <p:cNvGrpSpPr/>
            <p:nvPr/>
          </p:nvGrpSpPr>
          <p:grpSpPr>
            <a:xfrm>
              <a:off x="8160019" y="315212"/>
              <a:ext cx="108623" cy="401079"/>
              <a:chOff x="9379478" y="1183342"/>
              <a:chExt cx="153035" cy="539750"/>
            </a:xfrm>
          </p:grpSpPr>
          <p:sp>
            <p:nvSpPr>
              <p:cNvPr id="186" name="object 130">
                <a:extLst>
                  <a:ext uri="{FF2B5EF4-FFF2-40B4-BE49-F238E27FC236}">
                    <a16:creationId xmlns:a16="http://schemas.microsoft.com/office/drawing/2014/main" id="{FC597AAB-8518-A654-FDAD-51331B1CE245}"/>
                  </a:ext>
                </a:extLst>
              </p:cNvPr>
              <p:cNvSpPr/>
              <p:nvPr/>
            </p:nvSpPr>
            <p:spPr>
              <a:xfrm>
                <a:off x="9384241" y="1188105"/>
                <a:ext cx="143510" cy="5302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30225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529694"/>
                    </a:lnTo>
                    <a:lnTo>
                      <a:pt x="143184" y="529694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87" name="object 131">
                <a:extLst>
                  <a:ext uri="{FF2B5EF4-FFF2-40B4-BE49-F238E27FC236}">
                    <a16:creationId xmlns:a16="http://schemas.microsoft.com/office/drawing/2014/main" id="{60CC09BE-DDD3-5247-4896-68799CBD4476}"/>
                  </a:ext>
                </a:extLst>
              </p:cNvPr>
              <p:cNvSpPr/>
              <p:nvPr/>
            </p:nvSpPr>
            <p:spPr>
              <a:xfrm>
                <a:off x="9384241" y="1188105"/>
                <a:ext cx="143510" cy="5302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30225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529694"/>
                    </a:lnTo>
                    <a:lnTo>
                      <a:pt x="0" y="529694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</p:grpSp>
      </p:grpSp>
      <p:grpSp>
        <p:nvGrpSpPr>
          <p:cNvPr id="214" name="Group 213">
            <a:extLst>
              <a:ext uri="{FF2B5EF4-FFF2-40B4-BE49-F238E27FC236}">
                <a16:creationId xmlns:a16="http://schemas.microsoft.com/office/drawing/2014/main" id="{23EC9B32-0AFF-068C-6AC1-11B1B1A8A44E}"/>
              </a:ext>
            </a:extLst>
          </p:cNvPr>
          <p:cNvGrpSpPr>
            <a:grpSpLocks noChangeAspect="1"/>
          </p:cNvGrpSpPr>
          <p:nvPr/>
        </p:nvGrpSpPr>
        <p:grpSpPr>
          <a:xfrm>
            <a:off x="5768576" y="2597515"/>
            <a:ext cx="359040" cy="127221"/>
            <a:chOff x="7316835" y="187982"/>
            <a:chExt cx="1490982" cy="528309"/>
          </a:xfrm>
        </p:grpSpPr>
        <p:grpSp>
          <p:nvGrpSpPr>
            <p:cNvPr id="215" name="object 14">
              <a:extLst>
                <a:ext uri="{FF2B5EF4-FFF2-40B4-BE49-F238E27FC236}">
                  <a16:creationId xmlns:a16="http://schemas.microsoft.com/office/drawing/2014/main" id="{9CC0975C-1C5D-1A7F-B0C6-66996B4A0248}"/>
                </a:ext>
              </a:extLst>
            </p:cNvPr>
            <p:cNvGrpSpPr/>
            <p:nvPr/>
          </p:nvGrpSpPr>
          <p:grpSpPr>
            <a:xfrm>
              <a:off x="7316835" y="187982"/>
              <a:ext cx="1490982" cy="527960"/>
              <a:chOff x="8191551" y="1012122"/>
              <a:chExt cx="2100580" cy="710501"/>
            </a:xfrm>
          </p:grpSpPr>
          <p:sp>
            <p:nvSpPr>
              <p:cNvPr id="219" name="object 16">
                <a:extLst>
                  <a:ext uri="{FF2B5EF4-FFF2-40B4-BE49-F238E27FC236}">
                    <a16:creationId xmlns:a16="http://schemas.microsoft.com/office/drawing/2014/main" id="{DE996CDE-F9A8-76BF-BC9E-FB17EFA660DC}"/>
                  </a:ext>
                </a:extLst>
              </p:cNvPr>
              <p:cNvSpPr/>
              <p:nvPr/>
            </p:nvSpPr>
            <p:spPr>
              <a:xfrm>
                <a:off x="8191551" y="1711511"/>
                <a:ext cx="33655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36550">
                    <a:moveTo>
                      <a:pt x="0" y="0"/>
                    </a:moveTo>
                    <a:lnTo>
                      <a:pt x="336506" y="0"/>
                    </a:lnTo>
                  </a:path>
                </a:pathLst>
              </a:custGeom>
              <a:ln w="12576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20" name="object 17">
                <a:extLst>
                  <a:ext uri="{FF2B5EF4-FFF2-40B4-BE49-F238E27FC236}">
                    <a16:creationId xmlns:a16="http://schemas.microsoft.com/office/drawing/2014/main" id="{63C3B7BA-863D-6E69-8DFF-A447CA0BCF7B}"/>
                  </a:ext>
                </a:extLst>
              </p:cNvPr>
              <p:cNvSpPr/>
              <p:nvPr/>
            </p:nvSpPr>
            <p:spPr>
              <a:xfrm>
                <a:off x="8191551" y="1716273"/>
                <a:ext cx="479425" cy="0"/>
              </a:xfrm>
              <a:custGeom>
                <a:avLst/>
                <a:gdLst/>
                <a:ahLst/>
                <a:cxnLst/>
                <a:rect l="l" t="t" r="r" b="b"/>
                <a:pathLst>
                  <a:path w="479425">
                    <a:moveTo>
                      <a:pt x="0" y="0"/>
                    </a:moveTo>
                    <a:lnTo>
                      <a:pt x="479204" y="0"/>
                    </a:lnTo>
                  </a:path>
                </a:pathLst>
              </a:custGeom>
              <a:ln w="317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21" name="object 18">
                <a:extLst>
                  <a:ext uri="{FF2B5EF4-FFF2-40B4-BE49-F238E27FC236}">
                    <a16:creationId xmlns:a16="http://schemas.microsoft.com/office/drawing/2014/main" id="{698158B0-CAA8-ACDD-1E13-4DA935152EA2}"/>
                  </a:ext>
                </a:extLst>
              </p:cNvPr>
              <p:cNvSpPr/>
              <p:nvPr/>
            </p:nvSpPr>
            <p:spPr>
              <a:xfrm>
                <a:off x="10098210" y="1711511"/>
                <a:ext cx="19367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93675">
                    <a:moveTo>
                      <a:pt x="0" y="0"/>
                    </a:moveTo>
                    <a:lnTo>
                      <a:pt x="193322" y="0"/>
                    </a:lnTo>
                  </a:path>
                </a:pathLst>
              </a:custGeom>
              <a:ln w="12576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22" name="object 19">
                <a:extLst>
                  <a:ext uri="{FF2B5EF4-FFF2-40B4-BE49-F238E27FC236}">
                    <a16:creationId xmlns:a16="http://schemas.microsoft.com/office/drawing/2014/main" id="{BF362DF0-6B55-1283-33DE-6FEED7E6EAAE}"/>
                  </a:ext>
                </a:extLst>
              </p:cNvPr>
              <p:cNvSpPr/>
              <p:nvPr/>
            </p:nvSpPr>
            <p:spPr>
              <a:xfrm>
                <a:off x="8191551" y="1716273"/>
                <a:ext cx="2100580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2100579" h="6350">
                    <a:moveTo>
                      <a:pt x="1906658" y="0"/>
                    </a:moveTo>
                    <a:lnTo>
                      <a:pt x="2099981" y="0"/>
                    </a:lnTo>
                  </a:path>
                  <a:path w="2100579" h="6350">
                    <a:moveTo>
                      <a:pt x="0" y="6288"/>
                    </a:moveTo>
                    <a:lnTo>
                      <a:pt x="2099981" y="6288"/>
                    </a:lnTo>
                  </a:path>
                </a:pathLst>
              </a:custGeom>
              <a:ln w="317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23" name="object 20">
                <a:extLst>
                  <a:ext uri="{FF2B5EF4-FFF2-40B4-BE49-F238E27FC236}">
                    <a16:creationId xmlns:a16="http://schemas.microsoft.com/office/drawing/2014/main" id="{D3FDCA2E-C3F6-6BEF-EFC8-1AFA98779AC4}"/>
                  </a:ext>
                </a:extLst>
              </p:cNvPr>
              <p:cNvSpPr/>
              <p:nvPr/>
            </p:nvSpPr>
            <p:spPr>
              <a:xfrm>
                <a:off x="8385361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87496"/>
                    </a:lnTo>
                    <a:lnTo>
                      <a:pt x="143183" y="87496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24" name="object 21">
                <a:extLst>
                  <a:ext uri="{FF2B5EF4-FFF2-40B4-BE49-F238E27FC236}">
                    <a16:creationId xmlns:a16="http://schemas.microsoft.com/office/drawing/2014/main" id="{7474F078-9C6B-2D2C-3C22-792D87A501F4}"/>
                  </a:ext>
                </a:extLst>
              </p:cNvPr>
              <p:cNvSpPr/>
              <p:nvPr/>
            </p:nvSpPr>
            <p:spPr>
              <a:xfrm>
                <a:off x="8385361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87496"/>
                    </a:lnTo>
                    <a:lnTo>
                      <a:pt x="0" y="8749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25" name="object 22">
                <a:extLst>
                  <a:ext uri="{FF2B5EF4-FFF2-40B4-BE49-F238E27FC236}">
                    <a16:creationId xmlns:a16="http://schemas.microsoft.com/office/drawing/2014/main" id="{A7727F45-F076-CB08-17CD-D692CA5AD049}"/>
                  </a:ext>
                </a:extLst>
              </p:cNvPr>
              <p:cNvSpPr/>
              <p:nvPr/>
            </p:nvSpPr>
            <p:spPr>
              <a:xfrm>
                <a:off x="8528058" y="1012122"/>
                <a:ext cx="143510" cy="70612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706119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705676"/>
                    </a:lnTo>
                    <a:lnTo>
                      <a:pt x="143183" y="705676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26" name="object 23">
                <a:extLst>
                  <a:ext uri="{FF2B5EF4-FFF2-40B4-BE49-F238E27FC236}">
                    <a16:creationId xmlns:a16="http://schemas.microsoft.com/office/drawing/2014/main" id="{0C0A6FA4-65F9-ACC0-01A4-E6258CF72A85}"/>
                  </a:ext>
                </a:extLst>
              </p:cNvPr>
              <p:cNvSpPr/>
              <p:nvPr/>
            </p:nvSpPr>
            <p:spPr>
              <a:xfrm>
                <a:off x="8528058" y="1012122"/>
                <a:ext cx="143510" cy="70612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706119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705676"/>
                    </a:lnTo>
                    <a:lnTo>
                      <a:pt x="0" y="70567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27" name="object 24">
                <a:extLst>
                  <a:ext uri="{FF2B5EF4-FFF2-40B4-BE49-F238E27FC236}">
                    <a16:creationId xmlns:a16="http://schemas.microsoft.com/office/drawing/2014/main" id="{0BC96B25-30D6-B4A6-FBB8-7B8B6A58F85C}"/>
                  </a:ext>
                </a:extLst>
              </p:cNvPr>
              <p:cNvSpPr/>
              <p:nvPr/>
            </p:nvSpPr>
            <p:spPr>
              <a:xfrm>
                <a:off x="8670755" y="1535343"/>
                <a:ext cx="143510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82880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182455"/>
                    </a:lnTo>
                    <a:lnTo>
                      <a:pt x="143183" y="182455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28" name="object 25">
                <a:extLst>
                  <a:ext uri="{FF2B5EF4-FFF2-40B4-BE49-F238E27FC236}">
                    <a16:creationId xmlns:a16="http://schemas.microsoft.com/office/drawing/2014/main" id="{978FB878-BCE1-37AF-C81B-FC0F98CBA956}"/>
                  </a:ext>
                </a:extLst>
              </p:cNvPr>
              <p:cNvSpPr/>
              <p:nvPr/>
            </p:nvSpPr>
            <p:spPr>
              <a:xfrm>
                <a:off x="8670755" y="1535343"/>
                <a:ext cx="143510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8288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182455"/>
                    </a:lnTo>
                    <a:lnTo>
                      <a:pt x="0" y="182455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29" name="object 26">
                <a:extLst>
                  <a:ext uri="{FF2B5EF4-FFF2-40B4-BE49-F238E27FC236}">
                    <a16:creationId xmlns:a16="http://schemas.microsoft.com/office/drawing/2014/main" id="{63A729BD-9726-6A17-C140-27758A3B551F}"/>
                  </a:ext>
                </a:extLst>
              </p:cNvPr>
              <p:cNvSpPr/>
              <p:nvPr/>
            </p:nvSpPr>
            <p:spPr>
              <a:xfrm>
                <a:off x="8813451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290708"/>
                    </a:lnTo>
                    <a:lnTo>
                      <a:pt x="143184" y="290708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30" name="object 27">
                <a:extLst>
                  <a:ext uri="{FF2B5EF4-FFF2-40B4-BE49-F238E27FC236}">
                    <a16:creationId xmlns:a16="http://schemas.microsoft.com/office/drawing/2014/main" id="{63AF2046-4A43-EBFA-A6F3-507DE534CA02}"/>
                  </a:ext>
                </a:extLst>
              </p:cNvPr>
              <p:cNvSpPr/>
              <p:nvPr/>
            </p:nvSpPr>
            <p:spPr>
              <a:xfrm>
                <a:off x="8813451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90707"/>
                    </a:lnTo>
                    <a:lnTo>
                      <a:pt x="0" y="290707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31" name="object 28">
                <a:extLst>
                  <a:ext uri="{FF2B5EF4-FFF2-40B4-BE49-F238E27FC236}">
                    <a16:creationId xmlns:a16="http://schemas.microsoft.com/office/drawing/2014/main" id="{1DD2DB5A-7030-6BCD-187B-9AB76F37AAAE}"/>
                  </a:ext>
                </a:extLst>
              </p:cNvPr>
              <p:cNvSpPr/>
              <p:nvPr/>
            </p:nvSpPr>
            <p:spPr>
              <a:xfrm>
                <a:off x="8956149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87496"/>
                    </a:lnTo>
                    <a:lnTo>
                      <a:pt x="143184" y="87496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32" name="object 29">
                <a:extLst>
                  <a:ext uri="{FF2B5EF4-FFF2-40B4-BE49-F238E27FC236}">
                    <a16:creationId xmlns:a16="http://schemas.microsoft.com/office/drawing/2014/main" id="{B756E520-54F2-3ADA-3351-77681A542618}"/>
                  </a:ext>
                </a:extLst>
              </p:cNvPr>
              <p:cNvSpPr/>
              <p:nvPr/>
            </p:nvSpPr>
            <p:spPr>
              <a:xfrm>
                <a:off x="8956149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87496"/>
                    </a:lnTo>
                    <a:lnTo>
                      <a:pt x="0" y="8749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33" name="object 30">
                <a:extLst>
                  <a:ext uri="{FF2B5EF4-FFF2-40B4-BE49-F238E27FC236}">
                    <a16:creationId xmlns:a16="http://schemas.microsoft.com/office/drawing/2014/main" id="{6C98861A-7928-3393-4D9B-6C48E4A1B6E4}"/>
                  </a:ext>
                </a:extLst>
              </p:cNvPr>
              <p:cNvSpPr/>
              <p:nvPr/>
            </p:nvSpPr>
            <p:spPr>
              <a:xfrm>
                <a:off x="9098846" y="1403269"/>
                <a:ext cx="143510" cy="31496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1496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314529"/>
                    </a:lnTo>
                    <a:lnTo>
                      <a:pt x="143184" y="314529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34" name="object 31">
                <a:extLst>
                  <a:ext uri="{FF2B5EF4-FFF2-40B4-BE49-F238E27FC236}">
                    <a16:creationId xmlns:a16="http://schemas.microsoft.com/office/drawing/2014/main" id="{157C1D00-E389-259D-81BD-BE0C959A6DEF}"/>
                  </a:ext>
                </a:extLst>
              </p:cNvPr>
              <p:cNvSpPr/>
              <p:nvPr/>
            </p:nvSpPr>
            <p:spPr>
              <a:xfrm>
                <a:off x="9098846" y="1403269"/>
                <a:ext cx="143510" cy="31496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1496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314529"/>
                    </a:lnTo>
                    <a:lnTo>
                      <a:pt x="0" y="31452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35" name="object 32">
                <a:extLst>
                  <a:ext uri="{FF2B5EF4-FFF2-40B4-BE49-F238E27FC236}">
                    <a16:creationId xmlns:a16="http://schemas.microsoft.com/office/drawing/2014/main" id="{58D0DF63-E594-A667-05AD-8635F63BB055}"/>
                  </a:ext>
                </a:extLst>
              </p:cNvPr>
              <p:cNvSpPr/>
              <p:nvPr/>
            </p:nvSpPr>
            <p:spPr>
              <a:xfrm>
                <a:off x="9241543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290708"/>
                    </a:lnTo>
                    <a:lnTo>
                      <a:pt x="143184" y="290708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36" name="object 33">
                <a:extLst>
                  <a:ext uri="{FF2B5EF4-FFF2-40B4-BE49-F238E27FC236}">
                    <a16:creationId xmlns:a16="http://schemas.microsoft.com/office/drawing/2014/main" id="{001E8D4E-7982-0B8A-FCC4-4C3CC85E4603}"/>
                  </a:ext>
                </a:extLst>
              </p:cNvPr>
              <p:cNvSpPr/>
              <p:nvPr/>
            </p:nvSpPr>
            <p:spPr>
              <a:xfrm>
                <a:off x="9241543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90708"/>
                    </a:lnTo>
                    <a:lnTo>
                      <a:pt x="0" y="290708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37" name="object 34">
                <a:extLst>
                  <a:ext uri="{FF2B5EF4-FFF2-40B4-BE49-F238E27FC236}">
                    <a16:creationId xmlns:a16="http://schemas.microsoft.com/office/drawing/2014/main" id="{CEFFDCC7-879C-FC31-CBC3-F7F553DC39B0}"/>
                  </a:ext>
                </a:extLst>
              </p:cNvPr>
              <p:cNvSpPr/>
              <p:nvPr/>
            </p:nvSpPr>
            <p:spPr>
              <a:xfrm>
                <a:off x="9526937" y="1585520"/>
                <a:ext cx="143510" cy="1327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3271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132279"/>
                    </a:lnTo>
                    <a:lnTo>
                      <a:pt x="143183" y="132279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38" name="object 35">
                <a:extLst>
                  <a:ext uri="{FF2B5EF4-FFF2-40B4-BE49-F238E27FC236}">
                    <a16:creationId xmlns:a16="http://schemas.microsoft.com/office/drawing/2014/main" id="{C35930A6-BF90-0375-A684-81FD9FC06FF2}"/>
                  </a:ext>
                </a:extLst>
              </p:cNvPr>
              <p:cNvSpPr/>
              <p:nvPr/>
            </p:nvSpPr>
            <p:spPr>
              <a:xfrm>
                <a:off x="9526937" y="1585520"/>
                <a:ext cx="143510" cy="1327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3271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132279"/>
                    </a:lnTo>
                    <a:lnTo>
                      <a:pt x="0" y="13227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39" name="object 36">
                <a:extLst>
                  <a:ext uri="{FF2B5EF4-FFF2-40B4-BE49-F238E27FC236}">
                    <a16:creationId xmlns:a16="http://schemas.microsoft.com/office/drawing/2014/main" id="{9C245F8E-352B-44E6-3C98-6CDEB1F6D46D}"/>
                  </a:ext>
                </a:extLst>
              </p:cNvPr>
              <p:cNvSpPr/>
              <p:nvPr/>
            </p:nvSpPr>
            <p:spPr>
              <a:xfrm>
                <a:off x="9669635" y="1479669"/>
                <a:ext cx="143510" cy="2381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38125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238130"/>
                    </a:lnTo>
                    <a:lnTo>
                      <a:pt x="143183" y="238130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40" name="object 37">
                <a:extLst>
                  <a:ext uri="{FF2B5EF4-FFF2-40B4-BE49-F238E27FC236}">
                    <a16:creationId xmlns:a16="http://schemas.microsoft.com/office/drawing/2014/main" id="{3A6D1D94-7E35-C978-DED1-CE8D6B3DA5F1}"/>
                  </a:ext>
                </a:extLst>
              </p:cNvPr>
              <p:cNvSpPr/>
              <p:nvPr/>
            </p:nvSpPr>
            <p:spPr>
              <a:xfrm>
                <a:off x="9669635" y="1479669"/>
                <a:ext cx="143510" cy="2381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38125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38129"/>
                    </a:lnTo>
                    <a:lnTo>
                      <a:pt x="0" y="23812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41" name="object 38">
                <a:extLst>
                  <a:ext uri="{FF2B5EF4-FFF2-40B4-BE49-F238E27FC236}">
                    <a16:creationId xmlns:a16="http://schemas.microsoft.com/office/drawing/2014/main" id="{9986C38D-0C97-865E-8DB9-BBC7EA38C3F7}"/>
                  </a:ext>
                </a:extLst>
              </p:cNvPr>
              <p:cNvSpPr/>
              <p:nvPr/>
            </p:nvSpPr>
            <p:spPr>
              <a:xfrm>
                <a:off x="9812332" y="1396268"/>
                <a:ext cx="143510" cy="32194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2194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321530"/>
                    </a:lnTo>
                    <a:lnTo>
                      <a:pt x="143183" y="321530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42" name="object 39">
                <a:extLst>
                  <a:ext uri="{FF2B5EF4-FFF2-40B4-BE49-F238E27FC236}">
                    <a16:creationId xmlns:a16="http://schemas.microsoft.com/office/drawing/2014/main" id="{B29C3B38-E955-3C56-1F89-765FAF53785F}"/>
                  </a:ext>
                </a:extLst>
              </p:cNvPr>
              <p:cNvSpPr/>
              <p:nvPr/>
            </p:nvSpPr>
            <p:spPr>
              <a:xfrm>
                <a:off x="9812332" y="1396268"/>
                <a:ext cx="143510" cy="32194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2194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321531"/>
                    </a:lnTo>
                    <a:lnTo>
                      <a:pt x="0" y="321531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43" name="object 40">
                <a:extLst>
                  <a:ext uri="{FF2B5EF4-FFF2-40B4-BE49-F238E27FC236}">
                    <a16:creationId xmlns:a16="http://schemas.microsoft.com/office/drawing/2014/main" id="{DE0952D9-016E-0DC8-2E5A-900DC6E43CC7}"/>
                  </a:ext>
                </a:extLst>
              </p:cNvPr>
              <p:cNvSpPr/>
              <p:nvPr/>
            </p:nvSpPr>
            <p:spPr>
              <a:xfrm>
                <a:off x="9955026" y="1661887"/>
                <a:ext cx="143510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651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55911"/>
                    </a:lnTo>
                    <a:lnTo>
                      <a:pt x="143183" y="55911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44" name="object 41">
                <a:extLst>
                  <a:ext uri="{FF2B5EF4-FFF2-40B4-BE49-F238E27FC236}">
                    <a16:creationId xmlns:a16="http://schemas.microsoft.com/office/drawing/2014/main" id="{42F1628B-30F3-EC86-443A-A6FF401D962B}"/>
                  </a:ext>
                </a:extLst>
              </p:cNvPr>
              <p:cNvSpPr/>
              <p:nvPr/>
            </p:nvSpPr>
            <p:spPr>
              <a:xfrm>
                <a:off x="9955026" y="1661887"/>
                <a:ext cx="143510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651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55911"/>
                    </a:lnTo>
                    <a:lnTo>
                      <a:pt x="0" y="55911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</p:grpSp>
        <p:grpSp>
          <p:nvGrpSpPr>
            <p:cNvPr id="216" name="object 129">
              <a:extLst>
                <a:ext uri="{FF2B5EF4-FFF2-40B4-BE49-F238E27FC236}">
                  <a16:creationId xmlns:a16="http://schemas.microsoft.com/office/drawing/2014/main" id="{89350AAB-A847-4C46-96AA-100B94CA121F}"/>
                </a:ext>
              </a:extLst>
            </p:cNvPr>
            <p:cNvGrpSpPr/>
            <p:nvPr/>
          </p:nvGrpSpPr>
          <p:grpSpPr>
            <a:xfrm>
              <a:off x="8160019" y="315212"/>
              <a:ext cx="108623" cy="401079"/>
              <a:chOff x="9379478" y="1183342"/>
              <a:chExt cx="153035" cy="539750"/>
            </a:xfrm>
          </p:grpSpPr>
          <p:sp>
            <p:nvSpPr>
              <p:cNvPr id="217" name="object 130">
                <a:extLst>
                  <a:ext uri="{FF2B5EF4-FFF2-40B4-BE49-F238E27FC236}">
                    <a16:creationId xmlns:a16="http://schemas.microsoft.com/office/drawing/2014/main" id="{C922DDD4-E928-19DB-D8B1-26BDBF6D675C}"/>
                  </a:ext>
                </a:extLst>
              </p:cNvPr>
              <p:cNvSpPr/>
              <p:nvPr/>
            </p:nvSpPr>
            <p:spPr>
              <a:xfrm>
                <a:off x="9384241" y="1188105"/>
                <a:ext cx="143510" cy="5302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30225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529694"/>
                    </a:lnTo>
                    <a:lnTo>
                      <a:pt x="143184" y="529694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18" name="object 131">
                <a:extLst>
                  <a:ext uri="{FF2B5EF4-FFF2-40B4-BE49-F238E27FC236}">
                    <a16:creationId xmlns:a16="http://schemas.microsoft.com/office/drawing/2014/main" id="{E347214E-AF7E-117F-458F-5FE1D5ED7B52}"/>
                  </a:ext>
                </a:extLst>
              </p:cNvPr>
              <p:cNvSpPr/>
              <p:nvPr/>
            </p:nvSpPr>
            <p:spPr>
              <a:xfrm>
                <a:off x="9384241" y="1188105"/>
                <a:ext cx="143510" cy="5302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30225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529694"/>
                    </a:lnTo>
                    <a:lnTo>
                      <a:pt x="0" y="529694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2" name="TextBox 251">
                <a:extLst>
                  <a:ext uri="{FF2B5EF4-FFF2-40B4-BE49-F238E27FC236}">
                    <a16:creationId xmlns:a16="http://schemas.microsoft.com/office/drawing/2014/main" id="{26CEFD9E-5428-7136-FB60-C30F3C2CD29A}"/>
                  </a:ext>
                </a:extLst>
              </p:cNvPr>
              <p:cNvSpPr txBox="1"/>
              <p:nvPr/>
            </p:nvSpPr>
            <p:spPr>
              <a:xfrm>
                <a:off x="1138430" y="1810972"/>
                <a:ext cx="148681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b="0" dirty="0"/>
                  <a:t>(gold output)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 =</m:t>
                    </m:r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252" name="TextBox 251">
                <a:extLst>
                  <a:ext uri="{FF2B5EF4-FFF2-40B4-BE49-F238E27FC236}">
                    <a16:creationId xmlns:a16="http://schemas.microsoft.com/office/drawing/2014/main" id="{26CEFD9E-5428-7136-FB60-C30F3C2CD2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8430" y="1810972"/>
                <a:ext cx="1486817" cy="276999"/>
              </a:xfrm>
              <a:prstGeom prst="rect">
                <a:avLst/>
              </a:prstGeom>
              <a:blipFill>
                <a:blip r:embed="rId16"/>
                <a:stretch>
                  <a:fillRect l="-6780" r="-2542" b="-391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729554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extLst>
    <p:ext uri="{6950BFC3-D8DA-4A85-94F7-54DA5524770B}">
      <p188:commentRel xmlns:p188="http://schemas.microsoft.com/office/powerpoint/2018/8/main" r:id="rId2"/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7A520-CFB2-75E8-3EAD-FDDB99657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Chapter Plan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AE67F7-BFC3-5C68-93F5-C23BA66F363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>
              <a:buFont typeface="+mj-lt"/>
              <a:buAutoNum type="arabicPeriod"/>
            </a:pPr>
            <a:r>
              <a:rPr lang="en-US" dirty="0"/>
              <a:t>Self-Attention: how it works </a:t>
            </a:r>
          </a:p>
          <a:p>
            <a:pPr>
              <a:buFont typeface="+mj-lt"/>
              <a:buAutoNum type="arabicPeriod"/>
            </a:pPr>
            <a:r>
              <a:rPr lang="en-US" dirty="0"/>
              <a:t>Transformer architecture  </a:t>
            </a:r>
          </a:p>
          <a:p>
            <a:pPr>
              <a:buFont typeface="+mj-lt"/>
              <a:buAutoNum type="arabicPeriod"/>
            </a:pPr>
            <a:r>
              <a:rPr lang="en-US" dirty="0"/>
              <a:t>Transformer-based families of Language Models </a:t>
            </a:r>
          </a:p>
          <a:p>
            <a:pPr>
              <a:buFont typeface="+mj-lt"/>
              <a:buAutoNum type="arabicPeriod"/>
            </a:pPr>
            <a:r>
              <a:rPr lang="en-US" dirty="0"/>
              <a:t>Practical hacks and variants </a:t>
            </a:r>
          </a:p>
          <a:p>
            <a:pPr>
              <a:buFont typeface="+mj-lt"/>
              <a:buAutoNum type="arabicPeriod"/>
            </a:pPr>
            <a:r>
              <a:rPr lang="en-US" dirty="0"/>
              <a:t>Various objective functions</a:t>
            </a:r>
          </a:p>
          <a:p>
            <a:pPr>
              <a:buFont typeface="+mj-lt"/>
              <a:buAutoNum type="arabicPeriod"/>
            </a:pPr>
            <a:endParaRPr lang="en-US" dirty="0"/>
          </a:p>
          <a:p>
            <a:pPr>
              <a:buFont typeface="+mj-lt"/>
              <a:buAutoNum type="arabicPeriod"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Chapter goal-</a:t>
            </a:r>
            <a:r>
              <a:rPr lang="en-US" dirty="0"/>
              <a:t>--- </a:t>
            </a:r>
          </a:p>
        </p:txBody>
      </p:sp>
    </p:spTree>
    <p:extLst>
      <p:ext uri="{BB962C8B-B14F-4D97-AF65-F5344CB8AC3E}">
        <p14:creationId xmlns:p14="http://schemas.microsoft.com/office/powerpoint/2010/main" val="32603010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3919" y="496872"/>
            <a:ext cx="8085415" cy="467789"/>
          </a:xfrm>
          <a:prstGeom prst="rect">
            <a:avLst/>
          </a:prstGeom>
        </p:spPr>
        <p:txBody>
          <a:bodyPr vert="horz" wrap="square" lIns="0" tIns="6065" rIns="0" bIns="0" rtlCol="0">
            <a:spAutoFit/>
          </a:bodyPr>
          <a:lstStyle/>
          <a:p>
            <a:pPr marL="5776">
              <a:lnSpc>
                <a:spcPct val="100000"/>
              </a:lnSpc>
              <a:spcBef>
                <a:spcPts val="48"/>
              </a:spcBef>
            </a:pPr>
            <a:r>
              <a:rPr lang="en-US" dirty="0"/>
              <a:t>T</a:t>
            </a:r>
            <a:r>
              <a:rPr dirty="0"/>
              <a:t>rain</a:t>
            </a:r>
            <a:r>
              <a:rPr lang="en-US" dirty="0"/>
              <a:t>ing</a:t>
            </a:r>
            <a:r>
              <a:rPr spc="-25" dirty="0"/>
              <a:t> </a:t>
            </a:r>
            <a:r>
              <a:rPr lang="en-US" dirty="0"/>
              <a:t>a Transformer L</a:t>
            </a:r>
            <a:r>
              <a:rPr dirty="0"/>
              <a:t>anguage</a:t>
            </a:r>
            <a:r>
              <a:rPr spc="-25" dirty="0"/>
              <a:t> </a:t>
            </a:r>
            <a:r>
              <a:rPr lang="en-US" spc="-5" dirty="0"/>
              <a:t>M</a:t>
            </a:r>
            <a:r>
              <a:rPr spc="-5" dirty="0"/>
              <a:t>odel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FEFA832D-DFEC-9D65-6409-5F253A2C0D4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5776">
              <a:spcBef>
                <a:spcPts val="582"/>
              </a:spcBef>
            </a:pPr>
            <a:r>
              <a:rPr lang="en-US" sz="1600" dirty="0">
                <a:latin typeface="Calibri"/>
                <a:cs typeface="Calibri"/>
              </a:rPr>
              <a:t>For each position, compute the </a:t>
            </a:r>
            <a:r>
              <a:rPr lang="en-US" sz="1600" b="1" dirty="0">
                <a:latin typeface="Calibri"/>
                <a:cs typeface="Calibri"/>
              </a:rPr>
              <a:t>loss </a:t>
            </a:r>
            <a:r>
              <a:rPr lang="en-US" sz="1600" dirty="0">
                <a:latin typeface="Calibri"/>
                <a:cs typeface="Calibri"/>
              </a:rPr>
              <a:t>between the distribution and the gold output label. </a:t>
            </a:r>
          </a:p>
          <a:p>
            <a:pPr marL="347088" lvl="1">
              <a:spcBef>
                <a:spcPts val="582"/>
              </a:spcBef>
            </a:pPr>
            <a:endParaRPr lang="en-US" sz="1600" dirty="0">
              <a:latin typeface="Calibri"/>
              <a:cs typeface="Calibri"/>
            </a:endParaRPr>
          </a:p>
          <a:p>
            <a:pPr marL="347088" lvl="1">
              <a:spcBef>
                <a:spcPts val="582"/>
              </a:spcBef>
            </a:pPr>
            <a:endParaRPr lang="en-US" dirty="0">
              <a:latin typeface="Calibri"/>
              <a:cs typeface="Calibri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1" name="object 21"/>
          <p:cNvSpPr txBox="1">
            <a:spLocks noGrp="1"/>
          </p:cNvSpPr>
          <p:nvPr>
            <p:ph type="sldNum" sz="quarter" idx="4294967295"/>
          </p:nvPr>
        </p:nvSpPr>
        <p:spPr>
          <a:xfrm>
            <a:off x="8799513" y="10642600"/>
            <a:ext cx="344487" cy="276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95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165100">
              <a:lnSpc>
                <a:spcPts val="1975"/>
              </a:lnSpc>
            </a:pPr>
            <a:fld id="{81D60167-4931-47E6-BA6A-407CBD079E47}" type="slidenum">
              <a:rPr lang="en-US" spc="10" smtClean="0"/>
              <a:pPr marL="165100">
                <a:lnSpc>
                  <a:spcPts val="1975"/>
                </a:lnSpc>
              </a:pPr>
              <a:t>40</a:t>
            </a:fld>
            <a:endParaRPr spc="-11" dirty="0"/>
          </a:p>
        </p:txBody>
      </p:sp>
      <p:sp>
        <p:nvSpPr>
          <p:cNvPr id="3" name="object 3"/>
          <p:cNvSpPr txBox="1"/>
          <p:nvPr/>
        </p:nvSpPr>
        <p:spPr>
          <a:xfrm>
            <a:off x="382241" y="1696212"/>
            <a:ext cx="6894196" cy="401851"/>
          </a:xfrm>
          <a:prstGeom prst="rect">
            <a:avLst/>
          </a:prstGeom>
        </p:spPr>
        <p:txBody>
          <a:bodyPr vert="horz" wrap="square" lIns="0" tIns="79131" rIns="0" bIns="0" rtlCol="0">
            <a:spAutoFit/>
          </a:bodyPr>
          <a:lstStyle/>
          <a:p>
            <a:pPr marL="2377674">
              <a:spcBef>
                <a:spcPts val="1824"/>
              </a:spcBef>
              <a:tabLst>
                <a:tab pos="2958158" algn="l"/>
                <a:tab pos="3568966" algn="l"/>
                <a:tab pos="4164756" algn="l"/>
                <a:tab pos="4760546" algn="l"/>
                <a:tab pos="5395324" algn="l"/>
              </a:tabLst>
            </a:pPr>
            <a:r>
              <a:rPr sz="2092" spc="-11" dirty="0">
                <a:latin typeface="Calibri"/>
                <a:cs typeface="Calibri"/>
              </a:rPr>
              <a:t>cat</a:t>
            </a:r>
            <a:r>
              <a:rPr sz="2092" dirty="0">
                <a:latin typeface="Calibri"/>
                <a:cs typeface="Calibri"/>
              </a:rPr>
              <a:t>	</a:t>
            </a:r>
            <a:r>
              <a:rPr sz="2092" spc="-11" dirty="0">
                <a:latin typeface="Calibri"/>
                <a:cs typeface="Calibri"/>
              </a:rPr>
              <a:t>sat</a:t>
            </a:r>
            <a:r>
              <a:rPr sz="2092" dirty="0">
                <a:latin typeface="Calibri"/>
                <a:cs typeface="Calibri"/>
              </a:rPr>
              <a:t>	</a:t>
            </a:r>
            <a:r>
              <a:rPr sz="2092" spc="-11" dirty="0">
                <a:latin typeface="Calibri"/>
                <a:cs typeface="Calibri"/>
              </a:rPr>
              <a:t>on</a:t>
            </a:r>
            <a:r>
              <a:rPr sz="2092" dirty="0">
                <a:latin typeface="Calibri"/>
                <a:cs typeface="Calibri"/>
              </a:rPr>
              <a:t>	</a:t>
            </a:r>
            <a:r>
              <a:rPr sz="2092" spc="-11" dirty="0">
                <a:latin typeface="Calibri"/>
                <a:cs typeface="Calibri"/>
              </a:rPr>
              <a:t>the</a:t>
            </a:r>
            <a:r>
              <a:rPr sz="2092" dirty="0">
                <a:latin typeface="Calibri"/>
                <a:cs typeface="Calibri"/>
              </a:rPr>
              <a:t>	</a:t>
            </a:r>
            <a:r>
              <a:rPr sz="2092" spc="-11" dirty="0">
                <a:latin typeface="Calibri"/>
                <a:cs typeface="Calibri"/>
              </a:rPr>
              <a:t>mat</a:t>
            </a:r>
            <a:r>
              <a:rPr sz="2092" dirty="0">
                <a:latin typeface="Calibri"/>
                <a:cs typeface="Calibri"/>
              </a:rPr>
              <a:t>	</a:t>
            </a:r>
            <a:r>
              <a:rPr sz="2092" spc="-9" dirty="0">
                <a:latin typeface="Calibri"/>
                <a:cs typeface="Calibri"/>
              </a:rPr>
              <a:t>&lt;/s&gt;</a:t>
            </a:r>
            <a:endParaRPr sz="2092" dirty="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843293" y="3329893"/>
            <a:ext cx="3432110" cy="849067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084473" y="3508327"/>
            <a:ext cx="2948632" cy="472674"/>
          </a:xfrm>
          <a:prstGeom prst="rect">
            <a:avLst/>
          </a:prstGeom>
        </p:spPr>
        <p:txBody>
          <a:bodyPr vert="horz" wrap="square" lIns="0" tIns="7220" rIns="0" bIns="0" rtlCol="0">
            <a:spAutoFit/>
          </a:bodyPr>
          <a:lstStyle/>
          <a:p>
            <a:pPr marL="5776">
              <a:spcBef>
                <a:spcPts val="57"/>
              </a:spcBef>
            </a:pPr>
            <a:r>
              <a:rPr sz="3024" spc="-23" dirty="0">
                <a:solidFill>
                  <a:srgbClr val="FFFFFF"/>
                </a:solidFill>
              </a:rPr>
              <a:t>TRANSFORMER</a:t>
            </a:r>
            <a:endParaRPr sz="3024" dirty="0"/>
          </a:p>
        </p:txBody>
      </p:sp>
      <p:sp>
        <p:nvSpPr>
          <p:cNvPr id="6" name="object 6"/>
          <p:cNvSpPr txBox="1"/>
          <p:nvPr/>
        </p:nvSpPr>
        <p:spPr>
          <a:xfrm>
            <a:off x="2827542" y="4627654"/>
            <a:ext cx="849934" cy="328654"/>
          </a:xfrm>
          <a:prstGeom prst="rect">
            <a:avLst/>
          </a:prstGeom>
        </p:spPr>
        <p:txBody>
          <a:bodyPr vert="horz" wrap="square" lIns="0" tIns="6642" rIns="0" bIns="0" rtlCol="0">
            <a:spAutoFit/>
          </a:bodyPr>
          <a:lstStyle/>
          <a:p>
            <a:pPr marL="5776">
              <a:spcBef>
                <a:spcPts val="52"/>
              </a:spcBef>
              <a:tabLst>
                <a:tab pos="518681" algn="l"/>
              </a:tabLst>
            </a:pPr>
            <a:r>
              <a:rPr sz="2092" spc="-11" dirty="0">
                <a:latin typeface="Calibri"/>
                <a:cs typeface="Calibri"/>
              </a:rPr>
              <a:t>the</a:t>
            </a:r>
            <a:r>
              <a:rPr sz="2092" dirty="0">
                <a:latin typeface="Calibri"/>
                <a:cs typeface="Calibri"/>
              </a:rPr>
              <a:t>	</a:t>
            </a:r>
            <a:r>
              <a:rPr sz="2092" spc="-11" dirty="0">
                <a:latin typeface="Calibri"/>
                <a:cs typeface="Calibri"/>
              </a:rPr>
              <a:t>cat</a:t>
            </a:r>
            <a:endParaRPr sz="2092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921380" y="4627654"/>
            <a:ext cx="2241653" cy="328654"/>
          </a:xfrm>
          <a:prstGeom prst="rect">
            <a:avLst/>
          </a:prstGeom>
        </p:spPr>
        <p:txBody>
          <a:bodyPr vert="horz" wrap="square" lIns="0" tIns="6642" rIns="0" bIns="0" rtlCol="0">
            <a:spAutoFit/>
          </a:bodyPr>
          <a:lstStyle/>
          <a:p>
            <a:pPr marL="5776">
              <a:spcBef>
                <a:spcPts val="52"/>
              </a:spcBef>
              <a:tabLst>
                <a:tab pos="616295" algn="l"/>
                <a:tab pos="1212085" algn="l"/>
                <a:tab pos="1807875" algn="l"/>
              </a:tabLst>
            </a:pPr>
            <a:r>
              <a:rPr sz="2092" spc="-11" dirty="0">
                <a:latin typeface="Calibri"/>
                <a:cs typeface="Calibri"/>
              </a:rPr>
              <a:t>sat</a:t>
            </a:r>
            <a:r>
              <a:rPr sz="2092" dirty="0">
                <a:latin typeface="Calibri"/>
                <a:cs typeface="Calibri"/>
              </a:rPr>
              <a:t>	</a:t>
            </a:r>
            <a:r>
              <a:rPr sz="2092" spc="-11" dirty="0">
                <a:latin typeface="Calibri"/>
                <a:cs typeface="Calibri"/>
              </a:rPr>
              <a:t>on</a:t>
            </a:r>
            <a:r>
              <a:rPr sz="2092" dirty="0">
                <a:latin typeface="Calibri"/>
                <a:cs typeface="Calibri"/>
              </a:rPr>
              <a:t>	</a:t>
            </a:r>
            <a:r>
              <a:rPr sz="2092" spc="-11" dirty="0">
                <a:latin typeface="Calibri"/>
                <a:cs typeface="Calibri"/>
              </a:rPr>
              <a:t>the</a:t>
            </a:r>
            <a:r>
              <a:rPr sz="2092" dirty="0">
                <a:latin typeface="Calibri"/>
                <a:cs typeface="Calibri"/>
              </a:rPr>
              <a:t>	</a:t>
            </a:r>
            <a:r>
              <a:rPr sz="2092" spc="-11" dirty="0">
                <a:latin typeface="Calibri"/>
                <a:cs typeface="Calibri"/>
              </a:rPr>
              <a:t>mat</a:t>
            </a:r>
            <a:endParaRPr sz="2092">
              <a:latin typeface="Calibri"/>
              <a:cs typeface="Calibri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423590" y="4240023"/>
            <a:ext cx="150809" cy="471769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960652" y="4242595"/>
            <a:ext cx="150809" cy="471769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989280" y="4235087"/>
            <a:ext cx="150809" cy="471769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600021" y="4240023"/>
            <a:ext cx="150808" cy="471769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210759" y="4240232"/>
            <a:ext cx="150808" cy="471769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869981" y="4242595"/>
            <a:ext cx="150808" cy="471769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427232" y="2830000"/>
            <a:ext cx="150809" cy="471769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2913761" y="2832544"/>
            <a:ext cx="150809" cy="471769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3985125" y="2829793"/>
            <a:ext cx="150809" cy="471769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584096" y="2829793"/>
            <a:ext cx="150808" cy="471769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5216438" y="2829999"/>
            <a:ext cx="150808" cy="471769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5875832" y="2832544"/>
            <a:ext cx="150808" cy="47176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821C02E-57D7-4D28-F2D8-A2FD69B76A04}"/>
                  </a:ext>
                </a:extLst>
              </p:cNvPr>
              <p:cNvSpPr txBox="1"/>
              <p:nvPr/>
            </p:nvSpPr>
            <p:spPr>
              <a:xfrm>
                <a:off x="2174449" y="4650611"/>
                <a:ext cx="45608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821C02E-57D7-4D28-F2D8-A2FD69B76A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4449" y="4650611"/>
                <a:ext cx="456087" cy="276999"/>
              </a:xfrm>
              <a:prstGeom prst="rect">
                <a:avLst/>
              </a:prstGeom>
              <a:blipFill>
                <a:blip r:embed="rId15"/>
                <a:stretch>
                  <a:fillRect l="-10811" r="-2703" b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9" name="Group 58">
            <a:extLst>
              <a:ext uri="{FF2B5EF4-FFF2-40B4-BE49-F238E27FC236}">
                <a16:creationId xmlns:a16="http://schemas.microsoft.com/office/drawing/2014/main" id="{1404A221-795B-426D-DBA5-13CDF20CF6DB}"/>
              </a:ext>
            </a:extLst>
          </p:cNvPr>
          <p:cNvGrpSpPr>
            <a:grpSpLocks noChangeAspect="1"/>
          </p:cNvGrpSpPr>
          <p:nvPr/>
        </p:nvGrpSpPr>
        <p:grpSpPr>
          <a:xfrm>
            <a:off x="3315040" y="2600156"/>
            <a:ext cx="359040" cy="127221"/>
            <a:chOff x="7316835" y="187982"/>
            <a:chExt cx="1490982" cy="528309"/>
          </a:xfrm>
        </p:grpSpPr>
        <p:grpSp>
          <p:nvGrpSpPr>
            <p:cNvPr id="60" name="object 14">
              <a:extLst>
                <a:ext uri="{FF2B5EF4-FFF2-40B4-BE49-F238E27FC236}">
                  <a16:creationId xmlns:a16="http://schemas.microsoft.com/office/drawing/2014/main" id="{FCC18A61-DD28-2AE2-B0E1-CE6146F9CE8E}"/>
                </a:ext>
              </a:extLst>
            </p:cNvPr>
            <p:cNvGrpSpPr/>
            <p:nvPr/>
          </p:nvGrpSpPr>
          <p:grpSpPr>
            <a:xfrm>
              <a:off x="7316835" y="187982"/>
              <a:ext cx="1490982" cy="527960"/>
              <a:chOff x="8191551" y="1012122"/>
              <a:chExt cx="2100580" cy="710501"/>
            </a:xfrm>
          </p:grpSpPr>
          <p:sp>
            <p:nvSpPr>
              <p:cNvPr id="64" name="object 16">
                <a:extLst>
                  <a:ext uri="{FF2B5EF4-FFF2-40B4-BE49-F238E27FC236}">
                    <a16:creationId xmlns:a16="http://schemas.microsoft.com/office/drawing/2014/main" id="{5E14CF9A-5181-DB69-23C9-30DB4DA18BD6}"/>
                  </a:ext>
                </a:extLst>
              </p:cNvPr>
              <p:cNvSpPr/>
              <p:nvPr/>
            </p:nvSpPr>
            <p:spPr>
              <a:xfrm>
                <a:off x="8191551" y="1711511"/>
                <a:ext cx="33655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36550">
                    <a:moveTo>
                      <a:pt x="0" y="0"/>
                    </a:moveTo>
                    <a:lnTo>
                      <a:pt x="336506" y="0"/>
                    </a:lnTo>
                  </a:path>
                </a:pathLst>
              </a:custGeom>
              <a:ln w="12576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65" name="object 17">
                <a:extLst>
                  <a:ext uri="{FF2B5EF4-FFF2-40B4-BE49-F238E27FC236}">
                    <a16:creationId xmlns:a16="http://schemas.microsoft.com/office/drawing/2014/main" id="{0977510F-D6CD-0FCA-391F-836DE2840D2B}"/>
                  </a:ext>
                </a:extLst>
              </p:cNvPr>
              <p:cNvSpPr/>
              <p:nvPr/>
            </p:nvSpPr>
            <p:spPr>
              <a:xfrm>
                <a:off x="8191551" y="1716273"/>
                <a:ext cx="479425" cy="0"/>
              </a:xfrm>
              <a:custGeom>
                <a:avLst/>
                <a:gdLst/>
                <a:ahLst/>
                <a:cxnLst/>
                <a:rect l="l" t="t" r="r" b="b"/>
                <a:pathLst>
                  <a:path w="479425">
                    <a:moveTo>
                      <a:pt x="0" y="0"/>
                    </a:moveTo>
                    <a:lnTo>
                      <a:pt x="479204" y="0"/>
                    </a:lnTo>
                  </a:path>
                </a:pathLst>
              </a:custGeom>
              <a:ln w="317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66" name="object 18">
                <a:extLst>
                  <a:ext uri="{FF2B5EF4-FFF2-40B4-BE49-F238E27FC236}">
                    <a16:creationId xmlns:a16="http://schemas.microsoft.com/office/drawing/2014/main" id="{B9E6E809-5F66-6A1B-0047-912A0C174790}"/>
                  </a:ext>
                </a:extLst>
              </p:cNvPr>
              <p:cNvSpPr/>
              <p:nvPr/>
            </p:nvSpPr>
            <p:spPr>
              <a:xfrm>
                <a:off x="10098210" y="1711511"/>
                <a:ext cx="19367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93675">
                    <a:moveTo>
                      <a:pt x="0" y="0"/>
                    </a:moveTo>
                    <a:lnTo>
                      <a:pt x="193322" y="0"/>
                    </a:lnTo>
                  </a:path>
                </a:pathLst>
              </a:custGeom>
              <a:ln w="12576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67" name="object 19">
                <a:extLst>
                  <a:ext uri="{FF2B5EF4-FFF2-40B4-BE49-F238E27FC236}">
                    <a16:creationId xmlns:a16="http://schemas.microsoft.com/office/drawing/2014/main" id="{564D755B-A965-C4FA-9C61-72FBA75F56CC}"/>
                  </a:ext>
                </a:extLst>
              </p:cNvPr>
              <p:cNvSpPr/>
              <p:nvPr/>
            </p:nvSpPr>
            <p:spPr>
              <a:xfrm>
                <a:off x="8191551" y="1716273"/>
                <a:ext cx="2100580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2100579" h="6350">
                    <a:moveTo>
                      <a:pt x="1906658" y="0"/>
                    </a:moveTo>
                    <a:lnTo>
                      <a:pt x="2099981" y="0"/>
                    </a:lnTo>
                  </a:path>
                  <a:path w="2100579" h="6350">
                    <a:moveTo>
                      <a:pt x="0" y="6288"/>
                    </a:moveTo>
                    <a:lnTo>
                      <a:pt x="2099981" y="6288"/>
                    </a:lnTo>
                  </a:path>
                </a:pathLst>
              </a:custGeom>
              <a:ln w="317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68" name="object 20">
                <a:extLst>
                  <a:ext uri="{FF2B5EF4-FFF2-40B4-BE49-F238E27FC236}">
                    <a16:creationId xmlns:a16="http://schemas.microsoft.com/office/drawing/2014/main" id="{43A25425-CFA1-A3D0-1041-4F37BB1CE053}"/>
                  </a:ext>
                </a:extLst>
              </p:cNvPr>
              <p:cNvSpPr/>
              <p:nvPr/>
            </p:nvSpPr>
            <p:spPr>
              <a:xfrm>
                <a:off x="8385361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87496"/>
                    </a:lnTo>
                    <a:lnTo>
                      <a:pt x="143183" y="87496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69" name="object 21">
                <a:extLst>
                  <a:ext uri="{FF2B5EF4-FFF2-40B4-BE49-F238E27FC236}">
                    <a16:creationId xmlns:a16="http://schemas.microsoft.com/office/drawing/2014/main" id="{2ACFB58D-FCCD-16EC-BBD0-78AD0A7056D7}"/>
                  </a:ext>
                </a:extLst>
              </p:cNvPr>
              <p:cNvSpPr/>
              <p:nvPr/>
            </p:nvSpPr>
            <p:spPr>
              <a:xfrm>
                <a:off x="8385361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87496"/>
                    </a:lnTo>
                    <a:lnTo>
                      <a:pt x="0" y="8749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70" name="object 22">
                <a:extLst>
                  <a:ext uri="{FF2B5EF4-FFF2-40B4-BE49-F238E27FC236}">
                    <a16:creationId xmlns:a16="http://schemas.microsoft.com/office/drawing/2014/main" id="{D2E35862-C0CC-75CF-5C71-999A838D8D4A}"/>
                  </a:ext>
                </a:extLst>
              </p:cNvPr>
              <p:cNvSpPr/>
              <p:nvPr/>
            </p:nvSpPr>
            <p:spPr>
              <a:xfrm>
                <a:off x="8528058" y="1012122"/>
                <a:ext cx="143510" cy="70612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706119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705676"/>
                    </a:lnTo>
                    <a:lnTo>
                      <a:pt x="143183" y="705676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71" name="object 23">
                <a:extLst>
                  <a:ext uri="{FF2B5EF4-FFF2-40B4-BE49-F238E27FC236}">
                    <a16:creationId xmlns:a16="http://schemas.microsoft.com/office/drawing/2014/main" id="{3D1BBC62-C43B-53D9-EBF2-D1CA63458B09}"/>
                  </a:ext>
                </a:extLst>
              </p:cNvPr>
              <p:cNvSpPr/>
              <p:nvPr/>
            </p:nvSpPr>
            <p:spPr>
              <a:xfrm>
                <a:off x="8528058" y="1012122"/>
                <a:ext cx="143510" cy="70612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706119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705676"/>
                    </a:lnTo>
                    <a:lnTo>
                      <a:pt x="0" y="70567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72" name="object 24">
                <a:extLst>
                  <a:ext uri="{FF2B5EF4-FFF2-40B4-BE49-F238E27FC236}">
                    <a16:creationId xmlns:a16="http://schemas.microsoft.com/office/drawing/2014/main" id="{641CC7A1-39AE-E44F-2652-CBD325C60CAF}"/>
                  </a:ext>
                </a:extLst>
              </p:cNvPr>
              <p:cNvSpPr/>
              <p:nvPr/>
            </p:nvSpPr>
            <p:spPr>
              <a:xfrm>
                <a:off x="8670755" y="1535343"/>
                <a:ext cx="143510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82880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182455"/>
                    </a:lnTo>
                    <a:lnTo>
                      <a:pt x="143183" y="182455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73" name="object 25">
                <a:extLst>
                  <a:ext uri="{FF2B5EF4-FFF2-40B4-BE49-F238E27FC236}">
                    <a16:creationId xmlns:a16="http://schemas.microsoft.com/office/drawing/2014/main" id="{9E46B6E0-7662-174A-C19F-EFCE4A2711D3}"/>
                  </a:ext>
                </a:extLst>
              </p:cNvPr>
              <p:cNvSpPr/>
              <p:nvPr/>
            </p:nvSpPr>
            <p:spPr>
              <a:xfrm>
                <a:off x="8670755" y="1535343"/>
                <a:ext cx="143510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8288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182455"/>
                    </a:lnTo>
                    <a:lnTo>
                      <a:pt x="0" y="182455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74" name="object 26">
                <a:extLst>
                  <a:ext uri="{FF2B5EF4-FFF2-40B4-BE49-F238E27FC236}">
                    <a16:creationId xmlns:a16="http://schemas.microsoft.com/office/drawing/2014/main" id="{0B385ABF-E1E5-8CDE-DBF9-AF2150BDAFF1}"/>
                  </a:ext>
                </a:extLst>
              </p:cNvPr>
              <p:cNvSpPr/>
              <p:nvPr/>
            </p:nvSpPr>
            <p:spPr>
              <a:xfrm>
                <a:off x="8813451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290708"/>
                    </a:lnTo>
                    <a:lnTo>
                      <a:pt x="143184" y="290708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75" name="object 27">
                <a:extLst>
                  <a:ext uri="{FF2B5EF4-FFF2-40B4-BE49-F238E27FC236}">
                    <a16:creationId xmlns:a16="http://schemas.microsoft.com/office/drawing/2014/main" id="{FFEC9911-56F4-1FC8-A367-295139515738}"/>
                  </a:ext>
                </a:extLst>
              </p:cNvPr>
              <p:cNvSpPr/>
              <p:nvPr/>
            </p:nvSpPr>
            <p:spPr>
              <a:xfrm>
                <a:off x="8813451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90707"/>
                    </a:lnTo>
                    <a:lnTo>
                      <a:pt x="0" y="290707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76" name="object 28">
                <a:extLst>
                  <a:ext uri="{FF2B5EF4-FFF2-40B4-BE49-F238E27FC236}">
                    <a16:creationId xmlns:a16="http://schemas.microsoft.com/office/drawing/2014/main" id="{555432D6-4054-9FB1-61CD-AFB5DC6C6540}"/>
                  </a:ext>
                </a:extLst>
              </p:cNvPr>
              <p:cNvSpPr/>
              <p:nvPr/>
            </p:nvSpPr>
            <p:spPr>
              <a:xfrm>
                <a:off x="8956149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87496"/>
                    </a:lnTo>
                    <a:lnTo>
                      <a:pt x="143184" y="87496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77" name="object 29">
                <a:extLst>
                  <a:ext uri="{FF2B5EF4-FFF2-40B4-BE49-F238E27FC236}">
                    <a16:creationId xmlns:a16="http://schemas.microsoft.com/office/drawing/2014/main" id="{31D54DD2-A547-A6A6-39F0-B5E145D78867}"/>
                  </a:ext>
                </a:extLst>
              </p:cNvPr>
              <p:cNvSpPr/>
              <p:nvPr/>
            </p:nvSpPr>
            <p:spPr>
              <a:xfrm>
                <a:off x="8956149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87496"/>
                    </a:lnTo>
                    <a:lnTo>
                      <a:pt x="0" y="8749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78" name="object 30">
                <a:extLst>
                  <a:ext uri="{FF2B5EF4-FFF2-40B4-BE49-F238E27FC236}">
                    <a16:creationId xmlns:a16="http://schemas.microsoft.com/office/drawing/2014/main" id="{1F0E101A-9FCA-59D0-80DC-DD4A3FF0D0E8}"/>
                  </a:ext>
                </a:extLst>
              </p:cNvPr>
              <p:cNvSpPr/>
              <p:nvPr/>
            </p:nvSpPr>
            <p:spPr>
              <a:xfrm>
                <a:off x="9098846" y="1403269"/>
                <a:ext cx="143510" cy="31496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1496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314529"/>
                    </a:lnTo>
                    <a:lnTo>
                      <a:pt x="143184" y="314529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79" name="object 31">
                <a:extLst>
                  <a:ext uri="{FF2B5EF4-FFF2-40B4-BE49-F238E27FC236}">
                    <a16:creationId xmlns:a16="http://schemas.microsoft.com/office/drawing/2014/main" id="{58D6DDE0-F062-6DD4-F80A-879DD365783C}"/>
                  </a:ext>
                </a:extLst>
              </p:cNvPr>
              <p:cNvSpPr/>
              <p:nvPr/>
            </p:nvSpPr>
            <p:spPr>
              <a:xfrm>
                <a:off x="9098846" y="1403269"/>
                <a:ext cx="143510" cy="31496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1496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314529"/>
                    </a:lnTo>
                    <a:lnTo>
                      <a:pt x="0" y="31452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80" name="object 32">
                <a:extLst>
                  <a:ext uri="{FF2B5EF4-FFF2-40B4-BE49-F238E27FC236}">
                    <a16:creationId xmlns:a16="http://schemas.microsoft.com/office/drawing/2014/main" id="{F25F96E1-C8AF-8707-7E40-1723AC9E8ECA}"/>
                  </a:ext>
                </a:extLst>
              </p:cNvPr>
              <p:cNvSpPr/>
              <p:nvPr/>
            </p:nvSpPr>
            <p:spPr>
              <a:xfrm>
                <a:off x="9241543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290708"/>
                    </a:lnTo>
                    <a:lnTo>
                      <a:pt x="143184" y="290708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81" name="object 33">
                <a:extLst>
                  <a:ext uri="{FF2B5EF4-FFF2-40B4-BE49-F238E27FC236}">
                    <a16:creationId xmlns:a16="http://schemas.microsoft.com/office/drawing/2014/main" id="{F48E7B3C-CE89-F010-D6A1-CC86D31097FC}"/>
                  </a:ext>
                </a:extLst>
              </p:cNvPr>
              <p:cNvSpPr/>
              <p:nvPr/>
            </p:nvSpPr>
            <p:spPr>
              <a:xfrm>
                <a:off x="9241543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90708"/>
                    </a:lnTo>
                    <a:lnTo>
                      <a:pt x="0" y="290708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82" name="object 34">
                <a:extLst>
                  <a:ext uri="{FF2B5EF4-FFF2-40B4-BE49-F238E27FC236}">
                    <a16:creationId xmlns:a16="http://schemas.microsoft.com/office/drawing/2014/main" id="{67713E2A-F2C1-83D7-65E8-0DF006790435}"/>
                  </a:ext>
                </a:extLst>
              </p:cNvPr>
              <p:cNvSpPr/>
              <p:nvPr/>
            </p:nvSpPr>
            <p:spPr>
              <a:xfrm>
                <a:off x="9526937" y="1585520"/>
                <a:ext cx="143510" cy="1327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3271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132279"/>
                    </a:lnTo>
                    <a:lnTo>
                      <a:pt x="143183" y="132279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83" name="object 35">
                <a:extLst>
                  <a:ext uri="{FF2B5EF4-FFF2-40B4-BE49-F238E27FC236}">
                    <a16:creationId xmlns:a16="http://schemas.microsoft.com/office/drawing/2014/main" id="{08F6D350-D223-9031-A9E9-CB46128B30E3}"/>
                  </a:ext>
                </a:extLst>
              </p:cNvPr>
              <p:cNvSpPr/>
              <p:nvPr/>
            </p:nvSpPr>
            <p:spPr>
              <a:xfrm>
                <a:off x="9526937" y="1585520"/>
                <a:ext cx="143510" cy="1327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3271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132279"/>
                    </a:lnTo>
                    <a:lnTo>
                      <a:pt x="0" y="13227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84" name="object 36">
                <a:extLst>
                  <a:ext uri="{FF2B5EF4-FFF2-40B4-BE49-F238E27FC236}">
                    <a16:creationId xmlns:a16="http://schemas.microsoft.com/office/drawing/2014/main" id="{A5797E77-5124-8034-6501-D9B2E9A85682}"/>
                  </a:ext>
                </a:extLst>
              </p:cNvPr>
              <p:cNvSpPr/>
              <p:nvPr/>
            </p:nvSpPr>
            <p:spPr>
              <a:xfrm>
                <a:off x="9669635" y="1479669"/>
                <a:ext cx="143510" cy="2381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38125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238130"/>
                    </a:lnTo>
                    <a:lnTo>
                      <a:pt x="143183" y="238130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85" name="object 37">
                <a:extLst>
                  <a:ext uri="{FF2B5EF4-FFF2-40B4-BE49-F238E27FC236}">
                    <a16:creationId xmlns:a16="http://schemas.microsoft.com/office/drawing/2014/main" id="{0CD0EC10-C658-2C13-842C-EBDB01C6C0C2}"/>
                  </a:ext>
                </a:extLst>
              </p:cNvPr>
              <p:cNvSpPr/>
              <p:nvPr/>
            </p:nvSpPr>
            <p:spPr>
              <a:xfrm>
                <a:off x="9669635" y="1479669"/>
                <a:ext cx="143510" cy="2381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38125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38129"/>
                    </a:lnTo>
                    <a:lnTo>
                      <a:pt x="0" y="23812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86" name="object 38">
                <a:extLst>
                  <a:ext uri="{FF2B5EF4-FFF2-40B4-BE49-F238E27FC236}">
                    <a16:creationId xmlns:a16="http://schemas.microsoft.com/office/drawing/2014/main" id="{826FEC10-71FD-7AA9-0974-96B199377EA4}"/>
                  </a:ext>
                </a:extLst>
              </p:cNvPr>
              <p:cNvSpPr/>
              <p:nvPr/>
            </p:nvSpPr>
            <p:spPr>
              <a:xfrm>
                <a:off x="9812332" y="1396268"/>
                <a:ext cx="143510" cy="32194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2194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321530"/>
                    </a:lnTo>
                    <a:lnTo>
                      <a:pt x="143183" y="321530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87" name="object 39">
                <a:extLst>
                  <a:ext uri="{FF2B5EF4-FFF2-40B4-BE49-F238E27FC236}">
                    <a16:creationId xmlns:a16="http://schemas.microsoft.com/office/drawing/2014/main" id="{92FF2277-E4D4-7C56-C988-18506A95CBC6}"/>
                  </a:ext>
                </a:extLst>
              </p:cNvPr>
              <p:cNvSpPr/>
              <p:nvPr/>
            </p:nvSpPr>
            <p:spPr>
              <a:xfrm>
                <a:off x="9812332" y="1396268"/>
                <a:ext cx="143510" cy="32194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2194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321531"/>
                    </a:lnTo>
                    <a:lnTo>
                      <a:pt x="0" y="321531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88" name="object 40">
                <a:extLst>
                  <a:ext uri="{FF2B5EF4-FFF2-40B4-BE49-F238E27FC236}">
                    <a16:creationId xmlns:a16="http://schemas.microsoft.com/office/drawing/2014/main" id="{0CF7AFDA-F6F7-8507-0458-421865651CC8}"/>
                  </a:ext>
                </a:extLst>
              </p:cNvPr>
              <p:cNvSpPr/>
              <p:nvPr/>
            </p:nvSpPr>
            <p:spPr>
              <a:xfrm>
                <a:off x="9955026" y="1661887"/>
                <a:ext cx="143510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651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55911"/>
                    </a:lnTo>
                    <a:lnTo>
                      <a:pt x="143183" y="55911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89" name="object 41">
                <a:extLst>
                  <a:ext uri="{FF2B5EF4-FFF2-40B4-BE49-F238E27FC236}">
                    <a16:creationId xmlns:a16="http://schemas.microsoft.com/office/drawing/2014/main" id="{BCDA00F9-5EFB-7D2A-0DAA-B9ED1F3F2FC0}"/>
                  </a:ext>
                </a:extLst>
              </p:cNvPr>
              <p:cNvSpPr/>
              <p:nvPr/>
            </p:nvSpPr>
            <p:spPr>
              <a:xfrm>
                <a:off x="9955026" y="1661887"/>
                <a:ext cx="143510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651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55911"/>
                    </a:lnTo>
                    <a:lnTo>
                      <a:pt x="0" y="55911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</p:grpSp>
        <p:grpSp>
          <p:nvGrpSpPr>
            <p:cNvPr id="61" name="object 129">
              <a:extLst>
                <a:ext uri="{FF2B5EF4-FFF2-40B4-BE49-F238E27FC236}">
                  <a16:creationId xmlns:a16="http://schemas.microsoft.com/office/drawing/2014/main" id="{BE370929-30D0-F996-58E0-EF7E8F8DFE3F}"/>
                </a:ext>
              </a:extLst>
            </p:cNvPr>
            <p:cNvGrpSpPr/>
            <p:nvPr/>
          </p:nvGrpSpPr>
          <p:grpSpPr>
            <a:xfrm>
              <a:off x="8160019" y="315212"/>
              <a:ext cx="108623" cy="401079"/>
              <a:chOff x="9379478" y="1183342"/>
              <a:chExt cx="153035" cy="539750"/>
            </a:xfrm>
          </p:grpSpPr>
          <p:sp>
            <p:nvSpPr>
              <p:cNvPr id="62" name="object 130">
                <a:extLst>
                  <a:ext uri="{FF2B5EF4-FFF2-40B4-BE49-F238E27FC236}">
                    <a16:creationId xmlns:a16="http://schemas.microsoft.com/office/drawing/2014/main" id="{B41F4EC9-C338-4755-1237-4E3B17C73FFE}"/>
                  </a:ext>
                </a:extLst>
              </p:cNvPr>
              <p:cNvSpPr/>
              <p:nvPr/>
            </p:nvSpPr>
            <p:spPr>
              <a:xfrm>
                <a:off x="9384241" y="1188105"/>
                <a:ext cx="143510" cy="5302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30225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529694"/>
                    </a:lnTo>
                    <a:lnTo>
                      <a:pt x="143184" y="529694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63" name="object 131">
                <a:extLst>
                  <a:ext uri="{FF2B5EF4-FFF2-40B4-BE49-F238E27FC236}">
                    <a16:creationId xmlns:a16="http://schemas.microsoft.com/office/drawing/2014/main" id="{17BD70EB-3B33-5315-CC21-DE894C0EB27F}"/>
                  </a:ext>
                </a:extLst>
              </p:cNvPr>
              <p:cNvSpPr/>
              <p:nvPr/>
            </p:nvSpPr>
            <p:spPr>
              <a:xfrm>
                <a:off x="9384241" y="1188105"/>
                <a:ext cx="143510" cy="5302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30225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529694"/>
                    </a:lnTo>
                    <a:lnTo>
                      <a:pt x="0" y="529694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</p:grp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850A00FD-0B36-1FFA-15E4-C1223E36814A}"/>
              </a:ext>
            </a:extLst>
          </p:cNvPr>
          <p:cNvGrpSpPr>
            <a:grpSpLocks noChangeAspect="1"/>
          </p:cNvGrpSpPr>
          <p:nvPr/>
        </p:nvGrpSpPr>
        <p:grpSpPr>
          <a:xfrm>
            <a:off x="2804531" y="2599914"/>
            <a:ext cx="359040" cy="127221"/>
            <a:chOff x="7316835" y="187982"/>
            <a:chExt cx="1490982" cy="528309"/>
          </a:xfrm>
        </p:grpSpPr>
        <p:grpSp>
          <p:nvGrpSpPr>
            <p:cNvPr id="91" name="object 14">
              <a:extLst>
                <a:ext uri="{FF2B5EF4-FFF2-40B4-BE49-F238E27FC236}">
                  <a16:creationId xmlns:a16="http://schemas.microsoft.com/office/drawing/2014/main" id="{EE78FE48-82AB-CC9D-AC05-D14CDE518EEE}"/>
                </a:ext>
              </a:extLst>
            </p:cNvPr>
            <p:cNvGrpSpPr/>
            <p:nvPr/>
          </p:nvGrpSpPr>
          <p:grpSpPr>
            <a:xfrm>
              <a:off x="7316835" y="187982"/>
              <a:ext cx="1490982" cy="527960"/>
              <a:chOff x="8191551" y="1012122"/>
              <a:chExt cx="2100580" cy="710501"/>
            </a:xfrm>
          </p:grpSpPr>
          <p:sp>
            <p:nvSpPr>
              <p:cNvPr id="95" name="object 16">
                <a:extLst>
                  <a:ext uri="{FF2B5EF4-FFF2-40B4-BE49-F238E27FC236}">
                    <a16:creationId xmlns:a16="http://schemas.microsoft.com/office/drawing/2014/main" id="{EA906702-4B25-0E92-46B1-4FC678D0C8F7}"/>
                  </a:ext>
                </a:extLst>
              </p:cNvPr>
              <p:cNvSpPr/>
              <p:nvPr/>
            </p:nvSpPr>
            <p:spPr>
              <a:xfrm>
                <a:off x="8191551" y="1711511"/>
                <a:ext cx="33655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36550">
                    <a:moveTo>
                      <a:pt x="0" y="0"/>
                    </a:moveTo>
                    <a:lnTo>
                      <a:pt x="336506" y="0"/>
                    </a:lnTo>
                  </a:path>
                </a:pathLst>
              </a:custGeom>
              <a:ln w="12576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96" name="object 17">
                <a:extLst>
                  <a:ext uri="{FF2B5EF4-FFF2-40B4-BE49-F238E27FC236}">
                    <a16:creationId xmlns:a16="http://schemas.microsoft.com/office/drawing/2014/main" id="{74307EAE-FE07-F840-2710-2A1E21732C47}"/>
                  </a:ext>
                </a:extLst>
              </p:cNvPr>
              <p:cNvSpPr/>
              <p:nvPr/>
            </p:nvSpPr>
            <p:spPr>
              <a:xfrm>
                <a:off x="8191551" y="1716273"/>
                <a:ext cx="479425" cy="0"/>
              </a:xfrm>
              <a:custGeom>
                <a:avLst/>
                <a:gdLst/>
                <a:ahLst/>
                <a:cxnLst/>
                <a:rect l="l" t="t" r="r" b="b"/>
                <a:pathLst>
                  <a:path w="479425">
                    <a:moveTo>
                      <a:pt x="0" y="0"/>
                    </a:moveTo>
                    <a:lnTo>
                      <a:pt x="479204" y="0"/>
                    </a:lnTo>
                  </a:path>
                </a:pathLst>
              </a:custGeom>
              <a:ln w="317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97" name="object 18">
                <a:extLst>
                  <a:ext uri="{FF2B5EF4-FFF2-40B4-BE49-F238E27FC236}">
                    <a16:creationId xmlns:a16="http://schemas.microsoft.com/office/drawing/2014/main" id="{F145D19A-3850-98FA-E0F8-F6FC9DF0A74E}"/>
                  </a:ext>
                </a:extLst>
              </p:cNvPr>
              <p:cNvSpPr/>
              <p:nvPr/>
            </p:nvSpPr>
            <p:spPr>
              <a:xfrm>
                <a:off x="10098210" y="1711511"/>
                <a:ext cx="19367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93675">
                    <a:moveTo>
                      <a:pt x="0" y="0"/>
                    </a:moveTo>
                    <a:lnTo>
                      <a:pt x="193322" y="0"/>
                    </a:lnTo>
                  </a:path>
                </a:pathLst>
              </a:custGeom>
              <a:ln w="12576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98" name="object 19">
                <a:extLst>
                  <a:ext uri="{FF2B5EF4-FFF2-40B4-BE49-F238E27FC236}">
                    <a16:creationId xmlns:a16="http://schemas.microsoft.com/office/drawing/2014/main" id="{C5C56AAF-8F5E-5F21-1200-34904546F0AF}"/>
                  </a:ext>
                </a:extLst>
              </p:cNvPr>
              <p:cNvSpPr/>
              <p:nvPr/>
            </p:nvSpPr>
            <p:spPr>
              <a:xfrm>
                <a:off x="8191551" y="1716273"/>
                <a:ext cx="2100580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2100579" h="6350">
                    <a:moveTo>
                      <a:pt x="1906658" y="0"/>
                    </a:moveTo>
                    <a:lnTo>
                      <a:pt x="2099981" y="0"/>
                    </a:lnTo>
                  </a:path>
                  <a:path w="2100579" h="6350">
                    <a:moveTo>
                      <a:pt x="0" y="6288"/>
                    </a:moveTo>
                    <a:lnTo>
                      <a:pt x="2099981" y="6288"/>
                    </a:lnTo>
                  </a:path>
                </a:pathLst>
              </a:custGeom>
              <a:ln w="317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99" name="object 20">
                <a:extLst>
                  <a:ext uri="{FF2B5EF4-FFF2-40B4-BE49-F238E27FC236}">
                    <a16:creationId xmlns:a16="http://schemas.microsoft.com/office/drawing/2014/main" id="{AD981CE9-F48D-F435-87C7-BCF070AA43D1}"/>
                  </a:ext>
                </a:extLst>
              </p:cNvPr>
              <p:cNvSpPr/>
              <p:nvPr/>
            </p:nvSpPr>
            <p:spPr>
              <a:xfrm>
                <a:off x="8385361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87496"/>
                    </a:lnTo>
                    <a:lnTo>
                      <a:pt x="143183" y="87496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00" name="object 21">
                <a:extLst>
                  <a:ext uri="{FF2B5EF4-FFF2-40B4-BE49-F238E27FC236}">
                    <a16:creationId xmlns:a16="http://schemas.microsoft.com/office/drawing/2014/main" id="{44246344-7758-8C13-6DE2-128BA12BFD32}"/>
                  </a:ext>
                </a:extLst>
              </p:cNvPr>
              <p:cNvSpPr/>
              <p:nvPr/>
            </p:nvSpPr>
            <p:spPr>
              <a:xfrm>
                <a:off x="8385361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87496"/>
                    </a:lnTo>
                    <a:lnTo>
                      <a:pt x="0" y="8749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01" name="object 22">
                <a:extLst>
                  <a:ext uri="{FF2B5EF4-FFF2-40B4-BE49-F238E27FC236}">
                    <a16:creationId xmlns:a16="http://schemas.microsoft.com/office/drawing/2014/main" id="{354FD713-6A25-16C1-D9C5-1F4C562F41C2}"/>
                  </a:ext>
                </a:extLst>
              </p:cNvPr>
              <p:cNvSpPr/>
              <p:nvPr/>
            </p:nvSpPr>
            <p:spPr>
              <a:xfrm>
                <a:off x="8528058" y="1012122"/>
                <a:ext cx="143510" cy="70612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706119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705676"/>
                    </a:lnTo>
                    <a:lnTo>
                      <a:pt x="143183" y="705676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02" name="object 23">
                <a:extLst>
                  <a:ext uri="{FF2B5EF4-FFF2-40B4-BE49-F238E27FC236}">
                    <a16:creationId xmlns:a16="http://schemas.microsoft.com/office/drawing/2014/main" id="{03BABCA3-6D06-1238-419F-F314AAAEACA1}"/>
                  </a:ext>
                </a:extLst>
              </p:cNvPr>
              <p:cNvSpPr/>
              <p:nvPr/>
            </p:nvSpPr>
            <p:spPr>
              <a:xfrm>
                <a:off x="8528058" y="1012122"/>
                <a:ext cx="143510" cy="70612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706119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705676"/>
                    </a:lnTo>
                    <a:lnTo>
                      <a:pt x="0" y="70567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03" name="object 24">
                <a:extLst>
                  <a:ext uri="{FF2B5EF4-FFF2-40B4-BE49-F238E27FC236}">
                    <a16:creationId xmlns:a16="http://schemas.microsoft.com/office/drawing/2014/main" id="{176C170B-120C-620C-941E-0DBC16BDA6B9}"/>
                  </a:ext>
                </a:extLst>
              </p:cNvPr>
              <p:cNvSpPr/>
              <p:nvPr/>
            </p:nvSpPr>
            <p:spPr>
              <a:xfrm>
                <a:off x="8670755" y="1535343"/>
                <a:ext cx="143510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82880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182455"/>
                    </a:lnTo>
                    <a:lnTo>
                      <a:pt x="143183" y="182455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04" name="object 25">
                <a:extLst>
                  <a:ext uri="{FF2B5EF4-FFF2-40B4-BE49-F238E27FC236}">
                    <a16:creationId xmlns:a16="http://schemas.microsoft.com/office/drawing/2014/main" id="{DEEC5818-A37D-6B6D-190C-A3F2D3840C3A}"/>
                  </a:ext>
                </a:extLst>
              </p:cNvPr>
              <p:cNvSpPr/>
              <p:nvPr/>
            </p:nvSpPr>
            <p:spPr>
              <a:xfrm>
                <a:off x="8670755" y="1535343"/>
                <a:ext cx="143510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8288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182455"/>
                    </a:lnTo>
                    <a:lnTo>
                      <a:pt x="0" y="182455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05" name="object 26">
                <a:extLst>
                  <a:ext uri="{FF2B5EF4-FFF2-40B4-BE49-F238E27FC236}">
                    <a16:creationId xmlns:a16="http://schemas.microsoft.com/office/drawing/2014/main" id="{2D7A9383-BC3B-AC81-3BCF-C7BB2ABA3BB9}"/>
                  </a:ext>
                </a:extLst>
              </p:cNvPr>
              <p:cNvSpPr/>
              <p:nvPr/>
            </p:nvSpPr>
            <p:spPr>
              <a:xfrm>
                <a:off x="8813451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290708"/>
                    </a:lnTo>
                    <a:lnTo>
                      <a:pt x="143184" y="290708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06" name="object 27">
                <a:extLst>
                  <a:ext uri="{FF2B5EF4-FFF2-40B4-BE49-F238E27FC236}">
                    <a16:creationId xmlns:a16="http://schemas.microsoft.com/office/drawing/2014/main" id="{271283AD-0C48-C926-E2BE-BC10428A1D65}"/>
                  </a:ext>
                </a:extLst>
              </p:cNvPr>
              <p:cNvSpPr/>
              <p:nvPr/>
            </p:nvSpPr>
            <p:spPr>
              <a:xfrm>
                <a:off x="8813451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90707"/>
                    </a:lnTo>
                    <a:lnTo>
                      <a:pt x="0" y="290707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07" name="object 28">
                <a:extLst>
                  <a:ext uri="{FF2B5EF4-FFF2-40B4-BE49-F238E27FC236}">
                    <a16:creationId xmlns:a16="http://schemas.microsoft.com/office/drawing/2014/main" id="{67BF7050-E3B1-F557-EEC9-84A61FBD0FC2}"/>
                  </a:ext>
                </a:extLst>
              </p:cNvPr>
              <p:cNvSpPr/>
              <p:nvPr/>
            </p:nvSpPr>
            <p:spPr>
              <a:xfrm>
                <a:off x="8956149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87496"/>
                    </a:lnTo>
                    <a:lnTo>
                      <a:pt x="143184" y="87496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08" name="object 29">
                <a:extLst>
                  <a:ext uri="{FF2B5EF4-FFF2-40B4-BE49-F238E27FC236}">
                    <a16:creationId xmlns:a16="http://schemas.microsoft.com/office/drawing/2014/main" id="{1504D439-926A-8DBE-DC0A-50BE2DC30DA3}"/>
                  </a:ext>
                </a:extLst>
              </p:cNvPr>
              <p:cNvSpPr/>
              <p:nvPr/>
            </p:nvSpPr>
            <p:spPr>
              <a:xfrm>
                <a:off x="8956149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87496"/>
                    </a:lnTo>
                    <a:lnTo>
                      <a:pt x="0" y="8749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09" name="object 30">
                <a:extLst>
                  <a:ext uri="{FF2B5EF4-FFF2-40B4-BE49-F238E27FC236}">
                    <a16:creationId xmlns:a16="http://schemas.microsoft.com/office/drawing/2014/main" id="{0CEAF9FD-9FF2-6D0E-70B1-70880E7095DD}"/>
                  </a:ext>
                </a:extLst>
              </p:cNvPr>
              <p:cNvSpPr/>
              <p:nvPr/>
            </p:nvSpPr>
            <p:spPr>
              <a:xfrm>
                <a:off x="9098846" y="1403269"/>
                <a:ext cx="143510" cy="31496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1496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314529"/>
                    </a:lnTo>
                    <a:lnTo>
                      <a:pt x="143184" y="314529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10" name="object 31">
                <a:extLst>
                  <a:ext uri="{FF2B5EF4-FFF2-40B4-BE49-F238E27FC236}">
                    <a16:creationId xmlns:a16="http://schemas.microsoft.com/office/drawing/2014/main" id="{F1FAF3CD-A06A-8EE8-7019-D72E5AC2DD89}"/>
                  </a:ext>
                </a:extLst>
              </p:cNvPr>
              <p:cNvSpPr/>
              <p:nvPr/>
            </p:nvSpPr>
            <p:spPr>
              <a:xfrm>
                <a:off x="9098846" y="1403269"/>
                <a:ext cx="143510" cy="31496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1496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314529"/>
                    </a:lnTo>
                    <a:lnTo>
                      <a:pt x="0" y="31452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11" name="object 32">
                <a:extLst>
                  <a:ext uri="{FF2B5EF4-FFF2-40B4-BE49-F238E27FC236}">
                    <a16:creationId xmlns:a16="http://schemas.microsoft.com/office/drawing/2014/main" id="{8A7A48AE-684A-9E8D-F567-2FE753E3F881}"/>
                  </a:ext>
                </a:extLst>
              </p:cNvPr>
              <p:cNvSpPr/>
              <p:nvPr/>
            </p:nvSpPr>
            <p:spPr>
              <a:xfrm>
                <a:off x="9241543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290708"/>
                    </a:lnTo>
                    <a:lnTo>
                      <a:pt x="143184" y="290708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12" name="object 33">
                <a:extLst>
                  <a:ext uri="{FF2B5EF4-FFF2-40B4-BE49-F238E27FC236}">
                    <a16:creationId xmlns:a16="http://schemas.microsoft.com/office/drawing/2014/main" id="{4B9BC823-BB34-2C69-D6CC-926456C13FA2}"/>
                  </a:ext>
                </a:extLst>
              </p:cNvPr>
              <p:cNvSpPr/>
              <p:nvPr/>
            </p:nvSpPr>
            <p:spPr>
              <a:xfrm>
                <a:off x="9241543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90708"/>
                    </a:lnTo>
                    <a:lnTo>
                      <a:pt x="0" y="290708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13" name="object 34">
                <a:extLst>
                  <a:ext uri="{FF2B5EF4-FFF2-40B4-BE49-F238E27FC236}">
                    <a16:creationId xmlns:a16="http://schemas.microsoft.com/office/drawing/2014/main" id="{0D64BC09-4653-E670-79A5-030D43B284E4}"/>
                  </a:ext>
                </a:extLst>
              </p:cNvPr>
              <p:cNvSpPr/>
              <p:nvPr/>
            </p:nvSpPr>
            <p:spPr>
              <a:xfrm>
                <a:off x="9526937" y="1585520"/>
                <a:ext cx="143510" cy="1327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3271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132279"/>
                    </a:lnTo>
                    <a:lnTo>
                      <a:pt x="143183" y="132279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14" name="object 35">
                <a:extLst>
                  <a:ext uri="{FF2B5EF4-FFF2-40B4-BE49-F238E27FC236}">
                    <a16:creationId xmlns:a16="http://schemas.microsoft.com/office/drawing/2014/main" id="{A534AEC0-B843-1B71-3C66-EA4D711605DA}"/>
                  </a:ext>
                </a:extLst>
              </p:cNvPr>
              <p:cNvSpPr/>
              <p:nvPr/>
            </p:nvSpPr>
            <p:spPr>
              <a:xfrm>
                <a:off x="9526937" y="1585520"/>
                <a:ext cx="143510" cy="1327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3271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132279"/>
                    </a:lnTo>
                    <a:lnTo>
                      <a:pt x="0" y="13227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15" name="object 36">
                <a:extLst>
                  <a:ext uri="{FF2B5EF4-FFF2-40B4-BE49-F238E27FC236}">
                    <a16:creationId xmlns:a16="http://schemas.microsoft.com/office/drawing/2014/main" id="{6EAD373E-CC0B-F37B-C41B-3F1EAA34E93E}"/>
                  </a:ext>
                </a:extLst>
              </p:cNvPr>
              <p:cNvSpPr/>
              <p:nvPr/>
            </p:nvSpPr>
            <p:spPr>
              <a:xfrm>
                <a:off x="9669635" y="1479669"/>
                <a:ext cx="143510" cy="2381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38125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238130"/>
                    </a:lnTo>
                    <a:lnTo>
                      <a:pt x="143183" y="238130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16" name="object 37">
                <a:extLst>
                  <a:ext uri="{FF2B5EF4-FFF2-40B4-BE49-F238E27FC236}">
                    <a16:creationId xmlns:a16="http://schemas.microsoft.com/office/drawing/2014/main" id="{1802EDB8-4584-F377-83CD-3E8625FF79B2}"/>
                  </a:ext>
                </a:extLst>
              </p:cNvPr>
              <p:cNvSpPr/>
              <p:nvPr/>
            </p:nvSpPr>
            <p:spPr>
              <a:xfrm>
                <a:off x="9669635" y="1479669"/>
                <a:ext cx="143510" cy="2381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38125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38129"/>
                    </a:lnTo>
                    <a:lnTo>
                      <a:pt x="0" y="23812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17" name="object 38">
                <a:extLst>
                  <a:ext uri="{FF2B5EF4-FFF2-40B4-BE49-F238E27FC236}">
                    <a16:creationId xmlns:a16="http://schemas.microsoft.com/office/drawing/2014/main" id="{7D04A237-B768-330E-8187-A0152D980218}"/>
                  </a:ext>
                </a:extLst>
              </p:cNvPr>
              <p:cNvSpPr/>
              <p:nvPr/>
            </p:nvSpPr>
            <p:spPr>
              <a:xfrm>
                <a:off x="9812332" y="1396268"/>
                <a:ext cx="143510" cy="32194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2194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321530"/>
                    </a:lnTo>
                    <a:lnTo>
                      <a:pt x="143183" y="321530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18" name="object 39">
                <a:extLst>
                  <a:ext uri="{FF2B5EF4-FFF2-40B4-BE49-F238E27FC236}">
                    <a16:creationId xmlns:a16="http://schemas.microsoft.com/office/drawing/2014/main" id="{09815331-2BA2-9EEA-C9BA-CCB5B539F689}"/>
                  </a:ext>
                </a:extLst>
              </p:cNvPr>
              <p:cNvSpPr/>
              <p:nvPr/>
            </p:nvSpPr>
            <p:spPr>
              <a:xfrm>
                <a:off x="9812332" y="1396268"/>
                <a:ext cx="143510" cy="32194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2194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321531"/>
                    </a:lnTo>
                    <a:lnTo>
                      <a:pt x="0" y="321531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19" name="object 40">
                <a:extLst>
                  <a:ext uri="{FF2B5EF4-FFF2-40B4-BE49-F238E27FC236}">
                    <a16:creationId xmlns:a16="http://schemas.microsoft.com/office/drawing/2014/main" id="{FFF52A06-16AB-79F2-D5DA-75ED109B0EC4}"/>
                  </a:ext>
                </a:extLst>
              </p:cNvPr>
              <p:cNvSpPr/>
              <p:nvPr/>
            </p:nvSpPr>
            <p:spPr>
              <a:xfrm>
                <a:off x="9955026" y="1661887"/>
                <a:ext cx="143510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651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55911"/>
                    </a:lnTo>
                    <a:lnTo>
                      <a:pt x="143183" y="55911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20" name="object 41">
                <a:extLst>
                  <a:ext uri="{FF2B5EF4-FFF2-40B4-BE49-F238E27FC236}">
                    <a16:creationId xmlns:a16="http://schemas.microsoft.com/office/drawing/2014/main" id="{38E16090-D8D7-2C1B-39D2-67DB900FA560}"/>
                  </a:ext>
                </a:extLst>
              </p:cNvPr>
              <p:cNvSpPr/>
              <p:nvPr/>
            </p:nvSpPr>
            <p:spPr>
              <a:xfrm>
                <a:off x="9955026" y="1661887"/>
                <a:ext cx="143510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651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55911"/>
                    </a:lnTo>
                    <a:lnTo>
                      <a:pt x="0" y="55911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</p:grpSp>
        <p:grpSp>
          <p:nvGrpSpPr>
            <p:cNvPr id="92" name="object 129">
              <a:extLst>
                <a:ext uri="{FF2B5EF4-FFF2-40B4-BE49-F238E27FC236}">
                  <a16:creationId xmlns:a16="http://schemas.microsoft.com/office/drawing/2014/main" id="{5C5204E0-3348-DD0C-2F1E-D9E9E12C398C}"/>
                </a:ext>
              </a:extLst>
            </p:cNvPr>
            <p:cNvGrpSpPr/>
            <p:nvPr/>
          </p:nvGrpSpPr>
          <p:grpSpPr>
            <a:xfrm>
              <a:off x="8160019" y="315212"/>
              <a:ext cx="108623" cy="401079"/>
              <a:chOff x="9379478" y="1183342"/>
              <a:chExt cx="153035" cy="539750"/>
            </a:xfrm>
          </p:grpSpPr>
          <p:sp>
            <p:nvSpPr>
              <p:cNvPr id="93" name="object 130">
                <a:extLst>
                  <a:ext uri="{FF2B5EF4-FFF2-40B4-BE49-F238E27FC236}">
                    <a16:creationId xmlns:a16="http://schemas.microsoft.com/office/drawing/2014/main" id="{C0A5C2BF-AFBD-6630-FCD3-38306431AF77}"/>
                  </a:ext>
                </a:extLst>
              </p:cNvPr>
              <p:cNvSpPr/>
              <p:nvPr/>
            </p:nvSpPr>
            <p:spPr>
              <a:xfrm>
                <a:off x="9384241" y="1188105"/>
                <a:ext cx="143510" cy="5302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30225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529694"/>
                    </a:lnTo>
                    <a:lnTo>
                      <a:pt x="143184" y="529694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94" name="object 131">
                <a:extLst>
                  <a:ext uri="{FF2B5EF4-FFF2-40B4-BE49-F238E27FC236}">
                    <a16:creationId xmlns:a16="http://schemas.microsoft.com/office/drawing/2014/main" id="{C0D7E23E-5F66-FE06-F03F-FF90DF7604CC}"/>
                  </a:ext>
                </a:extLst>
              </p:cNvPr>
              <p:cNvSpPr/>
              <p:nvPr/>
            </p:nvSpPr>
            <p:spPr>
              <a:xfrm>
                <a:off x="9384241" y="1188105"/>
                <a:ext cx="143510" cy="5302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30225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529694"/>
                    </a:lnTo>
                    <a:lnTo>
                      <a:pt x="0" y="529694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</p:grpSp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1483C75C-01E3-9FC3-AC34-96709EE68C0A}"/>
              </a:ext>
            </a:extLst>
          </p:cNvPr>
          <p:cNvGrpSpPr>
            <a:grpSpLocks noChangeAspect="1"/>
          </p:cNvGrpSpPr>
          <p:nvPr/>
        </p:nvGrpSpPr>
        <p:grpSpPr>
          <a:xfrm>
            <a:off x="3869322" y="2598021"/>
            <a:ext cx="359040" cy="127221"/>
            <a:chOff x="7316835" y="187982"/>
            <a:chExt cx="1490982" cy="528309"/>
          </a:xfrm>
        </p:grpSpPr>
        <p:grpSp>
          <p:nvGrpSpPr>
            <p:cNvPr id="122" name="object 14">
              <a:extLst>
                <a:ext uri="{FF2B5EF4-FFF2-40B4-BE49-F238E27FC236}">
                  <a16:creationId xmlns:a16="http://schemas.microsoft.com/office/drawing/2014/main" id="{53C91944-5ADB-2D33-9512-DB54897B06D7}"/>
                </a:ext>
              </a:extLst>
            </p:cNvPr>
            <p:cNvGrpSpPr/>
            <p:nvPr/>
          </p:nvGrpSpPr>
          <p:grpSpPr>
            <a:xfrm>
              <a:off x="7316835" y="187982"/>
              <a:ext cx="1490982" cy="527960"/>
              <a:chOff x="8191551" y="1012122"/>
              <a:chExt cx="2100580" cy="710501"/>
            </a:xfrm>
          </p:grpSpPr>
          <p:sp>
            <p:nvSpPr>
              <p:cNvPr id="126" name="object 16">
                <a:extLst>
                  <a:ext uri="{FF2B5EF4-FFF2-40B4-BE49-F238E27FC236}">
                    <a16:creationId xmlns:a16="http://schemas.microsoft.com/office/drawing/2014/main" id="{C887E5D3-B80E-955D-82DC-01087A499457}"/>
                  </a:ext>
                </a:extLst>
              </p:cNvPr>
              <p:cNvSpPr/>
              <p:nvPr/>
            </p:nvSpPr>
            <p:spPr>
              <a:xfrm>
                <a:off x="8191551" y="1711511"/>
                <a:ext cx="33655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36550">
                    <a:moveTo>
                      <a:pt x="0" y="0"/>
                    </a:moveTo>
                    <a:lnTo>
                      <a:pt x="336506" y="0"/>
                    </a:lnTo>
                  </a:path>
                </a:pathLst>
              </a:custGeom>
              <a:ln w="12576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27" name="object 17">
                <a:extLst>
                  <a:ext uri="{FF2B5EF4-FFF2-40B4-BE49-F238E27FC236}">
                    <a16:creationId xmlns:a16="http://schemas.microsoft.com/office/drawing/2014/main" id="{A6C302E2-228A-A263-1A34-A7DEE2E12E4E}"/>
                  </a:ext>
                </a:extLst>
              </p:cNvPr>
              <p:cNvSpPr/>
              <p:nvPr/>
            </p:nvSpPr>
            <p:spPr>
              <a:xfrm>
                <a:off x="8191551" y="1716273"/>
                <a:ext cx="479425" cy="0"/>
              </a:xfrm>
              <a:custGeom>
                <a:avLst/>
                <a:gdLst/>
                <a:ahLst/>
                <a:cxnLst/>
                <a:rect l="l" t="t" r="r" b="b"/>
                <a:pathLst>
                  <a:path w="479425">
                    <a:moveTo>
                      <a:pt x="0" y="0"/>
                    </a:moveTo>
                    <a:lnTo>
                      <a:pt x="479204" y="0"/>
                    </a:lnTo>
                  </a:path>
                </a:pathLst>
              </a:custGeom>
              <a:ln w="317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28" name="object 18">
                <a:extLst>
                  <a:ext uri="{FF2B5EF4-FFF2-40B4-BE49-F238E27FC236}">
                    <a16:creationId xmlns:a16="http://schemas.microsoft.com/office/drawing/2014/main" id="{39173D57-57A9-FBB3-8753-74DF117CC863}"/>
                  </a:ext>
                </a:extLst>
              </p:cNvPr>
              <p:cNvSpPr/>
              <p:nvPr/>
            </p:nvSpPr>
            <p:spPr>
              <a:xfrm>
                <a:off x="10098210" y="1711511"/>
                <a:ext cx="19367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93675">
                    <a:moveTo>
                      <a:pt x="0" y="0"/>
                    </a:moveTo>
                    <a:lnTo>
                      <a:pt x="193322" y="0"/>
                    </a:lnTo>
                  </a:path>
                </a:pathLst>
              </a:custGeom>
              <a:ln w="12576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29" name="object 19">
                <a:extLst>
                  <a:ext uri="{FF2B5EF4-FFF2-40B4-BE49-F238E27FC236}">
                    <a16:creationId xmlns:a16="http://schemas.microsoft.com/office/drawing/2014/main" id="{94F5C7F2-7A58-D6D4-C4DE-D6733CAE8782}"/>
                  </a:ext>
                </a:extLst>
              </p:cNvPr>
              <p:cNvSpPr/>
              <p:nvPr/>
            </p:nvSpPr>
            <p:spPr>
              <a:xfrm>
                <a:off x="8191551" y="1716273"/>
                <a:ext cx="2100580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2100579" h="6350">
                    <a:moveTo>
                      <a:pt x="1906658" y="0"/>
                    </a:moveTo>
                    <a:lnTo>
                      <a:pt x="2099981" y="0"/>
                    </a:lnTo>
                  </a:path>
                  <a:path w="2100579" h="6350">
                    <a:moveTo>
                      <a:pt x="0" y="6288"/>
                    </a:moveTo>
                    <a:lnTo>
                      <a:pt x="2099981" y="6288"/>
                    </a:lnTo>
                  </a:path>
                </a:pathLst>
              </a:custGeom>
              <a:ln w="317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30" name="object 20">
                <a:extLst>
                  <a:ext uri="{FF2B5EF4-FFF2-40B4-BE49-F238E27FC236}">
                    <a16:creationId xmlns:a16="http://schemas.microsoft.com/office/drawing/2014/main" id="{DA4BBE94-8E8D-6110-19BA-384B83936177}"/>
                  </a:ext>
                </a:extLst>
              </p:cNvPr>
              <p:cNvSpPr/>
              <p:nvPr/>
            </p:nvSpPr>
            <p:spPr>
              <a:xfrm>
                <a:off x="8385361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87496"/>
                    </a:lnTo>
                    <a:lnTo>
                      <a:pt x="143183" y="87496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31" name="object 21">
                <a:extLst>
                  <a:ext uri="{FF2B5EF4-FFF2-40B4-BE49-F238E27FC236}">
                    <a16:creationId xmlns:a16="http://schemas.microsoft.com/office/drawing/2014/main" id="{9BF30D2D-765D-DE8B-6533-BDF25FF9297B}"/>
                  </a:ext>
                </a:extLst>
              </p:cNvPr>
              <p:cNvSpPr/>
              <p:nvPr/>
            </p:nvSpPr>
            <p:spPr>
              <a:xfrm>
                <a:off x="8385361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87496"/>
                    </a:lnTo>
                    <a:lnTo>
                      <a:pt x="0" y="8749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32" name="object 22">
                <a:extLst>
                  <a:ext uri="{FF2B5EF4-FFF2-40B4-BE49-F238E27FC236}">
                    <a16:creationId xmlns:a16="http://schemas.microsoft.com/office/drawing/2014/main" id="{7F387C50-CB7C-C71A-F64D-F96644B75249}"/>
                  </a:ext>
                </a:extLst>
              </p:cNvPr>
              <p:cNvSpPr/>
              <p:nvPr/>
            </p:nvSpPr>
            <p:spPr>
              <a:xfrm>
                <a:off x="8528058" y="1012122"/>
                <a:ext cx="143510" cy="70612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706119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705676"/>
                    </a:lnTo>
                    <a:lnTo>
                      <a:pt x="143183" y="705676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33" name="object 23">
                <a:extLst>
                  <a:ext uri="{FF2B5EF4-FFF2-40B4-BE49-F238E27FC236}">
                    <a16:creationId xmlns:a16="http://schemas.microsoft.com/office/drawing/2014/main" id="{84FA8268-9E4A-4F57-A2DF-038A549FEA3F}"/>
                  </a:ext>
                </a:extLst>
              </p:cNvPr>
              <p:cNvSpPr/>
              <p:nvPr/>
            </p:nvSpPr>
            <p:spPr>
              <a:xfrm>
                <a:off x="8528058" y="1012122"/>
                <a:ext cx="143510" cy="70612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706119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705676"/>
                    </a:lnTo>
                    <a:lnTo>
                      <a:pt x="0" y="70567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34" name="object 24">
                <a:extLst>
                  <a:ext uri="{FF2B5EF4-FFF2-40B4-BE49-F238E27FC236}">
                    <a16:creationId xmlns:a16="http://schemas.microsoft.com/office/drawing/2014/main" id="{972DEE92-2EB8-3A9D-04BF-AC7CCF557B18}"/>
                  </a:ext>
                </a:extLst>
              </p:cNvPr>
              <p:cNvSpPr/>
              <p:nvPr/>
            </p:nvSpPr>
            <p:spPr>
              <a:xfrm>
                <a:off x="8670755" y="1535343"/>
                <a:ext cx="143510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82880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182455"/>
                    </a:lnTo>
                    <a:lnTo>
                      <a:pt x="143183" y="182455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35" name="object 25">
                <a:extLst>
                  <a:ext uri="{FF2B5EF4-FFF2-40B4-BE49-F238E27FC236}">
                    <a16:creationId xmlns:a16="http://schemas.microsoft.com/office/drawing/2014/main" id="{80CDA202-92A5-0E8A-6823-7AC15263B743}"/>
                  </a:ext>
                </a:extLst>
              </p:cNvPr>
              <p:cNvSpPr/>
              <p:nvPr/>
            </p:nvSpPr>
            <p:spPr>
              <a:xfrm>
                <a:off x="8670755" y="1535343"/>
                <a:ext cx="143510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8288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182455"/>
                    </a:lnTo>
                    <a:lnTo>
                      <a:pt x="0" y="182455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36" name="object 26">
                <a:extLst>
                  <a:ext uri="{FF2B5EF4-FFF2-40B4-BE49-F238E27FC236}">
                    <a16:creationId xmlns:a16="http://schemas.microsoft.com/office/drawing/2014/main" id="{B6C92119-F33A-2B5B-453D-2FEC2DD4A565}"/>
                  </a:ext>
                </a:extLst>
              </p:cNvPr>
              <p:cNvSpPr/>
              <p:nvPr/>
            </p:nvSpPr>
            <p:spPr>
              <a:xfrm>
                <a:off x="8813451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290708"/>
                    </a:lnTo>
                    <a:lnTo>
                      <a:pt x="143184" y="290708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37" name="object 27">
                <a:extLst>
                  <a:ext uri="{FF2B5EF4-FFF2-40B4-BE49-F238E27FC236}">
                    <a16:creationId xmlns:a16="http://schemas.microsoft.com/office/drawing/2014/main" id="{E4339CD6-EB85-672F-5398-437233924AAB}"/>
                  </a:ext>
                </a:extLst>
              </p:cNvPr>
              <p:cNvSpPr/>
              <p:nvPr/>
            </p:nvSpPr>
            <p:spPr>
              <a:xfrm>
                <a:off x="8813451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90707"/>
                    </a:lnTo>
                    <a:lnTo>
                      <a:pt x="0" y="290707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38" name="object 28">
                <a:extLst>
                  <a:ext uri="{FF2B5EF4-FFF2-40B4-BE49-F238E27FC236}">
                    <a16:creationId xmlns:a16="http://schemas.microsoft.com/office/drawing/2014/main" id="{E87F5D51-C0CE-975D-0628-AF2F5F858620}"/>
                  </a:ext>
                </a:extLst>
              </p:cNvPr>
              <p:cNvSpPr/>
              <p:nvPr/>
            </p:nvSpPr>
            <p:spPr>
              <a:xfrm>
                <a:off x="8956149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87496"/>
                    </a:lnTo>
                    <a:lnTo>
                      <a:pt x="143184" y="87496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39" name="object 29">
                <a:extLst>
                  <a:ext uri="{FF2B5EF4-FFF2-40B4-BE49-F238E27FC236}">
                    <a16:creationId xmlns:a16="http://schemas.microsoft.com/office/drawing/2014/main" id="{2E7E9748-0775-BFF3-67CA-C50FA009EFB3}"/>
                  </a:ext>
                </a:extLst>
              </p:cNvPr>
              <p:cNvSpPr/>
              <p:nvPr/>
            </p:nvSpPr>
            <p:spPr>
              <a:xfrm>
                <a:off x="8956149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87496"/>
                    </a:lnTo>
                    <a:lnTo>
                      <a:pt x="0" y="8749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40" name="object 30">
                <a:extLst>
                  <a:ext uri="{FF2B5EF4-FFF2-40B4-BE49-F238E27FC236}">
                    <a16:creationId xmlns:a16="http://schemas.microsoft.com/office/drawing/2014/main" id="{C4226D40-2FCA-1C71-2C46-1DBF9B5D8F35}"/>
                  </a:ext>
                </a:extLst>
              </p:cNvPr>
              <p:cNvSpPr/>
              <p:nvPr/>
            </p:nvSpPr>
            <p:spPr>
              <a:xfrm>
                <a:off x="9098846" y="1403269"/>
                <a:ext cx="143510" cy="31496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1496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314529"/>
                    </a:lnTo>
                    <a:lnTo>
                      <a:pt x="143184" y="314529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41" name="object 31">
                <a:extLst>
                  <a:ext uri="{FF2B5EF4-FFF2-40B4-BE49-F238E27FC236}">
                    <a16:creationId xmlns:a16="http://schemas.microsoft.com/office/drawing/2014/main" id="{EC9853C7-F682-5554-616F-80CF9EAF4263}"/>
                  </a:ext>
                </a:extLst>
              </p:cNvPr>
              <p:cNvSpPr/>
              <p:nvPr/>
            </p:nvSpPr>
            <p:spPr>
              <a:xfrm>
                <a:off x="9098846" y="1403269"/>
                <a:ext cx="143510" cy="31496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1496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314529"/>
                    </a:lnTo>
                    <a:lnTo>
                      <a:pt x="0" y="31452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42" name="object 32">
                <a:extLst>
                  <a:ext uri="{FF2B5EF4-FFF2-40B4-BE49-F238E27FC236}">
                    <a16:creationId xmlns:a16="http://schemas.microsoft.com/office/drawing/2014/main" id="{E8F7F754-31FD-CD72-0988-5CBF1C7C7F3B}"/>
                  </a:ext>
                </a:extLst>
              </p:cNvPr>
              <p:cNvSpPr/>
              <p:nvPr/>
            </p:nvSpPr>
            <p:spPr>
              <a:xfrm>
                <a:off x="9241543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290708"/>
                    </a:lnTo>
                    <a:lnTo>
                      <a:pt x="143184" y="290708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43" name="object 33">
                <a:extLst>
                  <a:ext uri="{FF2B5EF4-FFF2-40B4-BE49-F238E27FC236}">
                    <a16:creationId xmlns:a16="http://schemas.microsoft.com/office/drawing/2014/main" id="{0A386B3D-7B9E-F607-9305-F106C414F192}"/>
                  </a:ext>
                </a:extLst>
              </p:cNvPr>
              <p:cNvSpPr/>
              <p:nvPr/>
            </p:nvSpPr>
            <p:spPr>
              <a:xfrm>
                <a:off x="9241543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90708"/>
                    </a:lnTo>
                    <a:lnTo>
                      <a:pt x="0" y="290708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44" name="object 34">
                <a:extLst>
                  <a:ext uri="{FF2B5EF4-FFF2-40B4-BE49-F238E27FC236}">
                    <a16:creationId xmlns:a16="http://schemas.microsoft.com/office/drawing/2014/main" id="{E18D5125-2810-D088-AAE0-23E6BCED0277}"/>
                  </a:ext>
                </a:extLst>
              </p:cNvPr>
              <p:cNvSpPr/>
              <p:nvPr/>
            </p:nvSpPr>
            <p:spPr>
              <a:xfrm>
                <a:off x="9526937" y="1585520"/>
                <a:ext cx="143510" cy="1327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3271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132279"/>
                    </a:lnTo>
                    <a:lnTo>
                      <a:pt x="143183" y="132279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45" name="object 35">
                <a:extLst>
                  <a:ext uri="{FF2B5EF4-FFF2-40B4-BE49-F238E27FC236}">
                    <a16:creationId xmlns:a16="http://schemas.microsoft.com/office/drawing/2014/main" id="{0F14435C-5663-D546-4649-AE2BCED68D61}"/>
                  </a:ext>
                </a:extLst>
              </p:cNvPr>
              <p:cNvSpPr/>
              <p:nvPr/>
            </p:nvSpPr>
            <p:spPr>
              <a:xfrm>
                <a:off x="9526937" y="1585520"/>
                <a:ext cx="143510" cy="1327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3271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132279"/>
                    </a:lnTo>
                    <a:lnTo>
                      <a:pt x="0" y="13227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46" name="object 36">
                <a:extLst>
                  <a:ext uri="{FF2B5EF4-FFF2-40B4-BE49-F238E27FC236}">
                    <a16:creationId xmlns:a16="http://schemas.microsoft.com/office/drawing/2014/main" id="{9AE50E9A-357F-4D64-0601-2123E6EB82CE}"/>
                  </a:ext>
                </a:extLst>
              </p:cNvPr>
              <p:cNvSpPr/>
              <p:nvPr/>
            </p:nvSpPr>
            <p:spPr>
              <a:xfrm>
                <a:off x="9669635" y="1479669"/>
                <a:ext cx="143510" cy="2381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38125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238130"/>
                    </a:lnTo>
                    <a:lnTo>
                      <a:pt x="143183" y="238130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47" name="object 37">
                <a:extLst>
                  <a:ext uri="{FF2B5EF4-FFF2-40B4-BE49-F238E27FC236}">
                    <a16:creationId xmlns:a16="http://schemas.microsoft.com/office/drawing/2014/main" id="{CB2D69F8-46A1-E22F-D4D3-736654CE9695}"/>
                  </a:ext>
                </a:extLst>
              </p:cNvPr>
              <p:cNvSpPr/>
              <p:nvPr/>
            </p:nvSpPr>
            <p:spPr>
              <a:xfrm>
                <a:off x="9669635" y="1479669"/>
                <a:ext cx="143510" cy="2381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38125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38129"/>
                    </a:lnTo>
                    <a:lnTo>
                      <a:pt x="0" y="23812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48" name="object 38">
                <a:extLst>
                  <a:ext uri="{FF2B5EF4-FFF2-40B4-BE49-F238E27FC236}">
                    <a16:creationId xmlns:a16="http://schemas.microsoft.com/office/drawing/2014/main" id="{754F91CD-0713-CB72-AE58-C1D6C0E071C6}"/>
                  </a:ext>
                </a:extLst>
              </p:cNvPr>
              <p:cNvSpPr/>
              <p:nvPr/>
            </p:nvSpPr>
            <p:spPr>
              <a:xfrm>
                <a:off x="9812332" y="1396268"/>
                <a:ext cx="143510" cy="32194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2194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321530"/>
                    </a:lnTo>
                    <a:lnTo>
                      <a:pt x="143183" y="321530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49" name="object 39">
                <a:extLst>
                  <a:ext uri="{FF2B5EF4-FFF2-40B4-BE49-F238E27FC236}">
                    <a16:creationId xmlns:a16="http://schemas.microsoft.com/office/drawing/2014/main" id="{3AAA5796-13E1-4D92-3E70-169CFC507EA4}"/>
                  </a:ext>
                </a:extLst>
              </p:cNvPr>
              <p:cNvSpPr/>
              <p:nvPr/>
            </p:nvSpPr>
            <p:spPr>
              <a:xfrm>
                <a:off x="9812332" y="1396268"/>
                <a:ext cx="143510" cy="32194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2194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321531"/>
                    </a:lnTo>
                    <a:lnTo>
                      <a:pt x="0" y="321531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50" name="object 40">
                <a:extLst>
                  <a:ext uri="{FF2B5EF4-FFF2-40B4-BE49-F238E27FC236}">
                    <a16:creationId xmlns:a16="http://schemas.microsoft.com/office/drawing/2014/main" id="{E09C2AD9-B8F8-4ED9-69F7-48F21B1E70CD}"/>
                  </a:ext>
                </a:extLst>
              </p:cNvPr>
              <p:cNvSpPr/>
              <p:nvPr/>
            </p:nvSpPr>
            <p:spPr>
              <a:xfrm>
                <a:off x="9955026" y="1661887"/>
                <a:ext cx="143510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651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55911"/>
                    </a:lnTo>
                    <a:lnTo>
                      <a:pt x="143183" y="55911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51" name="object 41">
                <a:extLst>
                  <a:ext uri="{FF2B5EF4-FFF2-40B4-BE49-F238E27FC236}">
                    <a16:creationId xmlns:a16="http://schemas.microsoft.com/office/drawing/2014/main" id="{53AF8CE2-08EA-281B-08FA-D3AE4AEE6276}"/>
                  </a:ext>
                </a:extLst>
              </p:cNvPr>
              <p:cNvSpPr/>
              <p:nvPr/>
            </p:nvSpPr>
            <p:spPr>
              <a:xfrm>
                <a:off x="9955026" y="1661887"/>
                <a:ext cx="143510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651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55911"/>
                    </a:lnTo>
                    <a:lnTo>
                      <a:pt x="0" y="55911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</p:grpSp>
        <p:grpSp>
          <p:nvGrpSpPr>
            <p:cNvPr id="123" name="object 129">
              <a:extLst>
                <a:ext uri="{FF2B5EF4-FFF2-40B4-BE49-F238E27FC236}">
                  <a16:creationId xmlns:a16="http://schemas.microsoft.com/office/drawing/2014/main" id="{B8F405C9-EFCB-F8BA-8498-35C9BBF55D8A}"/>
                </a:ext>
              </a:extLst>
            </p:cNvPr>
            <p:cNvGrpSpPr/>
            <p:nvPr/>
          </p:nvGrpSpPr>
          <p:grpSpPr>
            <a:xfrm>
              <a:off x="8160019" y="315212"/>
              <a:ext cx="108623" cy="401079"/>
              <a:chOff x="9379478" y="1183342"/>
              <a:chExt cx="153035" cy="539750"/>
            </a:xfrm>
          </p:grpSpPr>
          <p:sp>
            <p:nvSpPr>
              <p:cNvPr id="124" name="object 130">
                <a:extLst>
                  <a:ext uri="{FF2B5EF4-FFF2-40B4-BE49-F238E27FC236}">
                    <a16:creationId xmlns:a16="http://schemas.microsoft.com/office/drawing/2014/main" id="{799428A0-894D-9140-2218-F3C1E2ECD072}"/>
                  </a:ext>
                </a:extLst>
              </p:cNvPr>
              <p:cNvSpPr/>
              <p:nvPr/>
            </p:nvSpPr>
            <p:spPr>
              <a:xfrm>
                <a:off x="9384241" y="1188105"/>
                <a:ext cx="143510" cy="5302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30225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529694"/>
                    </a:lnTo>
                    <a:lnTo>
                      <a:pt x="143184" y="529694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25" name="object 131">
                <a:extLst>
                  <a:ext uri="{FF2B5EF4-FFF2-40B4-BE49-F238E27FC236}">
                    <a16:creationId xmlns:a16="http://schemas.microsoft.com/office/drawing/2014/main" id="{C246CE83-FE55-886F-7987-2C12E70C5E01}"/>
                  </a:ext>
                </a:extLst>
              </p:cNvPr>
              <p:cNvSpPr/>
              <p:nvPr/>
            </p:nvSpPr>
            <p:spPr>
              <a:xfrm>
                <a:off x="9384241" y="1188105"/>
                <a:ext cx="143510" cy="5302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30225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529694"/>
                    </a:lnTo>
                    <a:lnTo>
                      <a:pt x="0" y="529694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</p:grpSp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655C1866-399A-3740-5E36-C33657F2FBC4}"/>
              </a:ext>
            </a:extLst>
          </p:cNvPr>
          <p:cNvGrpSpPr>
            <a:grpSpLocks noChangeAspect="1"/>
          </p:cNvGrpSpPr>
          <p:nvPr/>
        </p:nvGrpSpPr>
        <p:grpSpPr>
          <a:xfrm>
            <a:off x="4472041" y="2598021"/>
            <a:ext cx="359040" cy="127221"/>
            <a:chOff x="7316835" y="187982"/>
            <a:chExt cx="1490982" cy="528309"/>
          </a:xfrm>
        </p:grpSpPr>
        <p:grpSp>
          <p:nvGrpSpPr>
            <p:cNvPr id="153" name="object 14">
              <a:extLst>
                <a:ext uri="{FF2B5EF4-FFF2-40B4-BE49-F238E27FC236}">
                  <a16:creationId xmlns:a16="http://schemas.microsoft.com/office/drawing/2014/main" id="{9CD0E574-6704-4459-3604-E82B4A700EB9}"/>
                </a:ext>
              </a:extLst>
            </p:cNvPr>
            <p:cNvGrpSpPr/>
            <p:nvPr/>
          </p:nvGrpSpPr>
          <p:grpSpPr>
            <a:xfrm>
              <a:off x="7316835" y="187982"/>
              <a:ext cx="1490982" cy="527960"/>
              <a:chOff x="8191551" y="1012122"/>
              <a:chExt cx="2100580" cy="710501"/>
            </a:xfrm>
          </p:grpSpPr>
          <p:sp>
            <p:nvSpPr>
              <p:cNvPr id="157" name="object 16">
                <a:extLst>
                  <a:ext uri="{FF2B5EF4-FFF2-40B4-BE49-F238E27FC236}">
                    <a16:creationId xmlns:a16="http://schemas.microsoft.com/office/drawing/2014/main" id="{434E8BA2-6F28-9017-AFEC-BF36B3F76059}"/>
                  </a:ext>
                </a:extLst>
              </p:cNvPr>
              <p:cNvSpPr/>
              <p:nvPr/>
            </p:nvSpPr>
            <p:spPr>
              <a:xfrm>
                <a:off x="8191551" y="1711511"/>
                <a:ext cx="33655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36550">
                    <a:moveTo>
                      <a:pt x="0" y="0"/>
                    </a:moveTo>
                    <a:lnTo>
                      <a:pt x="336506" y="0"/>
                    </a:lnTo>
                  </a:path>
                </a:pathLst>
              </a:custGeom>
              <a:ln w="12576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58" name="object 17">
                <a:extLst>
                  <a:ext uri="{FF2B5EF4-FFF2-40B4-BE49-F238E27FC236}">
                    <a16:creationId xmlns:a16="http://schemas.microsoft.com/office/drawing/2014/main" id="{B1D08EBD-81F8-7302-B2C8-ED5749C46151}"/>
                  </a:ext>
                </a:extLst>
              </p:cNvPr>
              <p:cNvSpPr/>
              <p:nvPr/>
            </p:nvSpPr>
            <p:spPr>
              <a:xfrm>
                <a:off x="8191551" y="1716273"/>
                <a:ext cx="479425" cy="0"/>
              </a:xfrm>
              <a:custGeom>
                <a:avLst/>
                <a:gdLst/>
                <a:ahLst/>
                <a:cxnLst/>
                <a:rect l="l" t="t" r="r" b="b"/>
                <a:pathLst>
                  <a:path w="479425">
                    <a:moveTo>
                      <a:pt x="0" y="0"/>
                    </a:moveTo>
                    <a:lnTo>
                      <a:pt x="479204" y="0"/>
                    </a:lnTo>
                  </a:path>
                </a:pathLst>
              </a:custGeom>
              <a:ln w="317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59" name="object 18">
                <a:extLst>
                  <a:ext uri="{FF2B5EF4-FFF2-40B4-BE49-F238E27FC236}">
                    <a16:creationId xmlns:a16="http://schemas.microsoft.com/office/drawing/2014/main" id="{89D91AC7-5A21-475C-DA69-77DE8D73757C}"/>
                  </a:ext>
                </a:extLst>
              </p:cNvPr>
              <p:cNvSpPr/>
              <p:nvPr/>
            </p:nvSpPr>
            <p:spPr>
              <a:xfrm>
                <a:off x="10098210" y="1711511"/>
                <a:ext cx="19367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93675">
                    <a:moveTo>
                      <a:pt x="0" y="0"/>
                    </a:moveTo>
                    <a:lnTo>
                      <a:pt x="193322" y="0"/>
                    </a:lnTo>
                  </a:path>
                </a:pathLst>
              </a:custGeom>
              <a:ln w="12576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60" name="object 19">
                <a:extLst>
                  <a:ext uri="{FF2B5EF4-FFF2-40B4-BE49-F238E27FC236}">
                    <a16:creationId xmlns:a16="http://schemas.microsoft.com/office/drawing/2014/main" id="{11A6836F-2AEC-1909-94AE-8D1BDB69FC18}"/>
                  </a:ext>
                </a:extLst>
              </p:cNvPr>
              <p:cNvSpPr/>
              <p:nvPr/>
            </p:nvSpPr>
            <p:spPr>
              <a:xfrm>
                <a:off x="8191551" y="1716273"/>
                <a:ext cx="2100580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2100579" h="6350">
                    <a:moveTo>
                      <a:pt x="1906658" y="0"/>
                    </a:moveTo>
                    <a:lnTo>
                      <a:pt x="2099981" y="0"/>
                    </a:lnTo>
                  </a:path>
                  <a:path w="2100579" h="6350">
                    <a:moveTo>
                      <a:pt x="0" y="6288"/>
                    </a:moveTo>
                    <a:lnTo>
                      <a:pt x="2099981" y="6288"/>
                    </a:lnTo>
                  </a:path>
                </a:pathLst>
              </a:custGeom>
              <a:ln w="317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61" name="object 20">
                <a:extLst>
                  <a:ext uri="{FF2B5EF4-FFF2-40B4-BE49-F238E27FC236}">
                    <a16:creationId xmlns:a16="http://schemas.microsoft.com/office/drawing/2014/main" id="{79227824-B8B2-ACB0-CEB8-ABCA5558FE3E}"/>
                  </a:ext>
                </a:extLst>
              </p:cNvPr>
              <p:cNvSpPr/>
              <p:nvPr/>
            </p:nvSpPr>
            <p:spPr>
              <a:xfrm>
                <a:off x="8385361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87496"/>
                    </a:lnTo>
                    <a:lnTo>
                      <a:pt x="143183" y="87496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62" name="object 21">
                <a:extLst>
                  <a:ext uri="{FF2B5EF4-FFF2-40B4-BE49-F238E27FC236}">
                    <a16:creationId xmlns:a16="http://schemas.microsoft.com/office/drawing/2014/main" id="{0620F0B5-8DB7-3F9B-FFBA-74B119A672F2}"/>
                  </a:ext>
                </a:extLst>
              </p:cNvPr>
              <p:cNvSpPr/>
              <p:nvPr/>
            </p:nvSpPr>
            <p:spPr>
              <a:xfrm>
                <a:off x="8385361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87496"/>
                    </a:lnTo>
                    <a:lnTo>
                      <a:pt x="0" y="8749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63" name="object 22">
                <a:extLst>
                  <a:ext uri="{FF2B5EF4-FFF2-40B4-BE49-F238E27FC236}">
                    <a16:creationId xmlns:a16="http://schemas.microsoft.com/office/drawing/2014/main" id="{C6E40365-649B-C102-844F-5966FAD71A93}"/>
                  </a:ext>
                </a:extLst>
              </p:cNvPr>
              <p:cNvSpPr/>
              <p:nvPr/>
            </p:nvSpPr>
            <p:spPr>
              <a:xfrm>
                <a:off x="8528058" y="1012122"/>
                <a:ext cx="143510" cy="70612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706119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705676"/>
                    </a:lnTo>
                    <a:lnTo>
                      <a:pt x="143183" y="705676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64" name="object 23">
                <a:extLst>
                  <a:ext uri="{FF2B5EF4-FFF2-40B4-BE49-F238E27FC236}">
                    <a16:creationId xmlns:a16="http://schemas.microsoft.com/office/drawing/2014/main" id="{7B9AC3C6-52F5-7D66-0D14-DDD54D27C33F}"/>
                  </a:ext>
                </a:extLst>
              </p:cNvPr>
              <p:cNvSpPr/>
              <p:nvPr/>
            </p:nvSpPr>
            <p:spPr>
              <a:xfrm>
                <a:off x="8528058" y="1012122"/>
                <a:ext cx="143510" cy="70612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706119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705676"/>
                    </a:lnTo>
                    <a:lnTo>
                      <a:pt x="0" y="70567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65" name="object 24">
                <a:extLst>
                  <a:ext uri="{FF2B5EF4-FFF2-40B4-BE49-F238E27FC236}">
                    <a16:creationId xmlns:a16="http://schemas.microsoft.com/office/drawing/2014/main" id="{3FA2EBD1-BA32-A20E-931E-1DE2DE832BE2}"/>
                  </a:ext>
                </a:extLst>
              </p:cNvPr>
              <p:cNvSpPr/>
              <p:nvPr/>
            </p:nvSpPr>
            <p:spPr>
              <a:xfrm>
                <a:off x="8670755" y="1535343"/>
                <a:ext cx="143510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82880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182455"/>
                    </a:lnTo>
                    <a:lnTo>
                      <a:pt x="143183" y="182455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66" name="object 25">
                <a:extLst>
                  <a:ext uri="{FF2B5EF4-FFF2-40B4-BE49-F238E27FC236}">
                    <a16:creationId xmlns:a16="http://schemas.microsoft.com/office/drawing/2014/main" id="{80E91959-9DB3-165F-4739-E4BE69904C22}"/>
                  </a:ext>
                </a:extLst>
              </p:cNvPr>
              <p:cNvSpPr/>
              <p:nvPr/>
            </p:nvSpPr>
            <p:spPr>
              <a:xfrm>
                <a:off x="8670755" y="1535343"/>
                <a:ext cx="143510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8288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182455"/>
                    </a:lnTo>
                    <a:lnTo>
                      <a:pt x="0" y="182455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67" name="object 26">
                <a:extLst>
                  <a:ext uri="{FF2B5EF4-FFF2-40B4-BE49-F238E27FC236}">
                    <a16:creationId xmlns:a16="http://schemas.microsoft.com/office/drawing/2014/main" id="{EA1F2333-8413-41D1-370D-5201E5ADD233}"/>
                  </a:ext>
                </a:extLst>
              </p:cNvPr>
              <p:cNvSpPr/>
              <p:nvPr/>
            </p:nvSpPr>
            <p:spPr>
              <a:xfrm>
                <a:off x="8813451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290708"/>
                    </a:lnTo>
                    <a:lnTo>
                      <a:pt x="143184" y="290708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68" name="object 27">
                <a:extLst>
                  <a:ext uri="{FF2B5EF4-FFF2-40B4-BE49-F238E27FC236}">
                    <a16:creationId xmlns:a16="http://schemas.microsoft.com/office/drawing/2014/main" id="{47B1704F-67BA-57CB-C0E9-8492C1B6C22A}"/>
                  </a:ext>
                </a:extLst>
              </p:cNvPr>
              <p:cNvSpPr/>
              <p:nvPr/>
            </p:nvSpPr>
            <p:spPr>
              <a:xfrm>
                <a:off x="8813451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90707"/>
                    </a:lnTo>
                    <a:lnTo>
                      <a:pt x="0" y="290707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69" name="object 28">
                <a:extLst>
                  <a:ext uri="{FF2B5EF4-FFF2-40B4-BE49-F238E27FC236}">
                    <a16:creationId xmlns:a16="http://schemas.microsoft.com/office/drawing/2014/main" id="{1D60F3B0-B5E3-3D0D-B62F-FD8F1C0B285E}"/>
                  </a:ext>
                </a:extLst>
              </p:cNvPr>
              <p:cNvSpPr/>
              <p:nvPr/>
            </p:nvSpPr>
            <p:spPr>
              <a:xfrm>
                <a:off x="8956149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87496"/>
                    </a:lnTo>
                    <a:lnTo>
                      <a:pt x="143184" y="87496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70" name="object 29">
                <a:extLst>
                  <a:ext uri="{FF2B5EF4-FFF2-40B4-BE49-F238E27FC236}">
                    <a16:creationId xmlns:a16="http://schemas.microsoft.com/office/drawing/2014/main" id="{ABFB557B-E053-76FA-B2E0-774102FACC79}"/>
                  </a:ext>
                </a:extLst>
              </p:cNvPr>
              <p:cNvSpPr/>
              <p:nvPr/>
            </p:nvSpPr>
            <p:spPr>
              <a:xfrm>
                <a:off x="8956149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87496"/>
                    </a:lnTo>
                    <a:lnTo>
                      <a:pt x="0" y="8749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71" name="object 30">
                <a:extLst>
                  <a:ext uri="{FF2B5EF4-FFF2-40B4-BE49-F238E27FC236}">
                    <a16:creationId xmlns:a16="http://schemas.microsoft.com/office/drawing/2014/main" id="{BF5B421E-FE5E-D968-D4BE-B6E9FE1EA4AB}"/>
                  </a:ext>
                </a:extLst>
              </p:cNvPr>
              <p:cNvSpPr/>
              <p:nvPr/>
            </p:nvSpPr>
            <p:spPr>
              <a:xfrm>
                <a:off x="9098846" y="1403269"/>
                <a:ext cx="143510" cy="31496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1496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314529"/>
                    </a:lnTo>
                    <a:lnTo>
                      <a:pt x="143184" y="314529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72" name="object 31">
                <a:extLst>
                  <a:ext uri="{FF2B5EF4-FFF2-40B4-BE49-F238E27FC236}">
                    <a16:creationId xmlns:a16="http://schemas.microsoft.com/office/drawing/2014/main" id="{22BB57DE-6040-8D63-EE03-0BBBA499BDC2}"/>
                  </a:ext>
                </a:extLst>
              </p:cNvPr>
              <p:cNvSpPr/>
              <p:nvPr/>
            </p:nvSpPr>
            <p:spPr>
              <a:xfrm>
                <a:off x="9098846" y="1403269"/>
                <a:ext cx="143510" cy="31496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1496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314529"/>
                    </a:lnTo>
                    <a:lnTo>
                      <a:pt x="0" y="31452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73" name="object 32">
                <a:extLst>
                  <a:ext uri="{FF2B5EF4-FFF2-40B4-BE49-F238E27FC236}">
                    <a16:creationId xmlns:a16="http://schemas.microsoft.com/office/drawing/2014/main" id="{5974FEB8-BAF4-0E43-6F92-914622F9FB8C}"/>
                  </a:ext>
                </a:extLst>
              </p:cNvPr>
              <p:cNvSpPr/>
              <p:nvPr/>
            </p:nvSpPr>
            <p:spPr>
              <a:xfrm>
                <a:off x="9241543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290708"/>
                    </a:lnTo>
                    <a:lnTo>
                      <a:pt x="143184" y="290708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74" name="object 33">
                <a:extLst>
                  <a:ext uri="{FF2B5EF4-FFF2-40B4-BE49-F238E27FC236}">
                    <a16:creationId xmlns:a16="http://schemas.microsoft.com/office/drawing/2014/main" id="{A3ABCC60-30C0-290A-0281-94918DBE8DF8}"/>
                  </a:ext>
                </a:extLst>
              </p:cNvPr>
              <p:cNvSpPr/>
              <p:nvPr/>
            </p:nvSpPr>
            <p:spPr>
              <a:xfrm>
                <a:off x="9241543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90708"/>
                    </a:lnTo>
                    <a:lnTo>
                      <a:pt x="0" y="290708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75" name="object 34">
                <a:extLst>
                  <a:ext uri="{FF2B5EF4-FFF2-40B4-BE49-F238E27FC236}">
                    <a16:creationId xmlns:a16="http://schemas.microsoft.com/office/drawing/2014/main" id="{EB8DBE2E-F0EE-BCD5-3BA2-EA00C28D100B}"/>
                  </a:ext>
                </a:extLst>
              </p:cNvPr>
              <p:cNvSpPr/>
              <p:nvPr/>
            </p:nvSpPr>
            <p:spPr>
              <a:xfrm>
                <a:off x="9526937" y="1585520"/>
                <a:ext cx="143510" cy="1327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3271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132279"/>
                    </a:lnTo>
                    <a:lnTo>
                      <a:pt x="143183" y="132279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76" name="object 35">
                <a:extLst>
                  <a:ext uri="{FF2B5EF4-FFF2-40B4-BE49-F238E27FC236}">
                    <a16:creationId xmlns:a16="http://schemas.microsoft.com/office/drawing/2014/main" id="{AFABF6BD-F93D-C5D5-36B6-B5C250F4FA78}"/>
                  </a:ext>
                </a:extLst>
              </p:cNvPr>
              <p:cNvSpPr/>
              <p:nvPr/>
            </p:nvSpPr>
            <p:spPr>
              <a:xfrm>
                <a:off x="9526937" y="1585520"/>
                <a:ext cx="143510" cy="1327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3271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132279"/>
                    </a:lnTo>
                    <a:lnTo>
                      <a:pt x="0" y="13227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77" name="object 36">
                <a:extLst>
                  <a:ext uri="{FF2B5EF4-FFF2-40B4-BE49-F238E27FC236}">
                    <a16:creationId xmlns:a16="http://schemas.microsoft.com/office/drawing/2014/main" id="{32E3856A-98B8-61F9-FA33-6F3F2AF41A0F}"/>
                  </a:ext>
                </a:extLst>
              </p:cNvPr>
              <p:cNvSpPr/>
              <p:nvPr/>
            </p:nvSpPr>
            <p:spPr>
              <a:xfrm>
                <a:off x="9669635" y="1479669"/>
                <a:ext cx="143510" cy="2381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38125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238130"/>
                    </a:lnTo>
                    <a:lnTo>
                      <a:pt x="143183" y="238130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78" name="object 37">
                <a:extLst>
                  <a:ext uri="{FF2B5EF4-FFF2-40B4-BE49-F238E27FC236}">
                    <a16:creationId xmlns:a16="http://schemas.microsoft.com/office/drawing/2014/main" id="{E122F3B3-8728-5ADC-0E6E-2104E444A300}"/>
                  </a:ext>
                </a:extLst>
              </p:cNvPr>
              <p:cNvSpPr/>
              <p:nvPr/>
            </p:nvSpPr>
            <p:spPr>
              <a:xfrm>
                <a:off x="9669635" y="1479669"/>
                <a:ext cx="143510" cy="2381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38125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38129"/>
                    </a:lnTo>
                    <a:lnTo>
                      <a:pt x="0" y="23812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79" name="object 38">
                <a:extLst>
                  <a:ext uri="{FF2B5EF4-FFF2-40B4-BE49-F238E27FC236}">
                    <a16:creationId xmlns:a16="http://schemas.microsoft.com/office/drawing/2014/main" id="{CDE2020B-1CC0-52B7-9643-AD8B7CF58FB8}"/>
                  </a:ext>
                </a:extLst>
              </p:cNvPr>
              <p:cNvSpPr/>
              <p:nvPr/>
            </p:nvSpPr>
            <p:spPr>
              <a:xfrm>
                <a:off x="9812332" y="1396268"/>
                <a:ext cx="143510" cy="32194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2194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321530"/>
                    </a:lnTo>
                    <a:lnTo>
                      <a:pt x="143183" y="321530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80" name="object 39">
                <a:extLst>
                  <a:ext uri="{FF2B5EF4-FFF2-40B4-BE49-F238E27FC236}">
                    <a16:creationId xmlns:a16="http://schemas.microsoft.com/office/drawing/2014/main" id="{8B1034D8-F5D0-AB72-9338-B85E896EE310}"/>
                  </a:ext>
                </a:extLst>
              </p:cNvPr>
              <p:cNvSpPr/>
              <p:nvPr/>
            </p:nvSpPr>
            <p:spPr>
              <a:xfrm>
                <a:off x="9812332" y="1396268"/>
                <a:ext cx="143510" cy="32194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2194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321531"/>
                    </a:lnTo>
                    <a:lnTo>
                      <a:pt x="0" y="321531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81" name="object 40">
                <a:extLst>
                  <a:ext uri="{FF2B5EF4-FFF2-40B4-BE49-F238E27FC236}">
                    <a16:creationId xmlns:a16="http://schemas.microsoft.com/office/drawing/2014/main" id="{F0E4F48F-73C7-F930-F775-CA2D3E2C316E}"/>
                  </a:ext>
                </a:extLst>
              </p:cNvPr>
              <p:cNvSpPr/>
              <p:nvPr/>
            </p:nvSpPr>
            <p:spPr>
              <a:xfrm>
                <a:off x="9955026" y="1661887"/>
                <a:ext cx="143510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651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55911"/>
                    </a:lnTo>
                    <a:lnTo>
                      <a:pt x="143183" y="55911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82" name="object 41">
                <a:extLst>
                  <a:ext uri="{FF2B5EF4-FFF2-40B4-BE49-F238E27FC236}">
                    <a16:creationId xmlns:a16="http://schemas.microsoft.com/office/drawing/2014/main" id="{E409B679-B46C-5909-140F-743CD2CB0FFB}"/>
                  </a:ext>
                </a:extLst>
              </p:cNvPr>
              <p:cNvSpPr/>
              <p:nvPr/>
            </p:nvSpPr>
            <p:spPr>
              <a:xfrm>
                <a:off x="9955026" y="1661887"/>
                <a:ext cx="143510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651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55911"/>
                    </a:lnTo>
                    <a:lnTo>
                      <a:pt x="0" y="55911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</p:grpSp>
        <p:grpSp>
          <p:nvGrpSpPr>
            <p:cNvPr id="154" name="object 129">
              <a:extLst>
                <a:ext uri="{FF2B5EF4-FFF2-40B4-BE49-F238E27FC236}">
                  <a16:creationId xmlns:a16="http://schemas.microsoft.com/office/drawing/2014/main" id="{C198712A-F9BA-959E-3587-089D3D022237}"/>
                </a:ext>
              </a:extLst>
            </p:cNvPr>
            <p:cNvGrpSpPr/>
            <p:nvPr/>
          </p:nvGrpSpPr>
          <p:grpSpPr>
            <a:xfrm>
              <a:off x="8160019" y="315212"/>
              <a:ext cx="108623" cy="401079"/>
              <a:chOff x="9379478" y="1183342"/>
              <a:chExt cx="153035" cy="539750"/>
            </a:xfrm>
          </p:grpSpPr>
          <p:sp>
            <p:nvSpPr>
              <p:cNvPr id="155" name="object 130">
                <a:extLst>
                  <a:ext uri="{FF2B5EF4-FFF2-40B4-BE49-F238E27FC236}">
                    <a16:creationId xmlns:a16="http://schemas.microsoft.com/office/drawing/2014/main" id="{D6D4D617-1DC9-2B2E-F112-D355E8F513EA}"/>
                  </a:ext>
                </a:extLst>
              </p:cNvPr>
              <p:cNvSpPr/>
              <p:nvPr/>
            </p:nvSpPr>
            <p:spPr>
              <a:xfrm>
                <a:off x="9384241" y="1188105"/>
                <a:ext cx="143510" cy="5302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30225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529694"/>
                    </a:lnTo>
                    <a:lnTo>
                      <a:pt x="143184" y="529694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56" name="object 131">
                <a:extLst>
                  <a:ext uri="{FF2B5EF4-FFF2-40B4-BE49-F238E27FC236}">
                    <a16:creationId xmlns:a16="http://schemas.microsoft.com/office/drawing/2014/main" id="{6B4B3077-5FFA-3E45-B576-59E68BE5225D}"/>
                  </a:ext>
                </a:extLst>
              </p:cNvPr>
              <p:cNvSpPr/>
              <p:nvPr/>
            </p:nvSpPr>
            <p:spPr>
              <a:xfrm>
                <a:off x="9384241" y="1188105"/>
                <a:ext cx="143510" cy="5302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30225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529694"/>
                    </a:lnTo>
                    <a:lnTo>
                      <a:pt x="0" y="529694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</p:grpSp>
      </p:grp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17D5B831-644F-039B-4E51-8EA8CC01F694}"/>
              </a:ext>
            </a:extLst>
          </p:cNvPr>
          <p:cNvGrpSpPr>
            <a:grpSpLocks noChangeAspect="1"/>
          </p:cNvGrpSpPr>
          <p:nvPr/>
        </p:nvGrpSpPr>
        <p:grpSpPr>
          <a:xfrm>
            <a:off x="5105116" y="2597515"/>
            <a:ext cx="359040" cy="127221"/>
            <a:chOff x="7316835" y="187982"/>
            <a:chExt cx="1490982" cy="528309"/>
          </a:xfrm>
        </p:grpSpPr>
        <p:grpSp>
          <p:nvGrpSpPr>
            <p:cNvPr id="184" name="object 14">
              <a:extLst>
                <a:ext uri="{FF2B5EF4-FFF2-40B4-BE49-F238E27FC236}">
                  <a16:creationId xmlns:a16="http://schemas.microsoft.com/office/drawing/2014/main" id="{E5CC6128-FE0E-4909-6E8D-113ECDC9B9D5}"/>
                </a:ext>
              </a:extLst>
            </p:cNvPr>
            <p:cNvGrpSpPr/>
            <p:nvPr/>
          </p:nvGrpSpPr>
          <p:grpSpPr>
            <a:xfrm>
              <a:off x="7316835" y="187982"/>
              <a:ext cx="1490982" cy="527960"/>
              <a:chOff x="8191551" y="1012122"/>
              <a:chExt cx="2100580" cy="710501"/>
            </a:xfrm>
          </p:grpSpPr>
          <p:sp>
            <p:nvSpPr>
              <p:cNvPr id="188" name="object 16">
                <a:extLst>
                  <a:ext uri="{FF2B5EF4-FFF2-40B4-BE49-F238E27FC236}">
                    <a16:creationId xmlns:a16="http://schemas.microsoft.com/office/drawing/2014/main" id="{D1DB00EC-1963-1C6B-A3F2-8E539D577E11}"/>
                  </a:ext>
                </a:extLst>
              </p:cNvPr>
              <p:cNvSpPr/>
              <p:nvPr/>
            </p:nvSpPr>
            <p:spPr>
              <a:xfrm>
                <a:off x="8191551" y="1711511"/>
                <a:ext cx="33655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36550">
                    <a:moveTo>
                      <a:pt x="0" y="0"/>
                    </a:moveTo>
                    <a:lnTo>
                      <a:pt x="336506" y="0"/>
                    </a:lnTo>
                  </a:path>
                </a:pathLst>
              </a:custGeom>
              <a:ln w="12576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89" name="object 17">
                <a:extLst>
                  <a:ext uri="{FF2B5EF4-FFF2-40B4-BE49-F238E27FC236}">
                    <a16:creationId xmlns:a16="http://schemas.microsoft.com/office/drawing/2014/main" id="{4BB92108-1BEB-E81C-D9FA-F3536BB78CC0}"/>
                  </a:ext>
                </a:extLst>
              </p:cNvPr>
              <p:cNvSpPr/>
              <p:nvPr/>
            </p:nvSpPr>
            <p:spPr>
              <a:xfrm>
                <a:off x="8191551" y="1716273"/>
                <a:ext cx="479425" cy="0"/>
              </a:xfrm>
              <a:custGeom>
                <a:avLst/>
                <a:gdLst/>
                <a:ahLst/>
                <a:cxnLst/>
                <a:rect l="l" t="t" r="r" b="b"/>
                <a:pathLst>
                  <a:path w="479425">
                    <a:moveTo>
                      <a:pt x="0" y="0"/>
                    </a:moveTo>
                    <a:lnTo>
                      <a:pt x="479204" y="0"/>
                    </a:lnTo>
                  </a:path>
                </a:pathLst>
              </a:custGeom>
              <a:ln w="317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90" name="object 18">
                <a:extLst>
                  <a:ext uri="{FF2B5EF4-FFF2-40B4-BE49-F238E27FC236}">
                    <a16:creationId xmlns:a16="http://schemas.microsoft.com/office/drawing/2014/main" id="{9B1ACD03-5367-E8B2-91C5-6F6F15F475C8}"/>
                  </a:ext>
                </a:extLst>
              </p:cNvPr>
              <p:cNvSpPr/>
              <p:nvPr/>
            </p:nvSpPr>
            <p:spPr>
              <a:xfrm>
                <a:off x="10098210" y="1711511"/>
                <a:ext cx="19367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93675">
                    <a:moveTo>
                      <a:pt x="0" y="0"/>
                    </a:moveTo>
                    <a:lnTo>
                      <a:pt x="193322" y="0"/>
                    </a:lnTo>
                  </a:path>
                </a:pathLst>
              </a:custGeom>
              <a:ln w="12576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91" name="object 19">
                <a:extLst>
                  <a:ext uri="{FF2B5EF4-FFF2-40B4-BE49-F238E27FC236}">
                    <a16:creationId xmlns:a16="http://schemas.microsoft.com/office/drawing/2014/main" id="{DF260DD7-4838-6B11-8641-5304EAEB89B5}"/>
                  </a:ext>
                </a:extLst>
              </p:cNvPr>
              <p:cNvSpPr/>
              <p:nvPr/>
            </p:nvSpPr>
            <p:spPr>
              <a:xfrm>
                <a:off x="8191551" y="1716273"/>
                <a:ext cx="2100580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2100579" h="6350">
                    <a:moveTo>
                      <a:pt x="1906658" y="0"/>
                    </a:moveTo>
                    <a:lnTo>
                      <a:pt x="2099981" y="0"/>
                    </a:lnTo>
                  </a:path>
                  <a:path w="2100579" h="6350">
                    <a:moveTo>
                      <a:pt x="0" y="6288"/>
                    </a:moveTo>
                    <a:lnTo>
                      <a:pt x="2099981" y="6288"/>
                    </a:lnTo>
                  </a:path>
                </a:pathLst>
              </a:custGeom>
              <a:ln w="317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92" name="object 20">
                <a:extLst>
                  <a:ext uri="{FF2B5EF4-FFF2-40B4-BE49-F238E27FC236}">
                    <a16:creationId xmlns:a16="http://schemas.microsoft.com/office/drawing/2014/main" id="{65525AFE-2793-A647-95E3-C7C9394E26FF}"/>
                  </a:ext>
                </a:extLst>
              </p:cNvPr>
              <p:cNvSpPr/>
              <p:nvPr/>
            </p:nvSpPr>
            <p:spPr>
              <a:xfrm>
                <a:off x="8385361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87496"/>
                    </a:lnTo>
                    <a:lnTo>
                      <a:pt x="143183" y="87496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93" name="object 21">
                <a:extLst>
                  <a:ext uri="{FF2B5EF4-FFF2-40B4-BE49-F238E27FC236}">
                    <a16:creationId xmlns:a16="http://schemas.microsoft.com/office/drawing/2014/main" id="{025935EF-9947-084B-6B7D-7151ECB6B70F}"/>
                  </a:ext>
                </a:extLst>
              </p:cNvPr>
              <p:cNvSpPr/>
              <p:nvPr/>
            </p:nvSpPr>
            <p:spPr>
              <a:xfrm>
                <a:off x="8385361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87496"/>
                    </a:lnTo>
                    <a:lnTo>
                      <a:pt x="0" y="8749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94" name="object 22">
                <a:extLst>
                  <a:ext uri="{FF2B5EF4-FFF2-40B4-BE49-F238E27FC236}">
                    <a16:creationId xmlns:a16="http://schemas.microsoft.com/office/drawing/2014/main" id="{FF77FB81-ACA0-F9CD-51A2-B450B8C2E4B8}"/>
                  </a:ext>
                </a:extLst>
              </p:cNvPr>
              <p:cNvSpPr/>
              <p:nvPr/>
            </p:nvSpPr>
            <p:spPr>
              <a:xfrm>
                <a:off x="8528058" y="1012122"/>
                <a:ext cx="143510" cy="70612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706119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705676"/>
                    </a:lnTo>
                    <a:lnTo>
                      <a:pt x="143183" y="705676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95" name="object 23">
                <a:extLst>
                  <a:ext uri="{FF2B5EF4-FFF2-40B4-BE49-F238E27FC236}">
                    <a16:creationId xmlns:a16="http://schemas.microsoft.com/office/drawing/2014/main" id="{707EEFC8-B243-FF77-6DEE-6DB01FB58093}"/>
                  </a:ext>
                </a:extLst>
              </p:cNvPr>
              <p:cNvSpPr/>
              <p:nvPr/>
            </p:nvSpPr>
            <p:spPr>
              <a:xfrm>
                <a:off x="8528058" y="1012122"/>
                <a:ext cx="143510" cy="70612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706119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705676"/>
                    </a:lnTo>
                    <a:lnTo>
                      <a:pt x="0" y="70567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96" name="object 24">
                <a:extLst>
                  <a:ext uri="{FF2B5EF4-FFF2-40B4-BE49-F238E27FC236}">
                    <a16:creationId xmlns:a16="http://schemas.microsoft.com/office/drawing/2014/main" id="{84F72D41-6F9D-C88A-D237-5F9355D0547D}"/>
                  </a:ext>
                </a:extLst>
              </p:cNvPr>
              <p:cNvSpPr/>
              <p:nvPr/>
            </p:nvSpPr>
            <p:spPr>
              <a:xfrm>
                <a:off x="8670755" y="1535343"/>
                <a:ext cx="143510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82880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182455"/>
                    </a:lnTo>
                    <a:lnTo>
                      <a:pt x="143183" y="182455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97" name="object 25">
                <a:extLst>
                  <a:ext uri="{FF2B5EF4-FFF2-40B4-BE49-F238E27FC236}">
                    <a16:creationId xmlns:a16="http://schemas.microsoft.com/office/drawing/2014/main" id="{FE032540-7409-D7FD-FE38-62E73A00D839}"/>
                  </a:ext>
                </a:extLst>
              </p:cNvPr>
              <p:cNvSpPr/>
              <p:nvPr/>
            </p:nvSpPr>
            <p:spPr>
              <a:xfrm>
                <a:off x="8670755" y="1535343"/>
                <a:ext cx="143510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8288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182455"/>
                    </a:lnTo>
                    <a:lnTo>
                      <a:pt x="0" y="182455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98" name="object 26">
                <a:extLst>
                  <a:ext uri="{FF2B5EF4-FFF2-40B4-BE49-F238E27FC236}">
                    <a16:creationId xmlns:a16="http://schemas.microsoft.com/office/drawing/2014/main" id="{3EB06126-DAA0-A679-A755-C44FCF290E20}"/>
                  </a:ext>
                </a:extLst>
              </p:cNvPr>
              <p:cNvSpPr/>
              <p:nvPr/>
            </p:nvSpPr>
            <p:spPr>
              <a:xfrm>
                <a:off x="8813451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290708"/>
                    </a:lnTo>
                    <a:lnTo>
                      <a:pt x="143184" y="290708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99" name="object 27">
                <a:extLst>
                  <a:ext uri="{FF2B5EF4-FFF2-40B4-BE49-F238E27FC236}">
                    <a16:creationId xmlns:a16="http://schemas.microsoft.com/office/drawing/2014/main" id="{1EA94F81-82B6-DA19-6C17-EA13B1C697F5}"/>
                  </a:ext>
                </a:extLst>
              </p:cNvPr>
              <p:cNvSpPr/>
              <p:nvPr/>
            </p:nvSpPr>
            <p:spPr>
              <a:xfrm>
                <a:off x="8813451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90707"/>
                    </a:lnTo>
                    <a:lnTo>
                      <a:pt x="0" y="290707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00" name="object 28">
                <a:extLst>
                  <a:ext uri="{FF2B5EF4-FFF2-40B4-BE49-F238E27FC236}">
                    <a16:creationId xmlns:a16="http://schemas.microsoft.com/office/drawing/2014/main" id="{9DB95938-DA6D-4F5C-2C3C-02114ED18EA6}"/>
                  </a:ext>
                </a:extLst>
              </p:cNvPr>
              <p:cNvSpPr/>
              <p:nvPr/>
            </p:nvSpPr>
            <p:spPr>
              <a:xfrm>
                <a:off x="8956149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87496"/>
                    </a:lnTo>
                    <a:lnTo>
                      <a:pt x="143184" y="87496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01" name="object 29">
                <a:extLst>
                  <a:ext uri="{FF2B5EF4-FFF2-40B4-BE49-F238E27FC236}">
                    <a16:creationId xmlns:a16="http://schemas.microsoft.com/office/drawing/2014/main" id="{F4366B7E-45C0-9784-F1F4-FEE7BA21EE8F}"/>
                  </a:ext>
                </a:extLst>
              </p:cNvPr>
              <p:cNvSpPr/>
              <p:nvPr/>
            </p:nvSpPr>
            <p:spPr>
              <a:xfrm>
                <a:off x="8956149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87496"/>
                    </a:lnTo>
                    <a:lnTo>
                      <a:pt x="0" y="8749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02" name="object 30">
                <a:extLst>
                  <a:ext uri="{FF2B5EF4-FFF2-40B4-BE49-F238E27FC236}">
                    <a16:creationId xmlns:a16="http://schemas.microsoft.com/office/drawing/2014/main" id="{E37BC9D1-03D3-3A8C-2D99-D060AC780AF5}"/>
                  </a:ext>
                </a:extLst>
              </p:cNvPr>
              <p:cNvSpPr/>
              <p:nvPr/>
            </p:nvSpPr>
            <p:spPr>
              <a:xfrm>
                <a:off x="9098846" y="1403269"/>
                <a:ext cx="143510" cy="31496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1496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314529"/>
                    </a:lnTo>
                    <a:lnTo>
                      <a:pt x="143184" y="314529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03" name="object 31">
                <a:extLst>
                  <a:ext uri="{FF2B5EF4-FFF2-40B4-BE49-F238E27FC236}">
                    <a16:creationId xmlns:a16="http://schemas.microsoft.com/office/drawing/2014/main" id="{35770631-527A-755D-6573-D8C5025C64AD}"/>
                  </a:ext>
                </a:extLst>
              </p:cNvPr>
              <p:cNvSpPr/>
              <p:nvPr/>
            </p:nvSpPr>
            <p:spPr>
              <a:xfrm>
                <a:off x="9098846" y="1403269"/>
                <a:ext cx="143510" cy="31496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1496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314529"/>
                    </a:lnTo>
                    <a:lnTo>
                      <a:pt x="0" y="31452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04" name="object 32">
                <a:extLst>
                  <a:ext uri="{FF2B5EF4-FFF2-40B4-BE49-F238E27FC236}">
                    <a16:creationId xmlns:a16="http://schemas.microsoft.com/office/drawing/2014/main" id="{2B25B527-D282-2C53-705E-5D388E94A728}"/>
                  </a:ext>
                </a:extLst>
              </p:cNvPr>
              <p:cNvSpPr/>
              <p:nvPr/>
            </p:nvSpPr>
            <p:spPr>
              <a:xfrm>
                <a:off x="9241543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290708"/>
                    </a:lnTo>
                    <a:lnTo>
                      <a:pt x="143184" y="290708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05" name="object 33">
                <a:extLst>
                  <a:ext uri="{FF2B5EF4-FFF2-40B4-BE49-F238E27FC236}">
                    <a16:creationId xmlns:a16="http://schemas.microsoft.com/office/drawing/2014/main" id="{D4F3B5F3-F741-30C7-4FA9-7ECBD17F393E}"/>
                  </a:ext>
                </a:extLst>
              </p:cNvPr>
              <p:cNvSpPr/>
              <p:nvPr/>
            </p:nvSpPr>
            <p:spPr>
              <a:xfrm>
                <a:off x="9241543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90708"/>
                    </a:lnTo>
                    <a:lnTo>
                      <a:pt x="0" y="290708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06" name="object 34">
                <a:extLst>
                  <a:ext uri="{FF2B5EF4-FFF2-40B4-BE49-F238E27FC236}">
                    <a16:creationId xmlns:a16="http://schemas.microsoft.com/office/drawing/2014/main" id="{97DCFB45-CE48-FBC0-E547-11B7D90C2E16}"/>
                  </a:ext>
                </a:extLst>
              </p:cNvPr>
              <p:cNvSpPr/>
              <p:nvPr/>
            </p:nvSpPr>
            <p:spPr>
              <a:xfrm>
                <a:off x="9526937" y="1585520"/>
                <a:ext cx="143510" cy="1327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3271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132279"/>
                    </a:lnTo>
                    <a:lnTo>
                      <a:pt x="143183" y="132279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07" name="object 35">
                <a:extLst>
                  <a:ext uri="{FF2B5EF4-FFF2-40B4-BE49-F238E27FC236}">
                    <a16:creationId xmlns:a16="http://schemas.microsoft.com/office/drawing/2014/main" id="{16F29297-9FB8-3123-DFBF-E5F0147DE286}"/>
                  </a:ext>
                </a:extLst>
              </p:cNvPr>
              <p:cNvSpPr/>
              <p:nvPr/>
            </p:nvSpPr>
            <p:spPr>
              <a:xfrm>
                <a:off x="9526937" y="1585520"/>
                <a:ext cx="143510" cy="1327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3271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132279"/>
                    </a:lnTo>
                    <a:lnTo>
                      <a:pt x="0" y="13227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08" name="object 36">
                <a:extLst>
                  <a:ext uri="{FF2B5EF4-FFF2-40B4-BE49-F238E27FC236}">
                    <a16:creationId xmlns:a16="http://schemas.microsoft.com/office/drawing/2014/main" id="{E2F9CD8F-FDFA-BE2E-2B2C-FCB735E615B1}"/>
                  </a:ext>
                </a:extLst>
              </p:cNvPr>
              <p:cNvSpPr/>
              <p:nvPr/>
            </p:nvSpPr>
            <p:spPr>
              <a:xfrm>
                <a:off x="9669635" y="1479669"/>
                <a:ext cx="143510" cy="2381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38125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238130"/>
                    </a:lnTo>
                    <a:lnTo>
                      <a:pt x="143183" y="238130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09" name="object 37">
                <a:extLst>
                  <a:ext uri="{FF2B5EF4-FFF2-40B4-BE49-F238E27FC236}">
                    <a16:creationId xmlns:a16="http://schemas.microsoft.com/office/drawing/2014/main" id="{A346140B-0C17-AC1C-DDB7-E9F5B7E50179}"/>
                  </a:ext>
                </a:extLst>
              </p:cNvPr>
              <p:cNvSpPr/>
              <p:nvPr/>
            </p:nvSpPr>
            <p:spPr>
              <a:xfrm>
                <a:off x="9669635" y="1479669"/>
                <a:ext cx="143510" cy="2381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38125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38129"/>
                    </a:lnTo>
                    <a:lnTo>
                      <a:pt x="0" y="23812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10" name="object 38">
                <a:extLst>
                  <a:ext uri="{FF2B5EF4-FFF2-40B4-BE49-F238E27FC236}">
                    <a16:creationId xmlns:a16="http://schemas.microsoft.com/office/drawing/2014/main" id="{47AF6C65-7600-E077-B3B5-923DAF56B8C6}"/>
                  </a:ext>
                </a:extLst>
              </p:cNvPr>
              <p:cNvSpPr/>
              <p:nvPr/>
            </p:nvSpPr>
            <p:spPr>
              <a:xfrm>
                <a:off x="9812332" y="1396268"/>
                <a:ext cx="143510" cy="32194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2194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321530"/>
                    </a:lnTo>
                    <a:lnTo>
                      <a:pt x="143183" y="321530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11" name="object 39">
                <a:extLst>
                  <a:ext uri="{FF2B5EF4-FFF2-40B4-BE49-F238E27FC236}">
                    <a16:creationId xmlns:a16="http://schemas.microsoft.com/office/drawing/2014/main" id="{F16A8E4C-E0C6-3FA2-FA6C-6FFD55A52B17}"/>
                  </a:ext>
                </a:extLst>
              </p:cNvPr>
              <p:cNvSpPr/>
              <p:nvPr/>
            </p:nvSpPr>
            <p:spPr>
              <a:xfrm>
                <a:off x="9812332" y="1396268"/>
                <a:ext cx="143510" cy="32194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2194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321531"/>
                    </a:lnTo>
                    <a:lnTo>
                      <a:pt x="0" y="321531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12" name="object 40">
                <a:extLst>
                  <a:ext uri="{FF2B5EF4-FFF2-40B4-BE49-F238E27FC236}">
                    <a16:creationId xmlns:a16="http://schemas.microsoft.com/office/drawing/2014/main" id="{E6C1E77A-5529-2715-6DE4-F67DE2B07098}"/>
                  </a:ext>
                </a:extLst>
              </p:cNvPr>
              <p:cNvSpPr/>
              <p:nvPr/>
            </p:nvSpPr>
            <p:spPr>
              <a:xfrm>
                <a:off x="9955026" y="1661887"/>
                <a:ext cx="143510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651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55911"/>
                    </a:lnTo>
                    <a:lnTo>
                      <a:pt x="143183" y="55911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13" name="object 41">
                <a:extLst>
                  <a:ext uri="{FF2B5EF4-FFF2-40B4-BE49-F238E27FC236}">
                    <a16:creationId xmlns:a16="http://schemas.microsoft.com/office/drawing/2014/main" id="{CD513DB4-06C4-7575-ACC8-01D2DA397DBD}"/>
                  </a:ext>
                </a:extLst>
              </p:cNvPr>
              <p:cNvSpPr/>
              <p:nvPr/>
            </p:nvSpPr>
            <p:spPr>
              <a:xfrm>
                <a:off x="9955026" y="1661887"/>
                <a:ext cx="143510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651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55911"/>
                    </a:lnTo>
                    <a:lnTo>
                      <a:pt x="0" y="55911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</p:grpSp>
        <p:grpSp>
          <p:nvGrpSpPr>
            <p:cNvPr id="185" name="object 129">
              <a:extLst>
                <a:ext uri="{FF2B5EF4-FFF2-40B4-BE49-F238E27FC236}">
                  <a16:creationId xmlns:a16="http://schemas.microsoft.com/office/drawing/2014/main" id="{2A9B4202-714D-ED0C-E4C2-2584CC90034A}"/>
                </a:ext>
              </a:extLst>
            </p:cNvPr>
            <p:cNvGrpSpPr/>
            <p:nvPr/>
          </p:nvGrpSpPr>
          <p:grpSpPr>
            <a:xfrm>
              <a:off x="8160019" y="315212"/>
              <a:ext cx="108623" cy="401079"/>
              <a:chOff x="9379478" y="1183342"/>
              <a:chExt cx="153035" cy="539750"/>
            </a:xfrm>
          </p:grpSpPr>
          <p:sp>
            <p:nvSpPr>
              <p:cNvPr id="186" name="object 130">
                <a:extLst>
                  <a:ext uri="{FF2B5EF4-FFF2-40B4-BE49-F238E27FC236}">
                    <a16:creationId xmlns:a16="http://schemas.microsoft.com/office/drawing/2014/main" id="{FC597AAB-8518-A654-FDAD-51331B1CE245}"/>
                  </a:ext>
                </a:extLst>
              </p:cNvPr>
              <p:cNvSpPr/>
              <p:nvPr/>
            </p:nvSpPr>
            <p:spPr>
              <a:xfrm>
                <a:off x="9384241" y="1188105"/>
                <a:ext cx="143510" cy="5302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30225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529694"/>
                    </a:lnTo>
                    <a:lnTo>
                      <a:pt x="143184" y="529694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87" name="object 131">
                <a:extLst>
                  <a:ext uri="{FF2B5EF4-FFF2-40B4-BE49-F238E27FC236}">
                    <a16:creationId xmlns:a16="http://schemas.microsoft.com/office/drawing/2014/main" id="{60CC09BE-DDD3-5247-4896-68799CBD4476}"/>
                  </a:ext>
                </a:extLst>
              </p:cNvPr>
              <p:cNvSpPr/>
              <p:nvPr/>
            </p:nvSpPr>
            <p:spPr>
              <a:xfrm>
                <a:off x="9384241" y="1188105"/>
                <a:ext cx="143510" cy="5302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30225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529694"/>
                    </a:lnTo>
                    <a:lnTo>
                      <a:pt x="0" y="529694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</p:grpSp>
      </p:grpSp>
      <p:grpSp>
        <p:nvGrpSpPr>
          <p:cNvPr id="214" name="Group 213">
            <a:extLst>
              <a:ext uri="{FF2B5EF4-FFF2-40B4-BE49-F238E27FC236}">
                <a16:creationId xmlns:a16="http://schemas.microsoft.com/office/drawing/2014/main" id="{23EC9B32-0AFF-068C-6AC1-11B1B1A8A44E}"/>
              </a:ext>
            </a:extLst>
          </p:cNvPr>
          <p:cNvGrpSpPr>
            <a:grpSpLocks noChangeAspect="1"/>
          </p:cNvGrpSpPr>
          <p:nvPr/>
        </p:nvGrpSpPr>
        <p:grpSpPr>
          <a:xfrm>
            <a:off x="5768576" y="2597515"/>
            <a:ext cx="359040" cy="127221"/>
            <a:chOff x="7316835" y="187982"/>
            <a:chExt cx="1490982" cy="528309"/>
          </a:xfrm>
        </p:grpSpPr>
        <p:grpSp>
          <p:nvGrpSpPr>
            <p:cNvPr id="215" name="object 14">
              <a:extLst>
                <a:ext uri="{FF2B5EF4-FFF2-40B4-BE49-F238E27FC236}">
                  <a16:creationId xmlns:a16="http://schemas.microsoft.com/office/drawing/2014/main" id="{9CC0975C-1C5D-1A7F-B0C6-66996B4A0248}"/>
                </a:ext>
              </a:extLst>
            </p:cNvPr>
            <p:cNvGrpSpPr/>
            <p:nvPr/>
          </p:nvGrpSpPr>
          <p:grpSpPr>
            <a:xfrm>
              <a:off x="7316835" y="187982"/>
              <a:ext cx="1490982" cy="527960"/>
              <a:chOff x="8191551" y="1012122"/>
              <a:chExt cx="2100580" cy="710501"/>
            </a:xfrm>
          </p:grpSpPr>
          <p:sp>
            <p:nvSpPr>
              <p:cNvPr id="219" name="object 16">
                <a:extLst>
                  <a:ext uri="{FF2B5EF4-FFF2-40B4-BE49-F238E27FC236}">
                    <a16:creationId xmlns:a16="http://schemas.microsoft.com/office/drawing/2014/main" id="{DE996CDE-F9A8-76BF-BC9E-FB17EFA660DC}"/>
                  </a:ext>
                </a:extLst>
              </p:cNvPr>
              <p:cNvSpPr/>
              <p:nvPr/>
            </p:nvSpPr>
            <p:spPr>
              <a:xfrm>
                <a:off x="8191551" y="1711511"/>
                <a:ext cx="33655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36550">
                    <a:moveTo>
                      <a:pt x="0" y="0"/>
                    </a:moveTo>
                    <a:lnTo>
                      <a:pt x="336506" y="0"/>
                    </a:lnTo>
                  </a:path>
                </a:pathLst>
              </a:custGeom>
              <a:ln w="12576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20" name="object 17">
                <a:extLst>
                  <a:ext uri="{FF2B5EF4-FFF2-40B4-BE49-F238E27FC236}">
                    <a16:creationId xmlns:a16="http://schemas.microsoft.com/office/drawing/2014/main" id="{63C3B7BA-863D-6E69-8DFF-A447CA0BCF7B}"/>
                  </a:ext>
                </a:extLst>
              </p:cNvPr>
              <p:cNvSpPr/>
              <p:nvPr/>
            </p:nvSpPr>
            <p:spPr>
              <a:xfrm>
                <a:off x="8191551" y="1716273"/>
                <a:ext cx="479425" cy="0"/>
              </a:xfrm>
              <a:custGeom>
                <a:avLst/>
                <a:gdLst/>
                <a:ahLst/>
                <a:cxnLst/>
                <a:rect l="l" t="t" r="r" b="b"/>
                <a:pathLst>
                  <a:path w="479425">
                    <a:moveTo>
                      <a:pt x="0" y="0"/>
                    </a:moveTo>
                    <a:lnTo>
                      <a:pt x="479204" y="0"/>
                    </a:lnTo>
                  </a:path>
                </a:pathLst>
              </a:custGeom>
              <a:ln w="317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21" name="object 18">
                <a:extLst>
                  <a:ext uri="{FF2B5EF4-FFF2-40B4-BE49-F238E27FC236}">
                    <a16:creationId xmlns:a16="http://schemas.microsoft.com/office/drawing/2014/main" id="{698158B0-CAA8-ACDD-1E13-4DA935152EA2}"/>
                  </a:ext>
                </a:extLst>
              </p:cNvPr>
              <p:cNvSpPr/>
              <p:nvPr/>
            </p:nvSpPr>
            <p:spPr>
              <a:xfrm>
                <a:off x="10098210" y="1711511"/>
                <a:ext cx="19367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93675">
                    <a:moveTo>
                      <a:pt x="0" y="0"/>
                    </a:moveTo>
                    <a:lnTo>
                      <a:pt x="193322" y="0"/>
                    </a:lnTo>
                  </a:path>
                </a:pathLst>
              </a:custGeom>
              <a:ln w="12576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22" name="object 19">
                <a:extLst>
                  <a:ext uri="{FF2B5EF4-FFF2-40B4-BE49-F238E27FC236}">
                    <a16:creationId xmlns:a16="http://schemas.microsoft.com/office/drawing/2014/main" id="{BF362DF0-6B55-1283-33DE-6FEED7E6EAAE}"/>
                  </a:ext>
                </a:extLst>
              </p:cNvPr>
              <p:cNvSpPr/>
              <p:nvPr/>
            </p:nvSpPr>
            <p:spPr>
              <a:xfrm>
                <a:off x="8191551" y="1716273"/>
                <a:ext cx="2100580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2100579" h="6350">
                    <a:moveTo>
                      <a:pt x="1906658" y="0"/>
                    </a:moveTo>
                    <a:lnTo>
                      <a:pt x="2099981" y="0"/>
                    </a:lnTo>
                  </a:path>
                  <a:path w="2100579" h="6350">
                    <a:moveTo>
                      <a:pt x="0" y="6288"/>
                    </a:moveTo>
                    <a:lnTo>
                      <a:pt x="2099981" y="6288"/>
                    </a:lnTo>
                  </a:path>
                </a:pathLst>
              </a:custGeom>
              <a:ln w="317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23" name="object 20">
                <a:extLst>
                  <a:ext uri="{FF2B5EF4-FFF2-40B4-BE49-F238E27FC236}">
                    <a16:creationId xmlns:a16="http://schemas.microsoft.com/office/drawing/2014/main" id="{D3FDCA2E-C3F6-6BEF-EFC8-1AFA98779AC4}"/>
                  </a:ext>
                </a:extLst>
              </p:cNvPr>
              <p:cNvSpPr/>
              <p:nvPr/>
            </p:nvSpPr>
            <p:spPr>
              <a:xfrm>
                <a:off x="8385361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87496"/>
                    </a:lnTo>
                    <a:lnTo>
                      <a:pt x="143183" y="87496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24" name="object 21">
                <a:extLst>
                  <a:ext uri="{FF2B5EF4-FFF2-40B4-BE49-F238E27FC236}">
                    <a16:creationId xmlns:a16="http://schemas.microsoft.com/office/drawing/2014/main" id="{7474F078-9C6B-2D2C-3C22-792D87A501F4}"/>
                  </a:ext>
                </a:extLst>
              </p:cNvPr>
              <p:cNvSpPr/>
              <p:nvPr/>
            </p:nvSpPr>
            <p:spPr>
              <a:xfrm>
                <a:off x="8385361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87496"/>
                    </a:lnTo>
                    <a:lnTo>
                      <a:pt x="0" y="8749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25" name="object 22">
                <a:extLst>
                  <a:ext uri="{FF2B5EF4-FFF2-40B4-BE49-F238E27FC236}">
                    <a16:creationId xmlns:a16="http://schemas.microsoft.com/office/drawing/2014/main" id="{A7727F45-F076-CB08-17CD-D692CA5AD049}"/>
                  </a:ext>
                </a:extLst>
              </p:cNvPr>
              <p:cNvSpPr/>
              <p:nvPr/>
            </p:nvSpPr>
            <p:spPr>
              <a:xfrm>
                <a:off x="8528058" y="1012122"/>
                <a:ext cx="143510" cy="70612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706119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705676"/>
                    </a:lnTo>
                    <a:lnTo>
                      <a:pt x="143183" y="705676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26" name="object 23">
                <a:extLst>
                  <a:ext uri="{FF2B5EF4-FFF2-40B4-BE49-F238E27FC236}">
                    <a16:creationId xmlns:a16="http://schemas.microsoft.com/office/drawing/2014/main" id="{0C0A6FA4-65F9-ACC0-01A4-E6258CF72A85}"/>
                  </a:ext>
                </a:extLst>
              </p:cNvPr>
              <p:cNvSpPr/>
              <p:nvPr/>
            </p:nvSpPr>
            <p:spPr>
              <a:xfrm>
                <a:off x="8528058" y="1012122"/>
                <a:ext cx="143510" cy="70612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706119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705676"/>
                    </a:lnTo>
                    <a:lnTo>
                      <a:pt x="0" y="70567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27" name="object 24">
                <a:extLst>
                  <a:ext uri="{FF2B5EF4-FFF2-40B4-BE49-F238E27FC236}">
                    <a16:creationId xmlns:a16="http://schemas.microsoft.com/office/drawing/2014/main" id="{0BC96B25-30D6-B4A6-FBB8-7B8B6A58F85C}"/>
                  </a:ext>
                </a:extLst>
              </p:cNvPr>
              <p:cNvSpPr/>
              <p:nvPr/>
            </p:nvSpPr>
            <p:spPr>
              <a:xfrm>
                <a:off x="8670755" y="1535343"/>
                <a:ext cx="143510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82880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182455"/>
                    </a:lnTo>
                    <a:lnTo>
                      <a:pt x="143183" y="182455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28" name="object 25">
                <a:extLst>
                  <a:ext uri="{FF2B5EF4-FFF2-40B4-BE49-F238E27FC236}">
                    <a16:creationId xmlns:a16="http://schemas.microsoft.com/office/drawing/2014/main" id="{978FB878-BCE1-37AF-C81B-FC0F98CBA956}"/>
                  </a:ext>
                </a:extLst>
              </p:cNvPr>
              <p:cNvSpPr/>
              <p:nvPr/>
            </p:nvSpPr>
            <p:spPr>
              <a:xfrm>
                <a:off x="8670755" y="1535343"/>
                <a:ext cx="143510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8288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182455"/>
                    </a:lnTo>
                    <a:lnTo>
                      <a:pt x="0" y="182455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29" name="object 26">
                <a:extLst>
                  <a:ext uri="{FF2B5EF4-FFF2-40B4-BE49-F238E27FC236}">
                    <a16:creationId xmlns:a16="http://schemas.microsoft.com/office/drawing/2014/main" id="{63A729BD-9726-6A17-C140-27758A3B551F}"/>
                  </a:ext>
                </a:extLst>
              </p:cNvPr>
              <p:cNvSpPr/>
              <p:nvPr/>
            </p:nvSpPr>
            <p:spPr>
              <a:xfrm>
                <a:off x="8813451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290708"/>
                    </a:lnTo>
                    <a:lnTo>
                      <a:pt x="143184" y="290708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30" name="object 27">
                <a:extLst>
                  <a:ext uri="{FF2B5EF4-FFF2-40B4-BE49-F238E27FC236}">
                    <a16:creationId xmlns:a16="http://schemas.microsoft.com/office/drawing/2014/main" id="{63AF2046-4A43-EBFA-A6F3-507DE534CA02}"/>
                  </a:ext>
                </a:extLst>
              </p:cNvPr>
              <p:cNvSpPr/>
              <p:nvPr/>
            </p:nvSpPr>
            <p:spPr>
              <a:xfrm>
                <a:off x="8813451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90707"/>
                    </a:lnTo>
                    <a:lnTo>
                      <a:pt x="0" y="290707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31" name="object 28">
                <a:extLst>
                  <a:ext uri="{FF2B5EF4-FFF2-40B4-BE49-F238E27FC236}">
                    <a16:creationId xmlns:a16="http://schemas.microsoft.com/office/drawing/2014/main" id="{1DD2DB5A-7030-6BCD-187B-9AB76F37AAAE}"/>
                  </a:ext>
                </a:extLst>
              </p:cNvPr>
              <p:cNvSpPr/>
              <p:nvPr/>
            </p:nvSpPr>
            <p:spPr>
              <a:xfrm>
                <a:off x="8956149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87496"/>
                    </a:lnTo>
                    <a:lnTo>
                      <a:pt x="143184" y="87496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32" name="object 29">
                <a:extLst>
                  <a:ext uri="{FF2B5EF4-FFF2-40B4-BE49-F238E27FC236}">
                    <a16:creationId xmlns:a16="http://schemas.microsoft.com/office/drawing/2014/main" id="{B756E520-54F2-3ADA-3351-77681A542618}"/>
                  </a:ext>
                </a:extLst>
              </p:cNvPr>
              <p:cNvSpPr/>
              <p:nvPr/>
            </p:nvSpPr>
            <p:spPr>
              <a:xfrm>
                <a:off x="8956149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87496"/>
                    </a:lnTo>
                    <a:lnTo>
                      <a:pt x="0" y="8749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33" name="object 30">
                <a:extLst>
                  <a:ext uri="{FF2B5EF4-FFF2-40B4-BE49-F238E27FC236}">
                    <a16:creationId xmlns:a16="http://schemas.microsoft.com/office/drawing/2014/main" id="{6C98861A-7928-3393-4D9B-6C48E4A1B6E4}"/>
                  </a:ext>
                </a:extLst>
              </p:cNvPr>
              <p:cNvSpPr/>
              <p:nvPr/>
            </p:nvSpPr>
            <p:spPr>
              <a:xfrm>
                <a:off x="9098846" y="1403269"/>
                <a:ext cx="143510" cy="31496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1496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314529"/>
                    </a:lnTo>
                    <a:lnTo>
                      <a:pt x="143184" y="314529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34" name="object 31">
                <a:extLst>
                  <a:ext uri="{FF2B5EF4-FFF2-40B4-BE49-F238E27FC236}">
                    <a16:creationId xmlns:a16="http://schemas.microsoft.com/office/drawing/2014/main" id="{157C1D00-E389-259D-81BD-BE0C959A6DEF}"/>
                  </a:ext>
                </a:extLst>
              </p:cNvPr>
              <p:cNvSpPr/>
              <p:nvPr/>
            </p:nvSpPr>
            <p:spPr>
              <a:xfrm>
                <a:off x="9098846" y="1403269"/>
                <a:ext cx="143510" cy="31496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1496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314529"/>
                    </a:lnTo>
                    <a:lnTo>
                      <a:pt x="0" y="31452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35" name="object 32">
                <a:extLst>
                  <a:ext uri="{FF2B5EF4-FFF2-40B4-BE49-F238E27FC236}">
                    <a16:creationId xmlns:a16="http://schemas.microsoft.com/office/drawing/2014/main" id="{58D0DF63-E594-A667-05AD-8635F63BB055}"/>
                  </a:ext>
                </a:extLst>
              </p:cNvPr>
              <p:cNvSpPr/>
              <p:nvPr/>
            </p:nvSpPr>
            <p:spPr>
              <a:xfrm>
                <a:off x="9241543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290708"/>
                    </a:lnTo>
                    <a:lnTo>
                      <a:pt x="143184" y="290708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36" name="object 33">
                <a:extLst>
                  <a:ext uri="{FF2B5EF4-FFF2-40B4-BE49-F238E27FC236}">
                    <a16:creationId xmlns:a16="http://schemas.microsoft.com/office/drawing/2014/main" id="{001E8D4E-7982-0B8A-FCC4-4C3CC85E4603}"/>
                  </a:ext>
                </a:extLst>
              </p:cNvPr>
              <p:cNvSpPr/>
              <p:nvPr/>
            </p:nvSpPr>
            <p:spPr>
              <a:xfrm>
                <a:off x="9241543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90708"/>
                    </a:lnTo>
                    <a:lnTo>
                      <a:pt x="0" y="290708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37" name="object 34">
                <a:extLst>
                  <a:ext uri="{FF2B5EF4-FFF2-40B4-BE49-F238E27FC236}">
                    <a16:creationId xmlns:a16="http://schemas.microsoft.com/office/drawing/2014/main" id="{CEFFDCC7-879C-FC31-CBC3-F7F553DC39B0}"/>
                  </a:ext>
                </a:extLst>
              </p:cNvPr>
              <p:cNvSpPr/>
              <p:nvPr/>
            </p:nvSpPr>
            <p:spPr>
              <a:xfrm>
                <a:off x="9526937" y="1585520"/>
                <a:ext cx="143510" cy="1327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3271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132279"/>
                    </a:lnTo>
                    <a:lnTo>
                      <a:pt x="143183" y="132279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38" name="object 35">
                <a:extLst>
                  <a:ext uri="{FF2B5EF4-FFF2-40B4-BE49-F238E27FC236}">
                    <a16:creationId xmlns:a16="http://schemas.microsoft.com/office/drawing/2014/main" id="{C35930A6-BF90-0375-A684-81FD9FC06FF2}"/>
                  </a:ext>
                </a:extLst>
              </p:cNvPr>
              <p:cNvSpPr/>
              <p:nvPr/>
            </p:nvSpPr>
            <p:spPr>
              <a:xfrm>
                <a:off x="9526937" y="1585520"/>
                <a:ext cx="143510" cy="1327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3271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132279"/>
                    </a:lnTo>
                    <a:lnTo>
                      <a:pt x="0" y="13227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39" name="object 36">
                <a:extLst>
                  <a:ext uri="{FF2B5EF4-FFF2-40B4-BE49-F238E27FC236}">
                    <a16:creationId xmlns:a16="http://schemas.microsoft.com/office/drawing/2014/main" id="{9C245F8E-352B-44E6-3C98-6CDEB1F6D46D}"/>
                  </a:ext>
                </a:extLst>
              </p:cNvPr>
              <p:cNvSpPr/>
              <p:nvPr/>
            </p:nvSpPr>
            <p:spPr>
              <a:xfrm>
                <a:off x="9669635" y="1479669"/>
                <a:ext cx="143510" cy="2381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38125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238130"/>
                    </a:lnTo>
                    <a:lnTo>
                      <a:pt x="143183" y="238130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40" name="object 37">
                <a:extLst>
                  <a:ext uri="{FF2B5EF4-FFF2-40B4-BE49-F238E27FC236}">
                    <a16:creationId xmlns:a16="http://schemas.microsoft.com/office/drawing/2014/main" id="{3A6D1D94-7E35-C978-DED1-CE8D6B3DA5F1}"/>
                  </a:ext>
                </a:extLst>
              </p:cNvPr>
              <p:cNvSpPr/>
              <p:nvPr/>
            </p:nvSpPr>
            <p:spPr>
              <a:xfrm>
                <a:off x="9669635" y="1479669"/>
                <a:ext cx="143510" cy="2381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38125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38129"/>
                    </a:lnTo>
                    <a:lnTo>
                      <a:pt x="0" y="23812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41" name="object 38">
                <a:extLst>
                  <a:ext uri="{FF2B5EF4-FFF2-40B4-BE49-F238E27FC236}">
                    <a16:creationId xmlns:a16="http://schemas.microsoft.com/office/drawing/2014/main" id="{9986C38D-0C97-865E-8DB9-BBC7EA38C3F7}"/>
                  </a:ext>
                </a:extLst>
              </p:cNvPr>
              <p:cNvSpPr/>
              <p:nvPr/>
            </p:nvSpPr>
            <p:spPr>
              <a:xfrm>
                <a:off x="9812332" y="1396268"/>
                <a:ext cx="143510" cy="32194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2194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321530"/>
                    </a:lnTo>
                    <a:lnTo>
                      <a:pt x="143183" y="321530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42" name="object 39">
                <a:extLst>
                  <a:ext uri="{FF2B5EF4-FFF2-40B4-BE49-F238E27FC236}">
                    <a16:creationId xmlns:a16="http://schemas.microsoft.com/office/drawing/2014/main" id="{B29C3B38-E955-3C56-1F89-765FAF53785F}"/>
                  </a:ext>
                </a:extLst>
              </p:cNvPr>
              <p:cNvSpPr/>
              <p:nvPr/>
            </p:nvSpPr>
            <p:spPr>
              <a:xfrm>
                <a:off x="9812332" y="1396268"/>
                <a:ext cx="143510" cy="32194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2194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321531"/>
                    </a:lnTo>
                    <a:lnTo>
                      <a:pt x="0" y="321531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43" name="object 40">
                <a:extLst>
                  <a:ext uri="{FF2B5EF4-FFF2-40B4-BE49-F238E27FC236}">
                    <a16:creationId xmlns:a16="http://schemas.microsoft.com/office/drawing/2014/main" id="{DE0952D9-016E-0DC8-2E5A-900DC6E43CC7}"/>
                  </a:ext>
                </a:extLst>
              </p:cNvPr>
              <p:cNvSpPr/>
              <p:nvPr/>
            </p:nvSpPr>
            <p:spPr>
              <a:xfrm>
                <a:off x="9955026" y="1661887"/>
                <a:ext cx="143510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651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55911"/>
                    </a:lnTo>
                    <a:lnTo>
                      <a:pt x="143183" y="55911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44" name="object 41">
                <a:extLst>
                  <a:ext uri="{FF2B5EF4-FFF2-40B4-BE49-F238E27FC236}">
                    <a16:creationId xmlns:a16="http://schemas.microsoft.com/office/drawing/2014/main" id="{42F1628B-30F3-EC86-443A-A6FF401D962B}"/>
                  </a:ext>
                </a:extLst>
              </p:cNvPr>
              <p:cNvSpPr/>
              <p:nvPr/>
            </p:nvSpPr>
            <p:spPr>
              <a:xfrm>
                <a:off x="9955026" y="1661887"/>
                <a:ext cx="143510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651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55911"/>
                    </a:lnTo>
                    <a:lnTo>
                      <a:pt x="0" y="55911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</p:grpSp>
        <p:grpSp>
          <p:nvGrpSpPr>
            <p:cNvPr id="216" name="object 129">
              <a:extLst>
                <a:ext uri="{FF2B5EF4-FFF2-40B4-BE49-F238E27FC236}">
                  <a16:creationId xmlns:a16="http://schemas.microsoft.com/office/drawing/2014/main" id="{89350AAB-A847-4C46-96AA-100B94CA121F}"/>
                </a:ext>
              </a:extLst>
            </p:cNvPr>
            <p:cNvGrpSpPr/>
            <p:nvPr/>
          </p:nvGrpSpPr>
          <p:grpSpPr>
            <a:xfrm>
              <a:off x="8160019" y="315212"/>
              <a:ext cx="108623" cy="401079"/>
              <a:chOff x="9379478" y="1183342"/>
              <a:chExt cx="153035" cy="539750"/>
            </a:xfrm>
          </p:grpSpPr>
          <p:sp>
            <p:nvSpPr>
              <p:cNvPr id="217" name="object 130">
                <a:extLst>
                  <a:ext uri="{FF2B5EF4-FFF2-40B4-BE49-F238E27FC236}">
                    <a16:creationId xmlns:a16="http://schemas.microsoft.com/office/drawing/2014/main" id="{C922DDD4-E928-19DB-D8B1-26BDBF6D675C}"/>
                  </a:ext>
                </a:extLst>
              </p:cNvPr>
              <p:cNvSpPr/>
              <p:nvPr/>
            </p:nvSpPr>
            <p:spPr>
              <a:xfrm>
                <a:off x="9384241" y="1188105"/>
                <a:ext cx="143510" cy="5302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30225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529694"/>
                    </a:lnTo>
                    <a:lnTo>
                      <a:pt x="143184" y="529694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18" name="object 131">
                <a:extLst>
                  <a:ext uri="{FF2B5EF4-FFF2-40B4-BE49-F238E27FC236}">
                    <a16:creationId xmlns:a16="http://schemas.microsoft.com/office/drawing/2014/main" id="{E347214E-AF7E-117F-458F-5FE1D5ED7B52}"/>
                  </a:ext>
                </a:extLst>
              </p:cNvPr>
              <p:cNvSpPr/>
              <p:nvPr/>
            </p:nvSpPr>
            <p:spPr>
              <a:xfrm>
                <a:off x="9384241" y="1188105"/>
                <a:ext cx="143510" cy="5302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30225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529694"/>
                    </a:lnTo>
                    <a:lnTo>
                      <a:pt x="0" y="529694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</p:grpSp>
      </p:grpSp>
      <p:sp>
        <p:nvSpPr>
          <p:cNvPr id="246" name="Up-Down Arrow 245">
            <a:extLst>
              <a:ext uri="{FF2B5EF4-FFF2-40B4-BE49-F238E27FC236}">
                <a16:creationId xmlns:a16="http://schemas.microsoft.com/office/drawing/2014/main" id="{4F53868C-EBBE-C1A3-65D9-757549E7C2BA}"/>
              </a:ext>
            </a:extLst>
          </p:cNvPr>
          <p:cNvSpPr/>
          <p:nvPr/>
        </p:nvSpPr>
        <p:spPr>
          <a:xfrm>
            <a:off x="2910828" y="2142758"/>
            <a:ext cx="132862" cy="407870"/>
          </a:xfrm>
          <a:prstGeom prst="upDownArrow">
            <a:avLst>
              <a:gd name="adj1" fmla="val 22742"/>
              <a:gd name="adj2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" name="Up-Down Arrow 246">
            <a:extLst>
              <a:ext uri="{FF2B5EF4-FFF2-40B4-BE49-F238E27FC236}">
                <a16:creationId xmlns:a16="http://schemas.microsoft.com/office/drawing/2014/main" id="{5CEDB769-D1C6-A61F-E0FD-98C5429D6D6B}"/>
              </a:ext>
            </a:extLst>
          </p:cNvPr>
          <p:cNvSpPr/>
          <p:nvPr/>
        </p:nvSpPr>
        <p:spPr>
          <a:xfrm>
            <a:off x="3472790" y="2141490"/>
            <a:ext cx="132862" cy="407870"/>
          </a:xfrm>
          <a:prstGeom prst="upDownArrow">
            <a:avLst>
              <a:gd name="adj1" fmla="val 22742"/>
              <a:gd name="adj2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" name="Up-Down Arrow 247">
            <a:extLst>
              <a:ext uri="{FF2B5EF4-FFF2-40B4-BE49-F238E27FC236}">
                <a16:creationId xmlns:a16="http://schemas.microsoft.com/office/drawing/2014/main" id="{E4938E66-9E21-9F67-5B4C-9BE1E933D02B}"/>
              </a:ext>
            </a:extLst>
          </p:cNvPr>
          <p:cNvSpPr/>
          <p:nvPr/>
        </p:nvSpPr>
        <p:spPr>
          <a:xfrm>
            <a:off x="4010974" y="2131877"/>
            <a:ext cx="132862" cy="407870"/>
          </a:xfrm>
          <a:prstGeom prst="upDownArrow">
            <a:avLst>
              <a:gd name="adj1" fmla="val 22742"/>
              <a:gd name="adj2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" name="Up-Down Arrow 248">
            <a:extLst>
              <a:ext uri="{FF2B5EF4-FFF2-40B4-BE49-F238E27FC236}">
                <a16:creationId xmlns:a16="http://schemas.microsoft.com/office/drawing/2014/main" id="{EBF8D79C-1498-EE69-F9D6-80839799BA7A}"/>
              </a:ext>
            </a:extLst>
          </p:cNvPr>
          <p:cNvSpPr/>
          <p:nvPr/>
        </p:nvSpPr>
        <p:spPr>
          <a:xfrm>
            <a:off x="4615752" y="2133766"/>
            <a:ext cx="132862" cy="407870"/>
          </a:xfrm>
          <a:prstGeom prst="upDownArrow">
            <a:avLst>
              <a:gd name="adj1" fmla="val 22742"/>
              <a:gd name="adj2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" name="Up-Down Arrow 249">
            <a:extLst>
              <a:ext uri="{FF2B5EF4-FFF2-40B4-BE49-F238E27FC236}">
                <a16:creationId xmlns:a16="http://schemas.microsoft.com/office/drawing/2014/main" id="{5D20A81F-797C-DA9D-16B3-5907B1117063}"/>
              </a:ext>
            </a:extLst>
          </p:cNvPr>
          <p:cNvSpPr/>
          <p:nvPr/>
        </p:nvSpPr>
        <p:spPr>
          <a:xfrm>
            <a:off x="5243165" y="2126394"/>
            <a:ext cx="132862" cy="407870"/>
          </a:xfrm>
          <a:prstGeom prst="upDownArrow">
            <a:avLst>
              <a:gd name="adj1" fmla="val 22742"/>
              <a:gd name="adj2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" name="Up-Down Arrow 250">
            <a:extLst>
              <a:ext uri="{FF2B5EF4-FFF2-40B4-BE49-F238E27FC236}">
                <a16:creationId xmlns:a16="http://schemas.microsoft.com/office/drawing/2014/main" id="{A48BC4AA-F701-9E79-B4BA-EEA46574D057}"/>
              </a:ext>
            </a:extLst>
          </p:cNvPr>
          <p:cNvSpPr/>
          <p:nvPr/>
        </p:nvSpPr>
        <p:spPr>
          <a:xfrm>
            <a:off x="5895178" y="2120359"/>
            <a:ext cx="132862" cy="407870"/>
          </a:xfrm>
          <a:prstGeom prst="upDownArrow">
            <a:avLst>
              <a:gd name="adj1" fmla="val 22742"/>
              <a:gd name="adj2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3CBF914-82E5-E89B-BEF2-56F1AADEC577}"/>
                  </a:ext>
                </a:extLst>
              </p:cNvPr>
              <p:cNvSpPr txBox="1"/>
              <p:nvPr/>
            </p:nvSpPr>
            <p:spPr>
              <a:xfrm>
                <a:off x="1138430" y="1810972"/>
                <a:ext cx="148681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b="0" dirty="0"/>
                  <a:t>(gold output)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 =</m:t>
                    </m:r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3CBF914-82E5-E89B-BEF2-56F1AADEC5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8430" y="1810972"/>
                <a:ext cx="1486817" cy="276999"/>
              </a:xfrm>
              <a:prstGeom prst="rect">
                <a:avLst/>
              </a:prstGeom>
              <a:blipFill>
                <a:blip r:embed="rId16"/>
                <a:stretch>
                  <a:fillRect l="-6780" r="-2542" b="-391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485871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extLst>
    <p:ext uri="{6950BFC3-D8DA-4A85-94F7-54DA5524770B}">
      <p188:commentRel xmlns:p188="http://schemas.microsoft.com/office/powerpoint/2018/8/main" r:id="rId2"/>
    </p:ext>
  </p:extLs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3919" y="496872"/>
            <a:ext cx="8085415" cy="467789"/>
          </a:xfrm>
          <a:prstGeom prst="rect">
            <a:avLst/>
          </a:prstGeom>
        </p:spPr>
        <p:txBody>
          <a:bodyPr vert="horz" wrap="square" lIns="0" tIns="6065" rIns="0" bIns="0" rtlCol="0">
            <a:spAutoFit/>
          </a:bodyPr>
          <a:lstStyle/>
          <a:p>
            <a:pPr marL="5776">
              <a:lnSpc>
                <a:spcPct val="100000"/>
              </a:lnSpc>
              <a:spcBef>
                <a:spcPts val="48"/>
              </a:spcBef>
            </a:pPr>
            <a:r>
              <a:rPr lang="en-US" dirty="0"/>
              <a:t>T</a:t>
            </a:r>
            <a:r>
              <a:rPr dirty="0"/>
              <a:t>rain</a:t>
            </a:r>
            <a:r>
              <a:rPr lang="en-US" dirty="0"/>
              <a:t>ing</a:t>
            </a:r>
            <a:r>
              <a:rPr spc="-25" dirty="0"/>
              <a:t> </a:t>
            </a:r>
            <a:r>
              <a:rPr lang="en-US" dirty="0"/>
              <a:t>a Transformer L</a:t>
            </a:r>
            <a:r>
              <a:rPr dirty="0"/>
              <a:t>anguage</a:t>
            </a:r>
            <a:r>
              <a:rPr spc="-25" dirty="0"/>
              <a:t> </a:t>
            </a:r>
            <a:r>
              <a:rPr lang="en-US" spc="-5" dirty="0"/>
              <a:t>M</a:t>
            </a:r>
            <a:r>
              <a:rPr spc="-5" dirty="0"/>
              <a:t>odel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FEFA832D-DFEC-9D65-6409-5F253A2C0D4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5776">
              <a:spcBef>
                <a:spcPts val="582"/>
              </a:spcBef>
            </a:pPr>
            <a:r>
              <a:rPr lang="en-US" sz="1600" dirty="0">
                <a:latin typeface="Calibri"/>
                <a:cs typeface="Calibri"/>
              </a:rPr>
              <a:t>Sum the position-wise loss values to a obtain a </a:t>
            </a:r>
            <a:r>
              <a:rPr lang="en-US" sz="1600" b="1" dirty="0">
                <a:latin typeface="Calibri"/>
                <a:cs typeface="Calibri"/>
              </a:rPr>
              <a:t>global loss</a:t>
            </a:r>
            <a:r>
              <a:rPr lang="en-US" sz="1600" dirty="0">
                <a:latin typeface="Calibri"/>
                <a:cs typeface="Calibri"/>
              </a:rPr>
              <a:t>. </a:t>
            </a:r>
          </a:p>
          <a:p>
            <a:pPr marL="347088" lvl="1">
              <a:spcBef>
                <a:spcPts val="582"/>
              </a:spcBef>
            </a:pPr>
            <a:endParaRPr lang="en-US" sz="1600" dirty="0">
              <a:latin typeface="Calibri"/>
              <a:cs typeface="Calibri"/>
            </a:endParaRPr>
          </a:p>
          <a:p>
            <a:pPr marL="347088" lvl="1">
              <a:spcBef>
                <a:spcPts val="582"/>
              </a:spcBef>
            </a:pPr>
            <a:endParaRPr lang="en-US" dirty="0">
              <a:latin typeface="Calibri"/>
              <a:cs typeface="Calibri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1" name="object 21"/>
          <p:cNvSpPr txBox="1">
            <a:spLocks noGrp="1"/>
          </p:cNvSpPr>
          <p:nvPr>
            <p:ph type="sldNum" sz="quarter" idx="4294967295"/>
          </p:nvPr>
        </p:nvSpPr>
        <p:spPr>
          <a:xfrm>
            <a:off x="8799513" y="10642600"/>
            <a:ext cx="344487" cy="276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95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165100">
              <a:lnSpc>
                <a:spcPts val="1975"/>
              </a:lnSpc>
            </a:pPr>
            <a:fld id="{81D60167-4931-47E6-BA6A-407CBD079E47}" type="slidenum">
              <a:rPr lang="en-US" spc="10" smtClean="0"/>
              <a:pPr marL="165100">
                <a:lnSpc>
                  <a:spcPts val="1975"/>
                </a:lnSpc>
              </a:pPr>
              <a:t>41</a:t>
            </a:fld>
            <a:endParaRPr spc="-11" dirty="0"/>
          </a:p>
        </p:txBody>
      </p:sp>
      <p:sp>
        <p:nvSpPr>
          <p:cNvPr id="3" name="object 3"/>
          <p:cNvSpPr txBox="1"/>
          <p:nvPr/>
        </p:nvSpPr>
        <p:spPr>
          <a:xfrm>
            <a:off x="382241" y="1696212"/>
            <a:ext cx="6894196" cy="401851"/>
          </a:xfrm>
          <a:prstGeom prst="rect">
            <a:avLst/>
          </a:prstGeom>
        </p:spPr>
        <p:txBody>
          <a:bodyPr vert="horz" wrap="square" lIns="0" tIns="79131" rIns="0" bIns="0" rtlCol="0">
            <a:spAutoFit/>
          </a:bodyPr>
          <a:lstStyle/>
          <a:p>
            <a:pPr marL="2377674">
              <a:spcBef>
                <a:spcPts val="1824"/>
              </a:spcBef>
              <a:tabLst>
                <a:tab pos="2958158" algn="l"/>
                <a:tab pos="3568966" algn="l"/>
                <a:tab pos="4164756" algn="l"/>
                <a:tab pos="4760546" algn="l"/>
                <a:tab pos="5395324" algn="l"/>
              </a:tabLst>
            </a:pPr>
            <a:r>
              <a:rPr sz="2092" spc="-11" dirty="0">
                <a:latin typeface="Calibri"/>
                <a:cs typeface="Calibri"/>
              </a:rPr>
              <a:t>cat</a:t>
            </a:r>
            <a:r>
              <a:rPr sz="2092" dirty="0">
                <a:latin typeface="Calibri"/>
                <a:cs typeface="Calibri"/>
              </a:rPr>
              <a:t>	</a:t>
            </a:r>
            <a:r>
              <a:rPr sz="2092" spc="-11" dirty="0">
                <a:latin typeface="Calibri"/>
                <a:cs typeface="Calibri"/>
              </a:rPr>
              <a:t>sat</a:t>
            </a:r>
            <a:r>
              <a:rPr sz="2092" dirty="0">
                <a:latin typeface="Calibri"/>
                <a:cs typeface="Calibri"/>
              </a:rPr>
              <a:t>	</a:t>
            </a:r>
            <a:r>
              <a:rPr sz="2092" spc="-11" dirty="0">
                <a:latin typeface="Calibri"/>
                <a:cs typeface="Calibri"/>
              </a:rPr>
              <a:t>on</a:t>
            </a:r>
            <a:r>
              <a:rPr sz="2092" dirty="0">
                <a:latin typeface="Calibri"/>
                <a:cs typeface="Calibri"/>
              </a:rPr>
              <a:t>	</a:t>
            </a:r>
            <a:r>
              <a:rPr sz="2092" spc="-11" dirty="0">
                <a:latin typeface="Calibri"/>
                <a:cs typeface="Calibri"/>
              </a:rPr>
              <a:t>the</a:t>
            </a:r>
            <a:r>
              <a:rPr sz="2092" dirty="0">
                <a:latin typeface="Calibri"/>
                <a:cs typeface="Calibri"/>
              </a:rPr>
              <a:t>	</a:t>
            </a:r>
            <a:r>
              <a:rPr sz="2092" spc="-11" dirty="0">
                <a:latin typeface="Calibri"/>
                <a:cs typeface="Calibri"/>
              </a:rPr>
              <a:t>mat</a:t>
            </a:r>
            <a:r>
              <a:rPr sz="2092" dirty="0">
                <a:latin typeface="Calibri"/>
                <a:cs typeface="Calibri"/>
              </a:rPr>
              <a:t>	</a:t>
            </a:r>
            <a:r>
              <a:rPr sz="2092" spc="-9" dirty="0">
                <a:latin typeface="Calibri"/>
                <a:cs typeface="Calibri"/>
              </a:rPr>
              <a:t>&lt;/s&gt;</a:t>
            </a:r>
            <a:endParaRPr sz="2092" dirty="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843293" y="3329893"/>
            <a:ext cx="3432110" cy="849067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084473" y="3508327"/>
            <a:ext cx="2948632" cy="472674"/>
          </a:xfrm>
          <a:prstGeom prst="rect">
            <a:avLst/>
          </a:prstGeom>
        </p:spPr>
        <p:txBody>
          <a:bodyPr vert="horz" wrap="square" lIns="0" tIns="7220" rIns="0" bIns="0" rtlCol="0">
            <a:spAutoFit/>
          </a:bodyPr>
          <a:lstStyle/>
          <a:p>
            <a:pPr marL="5776">
              <a:spcBef>
                <a:spcPts val="57"/>
              </a:spcBef>
            </a:pPr>
            <a:r>
              <a:rPr sz="3024" spc="-23" dirty="0">
                <a:solidFill>
                  <a:srgbClr val="FFFFFF"/>
                </a:solidFill>
              </a:rPr>
              <a:t>TRANSFORMER</a:t>
            </a:r>
            <a:endParaRPr sz="3024" dirty="0"/>
          </a:p>
        </p:txBody>
      </p:sp>
      <p:sp>
        <p:nvSpPr>
          <p:cNvPr id="6" name="object 6"/>
          <p:cNvSpPr txBox="1"/>
          <p:nvPr/>
        </p:nvSpPr>
        <p:spPr>
          <a:xfrm>
            <a:off x="2827542" y="4627654"/>
            <a:ext cx="849934" cy="328654"/>
          </a:xfrm>
          <a:prstGeom prst="rect">
            <a:avLst/>
          </a:prstGeom>
        </p:spPr>
        <p:txBody>
          <a:bodyPr vert="horz" wrap="square" lIns="0" tIns="6642" rIns="0" bIns="0" rtlCol="0">
            <a:spAutoFit/>
          </a:bodyPr>
          <a:lstStyle/>
          <a:p>
            <a:pPr marL="5776">
              <a:spcBef>
                <a:spcPts val="52"/>
              </a:spcBef>
              <a:tabLst>
                <a:tab pos="518681" algn="l"/>
              </a:tabLst>
            </a:pPr>
            <a:r>
              <a:rPr sz="2092" spc="-11" dirty="0">
                <a:latin typeface="Calibri"/>
                <a:cs typeface="Calibri"/>
              </a:rPr>
              <a:t>the</a:t>
            </a:r>
            <a:r>
              <a:rPr sz="2092" dirty="0">
                <a:latin typeface="Calibri"/>
                <a:cs typeface="Calibri"/>
              </a:rPr>
              <a:t>	</a:t>
            </a:r>
            <a:r>
              <a:rPr sz="2092" spc="-11" dirty="0">
                <a:latin typeface="Calibri"/>
                <a:cs typeface="Calibri"/>
              </a:rPr>
              <a:t>cat</a:t>
            </a:r>
            <a:endParaRPr sz="2092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921380" y="4627654"/>
            <a:ext cx="2241653" cy="328654"/>
          </a:xfrm>
          <a:prstGeom prst="rect">
            <a:avLst/>
          </a:prstGeom>
        </p:spPr>
        <p:txBody>
          <a:bodyPr vert="horz" wrap="square" lIns="0" tIns="6642" rIns="0" bIns="0" rtlCol="0">
            <a:spAutoFit/>
          </a:bodyPr>
          <a:lstStyle/>
          <a:p>
            <a:pPr marL="5776">
              <a:spcBef>
                <a:spcPts val="52"/>
              </a:spcBef>
              <a:tabLst>
                <a:tab pos="616295" algn="l"/>
                <a:tab pos="1212085" algn="l"/>
                <a:tab pos="1807875" algn="l"/>
              </a:tabLst>
            </a:pPr>
            <a:r>
              <a:rPr sz="2092" spc="-11" dirty="0">
                <a:latin typeface="Calibri"/>
                <a:cs typeface="Calibri"/>
              </a:rPr>
              <a:t>sat</a:t>
            </a:r>
            <a:r>
              <a:rPr sz="2092" dirty="0">
                <a:latin typeface="Calibri"/>
                <a:cs typeface="Calibri"/>
              </a:rPr>
              <a:t>	</a:t>
            </a:r>
            <a:r>
              <a:rPr sz="2092" spc="-11" dirty="0">
                <a:latin typeface="Calibri"/>
                <a:cs typeface="Calibri"/>
              </a:rPr>
              <a:t>on</a:t>
            </a:r>
            <a:r>
              <a:rPr sz="2092" dirty="0">
                <a:latin typeface="Calibri"/>
                <a:cs typeface="Calibri"/>
              </a:rPr>
              <a:t>	</a:t>
            </a:r>
            <a:r>
              <a:rPr sz="2092" spc="-11" dirty="0">
                <a:latin typeface="Calibri"/>
                <a:cs typeface="Calibri"/>
              </a:rPr>
              <a:t>the</a:t>
            </a:r>
            <a:r>
              <a:rPr sz="2092" dirty="0">
                <a:latin typeface="Calibri"/>
                <a:cs typeface="Calibri"/>
              </a:rPr>
              <a:t>	</a:t>
            </a:r>
            <a:r>
              <a:rPr sz="2092" spc="-11" dirty="0">
                <a:latin typeface="Calibri"/>
                <a:cs typeface="Calibri"/>
              </a:rPr>
              <a:t>mat</a:t>
            </a:r>
            <a:endParaRPr sz="2092">
              <a:latin typeface="Calibri"/>
              <a:cs typeface="Calibri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423590" y="4240023"/>
            <a:ext cx="150809" cy="471769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960652" y="4242595"/>
            <a:ext cx="150809" cy="471769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989280" y="4235087"/>
            <a:ext cx="150809" cy="471769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600021" y="4240023"/>
            <a:ext cx="150808" cy="471769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210759" y="4240232"/>
            <a:ext cx="150808" cy="471769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869981" y="4242595"/>
            <a:ext cx="150808" cy="471769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427232" y="2830000"/>
            <a:ext cx="150809" cy="471769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2913761" y="2832544"/>
            <a:ext cx="150809" cy="471769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3985125" y="2829793"/>
            <a:ext cx="150809" cy="471769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584096" y="2829793"/>
            <a:ext cx="150808" cy="471769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5216438" y="2829999"/>
            <a:ext cx="150808" cy="471769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5875832" y="2832544"/>
            <a:ext cx="150808" cy="47176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821C02E-57D7-4D28-F2D8-A2FD69B76A04}"/>
                  </a:ext>
                </a:extLst>
              </p:cNvPr>
              <p:cNvSpPr txBox="1"/>
              <p:nvPr/>
            </p:nvSpPr>
            <p:spPr>
              <a:xfrm>
                <a:off x="2174449" y="4650611"/>
                <a:ext cx="45608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821C02E-57D7-4D28-F2D8-A2FD69B76A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4449" y="4650611"/>
                <a:ext cx="456087" cy="276999"/>
              </a:xfrm>
              <a:prstGeom prst="rect">
                <a:avLst/>
              </a:prstGeom>
              <a:blipFill>
                <a:blip r:embed="rId15"/>
                <a:stretch>
                  <a:fillRect l="-10811" r="-2703" b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EC5CFA0-CDB2-1DEF-DD5D-16805792CC4B}"/>
                  </a:ext>
                </a:extLst>
              </p:cNvPr>
              <p:cNvSpPr txBox="1"/>
              <p:nvPr/>
            </p:nvSpPr>
            <p:spPr>
              <a:xfrm>
                <a:off x="1138430" y="1810972"/>
                <a:ext cx="148681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b="0" dirty="0"/>
                  <a:t>(gold output)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 =</m:t>
                    </m:r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EC5CFA0-CDB2-1DEF-DD5D-16805792CC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8430" y="1810972"/>
                <a:ext cx="1486817" cy="276999"/>
              </a:xfrm>
              <a:prstGeom prst="rect">
                <a:avLst/>
              </a:prstGeom>
              <a:blipFill>
                <a:blip r:embed="rId16"/>
                <a:stretch>
                  <a:fillRect l="-6780" r="-2542" b="-391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9" name="Group 58">
            <a:extLst>
              <a:ext uri="{FF2B5EF4-FFF2-40B4-BE49-F238E27FC236}">
                <a16:creationId xmlns:a16="http://schemas.microsoft.com/office/drawing/2014/main" id="{1404A221-795B-426D-DBA5-13CDF20CF6DB}"/>
              </a:ext>
            </a:extLst>
          </p:cNvPr>
          <p:cNvGrpSpPr>
            <a:grpSpLocks noChangeAspect="1"/>
          </p:cNvGrpSpPr>
          <p:nvPr/>
        </p:nvGrpSpPr>
        <p:grpSpPr>
          <a:xfrm>
            <a:off x="3315040" y="2600156"/>
            <a:ext cx="359040" cy="127221"/>
            <a:chOff x="7316835" y="187982"/>
            <a:chExt cx="1490982" cy="528309"/>
          </a:xfrm>
        </p:grpSpPr>
        <p:grpSp>
          <p:nvGrpSpPr>
            <p:cNvPr id="60" name="object 14">
              <a:extLst>
                <a:ext uri="{FF2B5EF4-FFF2-40B4-BE49-F238E27FC236}">
                  <a16:creationId xmlns:a16="http://schemas.microsoft.com/office/drawing/2014/main" id="{FCC18A61-DD28-2AE2-B0E1-CE6146F9CE8E}"/>
                </a:ext>
              </a:extLst>
            </p:cNvPr>
            <p:cNvGrpSpPr/>
            <p:nvPr/>
          </p:nvGrpSpPr>
          <p:grpSpPr>
            <a:xfrm>
              <a:off x="7316835" y="187982"/>
              <a:ext cx="1490982" cy="527960"/>
              <a:chOff x="8191551" y="1012122"/>
              <a:chExt cx="2100580" cy="710501"/>
            </a:xfrm>
          </p:grpSpPr>
          <p:sp>
            <p:nvSpPr>
              <p:cNvPr id="64" name="object 16">
                <a:extLst>
                  <a:ext uri="{FF2B5EF4-FFF2-40B4-BE49-F238E27FC236}">
                    <a16:creationId xmlns:a16="http://schemas.microsoft.com/office/drawing/2014/main" id="{5E14CF9A-5181-DB69-23C9-30DB4DA18BD6}"/>
                  </a:ext>
                </a:extLst>
              </p:cNvPr>
              <p:cNvSpPr/>
              <p:nvPr/>
            </p:nvSpPr>
            <p:spPr>
              <a:xfrm>
                <a:off x="8191551" y="1711511"/>
                <a:ext cx="33655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36550">
                    <a:moveTo>
                      <a:pt x="0" y="0"/>
                    </a:moveTo>
                    <a:lnTo>
                      <a:pt x="336506" y="0"/>
                    </a:lnTo>
                  </a:path>
                </a:pathLst>
              </a:custGeom>
              <a:ln w="12576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65" name="object 17">
                <a:extLst>
                  <a:ext uri="{FF2B5EF4-FFF2-40B4-BE49-F238E27FC236}">
                    <a16:creationId xmlns:a16="http://schemas.microsoft.com/office/drawing/2014/main" id="{0977510F-D6CD-0FCA-391F-836DE2840D2B}"/>
                  </a:ext>
                </a:extLst>
              </p:cNvPr>
              <p:cNvSpPr/>
              <p:nvPr/>
            </p:nvSpPr>
            <p:spPr>
              <a:xfrm>
                <a:off x="8191551" y="1716273"/>
                <a:ext cx="479425" cy="0"/>
              </a:xfrm>
              <a:custGeom>
                <a:avLst/>
                <a:gdLst/>
                <a:ahLst/>
                <a:cxnLst/>
                <a:rect l="l" t="t" r="r" b="b"/>
                <a:pathLst>
                  <a:path w="479425">
                    <a:moveTo>
                      <a:pt x="0" y="0"/>
                    </a:moveTo>
                    <a:lnTo>
                      <a:pt x="479204" y="0"/>
                    </a:lnTo>
                  </a:path>
                </a:pathLst>
              </a:custGeom>
              <a:ln w="317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66" name="object 18">
                <a:extLst>
                  <a:ext uri="{FF2B5EF4-FFF2-40B4-BE49-F238E27FC236}">
                    <a16:creationId xmlns:a16="http://schemas.microsoft.com/office/drawing/2014/main" id="{B9E6E809-5F66-6A1B-0047-912A0C174790}"/>
                  </a:ext>
                </a:extLst>
              </p:cNvPr>
              <p:cNvSpPr/>
              <p:nvPr/>
            </p:nvSpPr>
            <p:spPr>
              <a:xfrm>
                <a:off x="10098210" y="1711511"/>
                <a:ext cx="19367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93675">
                    <a:moveTo>
                      <a:pt x="0" y="0"/>
                    </a:moveTo>
                    <a:lnTo>
                      <a:pt x="193322" y="0"/>
                    </a:lnTo>
                  </a:path>
                </a:pathLst>
              </a:custGeom>
              <a:ln w="12576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67" name="object 19">
                <a:extLst>
                  <a:ext uri="{FF2B5EF4-FFF2-40B4-BE49-F238E27FC236}">
                    <a16:creationId xmlns:a16="http://schemas.microsoft.com/office/drawing/2014/main" id="{564D755B-A965-C4FA-9C61-72FBA75F56CC}"/>
                  </a:ext>
                </a:extLst>
              </p:cNvPr>
              <p:cNvSpPr/>
              <p:nvPr/>
            </p:nvSpPr>
            <p:spPr>
              <a:xfrm>
                <a:off x="8191551" y="1716273"/>
                <a:ext cx="2100580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2100579" h="6350">
                    <a:moveTo>
                      <a:pt x="1906658" y="0"/>
                    </a:moveTo>
                    <a:lnTo>
                      <a:pt x="2099981" y="0"/>
                    </a:lnTo>
                  </a:path>
                  <a:path w="2100579" h="6350">
                    <a:moveTo>
                      <a:pt x="0" y="6288"/>
                    </a:moveTo>
                    <a:lnTo>
                      <a:pt x="2099981" y="6288"/>
                    </a:lnTo>
                  </a:path>
                </a:pathLst>
              </a:custGeom>
              <a:ln w="317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68" name="object 20">
                <a:extLst>
                  <a:ext uri="{FF2B5EF4-FFF2-40B4-BE49-F238E27FC236}">
                    <a16:creationId xmlns:a16="http://schemas.microsoft.com/office/drawing/2014/main" id="{43A25425-CFA1-A3D0-1041-4F37BB1CE053}"/>
                  </a:ext>
                </a:extLst>
              </p:cNvPr>
              <p:cNvSpPr/>
              <p:nvPr/>
            </p:nvSpPr>
            <p:spPr>
              <a:xfrm>
                <a:off x="8385361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87496"/>
                    </a:lnTo>
                    <a:lnTo>
                      <a:pt x="143183" y="87496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69" name="object 21">
                <a:extLst>
                  <a:ext uri="{FF2B5EF4-FFF2-40B4-BE49-F238E27FC236}">
                    <a16:creationId xmlns:a16="http://schemas.microsoft.com/office/drawing/2014/main" id="{2ACFB58D-FCCD-16EC-BBD0-78AD0A7056D7}"/>
                  </a:ext>
                </a:extLst>
              </p:cNvPr>
              <p:cNvSpPr/>
              <p:nvPr/>
            </p:nvSpPr>
            <p:spPr>
              <a:xfrm>
                <a:off x="8385361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87496"/>
                    </a:lnTo>
                    <a:lnTo>
                      <a:pt x="0" y="8749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70" name="object 22">
                <a:extLst>
                  <a:ext uri="{FF2B5EF4-FFF2-40B4-BE49-F238E27FC236}">
                    <a16:creationId xmlns:a16="http://schemas.microsoft.com/office/drawing/2014/main" id="{D2E35862-C0CC-75CF-5C71-999A838D8D4A}"/>
                  </a:ext>
                </a:extLst>
              </p:cNvPr>
              <p:cNvSpPr/>
              <p:nvPr/>
            </p:nvSpPr>
            <p:spPr>
              <a:xfrm>
                <a:off x="8528058" y="1012122"/>
                <a:ext cx="143510" cy="70612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706119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705676"/>
                    </a:lnTo>
                    <a:lnTo>
                      <a:pt x="143183" y="705676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71" name="object 23">
                <a:extLst>
                  <a:ext uri="{FF2B5EF4-FFF2-40B4-BE49-F238E27FC236}">
                    <a16:creationId xmlns:a16="http://schemas.microsoft.com/office/drawing/2014/main" id="{3D1BBC62-C43B-53D9-EBF2-D1CA63458B09}"/>
                  </a:ext>
                </a:extLst>
              </p:cNvPr>
              <p:cNvSpPr/>
              <p:nvPr/>
            </p:nvSpPr>
            <p:spPr>
              <a:xfrm>
                <a:off x="8528058" y="1012122"/>
                <a:ext cx="143510" cy="70612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706119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705676"/>
                    </a:lnTo>
                    <a:lnTo>
                      <a:pt x="0" y="70567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72" name="object 24">
                <a:extLst>
                  <a:ext uri="{FF2B5EF4-FFF2-40B4-BE49-F238E27FC236}">
                    <a16:creationId xmlns:a16="http://schemas.microsoft.com/office/drawing/2014/main" id="{641CC7A1-39AE-E44F-2652-CBD325C60CAF}"/>
                  </a:ext>
                </a:extLst>
              </p:cNvPr>
              <p:cNvSpPr/>
              <p:nvPr/>
            </p:nvSpPr>
            <p:spPr>
              <a:xfrm>
                <a:off x="8670755" y="1535343"/>
                <a:ext cx="143510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82880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182455"/>
                    </a:lnTo>
                    <a:lnTo>
                      <a:pt x="143183" y="182455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73" name="object 25">
                <a:extLst>
                  <a:ext uri="{FF2B5EF4-FFF2-40B4-BE49-F238E27FC236}">
                    <a16:creationId xmlns:a16="http://schemas.microsoft.com/office/drawing/2014/main" id="{9E46B6E0-7662-174A-C19F-EFCE4A2711D3}"/>
                  </a:ext>
                </a:extLst>
              </p:cNvPr>
              <p:cNvSpPr/>
              <p:nvPr/>
            </p:nvSpPr>
            <p:spPr>
              <a:xfrm>
                <a:off x="8670755" y="1535343"/>
                <a:ext cx="143510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8288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182455"/>
                    </a:lnTo>
                    <a:lnTo>
                      <a:pt x="0" y="182455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74" name="object 26">
                <a:extLst>
                  <a:ext uri="{FF2B5EF4-FFF2-40B4-BE49-F238E27FC236}">
                    <a16:creationId xmlns:a16="http://schemas.microsoft.com/office/drawing/2014/main" id="{0B385ABF-E1E5-8CDE-DBF9-AF2150BDAFF1}"/>
                  </a:ext>
                </a:extLst>
              </p:cNvPr>
              <p:cNvSpPr/>
              <p:nvPr/>
            </p:nvSpPr>
            <p:spPr>
              <a:xfrm>
                <a:off x="8813451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290708"/>
                    </a:lnTo>
                    <a:lnTo>
                      <a:pt x="143184" y="290708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75" name="object 27">
                <a:extLst>
                  <a:ext uri="{FF2B5EF4-FFF2-40B4-BE49-F238E27FC236}">
                    <a16:creationId xmlns:a16="http://schemas.microsoft.com/office/drawing/2014/main" id="{FFEC9911-56F4-1FC8-A367-295139515738}"/>
                  </a:ext>
                </a:extLst>
              </p:cNvPr>
              <p:cNvSpPr/>
              <p:nvPr/>
            </p:nvSpPr>
            <p:spPr>
              <a:xfrm>
                <a:off x="8813451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90707"/>
                    </a:lnTo>
                    <a:lnTo>
                      <a:pt x="0" y="290707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76" name="object 28">
                <a:extLst>
                  <a:ext uri="{FF2B5EF4-FFF2-40B4-BE49-F238E27FC236}">
                    <a16:creationId xmlns:a16="http://schemas.microsoft.com/office/drawing/2014/main" id="{555432D6-4054-9FB1-61CD-AFB5DC6C6540}"/>
                  </a:ext>
                </a:extLst>
              </p:cNvPr>
              <p:cNvSpPr/>
              <p:nvPr/>
            </p:nvSpPr>
            <p:spPr>
              <a:xfrm>
                <a:off x="8956149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87496"/>
                    </a:lnTo>
                    <a:lnTo>
                      <a:pt x="143184" y="87496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77" name="object 29">
                <a:extLst>
                  <a:ext uri="{FF2B5EF4-FFF2-40B4-BE49-F238E27FC236}">
                    <a16:creationId xmlns:a16="http://schemas.microsoft.com/office/drawing/2014/main" id="{31D54DD2-A547-A6A6-39F0-B5E145D78867}"/>
                  </a:ext>
                </a:extLst>
              </p:cNvPr>
              <p:cNvSpPr/>
              <p:nvPr/>
            </p:nvSpPr>
            <p:spPr>
              <a:xfrm>
                <a:off x="8956149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87496"/>
                    </a:lnTo>
                    <a:lnTo>
                      <a:pt x="0" y="8749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78" name="object 30">
                <a:extLst>
                  <a:ext uri="{FF2B5EF4-FFF2-40B4-BE49-F238E27FC236}">
                    <a16:creationId xmlns:a16="http://schemas.microsoft.com/office/drawing/2014/main" id="{1F0E101A-9FCA-59D0-80DC-DD4A3FF0D0E8}"/>
                  </a:ext>
                </a:extLst>
              </p:cNvPr>
              <p:cNvSpPr/>
              <p:nvPr/>
            </p:nvSpPr>
            <p:spPr>
              <a:xfrm>
                <a:off x="9098846" y="1403269"/>
                <a:ext cx="143510" cy="31496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1496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314529"/>
                    </a:lnTo>
                    <a:lnTo>
                      <a:pt x="143184" y="314529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79" name="object 31">
                <a:extLst>
                  <a:ext uri="{FF2B5EF4-FFF2-40B4-BE49-F238E27FC236}">
                    <a16:creationId xmlns:a16="http://schemas.microsoft.com/office/drawing/2014/main" id="{58D6DDE0-F062-6DD4-F80A-879DD365783C}"/>
                  </a:ext>
                </a:extLst>
              </p:cNvPr>
              <p:cNvSpPr/>
              <p:nvPr/>
            </p:nvSpPr>
            <p:spPr>
              <a:xfrm>
                <a:off x="9098846" y="1403269"/>
                <a:ext cx="143510" cy="31496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1496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314529"/>
                    </a:lnTo>
                    <a:lnTo>
                      <a:pt x="0" y="31452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80" name="object 32">
                <a:extLst>
                  <a:ext uri="{FF2B5EF4-FFF2-40B4-BE49-F238E27FC236}">
                    <a16:creationId xmlns:a16="http://schemas.microsoft.com/office/drawing/2014/main" id="{F25F96E1-C8AF-8707-7E40-1723AC9E8ECA}"/>
                  </a:ext>
                </a:extLst>
              </p:cNvPr>
              <p:cNvSpPr/>
              <p:nvPr/>
            </p:nvSpPr>
            <p:spPr>
              <a:xfrm>
                <a:off x="9241543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290708"/>
                    </a:lnTo>
                    <a:lnTo>
                      <a:pt x="143184" y="290708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81" name="object 33">
                <a:extLst>
                  <a:ext uri="{FF2B5EF4-FFF2-40B4-BE49-F238E27FC236}">
                    <a16:creationId xmlns:a16="http://schemas.microsoft.com/office/drawing/2014/main" id="{F48E7B3C-CE89-F010-D6A1-CC86D31097FC}"/>
                  </a:ext>
                </a:extLst>
              </p:cNvPr>
              <p:cNvSpPr/>
              <p:nvPr/>
            </p:nvSpPr>
            <p:spPr>
              <a:xfrm>
                <a:off x="9241543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90708"/>
                    </a:lnTo>
                    <a:lnTo>
                      <a:pt x="0" y="290708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82" name="object 34">
                <a:extLst>
                  <a:ext uri="{FF2B5EF4-FFF2-40B4-BE49-F238E27FC236}">
                    <a16:creationId xmlns:a16="http://schemas.microsoft.com/office/drawing/2014/main" id="{67713E2A-F2C1-83D7-65E8-0DF006790435}"/>
                  </a:ext>
                </a:extLst>
              </p:cNvPr>
              <p:cNvSpPr/>
              <p:nvPr/>
            </p:nvSpPr>
            <p:spPr>
              <a:xfrm>
                <a:off x="9526937" y="1585520"/>
                <a:ext cx="143510" cy="1327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3271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132279"/>
                    </a:lnTo>
                    <a:lnTo>
                      <a:pt x="143183" y="132279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83" name="object 35">
                <a:extLst>
                  <a:ext uri="{FF2B5EF4-FFF2-40B4-BE49-F238E27FC236}">
                    <a16:creationId xmlns:a16="http://schemas.microsoft.com/office/drawing/2014/main" id="{08F6D350-D223-9031-A9E9-CB46128B30E3}"/>
                  </a:ext>
                </a:extLst>
              </p:cNvPr>
              <p:cNvSpPr/>
              <p:nvPr/>
            </p:nvSpPr>
            <p:spPr>
              <a:xfrm>
                <a:off x="9526937" y="1585520"/>
                <a:ext cx="143510" cy="1327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3271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132279"/>
                    </a:lnTo>
                    <a:lnTo>
                      <a:pt x="0" y="13227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84" name="object 36">
                <a:extLst>
                  <a:ext uri="{FF2B5EF4-FFF2-40B4-BE49-F238E27FC236}">
                    <a16:creationId xmlns:a16="http://schemas.microsoft.com/office/drawing/2014/main" id="{A5797E77-5124-8034-6501-D9B2E9A85682}"/>
                  </a:ext>
                </a:extLst>
              </p:cNvPr>
              <p:cNvSpPr/>
              <p:nvPr/>
            </p:nvSpPr>
            <p:spPr>
              <a:xfrm>
                <a:off x="9669635" y="1479669"/>
                <a:ext cx="143510" cy="2381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38125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238130"/>
                    </a:lnTo>
                    <a:lnTo>
                      <a:pt x="143183" y="238130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85" name="object 37">
                <a:extLst>
                  <a:ext uri="{FF2B5EF4-FFF2-40B4-BE49-F238E27FC236}">
                    <a16:creationId xmlns:a16="http://schemas.microsoft.com/office/drawing/2014/main" id="{0CD0EC10-C658-2C13-842C-EBDB01C6C0C2}"/>
                  </a:ext>
                </a:extLst>
              </p:cNvPr>
              <p:cNvSpPr/>
              <p:nvPr/>
            </p:nvSpPr>
            <p:spPr>
              <a:xfrm>
                <a:off x="9669635" y="1479669"/>
                <a:ext cx="143510" cy="2381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38125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38129"/>
                    </a:lnTo>
                    <a:lnTo>
                      <a:pt x="0" y="23812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86" name="object 38">
                <a:extLst>
                  <a:ext uri="{FF2B5EF4-FFF2-40B4-BE49-F238E27FC236}">
                    <a16:creationId xmlns:a16="http://schemas.microsoft.com/office/drawing/2014/main" id="{826FEC10-71FD-7AA9-0974-96B199377EA4}"/>
                  </a:ext>
                </a:extLst>
              </p:cNvPr>
              <p:cNvSpPr/>
              <p:nvPr/>
            </p:nvSpPr>
            <p:spPr>
              <a:xfrm>
                <a:off x="9812332" y="1396268"/>
                <a:ext cx="143510" cy="32194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2194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321530"/>
                    </a:lnTo>
                    <a:lnTo>
                      <a:pt x="143183" y="321530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87" name="object 39">
                <a:extLst>
                  <a:ext uri="{FF2B5EF4-FFF2-40B4-BE49-F238E27FC236}">
                    <a16:creationId xmlns:a16="http://schemas.microsoft.com/office/drawing/2014/main" id="{92FF2277-E4D4-7C56-C988-18506A95CBC6}"/>
                  </a:ext>
                </a:extLst>
              </p:cNvPr>
              <p:cNvSpPr/>
              <p:nvPr/>
            </p:nvSpPr>
            <p:spPr>
              <a:xfrm>
                <a:off x="9812332" y="1396268"/>
                <a:ext cx="143510" cy="32194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2194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321531"/>
                    </a:lnTo>
                    <a:lnTo>
                      <a:pt x="0" y="321531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88" name="object 40">
                <a:extLst>
                  <a:ext uri="{FF2B5EF4-FFF2-40B4-BE49-F238E27FC236}">
                    <a16:creationId xmlns:a16="http://schemas.microsoft.com/office/drawing/2014/main" id="{0CF7AFDA-F6F7-8507-0458-421865651CC8}"/>
                  </a:ext>
                </a:extLst>
              </p:cNvPr>
              <p:cNvSpPr/>
              <p:nvPr/>
            </p:nvSpPr>
            <p:spPr>
              <a:xfrm>
                <a:off x="9955026" y="1661887"/>
                <a:ext cx="143510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651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55911"/>
                    </a:lnTo>
                    <a:lnTo>
                      <a:pt x="143183" y="55911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89" name="object 41">
                <a:extLst>
                  <a:ext uri="{FF2B5EF4-FFF2-40B4-BE49-F238E27FC236}">
                    <a16:creationId xmlns:a16="http://schemas.microsoft.com/office/drawing/2014/main" id="{BCDA00F9-5EFB-7D2A-0DAA-B9ED1F3F2FC0}"/>
                  </a:ext>
                </a:extLst>
              </p:cNvPr>
              <p:cNvSpPr/>
              <p:nvPr/>
            </p:nvSpPr>
            <p:spPr>
              <a:xfrm>
                <a:off x="9955026" y="1661887"/>
                <a:ext cx="143510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651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55911"/>
                    </a:lnTo>
                    <a:lnTo>
                      <a:pt x="0" y="55911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</p:grpSp>
        <p:grpSp>
          <p:nvGrpSpPr>
            <p:cNvPr id="61" name="object 129">
              <a:extLst>
                <a:ext uri="{FF2B5EF4-FFF2-40B4-BE49-F238E27FC236}">
                  <a16:creationId xmlns:a16="http://schemas.microsoft.com/office/drawing/2014/main" id="{BE370929-30D0-F996-58E0-EF7E8F8DFE3F}"/>
                </a:ext>
              </a:extLst>
            </p:cNvPr>
            <p:cNvGrpSpPr/>
            <p:nvPr/>
          </p:nvGrpSpPr>
          <p:grpSpPr>
            <a:xfrm>
              <a:off x="8160019" y="315212"/>
              <a:ext cx="108623" cy="401079"/>
              <a:chOff x="9379478" y="1183342"/>
              <a:chExt cx="153035" cy="539750"/>
            </a:xfrm>
          </p:grpSpPr>
          <p:sp>
            <p:nvSpPr>
              <p:cNvPr id="62" name="object 130">
                <a:extLst>
                  <a:ext uri="{FF2B5EF4-FFF2-40B4-BE49-F238E27FC236}">
                    <a16:creationId xmlns:a16="http://schemas.microsoft.com/office/drawing/2014/main" id="{B41F4EC9-C338-4755-1237-4E3B17C73FFE}"/>
                  </a:ext>
                </a:extLst>
              </p:cNvPr>
              <p:cNvSpPr/>
              <p:nvPr/>
            </p:nvSpPr>
            <p:spPr>
              <a:xfrm>
                <a:off x="9384241" y="1188105"/>
                <a:ext cx="143510" cy="5302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30225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529694"/>
                    </a:lnTo>
                    <a:lnTo>
                      <a:pt x="143184" y="529694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63" name="object 131">
                <a:extLst>
                  <a:ext uri="{FF2B5EF4-FFF2-40B4-BE49-F238E27FC236}">
                    <a16:creationId xmlns:a16="http://schemas.microsoft.com/office/drawing/2014/main" id="{17BD70EB-3B33-5315-CC21-DE894C0EB27F}"/>
                  </a:ext>
                </a:extLst>
              </p:cNvPr>
              <p:cNvSpPr/>
              <p:nvPr/>
            </p:nvSpPr>
            <p:spPr>
              <a:xfrm>
                <a:off x="9384241" y="1188105"/>
                <a:ext cx="143510" cy="5302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30225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529694"/>
                    </a:lnTo>
                    <a:lnTo>
                      <a:pt x="0" y="529694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</p:grp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850A00FD-0B36-1FFA-15E4-C1223E36814A}"/>
              </a:ext>
            </a:extLst>
          </p:cNvPr>
          <p:cNvGrpSpPr>
            <a:grpSpLocks noChangeAspect="1"/>
          </p:cNvGrpSpPr>
          <p:nvPr/>
        </p:nvGrpSpPr>
        <p:grpSpPr>
          <a:xfrm>
            <a:off x="2804531" y="2599914"/>
            <a:ext cx="359040" cy="127221"/>
            <a:chOff x="7316835" y="187982"/>
            <a:chExt cx="1490982" cy="528309"/>
          </a:xfrm>
        </p:grpSpPr>
        <p:grpSp>
          <p:nvGrpSpPr>
            <p:cNvPr id="91" name="object 14">
              <a:extLst>
                <a:ext uri="{FF2B5EF4-FFF2-40B4-BE49-F238E27FC236}">
                  <a16:creationId xmlns:a16="http://schemas.microsoft.com/office/drawing/2014/main" id="{EE78FE48-82AB-CC9D-AC05-D14CDE518EEE}"/>
                </a:ext>
              </a:extLst>
            </p:cNvPr>
            <p:cNvGrpSpPr/>
            <p:nvPr/>
          </p:nvGrpSpPr>
          <p:grpSpPr>
            <a:xfrm>
              <a:off x="7316835" y="187982"/>
              <a:ext cx="1490982" cy="527960"/>
              <a:chOff x="8191551" y="1012122"/>
              <a:chExt cx="2100580" cy="710501"/>
            </a:xfrm>
          </p:grpSpPr>
          <p:sp>
            <p:nvSpPr>
              <p:cNvPr id="95" name="object 16">
                <a:extLst>
                  <a:ext uri="{FF2B5EF4-FFF2-40B4-BE49-F238E27FC236}">
                    <a16:creationId xmlns:a16="http://schemas.microsoft.com/office/drawing/2014/main" id="{EA906702-4B25-0E92-46B1-4FC678D0C8F7}"/>
                  </a:ext>
                </a:extLst>
              </p:cNvPr>
              <p:cNvSpPr/>
              <p:nvPr/>
            </p:nvSpPr>
            <p:spPr>
              <a:xfrm>
                <a:off x="8191551" y="1711511"/>
                <a:ext cx="33655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36550">
                    <a:moveTo>
                      <a:pt x="0" y="0"/>
                    </a:moveTo>
                    <a:lnTo>
                      <a:pt x="336506" y="0"/>
                    </a:lnTo>
                  </a:path>
                </a:pathLst>
              </a:custGeom>
              <a:ln w="12576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96" name="object 17">
                <a:extLst>
                  <a:ext uri="{FF2B5EF4-FFF2-40B4-BE49-F238E27FC236}">
                    <a16:creationId xmlns:a16="http://schemas.microsoft.com/office/drawing/2014/main" id="{74307EAE-FE07-F840-2710-2A1E21732C47}"/>
                  </a:ext>
                </a:extLst>
              </p:cNvPr>
              <p:cNvSpPr/>
              <p:nvPr/>
            </p:nvSpPr>
            <p:spPr>
              <a:xfrm>
                <a:off x="8191551" y="1716273"/>
                <a:ext cx="479425" cy="0"/>
              </a:xfrm>
              <a:custGeom>
                <a:avLst/>
                <a:gdLst/>
                <a:ahLst/>
                <a:cxnLst/>
                <a:rect l="l" t="t" r="r" b="b"/>
                <a:pathLst>
                  <a:path w="479425">
                    <a:moveTo>
                      <a:pt x="0" y="0"/>
                    </a:moveTo>
                    <a:lnTo>
                      <a:pt x="479204" y="0"/>
                    </a:lnTo>
                  </a:path>
                </a:pathLst>
              </a:custGeom>
              <a:ln w="317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97" name="object 18">
                <a:extLst>
                  <a:ext uri="{FF2B5EF4-FFF2-40B4-BE49-F238E27FC236}">
                    <a16:creationId xmlns:a16="http://schemas.microsoft.com/office/drawing/2014/main" id="{F145D19A-3850-98FA-E0F8-F6FC9DF0A74E}"/>
                  </a:ext>
                </a:extLst>
              </p:cNvPr>
              <p:cNvSpPr/>
              <p:nvPr/>
            </p:nvSpPr>
            <p:spPr>
              <a:xfrm>
                <a:off x="10098210" y="1711511"/>
                <a:ext cx="19367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93675">
                    <a:moveTo>
                      <a:pt x="0" y="0"/>
                    </a:moveTo>
                    <a:lnTo>
                      <a:pt x="193322" y="0"/>
                    </a:lnTo>
                  </a:path>
                </a:pathLst>
              </a:custGeom>
              <a:ln w="12576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98" name="object 19">
                <a:extLst>
                  <a:ext uri="{FF2B5EF4-FFF2-40B4-BE49-F238E27FC236}">
                    <a16:creationId xmlns:a16="http://schemas.microsoft.com/office/drawing/2014/main" id="{C5C56AAF-8F5E-5F21-1200-34904546F0AF}"/>
                  </a:ext>
                </a:extLst>
              </p:cNvPr>
              <p:cNvSpPr/>
              <p:nvPr/>
            </p:nvSpPr>
            <p:spPr>
              <a:xfrm>
                <a:off x="8191551" y="1716273"/>
                <a:ext cx="2100580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2100579" h="6350">
                    <a:moveTo>
                      <a:pt x="1906658" y="0"/>
                    </a:moveTo>
                    <a:lnTo>
                      <a:pt x="2099981" y="0"/>
                    </a:lnTo>
                  </a:path>
                  <a:path w="2100579" h="6350">
                    <a:moveTo>
                      <a:pt x="0" y="6288"/>
                    </a:moveTo>
                    <a:lnTo>
                      <a:pt x="2099981" y="6288"/>
                    </a:lnTo>
                  </a:path>
                </a:pathLst>
              </a:custGeom>
              <a:ln w="317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99" name="object 20">
                <a:extLst>
                  <a:ext uri="{FF2B5EF4-FFF2-40B4-BE49-F238E27FC236}">
                    <a16:creationId xmlns:a16="http://schemas.microsoft.com/office/drawing/2014/main" id="{AD981CE9-F48D-F435-87C7-BCF070AA43D1}"/>
                  </a:ext>
                </a:extLst>
              </p:cNvPr>
              <p:cNvSpPr/>
              <p:nvPr/>
            </p:nvSpPr>
            <p:spPr>
              <a:xfrm>
                <a:off x="8385361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87496"/>
                    </a:lnTo>
                    <a:lnTo>
                      <a:pt x="143183" y="87496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00" name="object 21">
                <a:extLst>
                  <a:ext uri="{FF2B5EF4-FFF2-40B4-BE49-F238E27FC236}">
                    <a16:creationId xmlns:a16="http://schemas.microsoft.com/office/drawing/2014/main" id="{44246344-7758-8C13-6DE2-128BA12BFD32}"/>
                  </a:ext>
                </a:extLst>
              </p:cNvPr>
              <p:cNvSpPr/>
              <p:nvPr/>
            </p:nvSpPr>
            <p:spPr>
              <a:xfrm>
                <a:off x="8385361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87496"/>
                    </a:lnTo>
                    <a:lnTo>
                      <a:pt x="0" y="8749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01" name="object 22">
                <a:extLst>
                  <a:ext uri="{FF2B5EF4-FFF2-40B4-BE49-F238E27FC236}">
                    <a16:creationId xmlns:a16="http://schemas.microsoft.com/office/drawing/2014/main" id="{354FD713-6A25-16C1-D9C5-1F4C562F41C2}"/>
                  </a:ext>
                </a:extLst>
              </p:cNvPr>
              <p:cNvSpPr/>
              <p:nvPr/>
            </p:nvSpPr>
            <p:spPr>
              <a:xfrm>
                <a:off x="8528058" y="1012122"/>
                <a:ext cx="143510" cy="70612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706119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705676"/>
                    </a:lnTo>
                    <a:lnTo>
                      <a:pt x="143183" y="705676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02" name="object 23">
                <a:extLst>
                  <a:ext uri="{FF2B5EF4-FFF2-40B4-BE49-F238E27FC236}">
                    <a16:creationId xmlns:a16="http://schemas.microsoft.com/office/drawing/2014/main" id="{03BABCA3-6D06-1238-419F-F314AAAEACA1}"/>
                  </a:ext>
                </a:extLst>
              </p:cNvPr>
              <p:cNvSpPr/>
              <p:nvPr/>
            </p:nvSpPr>
            <p:spPr>
              <a:xfrm>
                <a:off x="8528058" y="1012122"/>
                <a:ext cx="143510" cy="70612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706119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705676"/>
                    </a:lnTo>
                    <a:lnTo>
                      <a:pt x="0" y="70567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03" name="object 24">
                <a:extLst>
                  <a:ext uri="{FF2B5EF4-FFF2-40B4-BE49-F238E27FC236}">
                    <a16:creationId xmlns:a16="http://schemas.microsoft.com/office/drawing/2014/main" id="{176C170B-120C-620C-941E-0DBC16BDA6B9}"/>
                  </a:ext>
                </a:extLst>
              </p:cNvPr>
              <p:cNvSpPr/>
              <p:nvPr/>
            </p:nvSpPr>
            <p:spPr>
              <a:xfrm>
                <a:off x="8670755" y="1535343"/>
                <a:ext cx="143510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82880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182455"/>
                    </a:lnTo>
                    <a:lnTo>
                      <a:pt x="143183" y="182455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04" name="object 25">
                <a:extLst>
                  <a:ext uri="{FF2B5EF4-FFF2-40B4-BE49-F238E27FC236}">
                    <a16:creationId xmlns:a16="http://schemas.microsoft.com/office/drawing/2014/main" id="{DEEC5818-A37D-6B6D-190C-A3F2D3840C3A}"/>
                  </a:ext>
                </a:extLst>
              </p:cNvPr>
              <p:cNvSpPr/>
              <p:nvPr/>
            </p:nvSpPr>
            <p:spPr>
              <a:xfrm>
                <a:off x="8670755" y="1535343"/>
                <a:ext cx="143510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8288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182455"/>
                    </a:lnTo>
                    <a:lnTo>
                      <a:pt x="0" y="182455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05" name="object 26">
                <a:extLst>
                  <a:ext uri="{FF2B5EF4-FFF2-40B4-BE49-F238E27FC236}">
                    <a16:creationId xmlns:a16="http://schemas.microsoft.com/office/drawing/2014/main" id="{2D7A9383-BC3B-AC81-3BCF-C7BB2ABA3BB9}"/>
                  </a:ext>
                </a:extLst>
              </p:cNvPr>
              <p:cNvSpPr/>
              <p:nvPr/>
            </p:nvSpPr>
            <p:spPr>
              <a:xfrm>
                <a:off x="8813451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290708"/>
                    </a:lnTo>
                    <a:lnTo>
                      <a:pt x="143184" y="290708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06" name="object 27">
                <a:extLst>
                  <a:ext uri="{FF2B5EF4-FFF2-40B4-BE49-F238E27FC236}">
                    <a16:creationId xmlns:a16="http://schemas.microsoft.com/office/drawing/2014/main" id="{271283AD-0C48-C926-E2BE-BC10428A1D65}"/>
                  </a:ext>
                </a:extLst>
              </p:cNvPr>
              <p:cNvSpPr/>
              <p:nvPr/>
            </p:nvSpPr>
            <p:spPr>
              <a:xfrm>
                <a:off x="8813451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90707"/>
                    </a:lnTo>
                    <a:lnTo>
                      <a:pt x="0" y="290707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07" name="object 28">
                <a:extLst>
                  <a:ext uri="{FF2B5EF4-FFF2-40B4-BE49-F238E27FC236}">
                    <a16:creationId xmlns:a16="http://schemas.microsoft.com/office/drawing/2014/main" id="{67BF7050-E3B1-F557-EEC9-84A61FBD0FC2}"/>
                  </a:ext>
                </a:extLst>
              </p:cNvPr>
              <p:cNvSpPr/>
              <p:nvPr/>
            </p:nvSpPr>
            <p:spPr>
              <a:xfrm>
                <a:off x="8956149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87496"/>
                    </a:lnTo>
                    <a:lnTo>
                      <a:pt x="143184" y="87496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08" name="object 29">
                <a:extLst>
                  <a:ext uri="{FF2B5EF4-FFF2-40B4-BE49-F238E27FC236}">
                    <a16:creationId xmlns:a16="http://schemas.microsoft.com/office/drawing/2014/main" id="{1504D439-926A-8DBE-DC0A-50BE2DC30DA3}"/>
                  </a:ext>
                </a:extLst>
              </p:cNvPr>
              <p:cNvSpPr/>
              <p:nvPr/>
            </p:nvSpPr>
            <p:spPr>
              <a:xfrm>
                <a:off x="8956149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87496"/>
                    </a:lnTo>
                    <a:lnTo>
                      <a:pt x="0" y="8749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09" name="object 30">
                <a:extLst>
                  <a:ext uri="{FF2B5EF4-FFF2-40B4-BE49-F238E27FC236}">
                    <a16:creationId xmlns:a16="http://schemas.microsoft.com/office/drawing/2014/main" id="{0CEAF9FD-9FF2-6D0E-70B1-70880E7095DD}"/>
                  </a:ext>
                </a:extLst>
              </p:cNvPr>
              <p:cNvSpPr/>
              <p:nvPr/>
            </p:nvSpPr>
            <p:spPr>
              <a:xfrm>
                <a:off x="9098846" y="1403269"/>
                <a:ext cx="143510" cy="31496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1496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314529"/>
                    </a:lnTo>
                    <a:lnTo>
                      <a:pt x="143184" y="314529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10" name="object 31">
                <a:extLst>
                  <a:ext uri="{FF2B5EF4-FFF2-40B4-BE49-F238E27FC236}">
                    <a16:creationId xmlns:a16="http://schemas.microsoft.com/office/drawing/2014/main" id="{F1FAF3CD-A06A-8EE8-7019-D72E5AC2DD89}"/>
                  </a:ext>
                </a:extLst>
              </p:cNvPr>
              <p:cNvSpPr/>
              <p:nvPr/>
            </p:nvSpPr>
            <p:spPr>
              <a:xfrm>
                <a:off x="9098846" y="1403269"/>
                <a:ext cx="143510" cy="31496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1496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314529"/>
                    </a:lnTo>
                    <a:lnTo>
                      <a:pt x="0" y="31452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11" name="object 32">
                <a:extLst>
                  <a:ext uri="{FF2B5EF4-FFF2-40B4-BE49-F238E27FC236}">
                    <a16:creationId xmlns:a16="http://schemas.microsoft.com/office/drawing/2014/main" id="{8A7A48AE-684A-9E8D-F567-2FE753E3F881}"/>
                  </a:ext>
                </a:extLst>
              </p:cNvPr>
              <p:cNvSpPr/>
              <p:nvPr/>
            </p:nvSpPr>
            <p:spPr>
              <a:xfrm>
                <a:off x="9241543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290708"/>
                    </a:lnTo>
                    <a:lnTo>
                      <a:pt x="143184" y="290708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12" name="object 33">
                <a:extLst>
                  <a:ext uri="{FF2B5EF4-FFF2-40B4-BE49-F238E27FC236}">
                    <a16:creationId xmlns:a16="http://schemas.microsoft.com/office/drawing/2014/main" id="{4B9BC823-BB34-2C69-D6CC-926456C13FA2}"/>
                  </a:ext>
                </a:extLst>
              </p:cNvPr>
              <p:cNvSpPr/>
              <p:nvPr/>
            </p:nvSpPr>
            <p:spPr>
              <a:xfrm>
                <a:off x="9241543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90708"/>
                    </a:lnTo>
                    <a:lnTo>
                      <a:pt x="0" y="290708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13" name="object 34">
                <a:extLst>
                  <a:ext uri="{FF2B5EF4-FFF2-40B4-BE49-F238E27FC236}">
                    <a16:creationId xmlns:a16="http://schemas.microsoft.com/office/drawing/2014/main" id="{0D64BC09-4653-E670-79A5-030D43B284E4}"/>
                  </a:ext>
                </a:extLst>
              </p:cNvPr>
              <p:cNvSpPr/>
              <p:nvPr/>
            </p:nvSpPr>
            <p:spPr>
              <a:xfrm>
                <a:off x="9526937" y="1585520"/>
                <a:ext cx="143510" cy="1327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3271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132279"/>
                    </a:lnTo>
                    <a:lnTo>
                      <a:pt x="143183" y="132279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14" name="object 35">
                <a:extLst>
                  <a:ext uri="{FF2B5EF4-FFF2-40B4-BE49-F238E27FC236}">
                    <a16:creationId xmlns:a16="http://schemas.microsoft.com/office/drawing/2014/main" id="{A534AEC0-B843-1B71-3C66-EA4D711605DA}"/>
                  </a:ext>
                </a:extLst>
              </p:cNvPr>
              <p:cNvSpPr/>
              <p:nvPr/>
            </p:nvSpPr>
            <p:spPr>
              <a:xfrm>
                <a:off x="9526937" y="1585520"/>
                <a:ext cx="143510" cy="1327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3271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132279"/>
                    </a:lnTo>
                    <a:lnTo>
                      <a:pt x="0" y="13227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15" name="object 36">
                <a:extLst>
                  <a:ext uri="{FF2B5EF4-FFF2-40B4-BE49-F238E27FC236}">
                    <a16:creationId xmlns:a16="http://schemas.microsoft.com/office/drawing/2014/main" id="{6EAD373E-CC0B-F37B-C41B-3F1EAA34E93E}"/>
                  </a:ext>
                </a:extLst>
              </p:cNvPr>
              <p:cNvSpPr/>
              <p:nvPr/>
            </p:nvSpPr>
            <p:spPr>
              <a:xfrm>
                <a:off x="9669635" y="1479669"/>
                <a:ext cx="143510" cy="2381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38125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238130"/>
                    </a:lnTo>
                    <a:lnTo>
                      <a:pt x="143183" y="238130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16" name="object 37">
                <a:extLst>
                  <a:ext uri="{FF2B5EF4-FFF2-40B4-BE49-F238E27FC236}">
                    <a16:creationId xmlns:a16="http://schemas.microsoft.com/office/drawing/2014/main" id="{1802EDB8-4584-F377-83CD-3E8625FF79B2}"/>
                  </a:ext>
                </a:extLst>
              </p:cNvPr>
              <p:cNvSpPr/>
              <p:nvPr/>
            </p:nvSpPr>
            <p:spPr>
              <a:xfrm>
                <a:off x="9669635" y="1479669"/>
                <a:ext cx="143510" cy="2381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38125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38129"/>
                    </a:lnTo>
                    <a:lnTo>
                      <a:pt x="0" y="23812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17" name="object 38">
                <a:extLst>
                  <a:ext uri="{FF2B5EF4-FFF2-40B4-BE49-F238E27FC236}">
                    <a16:creationId xmlns:a16="http://schemas.microsoft.com/office/drawing/2014/main" id="{7D04A237-B768-330E-8187-A0152D980218}"/>
                  </a:ext>
                </a:extLst>
              </p:cNvPr>
              <p:cNvSpPr/>
              <p:nvPr/>
            </p:nvSpPr>
            <p:spPr>
              <a:xfrm>
                <a:off x="9812332" y="1396268"/>
                <a:ext cx="143510" cy="32194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2194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321530"/>
                    </a:lnTo>
                    <a:lnTo>
                      <a:pt x="143183" y="321530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18" name="object 39">
                <a:extLst>
                  <a:ext uri="{FF2B5EF4-FFF2-40B4-BE49-F238E27FC236}">
                    <a16:creationId xmlns:a16="http://schemas.microsoft.com/office/drawing/2014/main" id="{09815331-2BA2-9EEA-C9BA-CCB5B539F689}"/>
                  </a:ext>
                </a:extLst>
              </p:cNvPr>
              <p:cNvSpPr/>
              <p:nvPr/>
            </p:nvSpPr>
            <p:spPr>
              <a:xfrm>
                <a:off x="9812332" y="1396268"/>
                <a:ext cx="143510" cy="32194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2194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321531"/>
                    </a:lnTo>
                    <a:lnTo>
                      <a:pt x="0" y="321531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19" name="object 40">
                <a:extLst>
                  <a:ext uri="{FF2B5EF4-FFF2-40B4-BE49-F238E27FC236}">
                    <a16:creationId xmlns:a16="http://schemas.microsoft.com/office/drawing/2014/main" id="{FFF52A06-16AB-79F2-D5DA-75ED109B0EC4}"/>
                  </a:ext>
                </a:extLst>
              </p:cNvPr>
              <p:cNvSpPr/>
              <p:nvPr/>
            </p:nvSpPr>
            <p:spPr>
              <a:xfrm>
                <a:off x="9955026" y="1661887"/>
                <a:ext cx="143510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651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55911"/>
                    </a:lnTo>
                    <a:lnTo>
                      <a:pt x="143183" y="55911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20" name="object 41">
                <a:extLst>
                  <a:ext uri="{FF2B5EF4-FFF2-40B4-BE49-F238E27FC236}">
                    <a16:creationId xmlns:a16="http://schemas.microsoft.com/office/drawing/2014/main" id="{38E16090-D8D7-2C1B-39D2-67DB900FA560}"/>
                  </a:ext>
                </a:extLst>
              </p:cNvPr>
              <p:cNvSpPr/>
              <p:nvPr/>
            </p:nvSpPr>
            <p:spPr>
              <a:xfrm>
                <a:off x="9955026" y="1661887"/>
                <a:ext cx="143510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651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55911"/>
                    </a:lnTo>
                    <a:lnTo>
                      <a:pt x="0" y="55911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</p:grpSp>
        <p:grpSp>
          <p:nvGrpSpPr>
            <p:cNvPr id="92" name="object 129">
              <a:extLst>
                <a:ext uri="{FF2B5EF4-FFF2-40B4-BE49-F238E27FC236}">
                  <a16:creationId xmlns:a16="http://schemas.microsoft.com/office/drawing/2014/main" id="{5C5204E0-3348-DD0C-2F1E-D9E9E12C398C}"/>
                </a:ext>
              </a:extLst>
            </p:cNvPr>
            <p:cNvGrpSpPr/>
            <p:nvPr/>
          </p:nvGrpSpPr>
          <p:grpSpPr>
            <a:xfrm>
              <a:off x="8160019" y="315212"/>
              <a:ext cx="108623" cy="401079"/>
              <a:chOff x="9379478" y="1183342"/>
              <a:chExt cx="153035" cy="539750"/>
            </a:xfrm>
          </p:grpSpPr>
          <p:sp>
            <p:nvSpPr>
              <p:cNvPr id="93" name="object 130">
                <a:extLst>
                  <a:ext uri="{FF2B5EF4-FFF2-40B4-BE49-F238E27FC236}">
                    <a16:creationId xmlns:a16="http://schemas.microsoft.com/office/drawing/2014/main" id="{C0A5C2BF-AFBD-6630-FCD3-38306431AF77}"/>
                  </a:ext>
                </a:extLst>
              </p:cNvPr>
              <p:cNvSpPr/>
              <p:nvPr/>
            </p:nvSpPr>
            <p:spPr>
              <a:xfrm>
                <a:off x="9384241" y="1188105"/>
                <a:ext cx="143510" cy="5302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30225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529694"/>
                    </a:lnTo>
                    <a:lnTo>
                      <a:pt x="143184" y="529694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94" name="object 131">
                <a:extLst>
                  <a:ext uri="{FF2B5EF4-FFF2-40B4-BE49-F238E27FC236}">
                    <a16:creationId xmlns:a16="http://schemas.microsoft.com/office/drawing/2014/main" id="{C0D7E23E-5F66-FE06-F03F-FF90DF7604CC}"/>
                  </a:ext>
                </a:extLst>
              </p:cNvPr>
              <p:cNvSpPr/>
              <p:nvPr/>
            </p:nvSpPr>
            <p:spPr>
              <a:xfrm>
                <a:off x="9384241" y="1188105"/>
                <a:ext cx="143510" cy="5302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30225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529694"/>
                    </a:lnTo>
                    <a:lnTo>
                      <a:pt x="0" y="529694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</p:grpSp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1483C75C-01E3-9FC3-AC34-96709EE68C0A}"/>
              </a:ext>
            </a:extLst>
          </p:cNvPr>
          <p:cNvGrpSpPr>
            <a:grpSpLocks noChangeAspect="1"/>
          </p:cNvGrpSpPr>
          <p:nvPr/>
        </p:nvGrpSpPr>
        <p:grpSpPr>
          <a:xfrm>
            <a:off x="3869322" y="2598021"/>
            <a:ext cx="359040" cy="127221"/>
            <a:chOff x="7316835" y="187982"/>
            <a:chExt cx="1490982" cy="528309"/>
          </a:xfrm>
        </p:grpSpPr>
        <p:grpSp>
          <p:nvGrpSpPr>
            <p:cNvPr id="122" name="object 14">
              <a:extLst>
                <a:ext uri="{FF2B5EF4-FFF2-40B4-BE49-F238E27FC236}">
                  <a16:creationId xmlns:a16="http://schemas.microsoft.com/office/drawing/2014/main" id="{53C91944-5ADB-2D33-9512-DB54897B06D7}"/>
                </a:ext>
              </a:extLst>
            </p:cNvPr>
            <p:cNvGrpSpPr/>
            <p:nvPr/>
          </p:nvGrpSpPr>
          <p:grpSpPr>
            <a:xfrm>
              <a:off x="7316835" y="187982"/>
              <a:ext cx="1490982" cy="527960"/>
              <a:chOff x="8191551" y="1012122"/>
              <a:chExt cx="2100580" cy="710501"/>
            </a:xfrm>
          </p:grpSpPr>
          <p:sp>
            <p:nvSpPr>
              <p:cNvPr id="126" name="object 16">
                <a:extLst>
                  <a:ext uri="{FF2B5EF4-FFF2-40B4-BE49-F238E27FC236}">
                    <a16:creationId xmlns:a16="http://schemas.microsoft.com/office/drawing/2014/main" id="{C887E5D3-B80E-955D-82DC-01087A499457}"/>
                  </a:ext>
                </a:extLst>
              </p:cNvPr>
              <p:cNvSpPr/>
              <p:nvPr/>
            </p:nvSpPr>
            <p:spPr>
              <a:xfrm>
                <a:off x="8191551" y="1711511"/>
                <a:ext cx="33655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36550">
                    <a:moveTo>
                      <a:pt x="0" y="0"/>
                    </a:moveTo>
                    <a:lnTo>
                      <a:pt x="336506" y="0"/>
                    </a:lnTo>
                  </a:path>
                </a:pathLst>
              </a:custGeom>
              <a:ln w="12576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27" name="object 17">
                <a:extLst>
                  <a:ext uri="{FF2B5EF4-FFF2-40B4-BE49-F238E27FC236}">
                    <a16:creationId xmlns:a16="http://schemas.microsoft.com/office/drawing/2014/main" id="{A6C302E2-228A-A263-1A34-A7DEE2E12E4E}"/>
                  </a:ext>
                </a:extLst>
              </p:cNvPr>
              <p:cNvSpPr/>
              <p:nvPr/>
            </p:nvSpPr>
            <p:spPr>
              <a:xfrm>
                <a:off x="8191551" y="1716273"/>
                <a:ext cx="479425" cy="0"/>
              </a:xfrm>
              <a:custGeom>
                <a:avLst/>
                <a:gdLst/>
                <a:ahLst/>
                <a:cxnLst/>
                <a:rect l="l" t="t" r="r" b="b"/>
                <a:pathLst>
                  <a:path w="479425">
                    <a:moveTo>
                      <a:pt x="0" y="0"/>
                    </a:moveTo>
                    <a:lnTo>
                      <a:pt x="479204" y="0"/>
                    </a:lnTo>
                  </a:path>
                </a:pathLst>
              </a:custGeom>
              <a:ln w="317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28" name="object 18">
                <a:extLst>
                  <a:ext uri="{FF2B5EF4-FFF2-40B4-BE49-F238E27FC236}">
                    <a16:creationId xmlns:a16="http://schemas.microsoft.com/office/drawing/2014/main" id="{39173D57-57A9-FBB3-8753-74DF117CC863}"/>
                  </a:ext>
                </a:extLst>
              </p:cNvPr>
              <p:cNvSpPr/>
              <p:nvPr/>
            </p:nvSpPr>
            <p:spPr>
              <a:xfrm>
                <a:off x="10098210" y="1711511"/>
                <a:ext cx="19367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93675">
                    <a:moveTo>
                      <a:pt x="0" y="0"/>
                    </a:moveTo>
                    <a:lnTo>
                      <a:pt x="193322" y="0"/>
                    </a:lnTo>
                  </a:path>
                </a:pathLst>
              </a:custGeom>
              <a:ln w="12576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29" name="object 19">
                <a:extLst>
                  <a:ext uri="{FF2B5EF4-FFF2-40B4-BE49-F238E27FC236}">
                    <a16:creationId xmlns:a16="http://schemas.microsoft.com/office/drawing/2014/main" id="{94F5C7F2-7A58-D6D4-C4DE-D6733CAE8782}"/>
                  </a:ext>
                </a:extLst>
              </p:cNvPr>
              <p:cNvSpPr/>
              <p:nvPr/>
            </p:nvSpPr>
            <p:spPr>
              <a:xfrm>
                <a:off x="8191551" y="1716273"/>
                <a:ext cx="2100580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2100579" h="6350">
                    <a:moveTo>
                      <a:pt x="1906658" y="0"/>
                    </a:moveTo>
                    <a:lnTo>
                      <a:pt x="2099981" y="0"/>
                    </a:lnTo>
                  </a:path>
                  <a:path w="2100579" h="6350">
                    <a:moveTo>
                      <a:pt x="0" y="6288"/>
                    </a:moveTo>
                    <a:lnTo>
                      <a:pt x="2099981" y="6288"/>
                    </a:lnTo>
                  </a:path>
                </a:pathLst>
              </a:custGeom>
              <a:ln w="317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30" name="object 20">
                <a:extLst>
                  <a:ext uri="{FF2B5EF4-FFF2-40B4-BE49-F238E27FC236}">
                    <a16:creationId xmlns:a16="http://schemas.microsoft.com/office/drawing/2014/main" id="{DA4BBE94-8E8D-6110-19BA-384B83936177}"/>
                  </a:ext>
                </a:extLst>
              </p:cNvPr>
              <p:cNvSpPr/>
              <p:nvPr/>
            </p:nvSpPr>
            <p:spPr>
              <a:xfrm>
                <a:off x="8385361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87496"/>
                    </a:lnTo>
                    <a:lnTo>
                      <a:pt x="143183" y="87496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31" name="object 21">
                <a:extLst>
                  <a:ext uri="{FF2B5EF4-FFF2-40B4-BE49-F238E27FC236}">
                    <a16:creationId xmlns:a16="http://schemas.microsoft.com/office/drawing/2014/main" id="{9BF30D2D-765D-DE8B-6533-BDF25FF9297B}"/>
                  </a:ext>
                </a:extLst>
              </p:cNvPr>
              <p:cNvSpPr/>
              <p:nvPr/>
            </p:nvSpPr>
            <p:spPr>
              <a:xfrm>
                <a:off x="8385361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87496"/>
                    </a:lnTo>
                    <a:lnTo>
                      <a:pt x="0" y="8749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32" name="object 22">
                <a:extLst>
                  <a:ext uri="{FF2B5EF4-FFF2-40B4-BE49-F238E27FC236}">
                    <a16:creationId xmlns:a16="http://schemas.microsoft.com/office/drawing/2014/main" id="{7F387C50-CB7C-C71A-F64D-F96644B75249}"/>
                  </a:ext>
                </a:extLst>
              </p:cNvPr>
              <p:cNvSpPr/>
              <p:nvPr/>
            </p:nvSpPr>
            <p:spPr>
              <a:xfrm>
                <a:off x="8528058" y="1012122"/>
                <a:ext cx="143510" cy="70612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706119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705676"/>
                    </a:lnTo>
                    <a:lnTo>
                      <a:pt x="143183" y="705676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33" name="object 23">
                <a:extLst>
                  <a:ext uri="{FF2B5EF4-FFF2-40B4-BE49-F238E27FC236}">
                    <a16:creationId xmlns:a16="http://schemas.microsoft.com/office/drawing/2014/main" id="{84FA8268-9E4A-4F57-A2DF-038A549FEA3F}"/>
                  </a:ext>
                </a:extLst>
              </p:cNvPr>
              <p:cNvSpPr/>
              <p:nvPr/>
            </p:nvSpPr>
            <p:spPr>
              <a:xfrm>
                <a:off x="8528058" y="1012122"/>
                <a:ext cx="143510" cy="70612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706119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705676"/>
                    </a:lnTo>
                    <a:lnTo>
                      <a:pt x="0" y="70567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34" name="object 24">
                <a:extLst>
                  <a:ext uri="{FF2B5EF4-FFF2-40B4-BE49-F238E27FC236}">
                    <a16:creationId xmlns:a16="http://schemas.microsoft.com/office/drawing/2014/main" id="{972DEE92-2EB8-3A9D-04BF-AC7CCF557B18}"/>
                  </a:ext>
                </a:extLst>
              </p:cNvPr>
              <p:cNvSpPr/>
              <p:nvPr/>
            </p:nvSpPr>
            <p:spPr>
              <a:xfrm>
                <a:off x="8670755" y="1535343"/>
                <a:ext cx="143510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82880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182455"/>
                    </a:lnTo>
                    <a:lnTo>
                      <a:pt x="143183" y="182455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35" name="object 25">
                <a:extLst>
                  <a:ext uri="{FF2B5EF4-FFF2-40B4-BE49-F238E27FC236}">
                    <a16:creationId xmlns:a16="http://schemas.microsoft.com/office/drawing/2014/main" id="{80CDA202-92A5-0E8A-6823-7AC15263B743}"/>
                  </a:ext>
                </a:extLst>
              </p:cNvPr>
              <p:cNvSpPr/>
              <p:nvPr/>
            </p:nvSpPr>
            <p:spPr>
              <a:xfrm>
                <a:off x="8670755" y="1535343"/>
                <a:ext cx="143510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8288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182455"/>
                    </a:lnTo>
                    <a:lnTo>
                      <a:pt x="0" y="182455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36" name="object 26">
                <a:extLst>
                  <a:ext uri="{FF2B5EF4-FFF2-40B4-BE49-F238E27FC236}">
                    <a16:creationId xmlns:a16="http://schemas.microsoft.com/office/drawing/2014/main" id="{B6C92119-F33A-2B5B-453D-2FEC2DD4A565}"/>
                  </a:ext>
                </a:extLst>
              </p:cNvPr>
              <p:cNvSpPr/>
              <p:nvPr/>
            </p:nvSpPr>
            <p:spPr>
              <a:xfrm>
                <a:off x="8813451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290708"/>
                    </a:lnTo>
                    <a:lnTo>
                      <a:pt x="143184" y="290708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37" name="object 27">
                <a:extLst>
                  <a:ext uri="{FF2B5EF4-FFF2-40B4-BE49-F238E27FC236}">
                    <a16:creationId xmlns:a16="http://schemas.microsoft.com/office/drawing/2014/main" id="{E4339CD6-EB85-672F-5398-437233924AAB}"/>
                  </a:ext>
                </a:extLst>
              </p:cNvPr>
              <p:cNvSpPr/>
              <p:nvPr/>
            </p:nvSpPr>
            <p:spPr>
              <a:xfrm>
                <a:off x="8813451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90707"/>
                    </a:lnTo>
                    <a:lnTo>
                      <a:pt x="0" y="290707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38" name="object 28">
                <a:extLst>
                  <a:ext uri="{FF2B5EF4-FFF2-40B4-BE49-F238E27FC236}">
                    <a16:creationId xmlns:a16="http://schemas.microsoft.com/office/drawing/2014/main" id="{E87F5D51-C0CE-975D-0628-AF2F5F858620}"/>
                  </a:ext>
                </a:extLst>
              </p:cNvPr>
              <p:cNvSpPr/>
              <p:nvPr/>
            </p:nvSpPr>
            <p:spPr>
              <a:xfrm>
                <a:off x="8956149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87496"/>
                    </a:lnTo>
                    <a:lnTo>
                      <a:pt x="143184" y="87496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39" name="object 29">
                <a:extLst>
                  <a:ext uri="{FF2B5EF4-FFF2-40B4-BE49-F238E27FC236}">
                    <a16:creationId xmlns:a16="http://schemas.microsoft.com/office/drawing/2014/main" id="{2E7E9748-0775-BFF3-67CA-C50FA009EFB3}"/>
                  </a:ext>
                </a:extLst>
              </p:cNvPr>
              <p:cNvSpPr/>
              <p:nvPr/>
            </p:nvSpPr>
            <p:spPr>
              <a:xfrm>
                <a:off x="8956149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87496"/>
                    </a:lnTo>
                    <a:lnTo>
                      <a:pt x="0" y="8749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40" name="object 30">
                <a:extLst>
                  <a:ext uri="{FF2B5EF4-FFF2-40B4-BE49-F238E27FC236}">
                    <a16:creationId xmlns:a16="http://schemas.microsoft.com/office/drawing/2014/main" id="{C4226D40-2FCA-1C71-2C46-1DBF9B5D8F35}"/>
                  </a:ext>
                </a:extLst>
              </p:cNvPr>
              <p:cNvSpPr/>
              <p:nvPr/>
            </p:nvSpPr>
            <p:spPr>
              <a:xfrm>
                <a:off x="9098846" y="1403269"/>
                <a:ext cx="143510" cy="31496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1496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314529"/>
                    </a:lnTo>
                    <a:lnTo>
                      <a:pt x="143184" y="314529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41" name="object 31">
                <a:extLst>
                  <a:ext uri="{FF2B5EF4-FFF2-40B4-BE49-F238E27FC236}">
                    <a16:creationId xmlns:a16="http://schemas.microsoft.com/office/drawing/2014/main" id="{EC9853C7-F682-5554-616F-80CF9EAF4263}"/>
                  </a:ext>
                </a:extLst>
              </p:cNvPr>
              <p:cNvSpPr/>
              <p:nvPr/>
            </p:nvSpPr>
            <p:spPr>
              <a:xfrm>
                <a:off x="9098846" y="1403269"/>
                <a:ext cx="143510" cy="31496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1496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314529"/>
                    </a:lnTo>
                    <a:lnTo>
                      <a:pt x="0" y="31452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42" name="object 32">
                <a:extLst>
                  <a:ext uri="{FF2B5EF4-FFF2-40B4-BE49-F238E27FC236}">
                    <a16:creationId xmlns:a16="http://schemas.microsoft.com/office/drawing/2014/main" id="{E8F7F754-31FD-CD72-0988-5CBF1C7C7F3B}"/>
                  </a:ext>
                </a:extLst>
              </p:cNvPr>
              <p:cNvSpPr/>
              <p:nvPr/>
            </p:nvSpPr>
            <p:spPr>
              <a:xfrm>
                <a:off x="9241543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290708"/>
                    </a:lnTo>
                    <a:lnTo>
                      <a:pt x="143184" y="290708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43" name="object 33">
                <a:extLst>
                  <a:ext uri="{FF2B5EF4-FFF2-40B4-BE49-F238E27FC236}">
                    <a16:creationId xmlns:a16="http://schemas.microsoft.com/office/drawing/2014/main" id="{0A386B3D-7B9E-F607-9305-F106C414F192}"/>
                  </a:ext>
                </a:extLst>
              </p:cNvPr>
              <p:cNvSpPr/>
              <p:nvPr/>
            </p:nvSpPr>
            <p:spPr>
              <a:xfrm>
                <a:off x="9241543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90708"/>
                    </a:lnTo>
                    <a:lnTo>
                      <a:pt x="0" y="290708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44" name="object 34">
                <a:extLst>
                  <a:ext uri="{FF2B5EF4-FFF2-40B4-BE49-F238E27FC236}">
                    <a16:creationId xmlns:a16="http://schemas.microsoft.com/office/drawing/2014/main" id="{E18D5125-2810-D088-AAE0-23E6BCED0277}"/>
                  </a:ext>
                </a:extLst>
              </p:cNvPr>
              <p:cNvSpPr/>
              <p:nvPr/>
            </p:nvSpPr>
            <p:spPr>
              <a:xfrm>
                <a:off x="9526937" y="1585520"/>
                <a:ext cx="143510" cy="1327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3271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132279"/>
                    </a:lnTo>
                    <a:lnTo>
                      <a:pt x="143183" y="132279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45" name="object 35">
                <a:extLst>
                  <a:ext uri="{FF2B5EF4-FFF2-40B4-BE49-F238E27FC236}">
                    <a16:creationId xmlns:a16="http://schemas.microsoft.com/office/drawing/2014/main" id="{0F14435C-5663-D546-4649-AE2BCED68D61}"/>
                  </a:ext>
                </a:extLst>
              </p:cNvPr>
              <p:cNvSpPr/>
              <p:nvPr/>
            </p:nvSpPr>
            <p:spPr>
              <a:xfrm>
                <a:off x="9526937" y="1585520"/>
                <a:ext cx="143510" cy="1327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3271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132279"/>
                    </a:lnTo>
                    <a:lnTo>
                      <a:pt x="0" y="13227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46" name="object 36">
                <a:extLst>
                  <a:ext uri="{FF2B5EF4-FFF2-40B4-BE49-F238E27FC236}">
                    <a16:creationId xmlns:a16="http://schemas.microsoft.com/office/drawing/2014/main" id="{9AE50E9A-357F-4D64-0601-2123E6EB82CE}"/>
                  </a:ext>
                </a:extLst>
              </p:cNvPr>
              <p:cNvSpPr/>
              <p:nvPr/>
            </p:nvSpPr>
            <p:spPr>
              <a:xfrm>
                <a:off x="9669635" y="1479669"/>
                <a:ext cx="143510" cy="2381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38125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238130"/>
                    </a:lnTo>
                    <a:lnTo>
                      <a:pt x="143183" y="238130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47" name="object 37">
                <a:extLst>
                  <a:ext uri="{FF2B5EF4-FFF2-40B4-BE49-F238E27FC236}">
                    <a16:creationId xmlns:a16="http://schemas.microsoft.com/office/drawing/2014/main" id="{CB2D69F8-46A1-E22F-D4D3-736654CE9695}"/>
                  </a:ext>
                </a:extLst>
              </p:cNvPr>
              <p:cNvSpPr/>
              <p:nvPr/>
            </p:nvSpPr>
            <p:spPr>
              <a:xfrm>
                <a:off x="9669635" y="1479669"/>
                <a:ext cx="143510" cy="2381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38125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38129"/>
                    </a:lnTo>
                    <a:lnTo>
                      <a:pt x="0" y="23812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48" name="object 38">
                <a:extLst>
                  <a:ext uri="{FF2B5EF4-FFF2-40B4-BE49-F238E27FC236}">
                    <a16:creationId xmlns:a16="http://schemas.microsoft.com/office/drawing/2014/main" id="{754F91CD-0713-CB72-AE58-C1D6C0E071C6}"/>
                  </a:ext>
                </a:extLst>
              </p:cNvPr>
              <p:cNvSpPr/>
              <p:nvPr/>
            </p:nvSpPr>
            <p:spPr>
              <a:xfrm>
                <a:off x="9812332" y="1396268"/>
                <a:ext cx="143510" cy="32194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2194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321530"/>
                    </a:lnTo>
                    <a:lnTo>
                      <a:pt x="143183" y="321530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49" name="object 39">
                <a:extLst>
                  <a:ext uri="{FF2B5EF4-FFF2-40B4-BE49-F238E27FC236}">
                    <a16:creationId xmlns:a16="http://schemas.microsoft.com/office/drawing/2014/main" id="{3AAA5796-13E1-4D92-3E70-169CFC507EA4}"/>
                  </a:ext>
                </a:extLst>
              </p:cNvPr>
              <p:cNvSpPr/>
              <p:nvPr/>
            </p:nvSpPr>
            <p:spPr>
              <a:xfrm>
                <a:off x="9812332" y="1396268"/>
                <a:ext cx="143510" cy="32194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2194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321531"/>
                    </a:lnTo>
                    <a:lnTo>
                      <a:pt x="0" y="321531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50" name="object 40">
                <a:extLst>
                  <a:ext uri="{FF2B5EF4-FFF2-40B4-BE49-F238E27FC236}">
                    <a16:creationId xmlns:a16="http://schemas.microsoft.com/office/drawing/2014/main" id="{E09C2AD9-B8F8-4ED9-69F7-48F21B1E70CD}"/>
                  </a:ext>
                </a:extLst>
              </p:cNvPr>
              <p:cNvSpPr/>
              <p:nvPr/>
            </p:nvSpPr>
            <p:spPr>
              <a:xfrm>
                <a:off x="9955026" y="1661887"/>
                <a:ext cx="143510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651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55911"/>
                    </a:lnTo>
                    <a:lnTo>
                      <a:pt x="143183" y="55911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51" name="object 41">
                <a:extLst>
                  <a:ext uri="{FF2B5EF4-FFF2-40B4-BE49-F238E27FC236}">
                    <a16:creationId xmlns:a16="http://schemas.microsoft.com/office/drawing/2014/main" id="{53AF8CE2-08EA-281B-08FA-D3AE4AEE6276}"/>
                  </a:ext>
                </a:extLst>
              </p:cNvPr>
              <p:cNvSpPr/>
              <p:nvPr/>
            </p:nvSpPr>
            <p:spPr>
              <a:xfrm>
                <a:off x="9955026" y="1661887"/>
                <a:ext cx="143510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651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55911"/>
                    </a:lnTo>
                    <a:lnTo>
                      <a:pt x="0" y="55911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</p:grpSp>
        <p:grpSp>
          <p:nvGrpSpPr>
            <p:cNvPr id="123" name="object 129">
              <a:extLst>
                <a:ext uri="{FF2B5EF4-FFF2-40B4-BE49-F238E27FC236}">
                  <a16:creationId xmlns:a16="http://schemas.microsoft.com/office/drawing/2014/main" id="{B8F405C9-EFCB-F8BA-8498-35C9BBF55D8A}"/>
                </a:ext>
              </a:extLst>
            </p:cNvPr>
            <p:cNvGrpSpPr/>
            <p:nvPr/>
          </p:nvGrpSpPr>
          <p:grpSpPr>
            <a:xfrm>
              <a:off x="8160019" y="315212"/>
              <a:ext cx="108623" cy="401079"/>
              <a:chOff x="9379478" y="1183342"/>
              <a:chExt cx="153035" cy="539750"/>
            </a:xfrm>
          </p:grpSpPr>
          <p:sp>
            <p:nvSpPr>
              <p:cNvPr id="124" name="object 130">
                <a:extLst>
                  <a:ext uri="{FF2B5EF4-FFF2-40B4-BE49-F238E27FC236}">
                    <a16:creationId xmlns:a16="http://schemas.microsoft.com/office/drawing/2014/main" id="{799428A0-894D-9140-2218-F3C1E2ECD072}"/>
                  </a:ext>
                </a:extLst>
              </p:cNvPr>
              <p:cNvSpPr/>
              <p:nvPr/>
            </p:nvSpPr>
            <p:spPr>
              <a:xfrm>
                <a:off x="9384241" y="1188105"/>
                <a:ext cx="143510" cy="5302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30225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529694"/>
                    </a:lnTo>
                    <a:lnTo>
                      <a:pt x="143184" y="529694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25" name="object 131">
                <a:extLst>
                  <a:ext uri="{FF2B5EF4-FFF2-40B4-BE49-F238E27FC236}">
                    <a16:creationId xmlns:a16="http://schemas.microsoft.com/office/drawing/2014/main" id="{C246CE83-FE55-886F-7987-2C12E70C5E01}"/>
                  </a:ext>
                </a:extLst>
              </p:cNvPr>
              <p:cNvSpPr/>
              <p:nvPr/>
            </p:nvSpPr>
            <p:spPr>
              <a:xfrm>
                <a:off x="9384241" y="1188105"/>
                <a:ext cx="143510" cy="5302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30225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529694"/>
                    </a:lnTo>
                    <a:lnTo>
                      <a:pt x="0" y="529694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</p:grpSp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655C1866-399A-3740-5E36-C33657F2FBC4}"/>
              </a:ext>
            </a:extLst>
          </p:cNvPr>
          <p:cNvGrpSpPr>
            <a:grpSpLocks noChangeAspect="1"/>
          </p:cNvGrpSpPr>
          <p:nvPr/>
        </p:nvGrpSpPr>
        <p:grpSpPr>
          <a:xfrm>
            <a:off x="4472041" y="2598021"/>
            <a:ext cx="359040" cy="127221"/>
            <a:chOff x="7316835" y="187982"/>
            <a:chExt cx="1490982" cy="528309"/>
          </a:xfrm>
        </p:grpSpPr>
        <p:grpSp>
          <p:nvGrpSpPr>
            <p:cNvPr id="153" name="object 14">
              <a:extLst>
                <a:ext uri="{FF2B5EF4-FFF2-40B4-BE49-F238E27FC236}">
                  <a16:creationId xmlns:a16="http://schemas.microsoft.com/office/drawing/2014/main" id="{9CD0E574-6704-4459-3604-E82B4A700EB9}"/>
                </a:ext>
              </a:extLst>
            </p:cNvPr>
            <p:cNvGrpSpPr/>
            <p:nvPr/>
          </p:nvGrpSpPr>
          <p:grpSpPr>
            <a:xfrm>
              <a:off x="7316835" y="187982"/>
              <a:ext cx="1490982" cy="527960"/>
              <a:chOff x="8191551" y="1012122"/>
              <a:chExt cx="2100580" cy="710501"/>
            </a:xfrm>
          </p:grpSpPr>
          <p:sp>
            <p:nvSpPr>
              <p:cNvPr id="157" name="object 16">
                <a:extLst>
                  <a:ext uri="{FF2B5EF4-FFF2-40B4-BE49-F238E27FC236}">
                    <a16:creationId xmlns:a16="http://schemas.microsoft.com/office/drawing/2014/main" id="{434E8BA2-6F28-9017-AFEC-BF36B3F76059}"/>
                  </a:ext>
                </a:extLst>
              </p:cNvPr>
              <p:cNvSpPr/>
              <p:nvPr/>
            </p:nvSpPr>
            <p:spPr>
              <a:xfrm>
                <a:off x="8191551" y="1711511"/>
                <a:ext cx="33655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36550">
                    <a:moveTo>
                      <a:pt x="0" y="0"/>
                    </a:moveTo>
                    <a:lnTo>
                      <a:pt x="336506" y="0"/>
                    </a:lnTo>
                  </a:path>
                </a:pathLst>
              </a:custGeom>
              <a:ln w="12576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58" name="object 17">
                <a:extLst>
                  <a:ext uri="{FF2B5EF4-FFF2-40B4-BE49-F238E27FC236}">
                    <a16:creationId xmlns:a16="http://schemas.microsoft.com/office/drawing/2014/main" id="{B1D08EBD-81F8-7302-B2C8-ED5749C46151}"/>
                  </a:ext>
                </a:extLst>
              </p:cNvPr>
              <p:cNvSpPr/>
              <p:nvPr/>
            </p:nvSpPr>
            <p:spPr>
              <a:xfrm>
                <a:off x="8191551" y="1716273"/>
                <a:ext cx="479425" cy="0"/>
              </a:xfrm>
              <a:custGeom>
                <a:avLst/>
                <a:gdLst/>
                <a:ahLst/>
                <a:cxnLst/>
                <a:rect l="l" t="t" r="r" b="b"/>
                <a:pathLst>
                  <a:path w="479425">
                    <a:moveTo>
                      <a:pt x="0" y="0"/>
                    </a:moveTo>
                    <a:lnTo>
                      <a:pt x="479204" y="0"/>
                    </a:lnTo>
                  </a:path>
                </a:pathLst>
              </a:custGeom>
              <a:ln w="317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59" name="object 18">
                <a:extLst>
                  <a:ext uri="{FF2B5EF4-FFF2-40B4-BE49-F238E27FC236}">
                    <a16:creationId xmlns:a16="http://schemas.microsoft.com/office/drawing/2014/main" id="{89D91AC7-5A21-475C-DA69-77DE8D73757C}"/>
                  </a:ext>
                </a:extLst>
              </p:cNvPr>
              <p:cNvSpPr/>
              <p:nvPr/>
            </p:nvSpPr>
            <p:spPr>
              <a:xfrm>
                <a:off x="10098210" y="1711511"/>
                <a:ext cx="19367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93675">
                    <a:moveTo>
                      <a:pt x="0" y="0"/>
                    </a:moveTo>
                    <a:lnTo>
                      <a:pt x="193322" y="0"/>
                    </a:lnTo>
                  </a:path>
                </a:pathLst>
              </a:custGeom>
              <a:ln w="12576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60" name="object 19">
                <a:extLst>
                  <a:ext uri="{FF2B5EF4-FFF2-40B4-BE49-F238E27FC236}">
                    <a16:creationId xmlns:a16="http://schemas.microsoft.com/office/drawing/2014/main" id="{11A6836F-2AEC-1909-94AE-8D1BDB69FC18}"/>
                  </a:ext>
                </a:extLst>
              </p:cNvPr>
              <p:cNvSpPr/>
              <p:nvPr/>
            </p:nvSpPr>
            <p:spPr>
              <a:xfrm>
                <a:off x="8191551" y="1716273"/>
                <a:ext cx="2100580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2100579" h="6350">
                    <a:moveTo>
                      <a:pt x="1906658" y="0"/>
                    </a:moveTo>
                    <a:lnTo>
                      <a:pt x="2099981" y="0"/>
                    </a:lnTo>
                  </a:path>
                  <a:path w="2100579" h="6350">
                    <a:moveTo>
                      <a:pt x="0" y="6288"/>
                    </a:moveTo>
                    <a:lnTo>
                      <a:pt x="2099981" y="6288"/>
                    </a:lnTo>
                  </a:path>
                </a:pathLst>
              </a:custGeom>
              <a:ln w="317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61" name="object 20">
                <a:extLst>
                  <a:ext uri="{FF2B5EF4-FFF2-40B4-BE49-F238E27FC236}">
                    <a16:creationId xmlns:a16="http://schemas.microsoft.com/office/drawing/2014/main" id="{79227824-B8B2-ACB0-CEB8-ABCA5558FE3E}"/>
                  </a:ext>
                </a:extLst>
              </p:cNvPr>
              <p:cNvSpPr/>
              <p:nvPr/>
            </p:nvSpPr>
            <p:spPr>
              <a:xfrm>
                <a:off x="8385361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87496"/>
                    </a:lnTo>
                    <a:lnTo>
                      <a:pt x="143183" y="87496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62" name="object 21">
                <a:extLst>
                  <a:ext uri="{FF2B5EF4-FFF2-40B4-BE49-F238E27FC236}">
                    <a16:creationId xmlns:a16="http://schemas.microsoft.com/office/drawing/2014/main" id="{0620F0B5-8DB7-3F9B-FFBA-74B119A672F2}"/>
                  </a:ext>
                </a:extLst>
              </p:cNvPr>
              <p:cNvSpPr/>
              <p:nvPr/>
            </p:nvSpPr>
            <p:spPr>
              <a:xfrm>
                <a:off x="8385361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87496"/>
                    </a:lnTo>
                    <a:lnTo>
                      <a:pt x="0" y="8749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63" name="object 22">
                <a:extLst>
                  <a:ext uri="{FF2B5EF4-FFF2-40B4-BE49-F238E27FC236}">
                    <a16:creationId xmlns:a16="http://schemas.microsoft.com/office/drawing/2014/main" id="{C6E40365-649B-C102-844F-5966FAD71A93}"/>
                  </a:ext>
                </a:extLst>
              </p:cNvPr>
              <p:cNvSpPr/>
              <p:nvPr/>
            </p:nvSpPr>
            <p:spPr>
              <a:xfrm>
                <a:off x="8528058" y="1012122"/>
                <a:ext cx="143510" cy="70612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706119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705676"/>
                    </a:lnTo>
                    <a:lnTo>
                      <a:pt x="143183" y="705676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64" name="object 23">
                <a:extLst>
                  <a:ext uri="{FF2B5EF4-FFF2-40B4-BE49-F238E27FC236}">
                    <a16:creationId xmlns:a16="http://schemas.microsoft.com/office/drawing/2014/main" id="{7B9AC3C6-52F5-7D66-0D14-DDD54D27C33F}"/>
                  </a:ext>
                </a:extLst>
              </p:cNvPr>
              <p:cNvSpPr/>
              <p:nvPr/>
            </p:nvSpPr>
            <p:spPr>
              <a:xfrm>
                <a:off x="8528058" y="1012122"/>
                <a:ext cx="143510" cy="70612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706119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705676"/>
                    </a:lnTo>
                    <a:lnTo>
                      <a:pt x="0" y="70567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65" name="object 24">
                <a:extLst>
                  <a:ext uri="{FF2B5EF4-FFF2-40B4-BE49-F238E27FC236}">
                    <a16:creationId xmlns:a16="http://schemas.microsoft.com/office/drawing/2014/main" id="{3FA2EBD1-BA32-A20E-931E-1DE2DE832BE2}"/>
                  </a:ext>
                </a:extLst>
              </p:cNvPr>
              <p:cNvSpPr/>
              <p:nvPr/>
            </p:nvSpPr>
            <p:spPr>
              <a:xfrm>
                <a:off x="8670755" y="1535343"/>
                <a:ext cx="143510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82880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182455"/>
                    </a:lnTo>
                    <a:lnTo>
                      <a:pt x="143183" y="182455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66" name="object 25">
                <a:extLst>
                  <a:ext uri="{FF2B5EF4-FFF2-40B4-BE49-F238E27FC236}">
                    <a16:creationId xmlns:a16="http://schemas.microsoft.com/office/drawing/2014/main" id="{80E91959-9DB3-165F-4739-E4BE69904C22}"/>
                  </a:ext>
                </a:extLst>
              </p:cNvPr>
              <p:cNvSpPr/>
              <p:nvPr/>
            </p:nvSpPr>
            <p:spPr>
              <a:xfrm>
                <a:off x="8670755" y="1535343"/>
                <a:ext cx="143510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8288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182455"/>
                    </a:lnTo>
                    <a:lnTo>
                      <a:pt x="0" y="182455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67" name="object 26">
                <a:extLst>
                  <a:ext uri="{FF2B5EF4-FFF2-40B4-BE49-F238E27FC236}">
                    <a16:creationId xmlns:a16="http://schemas.microsoft.com/office/drawing/2014/main" id="{EA1F2333-8413-41D1-370D-5201E5ADD233}"/>
                  </a:ext>
                </a:extLst>
              </p:cNvPr>
              <p:cNvSpPr/>
              <p:nvPr/>
            </p:nvSpPr>
            <p:spPr>
              <a:xfrm>
                <a:off x="8813451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290708"/>
                    </a:lnTo>
                    <a:lnTo>
                      <a:pt x="143184" y="290708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68" name="object 27">
                <a:extLst>
                  <a:ext uri="{FF2B5EF4-FFF2-40B4-BE49-F238E27FC236}">
                    <a16:creationId xmlns:a16="http://schemas.microsoft.com/office/drawing/2014/main" id="{47B1704F-67BA-57CB-C0E9-8492C1B6C22A}"/>
                  </a:ext>
                </a:extLst>
              </p:cNvPr>
              <p:cNvSpPr/>
              <p:nvPr/>
            </p:nvSpPr>
            <p:spPr>
              <a:xfrm>
                <a:off x="8813451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90707"/>
                    </a:lnTo>
                    <a:lnTo>
                      <a:pt x="0" y="290707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69" name="object 28">
                <a:extLst>
                  <a:ext uri="{FF2B5EF4-FFF2-40B4-BE49-F238E27FC236}">
                    <a16:creationId xmlns:a16="http://schemas.microsoft.com/office/drawing/2014/main" id="{1D60F3B0-B5E3-3D0D-B62F-FD8F1C0B285E}"/>
                  </a:ext>
                </a:extLst>
              </p:cNvPr>
              <p:cNvSpPr/>
              <p:nvPr/>
            </p:nvSpPr>
            <p:spPr>
              <a:xfrm>
                <a:off x="8956149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87496"/>
                    </a:lnTo>
                    <a:lnTo>
                      <a:pt x="143184" y="87496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70" name="object 29">
                <a:extLst>
                  <a:ext uri="{FF2B5EF4-FFF2-40B4-BE49-F238E27FC236}">
                    <a16:creationId xmlns:a16="http://schemas.microsoft.com/office/drawing/2014/main" id="{ABFB557B-E053-76FA-B2E0-774102FACC79}"/>
                  </a:ext>
                </a:extLst>
              </p:cNvPr>
              <p:cNvSpPr/>
              <p:nvPr/>
            </p:nvSpPr>
            <p:spPr>
              <a:xfrm>
                <a:off x="8956149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87496"/>
                    </a:lnTo>
                    <a:lnTo>
                      <a:pt x="0" y="8749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71" name="object 30">
                <a:extLst>
                  <a:ext uri="{FF2B5EF4-FFF2-40B4-BE49-F238E27FC236}">
                    <a16:creationId xmlns:a16="http://schemas.microsoft.com/office/drawing/2014/main" id="{BF5B421E-FE5E-D968-D4BE-B6E9FE1EA4AB}"/>
                  </a:ext>
                </a:extLst>
              </p:cNvPr>
              <p:cNvSpPr/>
              <p:nvPr/>
            </p:nvSpPr>
            <p:spPr>
              <a:xfrm>
                <a:off x="9098846" y="1403269"/>
                <a:ext cx="143510" cy="31496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1496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314529"/>
                    </a:lnTo>
                    <a:lnTo>
                      <a:pt x="143184" y="314529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72" name="object 31">
                <a:extLst>
                  <a:ext uri="{FF2B5EF4-FFF2-40B4-BE49-F238E27FC236}">
                    <a16:creationId xmlns:a16="http://schemas.microsoft.com/office/drawing/2014/main" id="{22BB57DE-6040-8D63-EE03-0BBBA499BDC2}"/>
                  </a:ext>
                </a:extLst>
              </p:cNvPr>
              <p:cNvSpPr/>
              <p:nvPr/>
            </p:nvSpPr>
            <p:spPr>
              <a:xfrm>
                <a:off x="9098846" y="1403269"/>
                <a:ext cx="143510" cy="31496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1496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314529"/>
                    </a:lnTo>
                    <a:lnTo>
                      <a:pt x="0" y="31452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73" name="object 32">
                <a:extLst>
                  <a:ext uri="{FF2B5EF4-FFF2-40B4-BE49-F238E27FC236}">
                    <a16:creationId xmlns:a16="http://schemas.microsoft.com/office/drawing/2014/main" id="{5974FEB8-BAF4-0E43-6F92-914622F9FB8C}"/>
                  </a:ext>
                </a:extLst>
              </p:cNvPr>
              <p:cNvSpPr/>
              <p:nvPr/>
            </p:nvSpPr>
            <p:spPr>
              <a:xfrm>
                <a:off x="9241543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290708"/>
                    </a:lnTo>
                    <a:lnTo>
                      <a:pt x="143184" y="290708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74" name="object 33">
                <a:extLst>
                  <a:ext uri="{FF2B5EF4-FFF2-40B4-BE49-F238E27FC236}">
                    <a16:creationId xmlns:a16="http://schemas.microsoft.com/office/drawing/2014/main" id="{A3ABCC60-30C0-290A-0281-94918DBE8DF8}"/>
                  </a:ext>
                </a:extLst>
              </p:cNvPr>
              <p:cNvSpPr/>
              <p:nvPr/>
            </p:nvSpPr>
            <p:spPr>
              <a:xfrm>
                <a:off x="9241543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90708"/>
                    </a:lnTo>
                    <a:lnTo>
                      <a:pt x="0" y="290708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75" name="object 34">
                <a:extLst>
                  <a:ext uri="{FF2B5EF4-FFF2-40B4-BE49-F238E27FC236}">
                    <a16:creationId xmlns:a16="http://schemas.microsoft.com/office/drawing/2014/main" id="{EB8DBE2E-F0EE-BCD5-3BA2-EA00C28D100B}"/>
                  </a:ext>
                </a:extLst>
              </p:cNvPr>
              <p:cNvSpPr/>
              <p:nvPr/>
            </p:nvSpPr>
            <p:spPr>
              <a:xfrm>
                <a:off x="9526937" y="1585520"/>
                <a:ext cx="143510" cy="1327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3271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132279"/>
                    </a:lnTo>
                    <a:lnTo>
                      <a:pt x="143183" y="132279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76" name="object 35">
                <a:extLst>
                  <a:ext uri="{FF2B5EF4-FFF2-40B4-BE49-F238E27FC236}">
                    <a16:creationId xmlns:a16="http://schemas.microsoft.com/office/drawing/2014/main" id="{AFABF6BD-F93D-C5D5-36B6-B5C250F4FA78}"/>
                  </a:ext>
                </a:extLst>
              </p:cNvPr>
              <p:cNvSpPr/>
              <p:nvPr/>
            </p:nvSpPr>
            <p:spPr>
              <a:xfrm>
                <a:off x="9526937" y="1585520"/>
                <a:ext cx="143510" cy="1327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3271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132279"/>
                    </a:lnTo>
                    <a:lnTo>
                      <a:pt x="0" y="13227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77" name="object 36">
                <a:extLst>
                  <a:ext uri="{FF2B5EF4-FFF2-40B4-BE49-F238E27FC236}">
                    <a16:creationId xmlns:a16="http://schemas.microsoft.com/office/drawing/2014/main" id="{32E3856A-98B8-61F9-FA33-6F3F2AF41A0F}"/>
                  </a:ext>
                </a:extLst>
              </p:cNvPr>
              <p:cNvSpPr/>
              <p:nvPr/>
            </p:nvSpPr>
            <p:spPr>
              <a:xfrm>
                <a:off x="9669635" y="1479669"/>
                <a:ext cx="143510" cy="2381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38125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238130"/>
                    </a:lnTo>
                    <a:lnTo>
                      <a:pt x="143183" y="238130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78" name="object 37">
                <a:extLst>
                  <a:ext uri="{FF2B5EF4-FFF2-40B4-BE49-F238E27FC236}">
                    <a16:creationId xmlns:a16="http://schemas.microsoft.com/office/drawing/2014/main" id="{E122F3B3-8728-5ADC-0E6E-2104E444A300}"/>
                  </a:ext>
                </a:extLst>
              </p:cNvPr>
              <p:cNvSpPr/>
              <p:nvPr/>
            </p:nvSpPr>
            <p:spPr>
              <a:xfrm>
                <a:off x="9669635" y="1479669"/>
                <a:ext cx="143510" cy="2381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38125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38129"/>
                    </a:lnTo>
                    <a:lnTo>
                      <a:pt x="0" y="23812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79" name="object 38">
                <a:extLst>
                  <a:ext uri="{FF2B5EF4-FFF2-40B4-BE49-F238E27FC236}">
                    <a16:creationId xmlns:a16="http://schemas.microsoft.com/office/drawing/2014/main" id="{CDE2020B-1CC0-52B7-9643-AD8B7CF58FB8}"/>
                  </a:ext>
                </a:extLst>
              </p:cNvPr>
              <p:cNvSpPr/>
              <p:nvPr/>
            </p:nvSpPr>
            <p:spPr>
              <a:xfrm>
                <a:off x="9812332" y="1396268"/>
                <a:ext cx="143510" cy="32194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2194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321530"/>
                    </a:lnTo>
                    <a:lnTo>
                      <a:pt x="143183" y="321530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80" name="object 39">
                <a:extLst>
                  <a:ext uri="{FF2B5EF4-FFF2-40B4-BE49-F238E27FC236}">
                    <a16:creationId xmlns:a16="http://schemas.microsoft.com/office/drawing/2014/main" id="{8B1034D8-F5D0-AB72-9338-B85E896EE310}"/>
                  </a:ext>
                </a:extLst>
              </p:cNvPr>
              <p:cNvSpPr/>
              <p:nvPr/>
            </p:nvSpPr>
            <p:spPr>
              <a:xfrm>
                <a:off x="9812332" y="1396268"/>
                <a:ext cx="143510" cy="32194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2194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321531"/>
                    </a:lnTo>
                    <a:lnTo>
                      <a:pt x="0" y="321531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81" name="object 40">
                <a:extLst>
                  <a:ext uri="{FF2B5EF4-FFF2-40B4-BE49-F238E27FC236}">
                    <a16:creationId xmlns:a16="http://schemas.microsoft.com/office/drawing/2014/main" id="{F0E4F48F-73C7-F930-F775-CA2D3E2C316E}"/>
                  </a:ext>
                </a:extLst>
              </p:cNvPr>
              <p:cNvSpPr/>
              <p:nvPr/>
            </p:nvSpPr>
            <p:spPr>
              <a:xfrm>
                <a:off x="9955026" y="1661887"/>
                <a:ext cx="143510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651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55911"/>
                    </a:lnTo>
                    <a:lnTo>
                      <a:pt x="143183" y="55911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82" name="object 41">
                <a:extLst>
                  <a:ext uri="{FF2B5EF4-FFF2-40B4-BE49-F238E27FC236}">
                    <a16:creationId xmlns:a16="http://schemas.microsoft.com/office/drawing/2014/main" id="{E409B679-B46C-5909-140F-743CD2CB0FFB}"/>
                  </a:ext>
                </a:extLst>
              </p:cNvPr>
              <p:cNvSpPr/>
              <p:nvPr/>
            </p:nvSpPr>
            <p:spPr>
              <a:xfrm>
                <a:off x="9955026" y="1661887"/>
                <a:ext cx="143510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651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55911"/>
                    </a:lnTo>
                    <a:lnTo>
                      <a:pt x="0" y="55911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</p:grpSp>
        <p:grpSp>
          <p:nvGrpSpPr>
            <p:cNvPr id="154" name="object 129">
              <a:extLst>
                <a:ext uri="{FF2B5EF4-FFF2-40B4-BE49-F238E27FC236}">
                  <a16:creationId xmlns:a16="http://schemas.microsoft.com/office/drawing/2014/main" id="{C198712A-F9BA-959E-3587-089D3D022237}"/>
                </a:ext>
              </a:extLst>
            </p:cNvPr>
            <p:cNvGrpSpPr/>
            <p:nvPr/>
          </p:nvGrpSpPr>
          <p:grpSpPr>
            <a:xfrm>
              <a:off x="8160019" y="315212"/>
              <a:ext cx="108623" cy="401079"/>
              <a:chOff x="9379478" y="1183342"/>
              <a:chExt cx="153035" cy="539750"/>
            </a:xfrm>
          </p:grpSpPr>
          <p:sp>
            <p:nvSpPr>
              <p:cNvPr id="155" name="object 130">
                <a:extLst>
                  <a:ext uri="{FF2B5EF4-FFF2-40B4-BE49-F238E27FC236}">
                    <a16:creationId xmlns:a16="http://schemas.microsoft.com/office/drawing/2014/main" id="{D6D4D617-1DC9-2B2E-F112-D355E8F513EA}"/>
                  </a:ext>
                </a:extLst>
              </p:cNvPr>
              <p:cNvSpPr/>
              <p:nvPr/>
            </p:nvSpPr>
            <p:spPr>
              <a:xfrm>
                <a:off x="9384241" y="1188105"/>
                <a:ext cx="143510" cy="5302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30225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529694"/>
                    </a:lnTo>
                    <a:lnTo>
                      <a:pt x="143184" y="529694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56" name="object 131">
                <a:extLst>
                  <a:ext uri="{FF2B5EF4-FFF2-40B4-BE49-F238E27FC236}">
                    <a16:creationId xmlns:a16="http://schemas.microsoft.com/office/drawing/2014/main" id="{6B4B3077-5FFA-3E45-B576-59E68BE5225D}"/>
                  </a:ext>
                </a:extLst>
              </p:cNvPr>
              <p:cNvSpPr/>
              <p:nvPr/>
            </p:nvSpPr>
            <p:spPr>
              <a:xfrm>
                <a:off x="9384241" y="1188105"/>
                <a:ext cx="143510" cy="5302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30225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529694"/>
                    </a:lnTo>
                    <a:lnTo>
                      <a:pt x="0" y="529694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</p:grpSp>
      </p:grp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17D5B831-644F-039B-4E51-8EA8CC01F694}"/>
              </a:ext>
            </a:extLst>
          </p:cNvPr>
          <p:cNvGrpSpPr>
            <a:grpSpLocks noChangeAspect="1"/>
          </p:cNvGrpSpPr>
          <p:nvPr/>
        </p:nvGrpSpPr>
        <p:grpSpPr>
          <a:xfrm>
            <a:off x="5105116" y="2597515"/>
            <a:ext cx="359040" cy="127221"/>
            <a:chOff x="7316835" y="187982"/>
            <a:chExt cx="1490982" cy="528309"/>
          </a:xfrm>
        </p:grpSpPr>
        <p:grpSp>
          <p:nvGrpSpPr>
            <p:cNvPr id="184" name="object 14">
              <a:extLst>
                <a:ext uri="{FF2B5EF4-FFF2-40B4-BE49-F238E27FC236}">
                  <a16:creationId xmlns:a16="http://schemas.microsoft.com/office/drawing/2014/main" id="{E5CC6128-FE0E-4909-6E8D-113ECDC9B9D5}"/>
                </a:ext>
              </a:extLst>
            </p:cNvPr>
            <p:cNvGrpSpPr/>
            <p:nvPr/>
          </p:nvGrpSpPr>
          <p:grpSpPr>
            <a:xfrm>
              <a:off x="7316835" y="187982"/>
              <a:ext cx="1490982" cy="527960"/>
              <a:chOff x="8191551" y="1012122"/>
              <a:chExt cx="2100580" cy="710501"/>
            </a:xfrm>
          </p:grpSpPr>
          <p:sp>
            <p:nvSpPr>
              <p:cNvPr id="188" name="object 16">
                <a:extLst>
                  <a:ext uri="{FF2B5EF4-FFF2-40B4-BE49-F238E27FC236}">
                    <a16:creationId xmlns:a16="http://schemas.microsoft.com/office/drawing/2014/main" id="{D1DB00EC-1963-1C6B-A3F2-8E539D577E11}"/>
                  </a:ext>
                </a:extLst>
              </p:cNvPr>
              <p:cNvSpPr/>
              <p:nvPr/>
            </p:nvSpPr>
            <p:spPr>
              <a:xfrm>
                <a:off x="8191551" y="1711511"/>
                <a:ext cx="33655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36550">
                    <a:moveTo>
                      <a:pt x="0" y="0"/>
                    </a:moveTo>
                    <a:lnTo>
                      <a:pt x="336506" y="0"/>
                    </a:lnTo>
                  </a:path>
                </a:pathLst>
              </a:custGeom>
              <a:ln w="12576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89" name="object 17">
                <a:extLst>
                  <a:ext uri="{FF2B5EF4-FFF2-40B4-BE49-F238E27FC236}">
                    <a16:creationId xmlns:a16="http://schemas.microsoft.com/office/drawing/2014/main" id="{4BB92108-1BEB-E81C-D9FA-F3536BB78CC0}"/>
                  </a:ext>
                </a:extLst>
              </p:cNvPr>
              <p:cNvSpPr/>
              <p:nvPr/>
            </p:nvSpPr>
            <p:spPr>
              <a:xfrm>
                <a:off x="8191551" y="1716273"/>
                <a:ext cx="479425" cy="0"/>
              </a:xfrm>
              <a:custGeom>
                <a:avLst/>
                <a:gdLst/>
                <a:ahLst/>
                <a:cxnLst/>
                <a:rect l="l" t="t" r="r" b="b"/>
                <a:pathLst>
                  <a:path w="479425">
                    <a:moveTo>
                      <a:pt x="0" y="0"/>
                    </a:moveTo>
                    <a:lnTo>
                      <a:pt x="479204" y="0"/>
                    </a:lnTo>
                  </a:path>
                </a:pathLst>
              </a:custGeom>
              <a:ln w="317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90" name="object 18">
                <a:extLst>
                  <a:ext uri="{FF2B5EF4-FFF2-40B4-BE49-F238E27FC236}">
                    <a16:creationId xmlns:a16="http://schemas.microsoft.com/office/drawing/2014/main" id="{9B1ACD03-5367-E8B2-91C5-6F6F15F475C8}"/>
                  </a:ext>
                </a:extLst>
              </p:cNvPr>
              <p:cNvSpPr/>
              <p:nvPr/>
            </p:nvSpPr>
            <p:spPr>
              <a:xfrm>
                <a:off x="10098210" y="1711511"/>
                <a:ext cx="19367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93675">
                    <a:moveTo>
                      <a:pt x="0" y="0"/>
                    </a:moveTo>
                    <a:lnTo>
                      <a:pt x="193322" y="0"/>
                    </a:lnTo>
                  </a:path>
                </a:pathLst>
              </a:custGeom>
              <a:ln w="12576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91" name="object 19">
                <a:extLst>
                  <a:ext uri="{FF2B5EF4-FFF2-40B4-BE49-F238E27FC236}">
                    <a16:creationId xmlns:a16="http://schemas.microsoft.com/office/drawing/2014/main" id="{DF260DD7-4838-6B11-8641-5304EAEB89B5}"/>
                  </a:ext>
                </a:extLst>
              </p:cNvPr>
              <p:cNvSpPr/>
              <p:nvPr/>
            </p:nvSpPr>
            <p:spPr>
              <a:xfrm>
                <a:off x="8191551" y="1716273"/>
                <a:ext cx="2100580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2100579" h="6350">
                    <a:moveTo>
                      <a:pt x="1906658" y="0"/>
                    </a:moveTo>
                    <a:lnTo>
                      <a:pt x="2099981" y="0"/>
                    </a:lnTo>
                  </a:path>
                  <a:path w="2100579" h="6350">
                    <a:moveTo>
                      <a:pt x="0" y="6288"/>
                    </a:moveTo>
                    <a:lnTo>
                      <a:pt x="2099981" y="6288"/>
                    </a:lnTo>
                  </a:path>
                </a:pathLst>
              </a:custGeom>
              <a:ln w="317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92" name="object 20">
                <a:extLst>
                  <a:ext uri="{FF2B5EF4-FFF2-40B4-BE49-F238E27FC236}">
                    <a16:creationId xmlns:a16="http://schemas.microsoft.com/office/drawing/2014/main" id="{65525AFE-2793-A647-95E3-C7C9394E26FF}"/>
                  </a:ext>
                </a:extLst>
              </p:cNvPr>
              <p:cNvSpPr/>
              <p:nvPr/>
            </p:nvSpPr>
            <p:spPr>
              <a:xfrm>
                <a:off x="8385361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87496"/>
                    </a:lnTo>
                    <a:lnTo>
                      <a:pt x="143183" y="87496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93" name="object 21">
                <a:extLst>
                  <a:ext uri="{FF2B5EF4-FFF2-40B4-BE49-F238E27FC236}">
                    <a16:creationId xmlns:a16="http://schemas.microsoft.com/office/drawing/2014/main" id="{025935EF-9947-084B-6B7D-7151ECB6B70F}"/>
                  </a:ext>
                </a:extLst>
              </p:cNvPr>
              <p:cNvSpPr/>
              <p:nvPr/>
            </p:nvSpPr>
            <p:spPr>
              <a:xfrm>
                <a:off x="8385361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87496"/>
                    </a:lnTo>
                    <a:lnTo>
                      <a:pt x="0" y="8749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94" name="object 22">
                <a:extLst>
                  <a:ext uri="{FF2B5EF4-FFF2-40B4-BE49-F238E27FC236}">
                    <a16:creationId xmlns:a16="http://schemas.microsoft.com/office/drawing/2014/main" id="{FF77FB81-ACA0-F9CD-51A2-B450B8C2E4B8}"/>
                  </a:ext>
                </a:extLst>
              </p:cNvPr>
              <p:cNvSpPr/>
              <p:nvPr/>
            </p:nvSpPr>
            <p:spPr>
              <a:xfrm>
                <a:off x="8528058" y="1012122"/>
                <a:ext cx="143510" cy="70612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706119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705676"/>
                    </a:lnTo>
                    <a:lnTo>
                      <a:pt x="143183" y="705676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95" name="object 23">
                <a:extLst>
                  <a:ext uri="{FF2B5EF4-FFF2-40B4-BE49-F238E27FC236}">
                    <a16:creationId xmlns:a16="http://schemas.microsoft.com/office/drawing/2014/main" id="{707EEFC8-B243-FF77-6DEE-6DB01FB58093}"/>
                  </a:ext>
                </a:extLst>
              </p:cNvPr>
              <p:cNvSpPr/>
              <p:nvPr/>
            </p:nvSpPr>
            <p:spPr>
              <a:xfrm>
                <a:off x="8528058" y="1012122"/>
                <a:ext cx="143510" cy="70612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706119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705676"/>
                    </a:lnTo>
                    <a:lnTo>
                      <a:pt x="0" y="70567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96" name="object 24">
                <a:extLst>
                  <a:ext uri="{FF2B5EF4-FFF2-40B4-BE49-F238E27FC236}">
                    <a16:creationId xmlns:a16="http://schemas.microsoft.com/office/drawing/2014/main" id="{84F72D41-6F9D-C88A-D237-5F9355D0547D}"/>
                  </a:ext>
                </a:extLst>
              </p:cNvPr>
              <p:cNvSpPr/>
              <p:nvPr/>
            </p:nvSpPr>
            <p:spPr>
              <a:xfrm>
                <a:off x="8670755" y="1535343"/>
                <a:ext cx="143510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82880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182455"/>
                    </a:lnTo>
                    <a:lnTo>
                      <a:pt x="143183" y="182455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97" name="object 25">
                <a:extLst>
                  <a:ext uri="{FF2B5EF4-FFF2-40B4-BE49-F238E27FC236}">
                    <a16:creationId xmlns:a16="http://schemas.microsoft.com/office/drawing/2014/main" id="{FE032540-7409-D7FD-FE38-62E73A00D839}"/>
                  </a:ext>
                </a:extLst>
              </p:cNvPr>
              <p:cNvSpPr/>
              <p:nvPr/>
            </p:nvSpPr>
            <p:spPr>
              <a:xfrm>
                <a:off x="8670755" y="1535343"/>
                <a:ext cx="143510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8288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182455"/>
                    </a:lnTo>
                    <a:lnTo>
                      <a:pt x="0" y="182455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98" name="object 26">
                <a:extLst>
                  <a:ext uri="{FF2B5EF4-FFF2-40B4-BE49-F238E27FC236}">
                    <a16:creationId xmlns:a16="http://schemas.microsoft.com/office/drawing/2014/main" id="{3EB06126-DAA0-A679-A755-C44FCF290E20}"/>
                  </a:ext>
                </a:extLst>
              </p:cNvPr>
              <p:cNvSpPr/>
              <p:nvPr/>
            </p:nvSpPr>
            <p:spPr>
              <a:xfrm>
                <a:off x="8813451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290708"/>
                    </a:lnTo>
                    <a:lnTo>
                      <a:pt x="143184" y="290708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99" name="object 27">
                <a:extLst>
                  <a:ext uri="{FF2B5EF4-FFF2-40B4-BE49-F238E27FC236}">
                    <a16:creationId xmlns:a16="http://schemas.microsoft.com/office/drawing/2014/main" id="{1EA94F81-82B6-DA19-6C17-EA13B1C697F5}"/>
                  </a:ext>
                </a:extLst>
              </p:cNvPr>
              <p:cNvSpPr/>
              <p:nvPr/>
            </p:nvSpPr>
            <p:spPr>
              <a:xfrm>
                <a:off x="8813451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90707"/>
                    </a:lnTo>
                    <a:lnTo>
                      <a:pt x="0" y="290707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00" name="object 28">
                <a:extLst>
                  <a:ext uri="{FF2B5EF4-FFF2-40B4-BE49-F238E27FC236}">
                    <a16:creationId xmlns:a16="http://schemas.microsoft.com/office/drawing/2014/main" id="{9DB95938-DA6D-4F5C-2C3C-02114ED18EA6}"/>
                  </a:ext>
                </a:extLst>
              </p:cNvPr>
              <p:cNvSpPr/>
              <p:nvPr/>
            </p:nvSpPr>
            <p:spPr>
              <a:xfrm>
                <a:off x="8956149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87496"/>
                    </a:lnTo>
                    <a:lnTo>
                      <a:pt x="143184" y="87496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01" name="object 29">
                <a:extLst>
                  <a:ext uri="{FF2B5EF4-FFF2-40B4-BE49-F238E27FC236}">
                    <a16:creationId xmlns:a16="http://schemas.microsoft.com/office/drawing/2014/main" id="{F4366B7E-45C0-9784-F1F4-FEE7BA21EE8F}"/>
                  </a:ext>
                </a:extLst>
              </p:cNvPr>
              <p:cNvSpPr/>
              <p:nvPr/>
            </p:nvSpPr>
            <p:spPr>
              <a:xfrm>
                <a:off x="8956149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87496"/>
                    </a:lnTo>
                    <a:lnTo>
                      <a:pt x="0" y="8749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02" name="object 30">
                <a:extLst>
                  <a:ext uri="{FF2B5EF4-FFF2-40B4-BE49-F238E27FC236}">
                    <a16:creationId xmlns:a16="http://schemas.microsoft.com/office/drawing/2014/main" id="{E37BC9D1-03D3-3A8C-2D99-D060AC780AF5}"/>
                  </a:ext>
                </a:extLst>
              </p:cNvPr>
              <p:cNvSpPr/>
              <p:nvPr/>
            </p:nvSpPr>
            <p:spPr>
              <a:xfrm>
                <a:off x="9098846" y="1403269"/>
                <a:ext cx="143510" cy="31496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1496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314529"/>
                    </a:lnTo>
                    <a:lnTo>
                      <a:pt x="143184" y="314529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03" name="object 31">
                <a:extLst>
                  <a:ext uri="{FF2B5EF4-FFF2-40B4-BE49-F238E27FC236}">
                    <a16:creationId xmlns:a16="http://schemas.microsoft.com/office/drawing/2014/main" id="{35770631-527A-755D-6573-D8C5025C64AD}"/>
                  </a:ext>
                </a:extLst>
              </p:cNvPr>
              <p:cNvSpPr/>
              <p:nvPr/>
            </p:nvSpPr>
            <p:spPr>
              <a:xfrm>
                <a:off x="9098846" y="1403269"/>
                <a:ext cx="143510" cy="31496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1496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314529"/>
                    </a:lnTo>
                    <a:lnTo>
                      <a:pt x="0" y="31452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04" name="object 32">
                <a:extLst>
                  <a:ext uri="{FF2B5EF4-FFF2-40B4-BE49-F238E27FC236}">
                    <a16:creationId xmlns:a16="http://schemas.microsoft.com/office/drawing/2014/main" id="{2B25B527-D282-2C53-705E-5D388E94A728}"/>
                  </a:ext>
                </a:extLst>
              </p:cNvPr>
              <p:cNvSpPr/>
              <p:nvPr/>
            </p:nvSpPr>
            <p:spPr>
              <a:xfrm>
                <a:off x="9241543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290708"/>
                    </a:lnTo>
                    <a:lnTo>
                      <a:pt x="143184" y="290708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05" name="object 33">
                <a:extLst>
                  <a:ext uri="{FF2B5EF4-FFF2-40B4-BE49-F238E27FC236}">
                    <a16:creationId xmlns:a16="http://schemas.microsoft.com/office/drawing/2014/main" id="{D4F3B5F3-F741-30C7-4FA9-7ECBD17F393E}"/>
                  </a:ext>
                </a:extLst>
              </p:cNvPr>
              <p:cNvSpPr/>
              <p:nvPr/>
            </p:nvSpPr>
            <p:spPr>
              <a:xfrm>
                <a:off x="9241543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90708"/>
                    </a:lnTo>
                    <a:lnTo>
                      <a:pt x="0" y="290708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06" name="object 34">
                <a:extLst>
                  <a:ext uri="{FF2B5EF4-FFF2-40B4-BE49-F238E27FC236}">
                    <a16:creationId xmlns:a16="http://schemas.microsoft.com/office/drawing/2014/main" id="{97DCFB45-CE48-FBC0-E547-11B7D90C2E16}"/>
                  </a:ext>
                </a:extLst>
              </p:cNvPr>
              <p:cNvSpPr/>
              <p:nvPr/>
            </p:nvSpPr>
            <p:spPr>
              <a:xfrm>
                <a:off x="9526937" y="1585520"/>
                <a:ext cx="143510" cy="1327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3271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132279"/>
                    </a:lnTo>
                    <a:lnTo>
                      <a:pt x="143183" y="132279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07" name="object 35">
                <a:extLst>
                  <a:ext uri="{FF2B5EF4-FFF2-40B4-BE49-F238E27FC236}">
                    <a16:creationId xmlns:a16="http://schemas.microsoft.com/office/drawing/2014/main" id="{16F29297-9FB8-3123-DFBF-E5F0147DE286}"/>
                  </a:ext>
                </a:extLst>
              </p:cNvPr>
              <p:cNvSpPr/>
              <p:nvPr/>
            </p:nvSpPr>
            <p:spPr>
              <a:xfrm>
                <a:off x="9526937" y="1585520"/>
                <a:ext cx="143510" cy="1327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3271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132279"/>
                    </a:lnTo>
                    <a:lnTo>
                      <a:pt x="0" y="13227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08" name="object 36">
                <a:extLst>
                  <a:ext uri="{FF2B5EF4-FFF2-40B4-BE49-F238E27FC236}">
                    <a16:creationId xmlns:a16="http://schemas.microsoft.com/office/drawing/2014/main" id="{E2F9CD8F-FDFA-BE2E-2B2C-FCB735E615B1}"/>
                  </a:ext>
                </a:extLst>
              </p:cNvPr>
              <p:cNvSpPr/>
              <p:nvPr/>
            </p:nvSpPr>
            <p:spPr>
              <a:xfrm>
                <a:off x="9669635" y="1479669"/>
                <a:ext cx="143510" cy="2381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38125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238130"/>
                    </a:lnTo>
                    <a:lnTo>
                      <a:pt x="143183" y="238130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09" name="object 37">
                <a:extLst>
                  <a:ext uri="{FF2B5EF4-FFF2-40B4-BE49-F238E27FC236}">
                    <a16:creationId xmlns:a16="http://schemas.microsoft.com/office/drawing/2014/main" id="{A346140B-0C17-AC1C-DDB7-E9F5B7E50179}"/>
                  </a:ext>
                </a:extLst>
              </p:cNvPr>
              <p:cNvSpPr/>
              <p:nvPr/>
            </p:nvSpPr>
            <p:spPr>
              <a:xfrm>
                <a:off x="9669635" y="1479669"/>
                <a:ext cx="143510" cy="2381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38125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38129"/>
                    </a:lnTo>
                    <a:lnTo>
                      <a:pt x="0" y="23812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10" name="object 38">
                <a:extLst>
                  <a:ext uri="{FF2B5EF4-FFF2-40B4-BE49-F238E27FC236}">
                    <a16:creationId xmlns:a16="http://schemas.microsoft.com/office/drawing/2014/main" id="{47AF6C65-7600-E077-B3B5-923DAF56B8C6}"/>
                  </a:ext>
                </a:extLst>
              </p:cNvPr>
              <p:cNvSpPr/>
              <p:nvPr/>
            </p:nvSpPr>
            <p:spPr>
              <a:xfrm>
                <a:off x="9812332" y="1396268"/>
                <a:ext cx="143510" cy="32194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2194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321530"/>
                    </a:lnTo>
                    <a:lnTo>
                      <a:pt x="143183" y="321530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11" name="object 39">
                <a:extLst>
                  <a:ext uri="{FF2B5EF4-FFF2-40B4-BE49-F238E27FC236}">
                    <a16:creationId xmlns:a16="http://schemas.microsoft.com/office/drawing/2014/main" id="{F16A8E4C-E0C6-3FA2-FA6C-6FFD55A52B17}"/>
                  </a:ext>
                </a:extLst>
              </p:cNvPr>
              <p:cNvSpPr/>
              <p:nvPr/>
            </p:nvSpPr>
            <p:spPr>
              <a:xfrm>
                <a:off x="9812332" y="1396268"/>
                <a:ext cx="143510" cy="32194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2194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321531"/>
                    </a:lnTo>
                    <a:lnTo>
                      <a:pt x="0" y="321531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12" name="object 40">
                <a:extLst>
                  <a:ext uri="{FF2B5EF4-FFF2-40B4-BE49-F238E27FC236}">
                    <a16:creationId xmlns:a16="http://schemas.microsoft.com/office/drawing/2014/main" id="{E6C1E77A-5529-2715-6DE4-F67DE2B07098}"/>
                  </a:ext>
                </a:extLst>
              </p:cNvPr>
              <p:cNvSpPr/>
              <p:nvPr/>
            </p:nvSpPr>
            <p:spPr>
              <a:xfrm>
                <a:off x="9955026" y="1661887"/>
                <a:ext cx="143510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651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55911"/>
                    </a:lnTo>
                    <a:lnTo>
                      <a:pt x="143183" y="55911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13" name="object 41">
                <a:extLst>
                  <a:ext uri="{FF2B5EF4-FFF2-40B4-BE49-F238E27FC236}">
                    <a16:creationId xmlns:a16="http://schemas.microsoft.com/office/drawing/2014/main" id="{CD513DB4-06C4-7575-ACC8-01D2DA397DBD}"/>
                  </a:ext>
                </a:extLst>
              </p:cNvPr>
              <p:cNvSpPr/>
              <p:nvPr/>
            </p:nvSpPr>
            <p:spPr>
              <a:xfrm>
                <a:off x="9955026" y="1661887"/>
                <a:ext cx="143510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651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55911"/>
                    </a:lnTo>
                    <a:lnTo>
                      <a:pt x="0" y="55911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</p:grpSp>
        <p:grpSp>
          <p:nvGrpSpPr>
            <p:cNvPr id="185" name="object 129">
              <a:extLst>
                <a:ext uri="{FF2B5EF4-FFF2-40B4-BE49-F238E27FC236}">
                  <a16:creationId xmlns:a16="http://schemas.microsoft.com/office/drawing/2014/main" id="{2A9B4202-714D-ED0C-E4C2-2584CC90034A}"/>
                </a:ext>
              </a:extLst>
            </p:cNvPr>
            <p:cNvGrpSpPr/>
            <p:nvPr/>
          </p:nvGrpSpPr>
          <p:grpSpPr>
            <a:xfrm>
              <a:off x="8160019" y="315212"/>
              <a:ext cx="108623" cy="401079"/>
              <a:chOff x="9379478" y="1183342"/>
              <a:chExt cx="153035" cy="539750"/>
            </a:xfrm>
          </p:grpSpPr>
          <p:sp>
            <p:nvSpPr>
              <p:cNvPr id="186" name="object 130">
                <a:extLst>
                  <a:ext uri="{FF2B5EF4-FFF2-40B4-BE49-F238E27FC236}">
                    <a16:creationId xmlns:a16="http://schemas.microsoft.com/office/drawing/2014/main" id="{FC597AAB-8518-A654-FDAD-51331B1CE245}"/>
                  </a:ext>
                </a:extLst>
              </p:cNvPr>
              <p:cNvSpPr/>
              <p:nvPr/>
            </p:nvSpPr>
            <p:spPr>
              <a:xfrm>
                <a:off x="9384241" y="1188105"/>
                <a:ext cx="143510" cy="5302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30225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529694"/>
                    </a:lnTo>
                    <a:lnTo>
                      <a:pt x="143184" y="529694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87" name="object 131">
                <a:extLst>
                  <a:ext uri="{FF2B5EF4-FFF2-40B4-BE49-F238E27FC236}">
                    <a16:creationId xmlns:a16="http://schemas.microsoft.com/office/drawing/2014/main" id="{60CC09BE-DDD3-5247-4896-68799CBD4476}"/>
                  </a:ext>
                </a:extLst>
              </p:cNvPr>
              <p:cNvSpPr/>
              <p:nvPr/>
            </p:nvSpPr>
            <p:spPr>
              <a:xfrm>
                <a:off x="9384241" y="1188105"/>
                <a:ext cx="143510" cy="5302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30225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529694"/>
                    </a:lnTo>
                    <a:lnTo>
                      <a:pt x="0" y="529694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</p:grpSp>
      </p:grpSp>
      <p:grpSp>
        <p:nvGrpSpPr>
          <p:cNvPr id="214" name="Group 213">
            <a:extLst>
              <a:ext uri="{FF2B5EF4-FFF2-40B4-BE49-F238E27FC236}">
                <a16:creationId xmlns:a16="http://schemas.microsoft.com/office/drawing/2014/main" id="{23EC9B32-0AFF-068C-6AC1-11B1B1A8A44E}"/>
              </a:ext>
            </a:extLst>
          </p:cNvPr>
          <p:cNvGrpSpPr>
            <a:grpSpLocks noChangeAspect="1"/>
          </p:cNvGrpSpPr>
          <p:nvPr/>
        </p:nvGrpSpPr>
        <p:grpSpPr>
          <a:xfrm>
            <a:off x="5768576" y="2597515"/>
            <a:ext cx="359040" cy="127221"/>
            <a:chOff x="7316835" y="187982"/>
            <a:chExt cx="1490982" cy="528309"/>
          </a:xfrm>
        </p:grpSpPr>
        <p:grpSp>
          <p:nvGrpSpPr>
            <p:cNvPr id="215" name="object 14">
              <a:extLst>
                <a:ext uri="{FF2B5EF4-FFF2-40B4-BE49-F238E27FC236}">
                  <a16:creationId xmlns:a16="http://schemas.microsoft.com/office/drawing/2014/main" id="{9CC0975C-1C5D-1A7F-B0C6-66996B4A0248}"/>
                </a:ext>
              </a:extLst>
            </p:cNvPr>
            <p:cNvGrpSpPr/>
            <p:nvPr/>
          </p:nvGrpSpPr>
          <p:grpSpPr>
            <a:xfrm>
              <a:off x="7316835" y="187982"/>
              <a:ext cx="1490982" cy="527960"/>
              <a:chOff x="8191551" y="1012122"/>
              <a:chExt cx="2100580" cy="710501"/>
            </a:xfrm>
          </p:grpSpPr>
          <p:sp>
            <p:nvSpPr>
              <p:cNvPr id="219" name="object 16">
                <a:extLst>
                  <a:ext uri="{FF2B5EF4-FFF2-40B4-BE49-F238E27FC236}">
                    <a16:creationId xmlns:a16="http://schemas.microsoft.com/office/drawing/2014/main" id="{DE996CDE-F9A8-76BF-BC9E-FB17EFA660DC}"/>
                  </a:ext>
                </a:extLst>
              </p:cNvPr>
              <p:cNvSpPr/>
              <p:nvPr/>
            </p:nvSpPr>
            <p:spPr>
              <a:xfrm>
                <a:off x="8191551" y="1711511"/>
                <a:ext cx="33655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36550">
                    <a:moveTo>
                      <a:pt x="0" y="0"/>
                    </a:moveTo>
                    <a:lnTo>
                      <a:pt x="336506" y="0"/>
                    </a:lnTo>
                  </a:path>
                </a:pathLst>
              </a:custGeom>
              <a:ln w="12576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20" name="object 17">
                <a:extLst>
                  <a:ext uri="{FF2B5EF4-FFF2-40B4-BE49-F238E27FC236}">
                    <a16:creationId xmlns:a16="http://schemas.microsoft.com/office/drawing/2014/main" id="{63C3B7BA-863D-6E69-8DFF-A447CA0BCF7B}"/>
                  </a:ext>
                </a:extLst>
              </p:cNvPr>
              <p:cNvSpPr/>
              <p:nvPr/>
            </p:nvSpPr>
            <p:spPr>
              <a:xfrm>
                <a:off x="8191551" y="1716273"/>
                <a:ext cx="479425" cy="0"/>
              </a:xfrm>
              <a:custGeom>
                <a:avLst/>
                <a:gdLst/>
                <a:ahLst/>
                <a:cxnLst/>
                <a:rect l="l" t="t" r="r" b="b"/>
                <a:pathLst>
                  <a:path w="479425">
                    <a:moveTo>
                      <a:pt x="0" y="0"/>
                    </a:moveTo>
                    <a:lnTo>
                      <a:pt x="479204" y="0"/>
                    </a:lnTo>
                  </a:path>
                </a:pathLst>
              </a:custGeom>
              <a:ln w="317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21" name="object 18">
                <a:extLst>
                  <a:ext uri="{FF2B5EF4-FFF2-40B4-BE49-F238E27FC236}">
                    <a16:creationId xmlns:a16="http://schemas.microsoft.com/office/drawing/2014/main" id="{698158B0-CAA8-ACDD-1E13-4DA935152EA2}"/>
                  </a:ext>
                </a:extLst>
              </p:cNvPr>
              <p:cNvSpPr/>
              <p:nvPr/>
            </p:nvSpPr>
            <p:spPr>
              <a:xfrm>
                <a:off x="10098210" y="1711511"/>
                <a:ext cx="19367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93675">
                    <a:moveTo>
                      <a:pt x="0" y="0"/>
                    </a:moveTo>
                    <a:lnTo>
                      <a:pt x="193322" y="0"/>
                    </a:lnTo>
                  </a:path>
                </a:pathLst>
              </a:custGeom>
              <a:ln w="12576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22" name="object 19">
                <a:extLst>
                  <a:ext uri="{FF2B5EF4-FFF2-40B4-BE49-F238E27FC236}">
                    <a16:creationId xmlns:a16="http://schemas.microsoft.com/office/drawing/2014/main" id="{BF362DF0-6B55-1283-33DE-6FEED7E6EAAE}"/>
                  </a:ext>
                </a:extLst>
              </p:cNvPr>
              <p:cNvSpPr/>
              <p:nvPr/>
            </p:nvSpPr>
            <p:spPr>
              <a:xfrm>
                <a:off x="8191551" y="1716273"/>
                <a:ext cx="2100580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2100579" h="6350">
                    <a:moveTo>
                      <a:pt x="1906658" y="0"/>
                    </a:moveTo>
                    <a:lnTo>
                      <a:pt x="2099981" y="0"/>
                    </a:lnTo>
                  </a:path>
                  <a:path w="2100579" h="6350">
                    <a:moveTo>
                      <a:pt x="0" y="6288"/>
                    </a:moveTo>
                    <a:lnTo>
                      <a:pt x="2099981" y="6288"/>
                    </a:lnTo>
                  </a:path>
                </a:pathLst>
              </a:custGeom>
              <a:ln w="317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23" name="object 20">
                <a:extLst>
                  <a:ext uri="{FF2B5EF4-FFF2-40B4-BE49-F238E27FC236}">
                    <a16:creationId xmlns:a16="http://schemas.microsoft.com/office/drawing/2014/main" id="{D3FDCA2E-C3F6-6BEF-EFC8-1AFA98779AC4}"/>
                  </a:ext>
                </a:extLst>
              </p:cNvPr>
              <p:cNvSpPr/>
              <p:nvPr/>
            </p:nvSpPr>
            <p:spPr>
              <a:xfrm>
                <a:off x="8385361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87496"/>
                    </a:lnTo>
                    <a:lnTo>
                      <a:pt x="143183" y="87496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24" name="object 21">
                <a:extLst>
                  <a:ext uri="{FF2B5EF4-FFF2-40B4-BE49-F238E27FC236}">
                    <a16:creationId xmlns:a16="http://schemas.microsoft.com/office/drawing/2014/main" id="{7474F078-9C6B-2D2C-3C22-792D87A501F4}"/>
                  </a:ext>
                </a:extLst>
              </p:cNvPr>
              <p:cNvSpPr/>
              <p:nvPr/>
            </p:nvSpPr>
            <p:spPr>
              <a:xfrm>
                <a:off x="8385361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87496"/>
                    </a:lnTo>
                    <a:lnTo>
                      <a:pt x="0" y="8749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25" name="object 22">
                <a:extLst>
                  <a:ext uri="{FF2B5EF4-FFF2-40B4-BE49-F238E27FC236}">
                    <a16:creationId xmlns:a16="http://schemas.microsoft.com/office/drawing/2014/main" id="{A7727F45-F076-CB08-17CD-D692CA5AD049}"/>
                  </a:ext>
                </a:extLst>
              </p:cNvPr>
              <p:cNvSpPr/>
              <p:nvPr/>
            </p:nvSpPr>
            <p:spPr>
              <a:xfrm>
                <a:off x="8528058" y="1012122"/>
                <a:ext cx="143510" cy="70612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706119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705676"/>
                    </a:lnTo>
                    <a:lnTo>
                      <a:pt x="143183" y="705676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26" name="object 23">
                <a:extLst>
                  <a:ext uri="{FF2B5EF4-FFF2-40B4-BE49-F238E27FC236}">
                    <a16:creationId xmlns:a16="http://schemas.microsoft.com/office/drawing/2014/main" id="{0C0A6FA4-65F9-ACC0-01A4-E6258CF72A85}"/>
                  </a:ext>
                </a:extLst>
              </p:cNvPr>
              <p:cNvSpPr/>
              <p:nvPr/>
            </p:nvSpPr>
            <p:spPr>
              <a:xfrm>
                <a:off x="8528058" y="1012122"/>
                <a:ext cx="143510" cy="70612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706119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705676"/>
                    </a:lnTo>
                    <a:lnTo>
                      <a:pt x="0" y="70567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27" name="object 24">
                <a:extLst>
                  <a:ext uri="{FF2B5EF4-FFF2-40B4-BE49-F238E27FC236}">
                    <a16:creationId xmlns:a16="http://schemas.microsoft.com/office/drawing/2014/main" id="{0BC96B25-30D6-B4A6-FBB8-7B8B6A58F85C}"/>
                  </a:ext>
                </a:extLst>
              </p:cNvPr>
              <p:cNvSpPr/>
              <p:nvPr/>
            </p:nvSpPr>
            <p:spPr>
              <a:xfrm>
                <a:off x="8670755" y="1535343"/>
                <a:ext cx="143510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82880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182455"/>
                    </a:lnTo>
                    <a:lnTo>
                      <a:pt x="143183" y="182455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28" name="object 25">
                <a:extLst>
                  <a:ext uri="{FF2B5EF4-FFF2-40B4-BE49-F238E27FC236}">
                    <a16:creationId xmlns:a16="http://schemas.microsoft.com/office/drawing/2014/main" id="{978FB878-BCE1-37AF-C81B-FC0F98CBA956}"/>
                  </a:ext>
                </a:extLst>
              </p:cNvPr>
              <p:cNvSpPr/>
              <p:nvPr/>
            </p:nvSpPr>
            <p:spPr>
              <a:xfrm>
                <a:off x="8670755" y="1535343"/>
                <a:ext cx="143510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8288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182455"/>
                    </a:lnTo>
                    <a:lnTo>
                      <a:pt x="0" y="182455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29" name="object 26">
                <a:extLst>
                  <a:ext uri="{FF2B5EF4-FFF2-40B4-BE49-F238E27FC236}">
                    <a16:creationId xmlns:a16="http://schemas.microsoft.com/office/drawing/2014/main" id="{63A729BD-9726-6A17-C140-27758A3B551F}"/>
                  </a:ext>
                </a:extLst>
              </p:cNvPr>
              <p:cNvSpPr/>
              <p:nvPr/>
            </p:nvSpPr>
            <p:spPr>
              <a:xfrm>
                <a:off x="8813451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290708"/>
                    </a:lnTo>
                    <a:lnTo>
                      <a:pt x="143184" y="290708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30" name="object 27">
                <a:extLst>
                  <a:ext uri="{FF2B5EF4-FFF2-40B4-BE49-F238E27FC236}">
                    <a16:creationId xmlns:a16="http://schemas.microsoft.com/office/drawing/2014/main" id="{63AF2046-4A43-EBFA-A6F3-507DE534CA02}"/>
                  </a:ext>
                </a:extLst>
              </p:cNvPr>
              <p:cNvSpPr/>
              <p:nvPr/>
            </p:nvSpPr>
            <p:spPr>
              <a:xfrm>
                <a:off x="8813451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90707"/>
                    </a:lnTo>
                    <a:lnTo>
                      <a:pt x="0" y="290707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31" name="object 28">
                <a:extLst>
                  <a:ext uri="{FF2B5EF4-FFF2-40B4-BE49-F238E27FC236}">
                    <a16:creationId xmlns:a16="http://schemas.microsoft.com/office/drawing/2014/main" id="{1DD2DB5A-7030-6BCD-187B-9AB76F37AAAE}"/>
                  </a:ext>
                </a:extLst>
              </p:cNvPr>
              <p:cNvSpPr/>
              <p:nvPr/>
            </p:nvSpPr>
            <p:spPr>
              <a:xfrm>
                <a:off x="8956149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87496"/>
                    </a:lnTo>
                    <a:lnTo>
                      <a:pt x="143184" y="87496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32" name="object 29">
                <a:extLst>
                  <a:ext uri="{FF2B5EF4-FFF2-40B4-BE49-F238E27FC236}">
                    <a16:creationId xmlns:a16="http://schemas.microsoft.com/office/drawing/2014/main" id="{B756E520-54F2-3ADA-3351-77681A542618}"/>
                  </a:ext>
                </a:extLst>
              </p:cNvPr>
              <p:cNvSpPr/>
              <p:nvPr/>
            </p:nvSpPr>
            <p:spPr>
              <a:xfrm>
                <a:off x="8956149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87496"/>
                    </a:lnTo>
                    <a:lnTo>
                      <a:pt x="0" y="8749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33" name="object 30">
                <a:extLst>
                  <a:ext uri="{FF2B5EF4-FFF2-40B4-BE49-F238E27FC236}">
                    <a16:creationId xmlns:a16="http://schemas.microsoft.com/office/drawing/2014/main" id="{6C98861A-7928-3393-4D9B-6C48E4A1B6E4}"/>
                  </a:ext>
                </a:extLst>
              </p:cNvPr>
              <p:cNvSpPr/>
              <p:nvPr/>
            </p:nvSpPr>
            <p:spPr>
              <a:xfrm>
                <a:off x="9098846" y="1403269"/>
                <a:ext cx="143510" cy="31496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1496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314529"/>
                    </a:lnTo>
                    <a:lnTo>
                      <a:pt x="143184" y="314529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34" name="object 31">
                <a:extLst>
                  <a:ext uri="{FF2B5EF4-FFF2-40B4-BE49-F238E27FC236}">
                    <a16:creationId xmlns:a16="http://schemas.microsoft.com/office/drawing/2014/main" id="{157C1D00-E389-259D-81BD-BE0C959A6DEF}"/>
                  </a:ext>
                </a:extLst>
              </p:cNvPr>
              <p:cNvSpPr/>
              <p:nvPr/>
            </p:nvSpPr>
            <p:spPr>
              <a:xfrm>
                <a:off x="9098846" y="1403269"/>
                <a:ext cx="143510" cy="31496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1496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314529"/>
                    </a:lnTo>
                    <a:lnTo>
                      <a:pt x="0" y="31452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35" name="object 32">
                <a:extLst>
                  <a:ext uri="{FF2B5EF4-FFF2-40B4-BE49-F238E27FC236}">
                    <a16:creationId xmlns:a16="http://schemas.microsoft.com/office/drawing/2014/main" id="{58D0DF63-E594-A667-05AD-8635F63BB055}"/>
                  </a:ext>
                </a:extLst>
              </p:cNvPr>
              <p:cNvSpPr/>
              <p:nvPr/>
            </p:nvSpPr>
            <p:spPr>
              <a:xfrm>
                <a:off x="9241543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290708"/>
                    </a:lnTo>
                    <a:lnTo>
                      <a:pt x="143184" y="290708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36" name="object 33">
                <a:extLst>
                  <a:ext uri="{FF2B5EF4-FFF2-40B4-BE49-F238E27FC236}">
                    <a16:creationId xmlns:a16="http://schemas.microsoft.com/office/drawing/2014/main" id="{001E8D4E-7982-0B8A-FCC4-4C3CC85E4603}"/>
                  </a:ext>
                </a:extLst>
              </p:cNvPr>
              <p:cNvSpPr/>
              <p:nvPr/>
            </p:nvSpPr>
            <p:spPr>
              <a:xfrm>
                <a:off x="9241543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90708"/>
                    </a:lnTo>
                    <a:lnTo>
                      <a:pt x="0" y="290708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37" name="object 34">
                <a:extLst>
                  <a:ext uri="{FF2B5EF4-FFF2-40B4-BE49-F238E27FC236}">
                    <a16:creationId xmlns:a16="http://schemas.microsoft.com/office/drawing/2014/main" id="{CEFFDCC7-879C-FC31-CBC3-F7F553DC39B0}"/>
                  </a:ext>
                </a:extLst>
              </p:cNvPr>
              <p:cNvSpPr/>
              <p:nvPr/>
            </p:nvSpPr>
            <p:spPr>
              <a:xfrm>
                <a:off x="9526937" y="1585520"/>
                <a:ext cx="143510" cy="1327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3271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132279"/>
                    </a:lnTo>
                    <a:lnTo>
                      <a:pt x="143183" y="132279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38" name="object 35">
                <a:extLst>
                  <a:ext uri="{FF2B5EF4-FFF2-40B4-BE49-F238E27FC236}">
                    <a16:creationId xmlns:a16="http://schemas.microsoft.com/office/drawing/2014/main" id="{C35930A6-BF90-0375-A684-81FD9FC06FF2}"/>
                  </a:ext>
                </a:extLst>
              </p:cNvPr>
              <p:cNvSpPr/>
              <p:nvPr/>
            </p:nvSpPr>
            <p:spPr>
              <a:xfrm>
                <a:off x="9526937" y="1585520"/>
                <a:ext cx="143510" cy="1327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3271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132279"/>
                    </a:lnTo>
                    <a:lnTo>
                      <a:pt x="0" y="13227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39" name="object 36">
                <a:extLst>
                  <a:ext uri="{FF2B5EF4-FFF2-40B4-BE49-F238E27FC236}">
                    <a16:creationId xmlns:a16="http://schemas.microsoft.com/office/drawing/2014/main" id="{9C245F8E-352B-44E6-3C98-6CDEB1F6D46D}"/>
                  </a:ext>
                </a:extLst>
              </p:cNvPr>
              <p:cNvSpPr/>
              <p:nvPr/>
            </p:nvSpPr>
            <p:spPr>
              <a:xfrm>
                <a:off x="9669635" y="1479669"/>
                <a:ext cx="143510" cy="2381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38125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238130"/>
                    </a:lnTo>
                    <a:lnTo>
                      <a:pt x="143183" y="238130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40" name="object 37">
                <a:extLst>
                  <a:ext uri="{FF2B5EF4-FFF2-40B4-BE49-F238E27FC236}">
                    <a16:creationId xmlns:a16="http://schemas.microsoft.com/office/drawing/2014/main" id="{3A6D1D94-7E35-C978-DED1-CE8D6B3DA5F1}"/>
                  </a:ext>
                </a:extLst>
              </p:cNvPr>
              <p:cNvSpPr/>
              <p:nvPr/>
            </p:nvSpPr>
            <p:spPr>
              <a:xfrm>
                <a:off x="9669635" y="1479669"/>
                <a:ext cx="143510" cy="2381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38125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38129"/>
                    </a:lnTo>
                    <a:lnTo>
                      <a:pt x="0" y="23812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41" name="object 38">
                <a:extLst>
                  <a:ext uri="{FF2B5EF4-FFF2-40B4-BE49-F238E27FC236}">
                    <a16:creationId xmlns:a16="http://schemas.microsoft.com/office/drawing/2014/main" id="{9986C38D-0C97-865E-8DB9-BBC7EA38C3F7}"/>
                  </a:ext>
                </a:extLst>
              </p:cNvPr>
              <p:cNvSpPr/>
              <p:nvPr/>
            </p:nvSpPr>
            <p:spPr>
              <a:xfrm>
                <a:off x="9812332" y="1396268"/>
                <a:ext cx="143510" cy="32194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2194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321530"/>
                    </a:lnTo>
                    <a:lnTo>
                      <a:pt x="143183" y="321530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42" name="object 39">
                <a:extLst>
                  <a:ext uri="{FF2B5EF4-FFF2-40B4-BE49-F238E27FC236}">
                    <a16:creationId xmlns:a16="http://schemas.microsoft.com/office/drawing/2014/main" id="{B29C3B38-E955-3C56-1F89-765FAF53785F}"/>
                  </a:ext>
                </a:extLst>
              </p:cNvPr>
              <p:cNvSpPr/>
              <p:nvPr/>
            </p:nvSpPr>
            <p:spPr>
              <a:xfrm>
                <a:off x="9812332" y="1396268"/>
                <a:ext cx="143510" cy="32194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2194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321531"/>
                    </a:lnTo>
                    <a:lnTo>
                      <a:pt x="0" y="321531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43" name="object 40">
                <a:extLst>
                  <a:ext uri="{FF2B5EF4-FFF2-40B4-BE49-F238E27FC236}">
                    <a16:creationId xmlns:a16="http://schemas.microsoft.com/office/drawing/2014/main" id="{DE0952D9-016E-0DC8-2E5A-900DC6E43CC7}"/>
                  </a:ext>
                </a:extLst>
              </p:cNvPr>
              <p:cNvSpPr/>
              <p:nvPr/>
            </p:nvSpPr>
            <p:spPr>
              <a:xfrm>
                <a:off x="9955026" y="1661887"/>
                <a:ext cx="143510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651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55911"/>
                    </a:lnTo>
                    <a:lnTo>
                      <a:pt x="143183" y="55911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44" name="object 41">
                <a:extLst>
                  <a:ext uri="{FF2B5EF4-FFF2-40B4-BE49-F238E27FC236}">
                    <a16:creationId xmlns:a16="http://schemas.microsoft.com/office/drawing/2014/main" id="{42F1628B-30F3-EC86-443A-A6FF401D962B}"/>
                  </a:ext>
                </a:extLst>
              </p:cNvPr>
              <p:cNvSpPr/>
              <p:nvPr/>
            </p:nvSpPr>
            <p:spPr>
              <a:xfrm>
                <a:off x="9955026" y="1661887"/>
                <a:ext cx="143510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651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55911"/>
                    </a:lnTo>
                    <a:lnTo>
                      <a:pt x="0" y="55911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</p:grpSp>
        <p:grpSp>
          <p:nvGrpSpPr>
            <p:cNvPr id="216" name="object 129">
              <a:extLst>
                <a:ext uri="{FF2B5EF4-FFF2-40B4-BE49-F238E27FC236}">
                  <a16:creationId xmlns:a16="http://schemas.microsoft.com/office/drawing/2014/main" id="{89350AAB-A847-4C46-96AA-100B94CA121F}"/>
                </a:ext>
              </a:extLst>
            </p:cNvPr>
            <p:cNvGrpSpPr/>
            <p:nvPr/>
          </p:nvGrpSpPr>
          <p:grpSpPr>
            <a:xfrm>
              <a:off x="8160019" y="315212"/>
              <a:ext cx="108623" cy="401079"/>
              <a:chOff x="9379478" y="1183342"/>
              <a:chExt cx="153035" cy="539750"/>
            </a:xfrm>
          </p:grpSpPr>
          <p:sp>
            <p:nvSpPr>
              <p:cNvPr id="217" name="object 130">
                <a:extLst>
                  <a:ext uri="{FF2B5EF4-FFF2-40B4-BE49-F238E27FC236}">
                    <a16:creationId xmlns:a16="http://schemas.microsoft.com/office/drawing/2014/main" id="{C922DDD4-E928-19DB-D8B1-26BDBF6D675C}"/>
                  </a:ext>
                </a:extLst>
              </p:cNvPr>
              <p:cNvSpPr/>
              <p:nvPr/>
            </p:nvSpPr>
            <p:spPr>
              <a:xfrm>
                <a:off x="9384241" y="1188105"/>
                <a:ext cx="143510" cy="5302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30225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529694"/>
                    </a:lnTo>
                    <a:lnTo>
                      <a:pt x="143184" y="529694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18" name="object 131">
                <a:extLst>
                  <a:ext uri="{FF2B5EF4-FFF2-40B4-BE49-F238E27FC236}">
                    <a16:creationId xmlns:a16="http://schemas.microsoft.com/office/drawing/2014/main" id="{E347214E-AF7E-117F-458F-5FE1D5ED7B52}"/>
                  </a:ext>
                </a:extLst>
              </p:cNvPr>
              <p:cNvSpPr/>
              <p:nvPr/>
            </p:nvSpPr>
            <p:spPr>
              <a:xfrm>
                <a:off x="9384241" y="1188105"/>
                <a:ext cx="143510" cy="5302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30225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529694"/>
                    </a:lnTo>
                    <a:lnTo>
                      <a:pt x="0" y="529694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</p:grpSp>
      </p:grpSp>
      <p:sp>
        <p:nvSpPr>
          <p:cNvPr id="246" name="Up-Down Arrow 245">
            <a:extLst>
              <a:ext uri="{FF2B5EF4-FFF2-40B4-BE49-F238E27FC236}">
                <a16:creationId xmlns:a16="http://schemas.microsoft.com/office/drawing/2014/main" id="{4F53868C-EBBE-C1A3-65D9-757549E7C2BA}"/>
              </a:ext>
            </a:extLst>
          </p:cNvPr>
          <p:cNvSpPr/>
          <p:nvPr/>
        </p:nvSpPr>
        <p:spPr>
          <a:xfrm>
            <a:off x="2910828" y="2142758"/>
            <a:ext cx="132862" cy="407870"/>
          </a:xfrm>
          <a:prstGeom prst="upDownArrow">
            <a:avLst>
              <a:gd name="adj1" fmla="val 22742"/>
              <a:gd name="adj2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" name="Up-Down Arrow 246">
            <a:extLst>
              <a:ext uri="{FF2B5EF4-FFF2-40B4-BE49-F238E27FC236}">
                <a16:creationId xmlns:a16="http://schemas.microsoft.com/office/drawing/2014/main" id="{5CEDB769-D1C6-A61F-E0FD-98C5429D6D6B}"/>
              </a:ext>
            </a:extLst>
          </p:cNvPr>
          <p:cNvSpPr/>
          <p:nvPr/>
        </p:nvSpPr>
        <p:spPr>
          <a:xfrm>
            <a:off x="3472790" y="2141490"/>
            <a:ext cx="132862" cy="407870"/>
          </a:xfrm>
          <a:prstGeom prst="upDownArrow">
            <a:avLst>
              <a:gd name="adj1" fmla="val 22742"/>
              <a:gd name="adj2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" name="Up-Down Arrow 247">
            <a:extLst>
              <a:ext uri="{FF2B5EF4-FFF2-40B4-BE49-F238E27FC236}">
                <a16:creationId xmlns:a16="http://schemas.microsoft.com/office/drawing/2014/main" id="{E4938E66-9E21-9F67-5B4C-9BE1E933D02B}"/>
              </a:ext>
            </a:extLst>
          </p:cNvPr>
          <p:cNvSpPr/>
          <p:nvPr/>
        </p:nvSpPr>
        <p:spPr>
          <a:xfrm>
            <a:off x="4010974" y="2131877"/>
            <a:ext cx="132862" cy="407870"/>
          </a:xfrm>
          <a:prstGeom prst="upDownArrow">
            <a:avLst>
              <a:gd name="adj1" fmla="val 22742"/>
              <a:gd name="adj2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" name="Up-Down Arrow 248">
            <a:extLst>
              <a:ext uri="{FF2B5EF4-FFF2-40B4-BE49-F238E27FC236}">
                <a16:creationId xmlns:a16="http://schemas.microsoft.com/office/drawing/2014/main" id="{EBF8D79C-1498-EE69-F9D6-80839799BA7A}"/>
              </a:ext>
            </a:extLst>
          </p:cNvPr>
          <p:cNvSpPr/>
          <p:nvPr/>
        </p:nvSpPr>
        <p:spPr>
          <a:xfrm>
            <a:off x="4615752" y="2133766"/>
            <a:ext cx="132862" cy="407870"/>
          </a:xfrm>
          <a:prstGeom prst="upDownArrow">
            <a:avLst>
              <a:gd name="adj1" fmla="val 22742"/>
              <a:gd name="adj2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" name="Up-Down Arrow 249">
            <a:extLst>
              <a:ext uri="{FF2B5EF4-FFF2-40B4-BE49-F238E27FC236}">
                <a16:creationId xmlns:a16="http://schemas.microsoft.com/office/drawing/2014/main" id="{5D20A81F-797C-DA9D-16B3-5907B1117063}"/>
              </a:ext>
            </a:extLst>
          </p:cNvPr>
          <p:cNvSpPr/>
          <p:nvPr/>
        </p:nvSpPr>
        <p:spPr>
          <a:xfrm>
            <a:off x="5243165" y="2126394"/>
            <a:ext cx="132862" cy="407870"/>
          </a:xfrm>
          <a:prstGeom prst="upDownArrow">
            <a:avLst>
              <a:gd name="adj1" fmla="val 22742"/>
              <a:gd name="adj2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" name="Up-Down Arrow 250">
            <a:extLst>
              <a:ext uri="{FF2B5EF4-FFF2-40B4-BE49-F238E27FC236}">
                <a16:creationId xmlns:a16="http://schemas.microsoft.com/office/drawing/2014/main" id="{A48BC4AA-F701-9E79-B4BA-EEA46574D057}"/>
              </a:ext>
            </a:extLst>
          </p:cNvPr>
          <p:cNvSpPr/>
          <p:nvPr/>
        </p:nvSpPr>
        <p:spPr>
          <a:xfrm>
            <a:off x="5895178" y="2120359"/>
            <a:ext cx="132862" cy="407870"/>
          </a:xfrm>
          <a:prstGeom prst="upDownArrow">
            <a:avLst>
              <a:gd name="adj1" fmla="val 22742"/>
              <a:gd name="adj2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86C767D-D844-4FF2-2E60-58D7C6E8EC20}"/>
              </a:ext>
            </a:extLst>
          </p:cNvPr>
          <p:cNvSpPr txBox="1"/>
          <p:nvPr/>
        </p:nvSpPr>
        <p:spPr>
          <a:xfrm>
            <a:off x="3081528" y="2142960"/>
            <a:ext cx="3082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spc="-11" dirty="0">
                <a:solidFill>
                  <a:srgbClr val="C00000"/>
                </a:solidFill>
                <a:latin typeface="Calibri"/>
                <a:cs typeface="Calibri"/>
              </a:rPr>
              <a:t>+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DC6DBD2-AB2A-5E2C-99E4-8BE9148C222C}"/>
              </a:ext>
            </a:extLst>
          </p:cNvPr>
          <p:cNvSpPr txBox="1"/>
          <p:nvPr/>
        </p:nvSpPr>
        <p:spPr>
          <a:xfrm>
            <a:off x="3658196" y="2149310"/>
            <a:ext cx="3082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spc="-11" dirty="0">
                <a:solidFill>
                  <a:srgbClr val="C00000"/>
                </a:solidFill>
                <a:latin typeface="Calibri"/>
                <a:cs typeface="Calibri"/>
              </a:rPr>
              <a:t>+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7992747-C4D3-5576-2233-3E3734EA2B15}"/>
              </a:ext>
            </a:extLst>
          </p:cNvPr>
          <p:cNvSpPr txBox="1"/>
          <p:nvPr/>
        </p:nvSpPr>
        <p:spPr>
          <a:xfrm>
            <a:off x="4225599" y="2137646"/>
            <a:ext cx="3082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spc="-11" dirty="0">
                <a:solidFill>
                  <a:srgbClr val="C00000"/>
                </a:solidFill>
                <a:latin typeface="Calibri"/>
                <a:cs typeface="Calibri"/>
              </a:rPr>
              <a:t>+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FBF7814-D269-9A0A-1B5A-75A7E6EBFF7B}"/>
              </a:ext>
            </a:extLst>
          </p:cNvPr>
          <p:cNvSpPr txBox="1"/>
          <p:nvPr/>
        </p:nvSpPr>
        <p:spPr>
          <a:xfrm>
            <a:off x="4840846" y="2147283"/>
            <a:ext cx="3082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spc="-11" dirty="0">
                <a:solidFill>
                  <a:srgbClr val="C00000"/>
                </a:solidFill>
                <a:latin typeface="Calibri"/>
                <a:cs typeface="Calibri"/>
              </a:rPr>
              <a:t>+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FF36955-3BB9-3998-95A4-E3B87CEFD01F}"/>
              </a:ext>
            </a:extLst>
          </p:cNvPr>
          <p:cNvSpPr txBox="1"/>
          <p:nvPr/>
        </p:nvSpPr>
        <p:spPr>
          <a:xfrm>
            <a:off x="5489086" y="2147283"/>
            <a:ext cx="3082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spc="-11" dirty="0">
                <a:solidFill>
                  <a:srgbClr val="C00000"/>
                </a:solidFill>
                <a:latin typeface="Calibri"/>
                <a:cs typeface="Calibri"/>
              </a:rPr>
              <a:t>+</a:t>
            </a:r>
            <a:endParaRPr lang="en-US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BAD6C350-8EFA-5B30-13C1-1820E67F7D66}"/>
                  </a:ext>
                </a:extLst>
              </p:cNvPr>
              <p:cNvSpPr txBox="1"/>
              <p:nvPr/>
            </p:nvSpPr>
            <p:spPr>
              <a:xfrm>
                <a:off x="2054704" y="2161512"/>
                <a:ext cx="68547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ℒ</m:t>
                      </m:r>
                      <m:r>
                        <a:rPr lang="en-US" sz="1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=</m:t>
                      </m:r>
                    </m:oMath>
                  </m:oMathPara>
                </a14:m>
                <a:endParaRPr lang="en-US" sz="18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BAD6C350-8EFA-5B30-13C1-1820E67F7D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4704" y="2161512"/>
                <a:ext cx="685479" cy="369332"/>
              </a:xfrm>
              <a:prstGeom prst="rect">
                <a:avLst/>
              </a:prstGeom>
              <a:blipFill>
                <a:blip r:embed="rId17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224124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extLst>
    <p:ext uri="{6950BFC3-D8DA-4A85-94F7-54DA5524770B}">
      <p188:commentRel xmlns:p188="http://schemas.microsoft.com/office/powerpoint/2018/8/main" r:id="rId2"/>
    </p:ext>
  </p:extLs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3919" y="496872"/>
            <a:ext cx="8085415" cy="467789"/>
          </a:xfrm>
          <a:prstGeom prst="rect">
            <a:avLst/>
          </a:prstGeom>
        </p:spPr>
        <p:txBody>
          <a:bodyPr vert="horz" wrap="square" lIns="0" tIns="6065" rIns="0" bIns="0" rtlCol="0">
            <a:spAutoFit/>
          </a:bodyPr>
          <a:lstStyle/>
          <a:p>
            <a:pPr marL="5776">
              <a:lnSpc>
                <a:spcPct val="100000"/>
              </a:lnSpc>
              <a:spcBef>
                <a:spcPts val="48"/>
              </a:spcBef>
            </a:pPr>
            <a:r>
              <a:rPr lang="en-US" dirty="0"/>
              <a:t>T</a:t>
            </a:r>
            <a:r>
              <a:rPr dirty="0"/>
              <a:t>rain</a:t>
            </a:r>
            <a:r>
              <a:rPr lang="en-US" dirty="0"/>
              <a:t>ing</a:t>
            </a:r>
            <a:r>
              <a:rPr spc="-25" dirty="0"/>
              <a:t> </a:t>
            </a:r>
            <a:r>
              <a:rPr lang="en-US" dirty="0"/>
              <a:t>a Transformer L</a:t>
            </a:r>
            <a:r>
              <a:rPr dirty="0"/>
              <a:t>anguage</a:t>
            </a:r>
            <a:r>
              <a:rPr spc="-25" dirty="0"/>
              <a:t> </a:t>
            </a:r>
            <a:r>
              <a:rPr lang="en-US" spc="-5" dirty="0"/>
              <a:t>M</a:t>
            </a:r>
            <a:r>
              <a:rPr spc="-5" dirty="0"/>
              <a:t>odel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FEFA832D-DFEC-9D65-6409-5F253A2C0D4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5776">
              <a:spcBef>
                <a:spcPts val="582"/>
              </a:spcBef>
            </a:pPr>
            <a:r>
              <a:rPr lang="en-US" sz="1600" dirty="0">
                <a:latin typeface="Calibri"/>
                <a:cs typeface="Calibri"/>
              </a:rPr>
              <a:t>Using this loss, do </a:t>
            </a:r>
            <a:r>
              <a:rPr lang="en-US" sz="1600" b="1" dirty="0">
                <a:latin typeface="Calibri"/>
                <a:cs typeface="Calibri"/>
              </a:rPr>
              <a:t>Backprop</a:t>
            </a:r>
            <a:r>
              <a:rPr lang="en-US" sz="1600" dirty="0">
                <a:latin typeface="Calibri"/>
                <a:cs typeface="Calibri"/>
              </a:rPr>
              <a:t> and </a:t>
            </a:r>
            <a:r>
              <a:rPr lang="en-US" sz="1600" b="1" dirty="0">
                <a:latin typeface="Calibri"/>
                <a:cs typeface="Calibri"/>
              </a:rPr>
              <a:t>update</a:t>
            </a:r>
            <a:r>
              <a:rPr lang="en-US" sz="1600" dirty="0">
                <a:latin typeface="Calibri"/>
                <a:cs typeface="Calibri"/>
              </a:rPr>
              <a:t> the Transformer parameters.</a:t>
            </a:r>
          </a:p>
          <a:p>
            <a:pPr marL="347088" lvl="1">
              <a:spcBef>
                <a:spcPts val="582"/>
              </a:spcBef>
            </a:pPr>
            <a:endParaRPr lang="en-US" sz="1600" dirty="0">
              <a:latin typeface="Calibri"/>
              <a:cs typeface="Calibri"/>
            </a:endParaRPr>
          </a:p>
          <a:p>
            <a:pPr marL="347088" lvl="1">
              <a:spcBef>
                <a:spcPts val="582"/>
              </a:spcBef>
            </a:pPr>
            <a:endParaRPr lang="en-US" dirty="0">
              <a:latin typeface="Calibri"/>
              <a:cs typeface="Calibri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1" name="object 21"/>
          <p:cNvSpPr txBox="1">
            <a:spLocks noGrp="1"/>
          </p:cNvSpPr>
          <p:nvPr>
            <p:ph type="sldNum" sz="quarter" idx="4294967295"/>
          </p:nvPr>
        </p:nvSpPr>
        <p:spPr>
          <a:xfrm>
            <a:off x="8799513" y="10642600"/>
            <a:ext cx="344487" cy="276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95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165100">
              <a:lnSpc>
                <a:spcPts val="1975"/>
              </a:lnSpc>
            </a:pPr>
            <a:fld id="{81D60167-4931-47E6-BA6A-407CBD079E47}" type="slidenum">
              <a:rPr lang="en-US" spc="10" smtClean="0"/>
              <a:pPr marL="165100">
                <a:lnSpc>
                  <a:spcPts val="1975"/>
                </a:lnSpc>
              </a:pPr>
              <a:t>42</a:t>
            </a:fld>
            <a:endParaRPr spc="-11" dirty="0"/>
          </a:p>
        </p:txBody>
      </p:sp>
      <p:sp>
        <p:nvSpPr>
          <p:cNvPr id="3" name="object 3"/>
          <p:cNvSpPr txBox="1"/>
          <p:nvPr/>
        </p:nvSpPr>
        <p:spPr>
          <a:xfrm>
            <a:off x="382241" y="1696212"/>
            <a:ext cx="6894196" cy="401851"/>
          </a:xfrm>
          <a:prstGeom prst="rect">
            <a:avLst/>
          </a:prstGeom>
        </p:spPr>
        <p:txBody>
          <a:bodyPr vert="horz" wrap="square" lIns="0" tIns="79131" rIns="0" bIns="0" rtlCol="0">
            <a:spAutoFit/>
          </a:bodyPr>
          <a:lstStyle/>
          <a:p>
            <a:pPr marL="2377674">
              <a:spcBef>
                <a:spcPts val="1824"/>
              </a:spcBef>
              <a:tabLst>
                <a:tab pos="2958158" algn="l"/>
                <a:tab pos="3568966" algn="l"/>
                <a:tab pos="4164756" algn="l"/>
                <a:tab pos="4760546" algn="l"/>
                <a:tab pos="5395324" algn="l"/>
              </a:tabLst>
            </a:pPr>
            <a:r>
              <a:rPr sz="2092" spc="-11" dirty="0">
                <a:latin typeface="Calibri"/>
                <a:cs typeface="Calibri"/>
              </a:rPr>
              <a:t>cat</a:t>
            </a:r>
            <a:r>
              <a:rPr sz="2092" dirty="0">
                <a:latin typeface="Calibri"/>
                <a:cs typeface="Calibri"/>
              </a:rPr>
              <a:t>	</a:t>
            </a:r>
            <a:r>
              <a:rPr sz="2092" spc="-11" dirty="0">
                <a:latin typeface="Calibri"/>
                <a:cs typeface="Calibri"/>
              </a:rPr>
              <a:t>sat</a:t>
            </a:r>
            <a:r>
              <a:rPr sz="2092" dirty="0">
                <a:latin typeface="Calibri"/>
                <a:cs typeface="Calibri"/>
              </a:rPr>
              <a:t>	</a:t>
            </a:r>
            <a:r>
              <a:rPr sz="2092" spc="-11" dirty="0">
                <a:latin typeface="Calibri"/>
                <a:cs typeface="Calibri"/>
              </a:rPr>
              <a:t>on</a:t>
            </a:r>
            <a:r>
              <a:rPr sz="2092" dirty="0">
                <a:latin typeface="Calibri"/>
                <a:cs typeface="Calibri"/>
              </a:rPr>
              <a:t>	</a:t>
            </a:r>
            <a:r>
              <a:rPr sz="2092" spc="-11" dirty="0">
                <a:latin typeface="Calibri"/>
                <a:cs typeface="Calibri"/>
              </a:rPr>
              <a:t>the</a:t>
            </a:r>
            <a:r>
              <a:rPr sz="2092" dirty="0">
                <a:latin typeface="Calibri"/>
                <a:cs typeface="Calibri"/>
              </a:rPr>
              <a:t>	</a:t>
            </a:r>
            <a:r>
              <a:rPr sz="2092" spc="-11" dirty="0">
                <a:latin typeface="Calibri"/>
                <a:cs typeface="Calibri"/>
              </a:rPr>
              <a:t>mat</a:t>
            </a:r>
            <a:r>
              <a:rPr sz="2092" dirty="0">
                <a:latin typeface="Calibri"/>
                <a:cs typeface="Calibri"/>
              </a:rPr>
              <a:t>	</a:t>
            </a:r>
            <a:r>
              <a:rPr sz="2092" spc="-9" dirty="0">
                <a:latin typeface="Calibri"/>
                <a:cs typeface="Calibri"/>
              </a:rPr>
              <a:t>&lt;/s&gt;</a:t>
            </a:r>
            <a:endParaRPr sz="2092" dirty="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843293" y="3329893"/>
            <a:ext cx="3432110" cy="849067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084473" y="3508327"/>
            <a:ext cx="2948632" cy="472674"/>
          </a:xfrm>
          <a:prstGeom prst="rect">
            <a:avLst/>
          </a:prstGeom>
        </p:spPr>
        <p:txBody>
          <a:bodyPr vert="horz" wrap="square" lIns="0" tIns="7220" rIns="0" bIns="0" rtlCol="0">
            <a:spAutoFit/>
          </a:bodyPr>
          <a:lstStyle/>
          <a:p>
            <a:pPr marL="5776">
              <a:spcBef>
                <a:spcPts val="57"/>
              </a:spcBef>
            </a:pPr>
            <a:r>
              <a:rPr sz="3024" spc="-23" dirty="0">
                <a:solidFill>
                  <a:srgbClr val="FFFFFF"/>
                </a:solidFill>
              </a:rPr>
              <a:t>TRANSFORMER</a:t>
            </a:r>
            <a:endParaRPr sz="3024" dirty="0"/>
          </a:p>
        </p:txBody>
      </p:sp>
      <p:sp>
        <p:nvSpPr>
          <p:cNvPr id="6" name="object 6"/>
          <p:cNvSpPr txBox="1"/>
          <p:nvPr/>
        </p:nvSpPr>
        <p:spPr>
          <a:xfrm>
            <a:off x="2827542" y="4627654"/>
            <a:ext cx="849934" cy="328654"/>
          </a:xfrm>
          <a:prstGeom prst="rect">
            <a:avLst/>
          </a:prstGeom>
        </p:spPr>
        <p:txBody>
          <a:bodyPr vert="horz" wrap="square" lIns="0" tIns="6642" rIns="0" bIns="0" rtlCol="0">
            <a:spAutoFit/>
          </a:bodyPr>
          <a:lstStyle/>
          <a:p>
            <a:pPr marL="5776">
              <a:spcBef>
                <a:spcPts val="52"/>
              </a:spcBef>
              <a:tabLst>
                <a:tab pos="518681" algn="l"/>
              </a:tabLst>
            </a:pPr>
            <a:r>
              <a:rPr sz="2092" spc="-11" dirty="0">
                <a:latin typeface="Calibri"/>
                <a:cs typeface="Calibri"/>
              </a:rPr>
              <a:t>the</a:t>
            </a:r>
            <a:r>
              <a:rPr sz="2092" dirty="0">
                <a:latin typeface="Calibri"/>
                <a:cs typeface="Calibri"/>
              </a:rPr>
              <a:t>	</a:t>
            </a:r>
            <a:r>
              <a:rPr sz="2092" spc="-11" dirty="0">
                <a:latin typeface="Calibri"/>
                <a:cs typeface="Calibri"/>
              </a:rPr>
              <a:t>cat</a:t>
            </a:r>
            <a:endParaRPr sz="2092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921380" y="4627654"/>
            <a:ext cx="2241653" cy="328654"/>
          </a:xfrm>
          <a:prstGeom prst="rect">
            <a:avLst/>
          </a:prstGeom>
        </p:spPr>
        <p:txBody>
          <a:bodyPr vert="horz" wrap="square" lIns="0" tIns="6642" rIns="0" bIns="0" rtlCol="0">
            <a:spAutoFit/>
          </a:bodyPr>
          <a:lstStyle/>
          <a:p>
            <a:pPr marL="5776">
              <a:spcBef>
                <a:spcPts val="52"/>
              </a:spcBef>
              <a:tabLst>
                <a:tab pos="616295" algn="l"/>
                <a:tab pos="1212085" algn="l"/>
                <a:tab pos="1807875" algn="l"/>
              </a:tabLst>
            </a:pPr>
            <a:r>
              <a:rPr sz="2092" spc="-11" dirty="0">
                <a:latin typeface="Calibri"/>
                <a:cs typeface="Calibri"/>
              </a:rPr>
              <a:t>sat</a:t>
            </a:r>
            <a:r>
              <a:rPr sz="2092" dirty="0">
                <a:latin typeface="Calibri"/>
                <a:cs typeface="Calibri"/>
              </a:rPr>
              <a:t>	</a:t>
            </a:r>
            <a:r>
              <a:rPr sz="2092" spc="-11" dirty="0">
                <a:latin typeface="Calibri"/>
                <a:cs typeface="Calibri"/>
              </a:rPr>
              <a:t>on</a:t>
            </a:r>
            <a:r>
              <a:rPr sz="2092" dirty="0">
                <a:latin typeface="Calibri"/>
                <a:cs typeface="Calibri"/>
              </a:rPr>
              <a:t>	</a:t>
            </a:r>
            <a:r>
              <a:rPr sz="2092" spc="-11" dirty="0">
                <a:latin typeface="Calibri"/>
                <a:cs typeface="Calibri"/>
              </a:rPr>
              <a:t>the</a:t>
            </a:r>
            <a:r>
              <a:rPr sz="2092" dirty="0">
                <a:latin typeface="Calibri"/>
                <a:cs typeface="Calibri"/>
              </a:rPr>
              <a:t>	</a:t>
            </a:r>
            <a:r>
              <a:rPr sz="2092" spc="-11" dirty="0">
                <a:latin typeface="Calibri"/>
                <a:cs typeface="Calibri"/>
              </a:rPr>
              <a:t>mat</a:t>
            </a:r>
            <a:endParaRPr sz="2092">
              <a:latin typeface="Calibri"/>
              <a:cs typeface="Calibri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423590" y="4240023"/>
            <a:ext cx="150809" cy="471769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960652" y="4242595"/>
            <a:ext cx="150809" cy="471769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989280" y="4235087"/>
            <a:ext cx="150809" cy="471769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600021" y="4240023"/>
            <a:ext cx="150808" cy="471769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210759" y="4240232"/>
            <a:ext cx="150808" cy="471769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869981" y="4242595"/>
            <a:ext cx="150808" cy="471769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427232" y="2830000"/>
            <a:ext cx="150809" cy="471769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2913761" y="2832544"/>
            <a:ext cx="150809" cy="471769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3985125" y="2829793"/>
            <a:ext cx="150809" cy="471769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584096" y="2829793"/>
            <a:ext cx="150808" cy="471769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5216438" y="2829999"/>
            <a:ext cx="150808" cy="471769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5875832" y="2832544"/>
            <a:ext cx="150808" cy="47176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821C02E-57D7-4D28-F2D8-A2FD69B76A04}"/>
                  </a:ext>
                </a:extLst>
              </p:cNvPr>
              <p:cNvSpPr txBox="1"/>
              <p:nvPr/>
            </p:nvSpPr>
            <p:spPr>
              <a:xfrm>
                <a:off x="2174449" y="4650611"/>
                <a:ext cx="45608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821C02E-57D7-4D28-F2D8-A2FD69B76A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4449" y="4650611"/>
                <a:ext cx="456087" cy="276999"/>
              </a:xfrm>
              <a:prstGeom prst="rect">
                <a:avLst/>
              </a:prstGeom>
              <a:blipFill>
                <a:blip r:embed="rId15"/>
                <a:stretch>
                  <a:fillRect l="-10811" r="-2703" b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EC5CFA0-CDB2-1DEF-DD5D-16805792CC4B}"/>
                  </a:ext>
                </a:extLst>
              </p:cNvPr>
              <p:cNvSpPr txBox="1"/>
              <p:nvPr/>
            </p:nvSpPr>
            <p:spPr>
              <a:xfrm>
                <a:off x="1138430" y="1810972"/>
                <a:ext cx="148681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b="0" dirty="0"/>
                  <a:t>(gold output)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 =</m:t>
                    </m:r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EC5CFA0-CDB2-1DEF-DD5D-16805792CC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8430" y="1810972"/>
                <a:ext cx="1486817" cy="276999"/>
              </a:xfrm>
              <a:prstGeom prst="rect">
                <a:avLst/>
              </a:prstGeom>
              <a:blipFill>
                <a:blip r:embed="rId16"/>
                <a:stretch>
                  <a:fillRect l="-6780" r="-2542" b="-391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9" name="Group 58">
            <a:extLst>
              <a:ext uri="{FF2B5EF4-FFF2-40B4-BE49-F238E27FC236}">
                <a16:creationId xmlns:a16="http://schemas.microsoft.com/office/drawing/2014/main" id="{1404A221-795B-426D-DBA5-13CDF20CF6DB}"/>
              </a:ext>
            </a:extLst>
          </p:cNvPr>
          <p:cNvGrpSpPr>
            <a:grpSpLocks noChangeAspect="1"/>
          </p:cNvGrpSpPr>
          <p:nvPr/>
        </p:nvGrpSpPr>
        <p:grpSpPr>
          <a:xfrm>
            <a:off x="3315040" y="2600156"/>
            <a:ext cx="359040" cy="127221"/>
            <a:chOff x="7316835" y="187982"/>
            <a:chExt cx="1490982" cy="528309"/>
          </a:xfrm>
        </p:grpSpPr>
        <p:grpSp>
          <p:nvGrpSpPr>
            <p:cNvPr id="60" name="object 14">
              <a:extLst>
                <a:ext uri="{FF2B5EF4-FFF2-40B4-BE49-F238E27FC236}">
                  <a16:creationId xmlns:a16="http://schemas.microsoft.com/office/drawing/2014/main" id="{FCC18A61-DD28-2AE2-B0E1-CE6146F9CE8E}"/>
                </a:ext>
              </a:extLst>
            </p:cNvPr>
            <p:cNvGrpSpPr/>
            <p:nvPr/>
          </p:nvGrpSpPr>
          <p:grpSpPr>
            <a:xfrm>
              <a:off x="7316835" y="187982"/>
              <a:ext cx="1490982" cy="527960"/>
              <a:chOff x="8191551" y="1012122"/>
              <a:chExt cx="2100580" cy="710501"/>
            </a:xfrm>
          </p:grpSpPr>
          <p:sp>
            <p:nvSpPr>
              <p:cNvPr id="64" name="object 16">
                <a:extLst>
                  <a:ext uri="{FF2B5EF4-FFF2-40B4-BE49-F238E27FC236}">
                    <a16:creationId xmlns:a16="http://schemas.microsoft.com/office/drawing/2014/main" id="{5E14CF9A-5181-DB69-23C9-30DB4DA18BD6}"/>
                  </a:ext>
                </a:extLst>
              </p:cNvPr>
              <p:cNvSpPr/>
              <p:nvPr/>
            </p:nvSpPr>
            <p:spPr>
              <a:xfrm>
                <a:off x="8191551" y="1711511"/>
                <a:ext cx="33655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36550">
                    <a:moveTo>
                      <a:pt x="0" y="0"/>
                    </a:moveTo>
                    <a:lnTo>
                      <a:pt x="336506" y="0"/>
                    </a:lnTo>
                  </a:path>
                </a:pathLst>
              </a:custGeom>
              <a:ln w="12576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65" name="object 17">
                <a:extLst>
                  <a:ext uri="{FF2B5EF4-FFF2-40B4-BE49-F238E27FC236}">
                    <a16:creationId xmlns:a16="http://schemas.microsoft.com/office/drawing/2014/main" id="{0977510F-D6CD-0FCA-391F-836DE2840D2B}"/>
                  </a:ext>
                </a:extLst>
              </p:cNvPr>
              <p:cNvSpPr/>
              <p:nvPr/>
            </p:nvSpPr>
            <p:spPr>
              <a:xfrm>
                <a:off x="8191551" y="1716273"/>
                <a:ext cx="479425" cy="0"/>
              </a:xfrm>
              <a:custGeom>
                <a:avLst/>
                <a:gdLst/>
                <a:ahLst/>
                <a:cxnLst/>
                <a:rect l="l" t="t" r="r" b="b"/>
                <a:pathLst>
                  <a:path w="479425">
                    <a:moveTo>
                      <a:pt x="0" y="0"/>
                    </a:moveTo>
                    <a:lnTo>
                      <a:pt x="479204" y="0"/>
                    </a:lnTo>
                  </a:path>
                </a:pathLst>
              </a:custGeom>
              <a:ln w="317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66" name="object 18">
                <a:extLst>
                  <a:ext uri="{FF2B5EF4-FFF2-40B4-BE49-F238E27FC236}">
                    <a16:creationId xmlns:a16="http://schemas.microsoft.com/office/drawing/2014/main" id="{B9E6E809-5F66-6A1B-0047-912A0C174790}"/>
                  </a:ext>
                </a:extLst>
              </p:cNvPr>
              <p:cNvSpPr/>
              <p:nvPr/>
            </p:nvSpPr>
            <p:spPr>
              <a:xfrm>
                <a:off x="10098210" y="1711511"/>
                <a:ext cx="19367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93675">
                    <a:moveTo>
                      <a:pt x="0" y="0"/>
                    </a:moveTo>
                    <a:lnTo>
                      <a:pt x="193322" y="0"/>
                    </a:lnTo>
                  </a:path>
                </a:pathLst>
              </a:custGeom>
              <a:ln w="12576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67" name="object 19">
                <a:extLst>
                  <a:ext uri="{FF2B5EF4-FFF2-40B4-BE49-F238E27FC236}">
                    <a16:creationId xmlns:a16="http://schemas.microsoft.com/office/drawing/2014/main" id="{564D755B-A965-C4FA-9C61-72FBA75F56CC}"/>
                  </a:ext>
                </a:extLst>
              </p:cNvPr>
              <p:cNvSpPr/>
              <p:nvPr/>
            </p:nvSpPr>
            <p:spPr>
              <a:xfrm>
                <a:off x="8191551" y="1716273"/>
                <a:ext cx="2100580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2100579" h="6350">
                    <a:moveTo>
                      <a:pt x="1906658" y="0"/>
                    </a:moveTo>
                    <a:lnTo>
                      <a:pt x="2099981" y="0"/>
                    </a:lnTo>
                  </a:path>
                  <a:path w="2100579" h="6350">
                    <a:moveTo>
                      <a:pt x="0" y="6288"/>
                    </a:moveTo>
                    <a:lnTo>
                      <a:pt x="2099981" y="6288"/>
                    </a:lnTo>
                  </a:path>
                </a:pathLst>
              </a:custGeom>
              <a:ln w="317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68" name="object 20">
                <a:extLst>
                  <a:ext uri="{FF2B5EF4-FFF2-40B4-BE49-F238E27FC236}">
                    <a16:creationId xmlns:a16="http://schemas.microsoft.com/office/drawing/2014/main" id="{43A25425-CFA1-A3D0-1041-4F37BB1CE053}"/>
                  </a:ext>
                </a:extLst>
              </p:cNvPr>
              <p:cNvSpPr/>
              <p:nvPr/>
            </p:nvSpPr>
            <p:spPr>
              <a:xfrm>
                <a:off x="8385361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87496"/>
                    </a:lnTo>
                    <a:lnTo>
                      <a:pt x="143183" y="87496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69" name="object 21">
                <a:extLst>
                  <a:ext uri="{FF2B5EF4-FFF2-40B4-BE49-F238E27FC236}">
                    <a16:creationId xmlns:a16="http://schemas.microsoft.com/office/drawing/2014/main" id="{2ACFB58D-FCCD-16EC-BBD0-78AD0A7056D7}"/>
                  </a:ext>
                </a:extLst>
              </p:cNvPr>
              <p:cNvSpPr/>
              <p:nvPr/>
            </p:nvSpPr>
            <p:spPr>
              <a:xfrm>
                <a:off x="8385361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87496"/>
                    </a:lnTo>
                    <a:lnTo>
                      <a:pt x="0" y="8749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70" name="object 22">
                <a:extLst>
                  <a:ext uri="{FF2B5EF4-FFF2-40B4-BE49-F238E27FC236}">
                    <a16:creationId xmlns:a16="http://schemas.microsoft.com/office/drawing/2014/main" id="{D2E35862-C0CC-75CF-5C71-999A838D8D4A}"/>
                  </a:ext>
                </a:extLst>
              </p:cNvPr>
              <p:cNvSpPr/>
              <p:nvPr/>
            </p:nvSpPr>
            <p:spPr>
              <a:xfrm>
                <a:off x="8528058" y="1012122"/>
                <a:ext cx="143510" cy="70612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706119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705676"/>
                    </a:lnTo>
                    <a:lnTo>
                      <a:pt x="143183" y="705676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71" name="object 23">
                <a:extLst>
                  <a:ext uri="{FF2B5EF4-FFF2-40B4-BE49-F238E27FC236}">
                    <a16:creationId xmlns:a16="http://schemas.microsoft.com/office/drawing/2014/main" id="{3D1BBC62-C43B-53D9-EBF2-D1CA63458B09}"/>
                  </a:ext>
                </a:extLst>
              </p:cNvPr>
              <p:cNvSpPr/>
              <p:nvPr/>
            </p:nvSpPr>
            <p:spPr>
              <a:xfrm>
                <a:off x="8528058" y="1012122"/>
                <a:ext cx="143510" cy="70612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706119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705676"/>
                    </a:lnTo>
                    <a:lnTo>
                      <a:pt x="0" y="70567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72" name="object 24">
                <a:extLst>
                  <a:ext uri="{FF2B5EF4-FFF2-40B4-BE49-F238E27FC236}">
                    <a16:creationId xmlns:a16="http://schemas.microsoft.com/office/drawing/2014/main" id="{641CC7A1-39AE-E44F-2652-CBD325C60CAF}"/>
                  </a:ext>
                </a:extLst>
              </p:cNvPr>
              <p:cNvSpPr/>
              <p:nvPr/>
            </p:nvSpPr>
            <p:spPr>
              <a:xfrm>
                <a:off x="8670755" y="1535343"/>
                <a:ext cx="143510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82880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182455"/>
                    </a:lnTo>
                    <a:lnTo>
                      <a:pt x="143183" y="182455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73" name="object 25">
                <a:extLst>
                  <a:ext uri="{FF2B5EF4-FFF2-40B4-BE49-F238E27FC236}">
                    <a16:creationId xmlns:a16="http://schemas.microsoft.com/office/drawing/2014/main" id="{9E46B6E0-7662-174A-C19F-EFCE4A2711D3}"/>
                  </a:ext>
                </a:extLst>
              </p:cNvPr>
              <p:cNvSpPr/>
              <p:nvPr/>
            </p:nvSpPr>
            <p:spPr>
              <a:xfrm>
                <a:off x="8670755" y="1535343"/>
                <a:ext cx="143510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8288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182455"/>
                    </a:lnTo>
                    <a:lnTo>
                      <a:pt x="0" y="182455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74" name="object 26">
                <a:extLst>
                  <a:ext uri="{FF2B5EF4-FFF2-40B4-BE49-F238E27FC236}">
                    <a16:creationId xmlns:a16="http://schemas.microsoft.com/office/drawing/2014/main" id="{0B385ABF-E1E5-8CDE-DBF9-AF2150BDAFF1}"/>
                  </a:ext>
                </a:extLst>
              </p:cNvPr>
              <p:cNvSpPr/>
              <p:nvPr/>
            </p:nvSpPr>
            <p:spPr>
              <a:xfrm>
                <a:off x="8813451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290708"/>
                    </a:lnTo>
                    <a:lnTo>
                      <a:pt x="143184" y="290708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75" name="object 27">
                <a:extLst>
                  <a:ext uri="{FF2B5EF4-FFF2-40B4-BE49-F238E27FC236}">
                    <a16:creationId xmlns:a16="http://schemas.microsoft.com/office/drawing/2014/main" id="{FFEC9911-56F4-1FC8-A367-295139515738}"/>
                  </a:ext>
                </a:extLst>
              </p:cNvPr>
              <p:cNvSpPr/>
              <p:nvPr/>
            </p:nvSpPr>
            <p:spPr>
              <a:xfrm>
                <a:off x="8813451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90707"/>
                    </a:lnTo>
                    <a:lnTo>
                      <a:pt x="0" y="290707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76" name="object 28">
                <a:extLst>
                  <a:ext uri="{FF2B5EF4-FFF2-40B4-BE49-F238E27FC236}">
                    <a16:creationId xmlns:a16="http://schemas.microsoft.com/office/drawing/2014/main" id="{555432D6-4054-9FB1-61CD-AFB5DC6C6540}"/>
                  </a:ext>
                </a:extLst>
              </p:cNvPr>
              <p:cNvSpPr/>
              <p:nvPr/>
            </p:nvSpPr>
            <p:spPr>
              <a:xfrm>
                <a:off x="8956149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87496"/>
                    </a:lnTo>
                    <a:lnTo>
                      <a:pt x="143184" y="87496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77" name="object 29">
                <a:extLst>
                  <a:ext uri="{FF2B5EF4-FFF2-40B4-BE49-F238E27FC236}">
                    <a16:creationId xmlns:a16="http://schemas.microsoft.com/office/drawing/2014/main" id="{31D54DD2-A547-A6A6-39F0-B5E145D78867}"/>
                  </a:ext>
                </a:extLst>
              </p:cNvPr>
              <p:cNvSpPr/>
              <p:nvPr/>
            </p:nvSpPr>
            <p:spPr>
              <a:xfrm>
                <a:off x="8956149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87496"/>
                    </a:lnTo>
                    <a:lnTo>
                      <a:pt x="0" y="8749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78" name="object 30">
                <a:extLst>
                  <a:ext uri="{FF2B5EF4-FFF2-40B4-BE49-F238E27FC236}">
                    <a16:creationId xmlns:a16="http://schemas.microsoft.com/office/drawing/2014/main" id="{1F0E101A-9FCA-59D0-80DC-DD4A3FF0D0E8}"/>
                  </a:ext>
                </a:extLst>
              </p:cNvPr>
              <p:cNvSpPr/>
              <p:nvPr/>
            </p:nvSpPr>
            <p:spPr>
              <a:xfrm>
                <a:off x="9098846" y="1403269"/>
                <a:ext cx="143510" cy="31496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1496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314529"/>
                    </a:lnTo>
                    <a:lnTo>
                      <a:pt x="143184" y="314529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79" name="object 31">
                <a:extLst>
                  <a:ext uri="{FF2B5EF4-FFF2-40B4-BE49-F238E27FC236}">
                    <a16:creationId xmlns:a16="http://schemas.microsoft.com/office/drawing/2014/main" id="{58D6DDE0-F062-6DD4-F80A-879DD365783C}"/>
                  </a:ext>
                </a:extLst>
              </p:cNvPr>
              <p:cNvSpPr/>
              <p:nvPr/>
            </p:nvSpPr>
            <p:spPr>
              <a:xfrm>
                <a:off x="9098846" y="1403269"/>
                <a:ext cx="143510" cy="31496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1496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314529"/>
                    </a:lnTo>
                    <a:lnTo>
                      <a:pt x="0" y="31452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80" name="object 32">
                <a:extLst>
                  <a:ext uri="{FF2B5EF4-FFF2-40B4-BE49-F238E27FC236}">
                    <a16:creationId xmlns:a16="http://schemas.microsoft.com/office/drawing/2014/main" id="{F25F96E1-C8AF-8707-7E40-1723AC9E8ECA}"/>
                  </a:ext>
                </a:extLst>
              </p:cNvPr>
              <p:cNvSpPr/>
              <p:nvPr/>
            </p:nvSpPr>
            <p:spPr>
              <a:xfrm>
                <a:off x="9241543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290708"/>
                    </a:lnTo>
                    <a:lnTo>
                      <a:pt x="143184" y="290708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81" name="object 33">
                <a:extLst>
                  <a:ext uri="{FF2B5EF4-FFF2-40B4-BE49-F238E27FC236}">
                    <a16:creationId xmlns:a16="http://schemas.microsoft.com/office/drawing/2014/main" id="{F48E7B3C-CE89-F010-D6A1-CC86D31097FC}"/>
                  </a:ext>
                </a:extLst>
              </p:cNvPr>
              <p:cNvSpPr/>
              <p:nvPr/>
            </p:nvSpPr>
            <p:spPr>
              <a:xfrm>
                <a:off x="9241543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90708"/>
                    </a:lnTo>
                    <a:lnTo>
                      <a:pt x="0" y="290708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82" name="object 34">
                <a:extLst>
                  <a:ext uri="{FF2B5EF4-FFF2-40B4-BE49-F238E27FC236}">
                    <a16:creationId xmlns:a16="http://schemas.microsoft.com/office/drawing/2014/main" id="{67713E2A-F2C1-83D7-65E8-0DF006790435}"/>
                  </a:ext>
                </a:extLst>
              </p:cNvPr>
              <p:cNvSpPr/>
              <p:nvPr/>
            </p:nvSpPr>
            <p:spPr>
              <a:xfrm>
                <a:off x="9526937" y="1585520"/>
                <a:ext cx="143510" cy="1327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3271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132279"/>
                    </a:lnTo>
                    <a:lnTo>
                      <a:pt x="143183" y="132279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83" name="object 35">
                <a:extLst>
                  <a:ext uri="{FF2B5EF4-FFF2-40B4-BE49-F238E27FC236}">
                    <a16:creationId xmlns:a16="http://schemas.microsoft.com/office/drawing/2014/main" id="{08F6D350-D223-9031-A9E9-CB46128B30E3}"/>
                  </a:ext>
                </a:extLst>
              </p:cNvPr>
              <p:cNvSpPr/>
              <p:nvPr/>
            </p:nvSpPr>
            <p:spPr>
              <a:xfrm>
                <a:off x="9526937" y="1585520"/>
                <a:ext cx="143510" cy="1327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3271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132279"/>
                    </a:lnTo>
                    <a:lnTo>
                      <a:pt x="0" y="13227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84" name="object 36">
                <a:extLst>
                  <a:ext uri="{FF2B5EF4-FFF2-40B4-BE49-F238E27FC236}">
                    <a16:creationId xmlns:a16="http://schemas.microsoft.com/office/drawing/2014/main" id="{A5797E77-5124-8034-6501-D9B2E9A85682}"/>
                  </a:ext>
                </a:extLst>
              </p:cNvPr>
              <p:cNvSpPr/>
              <p:nvPr/>
            </p:nvSpPr>
            <p:spPr>
              <a:xfrm>
                <a:off x="9669635" y="1479669"/>
                <a:ext cx="143510" cy="2381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38125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238130"/>
                    </a:lnTo>
                    <a:lnTo>
                      <a:pt x="143183" y="238130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85" name="object 37">
                <a:extLst>
                  <a:ext uri="{FF2B5EF4-FFF2-40B4-BE49-F238E27FC236}">
                    <a16:creationId xmlns:a16="http://schemas.microsoft.com/office/drawing/2014/main" id="{0CD0EC10-C658-2C13-842C-EBDB01C6C0C2}"/>
                  </a:ext>
                </a:extLst>
              </p:cNvPr>
              <p:cNvSpPr/>
              <p:nvPr/>
            </p:nvSpPr>
            <p:spPr>
              <a:xfrm>
                <a:off x="9669635" y="1479669"/>
                <a:ext cx="143510" cy="2381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38125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38129"/>
                    </a:lnTo>
                    <a:lnTo>
                      <a:pt x="0" y="23812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86" name="object 38">
                <a:extLst>
                  <a:ext uri="{FF2B5EF4-FFF2-40B4-BE49-F238E27FC236}">
                    <a16:creationId xmlns:a16="http://schemas.microsoft.com/office/drawing/2014/main" id="{826FEC10-71FD-7AA9-0974-96B199377EA4}"/>
                  </a:ext>
                </a:extLst>
              </p:cNvPr>
              <p:cNvSpPr/>
              <p:nvPr/>
            </p:nvSpPr>
            <p:spPr>
              <a:xfrm>
                <a:off x="9812332" y="1396268"/>
                <a:ext cx="143510" cy="32194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2194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321530"/>
                    </a:lnTo>
                    <a:lnTo>
                      <a:pt x="143183" y="321530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87" name="object 39">
                <a:extLst>
                  <a:ext uri="{FF2B5EF4-FFF2-40B4-BE49-F238E27FC236}">
                    <a16:creationId xmlns:a16="http://schemas.microsoft.com/office/drawing/2014/main" id="{92FF2277-E4D4-7C56-C988-18506A95CBC6}"/>
                  </a:ext>
                </a:extLst>
              </p:cNvPr>
              <p:cNvSpPr/>
              <p:nvPr/>
            </p:nvSpPr>
            <p:spPr>
              <a:xfrm>
                <a:off x="9812332" y="1396268"/>
                <a:ext cx="143510" cy="32194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2194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321531"/>
                    </a:lnTo>
                    <a:lnTo>
                      <a:pt x="0" y="321531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88" name="object 40">
                <a:extLst>
                  <a:ext uri="{FF2B5EF4-FFF2-40B4-BE49-F238E27FC236}">
                    <a16:creationId xmlns:a16="http://schemas.microsoft.com/office/drawing/2014/main" id="{0CF7AFDA-F6F7-8507-0458-421865651CC8}"/>
                  </a:ext>
                </a:extLst>
              </p:cNvPr>
              <p:cNvSpPr/>
              <p:nvPr/>
            </p:nvSpPr>
            <p:spPr>
              <a:xfrm>
                <a:off x="9955026" y="1661887"/>
                <a:ext cx="143510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651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55911"/>
                    </a:lnTo>
                    <a:lnTo>
                      <a:pt x="143183" y="55911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89" name="object 41">
                <a:extLst>
                  <a:ext uri="{FF2B5EF4-FFF2-40B4-BE49-F238E27FC236}">
                    <a16:creationId xmlns:a16="http://schemas.microsoft.com/office/drawing/2014/main" id="{BCDA00F9-5EFB-7D2A-0DAA-B9ED1F3F2FC0}"/>
                  </a:ext>
                </a:extLst>
              </p:cNvPr>
              <p:cNvSpPr/>
              <p:nvPr/>
            </p:nvSpPr>
            <p:spPr>
              <a:xfrm>
                <a:off x="9955026" y="1661887"/>
                <a:ext cx="143510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651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55911"/>
                    </a:lnTo>
                    <a:lnTo>
                      <a:pt x="0" y="55911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</p:grpSp>
        <p:grpSp>
          <p:nvGrpSpPr>
            <p:cNvPr id="61" name="object 129">
              <a:extLst>
                <a:ext uri="{FF2B5EF4-FFF2-40B4-BE49-F238E27FC236}">
                  <a16:creationId xmlns:a16="http://schemas.microsoft.com/office/drawing/2014/main" id="{BE370929-30D0-F996-58E0-EF7E8F8DFE3F}"/>
                </a:ext>
              </a:extLst>
            </p:cNvPr>
            <p:cNvGrpSpPr/>
            <p:nvPr/>
          </p:nvGrpSpPr>
          <p:grpSpPr>
            <a:xfrm>
              <a:off x="8160019" y="315212"/>
              <a:ext cx="108623" cy="401079"/>
              <a:chOff x="9379478" y="1183342"/>
              <a:chExt cx="153035" cy="539750"/>
            </a:xfrm>
          </p:grpSpPr>
          <p:sp>
            <p:nvSpPr>
              <p:cNvPr id="62" name="object 130">
                <a:extLst>
                  <a:ext uri="{FF2B5EF4-FFF2-40B4-BE49-F238E27FC236}">
                    <a16:creationId xmlns:a16="http://schemas.microsoft.com/office/drawing/2014/main" id="{B41F4EC9-C338-4755-1237-4E3B17C73FFE}"/>
                  </a:ext>
                </a:extLst>
              </p:cNvPr>
              <p:cNvSpPr/>
              <p:nvPr/>
            </p:nvSpPr>
            <p:spPr>
              <a:xfrm>
                <a:off x="9384241" y="1188105"/>
                <a:ext cx="143510" cy="5302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30225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529694"/>
                    </a:lnTo>
                    <a:lnTo>
                      <a:pt x="143184" y="529694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63" name="object 131">
                <a:extLst>
                  <a:ext uri="{FF2B5EF4-FFF2-40B4-BE49-F238E27FC236}">
                    <a16:creationId xmlns:a16="http://schemas.microsoft.com/office/drawing/2014/main" id="{17BD70EB-3B33-5315-CC21-DE894C0EB27F}"/>
                  </a:ext>
                </a:extLst>
              </p:cNvPr>
              <p:cNvSpPr/>
              <p:nvPr/>
            </p:nvSpPr>
            <p:spPr>
              <a:xfrm>
                <a:off x="9384241" y="1188105"/>
                <a:ext cx="143510" cy="5302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30225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529694"/>
                    </a:lnTo>
                    <a:lnTo>
                      <a:pt x="0" y="529694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</p:grp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850A00FD-0B36-1FFA-15E4-C1223E36814A}"/>
              </a:ext>
            </a:extLst>
          </p:cNvPr>
          <p:cNvGrpSpPr>
            <a:grpSpLocks noChangeAspect="1"/>
          </p:cNvGrpSpPr>
          <p:nvPr/>
        </p:nvGrpSpPr>
        <p:grpSpPr>
          <a:xfrm>
            <a:off x="2804531" y="2599914"/>
            <a:ext cx="359040" cy="127221"/>
            <a:chOff x="7316835" y="187982"/>
            <a:chExt cx="1490982" cy="528309"/>
          </a:xfrm>
        </p:grpSpPr>
        <p:grpSp>
          <p:nvGrpSpPr>
            <p:cNvPr id="91" name="object 14">
              <a:extLst>
                <a:ext uri="{FF2B5EF4-FFF2-40B4-BE49-F238E27FC236}">
                  <a16:creationId xmlns:a16="http://schemas.microsoft.com/office/drawing/2014/main" id="{EE78FE48-82AB-CC9D-AC05-D14CDE518EEE}"/>
                </a:ext>
              </a:extLst>
            </p:cNvPr>
            <p:cNvGrpSpPr/>
            <p:nvPr/>
          </p:nvGrpSpPr>
          <p:grpSpPr>
            <a:xfrm>
              <a:off x="7316835" y="187982"/>
              <a:ext cx="1490982" cy="527960"/>
              <a:chOff x="8191551" y="1012122"/>
              <a:chExt cx="2100580" cy="710501"/>
            </a:xfrm>
          </p:grpSpPr>
          <p:sp>
            <p:nvSpPr>
              <p:cNvPr id="95" name="object 16">
                <a:extLst>
                  <a:ext uri="{FF2B5EF4-FFF2-40B4-BE49-F238E27FC236}">
                    <a16:creationId xmlns:a16="http://schemas.microsoft.com/office/drawing/2014/main" id="{EA906702-4B25-0E92-46B1-4FC678D0C8F7}"/>
                  </a:ext>
                </a:extLst>
              </p:cNvPr>
              <p:cNvSpPr/>
              <p:nvPr/>
            </p:nvSpPr>
            <p:spPr>
              <a:xfrm>
                <a:off x="8191551" y="1711511"/>
                <a:ext cx="33655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36550">
                    <a:moveTo>
                      <a:pt x="0" y="0"/>
                    </a:moveTo>
                    <a:lnTo>
                      <a:pt x="336506" y="0"/>
                    </a:lnTo>
                  </a:path>
                </a:pathLst>
              </a:custGeom>
              <a:ln w="12576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96" name="object 17">
                <a:extLst>
                  <a:ext uri="{FF2B5EF4-FFF2-40B4-BE49-F238E27FC236}">
                    <a16:creationId xmlns:a16="http://schemas.microsoft.com/office/drawing/2014/main" id="{74307EAE-FE07-F840-2710-2A1E21732C47}"/>
                  </a:ext>
                </a:extLst>
              </p:cNvPr>
              <p:cNvSpPr/>
              <p:nvPr/>
            </p:nvSpPr>
            <p:spPr>
              <a:xfrm>
                <a:off x="8191551" y="1716273"/>
                <a:ext cx="479425" cy="0"/>
              </a:xfrm>
              <a:custGeom>
                <a:avLst/>
                <a:gdLst/>
                <a:ahLst/>
                <a:cxnLst/>
                <a:rect l="l" t="t" r="r" b="b"/>
                <a:pathLst>
                  <a:path w="479425">
                    <a:moveTo>
                      <a:pt x="0" y="0"/>
                    </a:moveTo>
                    <a:lnTo>
                      <a:pt x="479204" y="0"/>
                    </a:lnTo>
                  </a:path>
                </a:pathLst>
              </a:custGeom>
              <a:ln w="317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97" name="object 18">
                <a:extLst>
                  <a:ext uri="{FF2B5EF4-FFF2-40B4-BE49-F238E27FC236}">
                    <a16:creationId xmlns:a16="http://schemas.microsoft.com/office/drawing/2014/main" id="{F145D19A-3850-98FA-E0F8-F6FC9DF0A74E}"/>
                  </a:ext>
                </a:extLst>
              </p:cNvPr>
              <p:cNvSpPr/>
              <p:nvPr/>
            </p:nvSpPr>
            <p:spPr>
              <a:xfrm>
                <a:off x="10098210" y="1711511"/>
                <a:ext cx="19367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93675">
                    <a:moveTo>
                      <a:pt x="0" y="0"/>
                    </a:moveTo>
                    <a:lnTo>
                      <a:pt x="193322" y="0"/>
                    </a:lnTo>
                  </a:path>
                </a:pathLst>
              </a:custGeom>
              <a:ln w="12576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98" name="object 19">
                <a:extLst>
                  <a:ext uri="{FF2B5EF4-FFF2-40B4-BE49-F238E27FC236}">
                    <a16:creationId xmlns:a16="http://schemas.microsoft.com/office/drawing/2014/main" id="{C5C56AAF-8F5E-5F21-1200-34904546F0AF}"/>
                  </a:ext>
                </a:extLst>
              </p:cNvPr>
              <p:cNvSpPr/>
              <p:nvPr/>
            </p:nvSpPr>
            <p:spPr>
              <a:xfrm>
                <a:off x="8191551" y="1716273"/>
                <a:ext cx="2100580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2100579" h="6350">
                    <a:moveTo>
                      <a:pt x="1906658" y="0"/>
                    </a:moveTo>
                    <a:lnTo>
                      <a:pt x="2099981" y="0"/>
                    </a:lnTo>
                  </a:path>
                  <a:path w="2100579" h="6350">
                    <a:moveTo>
                      <a:pt x="0" y="6288"/>
                    </a:moveTo>
                    <a:lnTo>
                      <a:pt x="2099981" y="6288"/>
                    </a:lnTo>
                  </a:path>
                </a:pathLst>
              </a:custGeom>
              <a:ln w="317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99" name="object 20">
                <a:extLst>
                  <a:ext uri="{FF2B5EF4-FFF2-40B4-BE49-F238E27FC236}">
                    <a16:creationId xmlns:a16="http://schemas.microsoft.com/office/drawing/2014/main" id="{AD981CE9-F48D-F435-87C7-BCF070AA43D1}"/>
                  </a:ext>
                </a:extLst>
              </p:cNvPr>
              <p:cNvSpPr/>
              <p:nvPr/>
            </p:nvSpPr>
            <p:spPr>
              <a:xfrm>
                <a:off x="8385361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87496"/>
                    </a:lnTo>
                    <a:lnTo>
                      <a:pt x="143183" y="87496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00" name="object 21">
                <a:extLst>
                  <a:ext uri="{FF2B5EF4-FFF2-40B4-BE49-F238E27FC236}">
                    <a16:creationId xmlns:a16="http://schemas.microsoft.com/office/drawing/2014/main" id="{44246344-7758-8C13-6DE2-128BA12BFD32}"/>
                  </a:ext>
                </a:extLst>
              </p:cNvPr>
              <p:cNvSpPr/>
              <p:nvPr/>
            </p:nvSpPr>
            <p:spPr>
              <a:xfrm>
                <a:off x="8385361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87496"/>
                    </a:lnTo>
                    <a:lnTo>
                      <a:pt x="0" y="8749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01" name="object 22">
                <a:extLst>
                  <a:ext uri="{FF2B5EF4-FFF2-40B4-BE49-F238E27FC236}">
                    <a16:creationId xmlns:a16="http://schemas.microsoft.com/office/drawing/2014/main" id="{354FD713-6A25-16C1-D9C5-1F4C562F41C2}"/>
                  </a:ext>
                </a:extLst>
              </p:cNvPr>
              <p:cNvSpPr/>
              <p:nvPr/>
            </p:nvSpPr>
            <p:spPr>
              <a:xfrm>
                <a:off x="8528058" y="1012122"/>
                <a:ext cx="143510" cy="70612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706119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705676"/>
                    </a:lnTo>
                    <a:lnTo>
                      <a:pt x="143183" y="705676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02" name="object 23">
                <a:extLst>
                  <a:ext uri="{FF2B5EF4-FFF2-40B4-BE49-F238E27FC236}">
                    <a16:creationId xmlns:a16="http://schemas.microsoft.com/office/drawing/2014/main" id="{03BABCA3-6D06-1238-419F-F314AAAEACA1}"/>
                  </a:ext>
                </a:extLst>
              </p:cNvPr>
              <p:cNvSpPr/>
              <p:nvPr/>
            </p:nvSpPr>
            <p:spPr>
              <a:xfrm>
                <a:off x="8528058" y="1012122"/>
                <a:ext cx="143510" cy="70612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706119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705676"/>
                    </a:lnTo>
                    <a:lnTo>
                      <a:pt x="0" y="70567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03" name="object 24">
                <a:extLst>
                  <a:ext uri="{FF2B5EF4-FFF2-40B4-BE49-F238E27FC236}">
                    <a16:creationId xmlns:a16="http://schemas.microsoft.com/office/drawing/2014/main" id="{176C170B-120C-620C-941E-0DBC16BDA6B9}"/>
                  </a:ext>
                </a:extLst>
              </p:cNvPr>
              <p:cNvSpPr/>
              <p:nvPr/>
            </p:nvSpPr>
            <p:spPr>
              <a:xfrm>
                <a:off x="8670755" y="1535343"/>
                <a:ext cx="143510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82880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182455"/>
                    </a:lnTo>
                    <a:lnTo>
                      <a:pt x="143183" y="182455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04" name="object 25">
                <a:extLst>
                  <a:ext uri="{FF2B5EF4-FFF2-40B4-BE49-F238E27FC236}">
                    <a16:creationId xmlns:a16="http://schemas.microsoft.com/office/drawing/2014/main" id="{DEEC5818-A37D-6B6D-190C-A3F2D3840C3A}"/>
                  </a:ext>
                </a:extLst>
              </p:cNvPr>
              <p:cNvSpPr/>
              <p:nvPr/>
            </p:nvSpPr>
            <p:spPr>
              <a:xfrm>
                <a:off x="8670755" y="1535343"/>
                <a:ext cx="143510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8288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182455"/>
                    </a:lnTo>
                    <a:lnTo>
                      <a:pt x="0" y="182455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05" name="object 26">
                <a:extLst>
                  <a:ext uri="{FF2B5EF4-FFF2-40B4-BE49-F238E27FC236}">
                    <a16:creationId xmlns:a16="http://schemas.microsoft.com/office/drawing/2014/main" id="{2D7A9383-BC3B-AC81-3BCF-C7BB2ABA3BB9}"/>
                  </a:ext>
                </a:extLst>
              </p:cNvPr>
              <p:cNvSpPr/>
              <p:nvPr/>
            </p:nvSpPr>
            <p:spPr>
              <a:xfrm>
                <a:off x="8813451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290708"/>
                    </a:lnTo>
                    <a:lnTo>
                      <a:pt x="143184" y="290708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06" name="object 27">
                <a:extLst>
                  <a:ext uri="{FF2B5EF4-FFF2-40B4-BE49-F238E27FC236}">
                    <a16:creationId xmlns:a16="http://schemas.microsoft.com/office/drawing/2014/main" id="{271283AD-0C48-C926-E2BE-BC10428A1D65}"/>
                  </a:ext>
                </a:extLst>
              </p:cNvPr>
              <p:cNvSpPr/>
              <p:nvPr/>
            </p:nvSpPr>
            <p:spPr>
              <a:xfrm>
                <a:off x="8813451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90707"/>
                    </a:lnTo>
                    <a:lnTo>
                      <a:pt x="0" y="290707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07" name="object 28">
                <a:extLst>
                  <a:ext uri="{FF2B5EF4-FFF2-40B4-BE49-F238E27FC236}">
                    <a16:creationId xmlns:a16="http://schemas.microsoft.com/office/drawing/2014/main" id="{67BF7050-E3B1-F557-EEC9-84A61FBD0FC2}"/>
                  </a:ext>
                </a:extLst>
              </p:cNvPr>
              <p:cNvSpPr/>
              <p:nvPr/>
            </p:nvSpPr>
            <p:spPr>
              <a:xfrm>
                <a:off x="8956149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87496"/>
                    </a:lnTo>
                    <a:lnTo>
                      <a:pt x="143184" y="87496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08" name="object 29">
                <a:extLst>
                  <a:ext uri="{FF2B5EF4-FFF2-40B4-BE49-F238E27FC236}">
                    <a16:creationId xmlns:a16="http://schemas.microsoft.com/office/drawing/2014/main" id="{1504D439-926A-8DBE-DC0A-50BE2DC30DA3}"/>
                  </a:ext>
                </a:extLst>
              </p:cNvPr>
              <p:cNvSpPr/>
              <p:nvPr/>
            </p:nvSpPr>
            <p:spPr>
              <a:xfrm>
                <a:off x="8956149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87496"/>
                    </a:lnTo>
                    <a:lnTo>
                      <a:pt x="0" y="8749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09" name="object 30">
                <a:extLst>
                  <a:ext uri="{FF2B5EF4-FFF2-40B4-BE49-F238E27FC236}">
                    <a16:creationId xmlns:a16="http://schemas.microsoft.com/office/drawing/2014/main" id="{0CEAF9FD-9FF2-6D0E-70B1-70880E7095DD}"/>
                  </a:ext>
                </a:extLst>
              </p:cNvPr>
              <p:cNvSpPr/>
              <p:nvPr/>
            </p:nvSpPr>
            <p:spPr>
              <a:xfrm>
                <a:off x="9098846" y="1403269"/>
                <a:ext cx="143510" cy="31496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1496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314529"/>
                    </a:lnTo>
                    <a:lnTo>
                      <a:pt x="143184" y="314529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10" name="object 31">
                <a:extLst>
                  <a:ext uri="{FF2B5EF4-FFF2-40B4-BE49-F238E27FC236}">
                    <a16:creationId xmlns:a16="http://schemas.microsoft.com/office/drawing/2014/main" id="{F1FAF3CD-A06A-8EE8-7019-D72E5AC2DD89}"/>
                  </a:ext>
                </a:extLst>
              </p:cNvPr>
              <p:cNvSpPr/>
              <p:nvPr/>
            </p:nvSpPr>
            <p:spPr>
              <a:xfrm>
                <a:off x="9098846" y="1403269"/>
                <a:ext cx="143510" cy="31496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1496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314529"/>
                    </a:lnTo>
                    <a:lnTo>
                      <a:pt x="0" y="31452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11" name="object 32">
                <a:extLst>
                  <a:ext uri="{FF2B5EF4-FFF2-40B4-BE49-F238E27FC236}">
                    <a16:creationId xmlns:a16="http://schemas.microsoft.com/office/drawing/2014/main" id="{8A7A48AE-684A-9E8D-F567-2FE753E3F881}"/>
                  </a:ext>
                </a:extLst>
              </p:cNvPr>
              <p:cNvSpPr/>
              <p:nvPr/>
            </p:nvSpPr>
            <p:spPr>
              <a:xfrm>
                <a:off x="9241543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290708"/>
                    </a:lnTo>
                    <a:lnTo>
                      <a:pt x="143184" y="290708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12" name="object 33">
                <a:extLst>
                  <a:ext uri="{FF2B5EF4-FFF2-40B4-BE49-F238E27FC236}">
                    <a16:creationId xmlns:a16="http://schemas.microsoft.com/office/drawing/2014/main" id="{4B9BC823-BB34-2C69-D6CC-926456C13FA2}"/>
                  </a:ext>
                </a:extLst>
              </p:cNvPr>
              <p:cNvSpPr/>
              <p:nvPr/>
            </p:nvSpPr>
            <p:spPr>
              <a:xfrm>
                <a:off x="9241543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90708"/>
                    </a:lnTo>
                    <a:lnTo>
                      <a:pt x="0" y="290708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13" name="object 34">
                <a:extLst>
                  <a:ext uri="{FF2B5EF4-FFF2-40B4-BE49-F238E27FC236}">
                    <a16:creationId xmlns:a16="http://schemas.microsoft.com/office/drawing/2014/main" id="{0D64BC09-4653-E670-79A5-030D43B284E4}"/>
                  </a:ext>
                </a:extLst>
              </p:cNvPr>
              <p:cNvSpPr/>
              <p:nvPr/>
            </p:nvSpPr>
            <p:spPr>
              <a:xfrm>
                <a:off x="9526937" y="1585520"/>
                <a:ext cx="143510" cy="1327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3271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132279"/>
                    </a:lnTo>
                    <a:lnTo>
                      <a:pt x="143183" y="132279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14" name="object 35">
                <a:extLst>
                  <a:ext uri="{FF2B5EF4-FFF2-40B4-BE49-F238E27FC236}">
                    <a16:creationId xmlns:a16="http://schemas.microsoft.com/office/drawing/2014/main" id="{A534AEC0-B843-1B71-3C66-EA4D711605DA}"/>
                  </a:ext>
                </a:extLst>
              </p:cNvPr>
              <p:cNvSpPr/>
              <p:nvPr/>
            </p:nvSpPr>
            <p:spPr>
              <a:xfrm>
                <a:off x="9526937" y="1585520"/>
                <a:ext cx="143510" cy="1327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3271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132279"/>
                    </a:lnTo>
                    <a:lnTo>
                      <a:pt x="0" y="13227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15" name="object 36">
                <a:extLst>
                  <a:ext uri="{FF2B5EF4-FFF2-40B4-BE49-F238E27FC236}">
                    <a16:creationId xmlns:a16="http://schemas.microsoft.com/office/drawing/2014/main" id="{6EAD373E-CC0B-F37B-C41B-3F1EAA34E93E}"/>
                  </a:ext>
                </a:extLst>
              </p:cNvPr>
              <p:cNvSpPr/>
              <p:nvPr/>
            </p:nvSpPr>
            <p:spPr>
              <a:xfrm>
                <a:off x="9669635" y="1479669"/>
                <a:ext cx="143510" cy="2381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38125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238130"/>
                    </a:lnTo>
                    <a:lnTo>
                      <a:pt x="143183" y="238130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16" name="object 37">
                <a:extLst>
                  <a:ext uri="{FF2B5EF4-FFF2-40B4-BE49-F238E27FC236}">
                    <a16:creationId xmlns:a16="http://schemas.microsoft.com/office/drawing/2014/main" id="{1802EDB8-4584-F377-83CD-3E8625FF79B2}"/>
                  </a:ext>
                </a:extLst>
              </p:cNvPr>
              <p:cNvSpPr/>
              <p:nvPr/>
            </p:nvSpPr>
            <p:spPr>
              <a:xfrm>
                <a:off x="9669635" y="1479669"/>
                <a:ext cx="143510" cy="2381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38125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38129"/>
                    </a:lnTo>
                    <a:lnTo>
                      <a:pt x="0" y="23812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17" name="object 38">
                <a:extLst>
                  <a:ext uri="{FF2B5EF4-FFF2-40B4-BE49-F238E27FC236}">
                    <a16:creationId xmlns:a16="http://schemas.microsoft.com/office/drawing/2014/main" id="{7D04A237-B768-330E-8187-A0152D980218}"/>
                  </a:ext>
                </a:extLst>
              </p:cNvPr>
              <p:cNvSpPr/>
              <p:nvPr/>
            </p:nvSpPr>
            <p:spPr>
              <a:xfrm>
                <a:off x="9812332" y="1396268"/>
                <a:ext cx="143510" cy="32194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2194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321530"/>
                    </a:lnTo>
                    <a:lnTo>
                      <a:pt x="143183" y="321530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18" name="object 39">
                <a:extLst>
                  <a:ext uri="{FF2B5EF4-FFF2-40B4-BE49-F238E27FC236}">
                    <a16:creationId xmlns:a16="http://schemas.microsoft.com/office/drawing/2014/main" id="{09815331-2BA2-9EEA-C9BA-CCB5B539F689}"/>
                  </a:ext>
                </a:extLst>
              </p:cNvPr>
              <p:cNvSpPr/>
              <p:nvPr/>
            </p:nvSpPr>
            <p:spPr>
              <a:xfrm>
                <a:off x="9812332" y="1396268"/>
                <a:ext cx="143510" cy="32194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2194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321531"/>
                    </a:lnTo>
                    <a:lnTo>
                      <a:pt x="0" y="321531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19" name="object 40">
                <a:extLst>
                  <a:ext uri="{FF2B5EF4-FFF2-40B4-BE49-F238E27FC236}">
                    <a16:creationId xmlns:a16="http://schemas.microsoft.com/office/drawing/2014/main" id="{FFF52A06-16AB-79F2-D5DA-75ED109B0EC4}"/>
                  </a:ext>
                </a:extLst>
              </p:cNvPr>
              <p:cNvSpPr/>
              <p:nvPr/>
            </p:nvSpPr>
            <p:spPr>
              <a:xfrm>
                <a:off x="9955026" y="1661887"/>
                <a:ext cx="143510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651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55911"/>
                    </a:lnTo>
                    <a:lnTo>
                      <a:pt x="143183" y="55911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20" name="object 41">
                <a:extLst>
                  <a:ext uri="{FF2B5EF4-FFF2-40B4-BE49-F238E27FC236}">
                    <a16:creationId xmlns:a16="http://schemas.microsoft.com/office/drawing/2014/main" id="{38E16090-D8D7-2C1B-39D2-67DB900FA560}"/>
                  </a:ext>
                </a:extLst>
              </p:cNvPr>
              <p:cNvSpPr/>
              <p:nvPr/>
            </p:nvSpPr>
            <p:spPr>
              <a:xfrm>
                <a:off x="9955026" y="1661887"/>
                <a:ext cx="143510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651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55911"/>
                    </a:lnTo>
                    <a:lnTo>
                      <a:pt x="0" y="55911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</p:grpSp>
        <p:grpSp>
          <p:nvGrpSpPr>
            <p:cNvPr id="92" name="object 129">
              <a:extLst>
                <a:ext uri="{FF2B5EF4-FFF2-40B4-BE49-F238E27FC236}">
                  <a16:creationId xmlns:a16="http://schemas.microsoft.com/office/drawing/2014/main" id="{5C5204E0-3348-DD0C-2F1E-D9E9E12C398C}"/>
                </a:ext>
              </a:extLst>
            </p:cNvPr>
            <p:cNvGrpSpPr/>
            <p:nvPr/>
          </p:nvGrpSpPr>
          <p:grpSpPr>
            <a:xfrm>
              <a:off x="8160019" y="315212"/>
              <a:ext cx="108623" cy="401079"/>
              <a:chOff x="9379478" y="1183342"/>
              <a:chExt cx="153035" cy="539750"/>
            </a:xfrm>
          </p:grpSpPr>
          <p:sp>
            <p:nvSpPr>
              <p:cNvPr id="93" name="object 130">
                <a:extLst>
                  <a:ext uri="{FF2B5EF4-FFF2-40B4-BE49-F238E27FC236}">
                    <a16:creationId xmlns:a16="http://schemas.microsoft.com/office/drawing/2014/main" id="{C0A5C2BF-AFBD-6630-FCD3-38306431AF77}"/>
                  </a:ext>
                </a:extLst>
              </p:cNvPr>
              <p:cNvSpPr/>
              <p:nvPr/>
            </p:nvSpPr>
            <p:spPr>
              <a:xfrm>
                <a:off x="9384241" y="1188105"/>
                <a:ext cx="143510" cy="5302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30225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529694"/>
                    </a:lnTo>
                    <a:lnTo>
                      <a:pt x="143184" y="529694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94" name="object 131">
                <a:extLst>
                  <a:ext uri="{FF2B5EF4-FFF2-40B4-BE49-F238E27FC236}">
                    <a16:creationId xmlns:a16="http://schemas.microsoft.com/office/drawing/2014/main" id="{C0D7E23E-5F66-FE06-F03F-FF90DF7604CC}"/>
                  </a:ext>
                </a:extLst>
              </p:cNvPr>
              <p:cNvSpPr/>
              <p:nvPr/>
            </p:nvSpPr>
            <p:spPr>
              <a:xfrm>
                <a:off x="9384241" y="1188105"/>
                <a:ext cx="143510" cy="5302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30225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529694"/>
                    </a:lnTo>
                    <a:lnTo>
                      <a:pt x="0" y="529694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</p:grpSp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1483C75C-01E3-9FC3-AC34-96709EE68C0A}"/>
              </a:ext>
            </a:extLst>
          </p:cNvPr>
          <p:cNvGrpSpPr>
            <a:grpSpLocks noChangeAspect="1"/>
          </p:cNvGrpSpPr>
          <p:nvPr/>
        </p:nvGrpSpPr>
        <p:grpSpPr>
          <a:xfrm>
            <a:off x="3869322" y="2598021"/>
            <a:ext cx="359040" cy="127221"/>
            <a:chOff x="7316835" y="187982"/>
            <a:chExt cx="1490982" cy="528309"/>
          </a:xfrm>
        </p:grpSpPr>
        <p:grpSp>
          <p:nvGrpSpPr>
            <p:cNvPr id="122" name="object 14">
              <a:extLst>
                <a:ext uri="{FF2B5EF4-FFF2-40B4-BE49-F238E27FC236}">
                  <a16:creationId xmlns:a16="http://schemas.microsoft.com/office/drawing/2014/main" id="{53C91944-5ADB-2D33-9512-DB54897B06D7}"/>
                </a:ext>
              </a:extLst>
            </p:cNvPr>
            <p:cNvGrpSpPr/>
            <p:nvPr/>
          </p:nvGrpSpPr>
          <p:grpSpPr>
            <a:xfrm>
              <a:off x="7316835" y="187982"/>
              <a:ext cx="1490982" cy="527960"/>
              <a:chOff x="8191551" y="1012122"/>
              <a:chExt cx="2100580" cy="710501"/>
            </a:xfrm>
          </p:grpSpPr>
          <p:sp>
            <p:nvSpPr>
              <p:cNvPr id="126" name="object 16">
                <a:extLst>
                  <a:ext uri="{FF2B5EF4-FFF2-40B4-BE49-F238E27FC236}">
                    <a16:creationId xmlns:a16="http://schemas.microsoft.com/office/drawing/2014/main" id="{C887E5D3-B80E-955D-82DC-01087A499457}"/>
                  </a:ext>
                </a:extLst>
              </p:cNvPr>
              <p:cNvSpPr/>
              <p:nvPr/>
            </p:nvSpPr>
            <p:spPr>
              <a:xfrm>
                <a:off x="8191551" y="1711511"/>
                <a:ext cx="33655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36550">
                    <a:moveTo>
                      <a:pt x="0" y="0"/>
                    </a:moveTo>
                    <a:lnTo>
                      <a:pt x="336506" y="0"/>
                    </a:lnTo>
                  </a:path>
                </a:pathLst>
              </a:custGeom>
              <a:ln w="12576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27" name="object 17">
                <a:extLst>
                  <a:ext uri="{FF2B5EF4-FFF2-40B4-BE49-F238E27FC236}">
                    <a16:creationId xmlns:a16="http://schemas.microsoft.com/office/drawing/2014/main" id="{A6C302E2-228A-A263-1A34-A7DEE2E12E4E}"/>
                  </a:ext>
                </a:extLst>
              </p:cNvPr>
              <p:cNvSpPr/>
              <p:nvPr/>
            </p:nvSpPr>
            <p:spPr>
              <a:xfrm>
                <a:off x="8191551" y="1716273"/>
                <a:ext cx="479425" cy="0"/>
              </a:xfrm>
              <a:custGeom>
                <a:avLst/>
                <a:gdLst/>
                <a:ahLst/>
                <a:cxnLst/>
                <a:rect l="l" t="t" r="r" b="b"/>
                <a:pathLst>
                  <a:path w="479425">
                    <a:moveTo>
                      <a:pt x="0" y="0"/>
                    </a:moveTo>
                    <a:lnTo>
                      <a:pt x="479204" y="0"/>
                    </a:lnTo>
                  </a:path>
                </a:pathLst>
              </a:custGeom>
              <a:ln w="317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28" name="object 18">
                <a:extLst>
                  <a:ext uri="{FF2B5EF4-FFF2-40B4-BE49-F238E27FC236}">
                    <a16:creationId xmlns:a16="http://schemas.microsoft.com/office/drawing/2014/main" id="{39173D57-57A9-FBB3-8753-74DF117CC863}"/>
                  </a:ext>
                </a:extLst>
              </p:cNvPr>
              <p:cNvSpPr/>
              <p:nvPr/>
            </p:nvSpPr>
            <p:spPr>
              <a:xfrm>
                <a:off x="10098210" y="1711511"/>
                <a:ext cx="19367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93675">
                    <a:moveTo>
                      <a:pt x="0" y="0"/>
                    </a:moveTo>
                    <a:lnTo>
                      <a:pt x="193322" y="0"/>
                    </a:lnTo>
                  </a:path>
                </a:pathLst>
              </a:custGeom>
              <a:ln w="12576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29" name="object 19">
                <a:extLst>
                  <a:ext uri="{FF2B5EF4-FFF2-40B4-BE49-F238E27FC236}">
                    <a16:creationId xmlns:a16="http://schemas.microsoft.com/office/drawing/2014/main" id="{94F5C7F2-7A58-D6D4-C4DE-D6733CAE8782}"/>
                  </a:ext>
                </a:extLst>
              </p:cNvPr>
              <p:cNvSpPr/>
              <p:nvPr/>
            </p:nvSpPr>
            <p:spPr>
              <a:xfrm>
                <a:off x="8191551" y="1716273"/>
                <a:ext cx="2100580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2100579" h="6350">
                    <a:moveTo>
                      <a:pt x="1906658" y="0"/>
                    </a:moveTo>
                    <a:lnTo>
                      <a:pt x="2099981" y="0"/>
                    </a:lnTo>
                  </a:path>
                  <a:path w="2100579" h="6350">
                    <a:moveTo>
                      <a:pt x="0" y="6288"/>
                    </a:moveTo>
                    <a:lnTo>
                      <a:pt x="2099981" y="6288"/>
                    </a:lnTo>
                  </a:path>
                </a:pathLst>
              </a:custGeom>
              <a:ln w="317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30" name="object 20">
                <a:extLst>
                  <a:ext uri="{FF2B5EF4-FFF2-40B4-BE49-F238E27FC236}">
                    <a16:creationId xmlns:a16="http://schemas.microsoft.com/office/drawing/2014/main" id="{DA4BBE94-8E8D-6110-19BA-384B83936177}"/>
                  </a:ext>
                </a:extLst>
              </p:cNvPr>
              <p:cNvSpPr/>
              <p:nvPr/>
            </p:nvSpPr>
            <p:spPr>
              <a:xfrm>
                <a:off x="8385361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87496"/>
                    </a:lnTo>
                    <a:lnTo>
                      <a:pt x="143183" y="87496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31" name="object 21">
                <a:extLst>
                  <a:ext uri="{FF2B5EF4-FFF2-40B4-BE49-F238E27FC236}">
                    <a16:creationId xmlns:a16="http://schemas.microsoft.com/office/drawing/2014/main" id="{9BF30D2D-765D-DE8B-6533-BDF25FF9297B}"/>
                  </a:ext>
                </a:extLst>
              </p:cNvPr>
              <p:cNvSpPr/>
              <p:nvPr/>
            </p:nvSpPr>
            <p:spPr>
              <a:xfrm>
                <a:off x="8385361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87496"/>
                    </a:lnTo>
                    <a:lnTo>
                      <a:pt x="0" y="8749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32" name="object 22">
                <a:extLst>
                  <a:ext uri="{FF2B5EF4-FFF2-40B4-BE49-F238E27FC236}">
                    <a16:creationId xmlns:a16="http://schemas.microsoft.com/office/drawing/2014/main" id="{7F387C50-CB7C-C71A-F64D-F96644B75249}"/>
                  </a:ext>
                </a:extLst>
              </p:cNvPr>
              <p:cNvSpPr/>
              <p:nvPr/>
            </p:nvSpPr>
            <p:spPr>
              <a:xfrm>
                <a:off x="8528058" y="1012122"/>
                <a:ext cx="143510" cy="70612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706119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705676"/>
                    </a:lnTo>
                    <a:lnTo>
                      <a:pt x="143183" y="705676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33" name="object 23">
                <a:extLst>
                  <a:ext uri="{FF2B5EF4-FFF2-40B4-BE49-F238E27FC236}">
                    <a16:creationId xmlns:a16="http://schemas.microsoft.com/office/drawing/2014/main" id="{84FA8268-9E4A-4F57-A2DF-038A549FEA3F}"/>
                  </a:ext>
                </a:extLst>
              </p:cNvPr>
              <p:cNvSpPr/>
              <p:nvPr/>
            </p:nvSpPr>
            <p:spPr>
              <a:xfrm>
                <a:off x="8528058" y="1012122"/>
                <a:ext cx="143510" cy="70612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706119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705676"/>
                    </a:lnTo>
                    <a:lnTo>
                      <a:pt x="0" y="70567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34" name="object 24">
                <a:extLst>
                  <a:ext uri="{FF2B5EF4-FFF2-40B4-BE49-F238E27FC236}">
                    <a16:creationId xmlns:a16="http://schemas.microsoft.com/office/drawing/2014/main" id="{972DEE92-2EB8-3A9D-04BF-AC7CCF557B18}"/>
                  </a:ext>
                </a:extLst>
              </p:cNvPr>
              <p:cNvSpPr/>
              <p:nvPr/>
            </p:nvSpPr>
            <p:spPr>
              <a:xfrm>
                <a:off x="8670755" y="1535343"/>
                <a:ext cx="143510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82880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182455"/>
                    </a:lnTo>
                    <a:lnTo>
                      <a:pt x="143183" y="182455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35" name="object 25">
                <a:extLst>
                  <a:ext uri="{FF2B5EF4-FFF2-40B4-BE49-F238E27FC236}">
                    <a16:creationId xmlns:a16="http://schemas.microsoft.com/office/drawing/2014/main" id="{80CDA202-92A5-0E8A-6823-7AC15263B743}"/>
                  </a:ext>
                </a:extLst>
              </p:cNvPr>
              <p:cNvSpPr/>
              <p:nvPr/>
            </p:nvSpPr>
            <p:spPr>
              <a:xfrm>
                <a:off x="8670755" y="1535343"/>
                <a:ext cx="143510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8288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182455"/>
                    </a:lnTo>
                    <a:lnTo>
                      <a:pt x="0" y="182455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36" name="object 26">
                <a:extLst>
                  <a:ext uri="{FF2B5EF4-FFF2-40B4-BE49-F238E27FC236}">
                    <a16:creationId xmlns:a16="http://schemas.microsoft.com/office/drawing/2014/main" id="{B6C92119-F33A-2B5B-453D-2FEC2DD4A565}"/>
                  </a:ext>
                </a:extLst>
              </p:cNvPr>
              <p:cNvSpPr/>
              <p:nvPr/>
            </p:nvSpPr>
            <p:spPr>
              <a:xfrm>
                <a:off x="8813451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290708"/>
                    </a:lnTo>
                    <a:lnTo>
                      <a:pt x="143184" y="290708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37" name="object 27">
                <a:extLst>
                  <a:ext uri="{FF2B5EF4-FFF2-40B4-BE49-F238E27FC236}">
                    <a16:creationId xmlns:a16="http://schemas.microsoft.com/office/drawing/2014/main" id="{E4339CD6-EB85-672F-5398-437233924AAB}"/>
                  </a:ext>
                </a:extLst>
              </p:cNvPr>
              <p:cNvSpPr/>
              <p:nvPr/>
            </p:nvSpPr>
            <p:spPr>
              <a:xfrm>
                <a:off x="8813451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90707"/>
                    </a:lnTo>
                    <a:lnTo>
                      <a:pt x="0" y="290707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38" name="object 28">
                <a:extLst>
                  <a:ext uri="{FF2B5EF4-FFF2-40B4-BE49-F238E27FC236}">
                    <a16:creationId xmlns:a16="http://schemas.microsoft.com/office/drawing/2014/main" id="{E87F5D51-C0CE-975D-0628-AF2F5F858620}"/>
                  </a:ext>
                </a:extLst>
              </p:cNvPr>
              <p:cNvSpPr/>
              <p:nvPr/>
            </p:nvSpPr>
            <p:spPr>
              <a:xfrm>
                <a:off x="8956149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87496"/>
                    </a:lnTo>
                    <a:lnTo>
                      <a:pt x="143184" y="87496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39" name="object 29">
                <a:extLst>
                  <a:ext uri="{FF2B5EF4-FFF2-40B4-BE49-F238E27FC236}">
                    <a16:creationId xmlns:a16="http://schemas.microsoft.com/office/drawing/2014/main" id="{2E7E9748-0775-BFF3-67CA-C50FA009EFB3}"/>
                  </a:ext>
                </a:extLst>
              </p:cNvPr>
              <p:cNvSpPr/>
              <p:nvPr/>
            </p:nvSpPr>
            <p:spPr>
              <a:xfrm>
                <a:off x="8956149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87496"/>
                    </a:lnTo>
                    <a:lnTo>
                      <a:pt x="0" y="8749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40" name="object 30">
                <a:extLst>
                  <a:ext uri="{FF2B5EF4-FFF2-40B4-BE49-F238E27FC236}">
                    <a16:creationId xmlns:a16="http://schemas.microsoft.com/office/drawing/2014/main" id="{C4226D40-2FCA-1C71-2C46-1DBF9B5D8F35}"/>
                  </a:ext>
                </a:extLst>
              </p:cNvPr>
              <p:cNvSpPr/>
              <p:nvPr/>
            </p:nvSpPr>
            <p:spPr>
              <a:xfrm>
                <a:off x="9098846" y="1403269"/>
                <a:ext cx="143510" cy="31496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1496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314529"/>
                    </a:lnTo>
                    <a:lnTo>
                      <a:pt x="143184" y="314529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41" name="object 31">
                <a:extLst>
                  <a:ext uri="{FF2B5EF4-FFF2-40B4-BE49-F238E27FC236}">
                    <a16:creationId xmlns:a16="http://schemas.microsoft.com/office/drawing/2014/main" id="{EC9853C7-F682-5554-616F-80CF9EAF4263}"/>
                  </a:ext>
                </a:extLst>
              </p:cNvPr>
              <p:cNvSpPr/>
              <p:nvPr/>
            </p:nvSpPr>
            <p:spPr>
              <a:xfrm>
                <a:off x="9098846" y="1403269"/>
                <a:ext cx="143510" cy="31496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1496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314529"/>
                    </a:lnTo>
                    <a:lnTo>
                      <a:pt x="0" y="31452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42" name="object 32">
                <a:extLst>
                  <a:ext uri="{FF2B5EF4-FFF2-40B4-BE49-F238E27FC236}">
                    <a16:creationId xmlns:a16="http://schemas.microsoft.com/office/drawing/2014/main" id="{E8F7F754-31FD-CD72-0988-5CBF1C7C7F3B}"/>
                  </a:ext>
                </a:extLst>
              </p:cNvPr>
              <p:cNvSpPr/>
              <p:nvPr/>
            </p:nvSpPr>
            <p:spPr>
              <a:xfrm>
                <a:off x="9241543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290708"/>
                    </a:lnTo>
                    <a:lnTo>
                      <a:pt x="143184" y="290708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43" name="object 33">
                <a:extLst>
                  <a:ext uri="{FF2B5EF4-FFF2-40B4-BE49-F238E27FC236}">
                    <a16:creationId xmlns:a16="http://schemas.microsoft.com/office/drawing/2014/main" id="{0A386B3D-7B9E-F607-9305-F106C414F192}"/>
                  </a:ext>
                </a:extLst>
              </p:cNvPr>
              <p:cNvSpPr/>
              <p:nvPr/>
            </p:nvSpPr>
            <p:spPr>
              <a:xfrm>
                <a:off x="9241543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90708"/>
                    </a:lnTo>
                    <a:lnTo>
                      <a:pt x="0" y="290708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44" name="object 34">
                <a:extLst>
                  <a:ext uri="{FF2B5EF4-FFF2-40B4-BE49-F238E27FC236}">
                    <a16:creationId xmlns:a16="http://schemas.microsoft.com/office/drawing/2014/main" id="{E18D5125-2810-D088-AAE0-23E6BCED0277}"/>
                  </a:ext>
                </a:extLst>
              </p:cNvPr>
              <p:cNvSpPr/>
              <p:nvPr/>
            </p:nvSpPr>
            <p:spPr>
              <a:xfrm>
                <a:off x="9526937" y="1585520"/>
                <a:ext cx="143510" cy="1327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3271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132279"/>
                    </a:lnTo>
                    <a:lnTo>
                      <a:pt x="143183" y="132279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45" name="object 35">
                <a:extLst>
                  <a:ext uri="{FF2B5EF4-FFF2-40B4-BE49-F238E27FC236}">
                    <a16:creationId xmlns:a16="http://schemas.microsoft.com/office/drawing/2014/main" id="{0F14435C-5663-D546-4649-AE2BCED68D61}"/>
                  </a:ext>
                </a:extLst>
              </p:cNvPr>
              <p:cNvSpPr/>
              <p:nvPr/>
            </p:nvSpPr>
            <p:spPr>
              <a:xfrm>
                <a:off x="9526937" y="1585520"/>
                <a:ext cx="143510" cy="1327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3271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132279"/>
                    </a:lnTo>
                    <a:lnTo>
                      <a:pt x="0" y="13227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46" name="object 36">
                <a:extLst>
                  <a:ext uri="{FF2B5EF4-FFF2-40B4-BE49-F238E27FC236}">
                    <a16:creationId xmlns:a16="http://schemas.microsoft.com/office/drawing/2014/main" id="{9AE50E9A-357F-4D64-0601-2123E6EB82CE}"/>
                  </a:ext>
                </a:extLst>
              </p:cNvPr>
              <p:cNvSpPr/>
              <p:nvPr/>
            </p:nvSpPr>
            <p:spPr>
              <a:xfrm>
                <a:off x="9669635" y="1479669"/>
                <a:ext cx="143510" cy="2381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38125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238130"/>
                    </a:lnTo>
                    <a:lnTo>
                      <a:pt x="143183" y="238130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47" name="object 37">
                <a:extLst>
                  <a:ext uri="{FF2B5EF4-FFF2-40B4-BE49-F238E27FC236}">
                    <a16:creationId xmlns:a16="http://schemas.microsoft.com/office/drawing/2014/main" id="{CB2D69F8-46A1-E22F-D4D3-736654CE9695}"/>
                  </a:ext>
                </a:extLst>
              </p:cNvPr>
              <p:cNvSpPr/>
              <p:nvPr/>
            </p:nvSpPr>
            <p:spPr>
              <a:xfrm>
                <a:off x="9669635" y="1479669"/>
                <a:ext cx="143510" cy="2381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38125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38129"/>
                    </a:lnTo>
                    <a:lnTo>
                      <a:pt x="0" y="23812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48" name="object 38">
                <a:extLst>
                  <a:ext uri="{FF2B5EF4-FFF2-40B4-BE49-F238E27FC236}">
                    <a16:creationId xmlns:a16="http://schemas.microsoft.com/office/drawing/2014/main" id="{754F91CD-0713-CB72-AE58-C1D6C0E071C6}"/>
                  </a:ext>
                </a:extLst>
              </p:cNvPr>
              <p:cNvSpPr/>
              <p:nvPr/>
            </p:nvSpPr>
            <p:spPr>
              <a:xfrm>
                <a:off x="9812332" y="1396268"/>
                <a:ext cx="143510" cy="32194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2194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321530"/>
                    </a:lnTo>
                    <a:lnTo>
                      <a:pt x="143183" y="321530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49" name="object 39">
                <a:extLst>
                  <a:ext uri="{FF2B5EF4-FFF2-40B4-BE49-F238E27FC236}">
                    <a16:creationId xmlns:a16="http://schemas.microsoft.com/office/drawing/2014/main" id="{3AAA5796-13E1-4D92-3E70-169CFC507EA4}"/>
                  </a:ext>
                </a:extLst>
              </p:cNvPr>
              <p:cNvSpPr/>
              <p:nvPr/>
            </p:nvSpPr>
            <p:spPr>
              <a:xfrm>
                <a:off x="9812332" y="1396268"/>
                <a:ext cx="143510" cy="32194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2194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321531"/>
                    </a:lnTo>
                    <a:lnTo>
                      <a:pt x="0" y="321531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50" name="object 40">
                <a:extLst>
                  <a:ext uri="{FF2B5EF4-FFF2-40B4-BE49-F238E27FC236}">
                    <a16:creationId xmlns:a16="http://schemas.microsoft.com/office/drawing/2014/main" id="{E09C2AD9-B8F8-4ED9-69F7-48F21B1E70CD}"/>
                  </a:ext>
                </a:extLst>
              </p:cNvPr>
              <p:cNvSpPr/>
              <p:nvPr/>
            </p:nvSpPr>
            <p:spPr>
              <a:xfrm>
                <a:off x="9955026" y="1661887"/>
                <a:ext cx="143510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651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55911"/>
                    </a:lnTo>
                    <a:lnTo>
                      <a:pt x="143183" y="55911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51" name="object 41">
                <a:extLst>
                  <a:ext uri="{FF2B5EF4-FFF2-40B4-BE49-F238E27FC236}">
                    <a16:creationId xmlns:a16="http://schemas.microsoft.com/office/drawing/2014/main" id="{53AF8CE2-08EA-281B-08FA-D3AE4AEE6276}"/>
                  </a:ext>
                </a:extLst>
              </p:cNvPr>
              <p:cNvSpPr/>
              <p:nvPr/>
            </p:nvSpPr>
            <p:spPr>
              <a:xfrm>
                <a:off x="9955026" y="1661887"/>
                <a:ext cx="143510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651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55911"/>
                    </a:lnTo>
                    <a:lnTo>
                      <a:pt x="0" y="55911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</p:grpSp>
        <p:grpSp>
          <p:nvGrpSpPr>
            <p:cNvPr id="123" name="object 129">
              <a:extLst>
                <a:ext uri="{FF2B5EF4-FFF2-40B4-BE49-F238E27FC236}">
                  <a16:creationId xmlns:a16="http://schemas.microsoft.com/office/drawing/2014/main" id="{B8F405C9-EFCB-F8BA-8498-35C9BBF55D8A}"/>
                </a:ext>
              </a:extLst>
            </p:cNvPr>
            <p:cNvGrpSpPr/>
            <p:nvPr/>
          </p:nvGrpSpPr>
          <p:grpSpPr>
            <a:xfrm>
              <a:off x="8160019" y="315212"/>
              <a:ext cx="108623" cy="401079"/>
              <a:chOff x="9379478" y="1183342"/>
              <a:chExt cx="153035" cy="539750"/>
            </a:xfrm>
          </p:grpSpPr>
          <p:sp>
            <p:nvSpPr>
              <p:cNvPr id="124" name="object 130">
                <a:extLst>
                  <a:ext uri="{FF2B5EF4-FFF2-40B4-BE49-F238E27FC236}">
                    <a16:creationId xmlns:a16="http://schemas.microsoft.com/office/drawing/2014/main" id="{799428A0-894D-9140-2218-F3C1E2ECD072}"/>
                  </a:ext>
                </a:extLst>
              </p:cNvPr>
              <p:cNvSpPr/>
              <p:nvPr/>
            </p:nvSpPr>
            <p:spPr>
              <a:xfrm>
                <a:off x="9384241" y="1188105"/>
                <a:ext cx="143510" cy="5302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30225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529694"/>
                    </a:lnTo>
                    <a:lnTo>
                      <a:pt x="143184" y="529694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25" name="object 131">
                <a:extLst>
                  <a:ext uri="{FF2B5EF4-FFF2-40B4-BE49-F238E27FC236}">
                    <a16:creationId xmlns:a16="http://schemas.microsoft.com/office/drawing/2014/main" id="{C246CE83-FE55-886F-7987-2C12E70C5E01}"/>
                  </a:ext>
                </a:extLst>
              </p:cNvPr>
              <p:cNvSpPr/>
              <p:nvPr/>
            </p:nvSpPr>
            <p:spPr>
              <a:xfrm>
                <a:off x="9384241" y="1188105"/>
                <a:ext cx="143510" cy="5302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30225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529694"/>
                    </a:lnTo>
                    <a:lnTo>
                      <a:pt x="0" y="529694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</p:grpSp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655C1866-399A-3740-5E36-C33657F2FBC4}"/>
              </a:ext>
            </a:extLst>
          </p:cNvPr>
          <p:cNvGrpSpPr>
            <a:grpSpLocks noChangeAspect="1"/>
          </p:cNvGrpSpPr>
          <p:nvPr/>
        </p:nvGrpSpPr>
        <p:grpSpPr>
          <a:xfrm>
            <a:off x="4472041" y="2598021"/>
            <a:ext cx="359040" cy="127221"/>
            <a:chOff x="7316835" y="187982"/>
            <a:chExt cx="1490982" cy="528309"/>
          </a:xfrm>
        </p:grpSpPr>
        <p:grpSp>
          <p:nvGrpSpPr>
            <p:cNvPr id="153" name="object 14">
              <a:extLst>
                <a:ext uri="{FF2B5EF4-FFF2-40B4-BE49-F238E27FC236}">
                  <a16:creationId xmlns:a16="http://schemas.microsoft.com/office/drawing/2014/main" id="{9CD0E574-6704-4459-3604-E82B4A700EB9}"/>
                </a:ext>
              </a:extLst>
            </p:cNvPr>
            <p:cNvGrpSpPr/>
            <p:nvPr/>
          </p:nvGrpSpPr>
          <p:grpSpPr>
            <a:xfrm>
              <a:off x="7316835" y="187982"/>
              <a:ext cx="1490982" cy="527960"/>
              <a:chOff x="8191551" y="1012122"/>
              <a:chExt cx="2100580" cy="710501"/>
            </a:xfrm>
          </p:grpSpPr>
          <p:sp>
            <p:nvSpPr>
              <p:cNvPr id="157" name="object 16">
                <a:extLst>
                  <a:ext uri="{FF2B5EF4-FFF2-40B4-BE49-F238E27FC236}">
                    <a16:creationId xmlns:a16="http://schemas.microsoft.com/office/drawing/2014/main" id="{434E8BA2-6F28-9017-AFEC-BF36B3F76059}"/>
                  </a:ext>
                </a:extLst>
              </p:cNvPr>
              <p:cNvSpPr/>
              <p:nvPr/>
            </p:nvSpPr>
            <p:spPr>
              <a:xfrm>
                <a:off x="8191551" y="1711511"/>
                <a:ext cx="33655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36550">
                    <a:moveTo>
                      <a:pt x="0" y="0"/>
                    </a:moveTo>
                    <a:lnTo>
                      <a:pt x="336506" y="0"/>
                    </a:lnTo>
                  </a:path>
                </a:pathLst>
              </a:custGeom>
              <a:ln w="12576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58" name="object 17">
                <a:extLst>
                  <a:ext uri="{FF2B5EF4-FFF2-40B4-BE49-F238E27FC236}">
                    <a16:creationId xmlns:a16="http://schemas.microsoft.com/office/drawing/2014/main" id="{B1D08EBD-81F8-7302-B2C8-ED5749C46151}"/>
                  </a:ext>
                </a:extLst>
              </p:cNvPr>
              <p:cNvSpPr/>
              <p:nvPr/>
            </p:nvSpPr>
            <p:spPr>
              <a:xfrm>
                <a:off x="8191551" y="1716273"/>
                <a:ext cx="479425" cy="0"/>
              </a:xfrm>
              <a:custGeom>
                <a:avLst/>
                <a:gdLst/>
                <a:ahLst/>
                <a:cxnLst/>
                <a:rect l="l" t="t" r="r" b="b"/>
                <a:pathLst>
                  <a:path w="479425">
                    <a:moveTo>
                      <a:pt x="0" y="0"/>
                    </a:moveTo>
                    <a:lnTo>
                      <a:pt x="479204" y="0"/>
                    </a:lnTo>
                  </a:path>
                </a:pathLst>
              </a:custGeom>
              <a:ln w="317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59" name="object 18">
                <a:extLst>
                  <a:ext uri="{FF2B5EF4-FFF2-40B4-BE49-F238E27FC236}">
                    <a16:creationId xmlns:a16="http://schemas.microsoft.com/office/drawing/2014/main" id="{89D91AC7-5A21-475C-DA69-77DE8D73757C}"/>
                  </a:ext>
                </a:extLst>
              </p:cNvPr>
              <p:cNvSpPr/>
              <p:nvPr/>
            </p:nvSpPr>
            <p:spPr>
              <a:xfrm>
                <a:off x="10098210" y="1711511"/>
                <a:ext cx="19367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93675">
                    <a:moveTo>
                      <a:pt x="0" y="0"/>
                    </a:moveTo>
                    <a:lnTo>
                      <a:pt x="193322" y="0"/>
                    </a:lnTo>
                  </a:path>
                </a:pathLst>
              </a:custGeom>
              <a:ln w="12576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60" name="object 19">
                <a:extLst>
                  <a:ext uri="{FF2B5EF4-FFF2-40B4-BE49-F238E27FC236}">
                    <a16:creationId xmlns:a16="http://schemas.microsoft.com/office/drawing/2014/main" id="{11A6836F-2AEC-1909-94AE-8D1BDB69FC18}"/>
                  </a:ext>
                </a:extLst>
              </p:cNvPr>
              <p:cNvSpPr/>
              <p:nvPr/>
            </p:nvSpPr>
            <p:spPr>
              <a:xfrm>
                <a:off x="8191551" y="1716273"/>
                <a:ext cx="2100580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2100579" h="6350">
                    <a:moveTo>
                      <a:pt x="1906658" y="0"/>
                    </a:moveTo>
                    <a:lnTo>
                      <a:pt x="2099981" y="0"/>
                    </a:lnTo>
                  </a:path>
                  <a:path w="2100579" h="6350">
                    <a:moveTo>
                      <a:pt x="0" y="6288"/>
                    </a:moveTo>
                    <a:lnTo>
                      <a:pt x="2099981" y="6288"/>
                    </a:lnTo>
                  </a:path>
                </a:pathLst>
              </a:custGeom>
              <a:ln w="317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61" name="object 20">
                <a:extLst>
                  <a:ext uri="{FF2B5EF4-FFF2-40B4-BE49-F238E27FC236}">
                    <a16:creationId xmlns:a16="http://schemas.microsoft.com/office/drawing/2014/main" id="{79227824-B8B2-ACB0-CEB8-ABCA5558FE3E}"/>
                  </a:ext>
                </a:extLst>
              </p:cNvPr>
              <p:cNvSpPr/>
              <p:nvPr/>
            </p:nvSpPr>
            <p:spPr>
              <a:xfrm>
                <a:off x="8385361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87496"/>
                    </a:lnTo>
                    <a:lnTo>
                      <a:pt x="143183" y="87496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62" name="object 21">
                <a:extLst>
                  <a:ext uri="{FF2B5EF4-FFF2-40B4-BE49-F238E27FC236}">
                    <a16:creationId xmlns:a16="http://schemas.microsoft.com/office/drawing/2014/main" id="{0620F0B5-8DB7-3F9B-FFBA-74B119A672F2}"/>
                  </a:ext>
                </a:extLst>
              </p:cNvPr>
              <p:cNvSpPr/>
              <p:nvPr/>
            </p:nvSpPr>
            <p:spPr>
              <a:xfrm>
                <a:off x="8385361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87496"/>
                    </a:lnTo>
                    <a:lnTo>
                      <a:pt x="0" y="8749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63" name="object 22">
                <a:extLst>
                  <a:ext uri="{FF2B5EF4-FFF2-40B4-BE49-F238E27FC236}">
                    <a16:creationId xmlns:a16="http://schemas.microsoft.com/office/drawing/2014/main" id="{C6E40365-649B-C102-844F-5966FAD71A93}"/>
                  </a:ext>
                </a:extLst>
              </p:cNvPr>
              <p:cNvSpPr/>
              <p:nvPr/>
            </p:nvSpPr>
            <p:spPr>
              <a:xfrm>
                <a:off x="8528058" y="1012122"/>
                <a:ext cx="143510" cy="70612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706119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705676"/>
                    </a:lnTo>
                    <a:lnTo>
                      <a:pt x="143183" y="705676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64" name="object 23">
                <a:extLst>
                  <a:ext uri="{FF2B5EF4-FFF2-40B4-BE49-F238E27FC236}">
                    <a16:creationId xmlns:a16="http://schemas.microsoft.com/office/drawing/2014/main" id="{7B9AC3C6-52F5-7D66-0D14-DDD54D27C33F}"/>
                  </a:ext>
                </a:extLst>
              </p:cNvPr>
              <p:cNvSpPr/>
              <p:nvPr/>
            </p:nvSpPr>
            <p:spPr>
              <a:xfrm>
                <a:off x="8528058" y="1012122"/>
                <a:ext cx="143510" cy="70612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706119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705676"/>
                    </a:lnTo>
                    <a:lnTo>
                      <a:pt x="0" y="70567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65" name="object 24">
                <a:extLst>
                  <a:ext uri="{FF2B5EF4-FFF2-40B4-BE49-F238E27FC236}">
                    <a16:creationId xmlns:a16="http://schemas.microsoft.com/office/drawing/2014/main" id="{3FA2EBD1-BA32-A20E-931E-1DE2DE832BE2}"/>
                  </a:ext>
                </a:extLst>
              </p:cNvPr>
              <p:cNvSpPr/>
              <p:nvPr/>
            </p:nvSpPr>
            <p:spPr>
              <a:xfrm>
                <a:off x="8670755" y="1535343"/>
                <a:ext cx="143510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82880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182455"/>
                    </a:lnTo>
                    <a:lnTo>
                      <a:pt x="143183" y="182455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66" name="object 25">
                <a:extLst>
                  <a:ext uri="{FF2B5EF4-FFF2-40B4-BE49-F238E27FC236}">
                    <a16:creationId xmlns:a16="http://schemas.microsoft.com/office/drawing/2014/main" id="{80E91959-9DB3-165F-4739-E4BE69904C22}"/>
                  </a:ext>
                </a:extLst>
              </p:cNvPr>
              <p:cNvSpPr/>
              <p:nvPr/>
            </p:nvSpPr>
            <p:spPr>
              <a:xfrm>
                <a:off x="8670755" y="1535343"/>
                <a:ext cx="143510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8288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182455"/>
                    </a:lnTo>
                    <a:lnTo>
                      <a:pt x="0" y="182455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67" name="object 26">
                <a:extLst>
                  <a:ext uri="{FF2B5EF4-FFF2-40B4-BE49-F238E27FC236}">
                    <a16:creationId xmlns:a16="http://schemas.microsoft.com/office/drawing/2014/main" id="{EA1F2333-8413-41D1-370D-5201E5ADD233}"/>
                  </a:ext>
                </a:extLst>
              </p:cNvPr>
              <p:cNvSpPr/>
              <p:nvPr/>
            </p:nvSpPr>
            <p:spPr>
              <a:xfrm>
                <a:off x="8813451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290708"/>
                    </a:lnTo>
                    <a:lnTo>
                      <a:pt x="143184" y="290708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68" name="object 27">
                <a:extLst>
                  <a:ext uri="{FF2B5EF4-FFF2-40B4-BE49-F238E27FC236}">
                    <a16:creationId xmlns:a16="http://schemas.microsoft.com/office/drawing/2014/main" id="{47B1704F-67BA-57CB-C0E9-8492C1B6C22A}"/>
                  </a:ext>
                </a:extLst>
              </p:cNvPr>
              <p:cNvSpPr/>
              <p:nvPr/>
            </p:nvSpPr>
            <p:spPr>
              <a:xfrm>
                <a:off x="8813451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90707"/>
                    </a:lnTo>
                    <a:lnTo>
                      <a:pt x="0" y="290707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69" name="object 28">
                <a:extLst>
                  <a:ext uri="{FF2B5EF4-FFF2-40B4-BE49-F238E27FC236}">
                    <a16:creationId xmlns:a16="http://schemas.microsoft.com/office/drawing/2014/main" id="{1D60F3B0-B5E3-3D0D-B62F-FD8F1C0B285E}"/>
                  </a:ext>
                </a:extLst>
              </p:cNvPr>
              <p:cNvSpPr/>
              <p:nvPr/>
            </p:nvSpPr>
            <p:spPr>
              <a:xfrm>
                <a:off x="8956149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87496"/>
                    </a:lnTo>
                    <a:lnTo>
                      <a:pt x="143184" y="87496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70" name="object 29">
                <a:extLst>
                  <a:ext uri="{FF2B5EF4-FFF2-40B4-BE49-F238E27FC236}">
                    <a16:creationId xmlns:a16="http://schemas.microsoft.com/office/drawing/2014/main" id="{ABFB557B-E053-76FA-B2E0-774102FACC79}"/>
                  </a:ext>
                </a:extLst>
              </p:cNvPr>
              <p:cNvSpPr/>
              <p:nvPr/>
            </p:nvSpPr>
            <p:spPr>
              <a:xfrm>
                <a:off x="8956149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87496"/>
                    </a:lnTo>
                    <a:lnTo>
                      <a:pt x="0" y="8749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71" name="object 30">
                <a:extLst>
                  <a:ext uri="{FF2B5EF4-FFF2-40B4-BE49-F238E27FC236}">
                    <a16:creationId xmlns:a16="http://schemas.microsoft.com/office/drawing/2014/main" id="{BF5B421E-FE5E-D968-D4BE-B6E9FE1EA4AB}"/>
                  </a:ext>
                </a:extLst>
              </p:cNvPr>
              <p:cNvSpPr/>
              <p:nvPr/>
            </p:nvSpPr>
            <p:spPr>
              <a:xfrm>
                <a:off x="9098846" y="1403269"/>
                <a:ext cx="143510" cy="31496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1496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314529"/>
                    </a:lnTo>
                    <a:lnTo>
                      <a:pt x="143184" y="314529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72" name="object 31">
                <a:extLst>
                  <a:ext uri="{FF2B5EF4-FFF2-40B4-BE49-F238E27FC236}">
                    <a16:creationId xmlns:a16="http://schemas.microsoft.com/office/drawing/2014/main" id="{22BB57DE-6040-8D63-EE03-0BBBA499BDC2}"/>
                  </a:ext>
                </a:extLst>
              </p:cNvPr>
              <p:cNvSpPr/>
              <p:nvPr/>
            </p:nvSpPr>
            <p:spPr>
              <a:xfrm>
                <a:off x="9098846" y="1403269"/>
                <a:ext cx="143510" cy="31496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1496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314529"/>
                    </a:lnTo>
                    <a:lnTo>
                      <a:pt x="0" y="31452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73" name="object 32">
                <a:extLst>
                  <a:ext uri="{FF2B5EF4-FFF2-40B4-BE49-F238E27FC236}">
                    <a16:creationId xmlns:a16="http://schemas.microsoft.com/office/drawing/2014/main" id="{5974FEB8-BAF4-0E43-6F92-914622F9FB8C}"/>
                  </a:ext>
                </a:extLst>
              </p:cNvPr>
              <p:cNvSpPr/>
              <p:nvPr/>
            </p:nvSpPr>
            <p:spPr>
              <a:xfrm>
                <a:off x="9241543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290708"/>
                    </a:lnTo>
                    <a:lnTo>
                      <a:pt x="143184" y="290708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74" name="object 33">
                <a:extLst>
                  <a:ext uri="{FF2B5EF4-FFF2-40B4-BE49-F238E27FC236}">
                    <a16:creationId xmlns:a16="http://schemas.microsoft.com/office/drawing/2014/main" id="{A3ABCC60-30C0-290A-0281-94918DBE8DF8}"/>
                  </a:ext>
                </a:extLst>
              </p:cNvPr>
              <p:cNvSpPr/>
              <p:nvPr/>
            </p:nvSpPr>
            <p:spPr>
              <a:xfrm>
                <a:off x="9241543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90708"/>
                    </a:lnTo>
                    <a:lnTo>
                      <a:pt x="0" y="290708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75" name="object 34">
                <a:extLst>
                  <a:ext uri="{FF2B5EF4-FFF2-40B4-BE49-F238E27FC236}">
                    <a16:creationId xmlns:a16="http://schemas.microsoft.com/office/drawing/2014/main" id="{EB8DBE2E-F0EE-BCD5-3BA2-EA00C28D100B}"/>
                  </a:ext>
                </a:extLst>
              </p:cNvPr>
              <p:cNvSpPr/>
              <p:nvPr/>
            </p:nvSpPr>
            <p:spPr>
              <a:xfrm>
                <a:off x="9526937" y="1585520"/>
                <a:ext cx="143510" cy="1327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3271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132279"/>
                    </a:lnTo>
                    <a:lnTo>
                      <a:pt x="143183" y="132279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76" name="object 35">
                <a:extLst>
                  <a:ext uri="{FF2B5EF4-FFF2-40B4-BE49-F238E27FC236}">
                    <a16:creationId xmlns:a16="http://schemas.microsoft.com/office/drawing/2014/main" id="{AFABF6BD-F93D-C5D5-36B6-B5C250F4FA78}"/>
                  </a:ext>
                </a:extLst>
              </p:cNvPr>
              <p:cNvSpPr/>
              <p:nvPr/>
            </p:nvSpPr>
            <p:spPr>
              <a:xfrm>
                <a:off x="9526937" y="1585520"/>
                <a:ext cx="143510" cy="1327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3271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132279"/>
                    </a:lnTo>
                    <a:lnTo>
                      <a:pt x="0" y="13227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77" name="object 36">
                <a:extLst>
                  <a:ext uri="{FF2B5EF4-FFF2-40B4-BE49-F238E27FC236}">
                    <a16:creationId xmlns:a16="http://schemas.microsoft.com/office/drawing/2014/main" id="{32E3856A-98B8-61F9-FA33-6F3F2AF41A0F}"/>
                  </a:ext>
                </a:extLst>
              </p:cNvPr>
              <p:cNvSpPr/>
              <p:nvPr/>
            </p:nvSpPr>
            <p:spPr>
              <a:xfrm>
                <a:off x="9669635" y="1479669"/>
                <a:ext cx="143510" cy="2381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38125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238130"/>
                    </a:lnTo>
                    <a:lnTo>
                      <a:pt x="143183" y="238130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78" name="object 37">
                <a:extLst>
                  <a:ext uri="{FF2B5EF4-FFF2-40B4-BE49-F238E27FC236}">
                    <a16:creationId xmlns:a16="http://schemas.microsoft.com/office/drawing/2014/main" id="{E122F3B3-8728-5ADC-0E6E-2104E444A300}"/>
                  </a:ext>
                </a:extLst>
              </p:cNvPr>
              <p:cNvSpPr/>
              <p:nvPr/>
            </p:nvSpPr>
            <p:spPr>
              <a:xfrm>
                <a:off x="9669635" y="1479669"/>
                <a:ext cx="143510" cy="2381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38125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38129"/>
                    </a:lnTo>
                    <a:lnTo>
                      <a:pt x="0" y="23812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79" name="object 38">
                <a:extLst>
                  <a:ext uri="{FF2B5EF4-FFF2-40B4-BE49-F238E27FC236}">
                    <a16:creationId xmlns:a16="http://schemas.microsoft.com/office/drawing/2014/main" id="{CDE2020B-1CC0-52B7-9643-AD8B7CF58FB8}"/>
                  </a:ext>
                </a:extLst>
              </p:cNvPr>
              <p:cNvSpPr/>
              <p:nvPr/>
            </p:nvSpPr>
            <p:spPr>
              <a:xfrm>
                <a:off x="9812332" y="1396268"/>
                <a:ext cx="143510" cy="32194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2194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321530"/>
                    </a:lnTo>
                    <a:lnTo>
                      <a:pt x="143183" y="321530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80" name="object 39">
                <a:extLst>
                  <a:ext uri="{FF2B5EF4-FFF2-40B4-BE49-F238E27FC236}">
                    <a16:creationId xmlns:a16="http://schemas.microsoft.com/office/drawing/2014/main" id="{8B1034D8-F5D0-AB72-9338-B85E896EE310}"/>
                  </a:ext>
                </a:extLst>
              </p:cNvPr>
              <p:cNvSpPr/>
              <p:nvPr/>
            </p:nvSpPr>
            <p:spPr>
              <a:xfrm>
                <a:off x="9812332" y="1396268"/>
                <a:ext cx="143510" cy="32194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2194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321531"/>
                    </a:lnTo>
                    <a:lnTo>
                      <a:pt x="0" y="321531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81" name="object 40">
                <a:extLst>
                  <a:ext uri="{FF2B5EF4-FFF2-40B4-BE49-F238E27FC236}">
                    <a16:creationId xmlns:a16="http://schemas.microsoft.com/office/drawing/2014/main" id="{F0E4F48F-73C7-F930-F775-CA2D3E2C316E}"/>
                  </a:ext>
                </a:extLst>
              </p:cNvPr>
              <p:cNvSpPr/>
              <p:nvPr/>
            </p:nvSpPr>
            <p:spPr>
              <a:xfrm>
                <a:off x="9955026" y="1661887"/>
                <a:ext cx="143510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651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55911"/>
                    </a:lnTo>
                    <a:lnTo>
                      <a:pt x="143183" y="55911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82" name="object 41">
                <a:extLst>
                  <a:ext uri="{FF2B5EF4-FFF2-40B4-BE49-F238E27FC236}">
                    <a16:creationId xmlns:a16="http://schemas.microsoft.com/office/drawing/2014/main" id="{E409B679-B46C-5909-140F-743CD2CB0FFB}"/>
                  </a:ext>
                </a:extLst>
              </p:cNvPr>
              <p:cNvSpPr/>
              <p:nvPr/>
            </p:nvSpPr>
            <p:spPr>
              <a:xfrm>
                <a:off x="9955026" y="1661887"/>
                <a:ext cx="143510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651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55911"/>
                    </a:lnTo>
                    <a:lnTo>
                      <a:pt x="0" y="55911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</p:grpSp>
        <p:grpSp>
          <p:nvGrpSpPr>
            <p:cNvPr id="154" name="object 129">
              <a:extLst>
                <a:ext uri="{FF2B5EF4-FFF2-40B4-BE49-F238E27FC236}">
                  <a16:creationId xmlns:a16="http://schemas.microsoft.com/office/drawing/2014/main" id="{C198712A-F9BA-959E-3587-089D3D022237}"/>
                </a:ext>
              </a:extLst>
            </p:cNvPr>
            <p:cNvGrpSpPr/>
            <p:nvPr/>
          </p:nvGrpSpPr>
          <p:grpSpPr>
            <a:xfrm>
              <a:off x="8160019" y="315212"/>
              <a:ext cx="108623" cy="401079"/>
              <a:chOff x="9379478" y="1183342"/>
              <a:chExt cx="153035" cy="539750"/>
            </a:xfrm>
          </p:grpSpPr>
          <p:sp>
            <p:nvSpPr>
              <p:cNvPr id="155" name="object 130">
                <a:extLst>
                  <a:ext uri="{FF2B5EF4-FFF2-40B4-BE49-F238E27FC236}">
                    <a16:creationId xmlns:a16="http://schemas.microsoft.com/office/drawing/2014/main" id="{D6D4D617-1DC9-2B2E-F112-D355E8F513EA}"/>
                  </a:ext>
                </a:extLst>
              </p:cNvPr>
              <p:cNvSpPr/>
              <p:nvPr/>
            </p:nvSpPr>
            <p:spPr>
              <a:xfrm>
                <a:off x="9384241" y="1188105"/>
                <a:ext cx="143510" cy="5302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30225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529694"/>
                    </a:lnTo>
                    <a:lnTo>
                      <a:pt x="143184" y="529694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56" name="object 131">
                <a:extLst>
                  <a:ext uri="{FF2B5EF4-FFF2-40B4-BE49-F238E27FC236}">
                    <a16:creationId xmlns:a16="http://schemas.microsoft.com/office/drawing/2014/main" id="{6B4B3077-5FFA-3E45-B576-59E68BE5225D}"/>
                  </a:ext>
                </a:extLst>
              </p:cNvPr>
              <p:cNvSpPr/>
              <p:nvPr/>
            </p:nvSpPr>
            <p:spPr>
              <a:xfrm>
                <a:off x="9384241" y="1188105"/>
                <a:ext cx="143510" cy="5302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30225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529694"/>
                    </a:lnTo>
                    <a:lnTo>
                      <a:pt x="0" y="529694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</p:grpSp>
      </p:grp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17D5B831-644F-039B-4E51-8EA8CC01F694}"/>
              </a:ext>
            </a:extLst>
          </p:cNvPr>
          <p:cNvGrpSpPr>
            <a:grpSpLocks noChangeAspect="1"/>
          </p:cNvGrpSpPr>
          <p:nvPr/>
        </p:nvGrpSpPr>
        <p:grpSpPr>
          <a:xfrm>
            <a:off x="5105116" y="2597515"/>
            <a:ext cx="359040" cy="127221"/>
            <a:chOff x="7316835" y="187982"/>
            <a:chExt cx="1490982" cy="528309"/>
          </a:xfrm>
        </p:grpSpPr>
        <p:grpSp>
          <p:nvGrpSpPr>
            <p:cNvPr id="184" name="object 14">
              <a:extLst>
                <a:ext uri="{FF2B5EF4-FFF2-40B4-BE49-F238E27FC236}">
                  <a16:creationId xmlns:a16="http://schemas.microsoft.com/office/drawing/2014/main" id="{E5CC6128-FE0E-4909-6E8D-113ECDC9B9D5}"/>
                </a:ext>
              </a:extLst>
            </p:cNvPr>
            <p:cNvGrpSpPr/>
            <p:nvPr/>
          </p:nvGrpSpPr>
          <p:grpSpPr>
            <a:xfrm>
              <a:off x="7316835" y="187982"/>
              <a:ext cx="1490982" cy="527960"/>
              <a:chOff x="8191551" y="1012122"/>
              <a:chExt cx="2100580" cy="710501"/>
            </a:xfrm>
          </p:grpSpPr>
          <p:sp>
            <p:nvSpPr>
              <p:cNvPr id="188" name="object 16">
                <a:extLst>
                  <a:ext uri="{FF2B5EF4-FFF2-40B4-BE49-F238E27FC236}">
                    <a16:creationId xmlns:a16="http://schemas.microsoft.com/office/drawing/2014/main" id="{D1DB00EC-1963-1C6B-A3F2-8E539D577E11}"/>
                  </a:ext>
                </a:extLst>
              </p:cNvPr>
              <p:cNvSpPr/>
              <p:nvPr/>
            </p:nvSpPr>
            <p:spPr>
              <a:xfrm>
                <a:off x="8191551" y="1711511"/>
                <a:ext cx="33655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36550">
                    <a:moveTo>
                      <a:pt x="0" y="0"/>
                    </a:moveTo>
                    <a:lnTo>
                      <a:pt x="336506" y="0"/>
                    </a:lnTo>
                  </a:path>
                </a:pathLst>
              </a:custGeom>
              <a:ln w="12576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89" name="object 17">
                <a:extLst>
                  <a:ext uri="{FF2B5EF4-FFF2-40B4-BE49-F238E27FC236}">
                    <a16:creationId xmlns:a16="http://schemas.microsoft.com/office/drawing/2014/main" id="{4BB92108-1BEB-E81C-D9FA-F3536BB78CC0}"/>
                  </a:ext>
                </a:extLst>
              </p:cNvPr>
              <p:cNvSpPr/>
              <p:nvPr/>
            </p:nvSpPr>
            <p:spPr>
              <a:xfrm>
                <a:off x="8191551" y="1716273"/>
                <a:ext cx="479425" cy="0"/>
              </a:xfrm>
              <a:custGeom>
                <a:avLst/>
                <a:gdLst/>
                <a:ahLst/>
                <a:cxnLst/>
                <a:rect l="l" t="t" r="r" b="b"/>
                <a:pathLst>
                  <a:path w="479425">
                    <a:moveTo>
                      <a:pt x="0" y="0"/>
                    </a:moveTo>
                    <a:lnTo>
                      <a:pt x="479204" y="0"/>
                    </a:lnTo>
                  </a:path>
                </a:pathLst>
              </a:custGeom>
              <a:ln w="317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90" name="object 18">
                <a:extLst>
                  <a:ext uri="{FF2B5EF4-FFF2-40B4-BE49-F238E27FC236}">
                    <a16:creationId xmlns:a16="http://schemas.microsoft.com/office/drawing/2014/main" id="{9B1ACD03-5367-E8B2-91C5-6F6F15F475C8}"/>
                  </a:ext>
                </a:extLst>
              </p:cNvPr>
              <p:cNvSpPr/>
              <p:nvPr/>
            </p:nvSpPr>
            <p:spPr>
              <a:xfrm>
                <a:off x="10098210" y="1711511"/>
                <a:ext cx="19367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93675">
                    <a:moveTo>
                      <a:pt x="0" y="0"/>
                    </a:moveTo>
                    <a:lnTo>
                      <a:pt x="193322" y="0"/>
                    </a:lnTo>
                  </a:path>
                </a:pathLst>
              </a:custGeom>
              <a:ln w="12576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91" name="object 19">
                <a:extLst>
                  <a:ext uri="{FF2B5EF4-FFF2-40B4-BE49-F238E27FC236}">
                    <a16:creationId xmlns:a16="http://schemas.microsoft.com/office/drawing/2014/main" id="{DF260DD7-4838-6B11-8641-5304EAEB89B5}"/>
                  </a:ext>
                </a:extLst>
              </p:cNvPr>
              <p:cNvSpPr/>
              <p:nvPr/>
            </p:nvSpPr>
            <p:spPr>
              <a:xfrm>
                <a:off x="8191551" y="1716273"/>
                <a:ext cx="2100580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2100579" h="6350">
                    <a:moveTo>
                      <a:pt x="1906658" y="0"/>
                    </a:moveTo>
                    <a:lnTo>
                      <a:pt x="2099981" y="0"/>
                    </a:lnTo>
                  </a:path>
                  <a:path w="2100579" h="6350">
                    <a:moveTo>
                      <a:pt x="0" y="6288"/>
                    </a:moveTo>
                    <a:lnTo>
                      <a:pt x="2099981" y="6288"/>
                    </a:lnTo>
                  </a:path>
                </a:pathLst>
              </a:custGeom>
              <a:ln w="317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92" name="object 20">
                <a:extLst>
                  <a:ext uri="{FF2B5EF4-FFF2-40B4-BE49-F238E27FC236}">
                    <a16:creationId xmlns:a16="http://schemas.microsoft.com/office/drawing/2014/main" id="{65525AFE-2793-A647-95E3-C7C9394E26FF}"/>
                  </a:ext>
                </a:extLst>
              </p:cNvPr>
              <p:cNvSpPr/>
              <p:nvPr/>
            </p:nvSpPr>
            <p:spPr>
              <a:xfrm>
                <a:off x="8385361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87496"/>
                    </a:lnTo>
                    <a:lnTo>
                      <a:pt x="143183" y="87496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93" name="object 21">
                <a:extLst>
                  <a:ext uri="{FF2B5EF4-FFF2-40B4-BE49-F238E27FC236}">
                    <a16:creationId xmlns:a16="http://schemas.microsoft.com/office/drawing/2014/main" id="{025935EF-9947-084B-6B7D-7151ECB6B70F}"/>
                  </a:ext>
                </a:extLst>
              </p:cNvPr>
              <p:cNvSpPr/>
              <p:nvPr/>
            </p:nvSpPr>
            <p:spPr>
              <a:xfrm>
                <a:off x="8385361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87496"/>
                    </a:lnTo>
                    <a:lnTo>
                      <a:pt x="0" y="8749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94" name="object 22">
                <a:extLst>
                  <a:ext uri="{FF2B5EF4-FFF2-40B4-BE49-F238E27FC236}">
                    <a16:creationId xmlns:a16="http://schemas.microsoft.com/office/drawing/2014/main" id="{FF77FB81-ACA0-F9CD-51A2-B450B8C2E4B8}"/>
                  </a:ext>
                </a:extLst>
              </p:cNvPr>
              <p:cNvSpPr/>
              <p:nvPr/>
            </p:nvSpPr>
            <p:spPr>
              <a:xfrm>
                <a:off x="8528058" y="1012122"/>
                <a:ext cx="143510" cy="70612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706119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705676"/>
                    </a:lnTo>
                    <a:lnTo>
                      <a:pt x="143183" y="705676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95" name="object 23">
                <a:extLst>
                  <a:ext uri="{FF2B5EF4-FFF2-40B4-BE49-F238E27FC236}">
                    <a16:creationId xmlns:a16="http://schemas.microsoft.com/office/drawing/2014/main" id="{707EEFC8-B243-FF77-6DEE-6DB01FB58093}"/>
                  </a:ext>
                </a:extLst>
              </p:cNvPr>
              <p:cNvSpPr/>
              <p:nvPr/>
            </p:nvSpPr>
            <p:spPr>
              <a:xfrm>
                <a:off x="8528058" y="1012122"/>
                <a:ext cx="143510" cy="70612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706119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705676"/>
                    </a:lnTo>
                    <a:lnTo>
                      <a:pt x="0" y="70567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96" name="object 24">
                <a:extLst>
                  <a:ext uri="{FF2B5EF4-FFF2-40B4-BE49-F238E27FC236}">
                    <a16:creationId xmlns:a16="http://schemas.microsoft.com/office/drawing/2014/main" id="{84F72D41-6F9D-C88A-D237-5F9355D0547D}"/>
                  </a:ext>
                </a:extLst>
              </p:cNvPr>
              <p:cNvSpPr/>
              <p:nvPr/>
            </p:nvSpPr>
            <p:spPr>
              <a:xfrm>
                <a:off x="8670755" y="1535343"/>
                <a:ext cx="143510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82880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182455"/>
                    </a:lnTo>
                    <a:lnTo>
                      <a:pt x="143183" y="182455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97" name="object 25">
                <a:extLst>
                  <a:ext uri="{FF2B5EF4-FFF2-40B4-BE49-F238E27FC236}">
                    <a16:creationId xmlns:a16="http://schemas.microsoft.com/office/drawing/2014/main" id="{FE032540-7409-D7FD-FE38-62E73A00D839}"/>
                  </a:ext>
                </a:extLst>
              </p:cNvPr>
              <p:cNvSpPr/>
              <p:nvPr/>
            </p:nvSpPr>
            <p:spPr>
              <a:xfrm>
                <a:off x="8670755" y="1535343"/>
                <a:ext cx="143510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8288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182455"/>
                    </a:lnTo>
                    <a:lnTo>
                      <a:pt x="0" y="182455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98" name="object 26">
                <a:extLst>
                  <a:ext uri="{FF2B5EF4-FFF2-40B4-BE49-F238E27FC236}">
                    <a16:creationId xmlns:a16="http://schemas.microsoft.com/office/drawing/2014/main" id="{3EB06126-DAA0-A679-A755-C44FCF290E20}"/>
                  </a:ext>
                </a:extLst>
              </p:cNvPr>
              <p:cNvSpPr/>
              <p:nvPr/>
            </p:nvSpPr>
            <p:spPr>
              <a:xfrm>
                <a:off x="8813451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290708"/>
                    </a:lnTo>
                    <a:lnTo>
                      <a:pt x="143184" y="290708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99" name="object 27">
                <a:extLst>
                  <a:ext uri="{FF2B5EF4-FFF2-40B4-BE49-F238E27FC236}">
                    <a16:creationId xmlns:a16="http://schemas.microsoft.com/office/drawing/2014/main" id="{1EA94F81-82B6-DA19-6C17-EA13B1C697F5}"/>
                  </a:ext>
                </a:extLst>
              </p:cNvPr>
              <p:cNvSpPr/>
              <p:nvPr/>
            </p:nvSpPr>
            <p:spPr>
              <a:xfrm>
                <a:off x="8813451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90707"/>
                    </a:lnTo>
                    <a:lnTo>
                      <a:pt x="0" y="290707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00" name="object 28">
                <a:extLst>
                  <a:ext uri="{FF2B5EF4-FFF2-40B4-BE49-F238E27FC236}">
                    <a16:creationId xmlns:a16="http://schemas.microsoft.com/office/drawing/2014/main" id="{9DB95938-DA6D-4F5C-2C3C-02114ED18EA6}"/>
                  </a:ext>
                </a:extLst>
              </p:cNvPr>
              <p:cNvSpPr/>
              <p:nvPr/>
            </p:nvSpPr>
            <p:spPr>
              <a:xfrm>
                <a:off x="8956149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87496"/>
                    </a:lnTo>
                    <a:lnTo>
                      <a:pt x="143184" y="87496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01" name="object 29">
                <a:extLst>
                  <a:ext uri="{FF2B5EF4-FFF2-40B4-BE49-F238E27FC236}">
                    <a16:creationId xmlns:a16="http://schemas.microsoft.com/office/drawing/2014/main" id="{F4366B7E-45C0-9784-F1F4-FEE7BA21EE8F}"/>
                  </a:ext>
                </a:extLst>
              </p:cNvPr>
              <p:cNvSpPr/>
              <p:nvPr/>
            </p:nvSpPr>
            <p:spPr>
              <a:xfrm>
                <a:off x="8956149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87496"/>
                    </a:lnTo>
                    <a:lnTo>
                      <a:pt x="0" y="8749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02" name="object 30">
                <a:extLst>
                  <a:ext uri="{FF2B5EF4-FFF2-40B4-BE49-F238E27FC236}">
                    <a16:creationId xmlns:a16="http://schemas.microsoft.com/office/drawing/2014/main" id="{E37BC9D1-03D3-3A8C-2D99-D060AC780AF5}"/>
                  </a:ext>
                </a:extLst>
              </p:cNvPr>
              <p:cNvSpPr/>
              <p:nvPr/>
            </p:nvSpPr>
            <p:spPr>
              <a:xfrm>
                <a:off x="9098846" y="1403269"/>
                <a:ext cx="143510" cy="31496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1496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314529"/>
                    </a:lnTo>
                    <a:lnTo>
                      <a:pt x="143184" y="314529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03" name="object 31">
                <a:extLst>
                  <a:ext uri="{FF2B5EF4-FFF2-40B4-BE49-F238E27FC236}">
                    <a16:creationId xmlns:a16="http://schemas.microsoft.com/office/drawing/2014/main" id="{35770631-527A-755D-6573-D8C5025C64AD}"/>
                  </a:ext>
                </a:extLst>
              </p:cNvPr>
              <p:cNvSpPr/>
              <p:nvPr/>
            </p:nvSpPr>
            <p:spPr>
              <a:xfrm>
                <a:off x="9098846" y="1403269"/>
                <a:ext cx="143510" cy="31496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1496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314529"/>
                    </a:lnTo>
                    <a:lnTo>
                      <a:pt x="0" y="31452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04" name="object 32">
                <a:extLst>
                  <a:ext uri="{FF2B5EF4-FFF2-40B4-BE49-F238E27FC236}">
                    <a16:creationId xmlns:a16="http://schemas.microsoft.com/office/drawing/2014/main" id="{2B25B527-D282-2C53-705E-5D388E94A728}"/>
                  </a:ext>
                </a:extLst>
              </p:cNvPr>
              <p:cNvSpPr/>
              <p:nvPr/>
            </p:nvSpPr>
            <p:spPr>
              <a:xfrm>
                <a:off x="9241543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290708"/>
                    </a:lnTo>
                    <a:lnTo>
                      <a:pt x="143184" y="290708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05" name="object 33">
                <a:extLst>
                  <a:ext uri="{FF2B5EF4-FFF2-40B4-BE49-F238E27FC236}">
                    <a16:creationId xmlns:a16="http://schemas.microsoft.com/office/drawing/2014/main" id="{D4F3B5F3-F741-30C7-4FA9-7ECBD17F393E}"/>
                  </a:ext>
                </a:extLst>
              </p:cNvPr>
              <p:cNvSpPr/>
              <p:nvPr/>
            </p:nvSpPr>
            <p:spPr>
              <a:xfrm>
                <a:off x="9241543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90708"/>
                    </a:lnTo>
                    <a:lnTo>
                      <a:pt x="0" y="290708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06" name="object 34">
                <a:extLst>
                  <a:ext uri="{FF2B5EF4-FFF2-40B4-BE49-F238E27FC236}">
                    <a16:creationId xmlns:a16="http://schemas.microsoft.com/office/drawing/2014/main" id="{97DCFB45-CE48-FBC0-E547-11B7D90C2E16}"/>
                  </a:ext>
                </a:extLst>
              </p:cNvPr>
              <p:cNvSpPr/>
              <p:nvPr/>
            </p:nvSpPr>
            <p:spPr>
              <a:xfrm>
                <a:off x="9526937" y="1585520"/>
                <a:ext cx="143510" cy="1327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3271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132279"/>
                    </a:lnTo>
                    <a:lnTo>
                      <a:pt x="143183" y="132279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07" name="object 35">
                <a:extLst>
                  <a:ext uri="{FF2B5EF4-FFF2-40B4-BE49-F238E27FC236}">
                    <a16:creationId xmlns:a16="http://schemas.microsoft.com/office/drawing/2014/main" id="{16F29297-9FB8-3123-DFBF-E5F0147DE286}"/>
                  </a:ext>
                </a:extLst>
              </p:cNvPr>
              <p:cNvSpPr/>
              <p:nvPr/>
            </p:nvSpPr>
            <p:spPr>
              <a:xfrm>
                <a:off x="9526937" y="1585520"/>
                <a:ext cx="143510" cy="1327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3271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132279"/>
                    </a:lnTo>
                    <a:lnTo>
                      <a:pt x="0" y="13227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08" name="object 36">
                <a:extLst>
                  <a:ext uri="{FF2B5EF4-FFF2-40B4-BE49-F238E27FC236}">
                    <a16:creationId xmlns:a16="http://schemas.microsoft.com/office/drawing/2014/main" id="{E2F9CD8F-FDFA-BE2E-2B2C-FCB735E615B1}"/>
                  </a:ext>
                </a:extLst>
              </p:cNvPr>
              <p:cNvSpPr/>
              <p:nvPr/>
            </p:nvSpPr>
            <p:spPr>
              <a:xfrm>
                <a:off x="9669635" y="1479669"/>
                <a:ext cx="143510" cy="2381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38125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238130"/>
                    </a:lnTo>
                    <a:lnTo>
                      <a:pt x="143183" y="238130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09" name="object 37">
                <a:extLst>
                  <a:ext uri="{FF2B5EF4-FFF2-40B4-BE49-F238E27FC236}">
                    <a16:creationId xmlns:a16="http://schemas.microsoft.com/office/drawing/2014/main" id="{A346140B-0C17-AC1C-DDB7-E9F5B7E50179}"/>
                  </a:ext>
                </a:extLst>
              </p:cNvPr>
              <p:cNvSpPr/>
              <p:nvPr/>
            </p:nvSpPr>
            <p:spPr>
              <a:xfrm>
                <a:off x="9669635" y="1479669"/>
                <a:ext cx="143510" cy="2381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38125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38129"/>
                    </a:lnTo>
                    <a:lnTo>
                      <a:pt x="0" y="23812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10" name="object 38">
                <a:extLst>
                  <a:ext uri="{FF2B5EF4-FFF2-40B4-BE49-F238E27FC236}">
                    <a16:creationId xmlns:a16="http://schemas.microsoft.com/office/drawing/2014/main" id="{47AF6C65-7600-E077-B3B5-923DAF56B8C6}"/>
                  </a:ext>
                </a:extLst>
              </p:cNvPr>
              <p:cNvSpPr/>
              <p:nvPr/>
            </p:nvSpPr>
            <p:spPr>
              <a:xfrm>
                <a:off x="9812332" y="1396268"/>
                <a:ext cx="143510" cy="32194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2194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321530"/>
                    </a:lnTo>
                    <a:lnTo>
                      <a:pt x="143183" y="321530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11" name="object 39">
                <a:extLst>
                  <a:ext uri="{FF2B5EF4-FFF2-40B4-BE49-F238E27FC236}">
                    <a16:creationId xmlns:a16="http://schemas.microsoft.com/office/drawing/2014/main" id="{F16A8E4C-E0C6-3FA2-FA6C-6FFD55A52B17}"/>
                  </a:ext>
                </a:extLst>
              </p:cNvPr>
              <p:cNvSpPr/>
              <p:nvPr/>
            </p:nvSpPr>
            <p:spPr>
              <a:xfrm>
                <a:off x="9812332" y="1396268"/>
                <a:ext cx="143510" cy="32194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2194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321531"/>
                    </a:lnTo>
                    <a:lnTo>
                      <a:pt x="0" y="321531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12" name="object 40">
                <a:extLst>
                  <a:ext uri="{FF2B5EF4-FFF2-40B4-BE49-F238E27FC236}">
                    <a16:creationId xmlns:a16="http://schemas.microsoft.com/office/drawing/2014/main" id="{E6C1E77A-5529-2715-6DE4-F67DE2B07098}"/>
                  </a:ext>
                </a:extLst>
              </p:cNvPr>
              <p:cNvSpPr/>
              <p:nvPr/>
            </p:nvSpPr>
            <p:spPr>
              <a:xfrm>
                <a:off x="9955026" y="1661887"/>
                <a:ext cx="143510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651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55911"/>
                    </a:lnTo>
                    <a:lnTo>
                      <a:pt x="143183" y="55911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13" name="object 41">
                <a:extLst>
                  <a:ext uri="{FF2B5EF4-FFF2-40B4-BE49-F238E27FC236}">
                    <a16:creationId xmlns:a16="http://schemas.microsoft.com/office/drawing/2014/main" id="{CD513DB4-06C4-7575-ACC8-01D2DA397DBD}"/>
                  </a:ext>
                </a:extLst>
              </p:cNvPr>
              <p:cNvSpPr/>
              <p:nvPr/>
            </p:nvSpPr>
            <p:spPr>
              <a:xfrm>
                <a:off x="9955026" y="1661887"/>
                <a:ext cx="143510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651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55911"/>
                    </a:lnTo>
                    <a:lnTo>
                      <a:pt x="0" y="55911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</p:grpSp>
        <p:grpSp>
          <p:nvGrpSpPr>
            <p:cNvPr id="185" name="object 129">
              <a:extLst>
                <a:ext uri="{FF2B5EF4-FFF2-40B4-BE49-F238E27FC236}">
                  <a16:creationId xmlns:a16="http://schemas.microsoft.com/office/drawing/2014/main" id="{2A9B4202-714D-ED0C-E4C2-2584CC90034A}"/>
                </a:ext>
              </a:extLst>
            </p:cNvPr>
            <p:cNvGrpSpPr/>
            <p:nvPr/>
          </p:nvGrpSpPr>
          <p:grpSpPr>
            <a:xfrm>
              <a:off x="8160019" y="315212"/>
              <a:ext cx="108623" cy="401079"/>
              <a:chOff x="9379478" y="1183342"/>
              <a:chExt cx="153035" cy="539750"/>
            </a:xfrm>
          </p:grpSpPr>
          <p:sp>
            <p:nvSpPr>
              <p:cNvPr id="186" name="object 130">
                <a:extLst>
                  <a:ext uri="{FF2B5EF4-FFF2-40B4-BE49-F238E27FC236}">
                    <a16:creationId xmlns:a16="http://schemas.microsoft.com/office/drawing/2014/main" id="{FC597AAB-8518-A654-FDAD-51331B1CE245}"/>
                  </a:ext>
                </a:extLst>
              </p:cNvPr>
              <p:cNvSpPr/>
              <p:nvPr/>
            </p:nvSpPr>
            <p:spPr>
              <a:xfrm>
                <a:off x="9384241" y="1188105"/>
                <a:ext cx="143510" cy="5302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30225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529694"/>
                    </a:lnTo>
                    <a:lnTo>
                      <a:pt x="143184" y="529694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87" name="object 131">
                <a:extLst>
                  <a:ext uri="{FF2B5EF4-FFF2-40B4-BE49-F238E27FC236}">
                    <a16:creationId xmlns:a16="http://schemas.microsoft.com/office/drawing/2014/main" id="{60CC09BE-DDD3-5247-4896-68799CBD4476}"/>
                  </a:ext>
                </a:extLst>
              </p:cNvPr>
              <p:cNvSpPr/>
              <p:nvPr/>
            </p:nvSpPr>
            <p:spPr>
              <a:xfrm>
                <a:off x="9384241" y="1188105"/>
                <a:ext cx="143510" cy="5302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30225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529694"/>
                    </a:lnTo>
                    <a:lnTo>
                      <a:pt x="0" y="529694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</p:grpSp>
      </p:grpSp>
      <p:grpSp>
        <p:nvGrpSpPr>
          <p:cNvPr id="214" name="Group 213">
            <a:extLst>
              <a:ext uri="{FF2B5EF4-FFF2-40B4-BE49-F238E27FC236}">
                <a16:creationId xmlns:a16="http://schemas.microsoft.com/office/drawing/2014/main" id="{23EC9B32-0AFF-068C-6AC1-11B1B1A8A44E}"/>
              </a:ext>
            </a:extLst>
          </p:cNvPr>
          <p:cNvGrpSpPr>
            <a:grpSpLocks noChangeAspect="1"/>
          </p:cNvGrpSpPr>
          <p:nvPr/>
        </p:nvGrpSpPr>
        <p:grpSpPr>
          <a:xfrm>
            <a:off x="5768576" y="2597515"/>
            <a:ext cx="359040" cy="127221"/>
            <a:chOff x="7316835" y="187982"/>
            <a:chExt cx="1490982" cy="528309"/>
          </a:xfrm>
        </p:grpSpPr>
        <p:grpSp>
          <p:nvGrpSpPr>
            <p:cNvPr id="215" name="object 14">
              <a:extLst>
                <a:ext uri="{FF2B5EF4-FFF2-40B4-BE49-F238E27FC236}">
                  <a16:creationId xmlns:a16="http://schemas.microsoft.com/office/drawing/2014/main" id="{9CC0975C-1C5D-1A7F-B0C6-66996B4A0248}"/>
                </a:ext>
              </a:extLst>
            </p:cNvPr>
            <p:cNvGrpSpPr/>
            <p:nvPr/>
          </p:nvGrpSpPr>
          <p:grpSpPr>
            <a:xfrm>
              <a:off x="7316835" y="187982"/>
              <a:ext cx="1490982" cy="527960"/>
              <a:chOff x="8191551" y="1012122"/>
              <a:chExt cx="2100580" cy="710501"/>
            </a:xfrm>
          </p:grpSpPr>
          <p:sp>
            <p:nvSpPr>
              <p:cNvPr id="219" name="object 16">
                <a:extLst>
                  <a:ext uri="{FF2B5EF4-FFF2-40B4-BE49-F238E27FC236}">
                    <a16:creationId xmlns:a16="http://schemas.microsoft.com/office/drawing/2014/main" id="{DE996CDE-F9A8-76BF-BC9E-FB17EFA660DC}"/>
                  </a:ext>
                </a:extLst>
              </p:cNvPr>
              <p:cNvSpPr/>
              <p:nvPr/>
            </p:nvSpPr>
            <p:spPr>
              <a:xfrm>
                <a:off x="8191551" y="1711511"/>
                <a:ext cx="33655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36550">
                    <a:moveTo>
                      <a:pt x="0" y="0"/>
                    </a:moveTo>
                    <a:lnTo>
                      <a:pt x="336506" y="0"/>
                    </a:lnTo>
                  </a:path>
                </a:pathLst>
              </a:custGeom>
              <a:ln w="12576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20" name="object 17">
                <a:extLst>
                  <a:ext uri="{FF2B5EF4-FFF2-40B4-BE49-F238E27FC236}">
                    <a16:creationId xmlns:a16="http://schemas.microsoft.com/office/drawing/2014/main" id="{63C3B7BA-863D-6E69-8DFF-A447CA0BCF7B}"/>
                  </a:ext>
                </a:extLst>
              </p:cNvPr>
              <p:cNvSpPr/>
              <p:nvPr/>
            </p:nvSpPr>
            <p:spPr>
              <a:xfrm>
                <a:off x="8191551" y="1716273"/>
                <a:ext cx="479425" cy="0"/>
              </a:xfrm>
              <a:custGeom>
                <a:avLst/>
                <a:gdLst/>
                <a:ahLst/>
                <a:cxnLst/>
                <a:rect l="l" t="t" r="r" b="b"/>
                <a:pathLst>
                  <a:path w="479425">
                    <a:moveTo>
                      <a:pt x="0" y="0"/>
                    </a:moveTo>
                    <a:lnTo>
                      <a:pt x="479204" y="0"/>
                    </a:lnTo>
                  </a:path>
                </a:pathLst>
              </a:custGeom>
              <a:ln w="317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21" name="object 18">
                <a:extLst>
                  <a:ext uri="{FF2B5EF4-FFF2-40B4-BE49-F238E27FC236}">
                    <a16:creationId xmlns:a16="http://schemas.microsoft.com/office/drawing/2014/main" id="{698158B0-CAA8-ACDD-1E13-4DA935152EA2}"/>
                  </a:ext>
                </a:extLst>
              </p:cNvPr>
              <p:cNvSpPr/>
              <p:nvPr/>
            </p:nvSpPr>
            <p:spPr>
              <a:xfrm>
                <a:off x="10098210" y="1711511"/>
                <a:ext cx="19367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93675">
                    <a:moveTo>
                      <a:pt x="0" y="0"/>
                    </a:moveTo>
                    <a:lnTo>
                      <a:pt x="193322" y="0"/>
                    </a:lnTo>
                  </a:path>
                </a:pathLst>
              </a:custGeom>
              <a:ln w="12576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22" name="object 19">
                <a:extLst>
                  <a:ext uri="{FF2B5EF4-FFF2-40B4-BE49-F238E27FC236}">
                    <a16:creationId xmlns:a16="http://schemas.microsoft.com/office/drawing/2014/main" id="{BF362DF0-6B55-1283-33DE-6FEED7E6EAAE}"/>
                  </a:ext>
                </a:extLst>
              </p:cNvPr>
              <p:cNvSpPr/>
              <p:nvPr/>
            </p:nvSpPr>
            <p:spPr>
              <a:xfrm>
                <a:off x="8191551" y="1716273"/>
                <a:ext cx="2100580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2100579" h="6350">
                    <a:moveTo>
                      <a:pt x="1906658" y="0"/>
                    </a:moveTo>
                    <a:lnTo>
                      <a:pt x="2099981" y="0"/>
                    </a:lnTo>
                  </a:path>
                  <a:path w="2100579" h="6350">
                    <a:moveTo>
                      <a:pt x="0" y="6288"/>
                    </a:moveTo>
                    <a:lnTo>
                      <a:pt x="2099981" y="6288"/>
                    </a:lnTo>
                  </a:path>
                </a:pathLst>
              </a:custGeom>
              <a:ln w="317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23" name="object 20">
                <a:extLst>
                  <a:ext uri="{FF2B5EF4-FFF2-40B4-BE49-F238E27FC236}">
                    <a16:creationId xmlns:a16="http://schemas.microsoft.com/office/drawing/2014/main" id="{D3FDCA2E-C3F6-6BEF-EFC8-1AFA98779AC4}"/>
                  </a:ext>
                </a:extLst>
              </p:cNvPr>
              <p:cNvSpPr/>
              <p:nvPr/>
            </p:nvSpPr>
            <p:spPr>
              <a:xfrm>
                <a:off x="8385361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87496"/>
                    </a:lnTo>
                    <a:lnTo>
                      <a:pt x="143183" y="87496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24" name="object 21">
                <a:extLst>
                  <a:ext uri="{FF2B5EF4-FFF2-40B4-BE49-F238E27FC236}">
                    <a16:creationId xmlns:a16="http://schemas.microsoft.com/office/drawing/2014/main" id="{7474F078-9C6B-2D2C-3C22-792D87A501F4}"/>
                  </a:ext>
                </a:extLst>
              </p:cNvPr>
              <p:cNvSpPr/>
              <p:nvPr/>
            </p:nvSpPr>
            <p:spPr>
              <a:xfrm>
                <a:off x="8385361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87496"/>
                    </a:lnTo>
                    <a:lnTo>
                      <a:pt x="0" y="8749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25" name="object 22">
                <a:extLst>
                  <a:ext uri="{FF2B5EF4-FFF2-40B4-BE49-F238E27FC236}">
                    <a16:creationId xmlns:a16="http://schemas.microsoft.com/office/drawing/2014/main" id="{A7727F45-F076-CB08-17CD-D692CA5AD049}"/>
                  </a:ext>
                </a:extLst>
              </p:cNvPr>
              <p:cNvSpPr/>
              <p:nvPr/>
            </p:nvSpPr>
            <p:spPr>
              <a:xfrm>
                <a:off x="8528058" y="1012122"/>
                <a:ext cx="143510" cy="70612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706119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705676"/>
                    </a:lnTo>
                    <a:lnTo>
                      <a:pt x="143183" y="705676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26" name="object 23">
                <a:extLst>
                  <a:ext uri="{FF2B5EF4-FFF2-40B4-BE49-F238E27FC236}">
                    <a16:creationId xmlns:a16="http://schemas.microsoft.com/office/drawing/2014/main" id="{0C0A6FA4-65F9-ACC0-01A4-E6258CF72A85}"/>
                  </a:ext>
                </a:extLst>
              </p:cNvPr>
              <p:cNvSpPr/>
              <p:nvPr/>
            </p:nvSpPr>
            <p:spPr>
              <a:xfrm>
                <a:off x="8528058" y="1012122"/>
                <a:ext cx="143510" cy="70612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706119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705676"/>
                    </a:lnTo>
                    <a:lnTo>
                      <a:pt x="0" y="70567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27" name="object 24">
                <a:extLst>
                  <a:ext uri="{FF2B5EF4-FFF2-40B4-BE49-F238E27FC236}">
                    <a16:creationId xmlns:a16="http://schemas.microsoft.com/office/drawing/2014/main" id="{0BC96B25-30D6-B4A6-FBB8-7B8B6A58F85C}"/>
                  </a:ext>
                </a:extLst>
              </p:cNvPr>
              <p:cNvSpPr/>
              <p:nvPr/>
            </p:nvSpPr>
            <p:spPr>
              <a:xfrm>
                <a:off x="8670755" y="1535343"/>
                <a:ext cx="143510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82880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182455"/>
                    </a:lnTo>
                    <a:lnTo>
                      <a:pt x="143183" y="182455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28" name="object 25">
                <a:extLst>
                  <a:ext uri="{FF2B5EF4-FFF2-40B4-BE49-F238E27FC236}">
                    <a16:creationId xmlns:a16="http://schemas.microsoft.com/office/drawing/2014/main" id="{978FB878-BCE1-37AF-C81B-FC0F98CBA956}"/>
                  </a:ext>
                </a:extLst>
              </p:cNvPr>
              <p:cNvSpPr/>
              <p:nvPr/>
            </p:nvSpPr>
            <p:spPr>
              <a:xfrm>
                <a:off x="8670755" y="1535343"/>
                <a:ext cx="143510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8288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182455"/>
                    </a:lnTo>
                    <a:lnTo>
                      <a:pt x="0" y="182455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29" name="object 26">
                <a:extLst>
                  <a:ext uri="{FF2B5EF4-FFF2-40B4-BE49-F238E27FC236}">
                    <a16:creationId xmlns:a16="http://schemas.microsoft.com/office/drawing/2014/main" id="{63A729BD-9726-6A17-C140-27758A3B551F}"/>
                  </a:ext>
                </a:extLst>
              </p:cNvPr>
              <p:cNvSpPr/>
              <p:nvPr/>
            </p:nvSpPr>
            <p:spPr>
              <a:xfrm>
                <a:off x="8813451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290708"/>
                    </a:lnTo>
                    <a:lnTo>
                      <a:pt x="143184" y="290708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30" name="object 27">
                <a:extLst>
                  <a:ext uri="{FF2B5EF4-FFF2-40B4-BE49-F238E27FC236}">
                    <a16:creationId xmlns:a16="http://schemas.microsoft.com/office/drawing/2014/main" id="{63AF2046-4A43-EBFA-A6F3-507DE534CA02}"/>
                  </a:ext>
                </a:extLst>
              </p:cNvPr>
              <p:cNvSpPr/>
              <p:nvPr/>
            </p:nvSpPr>
            <p:spPr>
              <a:xfrm>
                <a:off x="8813451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90707"/>
                    </a:lnTo>
                    <a:lnTo>
                      <a:pt x="0" y="290707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31" name="object 28">
                <a:extLst>
                  <a:ext uri="{FF2B5EF4-FFF2-40B4-BE49-F238E27FC236}">
                    <a16:creationId xmlns:a16="http://schemas.microsoft.com/office/drawing/2014/main" id="{1DD2DB5A-7030-6BCD-187B-9AB76F37AAAE}"/>
                  </a:ext>
                </a:extLst>
              </p:cNvPr>
              <p:cNvSpPr/>
              <p:nvPr/>
            </p:nvSpPr>
            <p:spPr>
              <a:xfrm>
                <a:off x="8956149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87496"/>
                    </a:lnTo>
                    <a:lnTo>
                      <a:pt x="143184" y="87496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32" name="object 29">
                <a:extLst>
                  <a:ext uri="{FF2B5EF4-FFF2-40B4-BE49-F238E27FC236}">
                    <a16:creationId xmlns:a16="http://schemas.microsoft.com/office/drawing/2014/main" id="{B756E520-54F2-3ADA-3351-77681A542618}"/>
                  </a:ext>
                </a:extLst>
              </p:cNvPr>
              <p:cNvSpPr/>
              <p:nvPr/>
            </p:nvSpPr>
            <p:spPr>
              <a:xfrm>
                <a:off x="8956149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87496"/>
                    </a:lnTo>
                    <a:lnTo>
                      <a:pt x="0" y="8749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33" name="object 30">
                <a:extLst>
                  <a:ext uri="{FF2B5EF4-FFF2-40B4-BE49-F238E27FC236}">
                    <a16:creationId xmlns:a16="http://schemas.microsoft.com/office/drawing/2014/main" id="{6C98861A-7928-3393-4D9B-6C48E4A1B6E4}"/>
                  </a:ext>
                </a:extLst>
              </p:cNvPr>
              <p:cNvSpPr/>
              <p:nvPr/>
            </p:nvSpPr>
            <p:spPr>
              <a:xfrm>
                <a:off x="9098846" y="1403269"/>
                <a:ext cx="143510" cy="31496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1496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314529"/>
                    </a:lnTo>
                    <a:lnTo>
                      <a:pt x="143184" y="314529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34" name="object 31">
                <a:extLst>
                  <a:ext uri="{FF2B5EF4-FFF2-40B4-BE49-F238E27FC236}">
                    <a16:creationId xmlns:a16="http://schemas.microsoft.com/office/drawing/2014/main" id="{157C1D00-E389-259D-81BD-BE0C959A6DEF}"/>
                  </a:ext>
                </a:extLst>
              </p:cNvPr>
              <p:cNvSpPr/>
              <p:nvPr/>
            </p:nvSpPr>
            <p:spPr>
              <a:xfrm>
                <a:off x="9098846" y="1403269"/>
                <a:ext cx="143510" cy="31496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1496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314529"/>
                    </a:lnTo>
                    <a:lnTo>
                      <a:pt x="0" y="31452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35" name="object 32">
                <a:extLst>
                  <a:ext uri="{FF2B5EF4-FFF2-40B4-BE49-F238E27FC236}">
                    <a16:creationId xmlns:a16="http://schemas.microsoft.com/office/drawing/2014/main" id="{58D0DF63-E594-A667-05AD-8635F63BB055}"/>
                  </a:ext>
                </a:extLst>
              </p:cNvPr>
              <p:cNvSpPr/>
              <p:nvPr/>
            </p:nvSpPr>
            <p:spPr>
              <a:xfrm>
                <a:off x="9241543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290708"/>
                    </a:lnTo>
                    <a:lnTo>
                      <a:pt x="143184" y="290708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36" name="object 33">
                <a:extLst>
                  <a:ext uri="{FF2B5EF4-FFF2-40B4-BE49-F238E27FC236}">
                    <a16:creationId xmlns:a16="http://schemas.microsoft.com/office/drawing/2014/main" id="{001E8D4E-7982-0B8A-FCC4-4C3CC85E4603}"/>
                  </a:ext>
                </a:extLst>
              </p:cNvPr>
              <p:cNvSpPr/>
              <p:nvPr/>
            </p:nvSpPr>
            <p:spPr>
              <a:xfrm>
                <a:off x="9241543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90708"/>
                    </a:lnTo>
                    <a:lnTo>
                      <a:pt x="0" y="290708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37" name="object 34">
                <a:extLst>
                  <a:ext uri="{FF2B5EF4-FFF2-40B4-BE49-F238E27FC236}">
                    <a16:creationId xmlns:a16="http://schemas.microsoft.com/office/drawing/2014/main" id="{CEFFDCC7-879C-FC31-CBC3-F7F553DC39B0}"/>
                  </a:ext>
                </a:extLst>
              </p:cNvPr>
              <p:cNvSpPr/>
              <p:nvPr/>
            </p:nvSpPr>
            <p:spPr>
              <a:xfrm>
                <a:off x="9526937" y="1585520"/>
                <a:ext cx="143510" cy="1327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3271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132279"/>
                    </a:lnTo>
                    <a:lnTo>
                      <a:pt x="143183" y="132279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38" name="object 35">
                <a:extLst>
                  <a:ext uri="{FF2B5EF4-FFF2-40B4-BE49-F238E27FC236}">
                    <a16:creationId xmlns:a16="http://schemas.microsoft.com/office/drawing/2014/main" id="{C35930A6-BF90-0375-A684-81FD9FC06FF2}"/>
                  </a:ext>
                </a:extLst>
              </p:cNvPr>
              <p:cNvSpPr/>
              <p:nvPr/>
            </p:nvSpPr>
            <p:spPr>
              <a:xfrm>
                <a:off x="9526937" y="1585520"/>
                <a:ext cx="143510" cy="1327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3271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132279"/>
                    </a:lnTo>
                    <a:lnTo>
                      <a:pt x="0" y="13227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39" name="object 36">
                <a:extLst>
                  <a:ext uri="{FF2B5EF4-FFF2-40B4-BE49-F238E27FC236}">
                    <a16:creationId xmlns:a16="http://schemas.microsoft.com/office/drawing/2014/main" id="{9C245F8E-352B-44E6-3C98-6CDEB1F6D46D}"/>
                  </a:ext>
                </a:extLst>
              </p:cNvPr>
              <p:cNvSpPr/>
              <p:nvPr/>
            </p:nvSpPr>
            <p:spPr>
              <a:xfrm>
                <a:off x="9669635" y="1479669"/>
                <a:ext cx="143510" cy="2381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38125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238130"/>
                    </a:lnTo>
                    <a:lnTo>
                      <a:pt x="143183" y="238130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40" name="object 37">
                <a:extLst>
                  <a:ext uri="{FF2B5EF4-FFF2-40B4-BE49-F238E27FC236}">
                    <a16:creationId xmlns:a16="http://schemas.microsoft.com/office/drawing/2014/main" id="{3A6D1D94-7E35-C978-DED1-CE8D6B3DA5F1}"/>
                  </a:ext>
                </a:extLst>
              </p:cNvPr>
              <p:cNvSpPr/>
              <p:nvPr/>
            </p:nvSpPr>
            <p:spPr>
              <a:xfrm>
                <a:off x="9669635" y="1479669"/>
                <a:ext cx="143510" cy="2381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38125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38129"/>
                    </a:lnTo>
                    <a:lnTo>
                      <a:pt x="0" y="23812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41" name="object 38">
                <a:extLst>
                  <a:ext uri="{FF2B5EF4-FFF2-40B4-BE49-F238E27FC236}">
                    <a16:creationId xmlns:a16="http://schemas.microsoft.com/office/drawing/2014/main" id="{9986C38D-0C97-865E-8DB9-BBC7EA38C3F7}"/>
                  </a:ext>
                </a:extLst>
              </p:cNvPr>
              <p:cNvSpPr/>
              <p:nvPr/>
            </p:nvSpPr>
            <p:spPr>
              <a:xfrm>
                <a:off x="9812332" y="1396268"/>
                <a:ext cx="143510" cy="32194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2194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321530"/>
                    </a:lnTo>
                    <a:lnTo>
                      <a:pt x="143183" y="321530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42" name="object 39">
                <a:extLst>
                  <a:ext uri="{FF2B5EF4-FFF2-40B4-BE49-F238E27FC236}">
                    <a16:creationId xmlns:a16="http://schemas.microsoft.com/office/drawing/2014/main" id="{B29C3B38-E955-3C56-1F89-765FAF53785F}"/>
                  </a:ext>
                </a:extLst>
              </p:cNvPr>
              <p:cNvSpPr/>
              <p:nvPr/>
            </p:nvSpPr>
            <p:spPr>
              <a:xfrm>
                <a:off x="9812332" y="1396268"/>
                <a:ext cx="143510" cy="32194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2194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321531"/>
                    </a:lnTo>
                    <a:lnTo>
                      <a:pt x="0" y="321531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43" name="object 40">
                <a:extLst>
                  <a:ext uri="{FF2B5EF4-FFF2-40B4-BE49-F238E27FC236}">
                    <a16:creationId xmlns:a16="http://schemas.microsoft.com/office/drawing/2014/main" id="{DE0952D9-016E-0DC8-2E5A-900DC6E43CC7}"/>
                  </a:ext>
                </a:extLst>
              </p:cNvPr>
              <p:cNvSpPr/>
              <p:nvPr/>
            </p:nvSpPr>
            <p:spPr>
              <a:xfrm>
                <a:off x="9955026" y="1661887"/>
                <a:ext cx="143510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651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55911"/>
                    </a:lnTo>
                    <a:lnTo>
                      <a:pt x="143183" y="55911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44" name="object 41">
                <a:extLst>
                  <a:ext uri="{FF2B5EF4-FFF2-40B4-BE49-F238E27FC236}">
                    <a16:creationId xmlns:a16="http://schemas.microsoft.com/office/drawing/2014/main" id="{42F1628B-30F3-EC86-443A-A6FF401D962B}"/>
                  </a:ext>
                </a:extLst>
              </p:cNvPr>
              <p:cNvSpPr/>
              <p:nvPr/>
            </p:nvSpPr>
            <p:spPr>
              <a:xfrm>
                <a:off x="9955026" y="1661887"/>
                <a:ext cx="143510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651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55911"/>
                    </a:lnTo>
                    <a:lnTo>
                      <a:pt x="0" y="55911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</p:grpSp>
        <p:grpSp>
          <p:nvGrpSpPr>
            <p:cNvPr id="216" name="object 129">
              <a:extLst>
                <a:ext uri="{FF2B5EF4-FFF2-40B4-BE49-F238E27FC236}">
                  <a16:creationId xmlns:a16="http://schemas.microsoft.com/office/drawing/2014/main" id="{89350AAB-A847-4C46-96AA-100B94CA121F}"/>
                </a:ext>
              </a:extLst>
            </p:cNvPr>
            <p:cNvGrpSpPr/>
            <p:nvPr/>
          </p:nvGrpSpPr>
          <p:grpSpPr>
            <a:xfrm>
              <a:off x="8160019" y="315212"/>
              <a:ext cx="108623" cy="401079"/>
              <a:chOff x="9379478" y="1183342"/>
              <a:chExt cx="153035" cy="539750"/>
            </a:xfrm>
          </p:grpSpPr>
          <p:sp>
            <p:nvSpPr>
              <p:cNvPr id="217" name="object 130">
                <a:extLst>
                  <a:ext uri="{FF2B5EF4-FFF2-40B4-BE49-F238E27FC236}">
                    <a16:creationId xmlns:a16="http://schemas.microsoft.com/office/drawing/2014/main" id="{C922DDD4-E928-19DB-D8B1-26BDBF6D675C}"/>
                  </a:ext>
                </a:extLst>
              </p:cNvPr>
              <p:cNvSpPr/>
              <p:nvPr/>
            </p:nvSpPr>
            <p:spPr>
              <a:xfrm>
                <a:off x="9384241" y="1188105"/>
                <a:ext cx="143510" cy="5302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30225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529694"/>
                    </a:lnTo>
                    <a:lnTo>
                      <a:pt x="143184" y="529694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18" name="object 131">
                <a:extLst>
                  <a:ext uri="{FF2B5EF4-FFF2-40B4-BE49-F238E27FC236}">
                    <a16:creationId xmlns:a16="http://schemas.microsoft.com/office/drawing/2014/main" id="{E347214E-AF7E-117F-458F-5FE1D5ED7B52}"/>
                  </a:ext>
                </a:extLst>
              </p:cNvPr>
              <p:cNvSpPr/>
              <p:nvPr/>
            </p:nvSpPr>
            <p:spPr>
              <a:xfrm>
                <a:off x="9384241" y="1188105"/>
                <a:ext cx="143510" cy="5302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30225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529694"/>
                    </a:lnTo>
                    <a:lnTo>
                      <a:pt x="0" y="529694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</p:grpSp>
      </p:grpSp>
      <p:sp>
        <p:nvSpPr>
          <p:cNvPr id="246" name="Up-Down Arrow 245">
            <a:extLst>
              <a:ext uri="{FF2B5EF4-FFF2-40B4-BE49-F238E27FC236}">
                <a16:creationId xmlns:a16="http://schemas.microsoft.com/office/drawing/2014/main" id="{4F53868C-EBBE-C1A3-65D9-757549E7C2BA}"/>
              </a:ext>
            </a:extLst>
          </p:cNvPr>
          <p:cNvSpPr/>
          <p:nvPr/>
        </p:nvSpPr>
        <p:spPr>
          <a:xfrm>
            <a:off x="2910828" y="2142758"/>
            <a:ext cx="132862" cy="407870"/>
          </a:xfrm>
          <a:prstGeom prst="upDownArrow">
            <a:avLst>
              <a:gd name="adj1" fmla="val 22742"/>
              <a:gd name="adj2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" name="Up-Down Arrow 246">
            <a:extLst>
              <a:ext uri="{FF2B5EF4-FFF2-40B4-BE49-F238E27FC236}">
                <a16:creationId xmlns:a16="http://schemas.microsoft.com/office/drawing/2014/main" id="{5CEDB769-D1C6-A61F-E0FD-98C5429D6D6B}"/>
              </a:ext>
            </a:extLst>
          </p:cNvPr>
          <p:cNvSpPr/>
          <p:nvPr/>
        </p:nvSpPr>
        <p:spPr>
          <a:xfrm>
            <a:off x="3472790" y="2141490"/>
            <a:ext cx="132862" cy="407870"/>
          </a:xfrm>
          <a:prstGeom prst="upDownArrow">
            <a:avLst>
              <a:gd name="adj1" fmla="val 22742"/>
              <a:gd name="adj2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" name="Up-Down Arrow 247">
            <a:extLst>
              <a:ext uri="{FF2B5EF4-FFF2-40B4-BE49-F238E27FC236}">
                <a16:creationId xmlns:a16="http://schemas.microsoft.com/office/drawing/2014/main" id="{E4938E66-9E21-9F67-5B4C-9BE1E933D02B}"/>
              </a:ext>
            </a:extLst>
          </p:cNvPr>
          <p:cNvSpPr/>
          <p:nvPr/>
        </p:nvSpPr>
        <p:spPr>
          <a:xfrm>
            <a:off x="4010974" y="2131877"/>
            <a:ext cx="132862" cy="407870"/>
          </a:xfrm>
          <a:prstGeom prst="upDownArrow">
            <a:avLst>
              <a:gd name="adj1" fmla="val 22742"/>
              <a:gd name="adj2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" name="Up-Down Arrow 248">
            <a:extLst>
              <a:ext uri="{FF2B5EF4-FFF2-40B4-BE49-F238E27FC236}">
                <a16:creationId xmlns:a16="http://schemas.microsoft.com/office/drawing/2014/main" id="{EBF8D79C-1498-EE69-F9D6-80839799BA7A}"/>
              </a:ext>
            </a:extLst>
          </p:cNvPr>
          <p:cNvSpPr/>
          <p:nvPr/>
        </p:nvSpPr>
        <p:spPr>
          <a:xfrm>
            <a:off x="4615752" y="2133766"/>
            <a:ext cx="132862" cy="407870"/>
          </a:xfrm>
          <a:prstGeom prst="upDownArrow">
            <a:avLst>
              <a:gd name="adj1" fmla="val 22742"/>
              <a:gd name="adj2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" name="Up-Down Arrow 249">
            <a:extLst>
              <a:ext uri="{FF2B5EF4-FFF2-40B4-BE49-F238E27FC236}">
                <a16:creationId xmlns:a16="http://schemas.microsoft.com/office/drawing/2014/main" id="{5D20A81F-797C-DA9D-16B3-5907B1117063}"/>
              </a:ext>
            </a:extLst>
          </p:cNvPr>
          <p:cNvSpPr/>
          <p:nvPr/>
        </p:nvSpPr>
        <p:spPr>
          <a:xfrm>
            <a:off x="5243165" y="2126394"/>
            <a:ext cx="132862" cy="407870"/>
          </a:xfrm>
          <a:prstGeom prst="upDownArrow">
            <a:avLst>
              <a:gd name="adj1" fmla="val 22742"/>
              <a:gd name="adj2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" name="Up-Down Arrow 250">
            <a:extLst>
              <a:ext uri="{FF2B5EF4-FFF2-40B4-BE49-F238E27FC236}">
                <a16:creationId xmlns:a16="http://schemas.microsoft.com/office/drawing/2014/main" id="{A48BC4AA-F701-9E79-B4BA-EEA46574D057}"/>
              </a:ext>
            </a:extLst>
          </p:cNvPr>
          <p:cNvSpPr/>
          <p:nvPr/>
        </p:nvSpPr>
        <p:spPr>
          <a:xfrm>
            <a:off x="5895178" y="2120359"/>
            <a:ext cx="132862" cy="407870"/>
          </a:xfrm>
          <a:prstGeom prst="upDownArrow">
            <a:avLst>
              <a:gd name="adj1" fmla="val 22742"/>
              <a:gd name="adj2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86C767D-D844-4FF2-2E60-58D7C6E8EC20}"/>
              </a:ext>
            </a:extLst>
          </p:cNvPr>
          <p:cNvSpPr txBox="1"/>
          <p:nvPr/>
        </p:nvSpPr>
        <p:spPr>
          <a:xfrm>
            <a:off x="3081528" y="2142960"/>
            <a:ext cx="3082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spc="-11" dirty="0">
                <a:solidFill>
                  <a:srgbClr val="C00000"/>
                </a:solidFill>
                <a:latin typeface="Calibri"/>
                <a:cs typeface="Calibri"/>
              </a:rPr>
              <a:t>+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DC6DBD2-AB2A-5E2C-99E4-8BE9148C222C}"/>
              </a:ext>
            </a:extLst>
          </p:cNvPr>
          <p:cNvSpPr txBox="1"/>
          <p:nvPr/>
        </p:nvSpPr>
        <p:spPr>
          <a:xfrm>
            <a:off x="3658196" y="2149310"/>
            <a:ext cx="3082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spc="-11" dirty="0">
                <a:solidFill>
                  <a:srgbClr val="C00000"/>
                </a:solidFill>
                <a:latin typeface="Calibri"/>
                <a:cs typeface="Calibri"/>
              </a:rPr>
              <a:t>+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7992747-C4D3-5576-2233-3E3734EA2B15}"/>
              </a:ext>
            </a:extLst>
          </p:cNvPr>
          <p:cNvSpPr txBox="1"/>
          <p:nvPr/>
        </p:nvSpPr>
        <p:spPr>
          <a:xfrm>
            <a:off x="4225599" y="2137646"/>
            <a:ext cx="3082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spc="-11" dirty="0">
                <a:solidFill>
                  <a:srgbClr val="C00000"/>
                </a:solidFill>
                <a:latin typeface="Calibri"/>
                <a:cs typeface="Calibri"/>
              </a:rPr>
              <a:t>+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FBF7814-D269-9A0A-1B5A-75A7E6EBFF7B}"/>
              </a:ext>
            </a:extLst>
          </p:cNvPr>
          <p:cNvSpPr txBox="1"/>
          <p:nvPr/>
        </p:nvSpPr>
        <p:spPr>
          <a:xfrm>
            <a:off x="4840846" y="2147283"/>
            <a:ext cx="3082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spc="-11" dirty="0">
                <a:solidFill>
                  <a:srgbClr val="C00000"/>
                </a:solidFill>
                <a:latin typeface="Calibri"/>
                <a:cs typeface="Calibri"/>
              </a:rPr>
              <a:t>+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FF36955-3BB9-3998-95A4-E3B87CEFD01F}"/>
              </a:ext>
            </a:extLst>
          </p:cNvPr>
          <p:cNvSpPr txBox="1"/>
          <p:nvPr/>
        </p:nvSpPr>
        <p:spPr>
          <a:xfrm>
            <a:off x="5489086" y="2147283"/>
            <a:ext cx="3082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spc="-11" dirty="0">
                <a:solidFill>
                  <a:srgbClr val="C00000"/>
                </a:solidFill>
                <a:latin typeface="Calibri"/>
                <a:cs typeface="Calibri"/>
              </a:rPr>
              <a:t>+</a:t>
            </a:r>
            <a:endParaRPr lang="en-US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BAD6C350-8EFA-5B30-13C1-1820E67F7D66}"/>
                  </a:ext>
                </a:extLst>
              </p:cNvPr>
              <p:cNvSpPr txBox="1"/>
              <p:nvPr/>
            </p:nvSpPr>
            <p:spPr>
              <a:xfrm>
                <a:off x="2054704" y="2161512"/>
                <a:ext cx="68547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ℒ</m:t>
                      </m:r>
                      <m:r>
                        <a:rPr lang="en-US" sz="1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=</m:t>
                      </m:r>
                    </m:oMath>
                  </m:oMathPara>
                </a14:m>
                <a:endParaRPr lang="en-US" sz="18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BAD6C350-8EFA-5B30-13C1-1820E67F7D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4704" y="2161512"/>
                <a:ext cx="685479" cy="369332"/>
              </a:xfrm>
              <a:prstGeom prst="rect">
                <a:avLst/>
              </a:prstGeom>
              <a:blipFill>
                <a:blip r:embed="rId17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Curved Connector 32">
            <a:extLst>
              <a:ext uri="{FF2B5EF4-FFF2-40B4-BE49-F238E27FC236}">
                <a16:creationId xmlns:a16="http://schemas.microsoft.com/office/drawing/2014/main" id="{114E4756-7BBC-BDED-C604-F0AE08FBD301}"/>
              </a:ext>
            </a:extLst>
          </p:cNvPr>
          <p:cNvCxnSpPr>
            <a:cxnSpLocks/>
            <a:stCxn id="32" idx="2"/>
            <a:endCxn id="4" idx="1"/>
          </p:cNvCxnSpPr>
          <p:nvPr/>
        </p:nvCxnSpPr>
        <p:spPr>
          <a:xfrm rot="16200000" flipH="1">
            <a:off x="2008577" y="2919710"/>
            <a:ext cx="1223583" cy="445849"/>
          </a:xfrm>
          <a:prstGeom prst="curvedConnector2">
            <a:avLst/>
          </a:prstGeom>
          <a:ln w="19050">
            <a:solidFill>
              <a:schemeClr val="accent4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6CD40677-3478-0D24-0776-BC564CAD03BC}"/>
                  </a:ext>
                </a:extLst>
              </p:cNvPr>
              <p:cNvSpPr txBox="1"/>
              <p:nvPr/>
            </p:nvSpPr>
            <p:spPr>
              <a:xfrm>
                <a:off x="2019893" y="3000959"/>
                <a:ext cx="49376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8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en-US" sz="1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ℒ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6CD40677-3478-0D24-0776-BC564CAD03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9893" y="3000959"/>
                <a:ext cx="493766" cy="3693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文字方塊 74">
            <a:extLst>
              <a:ext uri="{FF2B5EF4-FFF2-40B4-BE49-F238E27FC236}">
                <a16:creationId xmlns:a16="http://schemas.microsoft.com/office/drawing/2014/main" id="{F92FD66C-7AB7-CF7A-667C-8D03F50ED283}"/>
              </a:ext>
            </a:extLst>
          </p:cNvPr>
          <p:cNvSpPr txBox="1"/>
          <p:nvPr/>
        </p:nvSpPr>
        <p:spPr>
          <a:xfrm>
            <a:off x="6308621" y="2591682"/>
            <a:ext cx="2751162" cy="646986"/>
          </a:xfrm>
          <a:prstGeom prst="wedgeRoundRectCallout">
            <a:avLst>
              <a:gd name="adj1" fmla="val -54088"/>
              <a:gd name="adj2" fmla="val 11269"/>
              <a:gd name="adj3" fmla="val 16667"/>
            </a:avLst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lIns="0" rIns="0" rtlCol="0">
            <a:spAutoFit/>
          </a:bodyPr>
          <a:lstStyle/>
          <a:p>
            <a:pPr marL="5776" algn="ctr">
              <a:spcBef>
                <a:spcPts val="582"/>
              </a:spcBef>
            </a:pPr>
            <a:r>
              <a:rPr lang="en-US" sz="1600" dirty="0">
                <a:latin typeface="Calibri"/>
                <a:cs typeface="Calibri"/>
              </a:rPr>
              <a:t>Well, this is not quite right 🤡 … </a:t>
            </a:r>
            <a:br>
              <a:rPr lang="en-US" sz="1600" dirty="0">
                <a:latin typeface="Calibri"/>
                <a:cs typeface="Calibri"/>
              </a:rPr>
            </a:br>
            <a:r>
              <a:rPr lang="en-US" sz="1600" dirty="0">
                <a:latin typeface="Calibri"/>
                <a:cs typeface="Calibri"/>
              </a:rPr>
              <a:t>what</a:t>
            </a:r>
            <a:r>
              <a:rPr lang="en-US" sz="1600" spc="-18" dirty="0"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is</a:t>
            </a:r>
            <a:r>
              <a:rPr lang="en-US" sz="1600" spc="-11" dirty="0"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the</a:t>
            </a:r>
            <a:r>
              <a:rPr lang="en-US" sz="1600" spc="-14" dirty="0"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problem</a:t>
            </a:r>
            <a:r>
              <a:rPr lang="en-US" sz="1600" spc="-11" dirty="0"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with</a:t>
            </a:r>
            <a:r>
              <a:rPr lang="en-US" sz="1600" spc="-11" dirty="0">
                <a:latin typeface="Calibri"/>
                <a:cs typeface="Calibri"/>
              </a:rPr>
              <a:t> </a:t>
            </a:r>
            <a:r>
              <a:rPr lang="en-US" sz="1600" spc="-5" dirty="0">
                <a:latin typeface="Calibri"/>
                <a:cs typeface="Calibri"/>
              </a:rPr>
              <a:t>this?</a:t>
            </a:r>
            <a:endParaRPr lang="en-US" sz="16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908560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extLst>
    <p:ext uri="{6950BFC3-D8DA-4A85-94F7-54DA5524770B}">
      <p188:commentRel xmlns:p188="http://schemas.microsoft.com/office/powerpoint/2018/8/main" r:id="rId2"/>
    </p:ext>
  </p:extLs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3919" y="496872"/>
            <a:ext cx="8085415" cy="467789"/>
          </a:xfrm>
          <a:prstGeom prst="rect">
            <a:avLst/>
          </a:prstGeom>
        </p:spPr>
        <p:txBody>
          <a:bodyPr vert="horz" wrap="square" lIns="0" tIns="6065" rIns="0" bIns="0" rtlCol="0">
            <a:spAutoFit/>
          </a:bodyPr>
          <a:lstStyle/>
          <a:p>
            <a:pPr marL="5776">
              <a:lnSpc>
                <a:spcPct val="100000"/>
              </a:lnSpc>
              <a:spcBef>
                <a:spcPts val="48"/>
              </a:spcBef>
            </a:pPr>
            <a:r>
              <a:rPr lang="en-US" dirty="0"/>
              <a:t>T</a:t>
            </a:r>
            <a:r>
              <a:rPr dirty="0"/>
              <a:t>rain</a:t>
            </a:r>
            <a:r>
              <a:rPr lang="en-US" dirty="0"/>
              <a:t>ing</a:t>
            </a:r>
            <a:r>
              <a:rPr spc="-25" dirty="0"/>
              <a:t> </a:t>
            </a:r>
            <a:r>
              <a:rPr lang="en-US" dirty="0"/>
              <a:t>a Transformer L</a:t>
            </a:r>
            <a:r>
              <a:rPr dirty="0"/>
              <a:t>anguage</a:t>
            </a:r>
            <a:r>
              <a:rPr spc="-25" dirty="0"/>
              <a:t> </a:t>
            </a:r>
            <a:r>
              <a:rPr lang="en-US" spc="-5" dirty="0"/>
              <a:t>M</a:t>
            </a:r>
            <a:r>
              <a:rPr spc="-5" dirty="0"/>
              <a:t>odel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FEFA832D-DFEC-9D65-6409-5F253A2C0D4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3919" y="1098981"/>
            <a:ext cx="8085415" cy="3077573"/>
          </a:xfrm>
        </p:spPr>
        <p:txBody>
          <a:bodyPr/>
          <a:lstStyle/>
          <a:p>
            <a:pPr marL="5776" marR="2310">
              <a:lnSpc>
                <a:spcPts val="2342"/>
              </a:lnSpc>
              <a:spcBef>
                <a:spcPts val="271"/>
              </a:spcBef>
            </a:pPr>
            <a:r>
              <a:rPr lang="en-US" sz="1600" dirty="0">
                <a:latin typeface="Calibri"/>
                <a:cs typeface="Calibri"/>
              </a:rPr>
              <a:t>The</a:t>
            </a:r>
            <a:r>
              <a:rPr lang="en-US" sz="1600" spc="-14" dirty="0"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model</a:t>
            </a:r>
            <a:r>
              <a:rPr lang="en-US" sz="1600" spc="-14" dirty="0">
                <a:latin typeface="Calibri"/>
                <a:cs typeface="Calibri"/>
              </a:rPr>
              <a:t> would </a:t>
            </a:r>
            <a:r>
              <a:rPr lang="en-US" sz="1600" dirty="0">
                <a:latin typeface="Calibri"/>
                <a:cs typeface="Calibri"/>
              </a:rPr>
              <a:t>solve</a:t>
            </a:r>
            <a:r>
              <a:rPr lang="en-US" sz="1600" spc="-14" dirty="0"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the</a:t>
            </a:r>
            <a:r>
              <a:rPr lang="en-US" sz="1600" spc="-14" dirty="0"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task</a:t>
            </a:r>
            <a:r>
              <a:rPr lang="en-US" sz="1600" spc="-16" dirty="0"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by</a:t>
            </a:r>
            <a:r>
              <a:rPr lang="en-US" sz="1600" spc="-14" dirty="0">
                <a:latin typeface="Calibri"/>
                <a:cs typeface="Calibri"/>
              </a:rPr>
              <a:t> </a:t>
            </a:r>
            <a:r>
              <a:rPr lang="en-US" sz="1600" dirty="0">
                <a:solidFill>
                  <a:srgbClr val="C00000"/>
                </a:solidFill>
                <a:latin typeface="Calibri"/>
                <a:cs typeface="Calibri"/>
              </a:rPr>
              <a:t>copying</a:t>
            </a:r>
            <a:r>
              <a:rPr lang="en-US" sz="1600" spc="-14" dirty="0"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the</a:t>
            </a:r>
            <a:r>
              <a:rPr lang="en-US" sz="1600" spc="-14" dirty="0"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next</a:t>
            </a:r>
            <a:r>
              <a:rPr lang="en-US" sz="1600" spc="-14" dirty="0">
                <a:latin typeface="Calibri"/>
                <a:cs typeface="Calibri"/>
              </a:rPr>
              <a:t> </a:t>
            </a:r>
            <a:r>
              <a:rPr lang="en-US" sz="1600" spc="-9" dirty="0">
                <a:latin typeface="Calibri"/>
                <a:cs typeface="Calibri"/>
              </a:rPr>
              <a:t>token </a:t>
            </a:r>
            <a:r>
              <a:rPr lang="en-US" sz="1600" dirty="0">
                <a:latin typeface="Calibri"/>
                <a:cs typeface="Calibri"/>
              </a:rPr>
              <a:t>to</a:t>
            </a:r>
            <a:r>
              <a:rPr lang="en-US" sz="1600" spc="-23" dirty="0">
                <a:latin typeface="Calibri"/>
                <a:cs typeface="Calibri"/>
              </a:rPr>
              <a:t> </a:t>
            </a:r>
            <a:r>
              <a:rPr lang="en-US" sz="1600" spc="-5" dirty="0">
                <a:latin typeface="Calibri"/>
                <a:cs typeface="Calibri"/>
              </a:rPr>
              <a:t>output (data leakage). </a:t>
            </a:r>
          </a:p>
          <a:p>
            <a:pPr marL="347088" marR="2310" lvl="1">
              <a:lnSpc>
                <a:spcPts val="2342"/>
              </a:lnSpc>
              <a:spcBef>
                <a:spcPts val="271"/>
              </a:spcBef>
            </a:pPr>
            <a:r>
              <a:rPr lang="en-US" spc="-16" dirty="0">
                <a:latin typeface="Calibri"/>
                <a:cs typeface="Calibri"/>
              </a:rPr>
              <a:t>Does </a:t>
            </a:r>
            <a:r>
              <a:rPr lang="en-US" spc="-16" dirty="0">
                <a:solidFill>
                  <a:srgbClr val="C00000"/>
                </a:solidFill>
                <a:latin typeface="Calibri"/>
                <a:cs typeface="Calibri"/>
              </a:rPr>
              <a:t>not</a:t>
            </a:r>
            <a:r>
              <a:rPr lang="en-US" spc="-16" dirty="0">
                <a:latin typeface="Calibri"/>
                <a:cs typeface="Calibri"/>
              </a:rPr>
              <a:t> </a:t>
            </a:r>
            <a:r>
              <a:rPr lang="en-US" dirty="0">
                <a:latin typeface="Calibri"/>
                <a:cs typeface="Calibri"/>
              </a:rPr>
              <a:t>learn</a:t>
            </a:r>
            <a:r>
              <a:rPr lang="en-US" spc="-14" dirty="0">
                <a:latin typeface="Calibri"/>
                <a:cs typeface="Calibri"/>
              </a:rPr>
              <a:t> </a:t>
            </a:r>
            <a:r>
              <a:rPr lang="en-US" dirty="0">
                <a:latin typeface="Calibri"/>
                <a:cs typeface="Calibri"/>
              </a:rPr>
              <a:t>anything</a:t>
            </a:r>
            <a:r>
              <a:rPr lang="en-US" spc="-14" dirty="0">
                <a:latin typeface="Calibri"/>
                <a:cs typeface="Calibri"/>
              </a:rPr>
              <a:t> </a:t>
            </a:r>
            <a:r>
              <a:rPr lang="en-US" spc="-5" dirty="0">
                <a:latin typeface="Calibri"/>
                <a:cs typeface="Calibri"/>
              </a:rPr>
              <a:t>useful</a:t>
            </a:r>
            <a:endParaRPr lang="en-US" dirty="0">
              <a:latin typeface="Calibri"/>
              <a:cs typeface="Calibri"/>
            </a:endParaRPr>
          </a:p>
          <a:p>
            <a:pPr marL="347088" lvl="1">
              <a:spcBef>
                <a:spcPts val="582"/>
              </a:spcBef>
            </a:pPr>
            <a:endParaRPr lang="en-US" sz="1600" dirty="0">
              <a:latin typeface="Calibri"/>
              <a:cs typeface="Calibri"/>
            </a:endParaRPr>
          </a:p>
          <a:p>
            <a:pPr marL="347088" lvl="1">
              <a:spcBef>
                <a:spcPts val="582"/>
              </a:spcBef>
            </a:pPr>
            <a:endParaRPr lang="en-US" dirty="0">
              <a:latin typeface="Calibri"/>
              <a:cs typeface="Calibri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1" name="object 21"/>
          <p:cNvSpPr txBox="1">
            <a:spLocks noGrp="1"/>
          </p:cNvSpPr>
          <p:nvPr>
            <p:ph type="sldNum" sz="quarter" idx="4294967295"/>
          </p:nvPr>
        </p:nvSpPr>
        <p:spPr>
          <a:xfrm>
            <a:off x="8799513" y="10642600"/>
            <a:ext cx="344487" cy="276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95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165100">
              <a:lnSpc>
                <a:spcPts val="1975"/>
              </a:lnSpc>
            </a:pPr>
            <a:fld id="{81D60167-4931-47E6-BA6A-407CBD079E47}" type="slidenum">
              <a:rPr lang="en-US" spc="10" smtClean="0"/>
              <a:pPr marL="165100">
                <a:lnSpc>
                  <a:spcPts val="1975"/>
                </a:lnSpc>
              </a:pPr>
              <a:t>43</a:t>
            </a:fld>
            <a:endParaRPr spc="-11" dirty="0"/>
          </a:p>
        </p:txBody>
      </p:sp>
      <p:sp>
        <p:nvSpPr>
          <p:cNvPr id="3" name="object 3"/>
          <p:cNvSpPr txBox="1"/>
          <p:nvPr/>
        </p:nvSpPr>
        <p:spPr>
          <a:xfrm>
            <a:off x="382241" y="1696212"/>
            <a:ext cx="6894196" cy="401851"/>
          </a:xfrm>
          <a:prstGeom prst="rect">
            <a:avLst/>
          </a:prstGeom>
        </p:spPr>
        <p:txBody>
          <a:bodyPr vert="horz" wrap="square" lIns="0" tIns="79131" rIns="0" bIns="0" rtlCol="0">
            <a:spAutoFit/>
          </a:bodyPr>
          <a:lstStyle/>
          <a:p>
            <a:pPr marL="2377674">
              <a:spcBef>
                <a:spcPts val="1824"/>
              </a:spcBef>
              <a:tabLst>
                <a:tab pos="2958158" algn="l"/>
                <a:tab pos="3568966" algn="l"/>
                <a:tab pos="4164756" algn="l"/>
                <a:tab pos="4760546" algn="l"/>
                <a:tab pos="5395324" algn="l"/>
              </a:tabLst>
            </a:pPr>
            <a:r>
              <a:rPr sz="2092" spc="-11" dirty="0">
                <a:latin typeface="Calibri"/>
                <a:cs typeface="Calibri"/>
              </a:rPr>
              <a:t>cat</a:t>
            </a:r>
            <a:r>
              <a:rPr sz="2092" dirty="0">
                <a:latin typeface="Calibri"/>
                <a:cs typeface="Calibri"/>
              </a:rPr>
              <a:t>	</a:t>
            </a:r>
            <a:r>
              <a:rPr sz="2092" spc="-11" dirty="0">
                <a:latin typeface="Calibri"/>
                <a:cs typeface="Calibri"/>
              </a:rPr>
              <a:t>sat</a:t>
            </a:r>
            <a:r>
              <a:rPr sz="2092" dirty="0">
                <a:latin typeface="Calibri"/>
                <a:cs typeface="Calibri"/>
              </a:rPr>
              <a:t>	</a:t>
            </a:r>
            <a:r>
              <a:rPr sz="2092" spc="-11" dirty="0">
                <a:latin typeface="Calibri"/>
                <a:cs typeface="Calibri"/>
              </a:rPr>
              <a:t>on</a:t>
            </a:r>
            <a:r>
              <a:rPr sz="2092" dirty="0">
                <a:latin typeface="Calibri"/>
                <a:cs typeface="Calibri"/>
              </a:rPr>
              <a:t>	</a:t>
            </a:r>
            <a:r>
              <a:rPr sz="2092" spc="-11" dirty="0">
                <a:latin typeface="Calibri"/>
                <a:cs typeface="Calibri"/>
              </a:rPr>
              <a:t>the</a:t>
            </a:r>
            <a:r>
              <a:rPr sz="2092" dirty="0">
                <a:latin typeface="Calibri"/>
                <a:cs typeface="Calibri"/>
              </a:rPr>
              <a:t>	</a:t>
            </a:r>
            <a:r>
              <a:rPr sz="2092" spc="-11" dirty="0">
                <a:latin typeface="Calibri"/>
                <a:cs typeface="Calibri"/>
              </a:rPr>
              <a:t>mat</a:t>
            </a:r>
            <a:r>
              <a:rPr sz="2092" dirty="0">
                <a:latin typeface="Calibri"/>
                <a:cs typeface="Calibri"/>
              </a:rPr>
              <a:t>	</a:t>
            </a:r>
            <a:r>
              <a:rPr sz="2092" spc="-9" dirty="0">
                <a:latin typeface="Calibri"/>
                <a:cs typeface="Calibri"/>
              </a:rPr>
              <a:t>&lt;/s&gt;</a:t>
            </a:r>
            <a:endParaRPr sz="2092" dirty="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843293" y="3329893"/>
            <a:ext cx="3432110" cy="849067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084473" y="3508327"/>
            <a:ext cx="2948632" cy="472674"/>
          </a:xfrm>
          <a:prstGeom prst="rect">
            <a:avLst/>
          </a:prstGeom>
        </p:spPr>
        <p:txBody>
          <a:bodyPr vert="horz" wrap="square" lIns="0" tIns="7220" rIns="0" bIns="0" rtlCol="0">
            <a:spAutoFit/>
          </a:bodyPr>
          <a:lstStyle/>
          <a:p>
            <a:pPr marL="5776">
              <a:spcBef>
                <a:spcPts val="57"/>
              </a:spcBef>
            </a:pPr>
            <a:r>
              <a:rPr sz="3024" spc="-23" dirty="0">
                <a:solidFill>
                  <a:srgbClr val="FFFFFF"/>
                </a:solidFill>
              </a:rPr>
              <a:t>TRANSFORMER</a:t>
            </a:r>
            <a:endParaRPr sz="3024" dirty="0"/>
          </a:p>
        </p:txBody>
      </p:sp>
      <p:sp>
        <p:nvSpPr>
          <p:cNvPr id="6" name="object 6"/>
          <p:cNvSpPr txBox="1"/>
          <p:nvPr/>
        </p:nvSpPr>
        <p:spPr>
          <a:xfrm>
            <a:off x="2827542" y="4627654"/>
            <a:ext cx="849934" cy="328654"/>
          </a:xfrm>
          <a:prstGeom prst="rect">
            <a:avLst/>
          </a:prstGeom>
        </p:spPr>
        <p:txBody>
          <a:bodyPr vert="horz" wrap="square" lIns="0" tIns="6642" rIns="0" bIns="0" rtlCol="0">
            <a:spAutoFit/>
          </a:bodyPr>
          <a:lstStyle/>
          <a:p>
            <a:pPr marL="5776">
              <a:spcBef>
                <a:spcPts val="52"/>
              </a:spcBef>
              <a:tabLst>
                <a:tab pos="518681" algn="l"/>
              </a:tabLst>
            </a:pPr>
            <a:r>
              <a:rPr sz="2092" spc="-11" dirty="0">
                <a:latin typeface="Calibri"/>
                <a:cs typeface="Calibri"/>
              </a:rPr>
              <a:t>the</a:t>
            </a:r>
            <a:r>
              <a:rPr sz="2092" dirty="0">
                <a:latin typeface="Calibri"/>
                <a:cs typeface="Calibri"/>
              </a:rPr>
              <a:t>	</a:t>
            </a:r>
            <a:r>
              <a:rPr sz="2092" spc="-11" dirty="0">
                <a:latin typeface="Calibri"/>
                <a:cs typeface="Calibri"/>
              </a:rPr>
              <a:t>cat</a:t>
            </a:r>
            <a:endParaRPr sz="2092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921380" y="4627654"/>
            <a:ext cx="2241653" cy="328654"/>
          </a:xfrm>
          <a:prstGeom prst="rect">
            <a:avLst/>
          </a:prstGeom>
        </p:spPr>
        <p:txBody>
          <a:bodyPr vert="horz" wrap="square" lIns="0" tIns="6642" rIns="0" bIns="0" rtlCol="0">
            <a:spAutoFit/>
          </a:bodyPr>
          <a:lstStyle/>
          <a:p>
            <a:pPr marL="5776">
              <a:spcBef>
                <a:spcPts val="52"/>
              </a:spcBef>
              <a:tabLst>
                <a:tab pos="616295" algn="l"/>
                <a:tab pos="1212085" algn="l"/>
                <a:tab pos="1807875" algn="l"/>
              </a:tabLst>
            </a:pPr>
            <a:r>
              <a:rPr sz="2092" spc="-11" dirty="0">
                <a:latin typeface="Calibri"/>
                <a:cs typeface="Calibri"/>
              </a:rPr>
              <a:t>sat</a:t>
            </a:r>
            <a:r>
              <a:rPr sz="2092" dirty="0">
                <a:latin typeface="Calibri"/>
                <a:cs typeface="Calibri"/>
              </a:rPr>
              <a:t>	</a:t>
            </a:r>
            <a:r>
              <a:rPr sz="2092" spc="-11" dirty="0">
                <a:latin typeface="Calibri"/>
                <a:cs typeface="Calibri"/>
              </a:rPr>
              <a:t>on</a:t>
            </a:r>
            <a:r>
              <a:rPr sz="2092" dirty="0">
                <a:latin typeface="Calibri"/>
                <a:cs typeface="Calibri"/>
              </a:rPr>
              <a:t>	</a:t>
            </a:r>
            <a:r>
              <a:rPr sz="2092" spc="-11" dirty="0">
                <a:latin typeface="Calibri"/>
                <a:cs typeface="Calibri"/>
              </a:rPr>
              <a:t>the</a:t>
            </a:r>
            <a:r>
              <a:rPr sz="2092" dirty="0">
                <a:latin typeface="Calibri"/>
                <a:cs typeface="Calibri"/>
              </a:rPr>
              <a:t>	</a:t>
            </a:r>
            <a:r>
              <a:rPr sz="2092" spc="-11" dirty="0">
                <a:latin typeface="Calibri"/>
                <a:cs typeface="Calibri"/>
              </a:rPr>
              <a:t>mat</a:t>
            </a:r>
            <a:endParaRPr sz="2092">
              <a:latin typeface="Calibri"/>
              <a:cs typeface="Calibri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423590" y="4240023"/>
            <a:ext cx="150809" cy="471769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960652" y="4242595"/>
            <a:ext cx="150809" cy="471769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989280" y="4235087"/>
            <a:ext cx="150809" cy="471769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600021" y="4240023"/>
            <a:ext cx="150808" cy="471769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210759" y="4240232"/>
            <a:ext cx="150808" cy="471769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869981" y="4242595"/>
            <a:ext cx="150808" cy="471769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427232" y="2830000"/>
            <a:ext cx="150809" cy="471769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2913761" y="2832544"/>
            <a:ext cx="150809" cy="471769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3985125" y="2829793"/>
            <a:ext cx="150809" cy="471769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584096" y="2829793"/>
            <a:ext cx="150808" cy="471769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5216438" y="2829999"/>
            <a:ext cx="150808" cy="471769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5875832" y="2832544"/>
            <a:ext cx="150808" cy="47176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821C02E-57D7-4D28-F2D8-A2FD69B76A04}"/>
                  </a:ext>
                </a:extLst>
              </p:cNvPr>
              <p:cNvSpPr txBox="1"/>
              <p:nvPr/>
            </p:nvSpPr>
            <p:spPr>
              <a:xfrm>
                <a:off x="2174449" y="4650611"/>
                <a:ext cx="45608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821C02E-57D7-4D28-F2D8-A2FD69B76A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4449" y="4650611"/>
                <a:ext cx="456087" cy="276999"/>
              </a:xfrm>
              <a:prstGeom prst="rect">
                <a:avLst/>
              </a:prstGeom>
              <a:blipFill>
                <a:blip r:embed="rId15"/>
                <a:stretch>
                  <a:fillRect l="-10811" r="-2703" b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EC5CFA0-CDB2-1DEF-DD5D-16805792CC4B}"/>
                  </a:ext>
                </a:extLst>
              </p:cNvPr>
              <p:cNvSpPr txBox="1"/>
              <p:nvPr/>
            </p:nvSpPr>
            <p:spPr>
              <a:xfrm>
                <a:off x="1138430" y="1810972"/>
                <a:ext cx="148681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b="0" dirty="0"/>
                  <a:t>(gold output)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 =</m:t>
                    </m:r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EC5CFA0-CDB2-1DEF-DD5D-16805792CC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8430" y="1810972"/>
                <a:ext cx="1486817" cy="276999"/>
              </a:xfrm>
              <a:prstGeom prst="rect">
                <a:avLst/>
              </a:prstGeom>
              <a:blipFill>
                <a:blip r:embed="rId16"/>
                <a:stretch>
                  <a:fillRect l="-6780" r="-2542" b="-391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9" name="Group 58">
            <a:extLst>
              <a:ext uri="{FF2B5EF4-FFF2-40B4-BE49-F238E27FC236}">
                <a16:creationId xmlns:a16="http://schemas.microsoft.com/office/drawing/2014/main" id="{1404A221-795B-426D-DBA5-13CDF20CF6DB}"/>
              </a:ext>
            </a:extLst>
          </p:cNvPr>
          <p:cNvGrpSpPr>
            <a:grpSpLocks noChangeAspect="1"/>
          </p:cNvGrpSpPr>
          <p:nvPr/>
        </p:nvGrpSpPr>
        <p:grpSpPr>
          <a:xfrm>
            <a:off x="3315040" y="2600156"/>
            <a:ext cx="359040" cy="127221"/>
            <a:chOff x="7316835" y="187982"/>
            <a:chExt cx="1490982" cy="528309"/>
          </a:xfrm>
        </p:grpSpPr>
        <p:grpSp>
          <p:nvGrpSpPr>
            <p:cNvPr id="60" name="object 14">
              <a:extLst>
                <a:ext uri="{FF2B5EF4-FFF2-40B4-BE49-F238E27FC236}">
                  <a16:creationId xmlns:a16="http://schemas.microsoft.com/office/drawing/2014/main" id="{FCC18A61-DD28-2AE2-B0E1-CE6146F9CE8E}"/>
                </a:ext>
              </a:extLst>
            </p:cNvPr>
            <p:cNvGrpSpPr/>
            <p:nvPr/>
          </p:nvGrpSpPr>
          <p:grpSpPr>
            <a:xfrm>
              <a:off x="7316835" y="187982"/>
              <a:ext cx="1490982" cy="527960"/>
              <a:chOff x="8191551" y="1012122"/>
              <a:chExt cx="2100580" cy="710501"/>
            </a:xfrm>
          </p:grpSpPr>
          <p:sp>
            <p:nvSpPr>
              <p:cNvPr id="64" name="object 16">
                <a:extLst>
                  <a:ext uri="{FF2B5EF4-FFF2-40B4-BE49-F238E27FC236}">
                    <a16:creationId xmlns:a16="http://schemas.microsoft.com/office/drawing/2014/main" id="{5E14CF9A-5181-DB69-23C9-30DB4DA18BD6}"/>
                  </a:ext>
                </a:extLst>
              </p:cNvPr>
              <p:cNvSpPr/>
              <p:nvPr/>
            </p:nvSpPr>
            <p:spPr>
              <a:xfrm>
                <a:off x="8191551" y="1711511"/>
                <a:ext cx="33655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36550">
                    <a:moveTo>
                      <a:pt x="0" y="0"/>
                    </a:moveTo>
                    <a:lnTo>
                      <a:pt x="336506" y="0"/>
                    </a:lnTo>
                  </a:path>
                </a:pathLst>
              </a:custGeom>
              <a:ln w="12576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65" name="object 17">
                <a:extLst>
                  <a:ext uri="{FF2B5EF4-FFF2-40B4-BE49-F238E27FC236}">
                    <a16:creationId xmlns:a16="http://schemas.microsoft.com/office/drawing/2014/main" id="{0977510F-D6CD-0FCA-391F-836DE2840D2B}"/>
                  </a:ext>
                </a:extLst>
              </p:cNvPr>
              <p:cNvSpPr/>
              <p:nvPr/>
            </p:nvSpPr>
            <p:spPr>
              <a:xfrm>
                <a:off x="8191551" y="1716273"/>
                <a:ext cx="479425" cy="0"/>
              </a:xfrm>
              <a:custGeom>
                <a:avLst/>
                <a:gdLst/>
                <a:ahLst/>
                <a:cxnLst/>
                <a:rect l="l" t="t" r="r" b="b"/>
                <a:pathLst>
                  <a:path w="479425">
                    <a:moveTo>
                      <a:pt x="0" y="0"/>
                    </a:moveTo>
                    <a:lnTo>
                      <a:pt x="479204" y="0"/>
                    </a:lnTo>
                  </a:path>
                </a:pathLst>
              </a:custGeom>
              <a:ln w="317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66" name="object 18">
                <a:extLst>
                  <a:ext uri="{FF2B5EF4-FFF2-40B4-BE49-F238E27FC236}">
                    <a16:creationId xmlns:a16="http://schemas.microsoft.com/office/drawing/2014/main" id="{B9E6E809-5F66-6A1B-0047-912A0C174790}"/>
                  </a:ext>
                </a:extLst>
              </p:cNvPr>
              <p:cNvSpPr/>
              <p:nvPr/>
            </p:nvSpPr>
            <p:spPr>
              <a:xfrm>
                <a:off x="10098210" y="1711511"/>
                <a:ext cx="19367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93675">
                    <a:moveTo>
                      <a:pt x="0" y="0"/>
                    </a:moveTo>
                    <a:lnTo>
                      <a:pt x="193322" y="0"/>
                    </a:lnTo>
                  </a:path>
                </a:pathLst>
              </a:custGeom>
              <a:ln w="12576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67" name="object 19">
                <a:extLst>
                  <a:ext uri="{FF2B5EF4-FFF2-40B4-BE49-F238E27FC236}">
                    <a16:creationId xmlns:a16="http://schemas.microsoft.com/office/drawing/2014/main" id="{564D755B-A965-C4FA-9C61-72FBA75F56CC}"/>
                  </a:ext>
                </a:extLst>
              </p:cNvPr>
              <p:cNvSpPr/>
              <p:nvPr/>
            </p:nvSpPr>
            <p:spPr>
              <a:xfrm>
                <a:off x="8191551" y="1716273"/>
                <a:ext cx="2100580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2100579" h="6350">
                    <a:moveTo>
                      <a:pt x="1906658" y="0"/>
                    </a:moveTo>
                    <a:lnTo>
                      <a:pt x="2099981" y="0"/>
                    </a:lnTo>
                  </a:path>
                  <a:path w="2100579" h="6350">
                    <a:moveTo>
                      <a:pt x="0" y="6288"/>
                    </a:moveTo>
                    <a:lnTo>
                      <a:pt x="2099981" y="6288"/>
                    </a:lnTo>
                  </a:path>
                </a:pathLst>
              </a:custGeom>
              <a:ln w="317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68" name="object 20">
                <a:extLst>
                  <a:ext uri="{FF2B5EF4-FFF2-40B4-BE49-F238E27FC236}">
                    <a16:creationId xmlns:a16="http://schemas.microsoft.com/office/drawing/2014/main" id="{43A25425-CFA1-A3D0-1041-4F37BB1CE053}"/>
                  </a:ext>
                </a:extLst>
              </p:cNvPr>
              <p:cNvSpPr/>
              <p:nvPr/>
            </p:nvSpPr>
            <p:spPr>
              <a:xfrm>
                <a:off x="8385361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87496"/>
                    </a:lnTo>
                    <a:lnTo>
                      <a:pt x="143183" y="87496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69" name="object 21">
                <a:extLst>
                  <a:ext uri="{FF2B5EF4-FFF2-40B4-BE49-F238E27FC236}">
                    <a16:creationId xmlns:a16="http://schemas.microsoft.com/office/drawing/2014/main" id="{2ACFB58D-FCCD-16EC-BBD0-78AD0A7056D7}"/>
                  </a:ext>
                </a:extLst>
              </p:cNvPr>
              <p:cNvSpPr/>
              <p:nvPr/>
            </p:nvSpPr>
            <p:spPr>
              <a:xfrm>
                <a:off x="8385361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87496"/>
                    </a:lnTo>
                    <a:lnTo>
                      <a:pt x="0" y="8749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70" name="object 22">
                <a:extLst>
                  <a:ext uri="{FF2B5EF4-FFF2-40B4-BE49-F238E27FC236}">
                    <a16:creationId xmlns:a16="http://schemas.microsoft.com/office/drawing/2014/main" id="{D2E35862-C0CC-75CF-5C71-999A838D8D4A}"/>
                  </a:ext>
                </a:extLst>
              </p:cNvPr>
              <p:cNvSpPr/>
              <p:nvPr/>
            </p:nvSpPr>
            <p:spPr>
              <a:xfrm>
                <a:off x="8528058" y="1012122"/>
                <a:ext cx="143510" cy="70612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706119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705676"/>
                    </a:lnTo>
                    <a:lnTo>
                      <a:pt x="143183" y="705676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71" name="object 23">
                <a:extLst>
                  <a:ext uri="{FF2B5EF4-FFF2-40B4-BE49-F238E27FC236}">
                    <a16:creationId xmlns:a16="http://schemas.microsoft.com/office/drawing/2014/main" id="{3D1BBC62-C43B-53D9-EBF2-D1CA63458B09}"/>
                  </a:ext>
                </a:extLst>
              </p:cNvPr>
              <p:cNvSpPr/>
              <p:nvPr/>
            </p:nvSpPr>
            <p:spPr>
              <a:xfrm>
                <a:off x="8528058" y="1012122"/>
                <a:ext cx="143510" cy="70612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706119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705676"/>
                    </a:lnTo>
                    <a:lnTo>
                      <a:pt x="0" y="70567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72" name="object 24">
                <a:extLst>
                  <a:ext uri="{FF2B5EF4-FFF2-40B4-BE49-F238E27FC236}">
                    <a16:creationId xmlns:a16="http://schemas.microsoft.com/office/drawing/2014/main" id="{641CC7A1-39AE-E44F-2652-CBD325C60CAF}"/>
                  </a:ext>
                </a:extLst>
              </p:cNvPr>
              <p:cNvSpPr/>
              <p:nvPr/>
            </p:nvSpPr>
            <p:spPr>
              <a:xfrm>
                <a:off x="8670755" y="1535343"/>
                <a:ext cx="143510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82880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182455"/>
                    </a:lnTo>
                    <a:lnTo>
                      <a:pt x="143183" y="182455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73" name="object 25">
                <a:extLst>
                  <a:ext uri="{FF2B5EF4-FFF2-40B4-BE49-F238E27FC236}">
                    <a16:creationId xmlns:a16="http://schemas.microsoft.com/office/drawing/2014/main" id="{9E46B6E0-7662-174A-C19F-EFCE4A2711D3}"/>
                  </a:ext>
                </a:extLst>
              </p:cNvPr>
              <p:cNvSpPr/>
              <p:nvPr/>
            </p:nvSpPr>
            <p:spPr>
              <a:xfrm>
                <a:off x="8670755" y="1535343"/>
                <a:ext cx="143510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8288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182455"/>
                    </a:lnTo>
                    <a:lnTo>
                      <a:pt x="0" y="182455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74" name="object 26">
                <a:extLst>
                  <a:ext uri="{FF2B5EF4-FFF2-40B4-BE49-F238E27FC236}">
                    <a16:creationId xmlns:a16="http://schemas.microsoft.com/office/drawing/2014/main" id="{0B385ABF-E1E5-8CDE-DBF9-AF2150BDAFF1}"/>
                  </a:ext>
                </a:extLst>
              </p:cNvPr>
              <p:cNvSpPr/>
              <p:nvPr/>
            </p:nvSpPr>
            <p:spPr>
              <a:xfrm>
                <a:off x="8813451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290708"/>
                    </a:lnTo>
                    <a:lnTo>
                      <a:pt x="143184" y="290708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75" name="object 27">
                <a:extLst>
                  <a:ext uri="{FF2B5EF4-FFF2-40B4-BE49-F238E27FC236}">
                    <a16:creationId xmlns:a16="http://schemas.microsoft.com/office/drawing/2014/main" id="{FFEC9911-56F4-1FC8-A367-295139515738}"/>
                  </a:ext>
                </a:extLst>
              </p:cNvPr>
              <p:cNvSpPr/>
              <p:nvPr/>
            </p:nvSpPr>
            <p:spPr>
              <a:xfrm>
                <a:off x="8813451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90707"/>
                    </a:lnTo>
                    <a:lnTo>
                      <a:pt x="0" y="290707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76" name="object 28">
                <a:extLst>
                  <a:ext uri="{FF2B5EF4-FFF2-40B4-BE49-F238E27FC236}">
                    <a16:creationId xmlns:a16="http://schemas.microsoft.com/office/drawing/2014/main" id="{555432D6-4054-9FB1-61CD-AFB5DC6C6540}"/>
                  </a:ext>
                </a:extLst>
              </p:cNvPr>
              <p:cNvSpPr/>
              <p:nvPr/>
            </p:nvSpPr>
            <p:spPr>
              <a:xfrm>
                <a:off x="8956149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87496"/>
                    </a:lnTo>
                    <a:lnTo>
                      <a:pt x="143184" y="87496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77" name="object 29">
                <a:extLst>
                  <a:ext uri="{FF2B5EF4-FFF2-40B4-BE49-F238E27FC236}">
                    <a16:creationId xmlns:a16="http://schemas.microsoft.com/office/drawing/2014/main" id="{31D54DD2-A547-A6A6-39F0-B5E145D78867}"/>
                  </a:ext>
                </a:extLst>
              </p:cNvPr>
              <p:cNvSpPr/>
              <p:nvPr/>
            </p:nvSpPr>
            <p:spPr>
              <a:xfrm>
                <a:off x="8956149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87496"/>
                    </a:lnTo>
                    <a:lnTo>
                      <a:pt x="0" y="8749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78" name="object 30">
                <a:extLst>
                  <a:ext uri="{FF2B5EF4-FFF2-40B4-BE49-F238E27FC236}">
                    <a16:creationId xmlns:a16="http://schemas.microsoft.com/office/drawing/2014/main" id="{1F0E101A-9FCA-59D0-80DC-DD4A3FF0D0E8}"/>
                  </a:ext>
                </a:extLst>
              </p:cNvPr>
              <p:cNvSpPr/>
              <p:nvPr/>
            </p:nvSpPr>
            <p:spPr>
              <a:xfrm>
                <a:off x="9098846" y="1403269"/>
                <a:ext cx="143510" cy="31496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1496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314529"/>
                    </a:lnTo>
                    <a:lnTo>
                      <a:pt x="143184" y="314529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79" name="object 31">
                <a:extLst>
                  <a:ext uri="{FF2B5EF4-FFF2-40B4-BE49-F238E27FC236}">
                    <a16:creationId xmlns:a16="http://schemas.microsoft.com/office/drawing/2014/main" id="{58D6DDE0-F062-6DD4-F80A-879DD365783C}"/>
                  </a:ext>
                </a:extLst>
              </p:cNvPr>
              <p:cNvSpPr/>
              <p:nvPr/>
            </p:nvSpPr>
            <p:spPr>
              <a:xfrm>
                <a:off x="9098846" y="1403269"/>
                <a:ext cx="143510" cy="31496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1496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314529"/>
                    </a:lnTo>
                    <a:lnTo>
                      <a:pt x="0" y="31452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80" name="object 32">
                <a:extLst>
                  <a:ext uri="{FF2B5EF4-FFF2-40B4-BE49-F238E27FC236}">
                    <a16:creationId xmlns:a16="http://schemas.microsoft.com/office/drawing/2014/main" id="{F25F96E1-C8AF-8707-7E40-1723AC9E8ECA}"/>
                  </a:ext>
                </a:extLst>
              </p:cNvPr>
              <p:cNvSpPr/>
              <p:nvPr/>
            </p:nvSpPr>
            <p:spPr>
              <a:xfrm>
                <a:off x="9241543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290708"/>
                    </a:lnTo>
                    <a:lnTo>
                      <a:pt x="143184" y="290708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81" name="object 33">
                <a:extLst>
                  <a:ext uri="{FF2B5EF4-FFF2-40B4-BE49-F238E27FC236}">
                    <a16:creationId xmlns:a16="http://schemas.microsoft.com/office/drawing/2014/main" id="{F48E7B3C-CE89-F010-D6A1-CC86D31097FC}"/>
                  </a:ext>
                </a:extLst>
              </p:cNvPr>
              <p:cNvSpPr/>
              <p:nvPr/>
            </p:nvSpPr>
            <p:spPr>
              <a:xfrm>
                <a:off x="9241543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90708"/>
                    </a:lnTo>
                    <a:lnTo>
                      <a:pt x="0" y="290708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82" name="object 34">
                <a:extLst>
                  <a:ext uri="{FF2B5EF4-FFF2-40B4-BE49-F238E27FC236}">
                    <a16:creationId xmlns:a16="http://schemas.microsoft.com/office/drawing/2014/main" id="{67713E2A-F2C1-83D7-65E8-0DF006790435}"/>
                  </a:ext>
                </a:extLst>
              </p:cNvPr>
              <p:cNvSpPr/>
              <p:nvPr/>
            </p:nvSpPr>
            <p:spPr>
              <a:xfrm>
                <a:off x="9526937" y="1585520"/>
                <a:ext cx="143510" cy="1327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3271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132279"/>
                    </a:lnTo>
                    <a:lnTo>
                      <a:pt x="143183" y="132279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83" name="object 35">
                <a:extLst>
                  <a:ext uri="{FF2B5EF4-FFF2-40B4-BE49-F238E27FC236}">
                    <a16:creationId xmlns:a16="http://schemas.microsoft.com/office/drawing/2014/main" id="{08F6D350-D223-9031-A9E9-CB46128B30E3}"/>
                  </a:ext>
                </a:extLst>
              </p:cNvPr>
              <p:cNvSpPr/>
              <p:nvPr/>
            </p:nvSpPr>
            <p:spPr>
              <a:xfrm>
                <a:off x="9526937" y="1585520"/>
                <a:ext cx="143510" cy="1327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3271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132279"/>
                    </a:lnTo>
                    <a:lnTo>
                      <a:pt x="0" y="13227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84" name="object 36">
                <a:extLst>
                  <a:ext uri="{FF2B5EF4-FFF2-40B4-BE49-F238E27FC236}">
                    <a16:creationId xmlns:a16="http://schemas.microsoft.com/office/drawing/2014/main" id="{A5797E77-5124-8034-6501-D9B2E9A85682}"/>
                  </a:ext>
                </a:extLst>
              </p:cNvPr>
              <p:cNvSpPr/>
              <p:nvPr/>
            </p:nvSpPr>
            <p:spPr>
              <a:xfrm>
                <a:off x="9669635" y="1479669"/>
                <a:ext cx="143510" cy="2381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38125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238130"/>
                    </a:lnTo>
                    <a:lnTo>
                      <a:pt x="143183" y="238130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85" name="object 37">
                <a:extLst>
                  <a:ext uri="{FF2B5EF4-FFF2-40B4-BE49-F238E27FC236}">
                    <a16:creationId xmlns:a16="http://schemas.microsoft.com/office/drawing/2014/main" id="{0CD0EC10-C658-2C13-842C-EBDB01C6C0C2}"/>
                  </a:ext>
                </a:extLst>
              </p:cNvPr>
              <p:cNvSpPr/>
              <p:nvPr/>
            </p:nvSpPr>
            <p:spPr>
              <a:xfrm>
                <a:off x="9669635" y="1479669"/>
                <a:ext cx="143510" cy="2381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38125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38129"/>
                    </a:lnTo>
                    <a:lnTo>
                      <a:pt x="0" y="23812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86" name="object 38">
                <a:extLst>
                  <a:ext uri="{FF2B5EF4-FFF2-40B4-BE49-F238E27FC236}">
                    <a16:creationId xmlns:a16="http://schemas.microsoft.com/office/drawing/2014/main" id="{826FEC10-71FD-7AA9-0974-96B199377EA4}"/>
                  </a:ext>
                </a:extLst>
              </p:cNvPr>
              <p:cNvSpPr/>
              <p:nvPr/>
            </p:nvSpPr>
            <p:spPr>
              <a:xfrm>
                <a:off x="9812332" y="1396268"/>
                <a:ext cx="143510" cy="32194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2194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321530"/>
                    </a:lnTo>
                    <a:lnTo>
                      <a:pt x="143183" y="321530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87" name="object 39">
                <a:extLst>
                  <a:ext uri="{FF2B5EF4-FFF2-40B4-BE49-F238E27FC236}">
                    <a16:creationId xmlns:a16="http://schemas.microsoft.com/office/drawing/2014/main" id="{92FF2277-E4D4-7C56-C988-18506A95CBC6}"/>
                  </a:ext>
                </a:extLst>
              </p:cNvPr>
              <p:cNvSpPr/>
              <p:nvPr/>
            </p:nvSpPr>
            <p:spPr>
              <a:xfrm>
                <a:off x="9812332" y="1396268"/>
                <a:ext cx="143510" cy="32194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2194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321531"/>
                    </a:lnTo>
                    <a:lnTo>
                      <a:pt x="0" y="321531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88" name="object 40">
                <a:extLst>
                  <a:ext uri="{FF2B5EF4-FFF2-40B4-BE49-F238E27FC236}">
                    <a16:creationId xmlns:a16="http://schemas.microsoft.com/office/drawing/2014/main" id="{0CF7AFDA-F6F7-8507-0458-421865651CC8}"/>
                  </a:ext>
                </a:extLst>
              </p:cNvPr>
              <p:cNvSpPr/>
              <p:nvPr/>
            </p:nvSpPr>
            <p:spPr>
              <a:xfrm>
                <a:off x="9955026" y="1661887"/>
                <a:ext cx="143510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651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55911"/>
                    </a:lnTo>
                    <a:lnTo>
                      <a:pt x="143183" y="55911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89" name="object 41">
                <a:extLst>
                  <a:ext uri="{FF2B5EF4-FFF2-40B4-BE49-F238E27FC236}">
                    <a16:creationId xmlns:a16="http://schemas.microsoft.com/office/drawing/2014/main" id="{BCDA00F9-5EFB-7D2A-0DAA-B9ED1F3F2FC0}"/>
                  </a:ext>
                </a:extLst>
              </p:cNvPr>
              <p:cNvSpPr/>
              <p:nvPr/>
            </p:nvSpPr>
            <p:spPr>
              <a:xfrm>
                <a:off x="9955026" y="1661887"/>
                <a:ext cx="143510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651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55911"/>
                    </a:lnTo>
                    <a:lnTo>
                      <a:pt x="0" y="55911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</p:grpSp>
        <p:grpSp>
          <p:nvGrpSpPr>
            <p:cNvPr id="61" name="object 129">
              <a:extLst>
                <a:ext uri="{FF2B5EF4-FFF2-40B4-BE49-F238E27FC236}">
                  <a16:creationId xmlns:a16="http://schemas.microsoft.com/office/drawing/2014/main" id="{BE370929-30D0-F996-58E0-EF7E8F8DFE3F}"/>
                </a:ext>
              </a:extLst>
            </p:cNvPr>
            <p:cNvGrpSpPr/>
            <p:nvPr/>
          </p:nvGrpSpPr>
          <p:grpSpPr>
            <a:xfrm>
              <a:off x="8160019" y="315212"/>
              <a:ext cx="108623" cy="401079"/>
              <a:chOff x="9379478" y="1183342"/>
              <a:chExt cx="153035" cy="539750"/>
            </a:xfrm>
          </p:grpSpPr>
          <p:sp>
            <p:nvSpPr>
              <p:cNvPr id="62" name="object 130">
                <a:extLst>
                  <a:ext uri="{FF2B5EF4-FFF2-40B4-BE49-F238E27FC236}">
                    <a16:creationId xmlns:a16="http://schemas.microsoft.com/office/drawing/2014/main" id="{B41F4EC9-C338-4755-1237-4E3B17C73FFE}"/>
                  </a:ext>
                </a:extLst>
              </p:cNvPr>
              <p:cNvSpPr/>
              <p:nvPr/>
            </p:nvSpPr>
            <p:spPr>
              <a:xfrm>
                <a:off x="9384241" y="1188105"/>
                <a:ext cx="143510" cy="5302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30225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529694"/>
                    </a:lnTo>
                    <a:lnTo>
                      <a:pt x="143184" y="529694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63" name="object 131">
                <a:extLst>
                  <a:ext uri="{FF2B5EF4-FFF2-40B4-BE49-F238E27FC236}">
                    <a16:creationId xmlns:a16="http://schemas.microsoft.com/office/drawing/2014/main" id="{17BD70EB-3B33-5315-CC21-DE894C0EB27F}"/>
                  </a:ext>
                </a:extLst>
              </p:cNvPr>
              <p:cNvSpPr/>
              <p:nvPr/>
            </p:nvSpPr>
            <p:spPr>
              <a:xfrm>
                <a:off x="9384241" y="1188105"/>
                <a:ext cx="143510" cy="5302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30225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529694"/>
                    </a:lnTo>
                    <a:lnTo>
                      <a:pt x="0" y="529694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</p:grp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850A00FD-0B36-1FFA-15E4-C1223E36814A}"/>
              </a:ext>
            </a:extLst>
          </p:cNvPr>
          <p:cNvGrpSpPr>
            <a:grpSpLocks noChangeAspect="1"/>
          </p:cNvGrpSpPr>
          <p:nvPr/>
        </p:nvGrpSpPr>
        <p:grpSpPr>
          <a:xfrm>
            <a:off x="2804531" y="2599914"/>
            <a:ext cx="359040" cy="127221"/>
            <a:chOff x="7316835" y="187982"/>
            <a:chExt cx="1490982" cy="528309"/>
          </a:xfrm>
        </p:grpSpPr>
        <p:grpSp>
          <p:nvGrpSpPr>
            <p:cNvPr id="91" name="object 14">
              <a:extLst>
                <a:ext uri="{FF2B5EF4-FFF2-40B4-BE49-F238E27FC236}">
                  <a16:creationId xmlns:a16="http://schemas.microsoft.com/office/drawing/2014/main" id="{EE78FE48-82AB-CC9D-AC05-D14CDE518EEE}"/>
                </a:ext>
              </a:extLst>
            </p:cNvPr>
            <p:cNvGrpSpPr/>
            <p:nvPr/>
          </p:nvGrpSpPr>
          <p:grpSpPr>
            <a:xfrm>
              <a:off x="7316835" y="187982"/>
              <a:ext cx="1490982" cy="527960"/>
              <a:chOff x="8191551" y="1012122"/>
              <a:chExt cx="2100580" cy="710501"/>
            </a:xfrm>
          </p:grpSpPr>
          <p:sp>
            <p:nvSpPr>
              <p:cNvPr id="95" name="object 16">
                <a:extLst>
                  <a:ext uri="{FF2B5EF4-FFF2-40B4-BE49-F238E27FC236}">
                    <a16:creationId xmlns:a16="http://schemas.microsoft.com/office/drawing/2014/main" id="{EA906702-4B25-0E92-46B1-4FC678D0C8F7}"/>
                  </a:ext>
                </a:extLst>
              </p:cNvPr>
              <p:cNvSpPr/>
              <p:nvPr/>
            </p:nvSpPr>
            <p:spPr>
              <a:xfrm>
                <a:off x="8191551" y="1711511"/>
                <a:ext cx="33655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36550">
                    <a:moveTo>
                      <a:pt x="0" y="0"/>
                    </a:moveTo>
                    <a:lnTo>
                      <a:pt x="336506" y="0"/>
                    </a:lnTo>
                  </a:path>
                </a:pathLst>
              </a:custGeom>
              <a:ln w="12576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96" name="object 17">
                <a:extLst>
                  <a:ext uri="{FF2B5EF4-FFF2-40B4-BE49-F238E27FC236}">
                    <a16:creationId xmlns:a16="http://schemas.microsoft.com/office/drawing/2014/main" id="{74307EAE-FE07-F840-2710-2A1E21732C47}"/>
                  </a:ext>
                </a:extLst>
              </p:cNvPr>
              <p:cNvSpPr/>
              <p:nvPr/>
            </p:nvSpPr>
            <p:spPr>
              <a:xfrm>
                <a:off x="8191551" y="1716273"/>
                <a:ext cx="479425" cy="0"/>
              </a:xfrm>
              <a:custGeom>
                <a:avLst/>
                <a:gdLst/>
                <a:ahLst/>
                <a:cxnLst/>
                <a:rect l="l" t="t" r="r" b="b"/>
                <a:pathLst>
                  <a:path w="479425">
                    <a:moveTo>
                      <a:pt x="0" y="0"/>
                    </a:moveTo>
                    <a:lnTo>
                      <a:pt x="479204" y="0"/>
                    </a:lnTo>
                  </a:path>
                </a:pathLst>
              </a:custGeom>
              <a:ln w="317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97" name="object 18">
                <a:extLst>
                  <a:ext uri="{FF2B5EF4-FFF2-40B4-BE49-F238E27FC236}">
                    <a16:creationId xmlns:a16="http://schemas.microsoft.com/office/drawing/2014/main" id="{F145D19A-3850-98FA-E0F8-F6FC9DF0A74E}"/>
                  </a:ext>
                </a:extLst>
              </p:cNvPr>
              <p:cNvSpPr/>
              <p:nvPr/>
            </p:nvSpPr>
            <p:spPr>
              <a:xfrm>
                <a:off x="10098210" y="1711511"/>
                <a:ext cx="19367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93675">
                    <a:moveTo>
                      <a:pt x="0" y="0"/>
                    </a:moveTo>
                    <a:lnTo>
                      <a:pt x="193322" y="0"/>
                    </a:lnTo>
                  </a:path>
                </a:pathLst>
              </a:custGeom>
              <a:ln w="12576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98" name="object 19">
                <a:extLst>
                  <a:ext uri="{FF2B5EF4-FFF2-40B4-BE49-F238E27FC236}">
                    <a16:creationId xmlns:a16="http://schemas.microsoft.com/office/drawing/2014/main" id="{C5C56AAF-8F5E-5F21-1200-34904546F0AF}"/>
                  </a:ext>
                </a:extLst>
              </p:cNvPr>
              <p:cNvSpPr/>
              <p:nvPr/>
            </p:nvSpPr>
            <p:spPr>
              <a:xfrm>
                <a:off x="8191551" y="1716273"/>
                <a:ext cx="2100580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2100579" h="6350">
                    <a:moveTo>
                      <a:pt x="1906658" y="0"/>
                    </a:moveTo>
                    <a:lnTo>
                      <a:pt x="2099981" y="0"/>
                    </a:lnTo>
                  </a:path>
                  <a:path w="2100579" h="6350">
                    <a:moveTo>
                      <a:pt x="0" y="6288"/>
                    </a:moveTo>
                    <a:lnTo>
                      <a:pt x="2099981" y="6288"/>
                    </a:lnTo>
                  </a:path>
                </a:pathLst>
              </a:custGeom>
              <a:ln w="317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99" name="object 20">
                <a:extLst>
                  <a:ext uri="{FF2B5EF4-FFF2-40B4-BE49-F238E27FC236}">
                    <a16:creationId xmlns:a16="http://schemas.microsoft.com/office/drawing/2014/main" id="{AD981CE9-F48D-F435-87C7-BCF070AA43D1}"/>
                  </a:ext>
                </a:extLst>
              </p:cNvPr>
              <p:cNvSpPr/>
              <p:nvPr/>
            </p:nvSpPr>
            <p:spPr>
              <a:xfrm>
                <a:off x="8385361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87496"/>
                    </a:lnTo>
                    <a:lnTo>
                      <a:pt x="143183" y="87496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00" name="object 21">
                <a:extLst>
                  <a:ext uri="{FF2B5EF4-FFF2-40B4-BE49-F238E27FC236}">
                    <a16:creationId xmlns:a16="http://schemas.microsoft.com/office/drawing/2014/main" id="{44246344-7758-8C13-6DE2-128BA12BFD32}"/>
                  </a:ext>
                </a:extLst>
              </p:cNvPr>
              <p:cNvSpPr/>
              <p:nvPr/>
            </p:nvSpPr>
            <p:spPr>
              <a:xfrm>
                <a:off x="8385361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87496"/>
                    </a:lnTo>
                    <a:lnTo>
                      <a:pt x="0" y="8749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01" name="object 22">
                <a:extLst>
                  <a:ext uri="{FF2B5EF4-FFF2-40B4-BE49-F238E27FC236}">
                    <a16:creationId xmlns:a16="http://schemas.microsoft.com/office/drawing/2014/main" id="{354FD713-6A25-16C1-D9C5-1F4C562F41C2}"/>
                  </a:ext>
                </a:extLst>
              </p:cNvPr>
              <p:cNvSpPr/>
              <p:nvPr/>
            </p:nvSpPr>
            <p:spPr>
              <a:xfrm>
                <a:off x="8528058" y="1012122"/>
                <a:ext cx="143510" cy="70612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706119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705676"/>
                    </a:lnTo>
                    <a:lnTo>
                      <a:pt x="143183" y="705676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02" name="object 23">
                <a:extLst>
                  <a:ext uri="{FF2B5EF4-FFF2-40B4-BE49-F238E27FC236}">
                    <a16:creationId xmlns:a16="http://schemas.microsoft.com/office/drawing/2014/main" id="{03BABCA3-6D06-1238-419F-F314AAAEACA1}"/>
                  </a:ext>
                </a:extLst>
              </p:cNvPr>
              <p:cNvSpPr/>
              <p:nvPr/>
            </p:nvSpPr>
            <p:spPr>
              <a:xfrm>
                <a:off x="8528058" y="1012122"/>
                <a:ext cx="143510" cy="70612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706119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705676"/>
                    </a:lnTo>
                    <a:lnTo>
                      <a:pt x="0" y="70567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03" name="object 24">
                <a:extLst>
                  <a:ext uri="{FF2B5EF4-FFF2-40B4-BE49-F238E27FC236}">
                    <a16:creationId xmlns:a16="http://schemas.microsoft.com/office/drawing/2014/main" id="{176C170B-120C-620C-941E-0DBC16BDA6B9}"/>
                  </a:ext>
                </a:extLst>
              </p:cNvPr>
              <p:cNvSpPr/>
              <p:nvPr/>
            </p:nvSpPr>
            <p:spPr>
              <a:xfrm>
                <a:off x="8670755" y="1535343"/>
                <a:ext cx="143510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82880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182455"/>
                    </a:lnTo>
                    <a:lnTo>
                      <a:pt x="143183" y="182455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04" name="object 25">
                <a:extLst>
                  <a:ext uri="{FF2B5EF4-FFF2-40B4-BE49-F238E27FC236}">
                    <a16:creationId xmlns:a16="http://schemas.microsoft.com/office/drawing/2014/main" id="{DEEC5818-A37D-6B6D-190C-A3F2D3840C3A}"/>
                  </a:ext>
                </a:extLst>
              </p:cNvPr>
              <p:cNvSpPr/>
              <p:nvPr/>
            </p:nvSpPr>
            <p:spPr>
              <a:xfrm>
                <a:off x="8670755" y="1535343"/>
                <a:ext cx="143510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8288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182455"/>
                    </a:lnTo>
                    <a:lnTo>
                      <a:pt x="0" y="182455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05" name="object 26">
                <a:extLst>
                  <a:ext uri="{FF2B5EF4-FFF2-40B4-BE49-F238E27FC236}">
                    <a16:creationId xmlns:a16="http://schemas.microsoft.com/office/drawing/2014/main" id="{2D7A9383-BC3B-AC81-3BCF-C7BB2ABA3BB9}"/>
                  </a:ext>
                </a:extLst>
              </p:cNvPr>
              <p:cNvSpPr/>
              <p:nvPr/>
            </p:nvSpPr>
            <p:spPr>
              <a:xfrm>
                <a:off x="8813451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290708"/>
                    </a:lnTo>
                    <a:lnTo>
                      <a:pt x="143184" y="290708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06" name="object 27">
                <a:extLst>
                  <a:ext uri="{FF2B5EF4-FFF2-40B4-BE49-F238E27FC236}">
                    <a16:creationId xmlns:a16="http://schemas.microsoft.com/office/drawing/2014/main" id="{271283AD-0C48-C926-E2BE-BC10428A1D65}"/>
                  </a:ext>
                </a:extLst>
              </p:cNvPr>
              <p:cNvSpPr/>
              <p:nvPr/>
            </p:nvSpPr>
            <p:spPr>
              <a:xfrm>
                <a:off x="8813451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90707"/>
                    </a:lnTo>
                    <a:lnTo>
                      <a:pt x="0" y="290707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07" name="object 28">
                <a:extLst>
                  <a:ext uri="{FF2B5EF4-FFF2-40B4-BE49-F238E27FC236}">
                    <a16:creationId xmlns:a16="http://schemas.microsoft.com/office/drawing/2014/main" id="{67BF7050-E3B1-F557-EEC9-84A61FBD0FC2}"/>
                  </a:ext>
                </a:extLst>
              </p:cNvPr>
              <p:cNvSpPr/>
              <p:nvPr/>
            </p:nvSpPr>
            <p:spPr>
              <a:xfrm>
                <a:off x="8956149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87496"/>
                    </a:lnTo>
                    <a:lnTo>
                      <a:pt x="143184" y="87496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08" name="object 29">
                <a:extLst>
                  <a:ext uri="{FF2B5EF4-FFF2-40B4-BE49-F238E27FC236}">
                    <a16:creationId xmlns:a16="http://schemas.microsoft.com/office/drawing/2014/main" id="{1504D439-926A-8DBE-DC0A-50BE2DC30DA3}"/>
                  </a:ext>
                </a:extLst>
              </p:cNvPr>
              <p:cNvSpPr/>
              <p:nvPr/>
            </p:nvSpPr>
            <p:spPr>
              <a:xfrm>
                <a:off x="8956149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87496"/>
                    </a:lnTo>
                    <a:lnTo>
                      <a:pt x="0" y="8749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09" name="object 30">
                <a:extLst>
                  <a:ext uri="{FF2B5EF4-FFF2-40B4-BE49-F238E27FC236}">
                    <a16:creationId xmlns:a16="http://schemas.microsoft.com/office/drawing/2014/main" id="{0CEAF9FD-9FF2-6D0E-70B1-70880E7095DD}"/>
                  </a:ext>
                </a:extLst>
              </p:cNvPr>
              <p:cNvSpPr/>
              <p:nvPr/>
            </p:nvSpPr>
            <p:spPr>
              <a:xfrm>
                <a:off x="9098846" y="1403269"/>
                <a:ext cx="143510" cy="31496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1496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314529"/>
                    </a:lnTo>
                    <a:lnTo>
                      <a:pt x="143184" y="314529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10" name="object 31">
                <a:extLst>
                  <a:ext uri="{FF2B5EF4-FFF2-40B4-BE49-F238E27FC236}">
                    <a16:creationId xmlns:a16="http://schemas.microsoft.com/office/drawing/2014/main" id="{F1FAF3CD-A06A-8EE8-7019-D72E5AC2DD89}"/>
                  </a:ext>
                </a:extLst>
              </p:cNvPr>
              <p:cNvSpPr/>
              <p:nvPr/>
            </p:nvSpPr>
            <p:spPr>
              <a:xfrm>
                <a:off x="9098846" y="1403269"/>
                <a:ext cx="143510" cy="31496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1496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314529"/>
                    </a:lnTo>
                    <a:lnTo>
                      <a:pt x="0" y="31452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11" name="object 32">
                <a:extLst>
                  <a:ext uri="{FF2B5EF4-FFF2-40B4-BE49-F238E27FC236}">
                    <a16:creationId xmlns:a16="http://schemas.microsoft.com/office/drawing/2014/main" id="{8A7A48AE-684A-9E8D-F567-2FE753E3F881}"/>
                  </a:ext>
                </a:extLst>
              </p:cNvPr>
              <p:cNvSpPr/>
              <p:nvPr/>
            </p:nvSpPr>
            <p:spPr>
              <a:xfrm>
                <a:off x="9241543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290708"/>
                    </a:lnTo>
                    <a:lnTo>
                      <a:pt x="143184" y="290708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12" name="object 33">
                <a:extLst>
                  <a:ext uri="{FF2B5EF4-FFF2-40B4-BE49-F238E27FC236}">
                    <a16:creationId xmlns:a16="http://schemas.microsoft.com/office/drawing/2014/main" id="{4B9BC823-BB34-2C69-D6CC-926456C13FA2}"/>
                  </a:ext>
                </a:extLst>
              </p:cNvPr>
              <p:cNvSpPr/>
              <p:nvPr/>
            </p:nvSpPr>
            <p:spPr>
              <a:xfrm>
                <a:off x="9241543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90708"/>
                    </a:lnTo>
                    <a:lnTo>
                      <a:pt x="0" y="290708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13" name="object 34">
                <a:extLst>
                  <a:ext uri="{FF2B5EF4-FFF2-40B4-BE49-F238E27FC236}">
                    <a16:creationId xmlns:a16="http://schemas.microsoft.com/office/drawing/2014/main" id="{0D64BC09-4653-E670-79A5-030D43B284E4}"/>
                  </a:ext>
                </a:extLst>
              </p:cNvPr>
              <p:cNvSpPr/>
              <p:nvPr/>
            </p:nvSpPr>
            <p:spPr>
              <a:xfrm>
                <a:off x="9526937" y="1585520"/>
                <a:ext cx="143510" cy="1327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3271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132279"/>
                    </a:lnTo>
                    <a:lnTo>
                      <a:pt x="143183" y="132279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14" name="object 35">
                <a:extLst>
                  <a:ext uri="{FF2B5EF4-FFF2-40B4-BE49-F238E27FC236}">
                    <a16:creationId xmlns:a16="http://schemas.microsoft.com/office/drawing/2014/main" id="{A534AEC0-B843-1B71-3C66-EA4D711605DA}"/>
                  </a:ext>
                </a:extLst>
              </p:cNvPr>
              <p:cNvSpPr/>
              <p:nvPr/>
            </p:nvSpPr>
            <p:spPr>
              <a:xfrm>
                <a:off x="9526937" y="1585520"/>
                <a:ext cx="143510" cy="1327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3271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132279"/>
                    </a:lnTo>
                    <a:lnTo>
                      <a:pt x="0" y="13227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15" name="object 36">
                <a:extLst>
                  <a:ext uri="{FF2B5EF4-FFF2-40B4-BE49-F238E27FC236}">
                    <a16:creationId xmlns:a16="http://schemas.microsoft.com/office/drawing/2014/main" id="{6EAD373E-CC0B-F37B-C41B-3F1EAA34E93E}"/>
                  </a:ext>
                </a:extLst>
              </p:cNvPr>
              <p:cNvSpPr/>
              <p:nvPr/>
            </p:nvSpPr>
            <p:spPr>
              <a:xfrm>
                <a:off x="9669635" y="1479669"/>
                <a:ext cx="143510" cy="2381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38125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238130"/>
                    </a:lnTo>
                    <a:lnTo>
                      <a:pt x="143183" y="238130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16" name="object 37">
                <a:extLst>
                  <a:ext uri="{FF2B5EF4-FFF2-40B4-BE49-F238E27FC236}">
                    <a16:creationId xmlns:a16="http://schemas.microsoft.com/office/drawing/2014/main" id="{1802EDB8-4584-F377-83CD-3E8625FF79B2}"/>
                  </a:ext>
                </a:extLst>
              </p:cNvPr>
              <p:cNvSpPr/>
              <p:nvPr/>
            </p:nvSpPr>
            <p:spPr>
              <a:xfrm>
                <a:off x="9669635" y="1479669"/>
                <a:ext cx="143510" cy="2381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38125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38129"/>
                    </a:lnTo>
                    <a:lnTo>
                      <a:pt x="0" y="23812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17" name="object 38">
                <a:extLst>
                  <a:ext uri="{FF2B5EF4-FFF2-40B4-BE49-F238E27FC236}">
                    <a16:creationId xmlns:a16="http://schemas.microsoft.com/office/drawing/2014/main" id="{7D04A237-B768-330E-8187-A0152D980218}"/>
                  </a:ext>
                </a:extLst>
              </p:cNvPr>
              <p:cNvSpPr/>
              <p:nvPr/>
            </p:nvSpPr>
            <p:spPr>
              <a:xfrm>
                <a:off x="9812332" y="1396268"/>
                <a:ext cx="143510" cy="32194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2194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321530"/>
                    </a:lnTo>
                    <a:lnTo>
                      <a:pt x="143183" y="321530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18" name="object 39">
                <a:extLst>
                  <a:ext uri="{FF2B5EF4-FFF2-40B4-BE49-F238E27FC236}">
                    <a16:creationId xmlns:a16="http://schemas.microsoft.com/office/drawing/2014/main" id="{09815331-2BA2-9EEA-C9BA-CCB5B539F689}"/>
                  </a:ext>
                </a:extLst>
              </p:cNvPr>
              <p:cNvSpPr/>
              <p:nvPr/>
            </p:nvSpPr>
            <p:spPr>
              <a:xfrm>
                <a:off x="9812332" y="1396268"/>
                <a:ext cx="143510" cy="32194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2194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321531"/>
                    </a:lnTo>
                    <a:lnTo>
                      <a:pt x="0" y="321531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19" name="object 40">
                <a:extLst>
                  <a:ext uri="{FF2B5EF4-FFF2-40B4-BE49-F238E27FC236}">
                    <a16:creationId xmlns:a16="http://schemas.microsoft.com/office/drawing/2014/main" id="{FFF52A06-16AB-79F2-D5DA-75ED109B0EC4}"/>
                  </a:ext>
                </a:extLst>
              </p:cNvPr>
              <p:cNvSpPr/>
              <p:nvPr/>
            </p:nvSpPr>
            <p:spPr>
              <a:xfrm>
                <a:off x="9955026" y="1661887"/>
                <a:ext cx="143510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651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55911"/>
                    </a:lnTo>
                    <a:lnTo>
                      <a:pt x="143183" y="55911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20" name="object 41">
                <a:extLst>
                  <a:ext uri="{FF2B5EF4-FFF2-40B4-BE49-F238E27FC236}">
                    <a16:creationId xmlns:a16="http://schemas.microsoft.com/office/drawing/2014/main" id="{38E16090-D8D7-2C1B-39D2-67DB900FA560}"/>
                  </a:ext>
                </a:extLst>
              </p:cNvPr>
              <p:cNvSpPr/>
              <p:nvPr/>
            </p:nvSpPr>
            <p:spPr>
              <a:xfrm>
                <a:off x="9955026" y="1661887"/>
                <a:ext cx="143510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651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55911"/>
                    </a:lnTo>
                    <a:lnTo>
                      <a:pt x="0" y="55911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</p:grpSp>
        <p:grpSp>
          <p:nvGrpSpPr>
            <p:cNvPr id="92" name="object 129">
              <a:extLst>
                <a:ext uri="{FF2B5EF4-FFF2-40B4-BE49-F238E27FC236}">
                  <a16:creationId xmlns:a16="http://schemas.microsoft.com/office/drawing/2014/main" id="{5C5204E0-3348-DD0C-2F1E-D9E9E12C398C}"/>
                </a:ext>
              </a:extLst>
            </p:cNvPr>
            <p:cNvGrpSpPr/>
            <p:nvPr/>
          </p:nvGrpSpPr>
          <p:grpSpPr>
            <a:xfrm>
              <a:off x="8160019" y="315212"/>
              <a:ext cx="108623" cy="401079"/>
              <a:chOff x="9379478" y="1183342"/>
              <a:chExt cx="153035" cy="539750"/>
            </a:xfrm>
          </p:grpSpPr>
          <p:sp>
            <p:nvSpPr>
              <p:cNvPr id="93" name="object 130">
                <a:extLst>
                  <a:ext uri="{FF2B5EF4-FFF2-40B4-BE49-F238E27FC236}">
                    <a16:creationId xmlns:a16="http://schemas.microsoft.com/office/drawing/2014/main" id="{C0A5C2BF-AFBD-6630-FCD3-38306431AF77}"/>
                  </a:ext>
                </a:extLst>
              </p:cNvPr>
              <p:cNvSpPr/>
              <p:nvPr/>
            </p:nvSpPr>
            <p:spPr>
              <a:xfrm>
                <a:off x="9384241" y="1188105"/>
                <a:ext cx="143510" cy="5302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30225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529694"/>
                    </a:lnTo>
                    <a:lnTo>
                      <a:pt x="143184" y="529694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94" name="object 131">
                <a:extLst>
                  <a:ext uri="{FF2B5EF4-FFF2-40B4-BE49-F238E27FC236}">
                    <a16:creationId xmlns:a16="http://schemas.microsoft.com/office/drawing/2014/main" id="{C0D7E23E-5F66-FE06-F03F-FF90DF7604CC}"/>
                  </a:ext>
                </a:extLst>
              </p:cNvPr>
              <p:cNvSpPr/>
              <p:nvPr/>
            </p:nvSpPr>
            <p:spPr>
              <a:xfrm>
                <a:off x="9384241" y="1188105"/>
                <a:ext cx="143510" cy="5302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30225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529694"/>
                    </a:lnTo>
                    <a:lnTo>
                      <a:pt x="0" y="529694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</p:grpSp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1483C75C-01E3-9FC3-AC34-96709EE68C0A}"/>
              </a:ext>
            </a:extLst>
          </p:cNvPr>
          <p:cNvGrpSpPr>
            <a:grpSpLocks noChangeAspect="1"/>
          </p:cNvGrpSpPr>
          <p:nvPr/>
        </p:nvGrpSpPr>
        <p:grpSpPr>
          <a:xfrm>
            <a:off x="3869322" y="2598021"/>
            <a:ext cx="359040" cy="127221"/>
            <a:chOff x="7316835" y="187982"/>
            <a:chExt cx="1490982" cy="528309"/>
          </a:xfrm>
        </p:grpSpPr>
        <p:grpSp>
          <p:nvGrpSpPr>
            <p:cNvPr id="122" name="object 14">
              <a:extLst>
                <a:ext uri="{FF2B5EF4-FFF2-40B4-BE49-F238E27FC236}">
                  <a16:creationId xmlns:a16="http://schemas.microsoft.com/office/drawing/2014/main" id="{53C91944-5ADB-2D33-9512-DB54897B06D7}"/>
                </a:ext>
              </a:extLst>
            </p:cNvPr>
            <p:cNvGrpSpPr/>
            <p:nvPr/>
          </p:nvGrpSpPr>
          <p:grpSpPr>
            <a:xfrm>
              <a:off x="7316835" y="187982"/>
              <a:ext cx="1490982" cy="527960"/>
              <a:chOff x="8191551" y="1012122"/>
              <a:chExt cx="2100580" cy="710501"/>
            </a:xfrm>
          </p:grpSpPr>
          <p:sp>
            <p:nvSpPr>
              <p:cNvPr id="126" name="object 16">
                <a:extLst>
                  <a:ext uri="{FF2B5EF4-FFF2-40B4-BE49-F238E27FC236}">
                    <a16:creationId xmlns:a16="http://schemas.microsoft.com/office/drawing/2014/main" id="{C887E5D3-B80E-955D-82DC-01087A499457}"/>
                  </a:ext>
                </a:extLst>
              </p:cNvPr>
              <p:cNvSpPr/>
              <p:nvPr/>
            </p:nvSpPr>
            <p:spPr>
              <a:xfrm>
                <a:off x="8191551" y="1711511"/>
                <a:ext cx="33655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36550">
                    <a:moveTo>
                      <a:pt x="0" y="0"/>
                    </a:moveTo>
                    <a:lnTo>
                      <a:pt x="336506" y="0"/>
                    </a:lnTo>
                  </a:path>
                </a:pathLst>
              </a:custGeom>
              <a:ln w="12576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27" name="object 17">
                <a:extLst>
                  <a:ext uri="{FF2B5EF4-FFF2-40B4-BE49-F238E27FC236}">
                    <a16:creationId xmlns:a16="http://schemas.microsoft.com/office/drawing/2014/main" id="{A6C302E2-228A-A263-1A34-A7DEE2E12E4E}"/>
                  </a:ext>
                </a:extLst>
              </p:cNvPr>
              <p:cNvSpPr/>
              <p:nvPr/>
            </p:nvSpPr>
            <p:spPr>
              <a:xfrm>
                <a:off x="8191551" y="1716273"/>
                <a:ext cx="479425" cy="0"/>
              </a:xfrm>
              <a:custGeom>
                <a:avLst/>
                <a:gdLst/>
                <a:ahLst/>
                <a:cxnLst/>
                <a:rect l="l" t="t" r="r" b="b"/>
                <a:pathLst>
                  <a:path w="479425">
                    <a:moveTo>
                      <a:pt x="0" y="0"/>
                    </a:moveTo>
                    <a:lnTo>
                      <a:pt x="479204" y="0"/>
                    </a:lnTo>
                  </a:path>
                </a:pathLst>
              </a:custGeom>
              <a:ln w="317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28" name="object 18">
                <a:extLst>
                  <a:ext uri="{FF2B5EF4-FFF2-40B4-BE49-F238E27FC236}">
                    <a16:creationId xmlns:a16="http://schemas.microsoft.com/office/drawing/2014/main" id="{39173D57-57A9-FBB3-8753-74DF117CC863}"/>
                  </a:ext>
                </a:extLst>
              </p:cNvPr>
              <p:cNvSpPr/>
              <p:nvPr/>
            </p:nvSpPr>
            <p:spPr>
              <a:xfrm>
                <a:off x="10098210" y="1711511"/>
                <a:ext cx="19367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93675">
                    <a:moveTo>
                      <a:pt x="0" y="0"/>
                    </a:moveTo>
                    <a:lnTo>
                      <a:pt x="193322" y="0"/>
                    </a:lnTo>
                  </a:path>
                </a:pathLst>
              </a:custGeom>
              <a:ln w="12576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29" name="object 19">
                <a:extLst>
                  <a:ext uri="{FF2B5EF4-FFF2-40B4-BE49-F238E27FC236}">
                    <a16:creationId xmlns:a16="http://schemas.microsoft.com/office/drawing/2014/main" id="{94F5C7F2-7A58-D6D4-C4DE-D6733CAE8782}"/>
                  </a:ext>
                </a:extLst>
              </p:cNvPr>
              <p:cNvSpPr/>
              <p:nvPr/>
            </p:nvSpPr>
            <p:spPr>
              <a:xfrm>
                <a:off x="8191551" y="1716273"/>
                <a:ext cx="2100580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2100579" h="6350">
                    <a:moveTo>
                      <a:pt x="1906658" y="0"/>
                    </a:moveTo>
                    <a:lnTo>
                      <a:pt x="2099981" y="0"/>
                    </a:lnTo>
                  </a:path>
                  <a:path w="2100579" h="6350">
                    <a:moveTo>
                      <a:pt x="0" y="6288"/>
                    </a:moveTo>
                    <a:lnTo>
                      <a:pt x="2099981" y="6288"/>
                    </a:lnTo>
                  </a:path>
                </a:pathLst>
              </a:custGeom>
              <a:ln w="317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30" name="object 20">
                <a:extLst>
                  <a:ext uri="{FF2B5EF4-FFF2-40B4-BE49-F238E27FC236}">
                    <a16:creationId xmlns:a16="http://schemas.microsoft.com/office/drawing/2014/main" id="{DA4BBE94-8E8D-6110-19BA-384B83936177}"/>
                  </a:ext>
                </a:extLst>
              </p:cNvPr>
              <p:cNvSpPr/>
              <p:nvPr/>
            </p:nvSpPr>
            <p:spPr>
              <a:xfrm>
                <a:off x="8385361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87496"/>
                    </a:lnTo>
                    <a:lnTo>
                      <a:pt x="143183" y="87496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31" name="object 21">
                <a:extLst>
                  <a:ext uri="{FF2B5EF4-FFF2-40B4-BE49-F238E27FC236}">
                    <a16:creationId xmlns:a16="http://schemas.microsoft.com/office/drawing/2014/main" id="{9BF30D2D-765D-DE8B-6533-BDF25FF9297B}"/>
                  </a:ext>
                </a:extLst>
              </p:cNvPr>
              <p:cNvSpPr/>
              <p:nvPr/>
            </p:nvSpPr>
            <p:spPr>
              <a:xfrm>
                <a:off x="8385361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87496"/>
                    </a:lnTo>
                    <a:lnTo>
                      <a:pt x="0" y="8749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32" name="object 22">
                <a:extLst>
                  <a:ext uri="{FF2B5EF4-FFF2-40B4-BE49-F238E27FC236}">
                    <a16:creationId xmlns:a16="http://schemas.microsoft.com/office/drawing/2014/main" id="{7F387C50-CB7C-C71A-F64D-F96644B75249}"/>
                  </a:ext>
                </a:extLst>
              </p:cNvPr>
              <p:cNvSpPr/>
              <p:nvPr/>
            </p:nvSpPr>
            <p:spPr>
              <a:xfrm>
                <a:off x="8528058" y="1012122"/>
                <a:ext cx="143510" cy="70612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706119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705676"/>
                    </a:lnTo>
                    <a:lnTo>
                      <a:pt x="143183" y="705676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33" name="object 23">
                <a:extLst>
                  <a:ext uri="{FF2B5EF4-FFF2-40B4-BE49-F238E27FC236}">
                    <a16:creationId xmlns:a16="http://schemas.microsoft.com/office/drawing/2014/main" id="{84FA8268-9E4A-4F57-A2DF-038A549FEA3F}"/>
                  </a:ext>
                </a:extLst>
              </p:cNvPr>
              <p:cNvSpPr/>
              <p:nvPr/>
            </p:nvSpPr>
            <p:spPr>
              <a:xfrm>
                <a:off x="8528058" y="1012122"/>
                <a:ext cx="143510" cy="70612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706119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705676"/>
                    </a:lnTo>
                    <a:lnTo>
                      <a:pt x="0" y="70567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34" name="object 24">
                <a:extLst>
                  <a:ext uri="{FF2B5EF4-FFF2-40B4-BE49-F238E27FC236}">
                    <a16:creationId xmlns:a16="http://schemas.microsoft.com/office/drawing/2014/main" id="{972DEE92-2EB8-3A9D-04BF-AC7CCF557B18}"/>
                  </a:ext>
                </a:extLst>
              </p:cNvPr>
              <p:cNvSpPr/>
              <p:nvPr/>
            </p:nvSpPr>
            <p:spPr>
              <a:xfrm>
                <a:off x="8670755" y="1535343"/>
                <a:ext cx="143510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82880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182455"/>
                    </a:lnTo>
                    <a:lnTo>
                      <a:pt x="143183" y="182455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35" name="object 25">
                <a:extLst>
                  <a:ext uri="{FF2B5EF4-FFF2-40B4-BE49-F238E27FC236}">
                    <a16:creationId xmlns:a16="http://schemas.microsoft.com/office/drawing/2014/main" id="{80CDA202-92A5-0E8A-6823-7AC15263B743}"/>
                  </a:ext>
                </a:extLst>
              </p:cNvPr>
              <p:cNvSpPr/>
              <p:nvPr/>
            </p:nvSpPr>
            <p:spPr>
              <a:xfrm>
                <a:off x="8670755" y="1535343"/>
                <a:ext cx="143510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8288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182455"/>
                    </a:lnTo>
                    <a:lnTo>
                      <a:pt x="0" y="182455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36" name="object 26">
                <a:extLst>
                  <a:ext uri="{FF2B5EF4-FFF2-40B4-BE49-F238E27FC236}">
                    <a16:creationId xmlns:a16="http://schemas.microsoft.com/office/drawing/2014/main" id="{B6C92119-F33A-2B5B-453D-2FEC2DD4A565}"/>
                  </a:ext>
                </a:extLst>
              </p:cNvPr>
              <p:cNvSpPr/>
              <p:nvPr/>
            </p:nvSpPr>
            <p:spPr>
              <a:xfrm>
                <a:off x="8813451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290708"/>
                    </a:lnTo>
                    <a:lnTo>
                      <a:pt x="143184" y="290708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37" name="object 27">
                <a:extLst>
                  <a:ext uri="{FF2B5EF4-FFF2-40B4-BE49-F238E27FC236}">
                    <a16:creationId xmlns:a16="http://schemas.microsoft.com/office/drawing/2014/main" id="{E4339CD6-EB85-672F-5398-437233924AAB}"/>
                  </a:ext>
                </a:extLst>
              </p:cNvPr>
              <p:cNvSpPr/>
              <p:nvPr/>
            </p:nvSpPr>
            <p:spPr>
              <a:xfrm>
                <a:off x="8813451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90707"/>
                    </a:lnTo>
                    <a:lnTo>
                      <a:pt x="0" y="290707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38" name="object 28">
                <a:extLst>
                  <a:ext uri="{FF2B5EF4-FFF2-40B4-BE49-F238E27FC236}">
                    <a16:creationId xmlns:a16="http://schemas.microsoft.com/office/drawing/2014/main" id="{E87F5D51-C0CE-975D-0628-AF2F5F858620}"/>
                  </a:ext>
                </a:extLst>
              </p:cNvPr>
              <p:cNvSpPr/>
              <p:nvPr/>
            </p:nvSpPr>
            <p:spPr>
              <a:xfrm>
                <a:off x="8956149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87496"/>
                    </a:lnTo>
                    <a:lnTo>
                      <a:pt x="143184" y="87496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39" name="object 29">
                <a:extLst>
                  <a:ext uri="{FF2B5EF4-FFF2-40B4-BE49-F238E27FC236}">
                    <a16:creationId xmlns:a16="http://schemas.microsoft.com/office/drawing/2014/main" id="{2E7E9748-0775-BFF3-67CA-C50FA009EFB3}"/>
                  </a:ext>
                </a:extLst>
              </p:cNvPr>
              <p:cNvSpPr/>
              <p:nvPr/>
            </p:nvSpPr>
            <p:spPr>
              <a:xfrm>
                <a:off x="8956149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87496"/>
                    </a:lnTo>
                    <a:lnTo>
                      <a:pt x="0" y="8749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40" name="object 30">
                <a:extLst>
                  <a:ext uri="{FF2B5EF4-FFF2-40B4-BE49-F238E27FC236}">
                    <a16:creationId xmlns:a16="http://schemas.microsoft.com/office/drawing/2014/main" id="{C4226D40-2FCA-1C71-2C46-1DBF9B5D8F35}"/>
                  </a:ext>
                </a:extLst>
              </p:cNvPr>
              <p:cNvSpPr/>
              <p:nvPr/>
            </p:nvSpPr>
            <p:spPr>
              <a:xfrm>
                <a:off x="9098846" y="1403269"/>
                <a:ext cx="143510" cy="31496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1496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314529"/>
                    </a:lnTo>
                    <a:lnTo>
                      <a:pt x="143184" y="314529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41" name="object 31">
                <a:extLst>
                  <a:ext uri="{FF2B5EF4-FFF2-40B4-BE49-F238E27FC236}">
                    <a16:creationId xmlns:a16="http://schemas.microsoft.com/office/drawing/2014/main" id="{EC9853C7-F682-5554-616F-80CF9EAF4263}"/>
                  </a:ext>
                </a:extLst>
              </p:cNvPr>
              <p:cNvSpPr/>
              <p:nvPr/>
            </p:nvSpPr>
            <p:spPr>
              <a:xfrm>
                <a:off x="9098846" y="1403269"/>
                <a:ext cx="143510" cy="31496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1496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314529"/>
                    </a:lnTo>
                    <a:lnTo>
                      <a:pt x="0" y="31452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42" name="object 32">
                <a:extLst>
                  <a:ext uri="{FF2B5EF4-FFF2-40B4-BE49-F238E27FC236}">
                    <a16:creationId xmlns:a16="http://schemas.microsoft.com/office/drawing/2014/main" id="{E8F7F754-31FD-CD72-0988-5CBF1C7C7F3B}"/>
                  </a:ext>
                </a:extLst>
              </p:cNvPr>
              <p:cNvSpPr/>
              <p:nvPr/>
            </p:nvSpPr>
            <p:spPr>
              <a:xfrm>
                <a:off x="9241543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290708"/>
                    </a:lnTo>
                    <a:lnTo>
                      <a:pt x="143184" y="290708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43" name="object 33">
                <a:extLst>
                  <a:ext uri="{FF2B5EF4-FFF2-40B4-BE49-F238E27FC236}">
                    <a16:creationId xmlns:a16="http://schemas.microsoft.com/office/drawing/2014/main" id="{0A386B3D-7B9E-F607-9305-F106C414F192}"/>
                  </a:ext>
                </a:extLst>
              </p:cNvPr>
              <p:cNvSpPr/>
              <p:nvPr/>
            </p:nvSpPr>
            <p:spPr>
              <a:xfrm>
                <a:off x="9241543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90708"/>
                    </a:lnTo>
                    <a:lnTo>
                      <a:pt x="0" y="290708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44" name="object 34">
                <a:extLst>
                  <a:ext uri="{FF2B5EF4-FFF2-40B4-BE49-F238E27FC236}">
                    <a16:creationId xmlns:a16="http://schemas.microsoft.com/office/drawing/2014/main" id="{E18D5125-2810-D088-AAE0-23E6BCED0277}"/>
                  </a:ext>
                </a:extLst>
              </p:cNvPr>
              <p:cNvSpPr/>
              <p:nvPr/>
            </p:nvSpPr>
            <p:spPr>
              <a:xfrm>
                <a:off x="9526937" y="1585520"/>
                <a:ext cx="143510" cy="1327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3271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132279"/>
                    </a:lnTo>
                    <a:lnTo>
                      <a:pt x="143183" y="132279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45" name="object 35">
                <a:extLst>
                  <a:ext uri="{FF2B5EF4-FFF2-40B4-BE49-F238E27FC236}">
                    <a16:creationId xmlns:a16="http://schemas.microsoft.com/office/drawing/2014/main" id="{0F14435C-5663-D546-4649-AE2BCED68D61}"/>
                  </a:ext>
                </a:extLst>
              </p:cNvPr>
              <p:cNvSpPr/>
              <p:nvPr/>
            </p:nvSpPr>
            <p:spPr>
              <a:xfrm>
                <a:off x="9526937" y="1585520"/>
                <a:ext cx="143510" cy="1327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3271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132279"/>
                    </a:lnTo>
                    <a:lnTo>
                      <a:pt x="0" y="13227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46" name="object 36">
                <a:extLst>
                  <a:ext uri="{FF2B5EF4-FFF2-40B4-BE49-F238E27FC236}">
                    <a16:creationId xmlns:a16="http://schemas.microsoft.com/office/drawing/2014/main" id="{9AE50E9A-357F-4D64-0601-2123E6EB82CE}"/>
                  </a:ext>
                </a:extLst>
              </p:cNvPr>
              <p:cNvSpPr/>
              <p:nvPr/>
            </p:nvSpPr>
            <p:spPr>
              <a:xfrm>
                <a:off x="9669635" y="1479669"/>
                <a:ext cx="143510" cy="2381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38125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238130"/>
                    </a:lnTo>
                    <a:lnTo>
                      <a:pt x="143183" y="238130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47" name="object 37">
                <a:extLst>
                  <a:ext uri="{FF2B5EF4-FFF2-40B4-BE49-F238E27FC236}">
                    <a16:creationId xmlns:a16="http://schemas.microsoft.com/office/drawing/2014/main" id="{CB2D69F8-46A1-E22F-D4D3-736654CE9695}"/>
                  </a:ext>
                </a:extLst>
              </p:cNvPr>
              <p:cNvSpPr/>
              <p:nvPr/>
            </p:nvSpPr>
            <p:spPr>
              <a:xfrm>
                <a:off x="9669635" y="1479669"/>
                <a:ext cx="143510" cy="2381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38125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38129"/>
                    </a:lnTo>
                    <a:lnTo>
                      <a:pt x="0" y="23812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48" name="object 38">
                <a:extLst>
                  <a:ext uri="{FF2B5EF4-FFF2-40B4-BE49-F238E27FC236}">
                    <a16:creationId xmlns:a16="http://schemas.microsoft.com/office/drawing/2014/main" id="{754F91CD-0713-CB72-AE58-C1D6C0E071C6}"/>
                  </a:ext>
                </a:extLst>
              </p:cNvPr>
              <p:cNvSpPr/>
              <p:nvPr/>
            </p:nvSpPr>
            <p:spPr>
              <a:xfrm>
                <a:off x="9812332" y="1396268"/>
                <a:ext cx="143510" cy="32194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2194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321530"/>
                    </a:lnTo>
                    <a:lnTo>
                      <a:pt x="143183" y="321530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49" name="object 39">
                <a:extLst>
                  <a:ext uri="{FF2B5EF4-FFF2-40B4-BE49-F238E27FC236}">
                    <a16:creationId xmlns:a16="http://schemas.microsoft.com/office/drawing/2014/main" id="{3AAA5796-13E1-4D92-3E70-169CFC507EA4}"/>
                  </a:ext>
                </a:extLst>
              </p:cNvPr>
              <p:cNvSpPr/>
              <p:nvPr/>
            </p:nvSpPr>
            <p:spPr>
              <a:xfrm>
                <a:off x="9812332" y="1396268"/>
                <a:ext cx="143510" cy="32194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2194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321531"/>
                    </a:lnTo>
                    <a:lnTo>
                      <a:pt x="0" y="321531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50" name="object 40">
                <a:extLst>
                  <a:ext uri="{FF2B5EF4-FFF2-40B4-BE49-F238E27FC236}">
                    <a16:creationId xmlns:a16="http://schemas.microsoft.com/office/drawing/2014/main" id="{E09C2AD9-B8F8-4ED9-69F7-48F21B1E70CD}"/>
                  </a:ext>
                </a:extLst>
              </p:cNvPr>
              <p:cNvSpPr/>
              <p:nvPr/>
            </p:nvSpPr>
            <p:spPr>
              <a:xfrm>
                <a:off x="9955026" y="1661887"/>
                <a:ext cx="143510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651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55911"/>
                    </a:lnTo>
                    <a:lnTo>
                      <a:pt x="143183" y="55911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51" name="object 41">
                <a:extLst>
                  <a:ext uri="{FF2B5EF4-FFF2-40B4-BE49-F238E27FC236}">
                    <a16:creationId xmlns:a16="http://schemas.microsoft.com/office/drawing/2014/main" id="{53AF8CE2-08EA-281B-08FA-D3AE4AEE6276}"/>
                  </a:ext>
                </a:extLst>
              </p:cNvPr>
              <p:cNvSpPr/>
              <p:nvPr/>
            </p:nvSpPr>
            <p:spPr>
              <a:xfrm>
                <a:off x="9955026" y="1661887"/>
                <a:ext cx="143510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651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55911"/>
                    </a:lnTo>
                    <a:lnTo>
                      <a:pt x="0" y="55911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</p:grpSp>
        <p:grpSp>
          <p:nvGrpSpPr>
            <p:cNvPr id="123" name="object 129">
              <a:extLst>
                <a:ext uri="{FF2B5EF4-FFF2-40B4-BE49-F238E27FC236}">
                  <a16:creationId xmlns:a16="http://schemas.microsoft.com/office/drawing/2014/main" id="{B8F405C9-EFCB-F8BA-8498-35C9BBF55D8A}"/>
                </a:ext>
              </a:extLst>
            </p:cNvPr>
            <p:cNvGrpSpPr/>
            <p:nvPr/>
          </p:nvGrpSpPr>
          <p:grpSpPr>
            <a:xfrm>
              <a:off x="8160019" y="315212"/>
              <a:ext cx="108623" cy="401079"/>
              <a:chOff x="9379478" y="1183342"/>
              <a:chExt cx="153035" cy="539750"/>
            </a:xfrm>
          </p:grpSpPr>
          <p:sp>
            <p:nvSpPr>
              <p:cNvPr id="124" name="object 130">
                <a:extLst>
                  <a:ext uri="{FF2B5EF4-FFF2-40B4-BE49-F238E27FC236}">
                    <a16:creationId xmlns:a16="http://schemas.microsoft.com/office/drawing/2014/main" id="{799428A0-894D-9140-2218-F3C1E2ECD072}"/>
                  </a:ext>
                </a:extLst>
              </p:cNvPr>
              <p:cNvSpPr/>
              <p:nvPr/>
            </p:nvSpPr>
            <p:spPr>
              <a:xfrm>
                <a:off x="9384241" y="1188105"/>
                <a:ext cx="143510" cy="5302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30225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529694"/>
                    </a:lnTo>
                    <a:lnTo>
                      <a:pt x="143184" y="529694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25" name="object 131">
                <a:extLst>
                  <a:ext uri="{FF2B5EF4-FFF2-40B4-BE49-F238E27FC236}">
                    <a16:creationId xmlns:a16="http://schemas.microsoft.com/office/drawing/2014/main" id="{C246CE83-FE55-886F-7987-2C12E70C5E01}"/>
                  </a:ext>
                </a:extLst>
              </p:cNvPr>
              <p:cNvSpPr/>
              <p:nvPr/>
            </p:nvSpPr>
            <p:spPr>
              <a:xfrm>
                <a:off x="9384241" y="1188105"/>
                <a:ext cx="143510" cy="5302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30225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529694"/>
                    </a:lnTo>
                    <a:lnTo>
                      <a:pt x="0" y="529694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</p:grpSp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655C1866-399A-3740-5E36-C33657F2FBC4}"/>
              </a:ext>
            </a:extLst>
          </p:cNvPr>
          <p:cNvGrpSpPr>
            <a:grpSpLocks noChangeAspect="1"/>
          </p:cNvGrpSpPr>
          <p:nvPr/>
        </p:nvGrpSpPr>
        <p:grpSpPr>
          <a:xfrm>
            <a:off x="4472041" y="2598021"/>
            <a:ext cx="359040" cy="127221"/>
            <a:chOff x="7316835" y="187982"/>
            <a:chExt cx="1490982" cy="528309"/>
          </a:xfrm>
        </p:grpSpPr>
        <p:grpSp>
          <p:nvGrpSpPr>
            <p:cNvPr id="153" name="object 14">
              <a:extLst>
                <a:ext uri="{FF2B5EF4-FFF2-40B4-BE49-F238E27FC236}">
                  <a16:creationId xmlns:a16="http://schemas.microsoft.com/office/drawing/2014/main" id="{9CD0E574-6704-4459-3604-E82B4A700EB9}"/>
                </a:ext>
              </a:extLst>
            </p:cNvPr>
            <p:cNvGrpSpPr/>
            <p:nvPr/>
          </p:nvGrpSpPr>
          <p:grpSpPr>
            <a:xfrm>
              <a:off x="7316835" y="187982"/>
              <a:ext cx="1490982" cy="527960"/>
              <a:chOff x="8191551" y="1012122"/>
              <a:chExt cx="2100580" cy="710501"/>
            </a:xfrm>
          </p:grpSpPr>
          <p:sp>
            <p:nvSpPr>
              <p:cNvPr id="157" name="object 16">
                <a:extLst>
                  <a:ext uri="{FF2B5EF4-FFF2-40B4-BE49-F238E27FC236}">
                    <a16:creationId xmlns:a16="http://schemas.microsoft.com/office/drawing/2014/main" id="{434E8BA2-6F28-9017-AFEC-BF36B3F76059}"/>
                  </a:ext>
                </a:extLst>
              </p:cNvPr>
              <p:cNvSpPr/>
              <p:nvPr/>
            </p:nvSpPr>
            <p:spPr>
              <a:xfrm>
                <a:off x="8191551" y="1711511"/>
                <a:ext cx="33655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36550">
                    <a:moveTo>
                      <a:pt x="0" y="0"/>
                    </a:moveTo>
                    <a:lnTo>
                      <a:pt x="336506" y="0"/>
                    </a:lnTo>
                  </a:path>
                </a:pathLst>
              </a:custGeom>
              <a:ln w="12576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58" name="object 17">
                <a:extLst>
                  <a:ext uri="{FF2B5EF4-FFF2-40B4-BE49-F238E27FC236}">
                    <a16:creationId xmlns:a16="http://schemas.microsoft.com/office/drawing/2014/main" id="{B1D08EBD-81F8-7302-B2C8-ED5749C46151}"/>
                  </a:ext>
                </a:extLst>
              </p:cNvPr>
              <p:cNvSpPr/>
              <p:nvPr/>
            </p:nvSpPr>
            <p:spPr>
              <a:xfrm>
                <a:off x="8191551" y="1716273"/>
                <a:ext cx="479425" cy="0"/>
              </a:xfrm>
              <a:custGeom>
                <a:avLst/>
                <a:gdLst/>
                <a:ahLst/>
                <a:cxnLst/>
                <a:rect l="l" t="t" r="r" b="b"/>
                <a:pathLst>
                  <a:path w="479425">
                    <a:moveTo>
                      <a:pt x="0" y="0"/>
                    </a:moveTo>
                    <a:lnTo>
                      <a:pt x="479204" y="0"/>
                    </a:lnTo>
                  </a:path>
                </a:pathLst>
              </a:custGeom>
              <a:ln w="317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59" name="object 18">
                <a:extLst>
                  <a:ext uri="{FF2B5EF4-FFF2-40B4-BE49-F238E27FC236}">
                    <a16:creationId xmlns:a16="http://schemas.microsoft.com/office/drawing/2014/main" id="{89D91AC7-5A21-475C-DA69-77DE8D73757C}"/>
                  </a:ext>
                </a:extLst>
              </p:cNvPr>
              <p:cNvSpPr/>
              <p:nvPr/>
            </p:nvSpPr>
            <p:spPr>
              <a:xfrm>
                <a:off x="10098210" y="1711511"/>
                <a:ext cx="19367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93675">
                    <a:moveTo>
                      <a:pt x="0" y="0"/>
                    </a:moveTo>
                    <a:lnTo>
                      <a:pt x="193322" y="0"/>
                    </a:lnTo>
                  </a:path>
                </a:pathLst>
              </a:custGeom>
              <a:ln w="12576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60" name="object 19">
                <a:extLst>
                  <a:ext uri="{FF2B5EF4-FFF2-40B4-BE49-F238E27FC236}">
                    <a16:creationId xmlns:a16="http://schemas.microsoft.com/office/drawing/2014/main" id="{11A6836F-2AEC-1909-94AE-8D1BDB69FC18}"/>
                  </a:ext>
                </a:extLst>
              </p:cNvPr>
              <p:cNvSpPr/>
              <p:nvPr/>
            </p:nvSpPr>
            <p:spPr>
              <a:xfrm>
                <a:off x="8191551" y="1716273"/>
                <a:ext cx="2100580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2100579" h="6350">
                    <a:moveTo>
                      <a:pt x="1906658" y="0"/>
                    </a:moveTo>
                    <a:lnTo>
                      <a:pt x="2099981" y="0"/>
                    </a:lnTo>
                  </a:path>
                  <a:path w="2100579" h="6350">
                    <a:moveTo>
                      <a:pt x="0" y="6288"/>
                    </a:moveTo>
                    <a:lnTo>
                      <a:pt x="2099981" y="6288"/>
                    </a:lnTo>
                  </a:path>
                </a:pathLst>
              </a:custGeom>
              <a:ln w="317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61" name="object 20">
                <a:extLst>
                  <a:ext uri="{FF2B5EF4-FFF2-40B4-BE49-F238E27FC236}">
                    <a16:creationId xmlns:a16="http://schemas.microsoft.com/office/drawing/2014/main" id="{79227824-B8B2-ACB0-CEB8-ABCA5558FE3E}"/>
                  </a:ext>
                </a:extLst>
              </p:cNvPr>
              <p:cNvSpPr/>
              <p:nvPr/>
            </p:nvSpPr>
            <p:spPr>
              <a:xfrm>
                <a:off x="8385361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87496"/>
                    </a:lnTo>
                    <a:lnTo>
                      <a:pt x="143183" y="87496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62" name="object 21">
                <a:extLst>
                  <a:ext uri="{FF2B5EF4-FFF2-40B4-BE49-F238E27FC236}">
                    <a16:creationId xmlns:a16="http://schemas.microsoft.com/office/drawing/2014/main" id="{0620F0B5-8DB7-3F9B-FFBA-74B119A672F2}"/>
                  </a:ext>
                </a:extLst>
              </p:cNvPr>
              <p:cNvSpPr/>
              <p:nvPr/>
            </p:nvSpPr>
            <p:spPr>
              <a:xfrm>
                <a:off x="8385361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87496"/>
                    </a:lnTo>
                    <a:lnTo>
                      <a:pt x="0" y="8749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63" name="object 22">
                <a:extLst>
                  <a:ext uri="{FF2B5EF4-FFF2-40B4-BE49-F238E27FC236}">
                    <a16:creationId xmlns:a16="http://schemas.microsoft.com/office/drawing/2014/main" id="{C6E40365-649B-C102-844F-5966FAD71A93}"/>
                  </a:ext>
                </a:extLst>
              </p:cNvPr>
              <p:cNvSpPr/>
              <p:nvPr/>
            </p:nvSpPr>
            <p:spPr>
              <a:xfrm>
                <a:off x="8528058" y="1012122"/>
                <a:ext cx="143510" cy="70612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706119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705676"/>
                    </a:lnTo>
                    <a:lnTo>
                      <a:pt x="143183" y="705676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64" name="object 23">
                <a:extLst>
                  <a:ext uri="{FF2B5EF4-FFF2-40B4-BE49-F238E27FC236}">
                    <a16:creationId xmlns:a16="http://schemas.microsoft.com/office/drawing/2014/main" id="{7B9AC3C6-52F5-7D66-0D14-DDD54D27C33F}"/>
                  </a:ext>
                </a:extLst>
              </p:cNvPr>
              <p:cNvSpPr/>
              <p:nvPr/>
            </p:nvSpPr>
            <p:spPr>
              <a:xfrm>
                <a:off x="8528058" y="1012122"/>
                <a:ext cx="143510" cy="70612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706119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705676"/>
                    </a:lnTo>
                    <a:lnTo>
                      <a:pt x="0" y="70567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65" name="object 24">
                <a:extLst>
                  <a:ext uri="{FF2B5EF4-FFF2-40B4-BE49-F238E27FC236}">
                    <a16:creationId xmlns:a16="http://schemas.microsoft.com/office/drawing/2014/main" id="{3FA2EBD1-BA32-A20E-931E-1DE2DE832BE2}"/>
                  </a:ext>
                </a:extLst>
              </p:cNvPr>
              <p:cNvSpPr/>
              <p:nvPr/>
            </p:nvSpPr>
            <p:spPr>
              <a:xfrm>
                <a:off x="8670755" y="1535343"/>
                <a:ext cx="143510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82880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182455"/>
                    </a:lnTo>
                    <a:lnTo>
                      <a:pt x="143183" y="182455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66" name="object 25">
                <a:extLst>
                  <a:ext uri="{FF2B5EF4-FFF2-40B4-BE49-F238E27FC236}">
                    <a16:creationId xmlns:a16="http://schemas.microsoft.com/office/drawing/2014/main" id="{80E91959-9DB3-165F-4739-E4BE69904C22}"/>
                  </a:ext>
                </a:extLst>
              </p:cNvPr>
              <p:cNvSpPr/>
              <p:nvPr/>
            </p:nvSpPr>
            <p:spPr>
              <a:xfrm>
                <a:off x="8670755" y="1535343"/>
                <a:ext cx="143510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8288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182455"/>
                    </a:lnTo>
                    <a:lnTo>
                      <a:pt x="0" y="182455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67" name="object 26">
                <a:extLst>
                  <a:ext uri="{FF2B5EF4-FFF2-40B4-BE49-F238E27FC236}">
                    <a16:creationId xmlns:a16="http://schemas.microsoft.com/office/drawing/2014/main" id="{EA1F2333-8413-41D1-370D-5201E5ADD233}"/>
                  </a:ext>
                </a:extLst>
              </p:cNvPr>
              <p:cNvSpPr/>
              <p:nvPr/>
            </p:nvSpPr>
            <p:spPr>
              <a:xfrm>
                <a:off x="8813451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290708"/>
                    </a:lnTo>
                    <a:lnTo>
                      <a:pt x="143184" y="290708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68" name="object 27">
                <a:extLst>
                  <a:ext uri="{FF2B5EF4-FFF2-40B4-BE49-F238E27FC236}">
                    <a16:creationId xmlns:a16="http://schemas.microsoft.com/office/drawing/2014/main" id="{47B1704F-67BA-57CB-C0E9-8492C1B6C22A}"/>
                  </a:ext>
                </a:extLst>
              </p:cNvPr>
              <p:cNvSpPr/>
              <p:nvPr/>
            </p:nvSpPr>
            <p:spPr>
              <a:xfrm>
                <a:off x="8813451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90707"/>
                    </a:lnTo>
                    <a:lnTo>
                      <a:pt x="0" y="290707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69" name="object 28">
                <a:extLst>
                  <a:ext uri="{FF2B5EF4-FFF2-40B4-BE49-F238E27FC236}">
                    <a16:creationId xmlns:a16="http://schemas.microsoft.com/office/drawing/2014/main" id="{1D60F3B0-B5E3-3D0D-B62F-FD8F1C0B285E}"/>
                  </a:ext>
                </a:extLst>
              </p:cNvPr>
              <p:cNvSpPr/>
              <p:nvPr/>
            </p:nvSpPr>
            <p:spPr>
              <a:xfrm>
                <a:off x="8956149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87496"/>
                    </a:lnTo>
                    <a:lnTo>
                      <a:pt x="143184" y="87496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70" name="object 29">
                <a:extLst>
                  <a:ext uri="{FF2B5EF4-FFF2-40B4-BE49-F238E27FC236}">
                    <a16:creationId xmlns:a16="http://schemas.microsoft.com/office/drawing/2014/main" id="{ABFB557B-E053-76FA-B2E0-774102FACC79}"/>
                  </a:ext>
                </a:extLst>
              </p:cNvPr>
              <p:cNvSpPr/>
              <p:nvPr/>
            </p:nvSpPr>
            <p:spPr>
              <a:xfrm>
                <a:off x="8956149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87496"/>
                    </a:lnTo>
                    <a:lnTo>
                      <a:pt x="0" y="8749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71" name="object 30">
                <a:extLst>
                  <a:ext uri="{FF2B5EF4-FFF2-40B4-BE49-F238E27FC236}">
                    <a16:creationId xmlns:a16="http://schemas.microsoft.com/office/drawing/2014/main" id="{BF5B421E-FE5E-D968-D4BE-B6E9FE1EA4AB}"/>
                  </a:ext>
                </a:extLst>
              </p:cNvPr>
              <p:cNvSpPr/>
              <p:nvPr/>
            </p:nvSpPr>
            <p:spPr>
              <a:xfrm>
                <a:off x="9098846" y="1403269"/>
                <a:ext cx="143510" cy="31496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1496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314529"/>
                    </a:lnTo>
                    <a:lnTo>
                      <a:pt x="143184" y="314529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72" name="object 31">
                <a:extLst>
                  <a:ext uri="{FF2B5EF4-FFF2-40B4-BE49-F238E27FC236}">
                    <a16:creationId xmlns:a16="http://schemas.microsoft.com/office/drawing/2014/main" id="{22BB57DE-6040-8D63-EE03-0BBBA499BDC2}"/>
                  </a:ext>
                </a:extLst>
              </p:cNvPr>
              <p:cNvSpPr/>
              <p:nvPr/>
            </p:nvSpPr>
            <p:spPr>
              <a:xfrm>
                <a:off x="9098846" y="1403269"/>
                <a:ext cx="143510" cy="31496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1496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314529"/>
                    </a:lnTo>
                    <a:lnTo>
                      <a:pt x="0" y="31452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73" name="object 32">
                <a:extLst>
                  <a:ext uri="{FF2B5EF4-FFF2-40B4-BE49-F238E27FC236}">
                    <a16:creationId xmlns:a16="http://schemas.microsoft.com/office/drawing/2014/main" id="{5974FEB8-BAF4-0E43-6F92-914622F9FB8C}"/>
                  </a:ext>
                </a:extLst>
              </p:cNvPr>
              <p:cNvSpPr/>
              <p:nvPr/>
            </p:nvSpPr>
            <p:spPr>
              <a:xfrm>
                <a:off x="9241543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290708"/>
                    </a:lnTo>
                    <a:lnTo>
                      <a:pt x="143184" y="290708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74" name="object 33">
                <a:extLst>
                  <a:ext uri="{FF2B5EF4-FFF2-40B4-BE49-F238E27FC236}">
                    <a16:creationId xmlns:a16="http://schemas.microsoft.com/office/drawing/2014/main" id="{A3ABCC60-30C0-290A-0281-94918DBE8DF8}"/>
                  </a:ext>
                </a:extLst>
              </p:cNvPr>
              <p:cNvSpPr/>
              <p:nvPr/>
            </p:nvSpPr>
            <p:spPr>
              <a:xfrm>
                <a:off x="9241543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90708"/>
                    </a:lnTo>
                    <a:lnTo>
                      <a:pt x="0" y="290708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75" name="object 34">
                <a:extLst>
                  <a:ext uri="{FF2B5EF4-FFF2-40B4-BE49-F238E27FC236}">
                    <a16:creationId xmlns:a16="http://schemas.microsoft.com/office/drawing/2014/main" id="{EB8DBE2E-F0EE-BCD5-3BA2-EA00C28D100B}"/>
                  </a:ext>
                </a:extLst>
              </p:cNvPr>
              <p:cNvSpPr/>
              <p:nvPr/>
            </p:nvSpPr>
            <p:spPr>
              <a:xfrm>
                <a:off x="9526937" y="1585520"/>
                <a:ext cx="143510" cy="1327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3271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132279"/>
                    </a:lnTo>
                    <a:lnTo>
                      <a:pt x="143183" y="132279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76" name="object 35">
                <a:extLst>
                  <a:ext uri="{FF2B5EF4-FFF2-40B4-BE49-F238E27FC236}">
                    <a16:creationId xmlns:a16="http://schemas.microsoft.com/office/drawing/2014/main" id="{AFABF6BD-F93D-C5D5-36B6-B5C250F4FA78}"/>
                  </a:ext>
                </a:extLst>
              </p:cNvPr>
              <p:cNvSpPr/>
              <p:nvPr/>
            </p:nvSpPr>
            <p:spPr>
              <a:xfrm>
                <a:off x="9526937" y="1585520"/>
                <a:ext cx="143510" cy="1327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3271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132279"/>
                    </a:lnTo>
                    <a:lnTo>
                      <a:pt x="0" y="13227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77" name="object 36">
                <a:extLst>
                  <a:ext uri="{FF2B5EF4-FFF2-40B4-BE49-F238E27FC236}">
                    <a16:creationId xmlns:a16="http://schemas.microsoft.com/office/drawing/2014/main" id="{32E3856A-98B8-61F9-FA33-6F3F2AF41A0F}"/>
                  </a:ext>
                </a:extLst>
              </p:cNvPr>
              <p:cNvSpPr/>
              <p:nvPr/>
            </p:nvSpPr>
            <p:spPr>
              <a:xfrm>
                <a:off x="9669635" y="1479669"/>
                <a:ext cx="143510" cy="2381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38125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238130"/>
                    </a:lnTo>
                    <a:lnTo>
                      <a:pt x="143183" y="238130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78" name="object 37">
                <a:extLst>
                  <a:ext uri="{FF2B5EF4-FFF2-40B4-BE49-F238E27FC236}">
                    <a16:creationId xmlns:a16="http://schemas.microsoft.com/office/drawing/2014/main" id="{E122F3B3-8728-5ADC-0E6E-2104E444A300}"/>
                  </a:ext>
                </a:extLst>
              </p:cNvPr>
              <p:cNvSpPr/>
              <p:nvPr/>
            </p:nvSpPr>
            <p:spPr>
              <a:xfrm>
                <a:off x="9669635" y="1479669"/>
                <a:ext cx="143510" cy="2381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38125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38129"/>
                    </a:lnTo>
                    <a:lnTo>
                      <a:pt x="0" y="23812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79" name="object 38">
                <a:extLst>
                  <a:ext uri="{FF2B5EF4-FFF2-40B4-BE49-F238E27FC236}">
                    <a16:creationId xmlns:a16="http://schemas.microsoft.com/office/drawing/2014/main" id="{CDE2020B-1CC0-52B7-9643-AD8B7CF58FB8}"/>
                  </a:ext>
                </a:extLst>
              </p:cNvPr>
              <p:cNvSpPr/>
              <p:nvPr/>
            </p:nvSpPr>
            <p:spPr>
              <a:xfrm>
                <a:off x="9812332" y="1396268"/>
                <a:ext cx="143510" cy="32194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2194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321530"/>
                    </a:lnTo>
                    <a:lnTo>
                      <a:pt x="143183" y="321530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80" name="object 39">
                <a:extLst>
                  <a:ext uri="{FF2B5EF4-FFF2-40B4-BE49-F238E27FC236}">
                    <a16:creationId xmlns:a16="http://schemas.microsoft.com/office/drawing/2014/main" id="{8B1034D8-F5D0-AB72-9338-B85E896EE310}"/>
                  </a:ext>
                </a:extLst>
              </p:cNvPr>
              <p:cNvSpPr/>
              <p:nvPr/>
            </p:nvSpPr>
            <p:spPr>
              <a:xfrm>
                <a:off x="9812332" y="1396268"/>
                <a:ext cx="143510" cy="32194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2194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321531"/>
                    </a:lnTo>
                    <a:lnTo>
                      <a:pt x="0" y="321531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81" name="object 40">
                <a:extLst>
                  <a:ext uri="{FF2B5EF4-FFF2-40B4-BE49-F238E27FC236}">
                    <a16:creationId xmlns:a16="http://schemas.microsoft.com/office/drawing/2014/main" id="{F0E4F48F-73C7-F930-F775-CA2D3E2C316E}"/>
                  </a:ext>
                </a:extLst>
              </p:cNvPr>
              <p:cNvSpPr/>
              <p:nvPr/>
            </p:nvSpPr>
            <p:spPr>
              <a:xfrm>
                <a:off x="9955026" y="1661887"/>
                <a:ext cx="143510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651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55911"/>
                    </a:lnTo>
                    <a:lnTo>
                      <a:pt x="143183" y="55911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82" name="object 41">
                <a:extLst>
                  <a:ext uri="{FF2B5EF4-FFF2-40B4-BE49-F238E27FC236}">
                    <a16:creationId xmlns:a16="http://schemas.microsoft.com/office/drawing/2014/main" id="{E409B679-B46C-5909-140F-743CD2CB0FFB}"/>
                  </a:ext>
                </a:extLst>
              </p:cNvPr>
              <p:cNvSpPr/>
              <p:nvPr/>
            </p:nvSpPr>
            <p:spPr>
              <a:xfrm>
                <a:off x="9955026" y="1661887"/>
                <a:ext cx="143510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651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55911"/>
                    </a:lnTo>
                    <a:lnTo>
                      <a:pt x="0" y="55911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</p:grpSp>
        <p:grpSp>
          <p:nvGrpSpPr>
            <p:cNvPr id="154" name="object 129">
              <a:extLst>
                <a:ext uri="{FF2B5EF4-FFF2-40B4-BE49-F238E27FC236}">
                  <a16:creationId xmlns:a16="http://schemas.microsoft.com/office/drawing/2014/main" id="{C198712A-F9BA-959E-3587-089D3D022237}"/>
                </a:ext>
              </a:extLst>
            </p:cNvPr>
            <p:cNvGrpSpPr/>
            <p:nvPr/>
          </p:nvGrpSpPr>
          <p:grpSpPr>
            <a:xfrm>
              <a:off x="8160019" y="315212"/>
              <a:ext cx="108623" cy="401079"/>
              <a:chOff x="9379478" y="1183342"/>
              <a:chExt cx="153035" cy="539750"/>
            </a:xfrm>
          </p:grpSpPr>
          <p:sp>
            <p:nvSpPr>
              <p:cNvPr id="155" name="object 130">
                <a:extLst>
                  <a:ext uri="{FF2B5EF4-FFF2-40B4-BE49-F238E27FC236}">
                    <a16:creationId xmlns:a16="http://schemas.microsoft.com/office/drawing/2014/main" id="{D6D4D617-1DC9-2B2E-F112-D355E8F513EA}"/>
                  </a:ext>
                </a:extLst>
              </p:cNvPr>
              <p:cNvSpPr/>
              <p:nvPr/>
            </p:nvSpPr>
            <p:spPr>
              <a:xfrm>
                <a:off x="9384241" y="1188105"/>
                <a:ext cx="143510" cy="5302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30225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529694"/>
                    </a:lnTo>
                    <a:lnTo>
                      <a:pt x="143184" y="529694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56" name="object 131">
                <a:extLst>
                  <a:ext uri="{FF2B5EF4-FFF2-40B4-BE49-F238E27FC236}">
                    <a16:creationId xmlns:a16="http://schemas.microsoft.com/office/drawing/2014/main" id="{6B4B3077-5FFA-3E45-B576-59E68BE5225D}"/>
                  </a:ext>
                </a:extLst>
              </p:cNvPr>
              <p:cNvSpPr/>
              <p:nvPr/>
            </p:nvSpPr>
            <p:spPr>
              <a:xfrm>
                <a:off x="9384241" y="1188105"/>
                <a:ext cx="143510" cy="5302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30225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529694"/>
                    </a:lnTo>
                    <a:lnTo>
                      <a:pt x="0" y="529694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</p:grpSp>
      </p:grp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17D5B831-644F-039B-4E51-8EA8CC01F694}"/>
              </a:ext>
            </a:extLst>
          </p:cNvPr>
          <p:cNvGrpSpPr>
            <a:grpSpLocks noChangeAspect="1"/>
          </p:cNvGrpSpPr>
          <p:nvPr/>
        </p:nvGrpSpPr>
        <p:grpSpPr>
          <a:xfrm>
            <a:off x="5105116" y="2597515"/>
            <a:ext cx="359040" cy="127221"/>
            <a:chOff x="7316835" y="187982"/>
            <a:chExt cx="1490982" cy="528309"/>
          </a:xfrm>
        </p:grpSpPr>
        <p:grpSp>
          <p:nvGrpSpPr>
            <p:cNvPr id="184" name="object 14">
              <a:extLst>
                <a:ext uri="{FF2B5EF4-FFF2-40B4-BE49-F238E27FC236}">
                  <a16:creationId xmlns:a16="http://schemas.microsoft.com/office/drawing/2014/main" id="{E5CC6128-FE0E-4909-6E8D-113ECDC9B9D5}"/>
                </a:ext>
              </a:extLst>
            </p:cNvPr>
            <p:cNvGrpSpPr/>
            <p:nvPr/>
          </p:nvGrpSpPr>
          <p:grpSpPr>
            <a:xfrm>
              <a:off x="7316835" y="187982"/>
              <a:ext cx="1490982" cy="527960"/>
              <a:chOff x="8191551" y="1012122"/>
              <a:chExt cx="2100580" cy="710501"/>
            </a:xfrm>
          </p:grpSpPr>
          <p:sp>
            <p:nvSpPr>
              <p:cNvPr id="188" name="object 16">
                <a:extLst>
                  <a:ext uri="{FF2B5EF4-FFF2-40B4-BE49-F238E27FC236}">
                    <a16:creationId xmlns:a16="http://schemas.microsoft.com/office/drawing/2014/main" id="{D1DB00EC-1963-1C6B-A3F2-8E539D577E11}"/>
                  </a:ext>
                </a:extLst>
              </p:cNvPr>
              <p:cNvSpPr/>
              <p:nvPr/>
            </p:nvSpPr>
            <p:spPr>
              <a:xfrm>
                <a:off x="8191551" y="1711511"/>
                <a:ext cx="33655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36550">
                    <a:moveTo>
                      <a:pt x="0" y="0"/>
                    </a:moveTo>
                    <a:lnTo>
                      <a:pt x="336506" y="0"/>
                    </a:lnTo>
                  </a:path>
                </a:pathLst>
              </a:custGeom>
              <a:ln w="12576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89" name="object 17">
                <a:extLst>
                  <a:ext uri="{FF2B5EF4-FFF2-40B4-BE49-F238E27FC236}">
                    <a16:creationId xmlns:a16="http://schemas.microsoft.com/office/drawing/2014/main" id="{4BB92108-1BEB-E81C-D9FA-F3536BB78CC0}"/>
                  </a:ext>
                </a:extLst>
              </p:cNvPr>
              <p:cNvSpPr/>
              <p:nvPr/>
            </p:nvSpPr>
            <p:spPr>
              <a:xfrm>
                <a:off x="8191551" y="1716273"/>
                <a:ext cx="479425" cy="0"/>
              </a:xfrm>
              <a:custGeom>
                <a:avLst/>
                <a:gdLst/>
                <a:ahLst/>
                <a:cxnLst/>
                <a:rect l="l" t="t" r="r" b="b"/>
                <a:pathLst>
                  <a:path w="479425">
                    <a:moveTo>
                      <a:pt x="0" y="0"/>
                    </a:moveTo>
                    <a:lnTo>
                      <a:pt x="479204" y="0"/>
                    </a:lnTo>
                  </a:path>
                </a:pathLst>
              </a:custGeom>
              <a:ln w="317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90" name="object 18">
                <a:extLst>
                  <a:ext uri="{FF2B5EF4-FFF2-40B4-BE49-F238E27FC236}">
                    <a16:creationId xmlns:a16="http://schemas.microsoft.com/office/drawing/2014/main" id="{9B1ACD03-5367-E8B2-91C5-6F6F15F475C8}"/>
                  </a:ext>
                </a:extLst>
              </p:cNvPr>
              <p:cNvSpPr/>
              <p:nvPr/>
            </p:nvSpPr>
            <p:spPr>
              <a:xfrm>
                <a:off x="10098210" y="1711511"/>
                <a:ext cx="19367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93675">
                    <a:moveTo>
                      <a:pt x="0" y="0"/>
                    </a:moveTo>
                    <a:lnTo>
                      <a:pt x="193322" y="0"/>
                    </a:lnTo>
                  </a:path>
                </a:pathLst>
              </a:custGeom>
              <a:ln w="12576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91" name="object 19">
                <a:extLst>
                  <a:ext uri="{FF2B5EF4-FFF2-40B4-BE49-F238E27FC236}">
                    <a16:creationId xmlns:a16="http://schemas.microsoft.com/office/drawing/2014/main" id="{DF260DD7-4838-6B11-8641-5304EAEB89B5}"/>
                  </a:ext>
                </a:extLst>
              </p:cNvPr>
              <p:cNvSpPr/>
              <p:nvPr/>
            </p:nvSpPr>
            <p:spPr>
              <a:xfrm>
                <a:off x="8191551" y="1716273"/>
                <a:ext cx="2100580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2100579" h="6350">
                    <a:moveTo>
                      <a:pt x="1906658" y="0"/>
                    </a:moveTo>
                    <a:lnTo>
                      <a:pt x="2099981" y="0"/>
                    </a:lnTo>
                  </a:path>
                  <a:path w="2100579" h="6350">
                    <a:moveTo>
                      <a:pt x="0" y="6288"/>
                    </a:moveTo>
                    <a:lnTo>
                      <a:pt x="2099981" y="6288"/>
                    </a:lnTo>
                  </a:path>
                </a:pathLst>
              </a:custGeom>
              <a:ln w="317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92" name="object 20">
                <a:extLst>
                  <a:ext uri="{FF2B5EF4-FFF2-40B4-BE49-F238E27FC236}">
                    <a16:creationId xmlns:a16="http://schemas.microsoft.com/office/drawing/2014/main" id="{65525AFE-2793-A647-95E3-C7C9394E26FF}"/>
                  </a:ext>
                </a:extLst>
              </p:cNvPr>
              <p:cNvSpPr/>
              <p:nvPr/>
            </p:nvSpPr>
            <p:spPr>
              <a:xfrm>
                <a:off x="8385361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87496"/>
                    </a:lnTo>
                    <a:lnTo>
                      <a:pt x="143183" y="87496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93" name="object 21">
                <a:extLst>
                  <a:ext uri="{FF2B5EF4-FFF2-40B4-BE49-F238E27FC236}">
                    <a16:creationId xmlns:a16="http://schemas.microsoft.com/office/drawing/2014/main" id="{025935EF-9947-084B-6B7D-7151ECB6B70F}"/>
                  </a:ext>
                </a:extLst>
              </p:cNvPr>
              <p:cNvSpPr/>
              <p:nvPr/>
            </p:nvSpPr>
            <p:spPr>
              <a:xfrm>
                <a:off x="8385361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87496"/>
                    </a:lnTo>
                    <a:lnTo>
                      <a:pt x="0" y="8749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94" name="object 22">
                <a:extLst>
                  <a:ext uri="{FF2B5EF4-FFF2-40B4-BE49-F238E27FC236}">
                    <a16:creationId xmlns:a16="http://schemas.microsoft.com/office/drawing/2014/main" id="{FF77FB81-ACA0-F9CD-51A2-B450B8C2E4B8}"/>
                  </a:ext>
                </a:extLst>
              </p:cNvPr>
              <p:cNvSpPr/>
              <p:nvPr/>
            </p:nvSpPr>
            <p:spPr>
              <a:xfrm>
                <a:off x="8528058" y="1012122"/>
                <a:ext cx="143510" cy="70612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706119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705676"/>
                    </a:lnTo>
                    <a:lnTo>
                      <a:pt x="143183" y="705676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95" name="object 23">
                <a:extLst>
                  <a:ext uri="{FF2B5EF4-FFF2-40B4-BE49-F238E27FC236}">
                    <a16:creationId xmlns:a16="http://schemas.microsoft.com/office/drawing/2014/main" id="{707EEFC8-B243-FF77-6DEE-6DB01FB58093}"/>
                  </a:ext>
                </a:extLst>
              </p:cNvPr>
              <p:cNvSpPr/>
              <p:nvPr/>
            </p:nvSpPr>
            <p:spPr>
              <a:xfrm>
                <a:off x="8528058" y="1012122"/>
                <a:ext cx="143510" cy="70612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706119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705676"/>
                    </a:lnTo>
                    <a:lnTo>
                      <a:pt x="0" y="70567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96" name="object 24">
                <a:extLst>
                  <a:ext uri="{FF2B5EF4-FFF2-40B4-BE49-F238E27FC236}">
                    <a16:creationId xmlns:a16="http://schemas.microsoft.com/office/drawing/2014/main" id="{84F72D41-6F9D-C88A-D237-5F9355D0547D}"/>
                  </a:ext>
                </a:extLst>
              </p:cNvPr>
              <p:cNvSpPr/>
              <p:nvPr/>
            </p:nvSpPr>
            <p:spPr>
              <a:xfrm>
                <a:off x="8670755" y="1535343"/>
                <a:ext cx="143510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82880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182455"/>
                    </a:lnTo>
                    <a:lnTo>
                      <a:pt x="143183" y="182455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97" name="object 25">
                <a:extLst>
                  <a:ext uri="{FF2B5EF4-FFF2-40B4-BE49-F238E27FC236}">
                    <a16:creationId xmlns:a16="http://schemas.microsoft.com/office/drawing/2014/main" id="{FE032540-7409-D7FD-FE38-62E73A00D839}"/>
                  </a:ext>
                </a:extLst>
              </p:cNvPr>
              <p:cNvSpPr/>
              <p:nvPr/>
            </p:nvSpPr>
            <p:spPr>
              <a:xfrm>
                <a:off x="8670755" y="1535343"/>
                <a:ext cx="143510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8288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182455"/>
                    </a:lnTo>
                    <a:lnTo>
                      <a:pt x="0" y="182455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98" name="object 26">
                <a:extLst>
                  <a:ext uri="{FF2B5EF4-FFF2-40B4-BE49-F238E27FC236}">
                    <a16:creationId xmlns:a16="http://schemas.microsoft.com/office/drawing/2014/main" id="{3EB06126-DAA0-A679-A755-C44FCF290E20}"/>
                  </a:ext>
                </a:extLst>
              </p:cNvPr>
              <p:cNvSpPr/>
              <p:nvPr/>
            </p:nvSpPr>
            <p:spPr>
              <a:xfrm>
                <a:off x="8813451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290708"/>
                    </a:lnTo>
                    <a:lnTo>
                      <a:pt x="143184" y="290708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99" name="object 27">
                <a:extLst>
                  <a:ext uri="{FF2B5EF4-FFF2-40B4-BE49-F238E27FC236}">
                    <a16:creationId xmlns:a16="http://schemas.microsoft.com/office/drawing/2014/main" id="{1EA94F81-82B6-DA19-6C17-EA13B1C697F5}"/>
                  </a:ext>
                </a:extLst>
              </p:cNvPr>
              <p:cNvSpPr/>
              <p:nvPr/>
            </p:nvSpPr>
            <p:spPr>
              <a:xfrm>
                <a:off x="8813451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90707"/>
                    </a:lnTo>
                    <a:lnTo>
                      <a:pt x="0" y="290707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00" name="object 28">
                <a:extLst>
                  <a:ext uri="{FF2B5EF4-FFF2-40B4-BE49-F238E27FC236}">
                    <a16:creationId xmlns:a16="http://schemas.microsoft.com/office/drawing/2014/main" id="{9DB95938-DA6D-4F5C-2C3C-02114ED18EA6}"/>
                  </a:ext>
                </a:extLst>
              </p:cNvPr>
              <p:cNvSpPr/>
              <p:nvPr/>
            </p:nvSpPr>
            <p:spPr>
              <a:xfrm>
                <a:off x="8956149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87496"/>
                    </a:lnTo>
                    <a:lnTo>
                      <a:pt x="143184" y="87496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01" name="object 29">
                <a:extLst>
                  <a:ext uri="{FF2B5EF4-FFF2-40B4-BE49-F238E27FC236}">
                    <a16:creationId xmlns:a16="http://schemas.microsoft.com/office/drawing/2014/main" id="{F4366B7E-45C0-9784-F1F4-FEE7BA21EE8F}"/>
                  </a:ext>
                </a:extLst>
              </p:cNvPr>
              <p:cNvSpPr/>
              <p:nvPr/>
            </p:nvSpPr>
            <p:spPr>
              <a:xfrm>
                <a:off x="8956149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87496"/>
                    </a:lnTo>
                    <a:lnTo>
                      <a:pt x="0" y="8749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02" name="object 30">
                <a:extLst>
                  <a:ext uri="{FF2B5EF4-FFF2-40B4-BE49-F238E27FC236}">
                    <a16:creationId xmlns:a16="http://schemas.microsoft.com/office/drawing/2014/main" id="{E37BC9D1-03D3-3A8C-2D99-D060AC780AF5}"/>
                  </a:ext>
                </a:extLst>
              </p:cNvPr>
              <p:cNvSpPr/>
              <p:nvPr/>
            </p:nvSpPr>
            <p:spPr>
              <a:xfrm>
                <a:off x="9098846" y="1403269"/>
                <a:ext cx="143510" cy="31496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1496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314529"/>
                    </a:lnTo>
                    <a:lnTo>
                      <a:pt x="143184" y="314529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03" name="object 31">
                <a:extLst>
                  <a:ext uri="{FF2B5EF4-FFF2-40B4-BE49-F238E27FC236}">
                    <a16:creationId xmlns:a16="http://schemas.microsoft.com/office/drawing/2014/main" id="{35770631-527A-755D-6573-D8C5025C64AD}"/>
                  </a:ext>
                </a:extLst>
              </p:cNvPr>
              <p:cNvSpPr/>
              <p:nvPr/>
            </p:nvSpPr>
            <p:spPr>
              <a:xfrm>
                <a:off x="9098846" y="1403269"/>
                <a:ext cx="143510" cy="31496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1496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314529"/>
                    </a:lnTo>
                    <a:lnTo>
                      <a:pt x="0" y="31452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04" name="object 32">
                <a:extLst>
                  <a:ext uri="{FF2B5EF4-FFF2-40B4-BE49-F238E27FC236}">
                    <a16:creationId xmlns:a16="http://schemas.microsoft.com/office/drawing/2014/main" id="{2B25B527-D282-2C53-705E-5D388E94A728}"/>
                  </a:ext>
                </a:extLst>
              </p:cNvPr>
              <p:cNvSpPr/>
              <p:nvPr/>
            </p:nvSpPr>
            <p:spPr>
              <a:xfrm>
                <a:off x="9241543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290708"/>
                    </a:lnTo>
                    <a:lnTo>
                      <a:pt x="143184" y="290708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05" name="object 33">
                <a:extLst>
                  <a:ext uri="{FF2B5EF4-FFF2-40B4-BE49-F238E27FC236}">
                    <a16:creationId xmlns:a16="http://schemas.microsoft.com/office/drawing/2014/main" id="{D4F3B5F3-F741-30C7-4FA9-7ECBD17F393E}"/>
                  </a:ext>
                </a:extLst>
              </p:cNvPr>
              <p:cNvSpPr/>
              <p:nvPr/>
            </p:nvSpPr>
            <p:spPr>
              <a:xfrm>
                <a:off x="9241543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90708"/>
                    </a:lnTo>
                    <a:lnTo>
                      <a:pt x="0" y="290708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06" name="object 34">
                <a:extLst>
                  <a:ext uri="{FF2B5EF4-FFF2-40B4-BE49-F238E27FC236}">
                    <a16:creationId xmlns:a16="http://schemas.microsoft.com/office/drawing/2014/main" id="{97DCFB45-CE48-FBC0-E547-11B7D90C2E16}"/>
                  </a:ext>
                </a:extLst>
              </p:cNvPr>
              <p:cNvSpPr/>
              <p:nvPr/>
            </p:nvSpPr>
            <p:spPr>
              <a:xfrm>
                <a:off x="9526937" y="1585520"/>
                <a:ext cx="143510" cy="1327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3271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132279"/>
                    </a:lnTo>
                    <a:lnTo>
                      <a:pt x="143183" y="132279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07" name="object 35">
                <a:extLst>
                  <a:ext uri="{FF2B5EF4-FFF2-40B4-BE49-F238E27FC236}">
                    <a16:creationId xmlns:a16="http://schemas.microsoft.com/office/drawing/2014/main" id="{16F29297-9FB8-3123-DFBF-E5F0147DE286}"/>
                  </a:ext>
                </a:extLst>
              </p:cNvPr>
              <p:cNvSpPr/>
              <p:nvPr/>
            </p:nvSpPr>
            <p:spPr>
              <a:xfrm>
                <a:off x="9526937" y="1585520"/>
                <a:ext cx="143510" cy="1327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3271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132279"/>
                    </a:lnTo>
                    <a:lnTo>
                      <a:pt x="0" y="13227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08" name="object 36">
                <a:extLst>
                  <a:ext uri="{FF2B5EF4-FFF2-40B4-BE49-F238E27FC236}">
                    <a16:creationId xmlns:a16="http://schemas.microsoft.com/office/drawing/2014/main" id="{E2F9CD8F-FDFA-BE2E-2B2C-FCB735E615B1}"/>
                  </a:ext>
                </a:extLst>
              </p:cNvPr>
              <p:cNvSpPr/>
              <p:nvPr/>
            </p:nvSpPr>
            <p:spPr>
              <a:xfrm>
                <a:off x="9669635" y="1479669"/>
                <a:ext cx="143510" cy="2381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38125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238130"/>
                    </a:lnTo>
                    <a:lnTo>
                      <a:pt x="143183" y="238130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09" name="object 37">
                <a:extLst>
                  <a:ext uri="{FF2B5EF4-FFF2-40B4-BE49-F238E27FC236}">
                    <a16:creationId xmlns:a16="http://schemas.microsoft.com/office/drawing/2014/main" id="{A346140B-0C17-AC1C-DDB7-E9F5B7E50179}"/>
                  </a:ext>
                </a:extLst>
              </p:cNvPr>
              <p:cNvSpPr/>
              <p:nvPr/>
            </p:nvSpPr>
            <p:spPr>
              <a:xfrm>
                <a:off x="9669635" y="1479669"/>
                <a:ext cx="143510" cy="2381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38125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38129"/>
                    </a:lnTo>
                    <a:lnTo>
                      <a:pt x="0" y="23812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10" name="object 38">
                <a:extLst>
                  <a:ext uri="{FF2B5EF4-FFF2-40B4-BE49-F238E27FC236}">
                    <a16:creationId xmlns:a16="http://schemas.microsoft.com/office/drawing/2014/main" id="{47AF6C65-7600-E077-B3B5-923DAF56B8C6}"/>
                  </a:ext>
                </a:extLst>
              </p:cNvPr>
              <p:cNvSpPr/>
              <p:nvPr/>
            </p:nvSpPr>
            <p:spPr>
              <a:xfrm>
                <a:off x="9812332" y="1396268"/>
                <a:ext cx="143510" cy="32194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2194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321530"/>
                    </a:lnTo>
                    <a:lnTo>
                      <a:pt x="143183" y="321530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11" name="object 39">
                <a:extLst>
                  <a:ext uri="{FF2B5EF4-FFF2-40B4-BE49-F238E27FC236}">
                    <a16:creationId xmlns:a16="http://schemas.microsoft.com/office/drawing/2014/main" id="{F16A8E4C-E0C6-3FA2-FA6C-6FFD55A52B17}"/>
                  </a:ext>
                </a:extLst>
              </p:cNvPr>
              <p:cNvSpPr/>
              <p:nvPr/>
            </p:nvSpPr>
            <p:spPr>
              <a:xfrm>
                <a:off x="9812332" y="1396268"/>
                <a:ext cx="143510" cy="32194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2194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321531"/>
                    </a:lnTo>
                    <a:lnTo>
                      <a:pt x="0" y="321531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12" name="object 40">
                <a:extLst>
                  <a:ext uri="{FF2B5EF4-FFF2-40B4-BE49-F238E27FC236}">
                    <a16:creationId xmlns:a16="http://schemas.microsoft.com/office/drawing/2014/main" id="{E6C1E77A-5529-2715-6DE4-F67DE2B07098}"/>
                  </a:ext>
                </a:extLst>
              </p:cNvPr>
              <p:cNvSpPr/>
              <p:nvPr/>
            </p:nvSpPr>
            <p:spPr>
              <a:xfrm>
                <a:off x="9955026" y="1661887"/>
                <a:ext cx="143510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651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55911"/>
                    </a:lnTo>
                    <a:lnTo>
                      <a:pt x="143183" y="55911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13" name="object 41">
                <a:extLst>
                  <a:ext uri="{FF2B5EF4-FFF2-40B4-BE49-F238E27FC236}">
                    <a16:creationId xmlns:a16="http://schemas.microsoft.com/office/drawing/2014/main" id="{CD513DB4-06C4-7575-ACC8-01D2DA397DBD}"/>
                  </a:ext>
                </a:extLst>
              </p:cNvPr>
              <p:cNvSpPr/>
              <p:nvPr/>
            </p:nvSpPr>
            <p:spPr>
              <a:xfrm>
                <a:off x="9955026" y="1661887"/>
                <a:ext cx="143510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651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55911"/>
                    </a:lnTo>
                    <a:lnTo>
                      <a:pt x="0" y="55911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</p:grpSp>
        <p:grpSp>
          <p:nvGrpSpPr>
            <p:cNvPr id="185" name="object 129">
              <a:extLst>
                <a:ext uri="{FF2B5EF4-FFF2-40B4-BE49-F238E27FC236}">
                  <a16:creationId xmlns:a16="http://schemas.microsoft.com/office/drawing/2014/main" id="{2A9B4202-714D-ED0C-E4C2-2584CC90034A}"/>
                </a:ext>
              </a:extLst>
            </p:cNvPr>
            <p:cNvGrpSpPr/>
            <p:nvPr/>
          </p:nvGrpSpPr>
          <p:grpSpPr>
            <a:xfrm>
              <a:off x="8160019" y="315212"/>
              <a:ext cx="108623" cy="401079"/>
              <a:chOff x="9379478" y="1183342"/>
              <a:chExt cx="153035" cy="539750"/>
            </a:xfrm>
          </p:grpSpPr>
          <p:sp>
            <p:nvSpPr>
              <p:cNvPr id="186" name="object 130">
                <a:extLst>
                  <a:ext uri="{FF2B5EF4-FFF2-40B4-BE49-F238E27FC236}">
                    <a16:creationId xmlns:a16="http://schemas.microsoft.com/office/drawing/2014/main" id="{FC597AAB-8518-A654-FDAD-51331B1CE245}"/>
                  </a:ext>
                </a:extLst>
              </p:cNvPr>
              <p:cNvSpPr/>
              <p:nvPr/>
            </p:nvSpPr>
            <p:spPr>
              <a:xfrm>
                <a:off x="9384241" y="1188105"/>
                <a:ext cx="143510" cy="5302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30225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529694"/>
                    </a:lnTo>
                    <a:lnTo>
                      <a:pt x="143184" y="529694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87" name="object 131">
                <a:extLst>
                  <a:ext uri="{FF2B5EF4-FFF2-40B4-BE49-F238E27FC236}">
                    <a16:creationId xmlns:a16="http://schemas.microsoft.com/office/drawing/2014/main" id="{60CC09BE-DDD3-5247-4896-68799CBD4476}"/>
                  </a:ext>
                </a:extLst>
              </p:cNvPr>
              <p:cNvSpPr/>
              <p:nvPr/>
            </p:nvSpPr>
            <p:spPr>
              <a:xfrm>
                <a:off x="9384241" y="1188105"/>
                <a:ext cx="143510" cy="5302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30225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529694"/>
                    </a:lnTo>
                    <a:lnTo>
                      <a:pt x="0" y="529694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</p:grpSp>
      </p:grpSp>
      <p:grpSp>
        <p:nvGrpSpPr>
          <p:cNvPr id="214" name="Group 213">
            <a:extLst>
              <a:ext uri="{FF2B5EF4-FFF2-40B4-BE49-F238E27FC236}">
                <a16:creationId xmlns:a16="http://schemas.microsoft.com/office/drawing/2014/main" id="{23EC9B32-0AFF-068C-6AC1-11B1B1A8A44E}"/>
              </a:ext>
            </a:extLst>
          </p:cNvPr>
          <p:cNvGrpSpPr>
            <a:grpSpLocks noChangeAspect="1"/>
          </p:cNvGrpSpPr>
          <p:nvPr/>
        </p:nvGrpSpPr>
        <p:grpSpPr>
          <a:xfrm>
            <a:off x="5768576" y="2597515"/>
            <a:ext cx="359040" cy="127221"/>
            <a:chOff x="7316835" y="187982"/>
            <a:chExt cx="1490982" cy="528309"/>
          </a:xfrm>
        </p:grpSpPr>
        <p:grpSp>
          <p:nvGrpSpPr>
            <p:cNvPr id="215" name="object 14">
              <a:extLst>
                <a:ext uri="{FF2B5EF4-FFF2-40B4-BE49-F238E27FC236}">
                  <a16:creationId xmlns:a16="http://schemas.microsoft.com/office/drawing/2014/main" id="{9CC0975C-1C5D-1A7F-B0C6-66996B4A0248}"/>
                </a:ext>
              </a:extLst>
            </p:cNvPr>
            <p:cNvGrpSpPr/>
            <p:nvPr/>
          </p:nvGrpSpPr>
          <p:grpSpPr>
            <a:xfrm>
              <a:off x="7316835" y="187982"/>
              <a:ext cx="1490982" cy="527960"/>
              <a:chOff x="8191551" y="1012122"/>
              <a:chExt cx="2100580" cy="710501"/>
            </a:xfrm>
          </p:grpSpPr>
          <p:sp>
            <p:nvSpPr>
              <p:cNvPr id="219" name="object 16">
                <a:extLst>
                  <a:ext uri="{FF2B5EF4-FFF2-40B4-BE49-F238E27FC236}">
                    <a16:creationId xmlns:a16="http://schemas.microsoft.com/office/drawing/2014/main" id="{DE996CDE-F9A8-76BF-BC9E-FB17EFA660DC}"/>
                  </a:ext>
                </a:extLst>
              </p:cNvPr>
              <p:cNvSpPr/>
              <p:nvPr/>
            </p:nvSpPr>
            <p:spPr>
              <a:xfrm>
                <a:off x="8191551" y="1711511"/>
                <a:ext cx="33655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36550">
                    <a:moveTo>
                      <a:pt x="0" y="0"/>
                    </a:moveTo>
                    <a:lnTo>
                      <a:pt x="336506" y="0"/>
                    </a:lnTo>
                  </a:path>
                </a:pathLst>
              </a:custGeom>
              <a:ln w="12576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20" name="object 17">
                <a:extLst>
                  <a:ext uri="{FF2B5EF4-FFF2-40B4-BE49-F238E27FC236}">
                    <a16:creationId xmlns:a16="http://schemas.microsoft.com/office/drawing/2014/main" id="{63C3B7BA-863D-6E69-8DFF-A447CA0BCF7B}"/>
                  </a:ext>
                </a:extLst>
              </p:cNvPr>
              <p:cNvSpPr/>
              <p:nvPr/>
            </p:nvSpPr>
            <p:spPr>
              <a:xfrm>
                <a:off x="8191551" y="1716273"/>
                <a:ext cx="479425" cy="0"/>
              </a:xfrm>
              <a:custGeom>
                <a:avLst/>
                <a:gdLst/>
                <a:ahLst/>
                <a:cxnLst/>
                <a:rect l="l" t="t" r="r" b="b"/>
                <a:pathLst>
                  <a:path w="479425">
                    <a:moveTo>
                      <a:pt x="0" y="0"/>
                    </a:moveTo>
                    <a:lnTo>
                      <a:pt x="479204" y="0"/>
                    </a:lnTo>
                  </a:path>
                </a:pathLst>
              </a:custGeom>
              <a:ln w="317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21" name="object 18">
                <a:extLst>
                  <a:ext uri="{FF2B5EF4-FFF2-40B4-BE49-F238E27FC236}">
                    <a16:creationId xmlns:a16="http://schemas.microsoft.com/office/drawing/2014/main" id="{698158B0-CAA8-ACDD-1E13-4DA935152EA2}"/>
                  </a:ext>
                </a:extLst>
              </p:cNvPr>
              <p:cNvSpPr/>
              <p:nvPr/>
            </p:nvSpPr>
            <p:spPr>
              <a:xfrm>
                <a:off x="10098210" y="1711511"/>
                <a:ext cx="19367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93675">
                    <a:moveTo>
                      <a:pt x="0" y="0"/>
                    </a:moveTo>
                    <a:lnTo>
                      <a:pt x="193322" y="0"/>
                    </a:lnTo>
                  </a:path>
                </a:pathLst>
              </a:custGeom>
              <a:ln w="12576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22" name="object 19">
                <a:extLst>
                  <a:ext uri="{FF2B5EF4-FFF2-40B4-BE49-F238E27FC236}">
                    <a16:creationId xmlns:a16="http://schemas.microsoft.com/office/drawing/2014/main" id="{BF362DF0-6B55-1283-33DE-6FEED7E6EAAE}"/>
                  </a:ext>
                </a:extLst>
              </p:cNvPr>
              <p:cNvSpPr/>
              <p:nvPr/>
            </p:nvSpPr>
            <p:spPr>
              <a:xfrm>
                <a:off x="8191551" y="1716273"/>
                <a:ext cx="2100580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2100579" h="6350">
                    <a:moveTo>
                      <a:pt x="1906658" y="0"/>
                    </a:moveTo>
                    <a:lnTo>
                      <a:pt x="2099981" y="0"/>
                    </a:lnTo>
                  </a:path>
                  <a:path w="2100579" h="6350">
                    <a:moveTo>
                      <a:pt x="0" y="6288"/>
                    </a:moveTo>
                    <a:lnTo>
                      <a:pt x="2099981" y="6288"/>
                    </a:lnTo>
                  </a:path>
                </a:pathLst>
              </a:custGeom>
              <a:ln w="317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23" name="object 20">
                <a:extLst>
                  <a:ext uri="{FF2B5EF4-FFF2-40B4-BE49-F238E27FC236}">
                    <a16:creationId xmlns:a16="http://schemas.microsoft.com/office/drawing/2014/main" id="{D3FDCA2E-C3F6-6BEF-EFC8-1AFA98779AC4}"/>
                  </a:ext>
                </a:extLst>
              </p:cNvPr>
              <p:cNvSpPr/>
              <p:nvPr/>
            </p:nvSpPr>
            <p:spPr>
              <a:xfrm>
                <a:off x="8385361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87496"/>
                    </a:lnTo>
                    <a:lnTo>
                      <a:pt x="143183" y="87496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24" name="object 21">
                <a:extLst>
                  <a:ext uri="{FF2B5EF4-FFF2-40B4-BE49-F238E27FC236}">
                    <a16:creationId xmlns:a16="http://schemas.microsoft.com/office/drawing/2014/main" id="{7474F078-9C6B-2D2C-3C22-792D87A501F4}"/>
                  </a:ext>
                </a:extLst>
              </p:cNvPr>
              <p:cNvSpPr/>
              <p:nvPr/>
            </p:nvSpPr>
            <p:spPr>
              <a:xfrm>
                <a:off x="8385361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87496"/>
                    </a:lnTo>
                    <a:lnTo>
                      <a:pt x="0" y="8749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25" name="object 22">
                <a:extLst>
                  <a:ext uri="{FF2B5EF4-FFF2-40B4-BE49-F238E27FC236}">
                    <a16:creationId xmlns:a16="http://schemas.microsoft.com/office/drawing/2014/main" id="{A7727F45-F076-CB08-17CD-D692CA5AD049}"/>
                  </a:ext>
                </a:extLst>
              </p:cNvPr>
              <p:cNvSpPr/>
              <p:nvPr/>
            </p:nvSpPr>
            <p:spPr>
              <a:xfrm>
                <a:off x="8528058" y="1012122"/>
                <a:ext cx="143510" cy="70612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706119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705676"/>
                    </a:lnTo>
                    <a:lnTo>
                      <a:pt x="143183" y="705676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26" name="object 23">
                <a:extLst>
                  <a:ext uri="{FF2B5EF4-FFF2-40B4-BE49-F238E27FC236}">
                    <a16:creationId xmlns:a16="http://schemas.microsoft.com/office/drawing/2014/main" id="{0C0A6FA4-65F9-ACC0-01A4-E6258CF72A85}"/>
                  </a:ext>
                </a:extLst>
              </p:cNvPr>
              <p:cNvSpPr/>
              <p:nvPr/>
            </p:nvSpPr>
            <p:spPr>
              <a:xfrm>
                <a:off x="8528058" y="1012122"/>
                <a:ext cx="143510" cy="70612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706119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705676"/>
                    </a:lnTo>
                    <a:lnTo>
                      <a:pt x="0" y="70567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27" name="object 24">
                <a:extLst>
                  <a:ext uri="{FF2B5EF4-FFF2-40B4-BE49-F238E27FC236}">
                    <a16:creationId xmlns:a16="http://schemas.microsoft.com/office/drawing/2014/main" id="{0BC96B25-30D6-B4A6-FBB8-7B8B6A58F85C}"/>
                  </a:ext>
                </a:extLst>
              </p:cNvPr>
              <p:cNvSpPr/>
              <p:nvPr/>
            </p:nvSpPr>
            <p:spPr>
              <a:xfrm>
                <a:off x="8670755" y="1535343"/>
                <a:ext cx="143510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82880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182455"/>
                    </a:lnTo>
                    <a:lnTo>
                      <a:pt x="143183" y="182455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28" name="object 25">
                <a:extLst>
                  <a:ext uri="{FF2B5EF4-FFF2-40B4-BE49-F238E27FC236}">
                    <a16:creationId xmlns:a16="http://schemas.microsoft.com/office/drawing/2014/main" id="{978FB878-BCE1-37AF-C81B-FC0F98CBA956}"/>
                  </a:ext>
                </a:extLst>
              </p:cNvPr>
              <p:cNvSpPr/>
              <p:nvPr/>
            </p:nvSpPr>
            <p:spPr>
              <a:xfrm>
                <a:off x="8670755" y="1535343"/>
                <a:ext cx="143510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8288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182455"/>
                    </a:lnTo>
                    <a:lnTo>
                      <a:pt x="0" y="182455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29" name="object 26">
                <a:extLst>
                  <a:ext uri="{FF2B5EF4-FFF2-40B4-BE49-F238E27FC236}">
                    <a16:creationId xmlns:a16="http://schemas.microsoft.com/office/drawing/2014/main" id="{63A729BD-9726-6A17-C140-27758A3B551F}"/>
                  </a:ext>
                </a:extLst>
              </p:cNvPr>
              <p:cNvSpPr/>
              <p:nvPr/>
            </p:nvSpPr>
            <p:spPr>
              <a:xfrm>
                <a:off x="8813451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290708"/>
                    </a:lnTo>
                    <a:lnTo>
                      <a:pt x="143184" y="290708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30" name="object 27">
                <a:extLst>
                  <a:ext uri="{FF2B5EF4-FFF2-40B4-BE49-F238E27FC236}">
                    <a16:creationId xmlns:a16="http://schemas.microsoft.com/office/drawing/2014/main" id="{63AF2046-4A43-EBFA-A6F3-507DE534CA02}"/>
                  </a:ext>
                </a:extLst>
              </p:cNvPr>
              <p:cNvSpPr/>
              <p:nvPr/>
            </p:nvSpPr>
            <p:spPr>
              <a:xfrm>
                <a:off x="8813451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90707"/>
                    </a:lnTo>
                    <a:lnTo>
                      <a:pt x="0" y="290707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31" name="object 28">
                <a:extLst>
                  <a:ext uri="{FF2B5EF4-FFF2-40B4-BE49-F238E27FC236}">
                    <a16:creationId xmlns:a16="http://schemas.microsoft.com/office/drawing/2014/main" id="{1DD2DB5A-7030-6BCD-187B-9AB76F37AAAE}"/>
                  </a:ext>
                </a:extLst>
              </p:cNvPr>
              <p:cNvSpPr/>
              <p:nvPr/>
            </p:nvSpPr>
            <p:spPr>
              <a:xfrm>
                <a:off x="8956149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87496"/>
                    </a:lnTo>
                    <a:lnTo>
                      <a:pt x="143184" y="87496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32" name="object 29">
                <a:extLst>
                  <a:ext uri="{FF2B5EF4-FFF2-40B4-BE49-F238E27FC236}">
                    <a16:creationId xmlns:a16="http://schemas.microsoft.com/office/drawing/2014/main" id="{B756E520-54F2-3ADA-3351-77681A542618}"/>
                  </a:ext>
                </a:extLst>
              </p:cNvPr>
              <p:cNvSpPr/>
              <p:nvPr/>
            </p:nvSpPr>
            <p:spPr>
              <a:xfrm>
                <a:off x="8956149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87496"/>
                    </a:lnTo>
                    <a:lnTo>
                      <a:pt x="0" y="8749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33" name="object 30">
                <a:extLst>
                  <a:ext uri="{FF2B5EF4-FFF2-40B4-BE49-F238E27FC236}">
                    <a16:creationId xmlns:a16="http://schemas.microsoft.com/office/drawing/2014/main" id="{6C98861A-7928-3393-4D9B-6C48E4A1B6E4}"/>
                  </a:ext>
                </a:extLst>
              </p:cNvPr>
              <p:cNvSpPr/>
              <p:nvPr/>
            </p:nvSpPr>
            <p:spPr>
              <a:xfrm>
                <a:off x="9098846" y="1403269"/>
                <a:ext cx="143510" cy="31496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1496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314529"/>
                    </a:lnTo>
                    <a:lnTo>
                      <a:pt x="143184" y="314529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34" name="object 31">
                <a:extLst>
                  <a:ext uri="{FF2B5EF4-FFF2-40B4-BE49-F238E27FC236}">
                    <a16:creationId xmlns:a16="http://schemas.microsoft.com/office/drawing/2014/main" id="{157C1D00-E389-259D-81BD-BE0C959A6DEF}"/>
                  </a:ext>
                </a:extLst>
              </p:cNvPr>
              <p:cNvSpPr/>
              <p:nvPr/>
            </p:nvSpPr>
            <p:spPr>
              <a:xfrm>
                <a:off x="9098846" y="1403269"/>
                <a:ext cx="143510" cy="31496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1496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314529"/>
                    </a:lnTo>
                    <a:lnTo>
                      <a:pt x="0" y="31452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35" name="object 32">
                <a:extLst>
                  <a:ext uri="{FF2B5EF4-FFF2-40B4-BE49-F238E27FC236}">
                    <a16:creationId xmlns:a16="http://schemas.microsoft.com/office/drawing/2014/main" id="{58D0DF63-E594-A667-05AD-8635F63BB055}"/>
                  </a:ext>
                </a:extLst>
              </p:cNvPr>
              <p:cNvSpPr/>
              <p:nvPr/>
            </p:nvSpPr>
            <p:spPr>
              <a:xfrm>
                <a:off x="9241543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290708"/>
                    </a:lnTo>
                    <a:lnTo>
                      <a:pt x="143184" y="290708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36" name="object 33">
                <a:extLst>
                  <a:ext uri="{FF2B5EF4-FFF2-40B4-BE49-F238E27FC236}">
                    <a16:creationId xmlns:a16="http://schemas.microsoft.com/office/drawing/2014/main" id="{001E8D4E-7982-0B8A-FCC4-4C3CC85E4603}"/>
                  </a:ext>
                </a:extLst>
              </p:cNvPr>
              <p:cNvSpPr/>
              <p:nvPr/>
            </p:nvSpPr>
            <p:spPr>
              <a:xfrm>
                <a:off x="9241543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90708"/>
                    </a:lnTo>
                    <a:lnTo>
                      <a:pt x="0" y="290708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37" name="object 34">
                <a:extLst>
                  <a:ext uri="{FF2B5EF4-FFF2-40B4-BE49-F238E27FC236}">
                    <a16:creationId xmlns:a16="http://schemas.microsoft.com/office/drawing/2014/main" id="{CEFFDCC7-879C-FC31-CBC3-F7F553DC39B0}"/>
                  </a:ext>
                </a:extLst>
              </p:cNvPr>
              <p:cNvSpPr/>
              <p:nvPr/>
            </p:nvSpPr>
            <p:spPr>
              <a:xfrm>
                <a:off x="9526937" y="1585520"/>
                <a:ext cx="143510" cy="1327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3271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132279"/>
                    </a:lnTo>
                    <a:lnTo>
                      <a:pt x="143183" y="132279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38" name="object 35">
                <a:extLst>
                  <a:ext uri="{FF2B5EF4-FFF2-40B4-BE49-F238E27FC236}">
                    <a16:creationId xmlns:a16="http://schemas.microsoft.com/office/drawing/2014/main" id="{C35930A6-BF90-0375-A684-81FD9FC06FF2}"/>
                  </a:ext>
                </a:extLst>
              </p:cNvPr>
              <p:cNvSpPr/>
              <p:nvPr/>
            </p:nvSpPr>
            <p:spPr>
              <a:xfrm>
                <a:off x="9526937" y="1585520"/>
                <a:ext cx="143510" cy="1327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3271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132279"/>
                    </a:lnTo>
                    <a:lnTo>
                      <a:pt x="0" y="13227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39" name="object 36">
                <a:extLst>
                  <a:ext uri="{FF2B5EF4-FFF2-40B4-BE49-F238E27FC236}">
                    <a16:creationId xmlns:a16="http://schemas.microsoft.com/office/drawing/2014/main" id="{9C245F8E-352B-44E6-3C98-6CDEB1F6D46D}"/>
                  </a:ext>
                </a:extLst>
              </p:cNvPr>
              <p:cNvSpPr/>
              <p:nvPr/>
            </p:nvSpPr>
            <p:spPr>
              <a:xfrm>
                <a:off x="9669635" y="1479669"/>
                <a:ext cx="143510" cy="2381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38125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238130"/>
                    </a:lnTo>
                    <a:lnTo>
                      <a:pt x="143183" y="238130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40" name="object 37">
                <a:extLst>
                  <a:ext uri="{FF2B5EF4-FFF2-40B4-BE49-F238E27FC236}">
                    <a16:creationId xmlns:a16="http://schemas.microsoft.com/office/drawing/2014/main" id="{3A6D1D94-7E35-C978-DED1-CE8D6B3DA5F1}"/>
                  </a:ext>
                </a:extLst>
              </p:cNvPr>
              <p:cNvSpPr/>
              <p:nvPr/>
            </p:nvSpPr>
            <p:spPr>
              <a:xfrm>
                <a:off x="9669635" y="1479669"/>
                <a:ext cx="143510" cy="2381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38125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38129"/>
                    </a:lnTo>
                    <a:lnTo>
                      <a:pt x="0" y="23812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41" name="object 38">
                <a:extLst>
                  <a:ext uri="{FF2B5EF4-FFF2-40B4-BE49-F238E27FC236}">
                    <a16:creationId xmlns:a16="http://schemas.microsoft.com/office/drawing/2014/main" id="{9986C38D-0C97-865E-8DB9-BBC7EA38C3F7}"/>
                  </a:ext>
                </a:extLst>
              </p:cNvPr>
              <p:cNvSpPr/>
              <p:nvPr/>
            </p:nvSpPr>
            <p:spPr>
              <a:xfrm>
                <a:off x="9812332" y="1396268"/>
                <a:ext cx="143510" cy="32194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2194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321530"/>
                    </a:lnTo>
                    <a:lnTo>
                      <a:pt x="143183" y="321530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42" name="object 39">
                <a:extLst>
                  <a:ext uri="{FF2B5EF4-FFF2-40B4-BE49-F238E27FC236}">
                    <a16:creationId xmlns:a16="http://schemas.microsoft.com/office/drawing/2014/main" id="{B29C3B38-E955-3C56-1F89-765FAF53785F}"/>
                  </a:ext>
                </a:extLst>
              </p:cNvPr>
              <p:cNvSpPr/>
              <p:nvPr/>
            </p:nvSpPr>
            <p:spPr>
              <a:xfrm>
                <a:off x="9812332" y="1396268"/>
                <a:ext cx="143510" cy="32194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2194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321531"/>
                    </a:lnTo>
                    <a:lnTo>
                      <a:pt x="0" y="321531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43" name="object 40">
                <a:extLst>
                  <a:ext uri="{FF2B5EF4-FFF2-40B4-BE49-F238E27FC236}">
                    <a16:creationId xmlns:a16="http://schemas.microsoft.com/office/drawing/2014/main" id="{DE0952D9-016E-0DC8-2E5A-900DC6E43CC7}"/>
                  </a:ext>
                </a:extLst>
              </p:cNvPr>
              <p:cNvSpPr/>
              <p:nvPr/>
            </p:nvSpPr>
            <p:spPr>
              <a:xfrm>
                <a:off x="9955026" y="1661887"/>
                <a:ext cx="143510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651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55911"/>
                    </a:lnTo>
                    <a:lnTo>
                      <a:pt x="143183" y="55911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44" name="object 41">
                <a:extLst>
                  <a:ext uri="{FF2B5EF4-FFF2-40B4-BE49-F238E27FC236}">
                    <a16:creationId xmlns:a16="http://schemas.microsoft.com/office/drawing/2014/main" id="{42F1628B-30F3-EC86-443A-A6FF401D962B}"/>
                  </a:ext>
                </a:extLst>
              </p:cNvPr>
              <p:cNvSpPr/>
              <p:nvPr/>
            </p:nvSpPr>
            <p:spPr>
              <a:xfrm>
                <a:off x="9955026" y="1661887"/>
                <a:ext cx="143510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651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55911"/>
                    </a:lnTo>
                    <a:lnTo>
                      <a:pt x="0" y="55911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</p:grpSp>
        <p:grpSp>
          <p:nvGrpSpPr>
            <p:cNvPr id="216" name="object 129">
              <a:extLst>
                <a:ext uri="{FF2B5EF4-FFF2-40B4-BE49-F238E27FC236}">
                  <a16:creationId xmlns:a16="http://schemas.microsoft.com/office/drawing/2014/main" id="{89350AAB-A847-4C46-96AA-100B94CA121F}"/>
                </a:ext>
              </a:extLst>
            </p:cNvPr>
            <p:cNvGrpSpPr/>
            <p:nvPr/>
          </p:nvGrpSpPr>
          <p:grpSpPr>
            <a:xfrm>
              <a:off x="8160019" y="315212"/>
              <a:ext cx="108623" cy="401079"/>
              <a:chOff x="9379478" y="1183342"/>
              <a:chExt cx="153035" cy="539750"/>
            </a:xfrm>
          </p:grpSpPr>
          <p:sp>
            <p:nvSpPr>
              <p:cNvPr id="217" name="object 130">
                <a:extLst>
                  <a:ext uri="{FF2B5EF4-FFF2-40B4-BE49-F238E27FC236}">
                    <a16:creationId xmlns:a16="http://schemas.microsoft.com/office/drawing/2014/main" id="{C922DDD4-E928-19DB-D8B1-26BDBF6D675C}"/>
                  </a:ext>
                </a:extLst>
              </p:cNvPr>
              <p:cNvSpPr/>
              <p:nvPr/>
            </p:nvSpPr>
            <p:spPr>
              <a:xfrm>
                <a:off x="9384241" y="1188105"/>
                <a:ext cx="143510" cy="5302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30225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529694"/>
                    </a:lnTo>
                    <a:lnTo>
                      <a:pt x="143184" y="529694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18" name="object 131">
                <a:extLst>
                  <a:ext uri="{FF2B5EF4-FFF2-40B4-BE49-F238E27FC236}">
                    <a16:creationId xmlns:a16="http://schemas.microsoft.com/office/drawing/2014/main" id="{E347214E-AF7E-117F-458F-5FE1D5ED7B52}"/>
                  </a:ext>
                </a:extLst>
              </p:cNvPr>
              <p:cNvSpPr/>
              <p:nvPr/>
            </p:nvSpPr>
            <p:spPr>
              <a:xfrm>
                <a:off x="9384241" y="1188105"/>
                <a:ext cx="143510" cy="5302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30225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529694"/>
                    </a:lnTo>
                    <a:lnTo>
                      <a:pt x="0" y="529694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</p:grpSp>
      </p:grpSp>
      <p:sp>
        <p:nvSpPr>
          <p:cNvPr id="246" name="Up-Down Arrow 245">
            <a:extLst>
              <a:ext uri="{FF2B5EF4-FFF2-40B4-BE49-F238E27FC236}">
                <a16:creationId xmlns:a16="http://schemas.microsoft.com/office/drawing/2014/main" id="{4F53868C-EBBE-C1A3-65D9-757549E7C2BA}"/>
              </a:ext>
            </a:extLst>
          </p:cNvPr>
          <p:cNvSpPr/>
          <p:nvPr/>
        </p:nvSpPr>
        <p:spPr>
          <a:xfrm>
            <a:off x="2910828" y="2142758"/>
            <a:ext cx="132862" cy="407870"/>
          </a:xfrm>
          <a:prstGeom prst="upDownArrow">
            <a:avLst>
              <a:gd name="adj1" fmla="val 22742"/>
              <a:gd name="adj2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" name="Up-Down Arrow 246">
            <a:extLst>
              <a:ext uri="{FF2B5EF4-FFF2-40B4-BE49-F238E27FC236}">
                <a16:creationId xmlns:a16="http://schemas.microsoft.com/office/drawing/2014/main" id="{5CEDB769-D1C6-A61F-E0FD-98C5429D6D6B}"/>
              </a:ext>
            </a:extLst>
          </p:cNvPr>
          <p:cNvSpPr/>
          <p:nvPr/>
        </p:nvSpPr>
        <p:spPr>
          <a:xfrm>
            <a:off x="3472790" y="2141490"/>
            <a:ext cx="132862" cy="407870"/>
          </a:xfrm>
          <a:prstGeom prst="upDownArrow">
            <a:avLst>
              <a:gd name="adj1" fmla="val 22742"/>
              <a:gd name="adj2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" name="Up-Down Arrow 247">
            <a:extLst>
              <a:ext uri="{FF2B5EF4-FFF2-40B4-BE49-F238E27FC236}">
                <a16:creationId xmlns:a16="http://schemas.microsoft.com/office/drawing/2014/main" id="{E4938E66-9E21-9F67-5B4C-9BE1E933D02B}"/>
              </a:ext>
            </a:extLst>
          </p:cNvPr>
          <p:cNvSpPr/>
          <p:nvPr/>
        </p:nvSpPr>
        <p:spPr>
          <a:xfrm>
            <a:off x="4010974" y="2131877"/>
            <a:ext cx="132862" cy="407870"/>
          </a:xfrm>
          <a:prstGeom prst="upDownArrow">
            <a:avLst>
              <a:gd name="adj1" fmla="val 22742"/>
              <a:gd name="adj2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" name="Up-Down Arrow 248">
            <a:extLst>
              <a:ext uri="{FF2B5EF4-FFF2-40B4-BE49-F238E27FC236}">
                <a16:creationId xmlns:a16="http://schemas.microsoft.com/office/drawing/2014/main" id="{EBF8D79C-1498-EE69-F9D6-80839799BA7A}"/>
              </a:ext>
            </a:extLst>
          </p:cNvPr>
          <p:cNvSpPr/>
          <p:nvPr/>
        </p:nvSpPr>
        <p:spPr>
          <a:xfrm>
            <a:off x="4615752" y="2133766"/>
            <a:ext cx="132862" cy="407870"/>
          </a:xfrm>
          <a:prstGeom prst="upDownArrow">
            <a:avLst>
              <a:gd name="adj1" fmla="val 22742"/>
              <a:gd name="adj2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" name="Up-Down Arrow 249">
            <a:extLst>
              <a:ext uri="{FF2B5EF4-FFF2-40B4-BE49-F238E27FC236}">
                <a16:creationId xmlns:a16="http://schemas.microsoft.com/office/drawing/2014/main" id="{5D20A81F-797C-DA9D-16B3-5907B1117063}"/>
              </a:ext>
            </a:extLst>
          </p:cNvPr>
          <p:cNvSpPr/>
          <p:nvPr/>
        </p:nvSpPr>
        <p:spPr>
          <a:xfrm>
            <a:off x="5243165" y="2126394"/>
            <a:ext cx="132862" cy="407870"/>
          </a:xfrm>
          <a:prstGeom prst="upDownArrow">
            <a:avLst>
              <a:gd name="adj1" fmla="val 22742"/>
              <a:gd name="adj2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" name="Up-Down Arrow 250">
            <a:extLst>
              <a:ext uri="{FF2B5EF4-FFF2-40B4-BE49-F238E27FC236}">
                <a16:creationId xmlns:a16="http://schemas.microsoft.com/office/drawing/2014/main" id="{A48BC4AA-F701-9E79-B4BA-EEA46574D057}"/>
              </a:ext>
            </a:extLst>
          </p:cNvPr>
          <p:cNvSpPr/>
          <p:nvPr/>
        </p:nvSpPr>
        <p:spPr>
          <a:xfrm>
            <a:off x="5895178" y="2120359"/>
            <a:ext cx="132862" cy="407870"/>
          </a:xfrm>
          <a:prstGeom prst="upDownArrow">
            <a:avLst>
              <a:gd name="adj1" fmla="val 22742"/>
              <a:gd name="adj2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86C767D-D844-4FF2-2E60-58D7C6E8EC20}"/>
              </a:ext>
            </a:extLst>
          </p:cNvPr>
          <p:cNvSpPr txBox="1"/>
          <p:nvPr/>
        </p:nvSpPr>
        <p:spPr>
          <a:xfrm>
            <a:off x="3081528" y="2142960"/>
            <a:ext cx="3082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spc="-11" dirty="0">
                <a:solidFill>
                  <a:srgbClr val="C00000"/>
                </a:solidFill>
                <a:latin typeface="Calibri"/>
                <a:cs typeface="Calibri"/>
              </a:rPr>
              <a:t>+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DC6DBD2-AB2A-5E2C-99E4-8BE9148C222C}"/>
              </a:ext>
            </a:extLst>
          </p:cNvPr>
          <p:cNvSpPr txBox="1"/>
          <p:nvPr/>
        </p:nvSpPr>
        <p:spPr>
          <a:xfrm>
            <a:off x="3658196" y="2149310"/>
            <a:ext cx="3082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spc="-11" dirty="0">
                <a:solidFill>
                  <a:srgbClr val="C00000"/>
                </a:solidFill>
                <a:latin typeface="Calibri"/>
                <a:cs typeface="Calibri"/>
              </a:rPr>
              <a:t>+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7992747-C4D3-5576-2233-3E3734EA2B15}"/>
              </a:ext>
            </a:extLst>
          </p:cNvPr>
          <p:cNvSpPr txBox="1"/>
          <p:nvPr/>
        </p:nvSpPr>
        <p:spPr>
          <a:xfrm>
            <a:off x="4225599" y="2137646"/>
            <a:ext cx="3082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spc="-11" dirty="0">
                <a:solidFill>
                  <a:srgbClr val="C00000"/>
                </a:solidFill>
                <a:latin typeface="Calibri"/>
                <a:cs typeface="Calibri"/>
              </a:rPr>
              <a:t>+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FBF7814-D269-9A0A-1B5A-75A7E6EBFF7B}"/>
              </a:ext>
            </a:extLst>
          </p:cNvPr>
          <p:cNvSpPr txBox="1"/>
          <p:nvPr/>
        </p:nvSpPr>
        <p:spPr>
          <a:xfrm>
            <a:off x="4840846" y="2147283"/>
            <a:ext cx="3082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spc="-11" dirty="0">
                <a:solidFill>
                  <a:srgbClr val="C00000"/>
                </a:solidFill>
                <a:latin typeface="Calibri"/>
                <a:cs typeface="Calibri"/>
              </a:rPr>
              <a:t>+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FF36955-3BB9-3998-95A4-E3B87CEFD01F}"/>
              </a:ext>
            </a:extLst>
          </p:cNvPr>
          <p:cNvSpPr txBox="1"/>
          <p:nvPr/>
        </p:nvSpPr>
        <p:spPr>
          <a:xfrm>
            <a:off x="5489086" y="2147283"/>
            <a:ext cx="3082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spc="-11" dirty="0">
                <a:solidFill>
                  <a:srgbClr val="C00000"/>
                </a:solidFill>
                <a:latin typeface="Calibri"/>
                <a:cs typeface="Calibri"/>
              </a:rPr>
              <a:t>+</a:t>
            </a:r>
            <a:endParaRPr lang="en-US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BAD6C350-8EFA-5B30-13C1-1820E67F7D66}"/>
                  </a:ext>
                </a:extLst>
              </p:cNvPr>
              <p:cNvSpPr txBox="1"/>
              <p:nvPr/>
            </p:nvSpPr>
            <p:spPr>
              <a:xfrm>
                <a:off x="2054704" y="2161512"/>
                <a:ext cx="68547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ℒ</m:t>
                      </m:r>
                      <m:r>
                        <a:rPr lang="en-US" sz="1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=</m:t>
                      </m:r>
                    </m:oMath>
                  </m:oMathPara>
                </a14:m>
                <a:endParaRPr lang="en-US" sz="18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BAD6C350-8EFA-5B30-13C1-1820E67F7D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4704" y="2161512"/>
                <a:ext cx="685479" cy="369332"/>
              </a:xfrm>
              <a:prstGeom prst="rect">
                <a:avLst/>
              </a:prstGeom>
              <a:blipFill>
                <a:blip r:embed="rId17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Curved Connector 32">
            <a:extLst>
              <a:ext uri="{FF2B5EF4-FFF2-40B4-BE49-F238E27FC236}">
                <a16:creationId xmlns:a16="http://schemas.microsoft.com/office/drawing/2014/main" id="{114E4756-7BBC-BDED-C604-F0AE08FBD301}"/>
              </a:ext>
            </a:extLst>
          </p:cNvPr>
          <p:cNvCxnSpPr>
            <a:cxnSpLocks/>
            <a:stCxn id="32" idx="2"/>
            <a:endCxn id="4" idx="1"/>
          </p:cNvCxnSpPr>
          <p:nvPr/>
        </p:nvCxnSpPr>
        <p:spPr>
          <a:xfrm rot="16200000" flipH="1">
            <a:off x="2008577" y="2919710"/>
            <a:ext cx="1223583" cy="445849"/>
          </a:xfrm>
          <a:prstGeom prst="curvedConnector2">
            <a:avLst/>
          </a:prstGeom>
          <a:ln w="19050">
            <a:solidFill>
              <a:schemeClr val="accent4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6CD40677-3478-0D24-0776-BC564CAD03BC}"/>
                  </a:ext>
                </a:extLst>
              </p:cNvPr>
              <p:cNvSpPr txBox="1"/>
              <p:nvPr/>
            </p:nvSpPr>
            <p:spPr>
              <a:xfrm>
                <a:off x="2019893" y="3000959"/>
                <a:ext cx="49376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8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en-US" sz="1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ℒ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6CD40677-3478-0D24-0776-BC564CAD03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9893" y="3000959"/>
                <a:ext cx="493766" cy="3693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491092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extLst>
    <p:ext uri="{6950BFC3-D8DA-4A85-94F7-54DA5524770B}">
      <p188:commentRel xmlns:p188="http://schemas.microsoft.com/office/powerpoint/2018/8/main" r:id="rId2"/>
    </p:ext>
  </p:extLs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3919" y="496872"/>
            <a:ext cx="8085415" cy="467789"/>
          </a:xfrm>
          <a:prstGeom prst="rect">
            <a:avLst/>
          </a:prstGeom>
        </p:spPr>
        <p:txBody>
          <a:bodyPr vert="horz" wrap="square" lIns="0" tIns="6065" rIns="0" bIns="0" rtlCol="0">
            <a:spAutoFit/>
          </a:bodyPr>
          <a:lstStyle/>
          <a:p>
            <a:pPr marL="5776">
              <a:lnSpc>
                <a:spcPct val="100000"/>
              </a:lnSpc>
              <a:spcBef>
                <a:spcPts val="48"/>
              </a:spcBef>
            </a:pPr>
            <a:r>
              <a:rPr lang="en-US" dirty="0"/>
              <a:t>T</a:t>
            </a:r>
            <a:r>
              <a:rPr dirty="0"/>
              <a:t>rain</a:t>
            </a:r>
            <a:r>
              <a:rPr lang="en-US" dirty="0"/>
              <a:t>ing</a:t>
            </a:r>
            <a:r>
              <a:rPr spc="-25" dirty="0"/>
              <a:t> </a:t>
            </a:r>
            <a:r>
              <a:rPr lang="en-US" dirty="0"/>
              <a:t>a Transformer L</a:t>
            </a:r>
            <a:r>
              <a:rPr dirty="0"/>
              <a:t>anguage</a:t>
            </a:r>
            <a:r>
              <a:rPr spc="-25" dirty="0"/>
              <a:t> </a:t>
            </a:r>
            <a:r>
              <a:rPr lang="en-US" spc="-5" dirty="0"/>
              <a:t>M</a:t>
            </a:r>
            <a:r>
              <a:rPr spc="-5" dirty="0"/>
              <a:t>odel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FEFA832D-DFEC-9D65-6409-5F253A2C0D4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3919" y="1240874"/>
            <a:ext cx="8085415" cy="3077573"/>
          </a:xfrm>
        </p:spPr>
        <p:txBody>
          <a:bodyPr/>
          <a:lstStyle/>
          <a:p>
            <a:pPr marL="5776" marR="1105808">
              <a:lnSpc>
                <a:spcPct val="123100"/>
              </a:lnSpc>
            </a:pPr>
            <a:r>
              <a:rPr lang="en-US" sz="1600" dirty="0">
                <a:latin typeface="Calibri"/>
                <a:cs typeface="Calibri"/>
              </a:rPr>
              <a:t>We</a:t>
            </a:r>
            <a:r>
              <a:rPr lang="en-US" sz="1600" spc="-50" dirty="0"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need</a:t>
            </a:r>
            <a:r>
              <a:rPr lang="en-US" sz="1600" spc="-50" dirty="0"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to</a:t>
            </a:r>
            <a:r>
              <a:rPr lang="en-US" sz="1600" spc="-48" dirty="0">
                <a:latin typeface="Calibri"/>
                <a:cs typeface="Calibri"/>
              </a:rPr>
              <a:t> </a:t>
            </a:r>
            <a:r>
              <a:rPr lang="en-US" sz="1600" b="1" dirty="0">
                <a:latin typeface="Calibri"/>
                <a:cs typeface="Calibri"/>
              </a:rPr>
              <a:t>prevent</a:t>
            </a:r>
            <a:r>
              <a:rPr lang="en-US" sz="1600" b="1" spc="-50" dirty="0">
                <a:latin typeface="Calibri"/>
                <a:cs typeface="Calibri"/>
              </a:rPr>
              <a:t> </a:t>
            </a:r>
            <a:r>
              <a:rPr lang="en-US" sz="1600" b="1" dirty="0">
                <a:latin typeface="Calibri"/>
                <a:cs typeface="Calibri"/>
              </a:rPr>
              <a:t>information</a:t>
            </a:r>
            <a:r>
              <a:rPr lang="en-US" sz="1600" b="1" spc="-50" dirty="0">
                <a:latin typeface="Calibri"/>
                <a:cs typeface="Calibri"/>
              </a:rPr>
              <a:t> </a:t>
            </a:r>
            <a:r>
              <a:rPr lang="en-US" sz="1600" b="1" dirty="0">
                <a:latin typeface="Calibri"/>
                <a:cs typeface="Calibri"/>
              </a:rPr>
              <a:t>leakage</a:t>
            </a:r>
            <a:r>
              <a:rPr lang="en-US" sz="1600" b="1" spc="-48" dirty="0"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from</a:t>
            </a:r>
            <a:r>
              <a:rPr lang="en-US" sz="1600" spc="-50" dirty="0"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future</a:t>
            </a:r>
            <a:r>
              <a:rPr lang="en-US" sz="1600" spc="-48" dirty="0">
                <a:latin typeface="Calibri"/>
                <a:cs typeface="Calibri"/>
              </a:rPr>
              <a:t> </a:t>
            </a:r>
            <a:r>
              <a:rPr lang="en-US" sz="1600" spc="-5" dirty="0">
                <a:latin typeface="Calibri"/>
                <a:cs typeface="Calibri"/>
              </a:rPr>
              <a:t>tokens! </a:t>
            </a:r>
            <a:r>
              <a:rPr lang="en-US" sz="1600" spc="-9" dirty="0">
                <a:latin typeface="Calibri"/>
                <a:cs typeface="Calibri"/>
              </a:rPr>
              <a:t>How?</a:t>
            </a:r>
            <a:endParaRPr lang="en-US" sz="1600" dirty="0">
              <a:latin typeface="Calibri"/>
              <a:cs typeface="Calibri"/>
            </a:endParaRPr>
          </a:p>
          <a:p>
            <a:pPr marL="347088" lvl="1">
              <a:spcBef>
                <a:spcPts val="582"/>
              </a:spcBef>
            </a:pPr>
            <a:endParaRPr lang="en-US" dirty="0">
              <a:latin typeface="Calibri"/>
              <a:cs typeface="Calibri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1" name="object 21"/>
          <p:cNvSpPr txBox="1">
            <a:spLocks noGrp="1"/>
          </p:cNvSpPr>
          <p:nvPr>
            <p:ph type="sldNum" sz="quarter" idx="4294967295"/>
          </p:nvPr>
        </p:nvSpPr>
        <p:spPr>
          <a:xfrm>
            <a:off x="8799513" y="10642600"/>
            <a:ext cx="344487" cy="276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95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165100">
              <a:lnSpc>
                <a:spcPts val="1975"/>
              </a:lnSpc>
            </a:pPr>
            <a:fld id="{81D60167-4931-47E6-BA6A-407CBD079E47}" type="slidenum">
              <a:rPr lang="en-US" spc="10" smtClean="0"/>
              <a:pPr marL="165100">
                <a:lnSpc>
                  <a:spcPts val="1975"/>
                </a:lnSpc>
              </a:pPr>
              <a:t>44</a:t>
            </a:fld>
            <a:endParaRPr spc="-11" dirty="0"/>
          </a:p>
        </p:txBody>
      </p:sp>
      <p:sp>
        <p:nvSpPr>
          <p:cNvPr id="3" name="object 3"/>
          <p:cNvSpPr txBox="1"/>
          <p:nvPr/>
        </p:nvSpPr>
        <p:spPr>
          <a:xfrm>
            <a:off x="382241" y="1696212"/>
            <a:ext cx="6894196" cy="401851"/>
          </a:xfrm>
          <a:prstGeom prst="rect">
            <a:avLst/>
          </a:prstGeom>
        </p:spPr>
        <p:txBody>
          <a:bodyPr vert="horz" wrap="square" lIns="0" tIns="79131" rIns="0" bIns="0" rtlCol="0">
            <a:spAutoFit/>
          </a:bodyPr>
          <a:lstStyle/>
          <a:p>
            <a:pPr marL="2377674">
              <a:spcBef>
                <a:spcPts val="1824"/>
              </a:spcBef>
              <a:tabLst>
                <a:tab pos="2958158" algn="l"/>
                <a:tab pos="3568966" algn="l"/>
                <a:tab pos="4164756" algn="l"/>
                <a:tab pos="4760546" algn="l"/>
                <a:tab pos="5395324" algn="l"/>
              </a:tabLst>
            </a:pPr>
            <a:r>
              <a:rPr sz="2092" spc="-11" dirty="0">
                <a:latin typeface="Calibri"/>
                <a:cs typeface="Calibri"/>
              </a:rPr>
              <a:t>cat</a:t>
            </a:r>
            <a:r>
              <a:rPr sz="2092" dirty="0">
                <a:latin typeface="Calibri"/>
                <a:cs typeface="Calibri"/>
              </a:rPr>
              <a:t>	</a:t>
            </a:r>
            <a:r>
              <a:rPr sz="2092" spc="-11" dirty="0">
                <a:latin typeface="Calibri"/>
                <a:cs typeface="Calibri"/>
              </a:rPr>
              <a:t>sat</a:t>
            </a:r>
            <a:r>
              <a:rPr sz="2092" dirty="0">
                <a:latin typeface="Calibri"/>
                <a:cs typeface="Calibri"/>
              </a:rPr>
              <a:t>	</a:t>
            </a:r>
            <a:r>
              <a:rPr sz="2092" spc="-11" dirty="0">
                <a:latin typeface="Calibri"/>
                <a:cs typeface="Calibri"/>
              </a:rPr>
              <a:t>on</a:t>
            </a:r>
            <a:r>
              <a:rPr sz="2092" dirty="0">
                <a:latin typeface="Calibri"/>
                <a:cs typeface="Calibri"/>
              </a:rPr>
              <a:t>	</a:t>
            </a:r>
            <a:r>
              <a:rPr sz="2092" spc="-11" dirty="0">
                <a:latin typeface="Calibri"/>
                <a:cs typeface="Calibri"/>
              </a:rPr>
              <a:t>the</a:t>
            </a:r>
            <a:r>
              <a:rPr sz="2092" dirty="0">
                <a:latin typeface="Calibri"/>
                <a:cs typeface="Calibri"/>
              </a:rPr>
              <a:t>	</a:t>
            </a:r>
            <a:r>
              <a:rPr sz="2092" spc="-11" dirty="0">
                <a:latin typeface="Calibri"/>
                <a:cs typeface="Calibri"/>
              </a:rPr>
              <a:t>mat</a:t>
            </a:r>
            <a:r>
              <a:rPr sz="2092" dirty="0">
                <a:latin typeface="Calibri"/>
                <a:cs typeface="Calibri"/>
              </a:rPr>
              <a:t>	</a:t>
            </a:r>
            <a:r>
              <a:rPr sz="2092" spc="-9" dirty="0">
                <a:latin typeface="Calibri"/>
                <a:cs typeface="Calibri"/>
              </a:rPr>
              <a:t>&lt;/s&gt;</a:t>
            </a:r>
            <a:endParaRPr sz="2092" dirty="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843293" y="3329893"/>
            <a:ext cx="3432110" cy="849067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084473" y="3508327"/>
            <a:ext cx="2948632" cy="472674"/>
          </a:xfrm>
          <a:prstGeom prst="rect">
            <a:avLst/>
          </a:prstGeom>
        </p:spPr>
        <p:txBody>
          <a:bodyPr vert="horz" wrap="square" lIns="0" tIns="7220" rIns="0" bIns="0" rtlCol="0">
            <a:spAutoFit/>
          </a:bodyPr>
          <a:lstStyle/>
          <a:p>
            <a:pPr marL="5776">
              <a:spcBef>
                <a:spcPts val="57"/>
              </a:spcBef>
            </a:pPr>
            <a:r>
              <a:rPr sz="3024" spc="-23" dirty="0">
                <a:solidFill>
                  <a:srgbClr val="FFFFFF"/>
                </a:solidFill>
              </a:rPr>
              <a:t>TRANSFORMER</a:t>
            </a:r>
            <a:endParaRPr sz="3024" dirty="0"/>
          </a:p>
        </p:txBody>
      </p:sp>
      <p:sp>
        <p:nvSpPr>
          <p:cNvPr id="6" name="object 6"/>
          <p:cNvSpPr txBox="1"/>
          <p:nvPr/>
        </p:nvSpPr>
        <p:spPr>
          <a:xfrm>
            <a:off x="2827542" y="4627654"/>
            <a:ext cx="849934" cy="328654"/>
          </a:xfrm>
          <a:prstGeom prst="rect">
            <a:avLst/>
          </a:prstGeom>
        </p:spPr>
        <p:txBody>
          <a:bodyPr vert="horz" wrap="square" lIns="0" tIns="6642" rIns="0" bIns="0" rtlCol="0">
            <a:spAutoFit/>
          </a:bodyPr>
          <a:lstStyle/>
          <a:p>
            <a:pPr marL="5776">
              <a:spcBef>
                <a:spcPts val="52"/>
              </a:spcBef>
              <a:tabLst>
                <a:tab pos="518681" algn="l"/>
              </a:tabLst>
            </a:pPr>
            <a:r>
              <a:rPr sz="2092" spc="-11" dirty="0">
                <a:latin typeface="Calibri"/>
                <a:cs typeface="Calibri"/>
              </a:rPr>
              <a:t>the</a:t>
            </a:r>
            <a:r>
              <a:rPr sz="2092" dirty="0">
                <a:latin typeface="Calibri"/>
                <a:cs typeface="Calibri"/>
              </a:rPr>
              <a:t>	</a:t>
            </a:r>
            <a:r>
              <a:rPr sz="2092" spc="-11" dirty="0">
                <a:latin typeface="Calibri"/>
                <a:cs typeface="Calibri"/>
              </a:rPr>
              <a:t>cat</a:t>
            </a:r>
            <a:endParaRPr sz="2092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921380" y="4627654"/>
            <a:ext cx="2241653" cy="328654"/>
          </a:xfrm>
          <a:prstGeom prst="rect">
            <a:avLst/>
          </a:prstGeom>
        </p:spPr>
        <p:txBody>
          <a:bodyPr vert="horz" wrap="square" lIns="0" tIns="6642" rIns="0" bIns="0" rtlCol="0">
            <a:spAutoFit/>
          </a:bodyPr>
          <a:lstStyle/>
          <a:p>
            <a:pPr marL="5776">
              <a:spcBef>
                <a:spcPts val="52"/>
              </a:spcBef>
              <a:tabLst>
                <a:tab pos="616295" algn="l"/>
                <a:tab pos="1212085" algn="l"/>
                <a:tab pos="1807875" algn="l"/>
              </a:tabLst>
            </a:pPr>
            <a:r>
              <a:rPr sz="2092" spc="-11" dirty="0">
                <a:latin typeface="Calibri"/>
                <a:cs typeface="Calibri"/>
              </a:rPr>
              <a:t>sat</a:t>
            </a:r>
            <a:r>
              <a:rPr sz="2092" dirty="0">
                <a:latin typeface="Calibri"/>
                <a:cs typeface="Calibri"/>
              </a:rPr>
              <a:t>	</a:t>
            </a:r>
            <a:r>
              <a:rPr sz="2092" spc="-11" dirty="0">
                <a:latin typeface="Calibri"/>
                <a:cs typeface="Calibri"/>
              </a:rPr>
              <a:t>on</a:t>
            </a:r>
            <a:r>
              <a:rPr sz="2092" dirty="0">
                <a:latin typeface="Calibri"/>
                <a:cs typeface="Calibri"/>
              </a:rPr>
              <a:t>	</a:t>
            </a:r>
            <a:r>
              <a:rPr sz="2092" spc="-11" dirty="0">
                <a:latin typeface="Calibri"/>
                <a:cs typeface="Calibri"/>
              </a:rPr>
              <a:t>the</a:t>
            </a:r>
            <a:r>
              <a:rPr sz="2092" dirty="0">
                <a:latin typeface="Calibri"/>
                <a:cs typeface="Calibri"/>
              </a:rPr>
              <a:t>	</a:t>
            </a:r>
            <a:r>
              <a:rPr sz="2092" spc="-11" dirty="0">
                <a:latin typeface="Calibri"/>
                <a:cs typeface="Calibri"/>
              </a:rPr>
              <a:t>mat</a:t>
            </a:r>
            <a:endParaRPr sz="2092">
              <a:latin typeface="Calibri"/>
              <a:cs typeface="Calibri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423590" y="4240023"/>
            <a:ext cx="150809" cy="471769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960652" y="4242595"/>
            <a:ext cx="150809" cy="471769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989280" y="4235087"/>
            <a:ext cx="150809" cy="471769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600021" y="4240023"/>
            <a:ext cx="150808" cy="471769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210759" y="4240232"/>
            <a:ext cx="150808" cy="471769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869981" y="4242595"/>
            <a:ext cx="150808" cy="471769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427232" y="2830000"/>
            <a:ext cx="150809" cy="471769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2913761" y="2832544"/>
            <a:ext cx="150809" cy="471769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3985125" y="2829793"/>
            <a:ext cx="150809" cy="471769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584096" y="2829793"/>
            <a:ext cx="150808" cy="471769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5216438" y="2829999"/>
            <a:ext cx="150808" cy="471769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5875832" y="2832544"/>
            <a:ext cx="150808" cy="47176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821C02E-57D7-4D28-F2D8-A2FD69B76A04}"/>
                  </a:ext>
                </a:extLst>
              </p:cNvPr>
              <p:cNvSpPr txBox="1"/>
              <p:nvPr/>
            </p:nvSpPr>
            <p:spPr>
              <a:xfrm>
                <a:off x="2174449" y="4650611"/>
                <a:ext cx="45608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821C02E-57D7-4D28-F2D8-A2FD69B76A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4449" y="4650611"/>
                <a:ext cx="456087" cy="276999"/>
              </a:xfrm>
              <a:prstGeom prst="rect">
                <a:avLst/>
              </a:prstGeom>
              <a:blipFill>
                <a:blip r:embed="rId15"/>
                <a:stretch>
                  <a:fillRect l="-10811" r="-2703" b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EC5CFA0-CDB2-1DEF-DD5D-16805792CC4B}"/>
                  </a:ext>
                </a:extLst>
              </p:cNvPr>
              <p:cNvSpPr txBox="1"/>
              <p:nvPr/>
            </p:nvSpPr>
            <p:spPr>
              <a:xfrm>
                <a:off x="1138430" y="1810972"/>
                <a:ext cx="148681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b="0" dirty="0"/>
                  <a:t>(gold output)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 =</m:t>
                    </m:r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EC5CFA0-CDB2-1DEF-DD5D-16805792CC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8430" y="1810972"/>
                <a:ext cx="1486817" cy="276999"/>
              </a:xfrm>
              <a:prstGeom prst="rect">
                <a:avLst/>
              </a:prstGeom>
              <a:blipFill>
                <a:blip r:embed="rId16"/>
                <a:stretch>
                  <a:fillRect l="-6780" r="-2542" b="-391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9" name="Group 58">
            <a:extLst>
              <a:ext uri="{FF2B5EF4-FFF2-40B4-BE49-F238E27FC236}">
                <a16:creationId xmlns:a16="http://schemas.microsoft.com/office/drawing/2014/main" id="{1404A221-795B-426D-DBA5-13CDF20CF6DB}"/>
              </a:ext>
            </a:extLst>
          </p:cNvPr>
          <p:cNvGrpSpPr>
            <a:grpSpLocks noChangeAspect="1"/>
          </p:cNvGrpSpPr>
          <p:nvPr/>
        </p:nvGrpSpPr>
        <p:grpSpPr>
          <a:xfrm>
            <a:off x="3315040" y="2600156"/>
            <a:ext cx="359040" cy="127221"/>
            <a:chOff x="7316835" y="187982"/>
            <a:chExt cx="1490982" cy="528309"/>
          </a:xfrm>
        </p:grpSpPr>
        <p:grpSp>
          <p:nvGrpSpPr>
            <p:cNvPr id="60" name="object 14">
              <a:extLst>
                <a:ext uri="{FF2B5EF4-FFF2-40B4-BE49-F238E27FC236}">
                  <a16:creationId xmlns:a16="http://schemas.microsoft.com/office/drawing/2014/main" id="{FCC18A61-DD28-2AE2-B0E1-CE6146F9CE8E}"/>
                </a:ext>
              </a:extLst>
            </p:cNvPr>
            <p:cNvGrpSpPr/>
            <p:nvPr/>
          </p:nvGrpSpPr>
          <p:grpSpPr>
            <a:xfrm>
              <a:off x="7316835" y="187982"/>
              <a:ext cx="1490982" cy="527960"/>
              <a:chOff x="8191551" y="1012122"/>
              <a:chExt cx="2100580" cy="710501"/>
            </a:xfrm>
          </p:grpSpPr>
          <p:sp>
            <p:nvSpPr>
              <p:cNvPr id="64" name="object 16">
                <a:extLst>
                  <a:ext uri="{FF2B5EF4-FFF2-40B4-BE49-F238E27FC236}">
                    <a16:creationId xmlns:a16="http://schemas.microsoft.com/office/drawing/2014/main" id="{5E14CF9A-5181-DB69-23C9-30DB4DA18BD6}"/>
                  </a:ext>
                </a:extLst>
              </p:cNvPr>
              <p:cNvSpPr/>
              <p:nvPr/>
            </p:nvSpPr>
            <p:spPr>
              <a:xfrm>
                <a:off x="8191551" y="1711511"/>
                <a:ext cx="33655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36550">
                    <a:moveTo>
                      <a:pt x="0" y="0"/>
                    </a:moveTo>
                    <a:lnTo>
                      <a:pt x="336506" y="0"/>
                    </a:lnTo>
                  </a:path>
                </a:pathLst>
              </a:custGeom>
              <a:ln w="12576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65" name="object 17">
                <a:extLst>
                  <a:ext uri="{FF2B5EF4-FFF2-40B4-BE49-F238E27FC236}">
                    <a16:creationId xmlns:a16="http://schemas.microsoft.com/office/drawing/2014/main" id="{0977510F-D6CD-0FCA-391F-836DE2840D2B}"/>
                  </a:ext>
                </a:extLst>
              </p:cNvPr>
              <p:cNvSpPr/>
              <p:nvPr/>
            </p:nvSpPr>
            <p:spPr>
              <a:xfrm>
                <a:off x="8191551" y="1716273"/>
                <a:ext cx="479425" cy="0"/>
              </a:xfrm>
              <a:custGeom>
                <a:avLst/>
                <a:gdLst/>
                <a:ahLst/>
                <a:cxnLst/>
                <a:rect l="l" t="t" r="r" b="b"/>
                <a:pathLst>
                  <a:path w="479425">
                    <a:moveTo>
                      <a:pt x="0" y="0"/>
                    </a:moveTo>
                    <a:lnTo>
                      <a:pt x="479204" y="0"/>
                    </a:lnTo>
                  </a:path>
                </a:pathLst>
              </a:custGeom>
              <a:ln w="317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66" name="object 18">
                <a:extLst>
                  <a:ext uri="{FF2B5EF4-FFF2-40B4-BE49-F238E27FC236}">
                    <a16:creationId xmlns:a16="http://schemas.microsoft.com/office/drawing/2014/main" id="{B9E6E809-5F66-6A1B-0047-912A0C174790}"/>
                  </a:ext>
                </a:extLst>
              </p:cNvPr>
              <p:cNvSpPr/>
              <p:nvPr/>
            </p:nvSpPr>
            <p:spPr>
              <a:xfrm>
                <a:off x="10098210" y="1711511"/>
                <a:ext cx="19367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93675">
                    <a:moveTo>
                      <a:pt x="0" y="0"/>
                    </a:moveTo>
                    <a:lnTo>
                      <a:pt x="193322" y="0"/>
                    </a:lnTo>
                  </a:path>
                </a:pathLst>
              </a:custGeom>
              <a:ln w="12576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67" name="object 19">
                <a:extLst>
                  <a:ext uri="{FF2B5EF4-FFF2-40B4-BE49-F238E27FC236}">
                    <a16:creationId xmlns:a16="http://schemas.microsoft.com/office/drawing/2014/main" id="{564D755B-A965-C4FA-9C61-72FBA75F56CC}"/>
                  </a:ext>
                </a:extLst>
              </p:cNvPr>
              <p:cNvSpPr/>
              <p:nvPr/>
            </p:nvSpPr>
            <p:spPr>
              <a:xfrm>
                <a:off x="8191551" y="1716273"/>
                <a:ext cx="2100580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2100579" h="6350">
                    <a:moveTo>
                      <a:pt x="1906658" y="0"/>
                    </a:moveTo>
                    <a:lnTo>
                      <a:pt x="2099981" y="0"/>
                    </a:lnTo>
                  </a:path>
                  <a:path w="2100579" h="6350">
                    <a:moveTo>
                      <a:pt x="0" y="6288"/>
                    </a:moveTo>
                    <a:lnTo>
                      <a:pt x="2099981" y="6288"/>
                    </a:lnTo>
                  </a:path>
                </a:pathLst>
              </a:custGeom>
              <a:ln w="317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68" name="object 20">
                <a:extLst>
                  <a:ext uri="{FF2B5EF4-FFF2-40B4-BE49-F238E27FC236}">
                    <a16:creationId xmlns:a16="http://schemas.microsoft.com/office/drawing/2014/main" id="{43A25425-CFA1-A3D0-1041-4F37BB1CE053}"/>
                  </a:ext>
                </a:extLst>
              </p:cNvPr>
              <p:cNvSpPr/>
              <p:nvPr/>
            </p:nvSpPr>
            <p:spPr>
              <a:xfrm>
                <a:off x="8385361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87496"/>
                    </a:lnTo>
                    <a:lnTo>
                      <a:pt x="143183" y="87496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69" name="object 21">
                <a:extLst>
                  <a:ext uri="{FF2B5EF4-FFF2-40B4-BE49-F238E27FC236}">
                    <a16:creationId xmlns:a16="http://schemas.microsoft.com/office/drawing/2014/main" id="{2ACFB58D-FCCD-16EC-BBD0-78AD0A7056D7}"/>
                  </a:ext>
                </a:extLst>
              </p:cNvPr>
              <p:cNvSpPr/>
              <p:nvPr/>
            </p:nvSpPr>
            <p:spPr>
              <a:xfrm>
                <a:off x="8385361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87496"/>
                    </a:lnTo>
                    <a:lnTo>
                      <a:pt x="0" y="8749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70" name="object 22">
                <a:extLst>
                  <a:ext uri="{FF2B5EF4-FFF2-40B4-BE49-F238E27FC236}">
                    <a16:creationId xmlns:a16="http://schemas.microsoft.com/office/drawing/2014/main" id="{D2E35862-C0CC-75CF-5C71-999A838D8D4A}"/>
                  </a:ext>
                </a:extLst>
              </p:cNvPr>
              <p:cNvSpPr/>
              <p:nvPr/>
            </p:nvSpPr>
            <p:spPr>
              <a:xfrm>
                <a:off x="8528058" y="1012122"/>
                <a:ext cx="143510" cy="70612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706119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705676"/>
                    </a:lnTo>
                    <a:lnTo>
                      <a:pt x="143183" y="705676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71" name="object 23">
                <a:extLst>
                  <a:ext uri="{FF2B5EF4-FFF2-40B4-BE49-F238E27FC236}">
                    <a16:creationId xmlns:a16="http://schemas.microsoft.com/office/drawing/2014/main" id="{3D1BBC62-C43B-53D9-EBF2-D1CA63458B09}"/>
                  </a:ext>
                </a:extLst>
              </p:cNvPr>
              <p:cNvSpPr/>
              <p:nvPr/>
            </p:nvSpPr>
            <p:spPr>
              <a:xfrm>
                <a:off x="8528058" y="1012122"/>
                <a:ext cx="143510" cy="70612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706119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705676"/>
                    </a:lnTo>
                    <a:lnTo>
                      <a:pt x="0" y="70567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72" name="object 24">
                <a:extLst>
                  <a:ext uri="{FF2B5EF4-FFF2-40B4-BE49-F238E27FC236}">
                    <a16:creationId xmlns:a16="http://schemas.microsoft.com/office/drawing/2014/main" id="{641CC7A1-39AE-E44F-2652-CBD325C60CAF}"/>
                  </a:ext>
                </a:extLst>
              </p:cNvPr>
              <p:cNvSpPr/>
              <p:nvPr/>
            </p:nvSpPr>
            <p:spPr>
              <a:xfrm>
                <a:off x="8670755" y="1535343"/>
                <a:ext cx="143510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82880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182455"/>
                    </a:lnTo>
                    <a:lnTo>
                      <a:pt x="143183" y="182455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73" name="object 25">
                <a:extLst>
                  <a:ext uri="{FF2B5EF4-FFF2-40B4-BE49-F238E27FC236}">
                    <a16:creationId xmlns:a16="http://schemas.microsoft.com/office/drawing/2014/main" id="{9E46B6E0-7662-174A-C19F-EFCE4A2711D3}"/>
                  </a:ext>
                </a:extLst>
              </p:cNvPr>
              <p:cNvSpPr/>
              <p:nvPr/>
            </p:nvSpPr>
            <p:spPr>
              <a:xfrm>
                <a:off x="8670755" y="1535343"/>
                <a:ext cx="143510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8288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182455"/>
                    </a:lnTo>
                    <a:lnTo>
                      <a:pt x="0" y="182455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74" name="object 26">
                <a:extLst>
                  <a:ext uri="{FF2B5EF4-FFF2-40B4-BE49-F238E27FC236}">
                    <a16:creationId xmlns:a16="http://schemas.microsoft.com/office/drawing/2014/main" id="{0B385ABF-E1E5-8CDE-DBF9-AF2150BDAFF1}"/>
                  </a:ext>
                </a:extLst>
              </p:cNvPr>
              <p:cNvSpPr/>
              <p:nvPr/>
            </p:nvSpPr>
            <p:spPr>
              <a:xfrm>
                <a:off x="8813451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290708"/>
                    </a:lnTo>
                    <a:lnTo>
                      <a:pt x="143184" y="290708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75" name="object 27">
                <a:extLst>
                  <a:ext uri="{FF2B5EF4-FFF2-40B4-BE49-F238E27FC236}">
                    <a16:creationId xmlns:a16="http://schemas.microsoft.com/office/drawing/2014/main" id="{FFEC9911-56F4-1FC8-A367-295139515738}"/>
                  </a:ext>
                </a:extLst>
              </p:cNvPr>
              <p:cNvSpPr/>
              <p:nvPr/>
            </p:nvSpPr>
            <p:spPr>
              <a:xfrm>
                <a:off x="8813451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90707"/>
                    </a:lnTo>
                    <a:lnTo>
                      <a:pt x="0" y="290707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76" name="object 28">
                <a:extLst>
                  <a:ext uri="{FF2B5EF4-FFF2-40B4-BE49-F238E27FC236}">
                    <a16:creationId xmlns:a16="http://schemas.microsoft.com/office/drawing/2014/main" id="{555432D6-4054-9FB1-61CD-AFB5DC6C6540}"/>
                  </a:ext>
                </a:extLst>
              </p:cNvPr>
              <p:cNvSpPr/>
              <p:nvPr/>
            </p:nvSpPr>
            <p:spPr>
              <a:xfrm>
                <a:off x="8956149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87496"/>
                    </a:lnTo>
                    <a:lnTo>
                      <a:pt x="143184" y="87496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77" name="object 29">
                <a:extLst>
                  <a:ext uri="{FF2B5EF4-FFF2-40B4-BE49-F238E27FC236}">
                    <a16:creationId xmlns:a16="http://schemas.microsoft.com/office/drawing/2014/main" id="{31D54DD2-A547-A6A6-39F0-B5E145D78867}"/>
                  </a:ext>
                </a:extLst>
              </p:cNvPr>
              <p:cNvSpPr/>
              <p:nvPr/>
            </p:nvSpPr>
            <p:spPr>
              <a:xfrm>
                <a:off x="8956149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87496"/>
                    </a:lnTo>
                    <a:lnTo>
                      <a:pt x="0" y="8749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78" name="object 30">
                <a:extLst>
                  <a:ext uri="{FF2B5EF4-FFF2-40B4-BE49-F238E27FC236}">
                    <a16:creationId xmlns:a16="http://schemas.microsoft.com/office/drawing/2014/main" id="{1F0E101A-9FCA-59D0-80DC-DD4A3FF0D0E8}"/>
                  </a:ext>
                </a:extLst>
              </p:cNvPr>
              <p:cNvSpPr/>
              <p:nvPr/>
            </p:nvSpPr>
            <p:spPr>
              <a:xfrm>
                <a:off x="9098846" y="1403269"/>
                <a:ext cx="143510" cy="31496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1496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314529"/>
                    </a:lnTo>
                    <a:lnTo>
                      <a:pt x="143184" y="314529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79" name="object 31">
                <a:extLst>
                  <a:ext uri="{FF2B5EF4-FFF2-40B4-BE49-F238E27FC236}">
                    <a16:creationId xmlns:a16="http://schemas.microsoft.com/office/drawing/2014/main" id="{58D6DDE0-F062-6DD4-F80A-879DD365783C}"/>
                  </a:ext>
                </a:extLst>
              </p:cNvPr>
              <p:cNvSpPr/>
              <p:nvPr/>
            </p:nvSpPr>
            <p:spPr>
              <a:xfrm>
                <a:off x="9098846" y="1403269"/>
                <a:ext cx="143510" cy="31496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1496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314529"/>
                    </a:lnTo>
                    <a:lnTo>
                      <a:pt x="0" y="31452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80" name="object 32">
                <a:extLst>
                  <a:ext uri="{FF2B5EF4-FFF2-40B4-BE49-F238E27FC236}">
                    <a16:creationId xmlns:a16="http://schemas.microsoft.com/office/drawing/2014/main" id="{F25F96E1-C8AF-8707-7E40-1723AC9E8ECA}"/>
                  </a:ext>
                </a:extLst>
              </p:cNvPr>
              <p:cNvSpPr/>
              <p:nvPr/>
            </p:nvSpPr>
            <p:spPr>
              <a:xfrm>
                <a:off x="9241543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290708"/>
                    </a:lnTo>
                    <a:lnTo>
                      <a:pt x="143184" y="290708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81" name="object 33">
                <a:extLst>
                  <a:ext uri="{FF2B5EF4-FFF2-40B4-BE49-F238E27FC236}">
                    <a16:creationId xmlns:a16="http://schemas.microsoft.com/office/drawing/2014/main" id="{F48E7B3C-CE89-F010-D6A1-CC86D31097FC}"/>
                  </a:ext>
                </a:extLst>
              </p:cNvPr>
              <p:cNvSpPr/>
              <p:nvPr/>
            </p:nvSpPr>
            <p:spPr>
              <a:xfrm>
                <a:off x="9241543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90708"/>
                    </a:lnTo>
                    <a:lnTo>
                      <a:pt x="0" y="290708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82" name="object 34">
                <a:extLst>
                  <a:ext uri="{FF2B5EF4-FFF2-40B4-BE49-F238E27FC236}">
                    <a16:creationId xmlns:a16="http://schemas.microsoft.com/office/drawing/2014/main" id="{67713E2A-F2C1-83D7-65E8-0DF006790435}"/>
                  </a:ext>
                </a:extLst>
              </p:cNvPr>
              <p:cNvSpPr/>
              <p:nvPr/>
            </p:nvSpPr>
            <p:spPr>
              <a:xfrm>
                <a:off x="9526937" y="1585520"/>
                <a:ext cx="143510" cy="1327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3271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132279"/>
                    </a:lnTo>
                    <a:lnTo>
                      <a:pt x="143183" y="132279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83" name="object 35">
                <a:extLst>
                  <a:ext uri="{FF2B5EF4-FFF2-40B4-BE49-F238E27FC236}">
                    <a16:creationId xmlns:a16="http://schemas.microsoft.com/office/drawing/2014/main" id="{08F6D350-D223-9031-A9E9-CB46128B30E3}"/>
                  </a:ext>
                </a:extLst>
              </p:cNvPr>
              <p:cNvSpPr/>
              <p:nvPr/>
            </p:nvSpPr>
            <p:spPr>
              <a:xfrm>
                <a:off x="9526937" y="1585520"/>
                <a:ext cx="143510" cy="1327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3271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132279"/>
                    </a:lnTo>
                    <a:lnTo>
                      <a:pt x="0" y="13227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84" name="object 36">
                <a:extLst>
                  <a:ext uri="{FF2B5EF4-FFF2-40B4-BE49-F238E27FC236}">
                    <a16:creationId xmlns:a16="http://schemas.microsoft.com/office/drawing/2014/main" id="{A5797E77-5124-8034-6501-D9B2E9A85682}"/>
                  </a:ext>
                </a:extLst>
              </p:cNvPr>
              <p:cNvSpPr/>
              <p:nvPr/>
            </p:nvSpPr>
            <p:spPr>
              <a:xfrm>
                <a:off x="9669635" y="1479669"/>
                <a:ext cx="143510" cy="2381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38125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238130"/>
                    </a:lnTo>
                    <a:lnTo>
                      <a:pt x="143183" y="238130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85" name="object 37">
                <a:extLst>
                  <a:ext uri="{FF2B5EF4-FFF2-40B4-BE49-F238E27FC236}">
                    <a16:creationId xmlns:a16="http://schemas.microsoft.com/office/drawing/2014/main" id="{0CD0EC10-C658-2C13-842C-EBDB01C6C0C2}"/>
                  </a:ext>
                </a:extLst>
              </p:cNvPr>
              <p:cNvSpPr/>
              <p:nvPr/>
            </p:nvSpPr>
            <p:spPr>
              <a:xfrm>
                <a:off x="9669635" y="1479669"/>
                <a:ext cx="143510" cy="2381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38125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38129"/>
                    </a:lnTo>
                    <a:lnTo>
                      <a:pt x="0" y="23812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86" name="object 38">
                <a:extLst>
                  <a:ext uri="{FF2B5EF4-FFF2-40B4-BE49-F238E27FC236}">
                    <a16:creationId xmlns:a16="http://schemas.microsoft.com/office/drawing/2014/main" id="{826FEC10-71FD-7AA9-0974-96B199377EA4}"/>
                  </a:ext>
                </a:extLst>
              </p:cNvPr>
              <p:cNvSpPr/>
              <p:nvPr/>
            </p:nvSpPr>
            <p:spPr>
              <a:xfrm>
                <a:off x="9812332" y="1396268"/>
                <a:ext cx="143510" cy="32194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2194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321530"/>
                    </a:lnTo>
                    <a:lnTo>
                      <a:pt x="143183" y="321530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87" name="object 39">
                <a:extLst>
                  <a:ext uri="{FF2B5EF4-FFF2-40B4-BE49-F238E27FC236}">
                    <a16:creationId xmlns:a16="http://schemas.microsoft.com/office/drawing/2014/main" id="{92FF2277-E4D4-7C56-C988-18506A95CBC6}"/>
                  </a:ext>
                </a:extLst>
              </p:cNvPr>
              <p:cNvSpPr/>
              <p:nvPr/>
            </p:nvSpPr>
            <p:spPr>
              <a:xfrm>
                <a:off x="9812332" y="1396268"/>
                <a:ext cx="143510" cy="32194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2194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321531"/>
                    </a:lnTo>
                    <a:lnTo>
                      <a:pt x="0" y="321531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88" name="object 40">
                <a:extLst>
                  <a:ext uri="{FF2B5EF4-FFF2-40B4-BE49-F238E27FC236}">
                    <a16:creationId xmlns:a16="http://schemas.microsoft.com/office/drawing/2014/main" id="{0CF7AFDA-F6F7-8507-0458-421865651CC8}"/>
                  </a:ext>
                </a:extLst>
              </p:cNvPr>
              <p:cNvSpPr/>
              <p:nvPr/>
            </p:nvSpPr>
            <p:spPr>
              <a:xfrm>
                <a:off x="9955026" y="1661887"/>
                <a:ext cx="143510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651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55911"/>
                    </a:lnTo>
                    <a:lnTo>
                      <a:pt x="143183" y="55911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89" name="object 41">
                <a:extLst>
                  <a:ext uri="{FF2B5EF4-FFF2-40B4-BE49-F238E27FC236}">
                    <a16:creationId xmlns:a16="http://schemas.microsoft.com/office/drawing/2014/main" id="{BCDA00F9-5EFB-7D2A-0DAA-B9ED1F3F2FC0}"/>
                  </a:ext>
                </a:extLst>
              </p:cNvPr>
              <p:cNvSpPr/>
              <p:nvPr/>
            </p:nvSpPr>
            <p:spPr>
              <a:xfrm>
                <a:off x="9955026" y="1661887"/>
                <a:ext cx="143510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651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55911"/>
                    </a:lnTo>
                    <a:lnTo>
                      <a:pt x="0" y="55911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</p:grpSp>
        <p:grpSp>
          <p:nvGrpSpPr>
            <p:cNvPr id="61" name="object 129">
              <a:extLst>
                <a:ext uri="{FF2B5EF4-FFF2-40B4-BE49-F238E27FC236}">
                  <a16:creationId xmlns:a16="http://schemas.microsoft.com/office/drawing/2014/main" id="{BE370929-30D0-F996-58E0-EF7E8F8DFE3F}"/>
                </a:ext>
              </a:extLst>
            </p:cNvPr>
            <p:cNvGrpSpPr/>
            <p:nvPr/>
          </p:nvGrpSpPr>
          <p:grpSpPr>
            <a:xfrm>
              <a:off x="8160019" y="315212"/>
              <a:ext cx="108623" cy="401079"/>
              <a:chOff x="9379478" y="1183342"/>
              <a:chExt cx="153035" cy="539750"/>
            </a:xfrm>
          </p:grpSpPr>
          <p:sp>
            <p:nvSpPr>
              <p:cNvPr id="62" name="object 130">
                <a:extLst>
                  <a:ext uri="{FF2B5EF4-FFF2-40B4-BE49-F238E27FC236}">
                    <a16:creationId xmlns:a16="http://schemas.microsoft.com/office/drawing/2014/main" id="{B41F4EC9-C338-4755-1237-4E3B17C73FFE}"/>
                  </a:ext>
                </a:extLst>
              </p:cNvPr>
              <p:cNvSpPr/>
              <p:nvPr/>
            </p:nvSpPr>
            <p:spPr>
              <a:xfrm>
                <a:off x="9384241" y="1188105"/>
                <a:ext cx="143510" cy="5302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30225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529694"/>
                    </a:lnTo>
                    <a:lnTo>
                      <a:pt x="143184" y="529694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63" name="object 131">
                <a:extLst>
                  <a:ext uri="{FF2B5EF4-FFF2-40B4-BE49-F238E27FC236}">
                    <a16:creationId xmlns:a16="http://schemas.microsoft.com/office/drawing/2014/main" id="{17BD70EB-3B33-5315-CC21-DE894C0EB27F}"/>
                  </a:ext>
                </a:extLst>
              </p:cNvPr>
              <p:cNvSpPr/>
              <p:nvPr/>
            </p:nvSpPr>
            <p:spPr>
              <a:xfrm>
                <a:off x="9384241" y="1188105"/>
                <a:ext cx="143510" cy="5302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30225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529694"/>
                    </a:lnTo>
                    <a:lnTo>
                      <a:pt x="0" y="529694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</p:grp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850A00FD-0B36-1FFA-15E4-C1223E36814A}"/>
              </a:ext>
            </a:extLst>
          </p:cNvPr>
          <p:cNvGrpSpPr>
            <a:grpSpLocks noChangeAspect="1"/>
          </p:cNvGrpSpPr>
          <p:nvPr/>
        </p:nvGrpSpPr>
        <p:grpSpPr>
          <a:xfrm>
            <a:off x="2804531" y="2599914"/>
            <a:ext cx="359040" cy="127221"/>
            <a:chOff x="7316835" y="187982"/>
            <a:chExt cx="1490982" cy="528309"/>
          </a:xfrm>
        </p:grpSpPr>
        <p:grpSp>
          <p:nvGrpSpPr>
            <p:cNvPr id="91" name="object 14">
              <a:extLst>
                <a:ext uri="{FF2B5EF4-FFF2-40B4-BE49-F238E27FC236}">
                  <a16:creationId xmlns:a16="http://schemas.microsoft.com/office/drawing/2014/main" id="{EE78FE48-82AB-CC9D-AC05-D14CDE518EEE}"/>
                </a:ext>
              </a:extLst>
            </p:cNvPr>
            <p:cNvGrpSpPr/>
            <p:nvPr/>
          </p:nvGrpSpPr>
          <p:grpSpPr>
            <a:xfrm>
              <a:off x="7316835" y="187982"/>
              <a:ext cx="1490982" cy="527960"/>
              <a:chOff x="8191551" y="1012122"/>
              <a:chExt cx="2100580" cy="710501"/>
            </a:xfrm>
          </p:grpSpPr>
          <p:sp>
            <p:nvSpPr>
              <p:cNvPr id="95" name="object 16">
                <a:extLst>
                  <a:ext uri="{FF2B5EF4-FFF2-40B4-BE49-F238E27FC236}">
                    <a16:creationId xmlns:a16="http://schemas.microsoft.com/office/drawing/2014/main" id="{EA906702-4B25-0E92-46B1-4FC678D0C8F7}"/>
                  </a:ext>
                </a:extLst>
              </p:cNvPr>
              <p:cNvSpPr/>
              <p:nvPr/>
            </p:nvSpPr>
            <p:spPr>
              <a:xfrm>
                <a:off x="8191551" y="1711511"/>
                <a:ext cx="33655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36550">
                    <a:moveTo>
                      <a:pt x="0" y="0"/>
                    </a:moveTo>
                    <a:lnTo>
                      <a:pt x="336506" y="0"/>
                    </a:lnTo>
                  </a:path>
                </a:pathLst>
              </a:custGeom>
              <a:ln w="12576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96" name="object 17">
                <a:extLst>
                  <a:ext uri="{FF2B5EF4-FFF2-40B4-BE49-F238E27FC236}">
                    <a16:creationId xmlns:a16="http://schemas.microsoft.com/office/drawing/2014/main" id="{74307EAE-FE07-F840-2710-2A1E21732C47}"/>
                  </a:ext>
                </a:extLst>
              </p:cNvPr>
              <p:cNvSpPr/>
              <p:nvPr/>
            </p:nvSpPr>
            <p:spPr>
              <a:xfrm>
                <a:off x="8191551" y="1716273"/>
                <a:ext cx="479425" cy="0"/>
              </a:xfrm>
              <a:custGeom>
                <a:avLst/>
                <a:gdLst/>
                <a:ahLst/>
                <a:cxnLst/>
                <a:rect l="l" t="t" r="r" b="b"/>
                <a:pathLst>
                  <a:path w="479425">
                    <a:moveTo>
                      <a:pt x="0" y="0"/>
                    </a:moveTo>
                    <a:lnTo>
                      <a:pt x="479204" y="0"/>
                    </a:lnTo>
                  </a:path>
                </a:pathLst>
              </a:custGeom>
              <a:ln w="317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97" name="object 18">
                <a:extLst>
                  <a:ext uri="{FF2B5EF4-FFF2-40B4-BE49-F238E27FC236}">
                    <a16:creationId xmlns:a16="http://schemas.microsoft.com/office/drawing/2014/main" id="{F145D19A-3850-98FA-E0F8-F6FC9DF0A74E}"/>
                  </a:ext>
                </a:extLst>
              </p:cNvPr>
              <p:cNvSpPr/>
              <p:nvPr/>
            </p:nvSpPr>
            <p:spPr>
              <a:xfrm>
                <a:off x="10098210" y="1711511"/>
                <a:ext cx="19367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93675">
                    <a:moveTo>
                      <a:pt x="0" y="0"/>
                    </a:moveTo>
                    <a:lnTo>
                      <a:pt x="193322" y="0"/>
                    </a:lnTo>
                  </a:path>
                </a:pathLst>
              </a:custGeom>
              <a:ln w="12576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98" name="object 19">
                <a:extLst>
                  <a:ext uri="{FF2B5EF4-FFF2-40B4-BE49-F238E27FC236}">
                    <a16:creationId xmlns:a16="http://schemas.microsoft.com/office/drawing/2014/main" id="{C5C56AAF-8F5E-5F21-1200-34904546F0AF}"/>
                  </a:ext>
                </a:extLst>
              </p:cNvPr>
              <p:cNvSpPr/>
              <p:nvPr/>
            </p:nvSpPr>
            <p:spPr>
              <a:xfrm>
                <a:off x="8191551" y="1716273"/>
                <a:ext cx="2100580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2100579" h="6350">
                    <a:moveTo>
                      <a:pt x="1906658" y="0"/>
                    </a:moveTo>
                    <a:lnTo>
                      <a:pt x="2099981" y="0"/>
                    </a:lnTo>
                  </a:path>
                  <a:path w="2100579" h="6350">
                    <a:moveTo>
                      <a:pt x="0" y="6288"/>
                    </a:moveTo>
                    <a:lnTo>
                      <a:pt x="2099981" y="6288"/>
                    </a:lnTo>
                  </a:path>
                </a:pathLst>
              </a:custGeom>
              <a:ln w="317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99" name="object 20">
                <a:extLst>
                  <a:ext uri="{FF2B5EF4-FFF2-40B4-BE49-F238E27FC236}">
                    <a16:creationId xmlns:a16="http://schemas.microsoft.com/office/drawing/2014/main" id="{AD981CE9-F48D-F435-87C7-BCF070AA43D1}"/>
                  </a:ext>
                </a:extLst>
              </p:cNvPr>
              <p:cNvSpPr/>
              <p:nvPr/>
            </p:nvSpPr>
            <p:spPr>
              <a:xfrm>
                <a:off x="8385361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87496"/>
                    </a:lnTo>
                    <a:lnTo>
                      <a:pt x="143183" y="87496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00" name="object 21">
                <a:extLst>
                  <a:ext uri="{FF2B5EF4-FFF2-40B4-BE49-F238E27FC236}">
                    <a16:creationId xmlns:a16="http://schemas.microsoft.com/office/drawing/2014/main" id="{44246344-7758-8C13-6DE2-128BA12BFD32}"/>
                  </a:ext>
                </a:extLst>
              </p:cNvPr>
              <p:cNvSpPr/>
              <p:nvPr/>
            </p:nvSpPr>
            <p:spPr>
              <a:xfrm>
                <a:off x="8385361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87496"/>
                    </a:lnTo>
                    <a:lnTo>
                      <a:pt x="0" y="8749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01" name="object 22">
                <a:extLst>
                  <a:ext uri="{FF2B5EF4-FFF2-40B4-BE49-F238E27FC236}">
                    <a16:creationId xmlns:a16="http://schemas.microsoft.com/office/drawing/2014/main" id="{354FD713-6A25-16C1-D9C5-1F4C562F41C2}"/>
                  </a:ext>
                </a:extLst>
              </p:cNvPr>
              <p:cNvSpPr/>
              <p:nvPr/>
            </p:nvSpPr>
            <p:spPr>
              <a:xfrm>
                <a:off x="8528058" y="1012122"/>
                <a:ext cx="143510" cy="70612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706119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705676"/>
                    </a:lnTo>
                    <a:lnTo>
                      <a:pt x="143183" y="705676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02" name="object 23">
                <a:extLst>
                  <a:ext uri="{FF2B5EF4-FFF2-40B4-BE49-F238E27FC236}">
                    <a16:creationId xmlns:a16="http://schemas.microsoft.com/office/drawing/2014/main" id="{03BABCA3-6D06-1238-419F-F314AAAEACA1}"/>
                  </a:ext>
                </a:extLst>
              </p:cNvPr>
              <p:cNvSpPr/>
              <p:nvPr/>
            </p:nvSpPr>
            <p:spPr>
              <a:xfrm>
                <a:off x="8528058" y="1012122"/>
                <a:ext cx="143510" cy="70612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706119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705676"/>
                    </a:lnTo>
                    <a:lnTo>
                      <a:pt x="0" y="70567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03" name="object 24">
                <a:extLst>
                  <a:ext uri="{FF2B5EF4-FFF2-40B4-BE49-F238E27FC236}">
                    <a16:creationId xmlns:a16="http://schemas.microsoft.com/office/drawing/2014/main" id="{176C170B-120C-620C-941E-0DBC16BDA6B9}"/>
                  </a:ext>
                </a:extLst>
              </p:cNvPr>
              <p:cNvSpPr/>
              <p:nvPr/>
            </p:nvSpPr>
            <p:spPr>
              <a:xfrm>
                <a:off x="8670755" y="1535343"/>
                <a:ext cx="143510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82880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182455"/>
                    </a:lnTo>
                    <a:lnTo>
                      <a:pt x="143183" y="182455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04" name="object 25">
                <a:extLst>
                  <a:ext uri="{FF2B5EF4-FFF2-40B4-BE49-F238E27FC236}">
                    <a16:creationId xmlns:a16="http://schemas.microsoft.com/office/drawing/2014/main" id="{DEEC5818-A37D-6B6D-190C-A3F2D3840C3A}"/>
                  </a:ext>
                </a:extLst>
              </p:cNvPr>
              <p:cNvSpPr/>
              <p:nvPr/>
            </p:nvSpPr>
            <p:spPr>
              <a:xfrm>
                <a:off x="8670755" y="1535343"/>
                <a:ext cx="143510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8288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182455"/>
                    </a:lnTo>
                    <a:lnTo>
                      <a:pt x="0" y="182455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05" name="object 26">
                <a:extLst>
                  <a:ext uri="{FF2B5EF4-FFF2-40B4-BE49-F238E27FC236}">
                    <a16:creationId xmlns:a16="http://schemas.microsoft.com/office/drawing/2014/main" id="{2D7A9383-BC3B-AC81-3BCF-C7BB2ABA3BB9}"/>
                  </a:ext>
                </a:extLst>
              </p:cNvPr>
              <p:cNvSpPr/>
              <p:nvPr/>
            </p:nvSpPr>
            <p:spPr>
              <a:xfrm>
                <a:off x="8813451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290708"/>
                    </a:lnTo>
                    <a:lnTo>
                      <a:pt x="143184" y="290708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06" name="object 27">
                <a:extLst>
                  <a:ext uri="{FF2B5EF4-FFF2-40B4-BE49-F238E27FC236}">
                    <a16:creationId xmlns:a16="http://schemas.microsoft.com/office/drawing/2014/main" id="{271283AD-0C48-C926-E2BE-BC10428A1D65}"/>
                  </a:ext>
                </a:extLst>
              </p:cNvPr>
              <p:cNvSpPr/>
              <p:nvPr/>
            </p:nvSpPr>
            <p:spPr>
              <a:xfrm>
                <a:off x="8813451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90707"/>
                    </a:lnTo>
                    <a:lnTo>
                      <a:pt x="0" y="290707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07" name="object 28">
                <a:extLst>
                  <a:ext uri="{FF2B5EF4-FFF2-40B4-BE49-F238E27FC236}">
                    <a16:creationId xmlns:a16="http://schemas.microsoft.com/office/drawing/2014/main" id="{67BF7050-E3B1-F557-EEC9-84A61FBD0FC2}"/>
                  </a:ext>
                </a:extLst>
              </p:cNvPr>
              <p:cNvSpPr/>
              <p:nvPr/>
            </p:nvSpPr>
            <p:spPr>
              <a:xfrm>
                <a:off x="8956149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87496"/>
                    </a:lnTo>
                    <a:lnTo>
                      <a:pt x="143184" y="87496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08" name="object 29">
                <a:extLst>
                  <a:ext uri="{FF2B5EF4-FFF2-40B4-BE49-F238E27FC236}">
                    <a16:creationId xmlns:a16="http://schemas.microsoft.com/office/drawing/2014/main" id="{1504D439-926A-8DBE-DC0A-50BE2DC30DA3}"/>
                  </a:ext>
                </a:extLst>
              </p:cNvPr>
              <p:cNvSpPr/>
              <p:nvPr/>
            </p:nvSpPr>
            <p:spPr>
              <a:xfrm>
                <a:off x="8956149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87496"/>
                    </a:lnTo>
                    <a:lnTo>
                      <a:pt x="0" y="8749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09" name="object 30">
                <a:extLst>
                  <a:ext uri="{FF2B5EF4-FFF2-40B4-BE49-F238E27FC236}">
                    <a16:creationId xmlns:a16="http://schemas.microsoft.com/office/drawing/2014/main" id="{0CEAF9FD-9FF2-6D0E-70B1-70880E7095DD}"/>
                  </a:ext>
                </a:extLst>
              </p:cNvPr>
              <p:cNvSpPr/>
              <p:nvPr/>
            </p:nvSpPr>
            <p:spPr>
              <a:xfrm>
                <a:off x="9098846" y="1403269"/>
                <a:ext cx="143510" cy="31496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1496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314529"/>
                    </a:lnTo>
                    <a:lnTo>
                      <a:pt x="143184" y="314529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10" name="object 31">
                <a:extLst>
                  <a:ext uri="{FF2B5EF4-FFF2-40B4-BE49-F238E27FC236}">
                    <a16:creationId xmlns:a16="http://schemas.microsoft.com/office/drawing/2014/main" id="{F1FAF3CD-A06A-8EE8-7019-D72E5AC2DD89}"/>
                  </a:ext>
                </a:extLst>
              </p:cNvPr>
              <p:cNvSpPr/>
              <p:nvPr/>
            </p:nvSpPr>
            <p:spPr>
              <a:xfrm>
                <a:off x="9098846" y="1403269"/>
                <a:ext cx="143510" cy="31496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1496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314529"/>
                    </a:lnTo>
                    <a:lnTo>
                      <a:pt x="0" y="31452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11" name="object 32">
                <a:extLst>
                  <a:ext uri="{FF2B5EF4-FFF2-40B4-BE49-F238E27FC236}">
                    <a16:creationId xmlns:a16="http://schemas.microsoft.com/office/drawing/2014/main" id="{8A7A48AE-684A-9E8D-F567-2FE753E3F881}"/>
                  </a:ext>
                </a:extLst>
              </p:cNvPr>
              <p:cNvSpPr/>
              <p:nvPr/>
            </p:nvSpPr>
            <p:spPr>
              <a:xfrm>
                <a:off x="9241543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290708"/>
                    </a:lnTo>
                    <a:lnTo>
                      <a:pt x="143184" y="290708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12" name="object 33">
                <a:extLst>
                  <a:ext uri="{FF2B5EF4-FFF2-40B4-BE49-F238E27FC236}">
                    <a16:creationId xmlns:a16="http://schemas.microsoft.com/office/drawing/2014/main" id="{4B9BC823-BB34-2C69-D6CC-926456C13FA2}"/>
                  </a:ext>
                </a:extLst>
              </p:cNvPr>
              <p:cNvSpPr/>
              <p:nvPr/>
            </p:nvSpPr>
            <p:spPr>
              <a:xfrm>
                <a:off x="9241543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90708"/>
                    </a:lnTo>
                    <a:lnTo>
                      <a:pt x="0" y="290708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13" name="object 34">
                <a:extLst>
                  <a:ext uri="{FF2B5EF4-FFF2-40B4-BE49-F238E27FC236}">
                    <a16:creationId xmlns:a16="http://schemas.microsoft.com/office/drawing/2014/main" id="{0D64BC09-4653-E670-79A5-030D43B284E4}"/>
                  </a:ext>
                </a:extLst>
              </p:cNvPr>
              <p:cNvSpPr/>
              <p:nvPr/>
            </p:nvSpPr>
            <p:spPr>
              <a:xfrm>
                <a:off x="9526937" y="1585520"/>
                <a:ext cx="143510" cy="1327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3271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132279"/>
                    </a:lnTo>
                    <a:lnTo>
                      <a:pt x="143183" y="132279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14" name="object 35">
                <a:extLst>
                  <a:ext uri="{FF2B5EF4-FFF2-40B4-BE49-F238E27FC236}">
                    <a16:creationId xmlns:a16="http://schemas.microsoft.com/office/drawing/2014/main" id="{A534AEC0-B843-1B71-3C66-EA4D711605DA}"/>
                  </a:ext>
                </a:extLst>
              </p:cNvPr>
              <p:cNvSpPr/>
              <p:nvPr/>
            </p:nvSpPr>
            <p:spPr>
              <a:xfrm>
                <a:off x="9526937" y="1585520"/>
                <a:ext cx="143510" cy="1327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3271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132279"/>
                    </a:lnTo>
                    <a:lnTo>
                      <a:pt x="0" y="13227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15" name="object 36">
                <a:extLst>
                  <a:ext uri="{FF2B5EF4-FFF2-40B4-BE49-F238E27FC236}">
                    <a16:creationId xmlns:a16="http://schemas.microsoft.com/office/drawing/2014/main" id="{6EAD373E-CC0B-F37B-C41B-3F1EAA34E93E}"/>
                  </a:ext>
                </a:extLst>
              </p:cNvPr>
              <p:cNvSpPr/>
              <p:nvPr/>
            </p:nvSpPr>
            <p:spPr>
              <a:xfrm>
                <a:off x="9669635" y="1479669"/>
                <a:ext cx="143510" cy="2381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38125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238130"/>
                    </a:lnTo>
                    <a:lnTo>
                      <a:pt x="143183" y="238130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16" name="object 37">
                <a:extLst>
                  <a:ext uri="{FF2B5EF4-FFF2-40B4-BE49-F238E27FC236}">
                    <a16:creationId xmlns:a16="http://schemas.microsoft.com/office/drawing/2014/main" id="{1802EDB8-4584-F377-83CD-3E8625FF79B2}"/>
                  </a:ext>
                </a:extLst>
              </p:cNvPr>
              <p:cNvSpPr/>
              <p:nvPr/>
            </p:nvSpPr>
            <p:spPr>
              <a:xfrm>
                <a:off x="9669635" y="1479669"/>
                <a:ext cx="143510" cy="2381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38125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38129"/>
                    </a:lnTo>
                    <a:lnTo>
                      <a:pt x="0" y="23812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17" name="object 38">
                <a:extLst>
                  <a:ext uri="{FF2B5EF4-FFF2-40B4-BE49-F238E27FC236}">
                    <a16:creationId xmlns:a16="http://schemas.microsoft.com/office/drawing/2014/main" id="{7D04A237-B768-330E-8187-A0152D980218}"/>
                  </a:ext>
                </a:extLst>
              </p:cNvPr>
              <p:cNvSpPr/>
              <p:nvPr/>
            </p:nvSpPr>
            <p:spPr>
              <a:xfrm>
                <a:off x="9812332" y="1396268"/>
                <a:ext cx="143510" cy="32194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2194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321530"/>
                    </a:lnTo>
                    <a:lnTo>
                      <a:pt x="143183" y="321530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18" name="object 39">
                <a:extLst>
                  <a:ext uri="{FF2B5EF4-FFF2-40B4-BE49-F238E27FC236}">
                    <a16:creationId xmlns:a16="http://schemas.microsoft.com/office/drawing/2014/main" id="{09815331-2BA2-9EEA-C9BA-CCB5B539F689}"/>
                  </a:ext>
                </a:extLst>
              </p:cNvPr>
              <p:cNvSpPr/>
              <p:nvPr/>
            </p:nvSpPr>
            <p:spPr>
              <a:xfrm>
                <a:off x="9812332" y="1396268"/>
                <a:ext cx="143510" cy="32194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2194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321531"/>
                    </a:lnTo>
                    <a:lnTo>
                      <a:pt x="0" y="321531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19" name="object 40">
                <a:extLst>
                  <a:ext uri="{FF2B5EF4-FFF2-40B4-BE49-F238E27FC236}">
                    <a16:creationId xmlns:a16="http://schemas.microsoft.com/office/drawing/2014/main" id="{FFF52A06-16AB-79F2-D5DA-75ED109B0EC4}"/>
                  </a:ext>
                </a:extLst>
              </p:cNvPr>
              <p:cNvSpPr/>
              <p:nvPr/>
            </p:nvSpPr>
            <p:spPr>
              <a:xfrm>
                <a:off x="9955026" y="1661887"/>
                <a:ext cx="143510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651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55911"/>
                    </a:lnTo>
                    <a:lnTo>
                      <a:pt x="143183" y="55911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20" name="object 41">
                <a:extLst>
                  <a:ext uri="{FF2B5EF4-FFF2-40B4-BE49-F238E27FC236}">
                    <a16:creationId xmlns:a16="http://schemas.microsoft.com/office/drawing/2014/main" id="{38E16090-D8D7-2C1B-39D2-67DB900FA560}"/>
                  </a:ext>
                </a:extLst>
              </p:cNvPr>
              <p:cNvSpPr/>
              <p:nvPr/>
            </p:nvSpPr>
            <p:spPr>
              <a:xfrm>
                <a:off x="9955026" y="1661887"/>
                <a:ext cx="143510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651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55911"/>
                    </a:lnTo>
                    <a:lnTo>
                      <a:pt x="0" y="55911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</p:grpSp>
        <p:grpSp>
          <p:nvGrpSpPr>
            <p:cNvPr id="92" name="object 129">
              <a:extLst>
                <a:ext uri="{FF2B5EF4-FFF2-40B4-BE49-F238E27FC236}">
                  <a16:creationId xmlns:a16="http://schemas.microsoft.com/office/drawing/2014/main" id="{5C5204E0-3348-DD0C-2F1E-D9E9E12C398C}"/>
                </a:ext>
              </a:extLst>
            </p:cNvPr>
            <p:cNvGrpSpPr/>
            <p:nvPr/>
          </p:nvGrpSpPr>
          <p:grpSpPr>
            <a:xfrm>
              <a:off x="8160019" y="315212"/>
              <a:ext cx="108623" cy="401079"/>
              <a:chOff x="9379478" y="1183342"/>
              <a:chExt cx="153035" cy="539750"/>
            </a:xfrm>
          </p:grpSpPr>
          <p:sp>
            <p:nvSpPr>
              <p:cNvPr id="93" name="object 130">
                <a:extLst>
                  <a:ext uri="{FF2B5EF4-FFF2-40B4-BE49-F238E27FC236}">
                    <a16:creationId xmlns:a16="http://schemas.microsoft.com/office/drawing/2014/main" id="{C0A5C2BF-AFBD-6630-FCD3-38306431AF77}"/>
                  </a:ext>
                </a:extLst>
              </p:cNvPr>
              <p:cNvSpPr/>
              <p:nvPr/>
            </p:nvSpPr>
            <p:spPr>
              <a:xfrm>
                <a:off x="9384241" y="1188105"/>
                <a:ext cx="143510" cy="5302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30225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529694"/>
                    </a:lnTo>
                    <a:lnTo>
                      <a:pt x="143184" y="529694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94" name="object 131">
                <a:extLst>
                  <a:ext uri="{FF2B5EF4-FFF2-40B4-BE49-F238E27FC236}">
                    <a16:creationId xmlns:a16="http://schemas.microsoft.com/office/drawing/2014/main" id="{C0D7E23E-5F66-FE06-F03F-FF90DF7604CC}"/>
                  </a:ext>
                </a:extLst>
              </p:cNvPr>
              <p:cNvSpPr/>
              <p:nvPr/>
            </p:nvSpPr>
            <p:spPr>
              <a:xfrm>
                <a:off x="9384241" y="1188105"/>
                <a:ext cx="143510" cy="5302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30225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529694"/>
                    </a:lnTo>
                    <a:lnTo>
                      <a:pt x="0" y="529694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</p:grpSp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1483C75C-01E3-9FC3-AC34-96709EE68C0A}"/>
              </a:ext>
            </a:extLst>
          </p:cNvPr>
          <p:cNvGrpSpPr>
            <a:grpSpLocks noChangeAspect="1"/>
          </p:cNvGrpSpPr>
          <p:nvPr/>
        </p:nvGrpSpPr>
        <p:grpSpPr>
          <a:xfrm>
            <a:off x="3869322" y="2598021"/>
            <a:ext cx="359040" cy="127221"/>
            <a:chOff x="7316835" y="187982"/>
            <a:chExt cx="1490982" cy="528309"/>
          </a:xfrm>
        </p:grpSpPr>
        <p:grpSp>
          <p:nvGrpSpPr>
            <p:cNvPr id="122" name="object 14">
              <a:extLst>
                <a:ext uri="{FF2B5EF4-FFF2-40B4-BE49-F238E27FC236}">
                  <a16:creationId xmlns:a16="http://schemas.microsoft.com/office/drawing/2014/main" id="{53C91944-5ADB-2D33-9512-DB54897B06D7}"/>
                </a:ext>
              </a:extLst>
            </p:cNvPr>
            <p:cNvGrpSpPr/>
            <p:nvPr/>
          </p:nvGrpSpPr>
          <p:grpSpPr>
            <a:xfrm>
              <a:off x="7316835" y="187982"/>
              <a:ext cx="1490982" cy="527960"/>
              <a:chOff x="8191551" y="1012122"/>
              <a:chExt cx="2100580" cy="710501"/>
            </a:xfrm>
          </p:grpSpPr>
          <p:sp>
            <p:nvSpPr>
              <p:cNvPr id="126" name="object 16">
                <a:extLst>
                  <a:ext uri="{FF2B5EF4-FFF2-40B4-BE49-F238E27FC236}">
                    <a16:creationId xmlns:a16="http://schemas.microsoft.com/office/drawing/2014/main" id="{C887E5D3-B80E-955D-82DC-01087A499457}"/>
                  </a:ext>
                </a:extLst>
              </p:cNvPr>
              <p:cNvSpPr/>
              <p:nvPr/>
            </p:nvSpPr>
            <p:spPr>
              <a:xfrm>
                <a:off x="8191551" y="1711511"/>
                <a:ext cx="33655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36550">
                    <a:moveTo>
                      <a:pt x="0" y="0"/>
                    </a:moveTo>
                    <a:lnTo>
                      <a:pt x="336506" y="0"/>
                    </a:lnTo>
                  </a:path>
                </a:pathLst>
              </a:custGeom>
              <a:ln w="12576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27" name="object 17">
                <a:extLst>
                  <a:ext uri="{FF2B5EF4-FFF2-40B4-BE49-F238E27FC236}">
                    <a16:creationId xmlns:a16="http://schemas.microsoft.com/office/drawing/2014/main" id="{A6C302E2-228A-A263-1A34-A7DEE2E12E4E}"/>
                  </a:ext>
                </a:extLst>
              </p:cNvPr>
              <p:cNvSpPr/>
              <p:nvPr/>
            </p:nvSpPr>
            <p:spPr>
              <a:xfrm>
                <a:off x="8191551" y="1716273"/>
                <a:ext cx="479425" cy="0"/>
              </a:xfrm>
              <a:custGeom>
                <a:avLst/>
                <a:gdLst/>
                <a:ahLst/>
                <a:cxnLst/>
                <a:rect l="l" t="t" r="r" b="b"/>
                <a:pathLst>
                  <a:path w="479425">
                    <a:moveTo>
                      <a:pt x="0" y="0"/>
                    </a:moveTo>
                    <a:lnTo>
                      <a:pt x="479204" y="0"/>
                    </a:lnTo>
                  </a:path>
                </a:pathLst>
              </a:custGeom>
              <a:ln w="317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28" name="object 18">
                <a:extLst>
                  <a:ext uri="{FF2B5EF4-FFF2-40B4-BE49-F238E27FC236}">
                    <a16:creationId xmlns:a16="http://schemas.microsoft.com/office/drawing/2014/main" id="{39173D57-57A9-FBB3-8753-74DF117CC863}"/>
                  </a:ext>
                </a:extLst>
              </p:cNvPr>
              <p:cNvSpPr/>
              <p:nvPr/>
            </p:nvSpPr>
            <p:spPr>
              <a:xfrm>
                <a:off x="10098210" y="1711511"/>
                <a:ext cx="19367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93675">
                    <a:moveTo>
                      <a:pt x="0" y="0"/>
                    </a:moveTo>
                    <a:lnTo>
                      <a:pt x="193322" y="0"/>
                    </a:lnTo>
                  </a:path>
                </a:pathLst>
              </a:custGeom>
              <a:ln w="12576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29" name="object 19">
                <a:extLst>
                  <a:ext uri="{FF2B5EF4-FFF2-40B4-BE49-F238E27FC236}">
                    <a16:creationId xmlns:a16="http://schemas.microsoft.com/office/drawing/2014/main" id="{94F5C7F2-7A58-D6D4-C4DE-D6733CAE8782}"/>
                  </a:ext>
                </a:extLst>
              </p:cNvPr>
              <p:cNvSpPr/>
              <p:nvPr/>
            </p:nvSpPr>
            <p:spPr>
              <a:xfrm>
                <a:off x="8191551" y="1716273"/>
                <a:ext cx="2100580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2100579" h="6350">
                    <a:moveTo>
                      <a:pt x="1906658" y="0"/>
                    </a:moveTo>
                    <a:lnTo>
                      <a:pt x="2099981" y="0"/>
                    </a:lnTo>
                  </a:path>
                  <a:path w="2100579" h="6350">
                    <a:moveTo>
                      <a:pt x="0" y="6288"/>
                    </a:moveTo>
                    <a:lnTo>
                      <a:pt x="2099981" y="6288"/>
                    </a:lnTo>
                  </a:path>
                </a:pathLst>
              </a:custGeom>
              <a:ln w="317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30" name="object 20">
                <a:extLst>
                  <a:ext uri="{FF2B5EF4-FFF2-40B4-BE49-F238E27FC236}">
                    <a16:creationId xmlns:a16="http://schemas.microsoft.com/office/drawing/2014/main" id="{DA4BBE94-8E8D-6110-19BA-384B83936177}"/>
                  </a:ext>
                </a:extLst>
              </p:cNvPr>
              <p:cNvSpPr/>
              <p:nvPr/>
            </p:nvSpPr>
            <p:spPr>
              <a:xfrm>
                <a:off x="8385361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87496"/>
                    </a:lnTo>
                    <a:lnTo>
                      <a:pt x="143183" y="87496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31" name="object 21">
                <a:extLst>
                  <a:ext uri="{FF2B5EF4-FFF2-40B4-BE49-F238E27FC236}">
                    <a16:creationId xmlns:a16="http://schemas.microsoft.com/office/drawing/2014/main" id="{9BF30D2D-765D-DE8B-6533-BDF25FF9297B}"/>
                  </a:ext>
                </a:extLst>
              </p:cNvPr>
              <p:cNvSpPr/>
              <p:nvPr/>
            </p:nvSpPr>
            <p:spPr>
              <a:xfrm>
                <a:off x="8385361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87496"/>
                    </a:lnTo>
                    <a:lnTo>
                      <a:pt x="0" y="8749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32" name="object 22">
                <a:extLst>
                  <a:ext uri="{FF2B5EF4-FFF2-40B4-BE49-F238E27FC236}">
                    <a16:creationId xmlns:a16="http://schemas.microsoft.com/office/drawing/2014/main" id="{7F387C50-CB7C-C71A-F64D-F96644B75249}"/>
                  </a:ext>
                </a:extLst>
              </p:cNvPr>
              <p:cNvSpPr/>
              <p:nvPr/>
            </p:nvSpPr>
            <p:spPr>
              <a:xfrm>
                <a:off x="8528058" y="1012122"/>
                <a:ext cx="143510" cy="70612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706119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705676"/>
                    </a:lnTo>
                    <a:lnTo>
                      <a:pt x="143183" y="705676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33" name="object 23">
                <a:extLst>
                  <a:ext uri="{FF2B5EF4-FFF2-40B4-BE49-F238E27FC236}">
                    <a16:creationId xmlns:a16="http://schemas.microsoft.com/office/drawing/2014/main" id="{84FA8268-9E4A-4F57-A2DF-038A549FEA3F}"/>
                  </a:ext>
                </a:extLst>
              </p:cNvPr>
              <p:cNvSpPr/>
              <p:nvPr/>
            </p:nvSpPr>
            <p:spPr>
              <a:xfrm>
                <a:off x="8528058" y="1012122"/>
                <a:ext cx="143510" cy="70612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706119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705676"/>
                    </a:lnTo>
                    <a:lnTo>
                      <a:pt x="0" y="70567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34" name="object 24">
                <a:extLst>
                  <a:ext uri="{FF2B5EF4-FFF2-40B4-BE49-F238E27FC236}">
                    <a16:creationId xmlns:a16="http://schemas.microsoft.com/office/drawing/2014/main" id="{972DEE92-2EB8-3A9D-04BF-AC7CCF557B18}"/>
                  </a:ext>
                </a:extLst>
              </p:cNvPr>
              <p:cNvSpPr/>
              <p:nvPr/>
            </p:nvSpPr>
            <p:spPr>
              <a:xfrm>
                <a:off x="8670755" y="1535343"/>
                <a:ext cx="143510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82880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182455"/>
                    </a:lnTo>
                    <a:lnTo>
                      <a:pt x="143183" y="182455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35" name="object 25">
                <a:extLst>
                  <a:ext uri="{FF2B5EF4-FFF2-40B4-BE49-F238E27FC236}">
                    <a16:creationId xmlns:a16="http://schemas.microsoft.com/office/drawing/2014/main" id="{80CDA202-92A5-0E8A-6823-7AC15263B743}"/>
                  </a:ext>
                </a:extLst>
              </p:cNvPr>
              <p:cNvSpPr/>
              <p:nvPr/>
            </p:nvSpPr>
            <p:spPr>
              <a:xfrm>
                <a:off x="8670755" y="1535343"/>
                <a:ext cx="143510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8288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182455"/>
                    </a:lnTo>
                    <a:lnTo>
                      <a:pt x="0" y="182455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36" name="object 26">
                <a:extLst>
                  <a:ext uri="{FF2B5EF4-FFF2-40B4-BE49-F238E27FC236}">
                    <a16:creationId xmlns:a16="http://schemas.microsoft.com/office/drawing/2014/main" id="{B6C92119-F33A-2B5B-453D-2FEC2DD4A565}"/>
                  </a:ext>
                </a:extLst>
              </p:cNvPr>
              <p:cNvSpPr/>
              <p:nvPr/>
            </p:nvSpPr>
            <p:spPr>
              <a:xfrm>
                <a:off x="8813451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290708"/>
                    </a:lnTo>
                    <a:lnTo>
                      <a:pt x="143184" y="290708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37" name="object 27">
                <a:extLst>
                  <a:ext uri="{FF2B5EF4-FFF2-40B4-BE49-F238E27FC236}">
                    <a16:creationId xmlns:a16="http://schemas.microsoft.com/office/drawing/2014/main" id="{E4339CD6-EB85-672F-5398-437233924AAB}"/>
                  </a:ext>
                </a:extLst>
              </p:cNvPr>
              <p:cNvSpPr/>
              <p:nvPr/>
            </p:nvSpPr>
            <p:spPr>
              <a:xfrm>
                <a:off x="8813451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90707"/>
                    </a:lnTo>
                    <a:lnTo>
                      <a:pt x="0" y="290707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38" name="object 28">
                <a:extLst>
                  <a:ext uri="{FF2B5EF4-FFF2-40B4-BE49-F238E27FC236}">
                    <a16:creationId xmlns:a16="http://schemas.microsoft.com/office/drawing/2014/main" id="{E87F5D51-C0CE-975D-0628-AF2F5F858620}"/>
                  </a:ext>
                </a:extLst>
              </p:cNvPr>
              <p:cNvSpPr/>
              <p:nvPr/>
            </p:nvSpPr>
            <p:spPr>
              <a:xfrm>
                <a:off x="8956149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87496"/>
                    </a:lnTo>
                    <a:lnTo>
                      <a:pt x="143184" y="87496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39" name="object 29">
                <a:extLst>
                  <a:ext uri="{FF2B5EF4-FFF2-40B4-BE49-F238E27FC236}">
                    <a16:creationId xmlns:a16="http://schemas.microsoft.com/office/drawing/2014/main" id="{2E7E9748-0775-BFF3-67CA-C50FA009EFB3}"/>
                  </a:ext>
                </a:extLst>
              </p:cNvPr>
              <p:cNvSpPr/>
              <p:nvPr/>
            </p:nvSpPr>
            <p:spPr>
              <a:xfrm>
                <a:off x="8956149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87496"/>
                    </a:lnTo>
                    <a:lnTo>
                      <a:pt x="0" y="8749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40" name="object 30">
                <a:extLst>
                  <a:ext uri="{FF2B5EF4-FFF2-40B4-BE49-F238E27FC236}">
                    <a16:creationId xmlns:a16="http://schemas.microsoft.com/office/drawing/2014/main" id="{C4226D40-2FCA-1C71-2C46-1DBF9B5D8F35}"/>
                  </a:ext>
                </a:extLst>
              </p:cNvPr>
              <p:cNvSpPr/>
              <p:nvPr/>
            </p:nvSpPr>
            <p:spPr>
              <a:xfrm>
                <a:off x="9098846" y="1403269"/>
                <a:ext cx="143510" cy="31496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1496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314529"/>
                    </a:lnTo>
                    <a:lnTo>
                      <a:pt x="143184" y="314529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41" name="object 31">
                <a:extLst>
                  <a:ext uri="{FF2B5EF4-FFF2-40B4-BE49-F238E27FC236}">
                    <a16:creationId xmlns:a16="http://schemas.microsoft.com/office/drawing/2014/main" id="{EC9853C7-F682-5554-616F-80CF9EAF4263}"/>
                  </a:ext>
                </a:extLst>
              </p:cNvPr>
              <p:cNvSpPr/>
              <p:nvPr/>
            </p:nvSpPr>
            <p:spPr>
              <a:xfrm>
                <a:off x="9098846" y="1403269"/>
                <a:ext cx="143510" cy="31496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1496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314529"/>
                    </a:lnTo>
                    <a:lnTo>
                      <a:pt x="0" y="31452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42" name="object 32">
                <a:extLst>
                  <a:ext uri="{FF2B5EF4-FFF2-40B4-BE49-F238E27FC236}">
                    <a16:creationId xmlns:a16="http://schemas.microsoft.com/office/drawing/2014/main" id="{E8F7F754-31FD-CD72-0988-5CBF1C7C7F3B}"/>
                  </a:ext>
                </a:extLst>
              </p:cNvPr>
              <p:cNvSpPr/>
              <p:nvPr/>
            </p:nvSpPr>
            <p:spPr>
              <a:xfrm>
                <a:off x="9241543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290708"/>
                    </a:lnTo>
                    <a:lnTo>
                      <a:pt x="143184" y="290708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43" name="object 33">
                <a:extLst>
                  <a:ext uri="{FF2B5EF4-FFF2-40B4-BE49-F238E27FC236}">
                    <a16:creationId xmlns:a16="http://schemas.microsoft.com/office/drawing/2014/main" id="{0A386B3D-7B9E-F607-9305-F106C414F192}"/>
                  </a:ext>
                </a:extLst>
              </p:cNvPr>
              <p:cNvSpPr/>
              <p:nvPr/>
            </p:nvSpPr>
            <p:spPr>
              <a:xfrm>
                <a:off x="9241543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90708"/>
                    </a:lnTo>
                    <a:lnTo>
                      <a:pt x="0" y="290708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44" name="object 34">
                <a:extLst>
                  <a:ext uri="{FF2B5EF4-FFF2-40B4-BE49-F238E27FC236}">
                    <a16:creationId xmlns:a16="http://schemas.microsoft.com/office/drawing/2014/main" id="{E18D5125-2810-D088-AAE0-23E6BCED0277}"/>
                  </a:ext>
                </a:extLst>
              </p:cNvPr>
              <p:cNvSpPr/>
              <p:nvPr/>
            </p:nvSpPr>
            <p:spPr>
              <a:xfrm>
                <a:off x="9526937" y="1585520"/>
                <a:ext cx="143510" cy="1327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3271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132279"/>
                    </a:lnTo>
                    <a:lnTo>
                      <a:pt x="143183" y="132279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45" name="object 35">
                <a:extLst>
                  <a:ext uri="{FF2B5EF4-FFF2-40B4-BE49-F238E27FC236}">
                    <a16:creationId xmlns:a16="http://schemas.microsoft.com/office/drawing/2014/main" id="{0F14435C-5663-D546-4649-AE2BCED68D61}"/>
                  </a:ext>
                </a:extLst>
              </p:cNvPr>
              <p:cNvSpPr/>
              <p:nvPr/>
            </p:nvSpPr>
            <p:spPr>
              <a:xfrm>
                <a:off x="9526937" y="1585520"/>
                <a:ext cx="143510" cy="1327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3271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132279"/>
                    </a:lnTo>
                    <a:lnTo>
                      <a:pt x="0" y="13227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46" name="object 36">
                <a:extLst>
                  <a:ext uri="{FF2B5EF4-FFF2-40B4-BE49-F238E27FC236}">
                    <a16:creationId xmlns:a16="http://schemas.microsoft.com/office/drawing/2014/main" id="{9AE50E9A-357F-4D64-0601-2123E6EB82CE}"/>
                  </a:ext>
                </a:extLst>
              </p:cNvPr>
              <p:cNvSpPr/>
              <p:nvPr/>
            </p:nvSpPr>
            <p:spPr>
              <a:xfrm>
                <a:off x="9669635" y="1479669"/>
                <a:ext cx="143510" cy="2381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38125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238130"/>
                    </a:lnTo>
                    <a:lnTo>
                      <a:pt x="143183" y="238130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47" name="object 37">
                <a:extLst>
                  <a:ext uri="{FF2B5EF4-FFF2-40B4-BE49-F238E27FC236}">
                    <a16:creationId xmlns:a16="http://schemas.microsoft.com/office/drawing/2014/main" id="{CB2D69F8-46A1-E22F-D4D3-736654CE9695}"/>
                  </a:ext>
                </a:extLst>
              </p:cNvPr>
              <p:cNvSpPr/>
              <p:nvPr/>
            </p:nvSpPr>
            <p:spPr>
              <a:xfrm>
                <a:off x="9669635" y="1479669"/>
                <a:ext cx="143510" cy="2381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38125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38129"/>
                    </a:lnTo>
                    <a:lnTo>
                      <a:pt x="0" y="23812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48" name="object 38">
                <a:extLst>
                  <a:ext uri="{FF2B5EF4-FFF2-40B4-BE49-F238E27FC236}">
                    <a16:creationId xmlns:a16="http://schemas.microsoft.com/office/drawing/2014/main" id="{754F91CD-0713-CB72-AE58-C1D6C0E071C6}"/>
                  </a:ext>
                </a:extLst>
              </p:cNvPr>
              <p:cNvSpPr/>
              <p:nvPr/>
            </p:nvSpPr>
            <p:spPr>
              <a:xfrm>
                <a:off x="9812332" y="1396268"/>
                <a:ext cx="143510" cy="32194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2194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321530"/>
                    </a:lnTo>
                    <a:lnTo>
                      <a:pt x="143183" y="321530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49" name="object 39">
                <a:extLst>
                  <a:ext uri="{FF2B5EF4-FFF2-40B4-BE49-F238E27FC236}">
                    <a16:creationId xmlns:a16="http://schemas.microsoft.com/office/drawing/2014/main" id="{3AAA5796-13E1-4D92-3E70-169CFC507EA4}"/>
                  </a:ext>
                </a:extLst>
              </p:cNvPr>
              <p:cNvSpPr/>
              <p:nvPr/>
            </p:nvSpPr>
            <p:spPr>
              <a:xfrm>
                <a:off x="9812332" y="1396268"/>
                <a:ext cx="143510" cy="32194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2194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321531"/>
                    </a:lnTo>
                    <a:lnTo>
                      <a:pt x="0" y="321531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50" name="object 40">
                <a:extLst>
                  <a:ext uri="{FF2B5EF4-FFF2-40B4-BE49-F238E27FC236}">
                    <a16:creationId xmlns:a16="http://schemas.microsoft.com/office/drawing/2014/main" id="{E09C2AD9-B8F8-4ED9-69F7-48F21B1E70CD}"/>
                  </a:ext>
                </a:extLst>
              </p:cNvPr>
              <p:cNvSpPr/>
              <p:nvPr/>
            </p:nvSpPr>
            <p:spPr>
              <a:xfrm>
                <a:off x="9955026" y="1661887"/>
                <a:ext cx="143510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651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55911"/>
                    </a:lnTo>
                    <a:lnTo>
                      <a:pt x="143183" y="55911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51" name="object 41">
                <a:extLst>
                  <a:ext uri="{FF2B5EF4-FFF2-40B4-BE49-F238E27FC236}">
                    <a16:creationId xmlns:a16="http://schemas.microsoft.com/office/drawing/2014/main" id="{53AF8CE2-08EA-281B-08FA-D3AE4AEE6276}"/>
                  </a:ext>
                </a:extLst>
              </p:cNvPr>
              <p:cNvSpPr/>
              <p:nvPr/>
            </p:nvSpPr>
            <p:spPr>
              <a:xfrm>
                <a:off x="9955026" y="1661887"/>
                <a:ext cx="143510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651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55911"/>
                    </a:lnTo>
                    <a:lnTo>
                      <a:pt x="0" y="55911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</p:grpSp>
        <p:grpSp>
          <p:nvGrpSpPr>
            <p:cNvPr id="123" name="object 129">
              <a:extLst>
                <a:ext uri="{FF2B5EF4-FFF2-40B4-BE49-F238E27FC236}">
                  <a16:creationId xmlns:a16="http://schemas.microsoft.com/office/drawing/2014/main" id="{B8F405C9-EFCB-F8BA-8498-35C9BBF55D8A}"/>
                </a:ext>
              </a:extLst>
            </p:cNvPr>
            <p:cNvGrpSpPr/>
            <p:nvPr/>
          </p:nvGrpSpPr>
          <p:grpSpPr>
            <a:xfrm>
              <a:off x="8160019" y="315212"/>
              <a:ext cx="108623" cy="401079"/>
              <a:chOff x="9379478" y="1183342"/>
              <a:chExt cx="153035" cy="539750"/>
            </a:xfrm>
          </p:grpSpPr>
          <p:sp>
            <p:nvSpPr>
              <p:cNvPr id="124" name="object 130">
                <a:extLst>
                  <a:ext uri="{FF2B5EF4-FFF2-40B4-BE49-F238E27FC236}">
                    <a16:creationId xmlns:a16="http://schemas.microsoft.com/office/drawing/2014/main" id="{799428A0-894D-9140-2218-F3C1E2ECD072}"/>
                  </a:ext>
                </a:extLst>
              </p:cNvPr>
              <p:cNvSpPr/>
              <p:nvPr/>
            </p:nvSpPr>
            <p:spPr>
              <a:xfrm>
                <a:off x="9384241" y="1188105"/>
                <a:ext cx="143510" cy="5302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30225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529694"/>
                    </a:lnTo>
                    <a:lnTo>
                      <a:pt x="143184" y="529694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25" name="object 131">
                <a:extLst>
                  <a:ext uri="{FF2B5EF4-FFF2-40B4-BE49-F238E27FC236}">
                    <a16:creationId xmlns:a16="http://schemas.microsoft.com/office/drawing/2014/main" id="{C246CE83-FE55-886F-7987-2C12E70C5E01}"/>
                  </a:ext>
                </a:extLst>
              </p:cNvPr>
              <p:cNvSpPr/>
              <p:nvPr/>
            </p:nvSpPr>
            <p:spPr>
              <a:xfrm>
                <a:off x="9384241" y="1188105"/>
                <a:ext cx="143510" cy="5302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30225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529694"/>
                    </a:lnTo>
                    <a:lnTo>
                      <a:pt x="0" y="529694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</p:grpSp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655C1866-399A-3740-5E36-C33657F2FBC4}"/>
              </a:ext>
            </a:extLst>
          </p:cNvPr>
          <p:cNvGrpSpPr>
            <a:grpSpLocks noChangeAspect="1"/>
          </p:cNvGrpSpPr>
          <p:nvPr/>
        </p:nvGrpSpPr>
        <p:grpSpPr>
          <a:xfrm>
            <a:off x="4472041" y="2598021"/>
            <a:ext cx="359040" cy="127221"/>
            <a:chOff x="7316835" y="187982"/>
            <a:chExt cx="1490982" cy="528309"/>
          </a:xfrm>
        </p:grpSpPr>
        <p:grpSp>
          <p:nvGrpSpPr>
            <p:cNvPr id="153" name="object 14">
              <a:extLst>
                <a:ext uri="{FF2B5EF4-FFF2-40B4-BE49-F238E27FC236}">
                  <a16:creationId xmlns:a16="http://schemas.microsoft.com/office/drawing/2014/main" id="{9CD0E574-6704-4459-3604-E82B4A700EB9}"/>
                </a:ext>
              </a:extLst>
            </p:cNvPr>
            <p:cNvGrpSpPr/>
            <p:nvPr/>
          </p:nvGrpSpPr>
          <p:grpSpPr>
            <a:xfrm>
              <a:off x="7316835" y="187982"/>
              <a:ext cx="1490982" cy="527960"/>
              <a:chOff x="8191551" y="1012122"/>
              <a:chExt cx="2100580" cy="710501"/>
            </a:xfrm>
          </p:grpSpPr>
          <p:sp>
            <p:nvSpPr>
              <p:cNvPr id="157" name="object 16">
                <a:extLst>
                  <a:ext uri="{FF2B5EF4-FFF2-40B4-BE49-F238E27FC236}">
                    <a16:creationId xmlns:a16="http://schemas.microsoft.com/office/drawing/2014/main" id="{434E8BA2-6F28-9017-AFEC-BF36B3F76059}"/>
                  </a:ext>
                </a:extLst>
              </p:cNvPr>
              <p:cNvSpPr/>
              <p:nvPr/>
            </p:nvSpPr>
            <p:spPr>
              <a:xfrm>
                <a:off x="8191551" y="1711511"/>
                <a:ext cx="33655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36550">
                    <a:moveTo>
                      <a:pt x="0" y="0"/>
                    </a:moveTo>
                    <a:lnTo>
                      <a:pt x="336506" y="0"/>
                    </a:lnTo>
                  </a:path>
                </a:pathLst>
              </a:custGeom>
              <a:ln w="12576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58" name="object 17">
                <a:extLst>
                  <a:ext uri="{FF2B5EF4-FFF2-40B4-BE49-F238E27FC236}">
                    <a16:creationId xmlns:a16="http://schemas.microsoft.com/office/drawing/2014/main" id="{B1D08EBD-81F8-7302-B2C8-ED5749C46151}"/>
                  </a:ext>
                </a:extLst>
              </p:cNvPr>
              <p:cNvSpPr/>
              <p:nvPr/>
            </p:nvSpPr>
            <p:spPr>
              <a:xfrm>
                <a:off x="8191551" y="1716273"/>
                <a:ext cx="479425" cy="0"/>
              </a:xfrm>
              <a:custGeom>
                <a:avLst/>
                <a:gdLst/>
                <a:ahLst/>
                <a:cxnLst/>
                <a:rect l="l" t="t" r="r" b="b"/>
                <a:pathLst>
                  <a:path w="479425">
                    <a:moveTo>
                      <a:pt x="0" y="0"/>
                    </a:moveTo>
                    <a:lnTo>
                      <a:pt x="479204" y="0"/>
                    </a:lnTo>
                  </a:path>
                </a:pathLst>
              </a:custGeom>
              <a:ln w="317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59" name="object 18">
                <a:extLst>
                  <a:ext uri="{FF2B5EF4-FFF2-40B4-BE49-F238E27FC236}">
                    <a16:creationId xmlns:a16="http://schemas.microsoft.com/office/drawing/2014/main" id="{89D91AC7-5A21-475C-DA69-77DE8D73757C}"/>
                  </a:ext>
                </a:extLst>
              </p:cNvPr>
              <p:cNvSpPr/>
              <p:nvPr/>
            </p:nvSpPr>
            <p:spPr>
              <a:xfrm>
                <a:off x="10098210" y="1711511"/>
                <a:ext cx="19367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93675">
                    <a:moveTo>
                      <a:pt x="0" y="0"/>
                    </a:moveTo>
                    <a:lnTo>
                      <a:pt x="193322" y="0"/>
                    </a:lnTo>
                  </a:path>
                </a:pathLst>
              </a:custGeom>
              <a:ln w="12576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60" name="object 19">
                <a:extLst>
                  <a:ext uri="{FF2B5EF4-FFF2-40B4-BE49-F238E27FC236}">
                    <a16:creationId xmlns:a16="http://schemas.microsoft.com/office/drawing/2014/main" id="{11A6836F-2AEC-1909-94AE-8D1BDB69FC18}"/>
                  </a:ext>
                </a:extLst>
              </p:cNvPr>
              <p:cNvSpPr/>
              <p:nvPr/>
            </p:nvSpPr>
            <p:spPr>
              <a:xfrm>
                <a:off x="8191551" y="1716273"/>
                <a:ext cx="2100580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2100579" h="6350">
                    <a:moveTo>
                      <a:pt x="1906658" y="0"/>
                    </a:moveTo>
                    <a:lnTo>
                      <a:pt x="2099981" y="0"/>
                    </a:lnTo>
                  </a:path>
                  <a:path w="2100579" h="6350">
                    <a:moveTo>
                      <a:pt x="0" y="6288"/>
                    </a:moveTo>
                    <a:lnTo>
                      <a:pt x="2099981" y="6288"/>
                    </a:lnTo>
                  </a:path>
                </a:pathLst>
              </a:custGeom>
              <a:ln w="317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61" name="object 20">
                <a:extLst>
                  <a:ext uri="{FF2B5EF4-FFF2-40B4-BE49-F238E27FC236}">
                    <a16:creationId xmlns:a16="http://schemas.microsoft.com/office/drawing/2014/main" id="{79227824-B8B2-ACB0-CEB8-ABCA5558FE3E}"/>
                  </a:ext>
                </a:extLst>
              </p:cNvPr>
              <p:cNvSpPr/>
              <p:nvPr/>
            </p:nvSpPr>
            <p:spPr>
              <a:xfrm>
                <a:off x="8385361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87496"/>
                    </a:lnTo>
                    <a:lnTo>
                      <a:pt x="143183" y="87496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62" name="object 21">
                <a:extLst>
                  <a:ext uri="{FF2B5EF4-FFF2-40B4-BE49-F238E27FC236}">
                    <a16:creationId xmlns:a16="http://schemas.microsoft.com/office/drawing/2014/main" id="{0620F0B5-8DB7-3F9B-FFBA-74B119A672F2}"/>
                  </a:ext>
                </a:extLst>
              </p:cNvPr>
              <p:cNvSpPr/>
              <p:nvPr/>
            </p:nvSpPr>
            <p:spPr>
              <a:xfrm>
                <a:off x="8385361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87496"/>
                    </a:lnTo>
                    <a:lnTo>
                      <a:pt x="0" y="8749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63" name="object 22">
                <a:extLst>
                  <a:ext uri="{FF2B5EF4-FFF2-40B4-BE49-F238E27FC236}">
                    <a16:creationId xmlns:a16="http://schemas.microsoft.com/office/drawing/2014/main" id="{C6E40365-649B-C102-844F-5966FAD71A93}"/>
                  </a:ext>
                </a:extLst>
              </p:cNvPr>
              <p:cNvSpPr/>
              <p:nvPr/>
            </p:nvSpPr>
            <p:spPr>
              <a:xfrm>
                <a:off x="8528058" y="1012122"/>
                <a:ext cx="143510" cy="70612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706119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705676"/>
                    </a:lnTo>
                    <a:lnTo>
                      <a:pt x="143183" y="705676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64" name="object 23">
                <a:extLst>
                  <a:ext uri="{FF2B5EF4-FFF2-40B4-BE49-F238E27FC236}">
                    <a16:creationId xmlns:a16="http://schemas.microsoft.com/office/drawing/2014/main" id="{7B9AC3C6-52F5-7D66-0D14-DDD54D27C33F}"/>
                  </a:ext>
                </a:extLst>
              </p:cNvPr>
              <p:cNvSpPr/>
              <p:nvPr/>
            </p:nvSpPr>
            <p:spPr>
              <a:xfrm>
                <a:off x="8528058" y="1012122"/>
                <a:ext cx="143510" cy="70612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706119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705676"/>
                    </a:lnTo>
                    <a:lnTo>
                      <a:pt x="0" y="70567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65" name="object 24">
                <a:extLst>
                  <a:ext uri="{FF2B5EF4-FFF2-40B4-BE49-F238E27FC236}">
                    <a16:creationId xmlns:a16="http://schemas.microsoft.com/office/drawing/2014/main" id="{3FA2EBD1-BA32-A20E-931E-1DE2DE832BE2}"/>
                  </a:ext>
                </a:extLst>
              </p:cNvPr>
              <p:cNvSpPr/>
              <p:nvPr/>
            </p:nvSpPr>
            <p:spPr>
              <a:xfrm>
                <a:off x="8670755" y="1535343"/>
                <a:ext cx="143510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82880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182455"/>
                    </a:lnTo>
                    <a:lnTo>
                      <a:pt x="143183" y="182455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66" name="object 25">
                <a:extLst>
                  <a:ext uri="{FF2B5EF4-FFF2-40B4-BE49-F238E27FC236}">
                    <a16:creationId xmlns:a16="http://schemas.microsoft.com/office/drawing/2014/main" id="{80E91959-9DB3-165F-4739-E4BE69904C22}"/>
                  </a:ext>
                </a:extLst>
              </p:cNvPr>
              <p:cNvSpPr/>
              <p:nvPr/>
            </p:nvSpPr>
            <p:spPr>
              <a:xfrm>
                <a:off x="8670755" y="1535343"/>
                <a:ext cx="143510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8288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182455"/>
                    </a:lnTo>
                    <a:lnTo>
                      <a:pt x="0" y="182455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67" name="object 26">
                <a:extLst>
                  <a:ext uri="{FF2B5EF4-FFF2-40B4-BE49-F238E27FC236}">
                    <a16:creationId xmlns:a16="http://schemas.microsoft.com/office/drawing/2014/main" id="{EA1F2333-8413-41D1-370D-5201E5ADD233}"/>
                  </a:ext>
                </a:extLst>
              </p:cNvPr>
              <p:cNvSpPr/>
              <p:nvPr/>
            </p:nvSpPr>
            <p:spPr>
              <a:xfrm>
                <a:off x="8813451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290708"/>
                    </a:lnTo>
                    <a:lnTo>
                      <a:pt x="143184" y="290708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68" name="object 27">
                <a:extLst>
                  <a:ext uri="{FF2B5EF4-FFF2-40B4-BE49-F238E27FC236}">
                    <a16:creationId xmlns:a16="http://schemas.microsoft.com/office/drawing/2014/main" id="{47B1704F-67BA-57CB-C0E9-8492C1B6C22A}"/>
                  </a:ext>
                </a:extLst>
              </p:cNvPr>
              <p:cNvSpPr/>
              <p:nvPr/>
            </p:nvSpPr>
            <p:spPr>
              <a:xfrm>
                <a:off x="8813451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90707"/>
                    </a:lnTo>
                    <a:lnTo>
                      <a:pt x="0" y="290707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69" name="object 28">
                <a:extLst>
                  <a:ext uri="{FF2B5EF4-FFF2-40B4-BE49-F238E27FC236}">
                    <a16:creationId xmlns:a16="http://schemas.microsoft.com/office/drawing/2014/main" id="{1D60F3B0-B5E3-3D0D-B62F-FD8F1C0B285E}"/>
                  </a:ext>
                </a:extLst>
              </p:cNvPr>
              <p:cNvSpPr/>
              <p:nvPr/>
            </p:nvSpPr>
            <p:spPr>
              <a:xfrm>
                <a:off x="8956149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87496"/>
                    </a:lnTo>
                    <a:lnTo>
                      <a:pt x="143184" y="87496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70" name="object 29">
                <a:extLst>
                  <a:ext uri="{FF2B5EF4-FFF2-40B4-BE49-F238E27FC236}">
                    <a16:creationId xmlns:a16="http://schemas.microsoft.com/office/drawing/2014/main" id="{ABFB557B-E053-76FA-B2E0-774102FACC79}"/>
                  </a:ext>
                </a:extLst>
              </p:cNvPr>
              <p:cNvSpPr/>
              <p:nvPr/>
            </p:nvSpPr>
            <p:spPr>
              <a:xfrm>
                <a:off x="8956149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87496"/>
                    </a:lnTo>
                    <a:lnTo>
                      <a:pt x="0" y="8749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71" name="object 30">
                <a:extLst>
                  <a:ext uri="{FF2B5EF4-FFF2-40B4-BE49-F238E27FC236}">
                    <a16:creationId xmlns:a16="http://schemas.microsoft.com/office/drawing/2014/main" id="{BF5B421E-FE5E-D968-D4BE-B6E9FE1EA4AB}"/>
                  </a:ext>
                </a:extLst>
              </p:cNvPr>
              <p:cNvSpPr/>
              <p:nvPr/>
            </p:nvSpPr>
            <p:spPr>
              <a:xfrm>
                <a:off x="9098846" y="1403269"/>
                <a:ext cx="143510" cy="31496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1496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314529"/>
                    </a:lnTo>
                    <a:lnTo>
                      <a:pt x="143184" y="314529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72" name="object 31">
                <a:extLst>
                  <a:ext uri="{FF2B5EF4-FFF2-40B4-BE49-F238E27FC236}">
                    <a16:creationId xmlns:a16="http://schemas.microsoft.com/office/drawing/2014/main" id="{22BB57DE-6040-8D63-EE03-0BBBA499BDC2}"/>
                  </a:ext>
                </a:extLst>
              </p:cNvPr>
              <p:cNvSpPr/>
              <p:nvPr/>
            </p:nvSpPr>
            <p:spPr>
              <a:xfrm>
                <a:off x="9098846" y="1403269"/>
                <a:ext cx="143510" cy="31496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1496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314529"/>
                    </a:lnTo>
                    <a:lnTo>
                      <a:pt x="0" y="31452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73" name="object 32">
                <a:extLst>
                  <a:ext uri="{FF2B5EF4-FFF2-40B4-BE49-F238E27FC236}">
                    <a16:creationId xmlns:a16="http://schemas.microsoft.com/office/drawing/2014/main" id="{5974FEB8-BAF4-0E43-6F92-914622F9FB8C}"/>
                  </a:ext>
                </a:extLst>
              </p:cNvPr>
              <p:cNvSpPr/>
              <p:nvPr/>
            </p:nvSpPr>
            <p:spPr>
              <a:xfrm>
                <a:off x="9241543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290708"/>
                    </a:lnTo>
                    <a:lnTo>
                      <a:pt x="143184" y="290708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74" name="object 33">
                <a:extLst>
                  <a:ext uri="{FF2B5EF4-FFF2-40B4-BE49-F238E27FC236}">
                    <a16:creationId xmlns:a16="http://schemas.microsoft.com/office/drawing/2014/main" id="{A3ABCC60-30C0-290A-0281-94918DBE8DF8}"/>
                  </a:ext>
                </a:extLst>
              </p:cNvPr>
              <p:cNvSpPr/>
              <p:nvPr/>
            </p:nvSpPr>
            <p:spPr>
              <a:xfrm>
                <a:off x="9241543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90708"/>
                    </a:lnTo>
                    <a:lnTo>
                      <a:pt x="0" y="290708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75" name="object 34">
                <a:extLst>
                  <a:ext uri="{FF2B5EF4-FFF2-40B4-BE49-F238E27FC236}">
                    <a16:creationId xmlns:a16="http://schemas.microsoft.com/office/drawing/2014/main" id="{EB8DBE2E-F0EE-BCD5-3BA2-EA00C28D100B}"/>
                  </a:ext>
                </a:extLst>
              </p:cNvPr>
              <p:cNvSpPr/>
              <p:nvPr/>
            </p:nvSpPr>
            <p:spPr>
              <a:xfrm>
                <a:off x="9526937" y="1585520"/>
                <a:ext cx="143510" cy="1327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3271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132279"/>
                    </a:lnTo>
                    <a:lnTo>
                      <a:pt x="143183" y="132279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76" name="object 35">
                <a:extLst>
                  <a:ext uri="{FF2B5EF4-FFF2-40B4-BE49-F238E27FC236}">
                    <a16:creationId xmlns:a16="http://schemas.microsoft.com/office/drawing/2014/main" id="{AFABF6BD-F93D-C5D5-36B6-B5C250F4FA78}"/>
                  </a:ext>
                </a:extLst>
              </p:cNvPr>
              <p:cNvSpPr/>
              <p:nvPr/>
            </p:nvSpPr>
            <p:spPr>
              <a:xfrm>
                <a:off x="9526937" y="1585520"/>
                <a:ext cx="143510" cy="1327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3271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132279"/>
                    </a:lnTo>
                    <a:lnTo>
                      <a:pt x="0" y="13227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77" name="object 36">
                <a:extLst>
                  <a:ext uri="{FF2B5EF4-FFF2-40B4-BE49-F238E27FC236}">
                    <a16:creationId xmlns:a16="http://schemas.microsoft.com/office/drawing/2014/main" id="{32E3856A-98B8-61F9-FA33-6F3F2AF41A0F}"/>
                  </a:ext>
                </a:extLst>
              </p:cNvPr>
              <p:cNvSpPr/>
              <p:nvPr/>
            </p:nvSpPr>
            <p:spPr>
              <a:xfrm>
                <a:off x="9669635" y="1479669"/>
                <a:ext cx="143510" cy="2381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38125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238130"/>
                    </a:lnTo>
                    <a:lnTo>
                      <a:pt x="143183" y="238130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78" name="object 37">
                <a:extLst>
                  <a:ext uri="{FF2B5EF4-FFF2-40B4-BE49-F238E27FC236}">
                    <a16:creationId xmlns:a16="http://schemas.microsoft.com/office/drawing/2014/main" id="{E122F3B3-8728-5ADC-0E6E-2104E444A300}"/>
                  </a:ext>
                </a:extLst>
              </p:cNvPr>
              <p:cNvSpPr/>
              <p:nvPr/>
            </p:nvSpPr>
            <p:spPr>
              <a:xfrm>
                <a:off x="9669635" y="1479669"/>
                <a:ext cx="143510" cy="2381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38125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38129"/>
                    </a:lnTo>
                    <a:lnTo>
                      <a:pt x="0" y="23812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79" name="object 38">
                <a:extLst>
                  <a:ext uri="{FF2B5EF4-FFF2-40B4-BE49-F238E27FC236}">
                    <a16:creationId xmlns:a16="http://schemas.microsoft.com/office/drawing/2014/main" id="{CDE2020B-1CC0-52B7-9643-AD8B7CF58FB8}"/>
                  </a:ext>
                </a:extLst>
              </p:cNvPr>
              <p:cNvSpPr/>
              <p:nvPr/>
            </p:nvSpPr>
            <p:spPr>
              <a:xfrm>
                <a:off x="9812332" y="1396268"/>
                <a:ext cx="143510" cy="32194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2194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321530"/>
                    </a:lnTo>
                    <a:lnTo>
                      <a:pt x="143183" y="321530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80" name="object 39">
                <a:extLst>
                  <a:ext uri="{FF2B5EF4-FFF2-40B4-BE49-F238E27FC236}">
                    <a16:creationId xmlns:a16="http://schemas.microsoft.com/office/drawing/2014/main" id="{8B1034D8-F5D0-AB72-9338-B85E896EE310}"/>
                  </a:ext>
                </a:extLst>
              </p:cNvPr>
              <p:cNvSpPr/>
              <p:nvPr/>
            </p:nvSpPr>
            <p:spPr>
              <a:xfrm>
                <a:off x="9812332" y="1396268"/>
                <a:ext cx="143510" cy="32194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2194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321531"/>
                    </a:lnTo>
                    <a:lnTo>
                      <a:pt x="0" y="321531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81" name="object 40">
                <a:extLst>
                  <a:ext uri="{FF2B5EF4-FFF2-40B4-BE49-F238E27FC236}">
                    <a16:creationId xmlns:a16="http://schemas.microsoft.com/office/drawing/2014/main" id="{F0E4F48F-73C7-F930-F775-CA2D3E2C316E}"/>
                  </a:ext>
                </a:extLst>
              </p:cNvPr>
              <p:cNvSpPr/>
              <p:nvPr/>
            </p:nvSpPr>
            <p:spPr>
              <a:xfrm>
                <a:off x="9955026" y="1661887"/>
                <a:ext cx="143510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651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55911"/>
                    </a:lnTo>
                    <a:lnTo>
                      <a:pt x="143183" y="55911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82" name="object 41">
                <a:extLst>
                  <a:ext uri="{FF2B5EF4-FFF2-40B4-BE49-F238E27FC236}">
                    <a16:creationId xmlns:a16="http://schemas.microsoft.com/office/drawing/2014/main" id="{E409B679-B46C-5909-140F-743CD2CB0FFB}"/>
                  </a:ext>
                </a:extLst>
              </p:cNvPr>
              <p:cNvSpPr/>
              <p:nvPr/>
            </p:nvSpPr>
            <p:spPr>
              <a:xfrm>
                <a:off x="9955026" y="1661887"/>
                <a:ext cx="143510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651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55911"/>
                    </a:lnTo>
                    <a:lnTo>
                      <a:pt x="0" y="55911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</p:grpSp>
        <p:grpSp>
          <p:nvGrpSpPr>
            <p:cNvPr id="154" name="object 129">
              <a:extLst>
                <a:ext uri="{FF2B5EF4-FFF2-40B4-BE49-F238E27FC236}">
                  <a16:creationId xmlns:a16="http://schemas.microsoft.com/office/drawing/2014/main" id="{C198712A-F9BA-959E-3587-089D3D022237}"/>
                </a:ext>
              </a:extLst>
            </p:cNvPr>
            <p:cNvGrpSpPr/>
            <p:nvPr/>
          </p:nvGrpSpPr>
          <p:grpSpPr>
            <a:xfrm>
              <a:off x="8160019" y="315212"/>
              <a:ext cx="108623" cy="401079"/>
              <a:chOff x="9379478" y="1183342"/>
              <a:chExt cx="153035" cy="539750"/>
            </a:xfrm>
          </p:grpSpPr>
          <p:sp>
            <p:nvSpPr>
              <p:cNvPr id="155" name="object 130">
                <a:extLst>
                  <a:ext uri="{FF2B5EF4-FFF2-40B4-BE49-F238E27FC236}">
                    <a16:creationId xmlns:a16="http://schemas.microsoft.com/office/drawing/2014/main" id="{D6D4D617-1DC9-2B2E-F112-D355E8F513EA}"/>
                  </a:ext>
                </a:extLst>
              </p:cNvPr>
              <p:cNvSpPr/>
              <p:nvPr/>
            </p:nvSpPr>
            <p:spPr>
              <a:xfrm>
                <a:off x="9384241" y="1188105"/>
                <a:ext cx="143510" cy="5302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30225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529694"/>
                    </a:lnTo>
                    <a:lnTo>
                      <a:pt x="143184" y="529694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56" name="object 131">
                <a:extLst>
                  <a:ext uri="{FF2B5EF4-FFF2-40B4-BE49-F238E27FC236}">
                    <a16:creationId xmlns:a16="http://schemas.microsoft.com/office/drawing/2014/main" id="{6B4B3077-5FFA-3E45-B576-59E68BE5225D}"/>
                  </a:ext>
                </a:extLst>
              </p:cNvPr>
              <p:cNvSpPr/>
              <p:nvPr/>
            </p:nvSpPr>
            <p:spPr>
              <a:xfrm>
                <a:off x="9384241" y="1188105"/>
                <a:ext cx="143510" cy="5302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30225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529694"/>
                    </a:lnTo>
                    <a:lnTo>
                      <a:pt x="0" y="529694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</p:grpSp>
      </p:grp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17D5B831-644F-039B-4E51-8EA8CC01F694}"/>
              </a:ext>
            </a:extLst>
          </p:cNvPr>
          <p:cNvGrpSpPr>
            <a:grpSpLocks noChangeAspect="1"/>
          </p:cNvGrpSpPr>
          <p:nvPr/>
        </p:nvGrpSpPr>
        <p:grpSpPr>
          <a:xfrm>
            <a:off x="5105116" y="2597515"/>
            <a:ext cx="359040" cy="127221"/>
            <a:chOff x="7316835" y="187982"/>
            <a:chExt cx="1490982" cy="528309"/>
          </a:xfrm>
        </p:grpSpPr>
        <p:grpSp>
          <p:nvGrpSpPr>
            <p:cNvPr id="184" name="object 14">
              <a:extLst>
                <a:ext uri="{FF2B5EF4-FFF2-40B4-BE49-F238E27FC236}">
                  <a16:creationId xmlns:a16="http://schemas.microsoft.com/office/drawing/2014/main" id="{E5CC6128-FE0E-4909-6E8D-113ECDC9B9D5}"/>
                </a:ext>
              </a:extLst>
            </p:cNvPr>
            <p:cNvGrpSpPr/>
            <p:nvPr/>
          </p:nvGrpSpPr>
          <p:grpSpPr>
            <a:xfrm>
              <a:off x="7316835" y="187982"/>
              <a:ext cx="1490982" cy="527960"/>
              <a:chOff x="8191551" y="1012122"/>
              <a:chExt cx="2100580" cy="710501"/>
            </a:xfrm>
          </p:grpSpPr>
          <p:sp>
            <p:nvSpPr>
              <p:cNvPr id="188" name="object 16">
                <a:extLst>
                  <a:ext uri="{FF2B5EF4-FFF2-40B4-BE49-F238E27FC236}">
                    <a16:creationId xmlns:a16="http://schemas.microsoft.com/office/drawing/2014/main" id="{D1DB00EC-1963-1C6B-A3F2-8E539D577E11}"/>
                  </a:ext>
                </a:extLst>
              </p:cNvPr>
              <p:cNvSpPr/>
              <p:nvPr/>
            </p:nvSpPr>
            <p:spPr>
              <a:xfrm>
                <a:off x="8191551" y="1711511"/>
                <a:ext cx="33655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36550">
                    <a:moveTo>
                      <a:pt x="0" y="0"/>
                    </a:moveTo>
                    <a:lnTo>
                      <a:pt x="336506" y="0"/>
                    </a:lnTo>
                  </a:path>
                </a:pathLst>
              </a:custGeom>
              <a:ln w="12576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89" name="object 17">
                <a:extLst>
                  <a:ext uri="{FF2B5EF4-FFF2-40B4-BE49-F238E27FC236}">
                    <a16:creationId xmlns:a16="http://schemas.microsoft.com/office/drawing/2014/main" id="{4BB92108-1BEB-E81C-D9FA-F3536BB78CC0}"/>
                  </a:ext>
                </a:extLst>
              </p:cNvPr>
              <p:cNvSpPr/>
              <p:nvPr/>
            </p:nvSpPr>
            <p:spPr>
              <a:xfrm>
                <a:off x="8191551" y="1716273"/>
                <a:ext cx="479425" cy="0"/>
              </a:xfrm>
              <a:custGeom>
                <a:avLst/>
                <a:gdLst/>
                <a:ahLst/>
                <a:cxnLst/>
                <a:rect l="l" t="t" r="r" b="b"/>
                <a:pathLst>
                  <a:path w="479425">
                    <a:moveTo>
                      <a:pt x="0" y="0"/>
                    </a:moveTo>
                    <a:lnTo>
                      <a:pt x="479204" y="0"/>
                    </a:lnTo>
                  </a:path>
                </a:pathLst>
              </a:custGeom>
              <a:ln w="317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90" name="object 18">
                <a:extLst>
                  <a:ext uri="{FF2B5EF4-FFF2-40B4-BE49-F238E27FC236}">
                    <a16:creationId xmlns:a16="http://schemas.microsoft.com/office/drawing/2014/main" id="{9B1ACD03-5367-E8B2-91C5-6F6F15F475C8}"/>
                  </a:ext>
                </a:extLst>
              </p:cNvPr>
              <p:cNvSpPr/>
              <p:nvPr/>
            </p:nvSpPr>
            <p:spPr>
              <a:xfrm>
                <a:off x="10098210" y="1711511"/>
                <a:ext cx="19367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93675">
                    <a:moveTo>
                      <a:pt x="0" y="0"/>
                    </a:moveTo>
                    <a:lnTo>
                      <a:pt x="193322" y="0"/>
                    </a:lnTo>
                  </a:path>
                </a:pathLst>
              </a:custGeom>
              <a:ln w="12576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91" name="object 19">
                <a:extLst>
                  <a:ext uri="{FF2B5EF4-FFF2-40B4-BE49-F238E27FC236}">
                    <a16:creationId xmlns:a16="http://schemas.microsoft.com/office/drawing/2014/main" id="{DF260DD7-4838-6B11-8641-5304EAEB89B5}"/>
                  </a:ext>
                </a:extLst>
              </p:cNvPr>
              <p:cNvSpPr/>
              <p:nvPr/>
            </p:nvSpPr>
            <p:spPr>
              <a:xfrm>
                <a:off x="8191551" y="1716273"/>
                <a:ext cx="2100580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2100579" h="6350">
                    <a:moveTo>
                      <a:pt x="1906658" y="0"/>
                    </a:moveTo>
                    <a:lnTo>
                      <a:pt x="2099981" y="0"/>
                    </a:lnTo>
                  </a:path>
                  <a:path w="2100579" h="6350">
                    <a:moveTo>
                      <a:pt x="0" y="6288"/>
                    </a:moveTo>
                    <a:lnTo>
                      <a:pt x="2099981" y="6288"/>
                    </a:lnTo>
                  </a:path>
                </a:pathLst>
              </a:custGeom>
              <a:ln w="317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92" name="object 20">
                <a:extLst>
                  <a:ext uri="{FF2B5EF4-FFF2-40B4-BE49-F238E27FC236}">
                    <a16:creationId xmlns:a16="http://schemas.microsoft.com/office/drawing/2014/main" id="{65525AFE-2793-A647-95E3-C7C9394E26FF}"/>
                  </a:ext>
                </a:extLst>
              </p:cNvPr>
              <p:cNvSpPr/>
              <p:nvPr/>
            </p:nvSpPr>
            <p:spPr>
              <a:xfrm>
                <a:off x="8385361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87496"/>
                    </a:lnTo>
                    <a:lnTo>
                      <a:pt x="143183" y="87496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93" name="object 21">
                <a:extLst>
                  <a:ext uri="{FF2B5EF4-FFF2-40B4-BE49-F238E27FC236}">
                    <a16:creationId xmlns:a16="http://schemas.microsoft.com/office/drawing/2014/main" id="{025935EF-9947-084B-6B7D-7151ECB6B70F}"/>
                  </a:ext>
                </a:extLst>
              </p:cNvPr>
              <p:cNvSpPr/>
              <p:nvPr/>
            </p:nvSpPr>
            <p:spPr>
              <a:xfrm>
                <a:off x="8385361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87496"/>
                    </a:lnTo>
                    <a:lnTo>
                      <a:pt x="0" y="8749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94" name="object 22">
                <a:extLst>
                  <a:ext uri="{FF2B5EF4-FFF2-40B4-BE49-F238E27FC236}">
                    <a16:creationId xmlns:a16="http://schemas.microsoft.com/office/drawing/2014/main" id="{FF77FB81-ACA0-F9CD-51A2-B450B8C2E4B8}"/>
                  </a:ext>
                </a:extLst>
              </p:cNvPr>
              <p:cNvSpPr/>
              <p:nvPr/>
            </p:nvSpPr>
            <p:spPr>
              <a:xfrm>
                <a:off x="8528058" y="1012122"/>
                <a:ext cx="143510" cy="70612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706119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705676"/>
                    </a:lnTo>
                    <a:lnTo>
                      <a:pt x="143183" y="705676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95" name="object 23">
                <a:extLst>
                  <a:ext uri="{FF2B5EF4-FFF2-40B4-BE49-F238E27FC236}">
                    <a16:creationId xmlns:a16="http://schemas.microsoft.com/office/drawing/2014/main" id="{707EEFC8-B243-FF77-6DEE-6DB01FB58093}"/>
                  </a:ext>
                </a:extLst>
              </p:cNvPr>
              <p:cNvSpPr/>
              <p:nvPr/>
            </p:nvSpPr>
            <p:spPr>
              <a:xfrm>
                <a:off x="8528058" y="1012122"/>
                <a:ext cx="143510" cy="70612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706119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705676"/>
                    </a:lnTo>
                    <a:lnTo>
                      <a:pt x="0" y="70567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96" name="object 24">
                <a:extLst>
                  <a:ext uri="{FF2B5EF4-FFF2-40B4-BE49-F238E27FC236}">
                    <a16:creationId xmlns:a16="http://schemas.microsoft.com/office/drawing/2014/main" id="{84F72D41-6F9D-C88A-D237-5F9355D0547D}"/>
                  </a:ext>
                </a:extLst>
              </p:cNvPr>
              <p:cNvSpPr/>
              <p:nvPr/>
            </p:nvSpPr>
            <p:spPr>
              <a:xfrm>
                <a:off x="8670755" y="1535343"/>
                <a:ext cx="143510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82880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182455"/>
                    </a:lnTo>
                    <a:lnTo>
                      <a:pt x="143183" y="182455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97" name="object 25">
                <a:extLst>
                  <a:ext uri="{FF2B5EF4-FFF2-40B4-BE49-F238E27FC236}">
                    <a16:creationId xmlns:a16="http://schemas.microsoft.com/office/drawing/2014/main" id="{FE032540-7409-D7FD-FE38-62E73A00D839}"/>
                  </a:ext>
                </a:extLst>
              </p:cNvPr>
              <p:cNvSpPr/>
              <p:nvPr/>
            </p:nvSpPr>
            <p:spPr>
              <a:xfrm>
                <a:off x="8670755" y="1535343"/>
                <a:ext cx="143510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8288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182455"/>
                    </a:lnTo>
                    <a:lnTo>
                      <a:pt x="0" y="182455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98" name="object 26">
                <a:extLst>
                  <a:ext uri="{FF2B5EF4-FFF2-40B4-BE49-F238E27FC236}">
                    <a16:creationId xmlns:a16="http://schemas.microsoft.com/office/drawing/2014/main" id="{3EB06126-DAA0-A679-A755-C44FCF290E20}"/>
                  </a:ext>
                </a:extLst>
              </p:cNvPr>
              <p:cNvSpPr/>
              <p:nvPr/>
            </p:nvSpPr>
            <p:spPr>
              <a:xfrm>
                <a:off x="8813451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290708"/>
                    </a:lnTo>
                    <a:lnTo>
                      <a:pt x="143184" y="290708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99" name="object 27">
                <a:extLst>
                  <a:ext uri="{FF2B5EF4-FFF2-40B4-BE49-F238E27FC236}">
                    <a16:creationId xmlns:a16="http://schemas.microsoft.com/office/drawing/2014/main" id="{1EA94F81-82B6-DA19-6C17-EA13B1C697F5}"/>
                  </a:ext>
                </a:extLst>
              </p:cNvPr>
              <p:cNvSpPr/>
              <p:nvPr/>
            </p:nvSpPr>
            <p:spPr>
              <a:xfrm>
                <a:off x="8813451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90707"/>
                    </a:lnTo>
                    <a:lnTo>
                      <a:pt x="0" y="290707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00" name="object 28">
                <a:extLst>
                  <a:ext uri="{FF2B5EF4-FFF2-40B4-BE49-F238E27FC236}">
                    <a16:creationId xmlns:a16="http://schemas.microsoft.com/office/drawing/2014/main" id="{9DB95938-DA6D-4F5C-2C3C-02114ED18EA6}"/>
                  </a:ext>
                </a:extLst>
              </p:cNvPr>
              <p:cNvSpPr/>
              <p:nvPr/>
            </p:nvSpPr>
            <p:spPr>
              <a:xfrm>
                <a:off x="8956149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87496"/>
                    </a:lnTo>
                    <a:lnTo>
                      <a:pt x="143184" y="87496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01" name="object 29">
                <a:extLst>
                  <a:ext uri="{FF2B5EF4-FFF2-40B4-BE49-F238E27FC236}">
                    <a16:creationId xmlns:a16="http://schemas.microsoft.com/office/drawing/2014/main" id="{F4366B7E-45C0-9784-F1F4-FEE7BA21EE8F}"/>
                  </a:ext>
                </a:extLst>
              </p:cNvPr>
              <p:cNvSpPr/>
              <p:nvPr/>
            </p:nvSpPr>
            <p:spPr>
              <a:xfrm>
                <a:off x="8956149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87496"/>
                    </a:lnTo>
                    <a:lnTo>
                      <a:pt x="0" y="8749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02" name="object 30">
                <a:extLst>
                  <a:ext uri="{FF2B5EF4-FFF2-40B4-BE49-F238E27FC236}">
                    <a16:creationId xmlns:a16="http://schemas.microsoft.com/office/drawing/2014/main" id="{E37BC9D1-03D3-3A8C-2D99-D060AC780AF5}"/>
                  </a:ext>
                </a:extLst>
              </p:cNvPr>
              <p:cNvSpPr/>
              <p:nvPr/>
            </p:nvSpPr>
            <p:spPr>
              <a:xfrm>
                <a:off x="9098846" y="1403269"/>
                <a:ext cx="143510" cy="31496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1496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314529"/>
                    </a:lnTo>
                    <a:lnTo>
                      <a:pt x="143184" y="314529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03" name="object 31">
                <a:extLst>
                  <a:ext uri="{FF2B5EF4-FFF2-40B4-BE49-F238E27FC236}">
                    <a16:creationId xmlns:a16="http://schemas.microsoft.com/office/drawing/2014/main" id="{35770631-527A-755D-6573-D8C5025C64AD}"/>
                  </a:ext>
                </a:extLst>
              </p:cNvPr>
              <p:cNvSpPr/>
              <p:nvPr/>
            </p:nvSpPr>
            <p:spPr>
              <a:xfrm>
                <a:off x="9098846" y="1403269"/>
                <a:ext cx="143510" cy="31496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1496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314529"/>
                    </a:lnTo>
                    <a:lnTo>
                      <a:pt x="0" y="31452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04" name="object 32">
                <a:extLst>
                  <a:ext uri="{FF2B5EF4-FFF2-40B4-BE49-F238E27FC236}">
                    <a16:creationId xmlns:a16="http://schemas.microsoft.com/office/drawing/2014/main" id="{2B25B527-D282-2C53-705E-5D388E94A728}"/>
                  </a:ext>
                </a:extLst>
              </p:cNvPr>
              <p:cNvSpPr/>
              <p:nvPr/>
            </p:nvSpPr>
            <p:spPr>
              <a:xfrm>
                <a:off x="9241543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290708"/>
                    </a:lnTo>
                    <a:lnTo>
                      <a:pt x="143184" y="290708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05" name="object 33">
                <a:extLst>
                  <a:ext uri="{FF2B5EF4-FFF2-40B4-BE49-F238E27FC236}">
                    <a16:creationId xmlns:a16="http://schemas.microsoft.com/office/drawing/2014/main" id="{D4F3B5F3-F741-30C7-4FA9-7ECBD17F393E}"/>
                  </a:ext>
                </a:extLst>
              </p:cNvPr>
              <p:cNvSpPr/>
              <p:nvPr/>
            </p:nvSpPr>
            <p:spPr>
              <a:xfrm>
                <a:off x="9241543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90708"/>
                    </a:lnTo>
                    <a:lnTo>
                      <a:pt x="0" y="290708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06" name="object 34">
                <a:extLst>
                  <a:ext uri="{FF2B5EF4-FFF2-40B4-BE49-F238E27FC236}">
                    <a16:creationId xmlns:a16="http://schemas.microsoft.com/office/drawing/2014/main" id="{97DCFB45-CE48-FBC0-E547-11B7D90C2E16}"/>
                  </a:ext>
                </a:extLst>
              </p:cNvPr>
              <p:cNvSpPr/>
              <p:nvPr/>
            </p:nvSpPr>
            <p:spPr>
              <a:xfrm>
                <a:off x="9526937" y="1585520"/>
                <a:ext cx="143510" cy="1327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3271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132279"/>
                    </a:lnTo>
                    <a:lnTo>
                      <a:pt x="143183" y="132279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07" name="object 35">
                <a:extLst>
                  <a:ext uri="{FF2B5EF4-FFF2-40B4-BE49-F238E27FC236}">
                    <a16:creationId xmlns:a16="http://schemas.microsoft.com/office/drawing/2014/main" id="{16F29297-9FB8-3123-DFBF-E5F0147DE286}"/>
                  </a:ext>
                </a:extLst>
              </p:cNvPr>
              <p:cNvSpPr/>
              <p:nvPr/>
            </p:nvSpPr>
            <p:spPr>
              <a:xfrm>
                <a:off x="9526937" y="1585520"/>
                <a:ext cx="143510" cy="1327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3271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132279"/>
                    </a:lnTo>
                    <a:lnTo>
                      <a:pt x="0" y="13227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08" name="object 36">
                <a:extLst>
                  <a:ext uri="{FF2B5EF4-FFF2-40B4-BE49-F238E27FC236}">
                    <a16:creationId xmlns:a16="http://schemas.microsoft.com/office/drawing/2014/main" id="{E2F9CD8F-FDFA-BE2E-2B2C-FCB735E615B1}"/>
                  </a:ext>
                </a:extLst>
              </p:cNvPr>
              <p:cNvSpPr/>
              <p:nvPr/>
            </p:nvSpPr>
            <p:spPr>
              <a:xfrm>
                <a:off x="9669635" y="1479669"/>
                <a:ext cx="143510" cy="2381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38125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238130"/>
                    </a:lnTo>
                    <a:lnTo>
                      <a:pt x="143183" y="238130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09" name="object 37">
                <a:extLst>
                  <a:ext uri="{FF2B5EF4-FFF2-40B4-BE49-F238E27FC236}">
                    <a16:creationId xmlns:a16="http://schemas.microsoft.com/office/drawing/2014/main" id="{A346140B-0C17-AC1C-DDB7-E9F5B7E50179}"/>
                  </a:ext>
                </a:extLst>
              </p:cNvPr>
              <p:cNvSpPr/>
              <p:nvPr/>
            </p:nvSpPr>
            <p:spPr>
              <a:xfrm>
                <a:off x="9669635" y="1479669"/>
                <a:ext cx="143510" cy="2381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38125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38129"/>
                    </a:lnTo>
                    <a:lnTo>
                      <a:pt x="0" y="23812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10" name="object 38">
                <a:extLst>
                  <a:ext uri="{FF2B5EF4-FFF2-40B4-BE49-F238E27FC236}">
                    <a16:creationId xmlns:a16="http://schemas.microsoft.com/office/drawing/2014/main" id="{47AF6C65-7600-E077-B3B5-923DAF56B8C6}"/>
                  </a:ext>
                </a:extLst>
              </p:cNvPr>
              <p:cNvSpPr/>
              <p:nvPr/>
            </p:nvSpPr>
            <p:spPr>
              <a:xfrm>
                <a:off x="9812332" y="1396268"/>
                <a:ext cx="143510" cy="32194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2194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321530"/>
                    </a:lnTo>
                    <a:lnTo>
                      <a:pt x="143183" y="321530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11" name="object 39">
                <a:extLst>
                  <a:ext uri="{FF2B5EF4-FFF2-40B4-BE49-F238E27FC236}">
                    <a16:creationId xmlns:a16="http://schemas.microsoft.com/office/drawing/2014/main" id="{F16A8E4C-E0C6-3FA2-FA6C-6FFD55A52B17}"/>
                  </a:ext>
                </a:extLst>
              </p:cNvPr>
              <p:cNvSpPr/>
              <p:nvPr/>
            </p:nvSpPr>
            <p:spPr>
              <a:xfrm>
                <a:off x="9812332" y="1396268"/>
                <a:ext cx="143510" cy="32194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2194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321531"/>
                    </a:lnTo>
                    <a:lnTo>
                      <a:pt x="0" y="321531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12" name="object 40">
                <a:extLst>
                  <a:ext uri="{FF2B5EF4-FFF2-40B4-BE49-F238E27FC236}">
                    <a16:creationId xmlns:a16="http://schemas.microsoft.com/office/drawing/2014/main" id="{E6C1E77A-5529-2715-6DE4-F67DE2B07098}"/>
                  </a:ext>
                </a:extLst>
              </p:cNvPr>
              <p:cNvSpPr/>
              <p:nvPr/>
            </p:nvSpPr>
            <p:spPr>
              <a:xfrm>
                <a:off x="9955026" y="1661887"/>
                <a:ext cx="143510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651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55911"/>
                    </a:lnTo>
                    <a:lnTo>
                      <a:pt x="143183" y="55911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13" name="object 41">
                <a:extLst>
                  <a:ext uri="{FF2B5EF4-FFF2-40B4-BE49-F238E27FC236}">
                    <a16:creationId xmlns:a16="http://schemas.microsoft.com/office/drawing/2014/main" id="{CD513DB4-06C4-7575-ACC8-01D2DA397DBD}"/>
                  </a:ext>
                </a:extLst>
              </p:cNvPr>
              <p:cNvSpPr/>
              <p:nvPr/>
            </p:nvSpPr>
            <p:spPr>
              <a:xfrm>
                <a:off x="9955026" y="1661887"/>
                <a:ext cx="143510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651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55911"/>
                    </a:lnTo>
                    <a:lnTo>
                      <a:pt x="0" y="55911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</p:grpSp>
        <p:grpSp>
          <p:nvGrpSpPr>
            <p:cNvPr id="185" name="object 129">
              <a:extLst>
                <a:ext uri="{FF2B5EF4-FFF2-40B4-BE49-F238E27FC236}">
                  <a16:creationId xmlns:a16="http://schemas.microsoft.com/office/drawing/2014/main" id="{2A9B4202-714D-ED0C-E4C2-2584CC90034A}"/>
                </a:ext>
              </a:extLst>
            </p:cNvPr>
            <p:cNvGrpSpPr/>
            <p:nvPr/>
          </p:nvGrpSpPr>
          <p:grpSpPr>
            <a:xfrm>
              <a:off x="8160019" y="315212"/>
              <a:ext cx="108623" cy="401079"/>
              <a:chOff x="9379478" y="1183342"/>
              <a:chExt cx="153035" cy="539750"/>
            </a:xfrm>
          </p:grpSpPr>
          <p:sp>
            <p:nvSpPr>
              <p:cNvPr id="186" name="object 130">
                <a:extLst>
                  <a:ext uri="{FF2B5EF4-FFF2-40B4-BE49-F238E27FC236}">
                    <a16:creationId xmlns:a16="http://schemas.microsoft.com/office/drawing/2014/main" id="{FC597AAB-8518-A654-FDAD-51331B1CE245}"/>
                  </a:ext>
                </a:extLst>
              </p:cNvPr>
              <p:cNvSpPr/>
              <p:nvPr/>
            </p:nvSpPr>
            <p:spPr>
              <a:xfrm>
                <a:off x="9384241" y="1188105"/>
                <a:ext cx="143510" cy="5302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30225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529694"/>
                    </a:lnTo>
                    <a:lnTo>
                      <a:pt x="143184" y="529694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87" name="object 131">
                <a:extLst>
                  <a:ext uri="{FF2B5EF4-FFF2-40B4-BE49-F238E27FC236}">
                    <a16:creationId xmlns:a16="http://schemas.microsoft.com/office/drawing/2014/main" id="{60CC09BE-DDD3-5247-4896-68799CBD4476}"/>
                  </a:ext>
                </a:extLst>
              </p:cNvPr>
              <p:cNvSpPr/>
              <p:nvPr/>
            </p:nvSpPr>
            <p:spPr>
              <a:xfrm>
                <a:off x="9384241" y="1188105"/>
                <a:ext cx="143510" cy="5302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30225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529694"/>
                    </a:lnTo>
                    <a:lnTo>
                      <a:pt x="0" y="529694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</p:grpSp>
      </p:grpSp>
      <p:grpSp>
        <p:nvGrpSpPr>
          <p:cNvPr id="214" name="Group 213">
            <a:extLst>
              <a:ext uri="{FF2B5EF4-FFF2-40B4-BE49-F238E27FC236}">
                <a16:creationId xmlns:a16="http://schemas.microsoft.com/office/drawing/2014/main" id="{23EC9B32-0AFF-068C-6AC1-11B1B1A8A44E}"/>
              </a:ext>
            </a:extLst>
          </p:cNvPr>
          <p:cNvGrpSpPr>
            <a:grpSpLocks noChangeAspect="1"/>
          </p:cNvGrpSpPr>
          <p:nvPr/>
        </p:nvGrpSpPr>
        <p:grpSpPr>
          <a:xfrm>
            <a:off x="5768576" y="2597515"/>
            <a:ext cx="359040" cy="127221"/>
            <a:chOff x="7316835" y="187982"/>
            <a:chExt cx="1490982" cy="528309"/>
          </a:xfrm>
        </p:grpSpPr>
        <p:grpSp>
          <p:nvGrpSpPr>
            <p:cNvPr id="215" name="object 14">
              <a:extLst>
                <a:ext uri="{FF2B5EF4-FFF2-40B4-BE49-F238E27FC236}">
                  <a16:creationId xmlns:a16="http://schemas.microsoft.com/office/drawing/2014/main" id="{9CC0975C-1C5D-1A7F-B0C6-66996B4A0248}"/>
                </a:ext>
              </a:extLst>
            </p:cNvPr>
            <p:cNvGrpSpPr/>
            <p:nvPr/>
          </p:nvGrpSpPr>
          <p:grpSpPr>
            <a:xfrm>
              <a:off x="7316835" y="187982"/>
              <a:ext cx="1490982" cy="527960"/>
              <a:chOff x="8191551" y="1012122"/>
              <a:chExt cx="2100580" cy="710501"/>
            </a:xfrm>
          </p:grpSpPr>
          <p:sp>
            <p:nvSpPr>
              <p:cNvPr id="219" name="object 16">
                <a:extLst>
                  <a:ext uri="{FF2B5EF4-FFF2-40B4-BE49-F238E27FC236}">
                    <a16:creationId xmlns:a16="http://schemas.microsoft.com/office/drawing/2014/main" id="{DE996CDE-F9A8-76BF-BC9E-FB17EFA660DC}"/>
                  </a:ext>
                </a:extLst>
              </p:cNvPr>
              <p:cNvSpPr/>
              <p:nvPr/>
            </p:nvSpPr>
            <p:spPr>
              <a:xfrm>
                <a:off x="8191551" y="1711511"/>
                <a:ext cx="33655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36550">
                    <a:moveTo>
                      <a:pt x="0" y="0"/>
                    </a:moveTo>
                    <a:lnTo>
                      <a:pt x="336506" y="0"/>
                    </a:lnTo>
                  </a:path>
                </a:pathLst>
              </a:custGeom>
              <a:ln w="12576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20" name="object 17">
                <a:extLst>
                  <a:ext uri="{FF2B5EF4-FFF2-40B4-BE49-F238E27FC236}">
                    <a16:creationId xmlns:a16="http://schemas.microsoft.com/office/drawing/2014/main" id="{63C3B7BA-863D-6E69-8DFF-A447CA0BCF7B}"/>
                  </a:ext>
                </a:extLst>
              </p:cNvPr>
              <p:cNvSpPr/>
              <p:nvPr/>
            </p:nvSpPr>
            <p:spPr>
              <a:xfrm>
                <a:off x="8191551" y="1716273"/>
                <a:ext cx="479425" cy="0"/>
              </a:xfrm>
              <a:custGeom>
                <a:avLst/>
                <a:gdLst/>
                <a:ahLst/>
                <a:cxnLst/>
                <a:rect l="l" t="t" r="r" b="b"/>
                <a:pathLst>
                  <a:path w="479425">
                    <a:moveTo>
                      <a:pt x="0" y="0"/>
                    </a:moveTo>
                    <a:lnTo>
                      <a:pt x="479204" y="0"/>
                    </a:lnTo>
                  </a:path>
                </a:pathLst>
              </a:custGeom>
              <a:ln w="317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21" name="object 18">
                <a:extLst>
                  <a:ext uri="{FF2B5EF4-FFF2-40B4-BE49-F238E27FC236}">
                    <a16:creationId xmlns:a16="http://schemas.microsoft.com/office/drawing/2014/main" id="{698158B0-CAA8-ACDD-1E13-4DA935152EA2}"/>
                  </a:ext>
                </a:extLst>
              </p:cNvPr>
              <p:cNvSpPr/>
              <p:nvPr/>
            </p:nvSpPr>
            <p:spPr>
              <a:xfrm>
                <a:off x="10098210" y="1711511"/>
                <a:ext cx="19367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93675">
                    <a:moveTo>
                      <a:pt x="0" y="0"/>
                    </a:moveTo>
                    <a:lnTo>
                      <a:pt x="193322" y="0"/>
                    </a:lnTo>
                  </a:path>
                </a:pathLst>
              </a:custGeom>
              <a:ln w="12576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22" name="object 19">
                <a:extLst>
                  <a:ext uri="{FF2B5EF4-FFF2-40B4-BE49-F238E27FC236}">
                    <a16:creationId xmlns:a16="http://schemas.microsoft.com/office/drawing/2014/main" id="{BF362DF0-6B55-1283-33DE-6FEED7E6EAAE}"/>
                  </a:ext>
                </a:extLst>
              </p:cNvPr>
              <p:cNvSpPr/>
              <p:nvPr/>
            </p:nvSpPr>
            <p:spPr>
              <a:xfrm>
                <a:off x="8191551" y="1716273"/>
                <a:ext cx="2100580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2100579" h="6350">
                    <a:moveTo>
                      <a:pt x="1906658" y="0"/>
                    </a:moveTo>
                    <a:lnTo>
                      <a:pt x="2099981" y="0"/>
                    </a:lnTo>
                  </a:path>
                  <a:path w="2100579" h="6350">
                    <a:moveTo>
                      <a:pt x="0" y="6288"/>
                    </a:moveTo>
                    <a:lnTo>
                      <a:pt x="2099981" y="6288"/>
                    </a:lnTo>
                  </a:path>
                </a:pathLst>
              </a:custGeom>
              <a:ln w="317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23" name="object 20">
                <a:extLst>
                  <a:ext uri="{FF2B5EF4-FFF2-40B4-BE49-F238E27FC236}">
                    <a16:creationId xmlns:a16="http://schemas.microsoft.com/office/drawing/2014/main" id="{D3FDCA2E-C3F6-6BEF-EFC8-1AFA98779AC4}"/>
                  </a:ext>
                </a:extLst>
              </p:cNvPr>
              <p:cNvSpPr/>
              <p:nvPr/>
            </p:nvSpPr>
            <p:spPr>
              <a:xfrm>
                <a:off x="8385361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87496"/>
                    </a:lnTo>
                    <a:lnTo>
                      <a:pt x="143183" y="87496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24" name="object 21">
                <a:extLst>
                  <a:ext uri="{FF2B5EF4-FFF2-40B4-BE49-F238E27FC236}">
                    <a16:creationId xmlns:a16="http://schemas.microsoft.com/office/drawing/2014/main" id="{7474F078-9C6B-2D2C-3C22-792D87A501F4}"/>
                  </a:ext>
                </a:extLst>
              </p:cNvPr>
              <p:cNvSpPr/>
              <p:nvPr/>
            </p:nvSpPr>
            <p:spPr>
              <a:xfrm>
                <a:off x="8385361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87496"/>
                    </a:lnTo>
                    <a:lnTo>
                      <a:pt x="0" y="8749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25" name="object 22">
                <a:extLst>
                  <a:ext uri="{FF2B5EF4-FFF2-40B4-BE49-F238E27FC236}">
                    <a16:creationId xmlns:a16="http://schemas.microsoft.com/office/drawing/2014/main" id="{A7727F45-F076-CB08-17CD-D692CA5AD049}"/>
                  </a:ext>
                </a:extLst>
              </p:cNvPr>
              <p:cNvSpPr/>
              <p:nvPr/>
            </p:nvSpPr>
            <p:spPr>
              <a:xfrm>
                <a:off x="8528058" y="1012122"/>
                <a:ext cx="143510" cy="70612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706119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705676"/>
                    </a:lnTo>
                    <a:lnTo>
                      <a:pt x="143183" y="705676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26" name="object 23">
                <a:extLst>
                  <a:ext uri="{FF2B5EF4-FFF2-40B4-BE49-F238E27FC236}">
                    <a16:creationId xmlns:a16="http://schemas.microsoft.com/office/drawing/2014/main" id="{0C0A6FA4-65F9-ACC0-01A4-E6258CF72A85}"/>
                  </a:ext>
                </a:extLst>
              </p:cNvPr>
              <p:cNvSpPr/>
              <p:nvPr/>
            </p:nvSpPr>
            <p:spPr>
              <a:xfrm>
                <a:off x="8528058" y="1012122"/>
                <a:ext cx="143510" cy="70612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706119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705676"/>
                    </a:lnTo>
                    <a:lnTo>
                      <a:pt x="0" y="70567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27" name="object 24">
                <a:extLst>
                  <a:ext uri="{FF2B5EF4-FFF2-40B4-BE49-F238E27FC236}">
                    <a16:creationId xmlns:a16="http://schemas.microsoft.com/office/drawing/2014/main" id="{0BC96B25-30D6-B4A6-FBB8-7B8B6A58F85C}"/>
                  </a:ext>
                </a:extLst>
              </p:cNvPr>
              <p:cNvSpPr/>
              <p:nvPr/>
            </p:nvSpPr>
            <p:spPr>
              <a:xfrm>
                <a:off x="8670755" y="1535343"/>
                <a:ext cx="143510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82880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182455"/>
                    </a:lnTo>
                    <a:lnTo>
                      <a:pt x="143183" y="182455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28" name="object 25">
                <a:extLst>
                  <a:ext uri="{FF2B5EF4-FFF2-40B4-BE49-F238E27FC236}">
                    <a16:creationId xmlns:a16="http://schemas.microsoft.com/office/drawing/2014/main" id="{978FB878-BCE1-37AF-C81B-FC0F98CBA956}"/>
                  </a:ext>
                </a:extLst>
              </p:cNvPr>
              <p:cNvSpPr/>
              <p:nvPr/>
            </p:nvSpPr>
            <p:spPr>
              <a:xfrm>
                <a:off x="8670755" y="1535343"/>
                <a:ext cx="143510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8288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182455"/>
                    </a:lnTo>
                    <a:lnTo>
                      <a:pt x="0" y="182455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29" name="object 26">
                <a:extLst>
                  <a:ext uri="{FF2B5EF4-FFF2-40B4-BE49-F238E27FC236}">
                    <a16:creationId xmlns:a16="http://schemas.microsoft.com/office/drawing/2014/main" id="{63A729BD-9726-6A17-C140-27758A3B551F}"/>
                  </a:ext>
                </a:extLst>
              </p:cNvPr>
              <p:cNvSpPr/>
              <p:nvPr/>
            </p:nvSpPr>
            <p:spPr>
              <a:xfrm>
                <a:off x="8813451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290708"/>
                    </a:lnTo>
                    <a:lnTo>
                      <a:pt x="143184" y="290708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30" name="object 27">
                <a:extLst>
                  <a:ext uri="{FF2B5EF4-FFF2-40B4-BE49-F238E27FC236}">
                    <a16:creationId xmlns:a16="http://schemas.microsoft.com/office/drawing/2014/main" id="{63AF2046-4A43-EBFA-A6F3-507DE534CA02}"/>
                  </a:ext>
                </a:extLst>
              </p:cNvPr>
              <p:cNvSpPr/>
              <p:nvPr/>
            </p:nvSpPr>
            <p:spPr>
              <a:xfrm>
                <a:off x="8813451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90707"/>
                    </a:lnTo>
                    <a:lnTo>
                      <a:pt x="0" y="290707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31" name="object 28">
                <a:extLst>
                  <a:ext uri="{FF2B5EF4-FFF2-40B4-BE49-F238E27FC236}">
                    <a16:creationId xmlns:a16="http://schemas.microsoft.com/office/drawing/2014/main" id="{1DD2DB5A-7030-6BCD-187B-9AB76F37AAAE}"/>
                  </a:ext>
                </a:extLst>
              </p:cNvPr>
              <p:cNvSpPr/>
              <p:nvPr/>
            </p:nvSpPr>
            <p:spPr>
              <a:xfrm>
                <a:off x="8956149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87496"/>
                    </a:lnTo>
                    <a:lnTo>
                      <a:pt x="143184" y="87496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32" name="object 29">
                <a:extLst>
                  <a:ext uri="{FF2B5EF4-FFF2-40B4-BE49-F238E27FC236}">
                    <a16:creationId xmlns:a16="http://schemas.microsoft.com/office/drawing/2014/main" id="{B756E520-54F2-3ADA-3351-77681A542618}"/>
                  </a:ext>
                </a:extLst>
              </p:cNvPr>
              <p:cNvSpPr/>
              <p:nvPr/>
            </p:nvSpPr>
            <p:spPr>
              <a:xfrm>
                <a:off x="8956149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87496"/>
                    </a:lnTo>
                    <a:lnTo>
                      <a:pt x="0" y="8749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33" name="object 30">
                <a:extLst>
                  <a:ext uri="{FF2B5EF4-FFF2-40B4-BE49-F238E27FC236}">
                    <a16:creationId xmlns:a16="http://schemas.microsoft.com/office/drawing/2014/main" id="{6C98861A-7928-3393-4D9B-6C48E4A1B6E4}"/>
                  </a:ext>
                </a:extLst>
              </p:cNvPr>
              <p:cNvSpPr/>
              <p:nvPr/>
            </p:nvSpPr>
            <p:spPr>
              <a:xfrm>
                <a:off x="9098846" y="1403269"/>
                <a:ext cx="143510" cy="31496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1496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314529"/>
                    </a:lnTo>
                    <a:lnTo>
                      <a:pt x="143184" y="314529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34" name="object 31">
                <a:extLst>
                  <a:ext uri="{FF2B5EF4-FFF2-40B4-BE49-F238E27FC236}">
                    <a16:creationId xmlns:a16="http://schemas.microsoft.com/office/drawing/2014/main" id="{157C1D00-E389-259D-81BD-BE0C959A6DEF}"/>
                  </a:ext>
                </a:extLst>
              </p:cNvPr>
              <p:cNvSpPr/>
              <p:nvPr/>
            </p:nvSpPr>
            <p:spPr>
              <a:xfrm>
                <a:off x="9098846" y="1403269"/>
                <a:ext cx="143510" cy="31496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1496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314529"/>
                    </a:lnTo>
                    <a:lnTo>
                      <a:pt x="0" y="31452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35" name="object 32">
                <a:extLst>
                  <a:ext uri="{FF2B5EF4-FFF2-40B4-BE49-F238E27FC236}">
                    <a16:creationId xmlns:a16="http://schemas.microsoft.com/office/drawing/2014/main" id="{58D0DF63-E594-A667-05AD-8635F63BB055}"/>
                  </a:ext>
                </a:extLst>
              </p:cNvPr>
              <p:cNvSpPr/>
              <p:nvPr/>
            </p:nvSpPr>
            <p:spPr>
              <a:xfrm>
                <a:off x="9241543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290708"/>
                    </a:lnTo>
                    <a:lnTo>
                      <a:pt x="143184" y="290708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36" name="object 33">
                <a:extLst>
                  <a:ext uri="{FF2B5EF4-FFF2-40B4-BE49-F238E27FC236}">
                    <a16:creationId xmlns:a16="http://schemas.microsoft.com/office/drawing/2014/main" id="{001E8D4E-7982-0B8A-FCC4-4C3CC85E4603}"/>
                  </a:ext>
                </a:extLst>
              </p:cNvPr>
              <p:cNvSpPr/>
              <p:nvPr/>
            </p:nvSpPr>
            <p:spPr>
              <a:xfrm>
                <a:off x="9241543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90708"/>
                    </a:lnTo>
                    <a:lnTo>
                      <a:pt x="0" y="290708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37" name="object 34">
                <a:extLst>
                  <a:ext uri="{FF2B5EF4-FFF2-40B4-BE49-F238E27FC236}">
                    <a16:creationId xmlns:a16="http://schemas.microsoft.com/office/drawing/2014/main" id="{CEFFDCC7-879C-FC31-CBC3-F7F553DC39B0}"/>
                  </a:ext>
                </a:extLst>
              </p:cNvPr>
              <p:cNvSpPr/>
              <p:nvPr/>
            </p:nvSpPr>
            <p:spPr>
              <a:xfrm>
                <a:off x="9526937" y="1585520"/>
                <a:ext cx="143510" cy="1327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3271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132279"/>
                    </a:lnTo>
                    <a:lnTo>
                      <a:pt x="143183" y="132279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38" name="object 35">
                <a:extLst>
                  <a:ext uri="{FF2B5EF4-FFF2-40B4-BE49-F238E27FC236}">
                    <a16:creationId xmlns:a16="http://schemas.microsoft.com/office/drawing/2014/main" id="{C35930A6-BF90-0375-A684-81FD9FC06FF2}"/>
                  </a:ext>
                </a:extLst>
              </p:cNvPr>
              <p:cNvSpPr/>
              <p:nvPr/>
            </p:nvSpPr>
            <p:spPr>
              <a:xfrm>
                <a:off x="9526937" y="1585520"/>
                <a:ext cx="143510" cy="1327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3271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132279"/>
                    </a:lnTo>
                    <a:lnTo>
                      <a:pt x="0" y="13227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39" name="object 36">
                <a:extLst>
                  <a:ext uri="{FF2B5EF4-FFF2-40B4-BE49-F238E27FC236}">
                    <a16:creationId xmlns:a16="http://schemas.microsoft.com/office/drawing/2014/main" id="{9C245F8E-352B-44E6-3C98-6CDEB1F6D46D}"/>
                  </a:ext>
                </a:extLst>
              </p:cNvPr>
              <p:cNvSpPr/>
              <p:nvPr/>
            </p:nvSpPr>
            <p:spPr>
              <a:xfrm>
                <a:off x="9669635" y="1479669"/>
                <a:ext cx="143510" cy="2381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38125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238130"/>
                    </a:lnTo>
                    <a:lnTo>
                      <a:pt x="143183" y="238130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40" name="object 37">
                <a:extLst>
                  <a:ext uri="{FF2B5EF4-FFF2-40B4-BE49-F238E27FC236}">
                    <a16:creationId xmlns:a16="http://schemas.microsoft.com/office/drawing/2014/main" id="{3A6D1D94-7E35-C978-DED1-CE8D6B3DA5F1}"/>
                  </a:ext>
                </a:extLst>
              </p:cNvPr>
              <p:cNvSpPr/>
              <p:nvPr/>
            </p:nvSpPr>
            <p:spPr>
              <a:xfrm>
                <a:off x="9669635" y="1479669"/>
                <a:ext cx="143510" cy="2381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38125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38129"/>
                    </a:lnTo>
                    <a:lnTo>
                      <a:pt x="0" y="23812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41" name="object 38">
                <a:extLst>
                  <a:ext uri="{FF2B5EF4-FFF2-40B4-BE49-F238E27FC236}">
                    <a16:creationId xmlns:a16="http://schemas.microsoft.com/office/drawing/2014/main" id="{9986C38D-0C97-865E-8DB9-BBC7EA38C3F7}"/>
                  </a:ext>
                </a:extLst>
              </p:cNvPr>
              <p:cNvSpPr/>
              <p:nvPr/>
            </p:nvSpPr>
            <p:spPr>
              <a:xfrm>
                <a:off x="9812332" y="1396268"/>
                <a:ext cx="143510" cy="32194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2194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321530"/>
                    </a:lnTo>
                    <a:lnTo>
                      <a:pt x="143183" y="321530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42" name="object 39">
                <a:extLst>
                  <a:ext uri="{FF2B5EF4-FFF2-40B4-BE49-F238E27FC236}">
                    <a16:creationId xmlns:a16="http://schemas.microsoft.com/office/drawing/2014/main" id="{B29C3B38-E955-3C56-1F89-765FAF53785F}"/>
                  </a:ext>
                </a:extLst>
              </p:cNvPr>
              <p:cNvSpPr/>
              <p:nvPr/>
            </p:nvSpPr>
            <p:spPr>
              <a:xfrm>
                <a:off x="9812332" y="1396268"/>
                <a:ext cx="143510" cy="32194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2194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321531"/>
                    </a:lnTo>
                    <a:lnTo>
                      <a:pt x="0" y="321531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43" name="object 40">
                <a:extLst>
                  <a:ext uri="{FF2B5EF4-FFF2-40B4-BE49-F238E27FC236}">
                    <a16:creationId xmlns:a16="http://schemas.microsoft.com/office/drawing/2014/main" id="{DE0952D9-016E-0DC8-2E5A-900DC6E43CC7}"/>
                  </a:ext>
                </a:extLst>
              </p:cNvPr>
              <p:cNvSpPr/>
              <p:nvPr/>
            </p:nvSpPr>
            <p:spPr>
              <a:xfrm>
                <a:off x="9955026" y="1661887"/>
                <a:ext cx="143510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651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55911"/>
                    </a:lnTo>
                    <a:lnTo>
                      <a:pt x="143183" y="55911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44" name="object 41">
                <a:extLst>
                  <a:ext uri="{FF2B5EF4-FFF2-40B4-BE49-F238E27FC236}">
                    <a16:creationId xmlns:a16="http://schemas.microsoft.com/office/drawing/2014/main" id="{42F1628B-30F3-EC86-443A-A6FF401D962B}"/>
                  </a:ext>
                </a:extLst>
              </p:cNvPr>
              <p:cNvSpPr/>
              <p:nvPr/>
            </p:nvSpPr>
            <p:spPr>
              <a:xfrm>
                <a:off x="9955026" y="1661887"/>
                <a:ext cx="143510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651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55911"/>
                    </a:lnTo>
                    <a:lnTo>
                      <a:pt x="0" y="55911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</p:grpSp>
        <p:grpSp>
          <p:nvGrpSpPr>
            <p:cNvPr id="216" name="object 129">
              <a:extLst>
                <a:ext uri="{FF2B5EF4-FFF2-40B4-BE49-F238E27FC236}">
                  <a16:creationId xmlns:a16="http://schemas.microsoft.com/office/drawing/2014/main" id="{89350AAB-A847-4C46-96AA-100B94CA121F}"/>
                </a:ext>
              </a:extLst>
            </p:cNvPr>
            <p:cNvGrpSpPr/>
            <p:nvPr/>
          </p:nvGrpSpPr>
          <p:grpSpPr>
            <a:xfrm>
              <a:off x="8160019" y="315212"/>
              <a:ext cx="108623" cy="401079"/>
              <a:chOff x="9379478" y="1183342"/>
              <a:chExt cx="153035" cy="539750"/>
            </a:xfrm>
          </p:grpSpPr>
          <p:sp>
            <p:nvSpPr>
              <p:cNvPr id="217" name="object 130">
                <a:extLst>
                  <a:ext uri="{FF2B5EF4-FFF2-40B4-BE49-F238E27FC236}">
                    <a16:creationId xmlns:a16="http://schemas.microsoft.com/office/drawing/2014/main" id="{C922DDD4-E928-19DB-D8B1-26BDBF6D675C}"/>
                  </a:ext>
                </a:extLst>
              </p:cNvPr>
              <p:cNvSpPr/>
              <p:nvPr/>
            </p:nvSpPr>
            <p:spPr>
              <a:xfrm>
                <a:off x="9384241" y="1188105"/>
                <a:ext cx="143510" cy="5302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30225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529694"/>
                    </a:lnTo>
                    <a:lnTo>
                      <a:pt x="143184" y="529694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18" name="object 131">
                <a:extLst>
                  <a:ext uri="{FF2B5EF4-FFF2-40B4-BE49-F238E27FC236}">
                    <a16:creationId xmlns:a16="http://schemas.microsoft.com/office/drawing/2014/main" id="{E347214E-AF7E-117F-458F-5FE1D5ED7B52}"/>
                  </a:ext>
                </a:extLst>
              </p:cNvPr>
              <p:cNvSpPr/>
              <p:nvPr/>
            </p:nvSpPr>
            <p:spPr>
              <a:xfrm>
                <a:off x="9384241" y="1188105"/>
                <a:ext cx="143510" cy="5302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30225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529694"/>
                    </a:lnTo>
                    <a:lnTo>
                      <a:pt x="0" y="529694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</p:grpSp>
      </p:grpSp>
      <p:sp>
        <p:nvSpPr>
          <p:cNvPr id="246" name="Up-Down Arrow 245">
            <a:extLst>
              <a:ext uri="{FF2B5EF4-FFF2-40B4-BE49-F238E27FC236}">
                <a16:creationId xmlns:a16="http://schemas.microsoft.com/office/drawing/2014/main" id="{4F53868C-EBBE-C1A3-65D9-757549E7C2BA}"/>
              </a:ext>
            </a:extLst>
          </p:cNvPr>
          <p:cNvSpPr/>
          <p:nvPr/>
        </p:nvSpPr>
        <p:spPr>
          <a:xfrm>
            <a:off x="2910828" y="2142758"/>
            <a:ext cx="132862" cy="407870"/>
          </a:xfrm>
          <a:prstGeom prst="upDownArrow">
            <a:avLst>
              <a:gd name="adj1" fmla="val 22742"/>
              <a:gd name="adj2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" name="Up-Down Arrow 246">
            <a:extLst>
              <a:ext uri="{FF2B5EF4-FFF2-40B4-BE49-F238E27FC236}">
                <a16:creationId xmlns:a16="http://schemas.microsoft.com/office/drawing/2014/main" id="{5CEDB769-D1C6-A61F-E0FD-98C5429D6D6B}"/>
              </a:ext>
            </a:extLst>
          </p:cNvPr>
          <p:cNvSpPr/>
          <p:nvPr/>
        </p:nvSpPr>
        <p:spPr>
          <a:xfrm>
            <a:off x="3472790" y="2141490"/>
            <a:ext cx="132862" cy="407870"/>
          </a:xfrm>
          <a:prstGeom prst="upDownArrow">
            <a:avLst>
              <a:gd name="adj1" fmla="val 22742"/>
              <a:gd name="adj2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" name="Up-Down Arrow 247">
            <a:extLst>
              <a:ext uri="{FF2B5EF4-FFF2-40B4-BE49-F238E27FC236}">
                <a16:creationId xmlns:a16="http://schemas.microsoft.com/office/drawing/2014/main" id="{E4938E66-9E21-9F67-5B4C-9BE1E933D02B}"/>
              </a:ext>
            </a:extLst>
          </p:cNvPr>
          <p:cNvSpPr/>
          <p:nvPr/>
        </p:nvSpPr>
        <p:spPr>
          <a:xfrm>
            <a:off x="4010974" y="2131877"/>
            <a:ext cx="132862" cy="407870"/>
          </a:xfrm>
          <a:prstGeom prst="upDownArrow">
            <a:avLst>
              <a:gd name="adj1" fmla="val 22742"/>
              <a:gd name="adj2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" name="Up-Down Arrow 248">
            <a:extLst>
              <a:ext uri="{FF2B5EF4-FFF2-40B4-BE49-F238E27FC236}">
                <a16:creationId xmlns:a16="http://schemas.microsoft.com/office/drawing/2014/main" id="{EBF8D79C-1498-EE69-F9D6-80839799BA7A}"/>
              </a:ext>
            </a:extLst>
          </p:cNvPr>
          <p:cNvSpPr/>
          <p:nvPr/>
        </p:nvSpPr>
        <p:spPr>
          <a:xfrm>
            <a:off x="4615752" y="2133766"/>
            <a:ext cx="132862" cy="407870"/>
          </a:xfrm>
          <a:prstGeom prst="upDownArrow">
            <a:avLst>
              <a:gd name="adj1" fmla="val 22742"/>
              <a:gd name="adj2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" name="Up-Down Arrow 249">
            <a:extLst>
              <a:ext uri="{FF2B5EF4-FFF2-40B4-BE49-F238E27FC236}">
                <a16:creationId xmlns:a16="http://schemas.microsoft.com/office/drawing/2014/main" id="{5D20A81F-797C-DA9D-16B3-5907B1117063}"/>
              </a:ext>
            </a:extLst>
          </p:cNvPr>
          <p:cNvSpPr/>
          <p:nvPr/>
        </p:nvSpPr>
        <p:spPr>
          <a:xfrm>
            <a:off x="5243165" y="2126394"/>
            <a:ext cx="132862" cy="407870"/>
          </a:xfrm>
          <a:prstGeom prst="upDownArrow">
            <a:avLst>
              <a:gd name="adj1" fmla="val 22742"/>
              <a:gd name="adj2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" name="Up-Down Arrow 250">
            <a:extLst>
              <a:ext uri="{FF2B5EF4-FFF2-40B4-BE49-F238E27FC236}">
                <a16:creationId xmlns:a16="http://schemas.microsoft.com/office/drawing/2014/main" id="{A48BC4AA-F701-9E79-B4BA-EEA46574D057}"/>
              </a:ext>
            </a:extLst>
          </p:cNvPr>
          <p:cNvSpPr/>
          <p:nvPr/>
        </p:nvSpPr>
        <p:spPr>
          <a:xfrm>
            <a:off x="5895178" y="2120359"/>
            <a:ext cx="132862" cy="407870"/>
          </a:xfrm>
          <a:prstGeom prst="upDownArrow">
            <a:avLst>
              <a:gd name="adj1" fmla="val 22742"/>
              <a:gd name="adj2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86C767D-D844-4FF2-2E60-58D7C6E8EC20}"/>
              </a:ext>
            </a:extLst>
          </p:cNvPr>
          <p:cNvSpPr txBox="1"/>
          <p:nvPr/>
        </p:nvSpPr>
        <p:spPr>
          <a:xfrm>
            <a:off x="3081528" y="2142960"/>
            <a:ext cx="3082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spc="-11" dirty="0">
                <a:solidFill>
                  <a:srgbClr val="C00000"/>
                </a:solidFill>
                <a:latin typeface="Calibri"/>
                <a:cs typeface="Calibri"/>
              </a:rPr>
              <a:t>+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DC6DBD2-AB2A-5E2C-99E4-8BE9148C222C}"/>
              </a:ext>
            </a:extLst>
          </p:cNvPr>
          <p:cNvSpPr txBox="1"/>
          <p:nvPr/>
        </p:nvSpPr>
        <p:spPr>
          <a:xfrm>
            <a:off x="3658196" y="2149310"/>
            <a:ext cx="3082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spc="-11" dirty="0">
                <a:solidFill>
                  <a:srgbClr val="C00000"/>
                </a:solidFill>
                <a:latin typeface="Calibri"/>
                <a:cs typeface="Calibri"/>
              </a:rPr>
              <a:t>+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7992747-C4D3-5576-2233-3E3734EA2B15}"/>
              </a:ext>
            </a:extLst>
          </p:cNvPr>
          <p:cNvSpPr txBox="1"/>
          <p:nvPr/>
        </p:nvSpPr>
        <p:spPr>
          <a:xfrm>
            <a:off x="4225599" y="2137646"/>
            <a:ext cx="3082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spc="-11" dirty="0">
                <a:solidFill>
                  <a:srgbClr val="C00000"/>
                </a:solidFill>
                <a:latin typeface="Calibri"/>
                <a:cs typeface="Calibri"/>
              </a:rPr>
              <a:t>+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FBF7814-D269-9A0A-1B5A-75A7E6EBFF7B}"/>
              </a:ext>
            </a:extLst>
          </p:cNvPr>
          <p:cNvSpPr txBox="1"/>
          <p:nvPr/>
        </p:nvSpPr>
        <p:spPr>
          <a:xfrm>
            <a:off x="4840846" y="2147283"/>
            <a:ext cx="3082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spc="-11" dirty="0">
                <a:solidFill>
                  <a:srgbClr val="C00000"/>
                </a:solidFill>
                <a:latin typeface="Calibri"/>
                <a:cs typeface="Calibri"/>
              </a:rPr>
              <a:t>+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FF36955-3BB9-3998-95A4-E3B87CEFD01F}"/>
              </a:ext>
            </a:extLst>
          </p:cNvPr>
          <p:cNvSpPr txBox="1"/>
          <p:nvPr/>
        </p:nvSpPr>
        <p:spPr>
          <a:xfrm>
            <a:off x="5489086" y="2147283"/>
            <a:ext cx="3082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spc="-11" dirty="0">
                <a:solidFill>
                  <a:srgbClr val="C00000"/>
                </a:solidFill>
                <a:latin typeface="Calibri"/>
                <a:cs typeface="Calibri"/>
              </a:rPr>
              <a:t>+</a:t>
            </a:r>
            <a:endParaRPr lang="en-US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BAD6C350-8EFA-5B30-13C1-1820E67F7D66}"/>
                  </a:ext>
                </a:extLst>
              </p:cNvPr>
              <p:cNvSpPr txBox="1"/>
              <p:nvPr/>
            </p:nvSpPr>
            <p:spPr>
              <a:xfrm>
                <a:off x="2054704" y="2161512"/>
                <a:ext cx="68547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ℒ</m:t>
                      </m:r>
                      <m:r>
                        <a:rPr lang="en-US" sz="1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=</m:t>
                      </m:r>
                    </m:oMath>
                  </m:oMathPara>
                </a14:m>
                <a:endParaRPr lang="en-US" sz="18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BAD6C350-8EFA-5B30-13C1-1820E67F7D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4704" y="2161512"/>
                <a:ext cx="685479" cy="369332"/>
              </a:xfrm>
              <a:prstGeom prst="rect">
                <a:avLst/>
              </a:prstGeom>
              <a:blipFill>
                <a:blip r:embed="rId17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Curved Connector 32">
            <a:extLst>
              <a:ext uri="{FF2B5EF4-FFF2-40B4-BE49-F238E27FC236}">
                <a16:creationId xmlns:a16="http://schemas.microsoft.com/office/drawing/2014/main" id="{114E4756-7BBC-BDED-C604-F0AE08FBD301}"/>
              </a:ext>
            </a:extLst>
          </p:cNvPr>
          <p:cNvCxnSpPr>
            <a:cxnSpLocks/>
            <a:stCxn id="32" idx="2"/>
            <a:endCxn id="4" idx="1"/>
          </p:cNvCxnSpPr>
          <p:nvPr/>
        </p:nvCxnSpPr>
        <p:spPr>
          <a:xfrm rot="16200000" flipH="1">
            <a:off x="2008577" y="2919710"/>
            <a:ext cx="1223583" cy="445849"/>
          </a:xfrm>
          <a:prstGeom prst="curvedConnector2">
            <a:avLst/>
          </a:prstGeom>
          <a:ln w="19050">
            <a:solidFill>
              <a:schemeClr val="accent4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6CD40677-3478-0D24-0776-BC564CAD03BC}"/>
                  </a:ext>
                </a:extLst>
              </p:cNvPr>
              <p:cNvSpPr txBox="1"/>
              <p:nvPr/>
            </p:nvSpPr>
            <p:spPr>
              <a:xfrm>
                <a:off x="2019893" y="3000959"/>
                <a:ext cx="49376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8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en-US" sz="1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ℒ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6CD40677-3478-0D24-0776-BC564CAD03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9893" y="3000959"/>
                <a:ext cx="493766" cy="3693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466027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extLst>
    <p:ext uri="{6950BFC3-D8DA-4A85-94F7-54DA5524770B}">
      <p188:commentRel xmlns:p188="http://schemas.microsoft.com/office/powerpoint/2018/8/main" r:id="rId2"/>
    </p:ext>
  </p:extLs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54607C5-92E4-7109-C56B-825B7136978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83703" y="1349103"/>
            <a:ext cx="3174087" cy="3283616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8241417B-8F6C-8A0B-9240-65662C4DC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5" dirty="0"/>
              <a:t>Attention</a:t>
            </a:r>
            <a:r>
              <a:rPr lang="en-US" spc="-161" dirty="0"/>
              <a:t> </a:t>
            </a:r>
            <a:r>
              <a:rPr lang="en-US" spc="-9" dirty="0"/>
              <a:t>mask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E90513-7A00-07AB-F773-C44CC72EF16B}"/>
              </a:ext>
            </a:extLst>
          </p:cNvPr>
          <p:cNvSpPr txBox="1"/>
          <p:nvPr/>
        </p:nvSpPr>
        <p:spPr>
          <a:xfrm>
            <a:off x="3446417" y="4821133"/>
            <a:ext cx="22511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Slide credit: Arman Cohan</a:t>
            </a:r>
            <a:endParaRPr lang="en-US" dirty="0"/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01E424AF-AAD3-5B06-5704-859213C192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081" t="21052"/>
          <a:stretch/>
        </p:blipFill>
        <p:spPr>
          <a:xfrm>
            <a:off x="6633146" y="199794"/>
            <a:ext cx="2218545" cy="2371956"/>
          </a:xfrm>
          <a:prstGeom prst="rect">
            <a:avLst/>
          </a:prstGeom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034E2C11-82DB-7A5E-D7DF-79E0812EFB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418" t="21052" r="37967"/>
          <a:stretch/>
        </p:blipFill>
        <p:spPr>
          <a:xfrm>
            <a:off x="4253702" y="191214"/>
            <a:ext cx="1981484" cy="2371956"/>
          </a:xfrm>
          <a:prstGeom prst="rect">
            <a:avLst/>
          </a:prstGeom>
        </p:spPr>
      </p:pic>
      <p:sp>
        <p:nvSpPr>
          <p:cNvPr id="7" name="Left Arrow 6">
            <a:extLst>
              <a:ext uri="{FF2B5EF4-FFF2-40B4-BE49-F238E27FC236}">
                <a16:creationId xmlns:a16="http://schemas.microsoft.com/office/drawing/2014/main" id="{B2DDD093-980D-A7D8-1A45-F4F084621B7C}"/>
              </a:ext>
            </a:extLst>
          </p:cNvPr>
          <p:cNvSpPr/>
          <p:nvPr/>
        </p:nvSpPr>
        <p:spPr>
          <a:xfrm>
            <a:off x="6258393" y="1058673"/>
            <a:ext cx="277318" cy="492808"/>
          </a:xfrm>
          <a:prstGeom prst="left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74349B-5DD1-5745-6A72-731DB06204A4}"/>
              </a:ext>
            </a:extLst>
          </p:cNvPr>
          <p:cNvSpPr txBox="1"/>
          <p:nvPr/>
        </p:nvSpPr>
        <p:spPr>
          <a:xfrm>
            <a:off x="6957186" y="2431537"/>
            <a:ext cx="1429811" cy="19267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1050" dirty="0"/>
              <a:t>What we have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7BCCEC8-00C3-17E9-02EB-6F67D8E081DF}"/>
              </a:ext>
            </a:extLst>
          </p:cNvPr>
          <p:cNvSpPr txBox="1"/>
          <p:nvPr/>
        </p:nvSpPr>
        <p:spPr>
          <a:xfrm>
            <a:off x="4581366" y="2421861"/>
            <a:ext cx="1429811" cy="19267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1050" dirty="0"/>
              <a:t>What we want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C14D5F4-8597-5C45-51F6-8756B3DD23F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28307" y="1393994"/>
            <a:ext cx="3659980" cy="3308621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83703" y="1349103"/>
            <a:ext cx="3174087" cy="3283616"/>
          </a:xfrm>
          <a:prstGeom prst="rect">
            <a:avLst/>
          </a:prstGeom>
        </p:spPr>
      </p:pic>
      <p:sp>
        <p:nvSpPr>
          <p:cNvPr id="10" name="Title 8">
            <a:extLst>
              <a:ext uri="{FF2B5EF4-FFF2-40B4-BE49-F238E27FC236}">
                <a16:creationId xmlns:a16="http://schemas.microsoft.com/office/drawing/2014/main" id="{E5FC73D7-5954-8A3A-E696-12D67A372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5" dirty="0"/>
              <a:t>Attention</a:t>
            </a:r>
            <a:r>
              <a:rPr lang="en-US" spc="-161" dirty="0"/>
              <a:t> </a:t>
            </a:r>
            <a:r>
              <a:rPr lang="en-US" spc="-9" dirty="0"/>
              <a:t>mask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C1C7ED-0069-DDEE-A648-2CD157F764A5}"/>
              </a:ext>
            </a:extLst>
          </p:cNvPr>
          <p:cNvSpPr txBox="1"/>
          <p:nvPr/>
        </p:nvSpPr>
        <p:spPr>
          <a:xfrm>
            <a:off x="3446417" y="4821133"/>
            <a:ext cx="22511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Slide credit: Arman Cohan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69266B7-A683-A974-939F-C13F465D4A73}"/>
              </a:ext>
            </a:extLst>
          </p:cNvPr>
          <p:cNvSpPr txBox="1"/>
          <p:nvPr/>
        </p:nvSpPr>
        <p:spPr>
          <a:xfrm>
            <a:off x="5608071" y="1317571"/>
            <a:ext cx="1429811" cy="19267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1050" dirty="0"/>
              <a:t>Attention mask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0EE31F35-EF13-4FCF-75F3-F2224ABBDFA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418" t="21052"/>
          <a:stretch/>
        </p:blipFill>
        <p:spPr>
          <a:xfrm>
            <a:off x="5265536" y="182315"/>
            <a:ext cx="2162090" cy="1089817"/>
          </a:xfrm>
          <a:prstGeom prst="rect">
            <a:avLst/>
          </a:prstGeom>
        </p:spPr>
      </p:pic>
      <p:sp>
        <p:nvSpPr>
          <p:cNvPr id="9" name="Left Arrow 8">
            <a:extLst>
              <a:ext uri="{FF2B5EF4-FFF2-40B4-BE49-F238E27FC236}">
                <a16:creationId xmlns:a16="http://schemas.microsoft.com/office/drawing/2014/main" id="{E8BA43C6-538C-C17D-A5C8-E533980B79B0}"/>
              </a:ext>
            </a:extLst>
          </p:cNvPr>
          <p:cNvSpPr/>
          <p:nvPr/>
        </p:nvSpPr>
        <p:spPr>
          <a:xfrm>
            <a:off x="6170202" y="462954"/>
            <a:ext cx="200617" cy="390081"/>
          </a:xfrm>
          <a:prstGeom prst="left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28307" y="1393994"/>
            <a:ext cx="3659980" cy="3308621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83703" y="1349103"/>
            <a:ext cx="3174087" cy="3283616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4153063" y="2706513"/>
            <a:ext cx="184309" cy="4712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3000" dirty="0">
                <a:latin typeface="Calibri"/>
                <a:cs typeface="Calibri"/>
              </a:rPr>
              <a:t>x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909F9590-47B9-CB90-1719-5785E6C1F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5" dirty="0"/>
              <a:t>Attention</a:t>
            </a:r>
            <a:r>
              <a:rPr lang="en-US" spc="-161" dirty="0"/>
              <a:t> </a:t>
            </a:r>
            <a:r>
              <a:rPr lang="en-US" spc="-9" dirty="0"/>
              <a:t>mask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2058E6-069D-264D-F95C-E8ECA81F6718}"/>
              </a:ext>
            </a:extLst>
          </p:cNvPr>
          <p:cNvSpPr txBox="1"/>
          <p:nvPr/>
        </p:nvSpPr>
        <p:spPr>
          <a:xfrm>
            <a:off x="3446417" y="4821133"/>
            <a:ext cx="22511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Slide credit: Arman Cohan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6B8A09-1E07-FF93-252C-B478D206D126}"/>
              </a:ext>
            </a:extLst>
          </p:cNvPr>
          <p:cNvSpPr txBox="1"/>
          <p:nvPr/>
        </p:nvSpPr>
        <p:spPr>
          <a:xfrm>
            <a:off x="5608071" y="1317571"/>
            <a:ext cx="1429811" cy="19267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1050" dirty="0"/>
              <a:t>Attention mask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0FD047B3-C3CD-1235-5DAE-7251DAA43B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418" t="21052"/>
          <a:stretch/>
        </p:blipFill>
        <p:spPr>
          <a:xfrm>
            <a:off x="5265536" y="182315"/>
            <a:ext cx="2162090" cy="1089817"/>
          </a:xfrm>
          <a:prstGeom prst="rect">
            <a:avLst/>
          </a:prstGeom>
        </p:spPr>
      </p:pic>
      <p:sp>
        <p:nvSpPr>
          <p:cNvPr id="7" name="Left Arrow 6">
            <a:extLst>
              <a:ext uri="{FF2B5EF4-FFF2-40B4-BE49-F238E27FC236}">
                <a16:creationId xmlns:a16="http://schemas.microsoft.com/office/drawing/2014/main" id="{B57B0094-54B0-AE6E-C6E9-23C9653484A7}"/>
              </a:ext>
            </a:extLst>
          </p:cNvPr>
          <p:cNvSpPr/>
          <p:nvPr/>
        </p:nvSpPr>
        <p:spPr>
          <a:xfrm>
            <a:off x="6170202" y="462954"/>
            <a:ext cx="200617" cy="390081"/>
          </a:xfrm>
          <a:prstGeom prst="left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文字方塊 74">
            <a:extLst>
              <a:ext uri="{FF2B5EF4-FFF2-40B4-BE49-F238E27FC236}">
                <a16:creationId xmlns:a16="http://schemas.microsoft.com/office/drawing/2014/main" id="{A022AA5B-BE50-B5B5-2508-C63AEF8235A0}"/>
              </a:ext>
            </a:extLst>
          </p:cNvPr>
          <p:cNvSpPr txBox="1"/>
          <p:nvPr/>
        </p:nvSpPr>
        <p:spPr>
          <a:xfrm>
            <a:off x="233647" y="4668746"/>
            <a:ext cx="4103725" cy="374571"/>
          </a:xfrm>
          <a:prstGeom prst="wedgeRoundRectCallout">
            <a:avLst>
              <a:gd name="adj1" fmla="val 41587"/>
              <a:gd name="adj2" fmla="val -92344"/>
              <a:gd name="adj3" fmla="val 16667"/>
            </a:avLst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lIns="0" rIns="0" rtlCol="0">
            <a:spAutoFit/>
          </a:bodyPr>
          <a:lstStyle/>
          <a:p>
            <a:pPr marL="5776" algn="ctr">
              <a:spcBef>
                <a:spcPts val="582"/>
              </a:spcBef>
            </a:pPr>
            <a:r>
              <a:rPr lang="en-US" sz="1600" dirty="0">
                <a:latin typeface="Calibri"/>
                <a:cs typeface="Calibri"/>
              </a:rPr>
              <a:t>Note matrix multiplication is quite fast in GPUs. 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529150" y="1315191"/>
            <a:ext cx="2604134" cy="1117759"/>
            <a:chOff x="705533" y="1753588"/>
            <a:chExt cx="3472179" cy="149034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11922" y="1812235"/>
              <a:ext cx="1565327" cy="141505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05533" y="1753588"/>
              <a:ext cx="1440560" cy="1490271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129702" y="2248404"/>
              <a:ext cx="481330" cy="509905"/>
            </a:xfrm>
            <a:custGeom>
              <a:avLst/>
              <a:gdLst/>
              <a:ahLst/>
              <a:cxnLst/>
              <a:rect l="l" t="t" r="r" b="b"/>
              <a:pathLst>
                <a:path w="481330" h="509905">
                  <a:moveTo>
                    <a:pt x="240361" y="0"/>
                  </a:moveTo>
                  <a:lnTo>
                    <a:pt x="194287" y="4665"/>
                  </a:lnTo>
                  <a:lnTo>
                    <a:pt x="149585" y="18663"/>
                  </a:lnTo>
                  <a:lnTo>
                    <a:pt x="107626" y="41992"/>
                  </a:lnTo>
                  <a:lnTo>
                    <a:pt x="69784" y="74654"/>
                  </a:lnTo>
                  <a:lnTo>
                    <a:pt x="41870" y="109954"/>
                  </a:lnTo>
                  <a:lnTo>
                    <a:pt x="20935" y="148818"/>
                  </a:lnTo>
                  <a:lnTo>
                    <a:pt x="6978" y="190226"/>
                  </a:lnTo>
                  <a:lnTo>
                    <a:pt x="0" y="233162"/>
                  </a:lnTo>
                  <a:lnTo>
                    <a:pt x="0" y="276607"/>
                  </a:lnTo>
                  <a:lnTo>
                    <a:pt x="6978" y="319542"/>
                  </a:lnTo>
                  <a:lnTo>
                    <a:pt x="20935" y="360950"/>
                  </a:lnTo>
                  <a:lnTo>
                    <a:pt x="41870" y="399814"/>
                  </a:lnTo>
                  <a:lnTo>
                    <a:pt x="69784" y="435114"/>
                  </a:lnTo>
                  <a:lnTo>
                    <a:pt x="107626" y="467775"/>
                  </a:lnTo>
                  <a:lnTo>
                    <a:pt x="149585" y="491104"/>
                  </a:lnTo>
                  <a:lnTo>
                    <a:pt x="194287" y="505102"/>
                  </a:lnTo>
                  <a:lnTo>
                    <a:pt x="240361" y="509768"/>
                  </a:lnTo>
                  <a:lnTo>
                    <a:pt x="286436" y="505102"/>
                  </a:lnTo>
                  <a:lnTo>
                    <a:pt x="331138" y="491104"/>
                  </a:lnTo>
                  <a:lnTo>
                    <a:pt x="373097" y="467775"/>
                  </a:lnTo>
                  <a:lnTo>
                    <a:pt x="410940" y="435114"/>
                  </a:lnTo>
                  <a:lnTo>
                    <a:pt x="438853" y="399814"/>
                  </a:lnTo>
                  <a:lnTo>
                    <a:pt x="459788" y="360950"/>
                  </a:lnTo>
                  <a:lnTo>
                    <a:pt x="473745" y="319542"/>
                  </a:lnTo>
                  <a:lnTo>
                    <a:pt x="480723" y="276607"/>
                  </a:lnTo>
                  <a:lnTo>
                    <a:pt x="480723" y="233162"/>
                  </a:lnTo>
                  <a:lnTo>
                    <a:pt x="473745" y="190226"/>
                  </a:lnTo>
                  <a:lnTo>
                    <a:pt x="459788" y="148818"/>
                  </a:lnTo>
                  <a:lnTo>
                    <a:pt x="438853" y="109954"/>
                  </a:lnTo>
                  <a:lnTo>
                    <a:pt x="410940" y="74654"/>
                  </a:lnTo>
                  <a:lnTo>
                    <a:pt x="373097" y="41992"/>
                  </a:lnTo>
                  <a:lnTo>
                    <a:pt x="331138" y="18663"/>
                  </a:lnTo>
                  <a:lnTo>
                    <a:pt x="286436" y="4665"/>
                  </a:lnTo>
                  <a:lnTo>
                    <a:pt x="24036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</p:grp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647214" y="1315191"/>
            <a:ext cx="3615519" cy="3505942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1685517" y="1583010"/>
            <a:ext cx="1755934" cy="4712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  <a:tabLst>
                <a:tab pos="1555909" algn="l"/>
              </a:tabLst>
            </a:pPr>
            <a:r>
              <a:rPr sz="3000" dirty="0">
                <a:latin typeface="Calibri"/>
                <a:cs typeface="Calibri"/>
              </a:rPr>
              <a:t>x	=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12" name="Title 8">
            <a:extLst>
              <a:ext uri="{FF2B5EF4-FFF2-40B4-BE49-F238E27FC236}">
                <a16:creationId xmlns:a16="http://schemas.microsoft.com/office/drawing/2014/main" id="{D0255DF4-A101-6C9C-6911-6AFB322F8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919" y="107119"/>
            <a:ext cx="8085415" cy="857542"/>
          </a:xfrm>
        </p:spPr>
        <p:txBody>
          <a:bodyPr/>
          <a:lstStyle/>
          <a:p>
            <a:r>
              <a:rPr lang="en-US" spc="-5" dirty="0"/>
              <a:t>Attention</a:t>
            </a:r>
            <a:r>
              <a:rPr lang="en-US" spc="-161" dirty="0"/>
              <a:t> </a:t>
            </a:r>
            <a:r>
              <a:rPr lang="en-US" spc="-9" dirty="0"/>
              <a:t>mask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153D6CA-C7CB-E4C6-84AF-86CDB3222F7A}"/>
              </a:ext>
            </a:extLst>
          </p:cNvPr>
          <p:cNvSpPr txBox="1"/>
          <p:nvPr/>
        </p:nvSpPr>
        <p:spPr>
          <a:xfrm>
            <a:off x="3446417" y="4821133"/>
            <a:ext cx="22511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Slide credit: Arman Cohan</a:t>
            </a:r>
            <a:endParaRPr lang="en-US" dirty="0"/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9853487A-0140-A677-06F3-F8B3A96BD1E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418" t="21052"/>
          <a:stretch/>
        </p:blipFill>
        <p:spPr>
          <a:xfrm>
            <a:off x="5265536" y="182315"/>
            <a:ext cx="2162090" cy="1089817"/>
          </a:xfrm>
          <a:prstGeom prst="rect">
            <a:avLst/>
          </a:prstGeom>
        </p:spPr>
      </p:pic>
      <p:sp>
        <p:nvSpPr>
          <p:cNvPr id="9" name="Left Arrow 8">
            <a:extLst>
              <a:ext uri="{FF2B5EF4-FFF2-40B4-BE49-F238E27FC236}">
                <a16:creationId xmlns:a16="http://schemas.microsoft.com/office/drawing/2014/main" id="{6182A491-1B96-87EF-D5F7-A346BFE5F38A}"/>
              </a:ext>
            </a:extLst>
          </p:cNvPr>
          <p:cNvSpPr/>
          <p:nvPr/>
        </p:nvSpPr>
        <p:spPr>
          <a:xfrm>
            <a:off x="6170202" y="462954"/>
            <a:ext cx="200617" cy="390081"/>
          </a:xfrm>
          <a:prstGeom prst="left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12"/>
          <p:cNvSpPr txBox="1">
            <a:spLocks noGrp="1"/>
          </p:cNvSpPr>
          <p:nvPr>
            <p:ph type="sldNum" sz="quarter" idx="4294967295"/>
          </p:nvPr>
        </p:nvSpPr>
        <p:spPr>
          <a:xfrm>
            <a:off x="7305675" y="6451600"/>
            <a:ext cx="1838325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rgbClr val="888888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46555">
              <a:lnSpc>
                <a:spcPts val="1240"/>
              </a:lnSpc>
            </a:pPr>
            <a:fld id="{81D60167-4931-47E6-BA6A-407CBD079E47}" type="slidenum">
              <a:rPr lang="en-US" smtClean="0"/>
              <a:pPr marL="1646555">
                <a:lnSpc>
                  <a:spcPts val="1240"/>
                </a:lnSpc>
              </a:pPr>
              <a:t>49</a:t>
            </a:fld>
            <a:endParaRPr dirty="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26897" y="1341401"/>
            <a:ext cx="1173995" cy="1061292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29150" y="1315192"/>
            <a:ext cx="1080420" cy="1117703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857551" y="2820730"/>
            <a:ext cx="1150035" cy="118972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977748" y="1053661"/>
            <a:ext cx="4325810" cy="3913193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1737335" y="1583009"/>
            <a:ext cx="184309" cy="4712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3000" dirty="0">
                <a:latin typeface="Calibri"/>
                <a:cs typeface="Calibri"/>
              </a:rPr>
              <a:t>x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186671" y="3112957"/>
            <a:ext cx="516255" cy="19428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200" dirty="0">
                <a:latin typeface="Calibri"/>
                <a:cs typeface="Calibri"/>
              </a:rPr>
              <a:t>s</a:t>
            </a:r>
            <a:r>
              <a:rPr sz="1200" spc="-4" dirty="0">
                <a:latin typeface="Calibri"/>
                <a:cs typeface="Calibri"/>
              </a:rPr>
              <a:t>o</a:t>
            </a:r>
            <a:r>
              <a:rPr sz="1200" dirty="0">
                <a:latin typeface="Calibri"/>
                <a:cs typeface="Calibri"/>
              </a:rPr>
              <a:t>ft</a:t>
            </a:r>
            <a:r>
              <a:rPr sz="1200" spc="-4" dirty="0">
                <a:latin typeface="Calibri"/>
                <a:cs typeface="Calibri"/>
              </a:rPr>
              <a:t>m</a:t>
            </a:r>
            <a:r>
              <a:rPr sz="1200" spc="-11" dirty="0">
                <a:latin typeface="Calibri"/>
                <a:cs typeface="Calibri"/>
              </a:rPr>
              <a:t>a</a:t>
            </a:r>
            <a:r>
              <a:rPr sz="1200" dirty="0">
                <a:latin typeface="Calibri"/>
                <a:cs typeface="Calibri"/>
              </a:rPr>
              <a:t>x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6" name="Title 8">
            <a:extLst>
              <a:ext uri="{FF2B5EF4-FFF2-40B4-BE49-F238E27FC236}">
                <a16:creationId xmlns:a16="http://schemas.microsoft.com/office/drawing/2014/main" id="{CF5B54DD-544C-B747-51F6-FBA8CBB76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919" y="107119"/>
            <a:ext cx="8085415" cy="857542"/>
          </a:xfrm>
        </p:spPr>
        <p:txBody>
          <a:bodyPr/>
          <a:lstStyle/>
          <a:p>
            <a:r>
              <a:rPr lang="en-US" spc="-5" dirty="0"/>
              <a:t>Attention</a:t>
            </a:r>
            <a:r>
              <a:rPr lang="en-US" spc="-161" dirty="0"/>
              <a:t> </a:t>
            </a:r>
            <a:r>
              <a:rPr lang="en-US" spc="-9" dirty="0"/>
              <a:t>mask</a:t>
            </a:r>
            <a:endParaRPr lang="en-US" dirty="0"/>
          </a:p>
        </p:txBody>
      </p:sp>
      <p:sp>
        <p:nvSpPr>
          <p:cNvPr id="17" name="文字方塊 74">
            <a:extLst>
              <a:ext uri="{FF2B5EF4-FFF2-40B4-BE49-F238E27FC236}">
                <a16:creationId xmlns:a16="http://schemas.microsoft.com/office/drawing/2014/main" id="{F67CFC33-24AA-EAB3-4711-2BEFE9D1CDFF}"/>
              </a:ext>
            </a:extLst>
          </p:cNvPr>
          <p:cNvSpPr txBox="1"/>
          <p:nvPr/>
        </p:nvSpPr>
        <p:spPr>
          <a:xfrm>
            <a:off x="3977748" y="244619"/>
            <a:ext cx="4957246" cy="646986"/>
          </a:xfrm>
          <a:prstGeom prst="wedgeRoundRectCallout">
            <a:avLst>
              <a:gd name="adj1" fmla="val -52801"/>
              <a:gd name="adj2" fmla="val 33717"/>
              <a:gd name="adj3" fmla="val 16667"/>
            </a:avLst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lIns="0" rIns="0" rtlCol="0">
            <a:spAutoFit/>
          </a:bodyPr>
          <a:lstStyle/>
          <a:p>
            <a:pPr marL="5776" algn="ctr">
              <a:spcBef>
                <a:spcPts val="582"/>
              </a:spcBef>
            </a:pPr>
            <a:r>
              <a:rPr lang="en-US" sz="1600" dirty="0">
                <a:latin typeface="Calibri"/>
                <a:cs typeface="Calibri"/>
              </a:rPr>
              <a:t>The effect is more than just pruning out some of the wirings in self-attention block.</a:t>
            </a:r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id="{24E99F94-26B4-DBBE-BA75-55A0E5A175B8}"/>
              </a:ext>
            </a:extLst>
          </p:cNvPr>
          <p:cNvSpPr/>
          <p:nvPr/>
        </p:nvSpPr>
        <p:spPr>
          <a:xfrm>
            <a:off x="3143128" y="3315950"/>
            <a:ext cx="653809" cy="15006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46AF528-8B0F-785F-4993-10EDE94EDC77}"/>
              </a:ext>
            </a:extLst>
          </p:cNvPr>
          <p:cNvSpPr txBox="1"/>
          <p:nvPr/>
        </p:nvSpPr>
        <p:spPr>
          <a:xfrm>
            <a:off x="3446417" y="4821133"/>
            <a:ext cx="22511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Slide credit: Arman Cohan</a:t>
            </a:r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D92E452-54C1-138A-37DB-8ED26D780CC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algn="ctr"/>
            <a:r>
              <a:rPr lang="en-US" sz="8800" dirty="0"/>
              <a:t>Self-Attention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5A86BB-B1BF-F555-80DD-FB30762B60A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370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3919" y="496872"/>
            <a:ext cx="8085415" cy="467789"/>
          </a:xfrm>
          <a:prstGeom prst="rect">
            <a:avLst/>
          </a:prstGeom>
        </p:spPr>
        <p:txBody>
          <a:bodyPr vert="horz" wrap="square" lIns="0" tIns="6065" rIns="0" bIns="0" rtlCol="0">
            <a:spAutoFit/>
          </a:bodyPr>
          <a:lstStyle/>
          <a:p>
            <a:pPr marL="5776">
              <a:lnSpc>
                <a:spcPct val="100000"/>
              </a:lnSpc>
              <a:spcBef>
                <a:spcPts val="48"/>
              </a:spcBef>
            </a:pPr>
            <a:r>
              <a:rPr lang="en-US" dirty="0"/>
              <a:t>T</a:t>
            </a:r>
            <a:r>
              <a:rPr dirty="0"/>
              <a:t>rain</a:t>
            </a:r>
            <a:r>
              <a:rPr lang="en-US" dirty="0"/>
              <a:t>ing</a:t>
            </a:r>
            <a:r>
              <a:rPr spc="-25" dirty="0"/>
              <a:t> </a:t>
            </a:r>
            <a:r>
              <a:rPr lang="en-US" dirty="0"/>
              <a:t>a Transformer L</a:t>
            </a:r>
            <a:r>
              <a:rPr dirty="0"/>
              <a:t>anguage</a:t>
            </a:r>
            <a:r>
              <a:rPr spc="-25" dirty="0"/>
              <a:t> </a:t>
            </a:r>
            <a:r>
              <a:rPr lang="en-US" spc="-5" dirty="0"/>
              <a:t>M</a:t>
            </a:r>
            <a:r>
              <a:rPr spc="-5" dirty="0"/>
              <a:t>odel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FEFA832D-DFEC-9D65-6409-5F253A2C0D4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3919" y="1240874"/>
            <a:ext cx="8085415" cy="3077573"/>
          </a:xfrm>
        </p:spPr>
        <p:txBody>
          <a:bodyPr/>
          <a:lstStyle/>
          <a:p>
            <a:pPr marL="5776" marR="1105808">
              <a:lnSpc>
                <a:spcPct val="123100"/>
              </a:lnSpc>
            </a:pPr>
            <a:r>
              <a:rPr lang="en-US" sz="1600" dirty="0">
                <a:latin typeface="Calibri"/>
                <a:cs typeface="Calibri"/>
              </a:rPr>
              <a:t>We</a:t>
            </a:r>
            <a:r>
              <a:rPr lang="en-US" sz="1600" spc="-50" dirty="0"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need</a:t>
            </a:r>
            <a:r>
              <a:rPr lang="en-US" sz="1600" spc="-50" dirty="0"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to</a:t>
            </a:r>
            <a:r>
              <a:rPr lang="en-US" sz="1600" spc="-48" dirty="0">
                <a:latin typeface="Calibri"/>
                <a:cs typeface="Calibri"/>
              </a:rPr>
              <a:t> </a:t>
            </a:r>
            <a:r>
              <a:rPr lang="en-US" sz="1600" b="1" dirty="0">
                <a:latin typeface="Calibri"/>
                <a:cs typeface="Calibri"/>
              </a:rPr>
              <a:t>prevent</a:t>
            </a:r>
            <a:r>
              <a:rPr lang="en-US" sz="1600" b="1" spc="-50" dirty="0">
                <a:latin typeface="Calibri"/>
                <a:cs typeface="Calibri"/>
              </a:rPr>
              <a:t> </a:t>
            </a:r>
            <a:r>
              <a:rPr lang="en-US" sz="1600" b="1" dirty="0">
                <a:latin typeface="Calibri"/>
                <a:cs typeface="Calibri"/>
              </a:rPr>
              <a:t>information</a:t>
            </a:r>
            <a:r>
              <a:rPr lang="en-US" sz="1600" b="1" spc="-50" dirty="0">
                <a:latin typeface="Calibri"/>
                <a:cs typeface="Calibri"/>
              </a:rPr>
              <a:t> </a:t>
            </a:r>
            <a:r>
              <a:rPr lang="en-US" sz="1600" b="1" dirty="0">
                <a:latin typeface="Calibri"/>
                <a:cs typeface="Calibri"/>
              </a:rPr>
              <a:t>leakage</a:t>
            </a:r>
            <a:r>
              <a:rPr lang="en-US" sz="1600" b="1" spc="-48" dirty="0"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from</a:t>
            </a:r>
            <a:r>
              <a:rPr lang="en-US" sz="1600" spc="-50" dirty="0"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future</a:t>
            </a:r>
            <a:r>
              <a:rPr lang="en-US" sz="1600" spc="-48" dirty="0">
                <a:latin typeface="Calibri"/>
                <a:cs typeface="Calibri"/>
              </a:rPr>
              <a:t> </a:t>
            </a:r>
            <a:r>
              <a:rPr lang="en-US" sz="1600" spc="-5" dirty="0">
                <a:latin typeface="Calibri"/>
                <a:cs typeface="Calibri"/>
              </a:rPr>
              <a:t>tokens! </a:t>
            </a:r>
            <a:r>
              <a:rPr lang="en-US" sz="1600" spc="-9" dirty="0">
                <a:latin typeface="Calibri"/>
                <a:cs typeface="Calibri"/>
              </a:rPr>
              <a:t>How?</a:t>
            </a:r>
            <a:endParaRPr lang="en-US" sz="1600" dirty="0">
              <a:latin typeface="Calibri"/>
              <a:cs typeface="Calibri"/>
            </a:endParaRPr>
          </a:p>
          <a:p>
            <a:pPr marL="347088" lvl="1">
              <a:spcBef>
                <a:spcPts val="582"/>
              </a:spcBef>
            </a:pPr>
            <a:endParaRPr lang="en-US" dirty="0">
              <a:latin typeface="Calibri"/>
              <a:cs typeface="Calibri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1" name="object 21"/>
          <p:cNvSpPr txBox="1">
            <a:spLocks noGrp="1"/>
          </p:cNvSpPr>
          <p:nvPr>
            <p:ph type="sldNum" sz="quarter" idx="4294967295"/>
          </p:nvPr>
        </p:nvSpPr>
        <p:spPr>
          <a:xfrm>
            <a:off x="8799513" y="10642600"/>
            <a:ext cx="344487" cy="276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95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165100">
              <a:lnSpc>
                <a:spcPts val="1975"/>
              </a:lnSpc>
            </a:pPr>
            <a:fld id="{81D60167-4931-47E6-BA6A-407CBD079E47}" type="slidenum">
              <a:rPr lang="en-US" spc="10" smtClean="0"/>
              <a:pPr marL="165100">
                <a:lnSpc>
                  <a:spcPts val="1975"/>
                </a:lnSpc>
              </a:pPr>
              <a:t>50</a:t>
            </a:fld>
            <a:endParaRPr spc="-11" dirty="0"/>
          </a:p>
        </p:txBody>
      </p:sp>
      <p:sp>
        <p:nvSpPr>
          <p:cNvPr id="3" name="object 3"/>
          <p:cNvSpPr txBox="1"/>
          <p:nvPr/>
        </p:nvSpPr>
        <p:spPr>
          <a:xfrm>
            <a:off x="382241" y="1696212"/>
            <a:ext cx="6894196" cy="401851"/>
          </a:xfrm>
          <a:prstGeom prst="rect">
            <a:avLst/>
          </a:prstGeom>
        </p:spPr>
        <p:txBody>
          <a:bodyPr vert="horz" wrap="square" lIns="0" tIns="79131" rIns="0" bIns="0" rtlCol="0">
            <a:spAutoFit/>
          </a:bodyPr>
          <a:lstStyle/>
          <a:p>
            <a:pPr marL="2377674">
              <a:spcBef>
                <a:spcPts val="1824"/>
              </a:spcBef>
              <a:tabLst>
                <a:tab pos="2958158" algn="l"/>
                <a:tab pos="3568966" algn="l"/>
                <a:tab pos="4164756" algn="l"/>
                <a:tab pos="4760546" algn="l"/>
                <a:tab pos="5395324" algn="l"/>
              </a:tabLst>
            </a:pPr>
            <a:r>
              <a:rPr sz="2092" spc="-11" dirty="0">
                <a:latin typeface="Calibri"/>
                <a:cs typeface="Calibri"/>
              </a:rPr>
              <a:t>cat</a:t>
            </a:r>
            <a:r>
              <a:rPr sz="2092" dirty="0">
                <a:latin typeface="Calibri"/>
                <a:cs typeface="Calibri"/>
              </a:rPr>
              <a:t>	</a:t>
            </a:r>
            <a:r>
              <a:rPr sz="2092" spc="-11" dirty="0">
                <a:latin typeface="Calibri"/>
                <a:cs typeface="Calibri"/>
              </a:rPr>
              <a:t>sat</a:t>
            </a:r>
            <a:r>
              <a:rPr sz="2092" dirty="0">
                <a:latin typeface="Calibri"/>
                <a:cs typeface="Calibri"/>
              </a:rPr>
              <a:t>	</a:t>
            </a:r>
            <a:r>
              <a:rPr sz="2092" spc="-11" dirty="0">
                <a:latin typeface="Calibri"/>
                <a:cs typeface="Calibri"/>
              </a:rPr>
              <a:t>on</a:t>
            </a:r>
            <a:r>
              <a:rPr sz="2092" dirty="0">
                <a:latin typeface="Calibri"/>
                <a:cs typeface="Calibri"/>
              </a:rPr>
              <a:t>	</a:t>
            </a:r>
            <a:r>
              <a:rPr sz="2092" spc="-11" dirty="0">
                <a:latin typeface="Calibri"/>
                <a:cs typeface="Calibri"/>
              </a:rPr>
              <a:t>the</a:t>
            </a:r>
            <a:r>
              <a:rPr sz="2092" dirty="0">
                <a:latin typeface="Calibri"/>
                <a:cs typeface="Calibri"/>
              </a:rPr>
              <a:t>	</a:t>
            </a:r>
            <a:r>
              <a:rPr sz="2092" spc="-11" dirty="0">
                <a:latin typeface="Calibri"/>
                <a:cs typeface="Calibri"/>
              </a:rPr>
              <a:t>mat</a:t>
            </a:r>
            <a:r>
              <a:rPr sz="2092" dirty="0">
                <a:latin typeface="Calibri"/>
                <a:cs typeface="Calibri"/>
              </a:rPr>
              <a:t>	</a:t>
            </a:r>
            <a:r>
              <a:rPr sz="2092" spc="-9" dirty="0">
                <a:latin typeface="Calibri"/>
                <a:cs typeface="Calibri"/>
              </a:rPr>
              <a:t>&lt;/s&gt;</a:t>
            </a:r>
            <a:endParaRPr sz="2092" dirty="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843293" y="3329893"/>
            <a:ext cx="3432110" cy="849067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084473" y="3508327"/>
            <a:ext cx="2948632" cy="472674"/>
          </a:xfrm>
          <a:prstGeom prst="rect">
            <a:avLst/>
          </a:prstGeom>
        </p:spPr>
        <p:txBody>
          <a:bodyPr vert="horz" wrap="square" lIns="0" tIns="7220" rIns="0" bIns="0" rtlCol="0">
            <a:spAutoFit/>
          </a:bodyPr>
          <a:lstStyle/>
          <a:p>
            <a:pPr marL="5776">
              <a:spcBef>
                <a:spcPts val="57"/>
              </a:spcBef>
            </a:pPr>
            <a:r>
              <a:rPr sz="3024" spc="-23" dirty="0">
                <a:solidFill>
                  <a:srgbClr val="FFFFFF"/>
                </a:solidFill>
              </a:rPr>
              <a:t>TRANSFORMER</a:t>
            </a:r>
            <a:endParaRPr sz="3024" dirty="0"/>
          </a:p>
        </p:txBody>
      </p:sp>
      <p:sp>
        <p:nvSpPr>
          <p:cNvPr id="6" name="object 6"/>
          <p:cNvSpPr txBox="1"/>
          <p:nvPr/>
        </p:nvSpPr>
        <p:spPr>
          <a:xfrm>
            <a:off x="2827542" y="4627654"/>
            <a:ext cx="849934" cy="328654"/>
          </a:xfrm>
          <a:prstGeom prst="rect">
            <a:avLst/>
          </a:prstGeom>
        </p:spPr>
        <p:txBody>
          <a:bodyPr vert="horz" wrap="square" lIns="0" tIns="6642" rIns="0" bIns="0" rtlCol="0">
            <a:spAutoFit/>
          </a:bodyPr>
          <a:lstStyle/>
          <a:p>
            <a:pPr marL="5776">
              <a:spcBef>
                <a:spcPts val="52"/>
              </a:spcBef>
              <a:tabLst>
                <a:tab pos="518681" algn="l"/>
              </a:tabLst>
            </a:pPr>
            <a:r>
              <a:rPr sz="2092" spc="-11" dirty="0">
                <a:latin typeface="Calibri"/>
                <a:cs typeface="Calibri"/>
              </a:rPr>
              <a:t>the</a:t>
            </a:r>
            <a:r>
              <a:rPr sz="2092" dirty="0">
                <a:latin typeface="Calibri"/>
                <a:cs typeface="Calibri"/>
              </a:rPr>
              <a:t>	</a:t>
            </a:r>
            <a:r>
              <a:rPr sz="2092" spc="-11" dirty="0">
                <a:latin typeface="Calibri"/>
                <a:cs typeface="Calibri"/>
              </a:rPr>
              <a:t>cat</a:t>
            </a:r>
            <a:endParaRPr sz="2092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921380" y="4627654"/>
            <a:ext cx="2241653" cy="328654"/>
          </a:xfrm>
          <a:prstGeom prst="rect">
            <a:avLst/>
          </a:prstGeom>
        </p:spPr>
        <p:txBody>
          <a:bodyPr vert="horz" wrap="square" lIns="0" tIns="6642" rIns="0" bIns="0" rtlCol="0">
            <a:spAutoFit/>
          </a:bodyPr>
          <a:lstStyle/>
          <a:p>
            <a:pPr marL="5776">
              <a:spcBef>
                <a:spcPts val="52"/>
              </a:spcBef>
              <a:tabLst>
                <a:tab pos="616295" algn="l"/>
                <a:tab pos="1212085" algn="l"/>
                <a:tab pos="1807875" algn="l"/>
              </a:tabLst>
            </a:pPr>
            <a:r>
              <a:rPr sz="2092" spc="-11" dirty="0">
                <a:latin typeface="Calibri"/>
                <a:cs typeface="Calibri"/>
              </a:rPr>
              <a:t>sat</a:t>
            </a:r>
            <a:r>
              <a:rPr sz="2092" dirty="0">
                <a:latin typeface="Calibri"/>
                <a:cs typeface="Calibri"/>
              </a:rPr>
              <a:t>	</a:t>
            </a:r>
            <a:r>
              <a:rPr sz="2092" spc="-11" dirty="0">
                <a:latin typeface="Calibri"/>
                <a:cs typeface="Calibri"/>
              </a:rPr>
              <a:t>on</a:t>
            </a:r>
            <a:r>
              <a:rPr sz="2092" dirty="0">
                <a:latin typeface="Calibri"/>
                <a:cs typeface="Calibri"/>
              </a:rPr>
              <a:t>	</a:t>
            </a:r>
            <a:r>
              <a:rPr sz="2092" spc="-11" dirty="0">
                <a:latin typeface="Calibri"/>
                <a:cs typeface="Calibri"/>
              </a:rPr>
              <a:t>the</a:t>
            </a:r>
            <a:r>
              <a:rPr sz="2092" dirty="0">
                <a:latin typeface="Calibri"/>
                <a:cs typeface="Calibri"/>
              </a:rPr>
              <a:t>	</a:t>
            </a:r>
            <a:r>
              <a:rPr sz="2092" spc="-11" dirty="0">
                <a:latin typeface="Calibri"/>
                <a:cs typeface="Calibri"/>
              </a:rPr>
              <a:t>mat</a:t>
            </a:r>
            <a:endParaRPr sz="2092">
              <a:latin typeface="Calibri"/>
              <a:cs typeface="Calibri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423590" y="4240023"/>
            <a:ext cx="150809" cy="471769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960652" y="4242595"/>
            <a:ext cx="150809" cy="471769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989280" y="4235087"/>
            <a:ext cx="150809" cy="471769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600021" y="4240023"/>
            <a:ext cx="150808" cy="471769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210759" y="4240232"/>
            <a:ext cx="150808" cy="471769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869981" y="4242595"/>
            <a:ext cx="150808" cy="471769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427232" y="2830000"/>
            <a:ext cx="150809" cy="471769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2913761" y="2832544"/>
            <a:ext cx="150809" cy="471769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3985125" y="2829793"/>
            <a:ext cx="150809" cy="471769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584096" y="2829793"/>
            <a:ext cx="150808" cy="471769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5216438" y="2829999"/>
            <a:ext cx="150808" cy="471769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5875832" y="2832544"/>
            <a:ext cx="150808" cy="47176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821C02E-57D7-4D28-F2D8-A2FD69B76A04}"/>
                  </a:ext>
                </a:extLst>
              </p:cNvPr>
              <p:cNvSpPr txBox="1"/>
              <p:nvPr/>
            </p:nvSpPr>
            <p:spPr>
              <a:xfrm>
                <a:off x="2174449" y="4650611"/>
                <a:ext cx="45608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821C02E-57D7-4D28-F2D8-A2FD69B76A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4449" y="4650611"/>
                <a:ext cx="456087" cy="276999"/>
              </a:xfrm>
              <a:prstGeom prst="rect">
                <a:avLst/>
              </a:prstGeom>
              <a:blipFill>
                <a:blip r:embed="rId15"/>
                <a:stretch>
                  <a:fillRect l="-10811" r="-2703" b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EC5CFA0-CDB2-1DEF-DD5D-16805792CC4B}"/>
                  </a:ext>
                </a:extLst>
              </p:cNvPr>
              <p:cNvSpPr txBox="1"/>
              <p:nvPr/>
            </p:nvSpPr>
            <p:spPr>
              <a:xfrm>
                <a:off x="1138430" y="1810972"/>
                <a:ext cx="148681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b="0" dirty="0"/>
                  <a:t>(gold output)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 =</m:t>
                    </m:r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EC5CFA0-CDB2-1DEF-DD5D-16805792CC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8430" y="1810972"/>
                <a:ext cx="1486817" cy="276999"/>
              </a:xfrm>
              <a:prstGeom prst="rect">
                <a:avLst/>
              </a:prstGeom>
              <a:blipFill>
                <a:blip r:embed="rId16"/>
                <a:stretch>
                  <a:fillRect l="-6780" r="-2542" b="-391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9" name="Group 58">
            <a:extLst>
              <a:ext uri="{FF2B5EF4-FFF2-40B4-BE49-F238E27FC236}">
                <a16:creationId xmlns:a16="http://schemas.microsoft.com/office/drawing/2014/main" id="{1404A221-795B-426D-DBA5-13CDF20CF6DB}"/>
              </a:ext>
            </a:extLst>
          </p:cNvPr>
          <p:cNvGrpSpPr>
            <a:grpSpLocks noChangeAspect="1"/>
          </p:cNvGrpSpPr>
          <p:nvPr/>
        </p:nvGrpSpPr>
        <p:grpSpPr>
          <a:xfrm>
            <a:off x="3315040" y="2600156"/>
            <a:ext cx="359040" cy="127221"/>
            <a:chOff x="7316835" y="187982"/>
            <a:chExt cx="1490982" cy="528309"/>
          </a:xfrm>
        </p:grpSpPr>
        <p:grpSp>
          <p:nvGrpSpPr>
            <p:cNvPr id="60" name="object 14">
              <a:extLst>
                <a:ext uri="{FF2B5EF4-FFF2-40B4-BE49-F238E27FC236}">
                  <a16:creationId xmlns:a16="http://schemas.microsoft.com/office/drawing/2014/main" id="{FCC18A61-DD28-2AE2-B0E1-CE6146F9CE8E}"/>
                </a:ext>
              </a:extLst>
            </p:cNvPr>
            <p:cNvGrpSpPr/>
            <p:nvPr/>
          </p:nvGrpSpPr>
          <p:grpSpPr>
            <a:xfrm>
              <a:off x="7316835" y="187982"/>
              <a:ext cx="1490982" cy="527960"/>
              <a:chOff x="8191551" y="1012122"/>
              <a:chExt cx="2100580" cy="710501"/>
            </a:xfrm>
          </p:grpSpPr>
          <p:sp>
            <p:nvSpPr>
              <p:cNvPr id="64" name="object 16">
                <a:extLst>
                  <a:ext uri="{FF2B5EF4-FFF2-40B4-BE49-F238E27FC236}">
                    <a16:creationId xmlns:a16="http://schemas.microsoft.com/office/drawing/2014/main" id="{5E14CF9A-5181-DB69-23C9-30DB4DA18BD6}"/>
                  </a:ext>
                </a:extLst>
              </p:cNvPr>
              <p:cNvSpPr/>
              <p:nvPr/>
            </p:nvSpPr>
            <p:spPr>
              <a:xfrm>
                <a:off x="8191551" y="1711511"/>
                <a:ext cx="33655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36550">
                    <a:moveTo>
                      <a:pt x="0" y="0"/>
                    </a:moveTo>
                    <a:lnTo>
                      <a:pt x="336506" y="0"/>
                    </a:lnTo>
                  </a:path>
                </a:pathLst>
              </a:custGeom>
              <a:ln w="12576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65" name="object 17">
                <a:extLst>
                  <a:ext uri="{FF2B5EF4-FFF2-40B4-BE49-F238E27FC236}">
                    <a16:creationId xmlns:a16="http://schemas.microsoft.com/office/drawing/2014/main" id="{0977510F-D6CD-0FCA-391F-836DE2840D2B}"/>
                  </a:ext>
                </a:extLst>
              </p:cNvPr>
              <p:cNvSpPr/>
              <p:nvPr/>
            </p:nvSpPr>
            <p:spPr>
              <a:xfrm>
                <a:off x="8191551" y="1716273"/>
                <a:ext cx="479425" cy="0"/>
              </a:xfrm>
              <a:custGeom>
                <a:avLst/>
                <a:gdLst/>
                <a:ahLst/>
                <a:cxnLst/>
                <a:rect l="l" t="t" r="r" b="b"/>
                <a:pathLst>
                  <a:path w="479425">
                    <a:moveTo>
                      <a:pt x="0" y="0"/>
                    </a:moveTo>
                    <a:lnTo>
                      <a:pt x="479204" y="0"/>
                    </a:lnTo>
                  </a:path>
                </a:pathLst>
              </a:custGeom>
              <a:ln w="317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66" name="object 18">
                <a:extLst>
                  <a:ext uri="{FF2B5EF4-FFF2-40B4-BE49-F238E27FC236}">
                    <a16:creationId xmlns:a16="http://schemas.microsoft.com/office/drawing/2014/main" id="{B9E6E809-5F66-6A1B-0047-912A0C174790}"/>
                  </a:ext>
                </a:extLst>
              </p:cNvPr>
              <p:cNvSpPr/>
              <p:nvPr/>
            </p:nvSpPr>
            <p:spPr>
              <a:xfrm>
                <a:off x="10098210" y="1711511"/>
                <a:ext cx="19367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93675">
                    <a:moveTo>
                      <a:pt x="0" y="0"/>
                    </a:moveTo>
                    <a:lnTo>
                      <a:pt x="193322" y="0"/>
                    </a:lnTo>
                  </a:path>
                </a:pathLst>
              </a:custGeom>
              <a:ln w="12576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67" name="object 19">
                <a:extLst>
                  <a:ext uri="{FF2B5EF4-FFF2-40B4-BE49-F238E27FC236}">
                    <a16:creationId xmlns:a16="http://schemas.microsoft.com/office/drawing/2014/main" id="{564D755B-A965-C4FA-9C61-72FBA75F56CC}"/>
                  </a:ext>
                </a:extLst>
              </p:cNvPr>
              <p:cNvSpPr/>
              <p:nvPr/>
            </p:nvSpPr>
            <p:spPr>
              <a:xfrm>
                <a:off x="8191551" y="1716273"/>
                <a:ext cx="2100580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2100579" h="6350">
                    <a:moveTo>
                      <a:pt x="1906658" y="0"/>
                    </a:moveTo>
                    <a:lnTo>
                      <a:pt x="2099981" y="0"/>
                    </a:lnTo>
                  </a:path>
                  <a:path w="2100579" h="6350">
                    <a:moveTo>
                      <a:pt x="0" y="6288"/>
                    </a:moveTo>
                    <a:lnTo>
                      <a:pt x="2099981" y="6288"/>
                    </a:lnTo>
                  </a:path>
                </a:pathLst>
              </a:custGeom>
              <a:ln w="317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68" name="object 20">
                <a:extLst>
                  <a:ext uri="{FF2B5EF4-FFF2-40B4-BE49-F238E27FC236}">
                    <a16:creationId xmlns:a16="http://schemas.microsoft.com/office/drawing/2014/main" id="{43A25425-CFA1-A3D0-1041-4F37BB1CE053}"/>
                  </a:ext>
                </a:extLst>
              </p:cNvPr>
              <p:cNvSpPr/>
              <p:nvPr/>
            </p:nvSpPr>
            <p:spPr>
              <a:xfrm>
                <a:off x="8385361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87496"/>
                    </a:lnTo>
                    <a:lnTo>
                      <a:pt x="143183" y="87496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69" name="object 21">
                <a:extLst>
                  <a:ext uri="{FF2B5EF4-FFF2-40B4-BE49-F238E27FC236}">
                    <a16:creationId xmlns:a16="http://schemas.microsoft.com/office/drawing/2014/main" id="{2ACFB58D-FCCD-16EC-BBD0-78AD0A7056D7}"/>
                  </a:ext>
                </a:extLst>
              </p:cNvPr>
              <p:cNvSpPr/>
              <p:nvPr/>
            </p:nvSpPr>
            <p:spPr>
              <a:xfrm>
                <a:off x="8385361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87496"/>
                    </a:lnTo>
                    <a:lnTo>
                      <a:pt x="0" y="8749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70" name="object 22">
                <a:extLst>
                  <a:ext uri="{FF2B5EF4-FFF2-40B4-BE49-F238E27FC236}">
                    <a16:creationId xmlns:a16="http://schemas.microsoft.com/office/drawing/2014/main" id="{D2E35862-C0CC-75CF-5C71-999A838D8D4A}"/>
                  </a:ext>
                </a:extLst>
              </p:cNvPr>
              <p:cNvSpPr/>
              <p:nvPr/>
            </p:nvSpPr>
            <p:spPr>
              <a:xfrm>
                <a:off x="8528058" y="1012122"/>
                <a:ext cx="143510" cy="70612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706119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705676"/>
                    </a:lnTo>
                    <a:lnTo>
                      <a:pt x="143183" y="705676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71" name="object 23">
                <a:extLst>
                  <a:ext uri="{FF2B5EF4-FFF2-40B4-BE49-F238E27FC236}">
                    <a16:creationId xmlns:a16="http://schemas.microsoft.com/office/drawing/2014/main" id="{3D1BBC62-C43B-53D9-EBF2-D1CA63458B09}"/>
                  </a:ext>
                </a:extLst>
              </p:cNvPr>
              <p:cNvSpPr/>
              <p:nvPr/>
            </p:nvSpPr>
            <p:spPr>
              <a:xfrm>
                <a:off x="8528058" y="1012122"/>
                <a:ext cx="143510" cy="70612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706119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705676"/>
                    </a:lnTo>
                    <a:lnTo>
                      <a:pt x="0" y="70567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72" name="object 24">
                <a:extLst>
                  <a:ext uri="{FF2B5EF4-FFF2-40B4-BE49-F238E27FC236}">
                    <a16:creationId xmlns:a16="http://schemas.microsoft.com/office/drawing/2014/main" id="{641CC7A1-39AE-E44F-2652-CBD325C60CAF}"/>
                  </a:ext>
                </a:extLst>
              </p:cNvPr>
              <p:cNvSpPr/>
              <p:nvPr/>
            </p:nvSpPr>
            <p:spPr>
              <a:xfrm>
                <a:off x="8670755" y="1535343"/>
                <a:ext cx="143510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82880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182455"/>
                    </a:lnTo>
                    <a:lnTo>
                      <a:pt x="143183" y="182455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73" name="object 25">
                <a:extLst>
                  <a:ext uri="{FF2B5EF4-FFF2-40B4-BE49-F238E27FC236}">
                    <a16:creationId xmlns:a16="http://schemas.microsoft.com/office/drawing/2014/main" id="{9E46B6E0-7662-174A-C19F-EFCE4A2711D3}"/>
                  </a:ext>
                </a:extLst>
              </p:cNvPr>
              <p:cNvSpPr/>
              <p:nvPr/>
            </p:nvSpPr>
            <p:spPr>
              <a:xfrm>
                <a:off x="8670755" y="1535343"/>
                <a:ext cx="143510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8288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182455"/>
                    </a:lnTo>
                    <a:lnTo>
                      <a:pt x="0" y="182455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74" name="object 26">
                <a:extLst>
                  <a:ext uri="{FF2B5EF4-FFF2-40B4-BE49-F238E27FC236}">
                    <a16:creationId xmlns:a16="http://schemas.microsoft.com/office/drawing/2014/main" id="{0B385ABF-E1E5-8CDE-DBF9-AF2150BDAFF1}"/>
                  </a:ext>
                </a:extLst>
              </p:cNvPr>
              <p:cNvSpPr/>
              <p:nvPr/>
            </p:nvSpPr>
            <p:spPr>
              <a:xfrm>
                <a:off x="8813451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290708"/>
                    </a:lnTo>
                    <a:lnTo>
                      <a:pt x="143184" y="290708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75" name="object 27">
                <a:extLst>
                  <a:ext uri="{FF2B5EF4-FFF2-40B4-BE49-F238E27FC236}">
                    <a16:creationId xmlns:a16="http://schemas.microsoft.com/office/drawing/2014/main" id="{FFEC9911-56F4-1FC8-A367-295139515738}"/>
                  </a:ext>
                </a:extLst>
              </p:cNvPr>
              <p:cNvSpPr/>
              <p:nvPr/>
            </p:nvSpPr>
            <p:spPr>
              <a:xfrm>
                <a:off x="8813451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90707"/>
                    </a:lnTo>
                    <a:lnTo>
                      <a:pt x="0" y="290707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76" name="object 28">
                <a:extLst>
                  <a:ext uri="{FF2B5EF4-FFF2-40B4-BE49-F238E27FC236}">
                    <a16:creationId xmlns:a16="http://schemas.microsoft.com/office/drawing/2014/main" id="{555432D6-4054-9FB1-61CD-AFB5DC6C6540}"/>
                  </a:ext>
                </a:extLst>
              </p:cNvPr>
              <p:cNvSpPr/>
              <p:nvPr/>
            </p:nvSpPr>
            <p:spPr>
              <a:xfrm>
                <a:off x="8956149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87496"/>
                    </a:lnTo>
                    <a:lnTo>
                      <a:pt x="143184" y="87496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77" name="object 29">
                <a:extLst>
                  <a:ext uri="{FF2B5EF4-FFF2-40B4-BE49-F238E27FC236}">
                    <a16:creationId xmlns:a16="http://schemas.microsoft.com/office/drawing/2014/main" id="{31D54DD2-A547-A6A6-39F0-B5E145D78867}"/>
                  </a:ext>
                </a:extLst>
              </p:cNvPr>
              <p:cNvSpPr/>
              <p:nvPr/>
            </p:nvSpPr>
            <p:spPr>
              <a:xfrm>
                <a:off x="8956149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87496"/>
                    </a:lnTo>
                    <a:lnTo>
                      <a:pt x="0" y="8749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78" name="object 30">
                <a:extLst>
                  <a:ext uri="{FF2B5EF4-FFF2-40B4-BE49-F238E27FC236}">
                    <a16:creationId xmlns:a16="http://schemas.microsoft.com/office/drawing/2014/main" id="{1F0E101A-9FCA-59D0-80DC-DD4A3FF0D0E8}"/>
                  </a:ext>
                </a:extLst>
              </p:cNvPr>
              <p:cNvSpPr/>
              <p:nvPr/>
            </p:nvSpPr>
            <p:spPr>
              <a:xfrm>
                <a:off x="9098846" y="1403269"/>
                <a:ext cx="143510" cy="31496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1496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314529"/>
                    </a:lnTo>
                    <a:lnTo>
                      <a:pt x="143184" y="314529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79" name="object 31">
                <a:extLst>
                  <a:ext uri="{FF2B5EF4-FFF2-40B4-BE49-F238E27FC236}">
                    <a16:creationId xmlns:a16="http://schemas.microsoft.com/office/drawing/2014/main" id="{58D6DDE0-F062-6DD4-F80A-879DD365783C}"/>
                  </a:ext>
                </a:extLst>
              </p:cNvPr>
              <p:cNvSpPr/>
              <p:nvPr/>
            </p:nvSpPr>
            <p:spPr>
              <a:xfrm>
                <a:off x="9098846" y="1403269"/>
                <a:ext cx="143510" cy="31496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1496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314529"/>
                    </a:lnTo>
                    <a:lnTo>
                      <a:pt x="0" y="31452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80" name="object 32">
                <a:extLst>
                  <a:ext uri="{FF2B5EF4-FFF2-40B4-BE49-F238E27FC236}">
                    <a16:creationId xmlns:a16="http://schemas.microsoft.com/office/drawing/2014/main" id="{F25F96E1-C8AF-8707-7E40-1723AC9E8ECA}"/>
                  </a:ext>
                </a:extLst>
              </p:cNvPr>
              <p:cNvSpPr/>
              <p:nvPr/>
            </p:nvSpPr>
            <p:spPr>
              <a:xfrm>
                <a:off x="9241543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290708"/>
                    </a:lnTo>
                    <a:lnTo>
                      <a:pt x="143184" y="290708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81" name="object 33">
                <a:extLst>
                  <a:ext uri="{FF2B5EF4-FFF2-40B4-BE49-F238E27FC236}">
                    <a16:creationId xmlns:a16="http://schemas.microsoft.com/office/drawing/2014/main" id="{F48E7B3C-CE89-F010-D6A1-CC86D31097FC}"/>
                  </a:ext>
                </a:extLst>
              </p:cNvPr>
              <p:cNvSpPr/>
              <p:nvPr/>
            </p:nvSpPr>
            <p:spPr>
              <a:xfrm>
                <a:off x="9241543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90708"/>
                    </a:lnTo>
                    <a:lnTo>
                      <a:pt x="0" y="290708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82" name="object 34">
                <a:extLst>
                  <a:ext uri="{FF2B5EF4-FFF2-40B4-BE49-F238E27FC236}">
                    <a16:creationId xmlns:a16="http://schemas.microsoft.com/office/drawing/2014/main" id="{67713E2A-F2C1-83D7-65E8-0DF006790435}"/>
                  </a:ext>
                </a:extLst>
              </p:cNvPr>
              <p:cNvSpPr/>
              <p:nvPr/>
            </p:nvSpPr>
            <p:spPr>
              <a:xfrm>
                <a:off x="9526937" y="1585520"/>
                <a:ext cx="143510" cy="1327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3271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132279"/>
                    </a:lnTo>
                    <a:lnTo>
                      <a:pt x="143183" y="132279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83" name="object 35">
                <a:extLst>
                  <a:ext uri="{FF2B5EF4-FFF2-40B4-BE49-F238E27FC236}">
                    <a16:creationId xmlns:a16="http://schemas.microsoft.com/office/drawing/2014/main" id="{08F6D350-D223-9031-A9E9-CB46128B30E3}"/>
                  </a:ext>
                </a:extLst>
              </p:cNvPr>
              <p:cNvSpPr/>
              <p:nvPr/>
            </p:nvSpPr>
            <p:spPr>
              <a:xfrm>
                <a:off x="9526937" y="1585520"/>
                <a:ext cx="143510" cy="1327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3271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132279"/>
                    </a:lnTo>
                    <a:lnTo>
                      <a:pt x="0" y="13227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84" name="object 36">
                <a:extLst>
                  <a:ext uri="{FF2B5EF4-FFF2-40B4-BE49-F238E27FC236}">
                    <a16:creationId xmlns:a16="http://schemas.microsoft.com/office/drawing/2014/main" id="{A5797E77-5124-8034-6501-D9B2E9A85682}"/>
                  </a:ext>
                </a:extLst>
              </p:cNvPr>
              <p:cNvSpPr/>
              <p:nvPr/>
            </p:nvSpPr>
            <p:spPr>
              <a:xfrm>
                <a:off x="9669635" y="1479669"/>
                <a:ext cx="143510" cy="2381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38125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238130"/>
                    </a:lnTo>
                    <a:lnTo>
                      <a:pt x="143183" y="238130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85" name="object 37">
                <a:extLst>
                  <a:ext uri="{FF2B5EF4-FFF2-40B4-BE49-F238E27FC236}">
                    <a16:creationId xmlns:a16="http://schemas.microsoft.com/office/drawing/2014/main" id="{0CD0EC10-C658-2C13-842C-EBDB01C6C0C2}"/>
                  </a:ext>
                </a:extLst>
              </p:cNvPr>
              <p:cNvSpPr/>
              <p:nvPr/>
            </p:nvSpPr>
            <p:spPr>
              <a:xfrm>
                <a:off x="9669635" y="1479669"/>
                <a:ext cx="143510" cy="2381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38125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38129"/>
                    </a:lnTo>
                    <a:lnTo>
                      <a:pt x="0" y="23812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86" name="object 38">
                <a:extLst>
                  <a:ext uri="{FF2B5EF4-FFF2-40B4-BE49-F238E27FC236}">
                    <a16:creationId xmlns:a16="http://schemas.microsoft.com/office/drawing/2014/main" id="{826FEC10-71FD-7AA9-0974-96B199377EA4}"/>
                  </a:ext>
                </a:extLst>
              </p:cNvPr>
              <p:cNvSpPr/>
              <p:nvPr/>
            </p:nvSpPr>
            <p:spPr>
              <a:xfrm>
                <a:off x="9812332" y="1396268"/>
                <a:ext cx="143510" cy="32194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2194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321530"/>
                    </a:lnTo>
                    <a:lnTo>
                      <a:pt x="143183" y="321530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87" name="object 39">
                <a:extLst>
                  <a:ext uri="{FF2B5EF4-FFF2-40B4-BE49-F238E27FC236}">
                    <a16:creationId xmlns:a16="http://schemas.microsoft.com/office/drawing/2014/main" id="{92FF2277-E4D4-7C56-C988-18506A95CBC6}"/>
                  </a:ext>
                </a:extLst>
              </p:cNvPr>
              <p:cNvSpPr/>
              <p:nvPr/>
            </p:nvSpPr>
            <p:spPr>
              <a:xfrm>
                <a:off x="9812332" y="1396268"/>
                <a:ext cx="143510" cy="32194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2194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321531"/>
                    </a:lnTo>
                    <a:lnTo>
                      <a:pt x="0" y="321531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88" name="object 40">
                <a:extLst>
                  <a:ext uri="{FF2B5EF4-FFF2-40B4-BE49-F238E27FC236}">
                    <a16:creationId xmlns:a16="http://schemas.microsoft.com/office/drawing/2014/main" id="{0CF7AFDA-F6F7-8507-0458-421865651CC8}"/>
                  </a:ext>
                </a:extLst>
              </p:cNvPr>
              <p:cNvSpPr/>
              <p:nvPr/>
            </p:nvSpPr>
            <p:spPr>
              <a:xfrm>
                <a:off x="9955026" y="1661887"/>
                <a:ext cx="143510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651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55911"/>
                    </a:lnTo>
                    <a:lnTo>
                      <a:pt x="143183" y="55911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89" name="object 41">
                <a:extLst>
                  <a:ext uri="{FF2B5EF4-FFF2-40B4-BE49-F238E27FC236}">
                    <a16:creationId xmlns:a16="http://schemas.microsoft.com/office/drawing/2014/main" id="{BCDA00F9-5EFB-7D2A-0DAA-B9ED1F3F2FC0}"/>
                  </a:ext>
                </a:extLst>
              </p:cNvPr>
              <p:cNvSpPr/>
              <p:nvPr/>
            </p:nvSpPr>
            <p:spPr>
              <a:xfrm>
                <a:off x="9955026" y="1661887"/>
                <a:ext cx="143510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651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55911"/>
                    </a:lnTo>
                    <a:lnTo>
                      <a:pt x="0" y="55911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</p:grpSp>
        <p:grpSp>
          <p:nvGrpSpPr>
            <p:cNvPr id="61" name="object 129">
              <a:extLst>
                <a:ext uri="{FF2B5EF4-FFF2-40B4-BE49-F238E27FC236}">
                  <a16:creationId xmlns:a16="http://schemas.microsoft.com/office/drawing/2014/main" id="{BE370929-30D0-F996-58E0-EF7E8F8DFE3F}"/>
                </a:ext>
              </a:extLst>
            </p:cNvPr>
            <p:cNvGrpSpPr/>
            <p:nvPr/>
          </p:nvGrpSpPr>
          <p:grpSpPr>
            <a:xfrm>
              <a:off x="8160019" y="315212"/>
              <a:ext cx="108623" cy="401079"/>
              <a:chOff x="9379478" y="1183342"/>
              <a:chExt cx="153035" cy="539750"/>
            </a:xfrm>
          </p:grpSpPr>
          <p:sp>
            <p:nvSpPr>
              <p:cNvPr id="62" name="object 130">
                <a:extLst>
                  <a:ext uri="{FF2B5EF4-FFF2-40B4-BE49-F238E27FC236}">
                    <a16:creationId xmlns:a16="http://schemas.microsoft.com/office/drawing/2014/main" id="{B41F4EC9-C338-4755-1237-4E3B17C73FFE}"/>
                  </a:ext>
                </a:extLst>
              </p:cNvPr>
              <p:cNvSpPr/>
              <p:nvPr/>
            </p:nvSpPr>
            <p:spPr>
              <a:xfrm>
                <a:off x="9384241" y="1188105"/>
                <a:ext cx="143510" cy="5302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30225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529694"/>
                    </a:lnTo>
                    <a:lnTo>
                      <a:pt x="143184" y="529694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63" name="object 131">
                <a:extLst>
                  <a:ext uri="{FF2B5EF4-FFF2-40B4-BE49-F238E27FC236}">
                    <a16:creationId xmlns:a16="http://schemas.microsoft.com/office/drawing/2014/main" id="{17BD70EB-3B33-5315-CC21-DE894C0EB27F}"/>
                  </a:ext>
                </a:extLst>
              </p:cNvPr>
              <p:cNvSpPr/>
              <p:nvPr/>
            </p:nvSpPr>
            <p:spPr>
              <a:xfrm>
                <a:off x="9384241" y="1188105"/>
                <a:ext cx="143510" cy="5302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30225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529694"/>
                    </a:lnTo>
                    <a:lnTo>
                      <a:pt x="0" y="529694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</p:grp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850A00FD-0B36-1FFA-15E4-C1223E36814A}"/>
              </a:ext>
            </a:extLst>
          </p:cNvPr>
          <p:cNvGrpSpPr>
            <a:grpSpLocks noChangeAspect="1"/>
          </p:cNvGrpSpPr>
          <p:nvPr/>
        </p:nvGrpSpPr>
        <p:grpSpPr>
          <a:xfrm>
            <a:off x="2804531" y="2599914"/>
            <a:ext cx="359040" cy="127221"/>
            <a:chOff x="7316835" y="187982"/>
            <a:chExt cx="1490982" cy="528309"/>
          </a:xfrm>
        </p:grpSpPr>
        <p:grpSp>
          <p:nvGrpSpPr>
            <p:cNvPr id="91" name="object 14">
              <a:extLst>
                <a:ext uri="{FF2B5EF4-FFF2-40B4-BE49-F238E27FC236}">
                  <a16:creationId xmlns:a16="http://schemas.microsoft.com/office/drawing/2014/main" id="{EE78FE48-82AB-CC9D-AC05-D14CDE518EEE}"/>
                </a:ext>
              </a:extLst>
            </p:cNvPr>
            <p:cNvGrpSpPr/>
            <p:nvPr/>
          </p:nvGrpSpPr>
          <p:grpSpPr>
            <a:xfrm>
              <a:off x="7316835" y="187982"/>
              <a:ext cx="1490982" cy="527960"/>
              <a:chOff x="8191551" y="1012122"/>
              <a:chExt cx="2100580" cy="710501"/>
            </a:xfrm>
          </p:grpSpPr>
          <p:sp>
            <p:nvSpPr>
              <p:cNvPr id="95" name="object 16">
                <a:extLst>
                  <a:ext uri="{FF2B5EF4-FFF2-40B4-BE49-F238E27FC236}">
                    <a16:creationId xmlns:a16="http://schemas.microsoft.com/office/drawing/2014/main" id="{EA906702-4B25-0E92-46B1-4FC678D0C8F7}"/>
                  </a:ext>
                </a:extLst>
              </p:cNvPr>
              <p:cNvSpPr/>
              <p:nvPr/>
            </p:nvSpPr>
            <p:spPr>
              <a:xfrm>
                <a:off x="8191551" y="1711511"/>
                <a:ext cx="33655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36550">
                    <a:moveTo>
                      <a:pt x="0" y="0"/>
                    </a:moveTo>
                    <a:lnTo>
                      <a:pt x="336506" y="0"/>
                    </a:lnTo>
                  </a:path>
                </a:pathLst>
              </a:custGeom>
              <a:ln w="12576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96" name="object 17">
                <a:extLst>
                  <a:ext uri="{FF2B5EF4-FFF2-40B4-BE49-F238E27FC236}">
                    <a16:creationId xmlns:a16="http://schemas.microsoft.com/office/drawing/2014/main" id="{74307EAE-FE07-F840-2710-2A1E21732C47}"/>
                  </a:ext>
                </a:extLst>
              </p:cNvPr>
              <p:cNvSpPr/>
              <p:nvPr/>
            </p:nvSpPr>
            <p:spPr>
              <a:xfrm>
                <a:off x="8191551" y="1716273"/>
                <a:ext cx="479425" cy="0"/>
              </a:xfrm>
              <a:custGeom>
                <a:avLst/>
                <a:gdLst/>
                <a:ahLst/>
                <a:cxnLst/>
                <a:rect l="l" t="t" r="r" b="b"/>
                <a:pathLst>
                  <a:path w="479425">
                    <a:moveTo>
                      <a:pt x="0" y="0"/>
                    </a:moveTo>
                    <a:lnTo>
                      <a:pt x="479204" y="0"/>
                    </a:lnTo>
                  </a:path>
                </a:pathLst>
              </a:custGeom>
              <a:ln w="317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97" name="object 18">
                <a:extLst>
                  <a:ext uri="{FF2B5EF4-FFF2-40B4-BE49-F238E27FC236}">
                    <a16:creationId xmlns:a16="http://schemas.microsoft.com/office/drawing/2014/main" id="{F145D19A-3850-98FA-E0F8-F6FC9DF0A74E}"/>
                  </a:ext>
                </a:extLst>
              </p:cNvPr>
              <p:cNvSpPr/>
              <p:nvPr/>
            </p:nvSpPr>
            <p:spPr>
              <a:xfrm>
                <a:off x="10098210" y="1711511"/>
                <a:ext cx="19367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93675">
                    <a:moveTo>
                      <a:pt x="0" y="0"/>
                    </a:moveTo>
                    <a:lnTo>
                      <a:pt x="193322" y="0"/>
                    </a:lnTo>
                  </a:path>
                </a:pathLst>
              </a:custGeom>
              <a:ln w="12576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98" name="object 19">
                <a:extLst>
                  <a:ext uri="{FF2B5EF4-FFF2-40B4-BE49-F238E27FC236}">
                    <a16:creationId xmlns:a16="http://schemas.microsoft.com/office/drawing/2014/main" id="{C5C56AAF-8F5E-5F21-1200-34904546F0AF}"/>
                  </a:ext>
                </a:extLst>
              </p:cNvPr>
              <p:cNvSpPr/>
              <p:nvPr/>
            </p:nvSpPr>
            <p:spPr>
              <a:xfrm>
                <a:off x="8191551" y="1716273"/>
                <a:ext cx="2100580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2100579" h="6350">
                    <a:moveTo>
                      <a:pt x="1906658" y="0"/>
                    </a:moveTo>
                    <a:lnTo>
                      <a:pt x="2099981" y="0"/>
                    </a:lnTo>
                  </a:path>
                  <a:path w="2100579" h="6350">
                    <a:moveTo>
                      <a:pt x="0" y="6288"/>
                    </a:moveTo>
                    <a:lnTo>
                      <a:pt x="2099981" y="6288"/>
                    </a:lnTo>
                  </a:path>
                </a:pathLst>
              </a:custGeom>
              <a:ln w="317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99" name="object 20">
                <a:extLst>
                  <a:ext uri="{FF2B5EF4-FFF2-40B4-BE49-F238E27FC236}">
                    <a16:creationId xmlns:a16="http://schemas.microsoft.com/office/drawing/2014/main" id="{AD981CE9-F48D-F435-87C7-BCF070AA43D1}"/>
                  </a:ext>
                </a:extLst>
              </p:cNvPr>
              <p:cNvSpPr/>
              <p:nvPr/>
            </p:nvSpPr>
            <p:spPr>
              <a:xfrm>
                <a:off x="8385361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87496"/>
                    </a:lnTo>
                    <a:lnTo>
                      <a:pt x="143183" y="87496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00" name="object 21">
                <a:extLst>
                  <a:ext uri="{FF2B5EF4-FFF2-40B4-BE49-F238E27FC236}">
                    <a16:creationId xmlns:a16="http://schemas.microsoft.com/office/drawing/2014/main" id="{44246344-7758-8C13-6DE2-128BA12BFD32}"/>
                  </a:ext>
                </a:extLst>
              </p:cNvPr>
              <p:cNvSpPr/>
              <p:nvPr/>
            </p:nvSpPr>
            <p:spPr>
              <a:xfrm>
                <a:off x="8385361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87496"/>
                    </a:lnTo>
                    <a:lnTo>
                      <a:pt x="0" y="8749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01" name="object 22">
                <a:extLst>
                  <a:ext uri="{FF2B5EF4-FFF2-40B4-BE49-F238E27FC236}">
                    <a16:creationId xmlns:a16="http://schemas.microsoft.com/office/drawing/2014/main" id="{354FD713-6A25-16C1-D9C5-1F4C562F41C2}"/>
                  </a:ext>
                </a:extLst>
              </p:cNvPr>
              <p:cNvSpPr/>
              <p:nvPr/>
            </p:nvSpPr>
            <p:spPr>
              <a:xfrm>
                <a:off x="8528058" y="1012122"/>
                <a:ext cx="143510" cy="70612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706119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705676"/>
                    </a:lnTo>
                    <a:lnTo>
                      <a:pt x="143183" y="705676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02" name="object 23">
                <a:extLst>
                  <a:ext uri="{FF2B5EF4-FFF2-40B4-BE49-F238E27FC236}">
                    <a16:creationId xmlns:a16="http://schemas.microsoft.com/office/drawing/2014/main" id="{03BABCA3-6D06-1238-419F-F314AAAEACA1}"/>
                  </a:ext>
                </a:extLst>
              </p:cNvPr>
              <p:cNvSpPr/>
              <p:nvPr/>
            </p:nvSpPr>
            <p:spPr>
              <a:xfrm>
                <a:off x="8528058" y="1012122"/>
                <a:ext cx="143510" cy="70612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706119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705676"/>
                    </a:lnTo>
                    <a:lnTo>
                      <a:pt x="0" y="70567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03" name="object 24">
                <a:extLst>
                  <a:ext uri="{FF2B5EF4-FFF2-40B4-BE49-F238E27FC236}">
                    <a16:creationId xmlns:a16="http://schemas.microsoft.com/office/drawing/2014/main" id="{176C170B-120C-620C-941E-0DBC16BDA6B9}"/>
                  </a:ext>
                </a:extLst>
              </p:cNvPr>
              <p:cNvSpPr/>
              <p:nvPr/>
            </p:nvSpPr>
            <p:spPr>
              <a:xfrm>
                <a:off x="8670755" y="1535343"/>
                <a:ext cx="143510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82880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182455"/>
                    </a:lnTo>
                    <a:lnTo>
                      <a:pt x="143183" y="182455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04" name="object 25">
                <a:extLst>
                  <a:ext uri="{FF2B5EF4-FFF2-40B4-BE49-F238E27FC236}">
                    <a16:creationId xmlns:a16="http://schemas.microsoft.com/office/drawing/2014/main" id="{DEEC5818-A37D-6B6D-190C-A3F2D3840C3A}"/>
                  </a:ext>
                </a:extLst>
              </p:cNvPr>
              <p:cNvSpPr/>
              <p:nvPr/>
            </p:nvSpPr>
            <p:spPr>
              <a:xfrm>
                <a:off x="8670755" y="1535343"/>
                <a:ext cx="143510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8288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182455"/>
                    </a:lnTo>
                    <a:lnTo>
                      <a:pt x="0" y="182455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05" name="object 26">
                <a:extLst>
                  <a:ext uri="{FF2B5EF4-FFF2-40B4-BE49-F238E27FC236}">
                    <a16:creationId xmlns:a16="http://schemas.microsoft.com/office/drawing/2014/main" id="{2D7A9383-BC3B-AC81-3BCF-C7BB2ABA3BB9}"/>
                  </a:ext>
                </a:extLst>
              </p:cNvPr>
              <p:cNvSpPr/>
              <p:nvPr/>
            </p:nvSpPr>
            <p:spPr>
              <a:xfrm>
                <a:off x="8813451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290708"/>
                    </a:lnTo>
                    <a:lnTo>
                      <a:pt x="143184" y="290708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06" name="object 27">
                <a:extLst>
                  <a:ext uri="{FF2B5EF4-FFF2-40B4-BE49-F238E27FC236}">
                    <a16:creationId xmlns:a16="http://schemas.microsoft.com/office/drawing/2014/main" id="{271283AD-0C48-C926-E2BE-BC10428A1D65}"/>
                  </a:ext>
                </a:extLst>
              </p:cNvPr>
              <p:cNvSpPr/>
              <p:nvPr/>
            </p:nvSpPr>
            <p:spPr>
              <a:xfrm>
                <a:off x="8813451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90707"/>
                    </a:lnTo>
                    <a:lnTo>
                      <a:pt x="0" y="290707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07" name="object 28">
                <a:extLst>
                  <a:ext uri="{FF2B5EF4-FFF2-40B4-BE49-F238E27FC236}">
                    <a16:creationId xmlns:a16="http://schemas.microsoft.com/office/drawing/2014/main" id="{67BF7050-E3B1-F557-EEC9-84A61FBD0FC2}"/>
                  </a:ext>
                </a:extLst>
              </p:cNvPr>
              <p:cNvSpPr/>
              <p:nvPr/>
            </p:nvSpPr>
            <p:spPr>
              <a:xfrm>
                <a:off x="8956149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87496"/>
                    </a:lnTo>
                    <a:lnTo>
                      <a:pt x="143184" y="87496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08" name="object 29">
                <a:extLst>
                  <a:ext uri="{FF2B5EF4-FFF2-40B4-BE49-F238E27FC236}">
                    <a16:creationId xmlns:a16="http://schemas.microsoft.com/office/drawing/2014/main" id="{1504D439-926A-8DBE-DC0A-50BE2DC30DA3}"/>
                  </a:ext>
                </a:extLst>
              </p:cNvPr>
              <p:cNvSpPr/>
              <p:nvPr/>
            </p:nvSpPr>
            <p:spPr>
              <a:xfrm>
                <a:off x="8956149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87496"/>
                    </a:lnTo>
                    <a:lnTo>
                      <a:pt x="0" y="8749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09" name="object 30">
                <a:extLst>
                  <a:ext uri="{FF2B5EF4-FFF2-40B4-BE49-F238E27FC236}">
                    <a16:creationId xmlns:a16="http://schemas.microsoft.com/office/drawing/2014/main" id="{0CEAF9FD-9FF2-6D0E-70B1-70880E7095DD}"/>
                  </a:ext>
                </a:extLst>
              </p:cNvPr>
              <p:cNvSpPr/>
              <p:nvPr/>
            </p:nvSpPr>
            <p:spPr>
              <a:xfrm>
                <a:off x="9098846" y="1403269"/>
                <a:ext cx="143510" cy="31496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1496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314529"/>
                    </a:lnTo>
                    <a:lnTo>
                      <a:pt x="143184" y="314529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10" name="object 31">
                <a:extLst>
                  <a:ext uri="{FF2B5EF4-FFF2-40B4-BE49-F238E27FC236}">
                    <a16:creationId xmlns:a16="http://schemas.microsoft.com/office/drawing/2014/main" id="{F1FAF3CD-A06A-8EE8-7019-D72E5AC2DD89}"/>
                  </a:ext>
                </a:extLst>
              </p:cNvPr>
              <p:cNvSpPr/>
              <p:nvPr/>
            </p:nvSpPr>
            <p:spPr>
              <a:xfrm>
                <a:off x="9098846" y="1403269"/>
                <a:ext cx="143510" cy="31496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1496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314529"/>
                    </a:lnTo>
                    <a:lnTo>
                      <a:pt x="0" y="31452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11" name="object 32">
                <a:extLst>
                  <a:ext uri="{FF2B5EF4-FFF2-40B4-BE49-F238E27FC236}">
                    <a16:creationId xmlns:a16="http://schemas.microsoft.com/office/drawing/2014/main" id="{8A7A48AE-684A-9E8D-F567-2FE753E3F881}"/>
                  </a:ext>
                </a:extLst>
              </p:cNvPr>
              <p:cNvSpPr/>
              <p:nvPr/>
            </p:nvSpPr>
            <p:spPr>
              <a:xfrm>
                <a:off x="9241543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290708"/>
                    </a:lnTo>
                    <a:lnTo>
                      <a:pt x="143184" y="290708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12" name="object 33">
                <a:extLst>
                  <a:ext uri="{FF2B5EF4-FFF2-40B4-BE49-F238E27FC236}">
                    <a16:creationId xmlns:a16="http://schemas.microsoft.com/office/drawing/2014/main" id="{4B9BC823-BB34-2C69-D6CC-926456C13FA2}"/>
                  </a:ext>
                </a:extLst>
              </p:cNvPr>
              <p:cNvSpPr/>
              <p:nvPr/>
            </p:nvSpPr>
            <p:spPr>
              <a:xfrm>
                <a:off x="9241543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90708"/>
                    </a:lnTo>
                    <a:lnTo>
                      <a:pt x="0" y="290708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13" name="object 34">
                <a:extLst>
                  <a:ext uri="{FF2B5EF4-FFF2-40B4-BE49-F238E27FC236}">
                    <a16:creationId xmlns:a16="http://schemas.microsoft.com/office/drawing/2014/main" id="{0D64BC09-4653-E670-79A5-030D43B284E4}"/>
                  </a:ext>
                </a:extLst>
              </p:cNvPr>
              <p:cNvSpPr/>
              <p:nvPr/>
            </p:nvSpPr>
            <p:spPr>
              <a:xfrm>
                <a:off x="9526937" y="1585520"/>
                <a:ext cx="143510" cy="1327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3271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132279"/>
                    </a:lnTo>
                    <a:lnTo>
                      <a:pt x="143183" y="132279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14" name="object 35">
                <a:extLst>
                  <a:ext uri="{FF2B5EF4-FFF2-40B4-BE49-F238E27FC236}">
                    <a16:creationId xmlns:a16="http://schemas.microsoft.com/office/drawing/2014/main" id="{A534AEC0-B843-1B71-3C66-EA4D711605DA}"/>
                  </a:ext>
                </a:extLst>
              </p:cNvPr>
              <p:cNvSpPr/>
              <p:nvPr/>
            </p:nvSpPr>
            <p:spPr>
              <a:xfrm>
                <a:off x="9526937" y="1585520"/>
                <a:ext cx="143510" cy="1327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3271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132279"/>
                    </a:lnTo>
                    <a:lnTo>
                      <a:pt x="0" y="13227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15" name="object 36">
                <a:extLst>
                  <a:ext uri="{FF2B5EF4-FFF2-40B4-BE49-F238E27FC236}">
                    <a16:creationId xmlns:a16="http://schemas.microsoft.com/office/drawing/2014/main" id="{6EAD373E-CC0B-F37B-C41B-3F1EAA34E93E}"/>
                  </a:ext>
                </a:extLst>
              </p:cNvPr>
              <p:cNvSpPr/>
              <p:nvPr/>
            </p:nvSpPr>
            <p:spPr>
              <a:xfrm>
                <a:off x="9669635" y="1479669"/>
                <a:ext cx="143510" cy="2381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38125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238130"/>
                    </a:lnTo>
                    <a:lnTo>
                      <a:pt x="143183" y="238130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16" name="object 37">
                <a:extLst>
                  <a:ext uri="{FF2B5EF4-FFF2-40B4-BE49-F238E27FC236}">
                    <a16:creationId xmlns:a16="http://schemas.microsoft.com/office/drawing/2014/main" id="{1802EDB8-4584-F377-83CD-3E8625FF79B2}"/>
                  </a:ext>
                </a:extLst>
              </p:cNvPr>
              <p:cNvSpPr/>
              <p:nvPr/>
            </p:nvSpPr>
            <p:spPr>
              <a:xfrm>
                <a:off x="9669635" y="1479669"/>
                <a:ext cx="143510" cy="2381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38125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38129"/>
                    </a:lnTo>
                    <a:lnTo>
                      <a:pt x="0" y="23812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17" name="object 38">
                <a:extLst>
                  <a:ext uri="{FF2B5EF4-FFF2-40B4-BE49-F238E27FC236}">
                    <a16:creationId xmlns:a16="http://schemas.microsoft.com/office/drawing/2014/main" id="{7D04A237-B768-330E-8187-A0152D980218}"/>
                  </a:ext>
                </a:extLst>
              </p:cNvPr>
              <p:cNvSpPr/>
              <p:nvPr/>
            </p:nvSpPr>
            <p:spPr>
              <a:xfrm>
                <a:off x="9812332" y="1396268"/>
                <a:ext cx="143510" cy="32194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2194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321530"/>
                    </a:lnTo>
                    <a:lnTo>
                      <a:pt x="143183" y="321530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18" name="object 39">
                <a:extLst>
                  <a:ext uri="{FF2B5EF4-FFF2-40B4-BE49-F238E27FC236}">
                    <a16:creationId xmlns:a16="http://schemas.microsoft.com/office/drawing/2014/main" id="{09815331-2BA2-9EEA-C9BA-CCB5B539F689}"/>
                  </a:ext>
                </a:extLst>
              </p:cNvPr>
              <p:cNvSpPr/>
              <p:nvPr/>
            </p:nvSpPr>
            <p:spPr>
              <a:xfrm>
                <a:off x="9812332" y="1396268"/>
                <a:ext cx="143510" cy="32194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2194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321531"/>
                    </a:lnTo>
                    <a:lnTo>
                      <a:pt x="0" y="321531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19" name="object 40">
                <a:extLst>
                  <a:ext uri="{FF2B5EF4-FFF2-40B4-BE49-F238E27FC236}">
                    <a16:creationId xmlns:a16="http://schemas.microsoft.com/office/drawing/2014/main" id="{FFF52A06-16AB-79F2-D5DA-75ED109B0EC4}"/>
                  </a:ext>
                </a:extLst>
              </p:cNvPr>
              <p:cNvSpPr/>
              <p:nvPr/>
            </p:nvSpPr>
            <p:spPr>
              <a:xfrm>
                <a:off x="9955026" y="1661887"/>
                <a:ext cx="143510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651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55911"/>
                    </a:lnTo>
                    <a:lnTo>
                      <a:pt x="143183" y="55911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20" name="object 41">
                <a:extLst>
                  <a:ext uri="{FF2B5EF4-FFF2-40B4-BE49-F238E27FC236}">
                    <a16:creationId xmlns:a16="http://schemas.microsoft.com/office/drawing/2014/main" id="{38E16090-D8D7-2C1B-39D2-67DB900FA560}"/>
                  </a:ext>
                </a:extLst>
              </p:cNvPr>
              <p:cNvSpPr/>
              <p:nvPr/>
            </p:nvSpPr>
            <p:spPr>
              <a:xfrm>
                <a:off x="9955026" y="1661887"/>
                <a:ext cx="143510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651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55911"/>
                    </a:lnTo>
                    <a:lnTo>
                      <a:pt x="0" y="55911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</p:grpSp>
        <p:grpSp>
          <p:nvGrpSpPr>
            <p:cNvPr id="92" name="object 129">
              <a:extLst>
                <a:ext uri="{FF2B5EF4-FFF2-40B4-BE49-F238E27FC236}">
                  <a16:creationId xmlns:a16="http://schemas.microsoft.com/office/drawing/2014/main" id="{5C5204E0-3348-DD0C-2F1E-D9E9E12C398C}"/>
                </a:ext>
              </a:extLst>
            </p:cNvPr>
            <p:cNvGrpSpPr/>
            <p:nvPr/>
          </p:nvGrpSpPr>
          <p:grpSpPr>
            <a:xfrm>
              <a:off x="8160019" y="315212"/>
              <a:ext cx="108623" cy="401079"/>
              <a:chOff x="9379478" y="1183342"/>
              <a:chExt cx="153035" cy="539750"/>
            </a:xfrm>
          </p:grpSpPr>
          <p:sp>
            <p:nvSpPr>
              <p:cNvPr id="93" name="object 130">
                <a:extLst>
                  <a:ext uri="{FF2B5EF4-FFF2-40B4-BE49-F238E27FC236}">
                    <a16:creationId xmlns:a16="http://schemas.microsoft.com/office/drawing/2014/main" id="{C0A5C2BF-AFBD-6630-FCD3-38306431AF77}"/>
                  </a:ext>
                </a:extLst>
              </p:cNvPr>
              <p:cNvSpPr/>
              <p:nvPr/>
            </p:nvSpPr>
            <p:spPr>
              <a:xfrm>
                <a:off x="9384241" y="1188105"/>
                <a:ext cx="143510" cy="5302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30225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529694"/>
                    </a:lnTo>
                    <a:lnTo>
                      <a:pt x="143184" y="529694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94" name="object 131">
                <a:extLst>
                  <a:ext uri="{FF2B5EF4-FFF2-40B4-BE49-F238E27FC236}">
                    <a16:creationId xmlns:a16="http://schemas.microsoft.com/office/drawing/2014/main" id="{C0D7E23E-5F66-FE06-F03F-FF90DF7604CC}"/>
                  </a:ext>
                </a:extLst>
              </p:cNvPr>
              <p:cNvSpPr/>
              <p:nvPr/>
            </p:nvSpPr>
            <p:spPr>
              <a:xfrm>
                <a:off x="9384241" y="1188105"/>
                <a:ext cx="143510" cy="5302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30225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529694"/>
                    </a:lnTo>
                    <a:lnTo>
                      <a:pt x="0" y="529694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</p:grpSp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1483C75C-01E3-9FC3-AC34-96709EE68C0A}"/>
              </a:ext>
            </a:extLst>
          </p:cNvPr>
          <p:cNvGrpSpPr>
            <a:grpSpLocks noChangeAspect="1"/>
          </p:cNvGrpSpPr>
          <p:nvPr/>
        </p:nvGrpSpPr>
        <p:grpSpPr>
          <a:xfrm>
            <a:off x="3869322" y="2598021"/>
            <a:ext cx="359040" cy="127221"/>
            <a:chOff x="7316835" y="187982"/>
            <a:chExt cx="1490982" cy="528309"/>
          </a:xfrm>
        </p:grpSpPr>
        <p:grpSp>
          <p:nvGrpSpPr>
            <p:cNvPr id="122" name="object 14">
              <a:extLst>
                <a:ext uri="{FF2B5EF4-FFF2-40B4-BE49-F238E27FC236}">
                  <a16:creationId xmlns:a16="http://schemas.microsoft.com/office/drawing/2014/main" id="{53C91944-5ADB-2D33-9512-DB54897B06D7}"/>
                </a:ext>
              </a:extLst>
            </p:cNvPr>
            <p:cNvGrpSpPr/>
            <p:nvPr/>
          </p:nvGrpSpPr>
          <p:grpSpPr>
            <a:xfrm>
              <a:off x="7316835" y="187982"/>
              <a:ext cx="1490982" cy="527960"/>
              <a:chOff x="8191551" y="1012122"/>
              <a:chExt cx="2100580" cy="710501"/>
            </a:xfrm>
          </p:grpSpPr>
          <p:sp>
            <p:nvSpPr>
              <p:cNvPr id="126" name="object 16">
                <a:extLst>
                  <a:ext uri="{FF2B5EF4-FFF2-40B4-BE49-F238E27FC236}">
                    <a16:creationId xmlns:a16="http://schemas.microsoft.com/office/drawing/2014/main" id="{C887E5D3-B80E-955D-82DC-01087A499457}"/>
                  </a:ext>
                </a:extLst>
              </p:cNvPr>
              <p:cNvSpPr/>
              <p:nvPr/>
            </p:nvSpPr>
            <p:spPr>
              <a:xfrm>
                <a:off x="8191551" y="1711511"/>
                <a:ext cx="33655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36550">
                    <a:moveTo>
                      <a:pt x="0" y="0"/>
                    </a:moveTo>
                    <a:lnTo>
                      <a:pt x="336506" y="0"/>
                    </a:lnTo>
                  </a:path>
                </a:pathLst>
              </a:custGeom>
              <a:ln w="12576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27" name="object 17">
                <a:extLst>
                  <a:ext uri="{FF2B5EF4-FFF2-40B4-BE49-F238E27FC236}">
                    <a16:creationId xmlns:a16="http://schemas.microsoft.com/office/drawing/2014/main" id="{A6C302E2-228A-A263-1A34-A7DEE2E12E4E}"/>
                  </a:ext>
                </a:extLst>
              </p:cNvPr>
              <p:cNvSpPr/>
              <p:nvPr/>
            </p:nvSpPr>
            <p:spPr>
              <a:xfrm>
                <a:off x="8191551" y="1716273"/>
                <a:ext cx="479425" cy="0"/>
              </a:xfrm>
              <a:custGeom>
                <a:avLst/>
                <a:gdLst/>
                <a:ahLst/>
                <a:cxnLst/>
                <a:rect l="l" t="t" r="r" b="b"/>
                <a:pathLst>
                  <a:path w="479425">
                    <a:moveTo>
                      <a:pt x="0" y="0"/>
                    </a:moveTo>
                    <a:lnTo>
                      <a:pt x="479204" y="0"/>
                    </a:lnTo>
                  </a:path>
                </a:pathLst>
              </a:custGeom>
              <a:ln w="317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28" name="object 18">
                <a:extLst>
                  <a:ext uri="{FF2B5EF4-FFF2-40B4-BE49-F238E27FC236}">
                    <a16:creationId xmlns:a16="http://schemas.microsoft.com/office/drawing/2014/main" id="{39173D57-57A9-FBB3-8753-74DF117CC863}"/>
                  </a:ext>
                </a:extLst>
              </p:cNvPr>
              <p:cNvSpPr/>
              <p:nvPr/>
            </p:nvSpPr>
            <p:spPr>
              <a:xfrm>
                <a:off x="10098210" y="1711511"/>
                <a:ext cx="19367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93675">
                    <a:moveTo>
                      <a:pt x="0" y="0"/>
                    </a:moveTo>
                    <a:lnTo>
                      <a:pt x="193322" y="0"/>
                    </a:lnTo>
                  </a:path>
                </a:pathLst>
              </a:custGeom>
              <a:ln w="12576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29" name="object 19">
                <a:extLst>
                  <a:ext uri="{FF2B5EF4-FFF2-40B4-BE49-F238E27FC236}">
                    <a16:creationId xmlns:a16="http://schemas.microsoft.com/office/drawing/2014/main" id="{94F5C7F2-7A58-D6D4-C4DE-D6733CAE8782}"/>
                  </a:ext>
                </a:extLst>
              </p:cNvPr>
              <p:cNvSpPr/>
              <p:nvPr/>
            </p:nvSpPr>
            <p:spPr>
              <a:xfrm>
                <a:off x="8191551" y="1716273"/>
                <a:ext cx="2100580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2100579" h="6350">
                    <a:moveTo>
                      <a:pt x="1906658" y="0"/>
                    </a:moveTo>
                    <a:lnTo>
                      <a:pt x="2099981" y="0"/>
                    </a:lnTo>
                  </a:path>
                  <a:path w="2100579" h="6350">
                    <a:moveTo>
                      <a:pt x="0" y="6288"/>
                    </a:moveTo>
                    <a:lnTo>
                      <a:pt x="2099981" y="6288"/>
                    </a:lnTo>
                  </a:path>
                </a:pathLst>
              </a:custGeom>
              <a:ln w="317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30" name="object 20">
                <a:extLst>
                  <a:ext uri="{FF2B5EF4-FFF2-40B4-BE49-F238E27FC236}">
                    <a16:creationId xmlns:a16="http://schemas.microsoft.com/office/drawing/2014/main" id="{DA4BBE94-8E8D-6110-19BA-384B83936177}"/>
                  </a:ext>
                </a:extLst>
              </p:cNvPr>
              <p:cNvSpPr/>
              <p:nvPr/>
            </p:nvSpPr>
            <p:spPr>
              <a:xfrm>
                <a:off x="8385361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87496"/>
                    </a:lnTo>
                    <a:lnTo>
                      <a:pt x="143183" y="87496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31" name="object 21">
                <a:extLst>
                  <a:ext uri="{FF2B5EF4-FFF2-40B4-BE49-F238E27FC236}">
                    <a16:creationId xmlns:a16="http://schemas.microsoft.com/office/drawing/2014/main" id="{9BF30D2D-765D-DE8B-6533-BDF25FF9297B}"/>
                  </a:ext>
                </a:extLst>
              </p:cNvPr>
              <p:cNvSpPr/>
              <p:nvPr/>
            </p:nvSpPr>
            <p:spPr>
              <a:xfrm>
                <a:off x="8385361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87496"/>
                    </a:lnTo>
                    <a:lnTo>
                      <a:pt x="0" y="8749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32" name="object 22">
                <a:extLst>
                  <a:ext uri="{FF2B5EF4-FFF2-40B4-BE49-F238E27FC236}">
                    <a16:creationId xmlns:a16="http://schemas.microsoft.com/office/drawing/2014/main" id="{7F387C50-CB7C-C71A-F64D-F96644B75249}"/>
                  </a:ext>
                </a:extLst>
              </p:cNvPr>
              <p:cNvSpPr/>
              <p:nvPr/>
            </p:nvSpPr>
            <p:spPr>
              <a:xfrm>
                <a:off x="8528058" y="1012122"/>
                <a:ext cx="143510" cy="70612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706119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705676"/>
                    </a:lnTo>
                    <a:lnTo>
                      <a:pt x="143183" y="705676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33" name="object 23">
                <a:extLst>
                  <a:ext uri="{FF2B5EF4-FFF2-40B4-BE49-F238E27FC236}">
                    <a16:creationId xmlns:a16="http://schemas.microsoft.com/office/drawing/2014/main" id="{84FA8268-9E4A-4F57-A2DF-038A549FEA3F}"/>
                  </a:ext>
                </a:extLst>
              </p:cNvPr>
              <p:cNvSpPr/>
              <p:nvPr/>
            </p:nvSpPr>
            <p:spPr>
              <a:xfrm>
                <a:off x="8528058" y="1012122"/>
                <a:ext cx="143510" cy="70612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706119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705676"/>
                    </a:lnTo>
                    <a:lnTo>
                      <a:pt x="0" y="70567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34" name="object 24">
                <a:extLst>
                  <a:ext uri="{FF2B5EF4-FFF2-40B4-BE49-F238E27FC236}">
                    <a16:creationId xmlns:a16="http://schemas.microsoft.com/office/drawing/2014/main" id="{972DEE92-2EB8-3A9D-04BF-AC7CCF557B18}"/>
                  </a:ext>
                </a:extLst>
              </p:cNvPr>
              <p:cNvSpPr/>
              <p:nvPr/>
            </p:nvSpPr>
            <p:spPr>
              <a:xfrm>
                <a:off x="8670755" y="1535343"/>
                <a:ext cx="143510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82880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182455"/>
                    </a:lnTo>
                    <a:lnTo>
                      <a:pt x="143183" y="182455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35" name="object 25">
                <a:extLst>
                  <a:ext uri="{FF2B5EF4-FFF2-40B4-BE49-F238E27FC236}">
                    <a16:creationId xmlns:a16="http://schemas.microsoft.com/office/drawing/2014/main" id="{80CDA202-92A5-0E8A-6823-7AC15263B743}"/>
                  </a:ext>
                </a:extLst>
              </p:cNvPr>
              <p:cNvSpPr/>
              <p:nvPr/>
            </p:nvSpPr>
            <p:spPr>
              <a:xfrm>
                <a:off x="8670755" y="1535343"/>
                <a:ext cx="143510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8288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182455"/>
                    </a:lnTo>
                    <a:lnTo>
                      <a:pt x="0" y="182455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36" name="object 26">
                <a:extLst>
                  <a:ext uri="{FF2B5EF4-FFF2-40B4-BE49-F238E27FC236}">
                    <a16:creationId xmlns:a16="http://schemas.microsoft.com/office/drawing/2014/main" id="{B6C92119-F33A-2B5B-453D-2FEC2DD4A565}"/>
                  </a:ext>
                </a:extLst>
              </p:cNvPr>
              <p:cNvSpPr/>
              <p:nvPr/>
            </p:nvSpPr>
            <p:spPr>
              <a:xfrm>
                <a:off x="8813451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290708"/>
                    </a:lnTo>
                    <a:lnTo>
                      <a:pt x="143184" y="290708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37" name="object 27">
                <a:extLst>
                  <a:ext uri="{FF2B5EF4-FFF2-40B4-BE49-F238E27FC236}">
                    <a16:creationId xmlns:a16="http://schemas.microsoft.com/office/drawing/2014/main" id="{E4339CD6-EB85-672F-5398-437233924AAB}"/>
                  </a:ext>
                </a:extLst>
              </p:cNvPr>
              <p:cNvSpPr/>
              <p:nvPr/>
            </p:nvSpPr>
            <p:spPr>
              <a:xfrm>
                <a:off x="8813451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90707"/>
                    </a:lnTo>
                    <a:lnTo>
                      <a:pt x="0" y="290707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38" name="object 28">
                <a:extLst>
                  <a:ext uri="{FF2B5EF4-FFF2-40B4-BE49-F238E27FC236}">
                    <a16:creationId xmlns:a16="http://schemas.microsoft.com/office/drawing/2014/main" id="{E87F5D51-C0CE-975D-0628-AF2F5F858620}"/>
                  </a:ext>
                </a:extLst>
              </p:cNvPr>
              <p:cNvSpPr/>
              <p:nvPr/>
            </p:nvSpPr>
            <p:spPr>
              <a:xfrm>
                <a:off x="8956149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87496"/>
                    </a:lnTo>
                    <a:lnTo>
                      <a:pt x="143184" y="87496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39" name="object 29">
                <a:extLst>
                  <a:ext uri="{FF2B5EF4-FFF2-40B4-BE49-F238E27FC236}">
                    <a16:creationId xmlns:a16="http://schemas.microsoft.com/office/drawing/2014/main" id="{2E7E9748-0775-BFF3-67CA-C50FA009EFB3}"/>
                  </a:ext>
                </a:extLst>
              </p:cNvPr>
              <p:cNvSpPr/>
              <p:nvPr/>
            </p:nvSpPr>
            <p:spPr>
              <a:xfrm>
                <a:off x="8956149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87496"/>
                    </a:lnTo>
                    <a:lnTo>
                      <a:pt x="0" y="8749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40" name="object 30">
                <a:extLst>
                  <a:ext uri="{FF2B5EF4-FFF2-40B4-BE49-F238E27FC236}">
                    <a16:creationId xmlns:a16="http://schemas.microsoft.com/office/drawing/2014/main" id="{C4226D40-2FCA-1C71-2C46-1DBF9B5D8F35}"/>
                  </a:ext>
                </a:extLst>
              </p:cNvPr>
              <p:cNvSpPr/>
              <p:nvPr/>
            </p:nvSpPr>
            <p:spPr>
              <a:xfrm>
                <a:off x="9098846" y="1403269"/>
                <a:ext cx="143510" cy="31496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1496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314529"/>
                    </a:lnTo>
                    <a:lnTo>
                      <a:pt x="143184" y="314529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41" name="object 31">
                <a:extLst>
                  <a:ext uri="{FF2B5EF4-FFF2-40B4-BE49-F238E27FC236}">
                    <a16:creationId xmlns:a16="http://schemas.microsoft.com/office/drawing/2014/main" id="{EC9853C7-F682-5554-616F-80CF9EAF4263}"/>
                  </a:ext>
                </a:extLst>
              </p:cNvPr>
              <p:cNvSpPr/>
              <p:nvPr/>
            </p:nvSpPr>
            <p:spPr>
              <a:xfrm>
                <a:off x="9098846" y="1403269"/>
                <a:ext cx="143510" cy="31496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1496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314529"/>
                    </a:lnTo>
                    <a:lnTo>
                      <a:pt x="0" y="31452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42" name="object 32">
                <a:extLst>
                  <a:ext uri="{FF2B5EF4-FFF2-40B4-BE49-F238E27FC236}">
                    <a16:creationId xmlns:a16="http://schemas.microsoft.com/office/drawing/2014/main" id="{E8F7F754-31FD-CD72-0988-5CBF1C7C7F3B}"/>
                  </a:ext>
                </a:extLst>
              </p:cNvPr>
              <p:cNvSpPr/>
              <p:nvPr/>
            </p:nvSpPr>
            <p:spPr>
              <a:xfrm>
                <a:off x="9241543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290708"/>
                    </a:lnTo>
                    <a:lnTo>
                      <a:pt x="143184" y="290708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43" name="object 33">
                <a:extLst>
                  <a:ext uri="{FF2B5EF4-FFF2-40B4-BE49-F238E27FC236}">
                    <a16:creationId xmlns:a16="http://schemas.microsoft.com/office/drawing/2014/main" id="{0A386B3D-7B9E-F607-9305-F106C414F192}"/>
                  </a:ext>
                </a:extLst>
              </p:cNvPr>
              <p:cNvSpPr/>
              <p:nvPr/>
            </p:nvSpPr>
            <p:spPr>
              <a:xfrm>
                <a:off x="9241543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90708"/>
                    </a:lnTo>
                    <a:lnTo>
                      <a:pt x="0" y="290708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44" name="object 34">
                <a:extLst>
                  <a:ext uri="{FF2B5EF4-FFF2-40B4-BE49-F238E27FC236}">
                    <a16:creationId xmlns:a16="http://schemas.microsoft.com/office/drawing/2014/main" id="{E18D5125-2810-D088-AAE0-23E6BCED0277}"/>
                  </a:ext>
                </a:extLst>
              </p:cNvPr>
              <p:cNvSpPr/>
              <p:nvPr/>
            </p:nvSpPr>
            <p:spPr>
              <a:xfrm>
                <a:off x="9526937" y="1585520"/>
                <a:ext cx="143510" cy="1327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3271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132279"/>
                    </a:lnTo>
                    <a:lnTo>
                      <a:pt x="143183" y="132279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45" name="object 35">
                <a:extLst>
                  <a:ext uri="{FF2B5EF4-FFF2-40B4-BE49-F238E27FC236}">
                    <a16:creationId xmlns:a16="http://schemas.microsoft.com/office/drawing/2014/main" id="{0F14435C-5663-D546-4649-AE2BCED68D61}"/>
                  </a:ext>
                </a:extLst>
              </p:cNvPr>
              <p:cNvSpPr/>
              <p:nvPr/>
            </p:nvSpPr>
            <p:spPr>
              <a:xfrm>
                <a:off x="9526937" y="1585520"/>
                <a:ext cx="143510" cy="1327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3271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132279"/>
                    </a:lnTo>
                    <a:lnTo>
                      <a:pt x="0" y="13227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46" name="object 36">
                <a:extLst>
                  <a:ext uri="{FF2B5EF4-FFF2-40B4-BE49-F238E27FC236}">
                    <a16:creationId xmlns:a16="http://schemas.microsoft.com/office/drawing/2014/main" id="{9AE50E9A-357F-4D64-0601-2123E6EB82CE}"/>
                  </a:ext>
                </a:extLst>
              </p:cNvPr>
              <p:cNvSpPr/>
              <p:nvPr/>
            </p:nvSpPr>
            <p:spPr>
              <a:xfrm>
                <a:off x="9669635" y="1479669"/>
                <a:ext cx="143510" cy="2381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38125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238130"/>
                    </a:lnTo>
                    <a:lnTo>
                      <a:pt x="143183" y="238130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47" name="object 37">
                <a:extLst>
                  <a:ext uri="{FF2B5EF4-FFF2-40B4-BE49-F238E27FC236}">
                    <a16:creationId xmlns:a16="http://schemas.microsoft.com/office/drawing/2014/main" id="{CB2D69F8-46A1-E22F-D4D3-736654CE9695}"/>
                  </a:ext>
                </a:extLst>
              </p:cNvPr>
              <p:cNvSpPr/>
              <p:nvPr/>
            </p:nvSpPr>
            <p:spPr>
              <a:xfrm>
                <a:off x="9669635" y="1479669"/>
                <a:ext cx="143510" cy="2381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38125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38129"/>
                    </a:lnTo>
                    <a:lnTo>
                      <a:pt x="0" y="23812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48" name="object 38">
                <a:extLst>
                  <a:ext uri="{FF2B5EF4-FFF2-40B4-BE49-F238E27FC236}">
                    <a16:creationId xmlns:a16="http://schemas.microsoft.com/office/drawing/2014/main" id="{754F91CD-0713-CB72-AE58-C1D6C0E071C6}"/>
                  </a:ext>
                </a:extLst>
              </p:cNvPr>
              <p:cNvSpPr/>
              <p:nvPr/>
            </p:nvSpPr>
            <p:spPr>
              <a:xfrm>
                <a:off x="9812332" y="1396268"/>
                <a:ext cx="143510" cy="32194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2194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321530"/>
                    </a:lnTo>
                    <a:lnTo>
                      <a:pt x="143183" y="321530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49" name="object 39">
                <a:extLst>
                  <a:ext uri="{FF2B5EF4-FFF2-40B4-BE49-F238E27FC236}">
                    <a16:creationId xmlns:a16="http://schemas.microsoft.com/office/drawing/2014/main" id="{3AAA5796-13E1-4D92-3E70-169CFC507EA4}"/>
                  </a:ext>
                </a:extLst>
              </p:cNvPr>
              <p:cNvSpPr/>
              <p:nvPr/>
            </p:nvSpPr>
            <p:spPr>
              <a:xfrm>
                <a:off x="9812332" y="1396268"/>
                <a:ext cx="143510" cy="32194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2194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321531"/>
                    </a:lnTo>
                    <a:lnTo>
                      <a:pt x="0" y="321531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50" name="object 40">
                <a:extLst>
                  <a:ext uri="{FF2B5EF4-FFF2-40B4-BE49-F238E27FC236}">
                    <a16:creationId xmlns:a16="http://schemas.microsoft.com/office/drawing/2014/main" id="{E09C2AD9-B8F8-4ED9-69F7-48F21B1E70CD}"/>
                  </a:ext>
                </a:extLst>
              </p:cNvPr>
              <p:cNvSpPr/>
              <p:nvPr/>
            </p:nvSpPr>
            <p:spPr>
              <a:xfrm>
                <a:off x="9955026" y="1661887"/>
                <a:ext cx="143510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651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55911"/>
                    </a:lnTo>
                    <a:lnTo>
                      <a:pt x="143183" y="55911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51" name="object 41">
                <a:extLst>
                  <a:ext uri="{FF2B5EF4-FFF2-40B4-BE49-F238E27FC236}">
                    <a16:creationId xmlns:a16="http://schemas.microsoft.com/office/drawing/2014/main" id="{53AF8CE2-08EA-281B-08FA-D3AE4AEE6276}"/>
                  </a:ext>
                </a:extLst>
              </p:cNvPr>
              <p:cNvSpPr/>
              <p:nvPr/>
            </p:nvSpPr>
            <p:spPr>
              <a:xfrm>
                <a:off x="9955026" y="1661887"/>
                <a:ext cx="143510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651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55911"/>
                    </a:lnTo>
                    <a:lnTo>
                      <a:pt x="0" y="55911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</p:grpSp>
        <p:grpSp>
          <p:nvGrpSpPr>
            <p:cNvPr id="123" name="object 129">
              <a:extLst>
                <a:ext uri="{FF2B5EF4-FFF2-40B4-BE49-F238E27FC236}">
                  <a16:creationId xmlns:a16="http://schemas.microsoft.com/office/drawing/2014/main" id="{B8F405C9-EFCB-F8BA-8498-35C9BBF55D8A}"/>
                </a:ext>
              </a:extLst>
            </p:cNvPr>
            <p:cNvGrpSpPr/>
            <p:nvPr/>
          </p:nvGrpSpPr>
          <p:grpSpPr>
            <a:xfrm>
              <a:off x="8160019" y="315212"/>
              <a:ext cx="108623" cy="401079"/>
              <a:chOff x="9379478" y="1183342"/>
              <a:chExt cx="153035" cy="539750"/>
            </a:xfrm>
          </p:grpSpPr>
          <p:sp>
            <p:nvSpPr>
              <p:cNvPr id="124" name="object 130">
                <a:extLst>
                  <a:ext uri="{FF2B5EF4-FFF2-40B4-BE49-F238E27FC236}">
                    <a16:creationId xmlns:a16="http://schemas.microsoft.com/office/drawing/2014/main" id="{799428A0-894D-9140-2218-F3C1E2ECD072}"/>
                  </a:ext>
                </a:extLst>
              </p:cNvPr>
              <p:cNvSpPr/>
              <p:nvPr/>
            </p:nvSpPr>
            <p:spPr>
              <a:xfrm>
                <a:off x="9384241" y="1188105"/>
                <a:ext cx="143510" cy="5302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30225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529694"/>
                    </a:lnTo>
                    <a:lnTo>
                      <a:pt x="143184" y="529694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25" name="object 131">
                <a:extLst>
                  <a:ext uri="{FF2B5EF4-FFF2-40B4-BE49-F238E27FC236}">
                    <a16:creationId xmlns:a16="http://schemas.microsoft.com/office/drawing/2014/main" id="{C246CE83-FE55-886F-7987-2C12E70C5E01}"/>
                  </a:ext>
                </a:extLst>
              </p:cNvPr>
              <p:cNvSpPr/>
              <p:nvPr/>
            </p:nvSpPr>
            <p:spPr>
              <a:xfrm>
                <a:off x="9384241" y="1188105"/>
                <a:ext cx="143510" cy="5302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30225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529694"/>
                    </a:lnTo>
                    <a:lnTo>
                      <a:pt x="0" y="529694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</p:grpSp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655C1866-399A-3740-5E36-C33657F2FBC4}"/>
              </a:ext>
            </a:extLst>
          </p:cNvPr>
          <p:cNvGrpSpPr>
            <a:grpSpLocks noChangeAspect="1"/>
          </p:cNvGrpSpPr>
          <p:nvPr/>
        </p:nvGrpSpPr>
        <p:grpSpPr>
          <a:xfrm>
            <a:off x="4472041" y="2598021"/>
            <a:ext cx="359040" cy="127221"/>
            <a:chOff x="7316835" y="187982"/>
            <a:chExt cx="1490982" cy="528309"/>
          </a:xfrm>
        </p:grpSpPr>
        <p:grpSp>
          <p:nvGrpSpPr>
            <p:cNvPr id="153" name="object 14">
              <a:extLst>
                <a:ext uri="{FF2B5EF4-FFF2-40B4-BE49-F238E27FC236}">
                  <a16:creationId xmlns:a16="http://schemas.microsoft.com/office/drawing/2014/main" id="{9CD0E574-6704-4459-3604-E82B4A700EB9}"/>
                </a:ext>
              </a:extLst>
            </p:cNvPr>
            <p:cNvGrpSpPr/>
            <p:nvPr/>
          </p:nvGrpSpPr>
          <p:grpSpPr>
            <a:xfrm>
              <a:off x="7316835" y="187982"/>
              <a:ext cx="1490982" cy="527960"/>
              <a:chOff x="8191551" y="1012122"/>
              <a:chExt cx="2100580" cy="710501"/>
            </a:xfrm>
          </p:grpSpPr>
          <p:sp>
            <p:nvSpPr>
              <p:cNvPr id="157" name="object 16">
                <a:extLst>
                  <a:ext uri="{FF2B5EF4-FFF2-40B4-BE49-F238E27FC236}">
                    <a16:creationId xmlns:a16="http://schemas.microsoft.com/office/drawing/2014/main" id="{434E8BA2-6F28-9017-AFEC-BF36B3F76059}"/>
                  </a:ext>
                </a:extLst>
              </p:cNvPr>
              <p:cNvSpPr/>
              <p:nvPr/>
            </p:nvSpPr>
            <p:spPr>
              <a:xfrm>
                <a:off x="8191551" y="1711511"/>
                <a:ext cx="33655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36550">
                    <a:moveTo>
                      <a:pt x="0" y="0"/>
                    </a:moveTo>
                    <a:lnTo>
                      <a:pt x="336506" y="0"/>
                    </a:lnTo>
                  </a:path>
                </a:pathLst>
              </a:custGeom>
              <a:ln w="12576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58" name="object 17">
                <a:extLst>
                  <a:ext uri="{FF2B5EF4-FFF2-40B4-BE49-F238E27FC236}">
                    <a16:creationId xmlns:a16="http://schemas.microsoft.com/office/drawing/2014/main" id="{B1D08EBD-81F8-7302-B2C8-ED5749C46151}"/>
                  </a:ext>
                </a:extLst>
              </p:cNvPr>
              <p:cNvSpPr/>
              <p:nvPr/>
            </p:nvSpPr>
            <p:spPr>
              <a:xfrm>
                <a:off x="8191551" y="1716273"/>
                <a:ext cx="479425" cy="0"/>
              </a:xfrm>
              <a:custGeom>
                <a:avLst/>
                <a:gdLst/>
                <a:ahLst/>
                <a:cxnLst/>
                <a:rect l="l" t="t" r="r" b="b"/>
                <a:pathLst>
                  <a:path w="479425">
                    <a:moveTo>
                      <a:pt x="0" y="0"/>
                    </a:moveTo>
                    <a:lnTo>
                      <a:pt x="479204" y="0"/>
                    </a:lnTo>
                  </a:path>
                </a:pathLst>
              </a:custGeom>
              <a:ln w="317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59" name="object 18">
                <a:extLst>
                  <a:ext uri="{FF2B5EF4-FFF2-40B4-BE49-F238E27FC236}">
                    <a16:creationId xmlns:a16="http://schemas.microsoft.com/office/drawing/2014/main" id="{89D91AC7-5A21-475C-DA69-77DE8D73757C}"/>
                  </a:ext>
                </a:extLst>
              </p:cNvPr>
              <p:cNvSpPr/>
              <p:nvPr/>
            </p:nvSpPr>
            <p:spPr>
              <a:xfrm>
                <a:off x="10098210" y="1711511"/>
                <a:ext cx="19367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93675">
                    <a:moveTo>
                      <a:pt x="0" y="0"/>
                    </a:moveTo>
                    <a:lnTo>
                      <a:pt x="193322" y="0"/>
                    </a:lnTo>
                  </a:path>
                </a:pathLst>
              </a:custGeom>
              <a:ln w="12576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60" name="object 19">
                <a:extLst>
                  <a:ext uri="{FF2B5EF4-FFF2-40B4-BE49-F238E27FC236}">
                    <a16:creationId xmlns:a16="http://schemas.microsoft.com/office/drawing/2014/main" id="{11A6836F-2AEC-1909-94AE-8D1BDB69FC18}"/>
                  </a:ext>
                </a:extLst>
              </p:cNvPr>
              <p:cNvSpPr/>
              <p:nvPr/>
            </p:nvSpPr>
            <p:spPr>
              <a:xfrm>
                <a:off x="8191551" y="1716273"/>
                <a:ext cx="2100580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2100579" h="6350">
                    <a:moveTo>
                      <a:pt x="1906658" y="0"/>
                    </a:moveTo>
                    <a:lnTo>
                      <a:pt x="2099981" y="0"/>
                    </a:lnTo>
                  </a:path>
                  <a:path w="2100579" h="6350">
                    <a:moveTo>
                      <a:pt x="0" y="6288"/>
                    </a:moveTo>
                    <a:lnTo>
                      <a:pt x="2099981" y="6288"/>
                    </a:lnTo>
                  </a:path>
                </a:pathLst>
              </a:custGeom>
              <a:ln w="317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61" name="object 20">
                <a:extLst>
                  <a:ext uri="{FF2B5EF4-FFF2-40B4-BE49-F238E27FC236}">
                    <a16:creationId xmlns:a16="http://schemas.microsoft.com/office/drawing/2014/main" id="{79227824-B8B2-ACB0-CEB8-ABCA5558FE3E}"/>
                  </a:ext>
                </a:extLst>
              </p:cNvPr>
              <p:cNvSpPr/>
              <p:nvPr/>
            </p:nvSpPr>
            <p:spPr>
              <a:xfrm>
                <a:off x="8385361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87496"/>
                    </a:lnTo>
                    <a:lnTo>
                      <a:pt x="143183" y="87496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62" name="object 21">
                <a:extLst>
                  <a:ext uri="{FF2B5EF4-FFF2-40B4-BE49-F238E27FC236}">
                    <a16:creationId xmlns:a16="http://schemas.microsoft.com/office/drawing/2014/main" id="{0620F0B5-8DB7-3F9B-FFBA-74B119A672F2}"/>
                  </a:ext>
                </a:extLst>
              </p:cNvPr>
              <p:cNvSpPr/>
              <p:nvPr/>
            </p:nvSpPr>
            <p:spPr>
              <a:xfrm>
                <a:off x="8385361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87496"/>
                    </a:lnTo>
                    <a:lnTo>
                      <a:pt x="0" y="8749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63" name="object 22">
                <a:extLst>
                  <a:ext uri="{FF2B5EF4-FFF2-40B4-BE49-F238E27FC236}">
                    <a16:creationId xmlns:a16="http://schemas.microsoft.com/office/drawing/2014/main" id="{C6E40365-649B-C102-844F-5966FAD71A93}"/>
                  </a:ext>
                </a:extLst>
              </p:cNvPr>
              <p:cNvSpPr/>
              <p:nvPr/>
            </p:nvSpPr>
            <p:spPr>
              <a:xfrm>
                <a:off x="8528058" y="1012122"/>
                <a:ext cx="143510" cy="70612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706119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705676"/>
                    </a:lnTo>
                    <a:lnTo>
                      <a:pt x="143183" y="705676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64" name="object 23">
                <a:extLst>
                  <a:ext uri="{FF2B5EF4-FFF2-40B4-BE49-F238E27FC236}">
                    <a16:creationId xmlns:a16="http://schemas.microsoft.com/office/drawing/2014/main" id="{7B9AC3C6-52F5-7D66-0D14-DDD54D27C33F}"/>
                  </a:ext>
                </a:extLst>
              </p:cNvPr>
              <p:cNvSpPr/>
              <p:nvPr/>
            </p:nvSpPr>
            <p:spPr>
              <a:xfrm>
                <a:off x="8528058" y="1012122"/>
                <a:ext cx="143510" cy="70612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706119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705676"/>
                    </a:lnTo>
                    <a:lnTo>
                      <a:pt x="0" y="70567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65" name="object 24">
                <a:extLst>
                  <a:ext uri="{FF2B5EF4-FFF2-40B4-BE49-F238E27FC236}">
                    <a16:creationId xmlns:a16="http://schemas.microsoft.com/office/drawing/2014/main" id="{3FA2EBD1-BA32-A20E-931E-1DE2DE832BE2}"/>
                  </a:ext>
                </a:extLst>
              </p:cNvPr>
              <p:cNvSpPr/>
              <p:nvPr/>
            </p:nvSpPr>
            <p:spPr>
              <a:xfrm>
                <a:off x="8670755" y="1535343"/>
                <a:ext cx="143510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82880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182455"/>
                    </a:lnTo>
                    <a:lnTo>
                      <a:pt x="143183" y="182455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66" name="object 25">
                <a:extLst>
                  <a:ext uri="{FF2B5EF4-FFF2-40B4-BE49-F238E27FC236}">
                    <a16:creationId xmlns:a16="http://schemas.microsoft.com/office/drawing/2014/main" id="{80E91959-9DB3-165F-4739-E4BE69904C22}"/>
                  </a:ext>
                </a:extLst>
              </p:cNvPr>
              <p:cNvSpPr/>
              <p:nvPr/>
            </p:nvSpPr>
            <p:spPr>
              <a:xfrm>
                <a:off x="8670755" y="1535343"/>
                <a:ext cx="143510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8288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182455"/>
                    </a:lnTo>
                    <a:lnTo>
                      <a:pt x="0" y="182455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67" name="object 26">
                <a:extLst>
                  <a:ext uri="{FF2B5EF4-FFF2-40B4-BE49-F238E27FC236}">
                    <a16:creationId xmlns:a16="http://schemas.microsoft.com/office/drawing/2014/main" id="{EA1F2333-8413-41D1-370D-5201E5ADD233}"/>
                  </a:ext>
                </a:extLst>
              </p:cNvPr>
              <p:cNvSpPr/>
              <p:nvPr/>
            </p:nvSpPr>
            <p:spPr>
              <a:xfrm>
                <a:off x="8813451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290708"/>
                    </a:lnTo>
                    <a:lnTo>
                      <a:pt x="143184" y="290708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68" name="object 27">
                <a:extLst>
                  <a:ext uri="{FF2B5EF4-FFF2-40B4-BE49-F238E27FC236}">
                    <a16:creationId xmlns:a16="http://schemas.microsoft.com/office/drawing/2014/main" id="{47B1704F-67BA-57CB-C0E9-8492C1B6C22A}"/>
                  </a:ext>
                </a:extLst>
              </p:cNvPr>
              <p:cNvSpPr/>
              <p:nvPr/>
            </p:nvSpPr>
            <p:spPr>
              <a:xfrm>
                <a:off x="8813451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90707"/>
                    </a:lnTo>
                    <a:lnTo>
                      <a:pt x="0" y="290707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69" name="object 28">
                <a:extLst>
                  <a:ext uri="{FF2B5EF4-FFF2-40B4-BE49-F238E27FC236}">
                    <a16:creationId xmlns:a16="http://schemas.microsoft.com/office/drawing/2014/main" id="{1D60F3B0-B5E3-3D0D-B62F-FD8F1C0B285E}"/>
                  </a:ext>
                </a:extLst>
              </p:cNvPr>
              <p:cNvSpPr/>
              <p:nvPr/>
            </p:nvSpPr>
            <p:spPr>
              <a:xfrm>
                <a:off x="8956149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87496"/>
                    </a:lnTo>
                    <a:lnTo>
                      <a:pt x="143184" y="87496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70" name="object 29">
                <a:extLst>
                  <a:ext uri="{FF2B5EF4-FFF2-40B4-BE49-F238E27FC236}">
                    <a16:creationId xmlns:a16="http://schemas.microsoft.com/office/drawing/2014/main" id="{ABFB557B-E053-76FA-B2E0-774102FACC79}"/>
                  </a:ext>
                </a:extLst>
              </p:cNvPr>
              <p:cNvSpPr/>
              <p:nvPr/>
            </p:nvSpPr>
            <p:spPr>
              <a:xfrm>
                <a:off x="8956149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87496"/>
                    </a:lnTo>
                    <a:lnTo>
                      <a:pt x="0" y="8749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71" name="object 30">
                <a:extLst>
                  <a:ext uri="{FF2B5EF4-FFF2-40B4-BE49-F238E27FC236}">
                    <a16:creationId xmlns:a16="http://schemas.microsoft.com/office/drawing/2014/main" id="{BF5B421E-FE5E-D968-D4BE-B6E9FE1EA4AB}"/>
                  </a:ext>
                </a:extLst>
              </p:cNvPr>
              <p:cNvSpPr/>
              <p:nvPr/>
            </p:nvSpPr>
            <p:spPr>
              <a:xfrm>
                <a:off x="9098846" y="1403269"/>
                <a:ext cx="143510" cy="31496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1496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314529"/>
                    </a:lnTo>
                    <a:lnTo>
                      <a:pt x="143184" y="314529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72" name="object 31">
                <a:extLst>
                  <a:ext uri="{FF2B5EF4-FFF2-40B4-BE49-F238E27FC236}">
                    <a16:creationId xmlns:a16="http://schemas.microsoft.com/office/drawing/2014/main" id="{22BB57DE-6040-8D63-EE03-0BBBA499BDC2}"/>
                  </a:ext>
                </a:extLst>
              </p:cNvPr>
              <p:cNvSpPr/>
              <p:nvPr/>
            </p:nvSpPr>
            <p:spPr>
              <a:xfrm>
                <a:off x="9098846" y="1403269"/>
                <a:ext cx="143510" cy="31496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1496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314529"/>
                    </a:lnTo>
                    <a:lnTo>
                      <a:pt x="0" y="31452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73" name="object 32">
                <a:extLst>
                  <a:ext uri="{FF2B5EF4-FFF2-40B4-BE49-F238E27FC236}">
                    <a16:creationId xmlns:a16="http://schemas.microsoft.com/office/drawing/2014/main" id="{5974FEB8-BAF4-0E43-6F92-914622F9FB8C}"/>
                  </a:ext>
                </a:extLst>
              </p:cNvPr>
              <p:cNvSpPr/>
              <p:nvPr/>
            </p:nvSpPr>
            <p:spPr>
              <a:xfrm>
                <a:off x="9241543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290708"/>
                    </a:lnTo>
                    <a:lnTo>
                      <a:pt x="143184" y="290708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74" name="object 33">
                <a:extLst>
                  <a:ext uri="{FF2B5EF4-FFF2-40B4-BE49-F238E27FC236}">
                    <a16:creationId xmlns:a16="http://schemas.microsoft.com/office/drawing/2014/main" id="{A3ABCC60-30C0-290A-0281-94918DBE8DF8}"/>
                  </a:ext>
                </a:extLst>
              </p:cNvPr>
              <p:cNvSpPr/>
              <p:nvPr/>
            </p:nvSpPr>
            <p:spPr>
              <a:xfrm>
                <a:off x="9241543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90708"/>
                    </a:lnTo>
                    <a:lnTo>
                      <a:pt x="0" y="290708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75" name="object 34">
                <a:extLst>
                  <a:ext uri="{FF2B5EF4-FFF2-40B4-BE49-F238E27FC236}">
                    <a16:creationId xmlns:a16="http://schemas.microsoft.com/office/drawing/2014/main" id="{EB8DBE2E-F0EE-BCD5-3BA2-EA00C28D100B}"/>
                  </a:ext>
                </a:extLst>
              </p:cNvPr>
              <p:cNvSpPr/>
              <p:nvPr/>
            </p:nvSpPr>
            <p:spPr>
              <a:xfrm>
                <a:off x="9526937" y="1585520"/>
                <a:ext cx="143510" cy="1327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3271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132279"/>
                    </a:lnTo>
                    <a:lnTo>
                      <a:pt x="143183" y="132279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76" name="object 35">
                <a:extLst>
                  <a:ext uri="{FF2B5EF4-FFF2-40B4-BE49-F238E27FC236}">
                    <a16:creationId xmlns:a16="http://schemas.microsoft.com/office/drawing/2014/main" id="{AFABF6BD-F93D-C5D5-36B6-B5C250F4FA78}"/>
                  </a:ext>
                </a:extLst>
              </p:cNvPr>
              <p:cNvSpPr/>
              <p:nvPr/>
            </p:nvSpPr>
            <p:spPr>
              <a:xfrm>
                <a:off x="9526937" y="1585520"/>
                <a:ext cx="143510" cy="1327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3271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132279"/>
                    </a:lnTo>
                    <a:lnTo>
                      <a:pt x="0" y="13227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77" name="object 36">
                <a:extLst>
                  <a:ext uri="{FF2B5EF4-FFF2-40B4-BE49-F238E27FC236}">
                    <a16:creationId xmlns:a16="http://schemas.microsoft.com/office/drawing/2014/main" id="{32E3856A-98B8-61F9-FA33-6F3F2AF41A0F}"/>
                  </a:ext>
                </a:extLst>
              </p:cNvPr>
              <p:cNvSpPr/>
              <p:nvPr/>
            </p:nvSpPr>
            <p:spPr>
              <a:xfrm>
                <a:off x="9669635" y="1479669"/>
                <a:ext cx="143510" cy="2381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38125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238130"/>
                    </a:lnTo>
                    <a:lnTo>
                      <a:pt x="143183" y="238130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78" name="object 37">
                <a:extLst>
                  <a:ext uri="{FF2B5EF4-FFF2-40B4-BE49-F238E27FC236}">
                    <a16:creationId xmlns:a16="http://schemas.microsoft.com/office/drawing/2014/main" id="{E122F3B3-8728-5ADC-0E6E-2104E444A300}"/>
                  </a:ext>
                </a:extLst>
              </p:cNvPr>
              <p:cNvSpPr/>
              <p:nvPr/>
            </p:nvSpPr>
            <p:spPr>
              <a:xfrm>
                <a:off x="9669635" y="1479669"/>
                <a:ext cx="143510" cy="2381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38125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38129"/>
                    </a:lnTo>
                    <a:lnTo>
                      <a:pt x="0" y="23812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79" name="object 38">
                <a:extLst>
                  <a:ext uri="{FF2B5EF4-FFF2-40B4-BE49-F238E27FC236}">
                    <a16:creationId xmlns:a16="http://schemas.microsoft.com/office/drawing/2014/main" id="{CDE2020B-1CC0-52B7-9643-AD8B7CF58FB8}"/>
                  </a:ext>
                </a:extLst>
              </p:cNvPr>
              <p:cNvSpPr/>
              <p:nvPr/>
            </p:nvSpPr>
            <p:spPr>
              <a:xfrm>
                <a:off x="9812332" y="1396268"/>
                <a:ext cx="143510" cy="32194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2194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321530"/>
                    </a:lnTo>
                    <a:lnTo>
                      <a:pt x="143183" y="321530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80" name="object 39">
                <a:extLst>
                  <a:ext uri="{FF2B5EF4-FFF2-40B4-BE49-F238E27FC236}">
                    <a16:creationId xmlns:a16="http://schemas.microsoft.com/office/drawing/2014/main" id="{8B1034D8-F5D0-AB72-9338-B85E896EE310}"/>
                  </a:ext>
                </a:extLst>
              </p:cNvPr>
              <p:cNvSpPr/>
              <p:nvPr/>
            </p:nvSpPr>
            <p:spPr>
              <a:xfrm>
                <a:off x="9812332" y="1396268"/>
                <a:ext cx="143510" cy="32194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2194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321531"/>
                    </a:lnTo>
                    <a:lnTo>
                      <a:pt x="0" y="321531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81" name="object 40">
                <a:extLst>
                  <a:ext uri="{FF2B5EF4-FFF2-40B4-BE49-F238E27FC236}">
                    <a16:creationId xmlns:a16="http://schemas.microsoft.com/office/drawing/2014/main" id="{F0E4F48F-73C7-F930-F775-CA2D3E2C316E}"/>
                  </a:ext>
                </a:extLst>
              </p:cNvPr>
              <p:cNvSpPr/>
              <p:nvPr/>
            </p:nvSpPr>
            <p:spPr>
              <a:xfrm>
                <a:off x="9955026" y="1661887"/>
                <a:ext cx="143510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651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55911"/>
                    </a:lnTo>
                    <a:lnTo>
                      <a:pt x="143183" y="55911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82" name="object 41">
                <a:extLst>
                  <a:ext uri="{FF2B5EF4-FFF2-40B4-BE49-F238E27FC236}">
                    <a16:creationId xmlns:a16="http://schemas.microsoft.com/office/drawing/2014/main" id="{E409B679-B46C-5909-140F-743CD2CB0FFB}"/>
                  </a:ext>
                </a:extLst>
              </p:cNvPr>
              <p:cNvSpPr/>
              <p:nvPr/>
            </p:nvSpPr>
            <p:spPr>
              <a:xfrm>
                <a:off x="9955026" y="1661887"/>
                <a:ext cx="143510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651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55911"/>
                    </a:lnTo>
                    <a:lnTo>
                      <a:pt x="0" y="55911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</p:grpSp>
        <p:grpSp>
          <p:nvGrpSpPr>
            <p:cNvPr id="154" name="object 129">
              <a:extLst>
                <a:ext uri="{FF2B5EF4-FFF2-40B4-BE49-F238E27FC236}">
                  <a16:creationId xmlns:a16="http://schemas.microsoft.com/office/drawing/2014/main" id="{C198712A-F9BA-959E-3587-089D3D022237}"/>
                </a:ext>
              </a:extLst>
            </p:cNvPr>
            <p:cNvGrpSpPr/>
            <p:nvPr/>
          </p:nvGrpSpPr>
          <p:grpSpPr>
            <a:xfrm>
              <a:off x="8160019" y="315212"/>
              <a:ext cx="108623" cy="401079"/>
              <a:chOff x="9379478" y="1183342"/>
              <a:chExt cx="153035" cy="539750"/>
            </a:xfrm>
          </p:grpSpPr>
          <p:sp>
            <p:nvSpPr>
              <p:cNvPr id="155" name="object 130">
                <a:extLst>
                  <a:ext uri="{FF2B5EF4-FFF2-40B4-BE49-F238E27FC236}">
                    <a16:creationId xmlns:a16="http://schemas.microsoft.com/office/drawing/2014/main" id="{D6D4D617-1DC9-2B2E-F112-D355E8F513EA}"/>
                  </a:ext>
                </a:extLst>
              </p:cNvPr>
              <p:cNvSpPr/>
              <p:nvPr/>
            </p:nvSpPr>
            <p:spPr>
              <a:xfrm>
                <a:off x="9384241" y="1188105"/>
                <a:ext cx="143510" cy="5302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30225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529694"/>
                    </a:lnTo>
                    <a:lnTo>
                      <a:pt x="143184" y="529694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56" name="object 131">
                <a:extLst>
                  <a:ext uri="{FF2B5EF4-FFF2-40B4-BE49-F238E27FC236}">
                    <a16:creationId xmlns:a16="http://schemas.microsoft.com/office/drawing/2014/main" id="{6B4B3077-5FFA-3E45-B576-59E68BE5225D}"/>
                  </a:ext>
                </a:extLst>
              </p:cNvPr>
              <p:cNvSpPr/>
              <p:nvPr/>
            </p:nvSpPr>
            <p:spPr>
              <a:xfrm>
                <a:off x="9384241" y="1188105"/>
                <a:ext cx="143510" cy="5302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30225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529694"/>
                    </a:lnTo>
                    <a:lnTo>
                      <a:pt x="0" y="529694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</p:grpSp>
      </p:grp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17D5B831-644F-039B-4E51-8EA8CC01F694}"/>
              </a:ext>
            </a:extLst>
          </p:cNvPr>
          <p:cNvGrpSpPr>
            <a:grpSpLocks noChangeAspect="1"/>
          </p:cNvGrpSpPr>
          <p:nvPr/>
        </p:nvGrpSpPr>
        <p:grpSpPr>
          <a:xfrm>
            <a:off x="5105116" y="2597515"/>
            <a:ext cx="359040" cy="127221"/>
            <a:chOff x="7316835" y="187982"/>
            <a:chExt cx="1490982" cy="528309"/>
          </a:xfrm>
        </p:grpSpPr>
        <p:grpSp>
          <p:nvGrpSpPr>
            <p:cNvPr id="184" name="object 14">
              <a:extLst>
                <a:ext uri="{FF2B5EF4-FFF2-40B4-BE49-F238E27FC236}">
                  <a16:creationId xmlns:a16="http://schemas.microsoft.com/office/drawing/2014/main" id="{E5CC6128-FE0E-4909-6E8D-113ECDC9B9D5}"/>
                </a:ext>
              </a:extLst>
            </p:cNvPr>
            <p:cNvGrpSpPr/>
            <p:nvPr/>
          </p:nvGrpSpPr>
          <p:grpSpPr>
            <a:xfrm>
              <a:off x="7316835" y="187982"/>
              <a:ext cx="1490982" cy="527960"/>
              <a:chOff x="8191551" y="1012122"/>
              <a:chExt cx="2100580" cy="710501"/>
            </a:xfrm>
          </p:grpSpPr>
          <p:sp>
            <p:nvSpPr>
              <p:cNvPr id="188" name="object 16">
                <a:extLst>
                  <a:ext uri="{FF2B5EF4-FFF2-40B4-BE49-F238E27FC236}">
                    <a16:creationId xmlns:a16="http://schemas.microsoft.com/office/drawing/2014/main" id="{D1DB00EC-1963-1C6B-A3F2-8E539D577E11}"/>
                  </a:ext>
                </a:extLst>
              </p:cNvPr>
              <p:cNvSpPr/>
              <p:nvPr/>
            </p:nvSpPr>
            <p:spPr>
              <a:xfrm>
                <a:off x="8191551" y="1711511"/>
                <a:ext cx="33655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36550">
                    <a:moveTo>
                      <a:pt x="0" y="0"/>
                    </a:moveTo>
                    <a:lnTo>
                      <a:pt x="336506" y="0"/>
                    </a:lnTo>
                  </a:path>
                </a:pathLst>
              </a:custGeom>
              <a:ln w="12576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89" name="object 17">
                <a:extLst>
                  <a:ext uri="{FF2B5EF4-FFF2-40B4-BE49-F238E27FC236}">
                    <a16:creationId xmlns:a16="http://schemas.microsoft.com/office/drawing/2014/main" id="{4BB92108-1BEB-E81C-D9FA-F3536BB78CC0}"/>
                  </a:ext>
                </a:extLst>
              </p:cNvPr>
              <p:cNvSpPr/>
              <p:nvPr/>
            </p:nvSpPr>
            <p:spPr>
              <a:xfrm>
                <a:off x="8191551" y="1716273"/>
                <a:ext cx="479425" cy="0"/>
              </a:xfrm>
              <a:custGeom>
                <a:avLst/>
                <a:gdLst/>
                <a:ahLst/>
                <a:cxnLst/>
                <a:rect l="l" t="t" r="r" b="b"/>
                <a:pathLst>
                  <a:path w="479425">
                    <a:moveTo>
                      <a:pt x="0" y="0"/>
                    </a:moveTo>
                    <a:lnTo>
                      <a:pt x="479204" y="0"/>
                    </a:lnTo>
                  </a:path>
                </a:pathLst>
              </a:custGeom>
              <a:ln w="317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90" name="object 18">
                <a:extLst>
                  <a:ext uri="{FF2B5EF4-FFF2-40B4-BE49-F238E27FC236}">
                    <a16:creationId xmlns:a16="http://schemas.microsoft.com/office/drawing/2014/main" id="{9B1ACD03-5367-E8B2-91C5-6F6F15F475C8}"/>
                  </a:ext>
                </a:extLst>
              </p:cNvPr>
              <p:cNvSpPr/>
              <p:nvPr/>
            </p:nvSpPr>
            <p:spPr>
              <a:xfrm>
                <a:off x="10098210" y="1711511"/>
                <a:ext cx="19367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93675">
                    <a:moveTo>
                      <a:pt x="0" y="0"/>
                    </a:moveTo>
                    <a:lnTo>
                      <a:pt x="193322" y="0"/>
                    </a:lnTo>
                  </a:path>
                </a:pathLst>
              </a:custGeom>
              <a:ln w="12576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91" name="object 19">
                <a:extLst>
                  <a:ext uri="{FF2B5EF4-FFF2-40B4-BE49-F238E27FC236}">
                    <a16:creationId xmlns:a16="http://schemas.microsoft.com/office/drawing/2014/main" id="{DF260DD7-4838-6B11-8641-5304EAEB89B5}"/>
                  </a:ext>
                </a:extLst>
              </p:cNvPr>
              <p:cNvSpPr/>
              <p:nvPr/>
            </p:nvSpPr>
            <p:spPr>
              <a:xfrm>
                <a:off x="8191551" y="1716273"/>
                <a:ext cx="2100580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2100579" h="6350">
                    <a:moveTo>
                      <a:pt x="1906658" y="0"/>
                    </a:moveTo>
                    <a:lnTo>
                      <a:pt x="2099981" y="0"/>
                    </a:lnTo>
                  </a:path>
                  <a:path w="2100579" h="6350">
                    <a:moveTo>
                      <a:pt x="0" y="6288"/>
                    </a:moveTo>
                    <a:lnTo>
                      <a:pt x="2099981" y="6288"/>
                    </a:lnTo>
                  </a:path>
                </a:pathLst>
              </a:custGeom>
              <a:ln w="317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92" name="object 20">
                <a:extLst>
                  <a:ext uri="{FF2B5EF4-FFF2-40B4-BE49-F238E27FC236}">
                    <a16:creationId xmlns:a16="http://schemas.microsoft.com/office/drawing/2014/main" id="{65525AFE-2793-A647-95E3-C7C9394E26FF}"/>
                  </a:ext>
                </a:extLst>
              </p:cNvPr>
              <p:cNvSpPr/>
              <p:nvPr/>
            </p:nvSpPr>
            <p:spPr>
              <a:xfrm>
                <a:off x="8385361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87496"/>
                    </a:lnTo>
                    <a:lnTo>
                      <a:pt x="143183" y="87496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93" name="object 21">
                <a:extLst>
                  <a:ext uri="{FF2B5EF4-FFF2-40B4-BE49-F238E27FC236}">
                    <a16:creationId xmlns:a16="http://schemas.microsoft.com/office/drawing/2014/main" id="{025935EF-9947-084B-6B7D-7151ECB6B70F}"/>
                  </a:ext>
                </a:extLst>
              </p:cNvPr>
              <p:cNvSpPr/>
              <p:nvPr/>
            </p:nvSpPr>
            <p:spPr>
              <a:xfrm>
                <a:off x="8385361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87496"/>
                    </a:lnTo>
                    <a:lnTo>
                      <a:pt x="0" y="8749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94" name="object 22">
                <a:extLst>
                  <a:ext uri="{FF2B5EF4-FFF2-40B4-BE49-F238E27FC236}">
                    <a16:creationId xmlns:a16="http://schemas.microsoft.com/office/drawing/2014/main" id="{FF77FB81-ACA0-F9CD-51A2-B450B8C2E4B8}"/>
                  </a:ext>
                </a:extLst>
              </p:cNvPr>
              <p:cNvSpPr/>
              <p:nvPr/>
            </p:nvSpPr>
            <p:spPr>
              <a:xfrm>
                <a:off x="8528058" y="1012122"/>
                <a:ext cx="143510" cy="70612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706119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705676"/>
                    </a:lnTo>
                    <a:lnTo>
                      <a:pt x="143183" y="705676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95" name="object 23">
                <a:extLst>
                  <a:ext uri="{FF2B5EF4-FFF2-40B4-BE49-F238E27FC236}">
                    <a16:creationId xmlns:a16="http://schemas.microsoft.com/office/drawing/2014/main" id="{707EEFC8-B243-FF77-6DEE-6DB01FB58093}"/>
                  </a:ext>
                </a:extLst>
              </p:cNvPr>
              <p:cNvSpPr/>
              <p:nvPr/>
            </p:nvSpPr>
            <p:spPr>
              <a:xfrm>
                <a:off x="8528058" y="1012122"/>
                <a:ext cx="143510" cy="70612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706119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705676"/>
                    </a:lnTo>
                    <a:lnTo>
                      <a:pt x="0" y="70567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96" name="object 24">
                <a:extLst>
                  <a:ext uri="{FF2B5EF4-FFF2-40B4-BE49-F238E27FC236}">
                    <a16:creationId xmlns:a16="http://schemas.microsoft.com/office/drawing/2014/main" id="{84F72D41-6F9D-C88A-D237-5F9355D0547D}"/>
                  </a:ext>
                </a:extLst>
              </p:cNvPr>
              <p:cNvSpPr/>
              <p:nvPr/>
            </p:nvSpPr>
            <p:spPr>
              <a:xfrm>
                <a:off x="8670755" y="1535343"/>
                <a:ext cx="143510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82880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182455"/>
                    </a:lnTo>
                    <a:lnTo>
                      <a:pt x="143183" y="182455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97" name="object 25">
                <a:extLst>
                  <a:ext uri="{FF2B5EF4-FFF2-40B4-BE49-F238E27FC236}">
                    <a16:creationId xmlns:a16="http://schemas.microsoft.com/office/drawing/2014/main" id="{FE032540-7409-D7FD-FE38-62E73A00D839}"/>
                  </a:ext>
                </a:extLst>
              </p:cNvPr>
              <p:cNvSpPr/>
              <p:nvPr/>
            </p:nvSpPr>
            <p:spPr>
              <a:xfrm>
                <a:off x="8670755" y="1535343"/>
                <a:ext cx="143510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8288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182455"/>
                    </a:lnTo>
                    <a:lnTo>
                      <a:pt x="0" y="182455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98" name="object 26">
                <a:extLst>
                  <a:ext uri="{FF2B5EF4-FFF2-40B4-BE49-F238E27FC236}">
                    <a16:creationId xmlns:a16="http://schemas.microsoft.com/office/drawing/2014/main" id="{3EB06126-DAA0-A679-A755-C44FCF290E20}"/>
                  </a:ext>
                </a:extLst>
              </p:cNvPr>
              <p:cNvSpPr/>
              <p:nvPr/>
            </p:nvSpPr>
            <p:spPr>
              <a:xfrm>
                <a:off x="8813451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290708"/>
                    </a:lnTo>
                    <a:lnTo>
                      <a:pt x="143184" y="290708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99" name="object 27">
                <a:extLst>
                  <a:ext uri="{FF2B5EF4-FFF2-40B4-BE49-F238E27FC236}">
                    <a16:creationId xmlns:a16="http://schemas.microsoft.com/office/drawing/2014/main" id="{1EA94F81-82B6-DA19-6C17-EA13B1C697F5}"/>
                  </a:ext>
                </a:extLst>
              </p:cNvPr>
              <p:cNvSpPr/>
              <p:nvPr/>
            </p:nvSpPr>
            <p:spPr>
              <a:xfrm>
                <a:off x="8813451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90707"/>
                    </a:lnTo>
                    <a:lnTo>
                      <a:pt x="0" y="290707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00" name="object 28">
                <a:extLst>
                  <a:ext uri="{FF2B5EF4-FFF2-40B4-BE49-F238E27FC236}">
                    <a16:creationId xmlns:a16="http://schemas.microsoft.com/office/drawing/2014/main" id="{9DB95938-DA6D-4F5C-2C3C-02114ED18EA6}"/>
                  </a:ext>
                </a:extLst>
              </p:cNvPr>
              <p:cNvSpPr/>
              <p:nvPr/>
            </p:nvSpPr>
            <p:spPr>
              <a:xfrm>
                <a:off x="8956149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87496"/>
                    </a:lnTo>
                    <a:lnTo>
                      <a:pt x="143184" y="87496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01" name="object 29">
                <a:extLst>
                  <a:ext uri="{FF2B5EF4-FFF2-40B4-BE49-F238E27FC236}">
                    <a16:creationId xmlns:a16="http://schemas.microsoft.com/office/drawing/2014/main" id="{F4366B7E-45C0-9784-F1F4-FEE7BA21EE8F}"/>
                  </a:ext>
                </a:extLst>
              </p:cNvPr>
              <p:cNvSpPr/>
              <p:nvPr/>
            </p:nvSpPr>
            <p:spPr>
              <a:xfrm>
                <a:off x="8956149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87496"/>
                    </a:lnTo>
                    <a:lnTo>
                      <a:pt x="0" y="8749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02" name="object 30">
                <a:extLst>
                  <a:ext uri="{FF2B5EF4-FFF2-40B4-BE49-F238E27FC236}">
                    <a16:creationId xmlns:a16="http://schemas.microsoft.com/office/drawing/2014/main" id="{E37BC9D1-03D3-3A8C-2D99-D060AC780AF5}"/>
                  </a:ext>
                </a:extLst>
              </p:cNvPr>
              <p:cNvSpPr/>
              <p:nvPr/>
            </p:nvSpPr>
            <p:spPr>
              <a:xfrm>
                <a:off x="9098846" y="1403269"/>
                <a:ext cx="143510" cy="31496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1496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314529"/>
                    </a:lnTo>
                    <a:lnTo>
                      <a:pt x="143184" y="314529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03" name="object 31">
                <a:extLst>
                  <a:ext uri="{FF2B5EF4-FFF2-40B4-BE49-F238E27FC236}">
                    <a16:creationId xmlns:a16="http://schemas.microsoft.com/office/drawing/2014/main" id="{35770631-527A-755D-6573-D8C5025C64AD}"/>
                  </a:ext>
                </a:extLst>
              </p:cNvPr>
              <p:cNvSpPr/>
              <p:nvPr/>
            </p:nvSpPr>
            <p:spPr>
              <a:xfrm>
                <a:off x="9098846" y="1403269"/>
                <a:ext cx="143510" cy="31496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1496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314529"/>
                    </a:lnTo>
                    <a:lnTo>
                      <a:pt x="0" y="31452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04" name="object 32">
                <a:extLst>
                  <a:ext uri="{FF2B5EF4-FFF2-40B4-BE49-F238E27FC236}">
                    <a16:creationId xmlns:a16="http://schemas.microsoft.com/office/drawing/2014/main" id="{2B25B527-D282-2C53-705E-5D388E94A728}"/>
                  </a:ext>
                </a:extLst>
              </p:cNvPr>
              <p:cNvSpPr/>
              <p:nvPr/>
            </p:nvSpPr>
            <p:spPr>
              <a:xfrm>
                <a:off x="9241543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290708"/>
                    </a:lnTo>
                    <a:lnTo>
                      <a:pt x="143184" y="290708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05" name="object 33">
                <a:extLst>
                  <a:ext uri="{FF2B5EF4-FFF2-40B4-BE49-F238E27FC236}">
                    <a16:creationId xmlns:a16="http://schemas.microsoft.com/office/drawing/2014/main" id="{D4F3B5F3-F741-30C7-4FA9-7ECBD17F393E}"/>
                  </a:ext>
                </a:extLst>
              </p:cNvPr>
              <p:cNvSpPr/>
              <p:nvPr/>
            </p:nvSpPr>
            <p:spPr>
              <a:xfrm>
                <a:off x="9241543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90708"/>
                    </a:lnTo>
                    <a:lnTo>
                      <a:pt x="0" y="290708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06" name="object 34">
                <a:extLst>
                  <a:ext uri="{FF2B5EF4-FFF2-40B4-BE49-F238E27FC236}">
                    <a16:creationId xmlns:a16="http://schemas.microsoft.com/office/drawing/2014/main" id="{97DCFB45-CE48-FBC0-E547-11B7D90C2E16}"/>
                  </a:ext>
                </a:extLst>
              </p:cNvPr>
              <p:cNvSpPr/>
              <p:nvPr/>
            </p:nvSpPr>
            <p:spPr>
              <a:xfrm>
                <a:off x="9526937" y="1585520"/>
                <a:ext cx="143510" cy="1327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3271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132279"/>
                    </a:lnTo>
                    <a:lnTo>
                      <a:pt x="143183" y="132279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07" name="object 35">
                <a:extLst>
                  <a:ext uri="{FF2B5EF4-FFF2-40B4-BE49-F238E27FC236}">
                    <a16:creationId xmlns:a16="http://schemas.microsoft.com/office/drawing/2014/main" id="{16F29297-9FB8-3123-DFBF-E5F0147DE286}"/>
                  </a:ext>
                </a:extLst>
              </p:cNvPr>
              <p:cNvSpPr/>
              <p:nvPr/>
            </p:nvSpPr>
            <p:spPr>
              <a:xfrm>
                <a:off x="9526937" y="1585520"/>
                <a:ext cx="143510" cy="1327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3271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132279"/>
                    </a:lnTo>
                    <a:lnTo>
                      <a:pt x="0" y="13227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08" name="object 36">
                <a:extLst>
                  <a:ext uri="{FF2B5EF4-FFF2-40B4-BE49-F238E27FC236}">
                    <a16:creationId xmlns:a16="http://schemas.microsoft.com/office/drawing/2014/main" id="{E2F9CD8F-FDFA-BE2E-2B2C-FCB735E615B1}"/>
                  </a:ext>
                </a:extLst>
              </p:cNvPr>
              <p:cNvSpPr/>
              <p:nvPr/>
            </p:nvSpPr>
            <p:spPr>
              <a:xfrm>
                <a:off x="9669635" y="1479669"/>
                <a:ext cx="143510" cy="2381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38125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238130"/>
                    </a:lnTo>
                    <a:lnTo>
                      <a:pt x="143183" y="238130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09" name="object 37">
                <a:extLst>
                  <a:ext uri="{FF2B5EF4-FFF2-40B4-BE49-F238E27FC236}">
                    <a16:creationId xmlns:a16="http://schemas.microsoft.com/office/drawing/2014/main" id="{A346140B-0C17-AC1C-DDB7-E9F5B7E50179}"/>
                  </a:ext>
                </a:extLst>
              </p:cNvPr>
              <p:cNvSpPr/>
              <p:nvPr/>
            </p:nvSpPr>
            <p:spPr>
              <a:xfrm>
                <a:off x="9669635" y="1479669"/>
                <a:ext cx="143510" cy="2381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38125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38129"/>
                    </a:lnTo>
                    <a:lnTo>
                      <a:pt x="0" y="23812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10" name="object 38">
                <a:extLst>
                  <a:ext uri="{FF2B5EF4-FFF2-40B4-BE49-F238E27FC236}">
                    <a16:creationId xmlns:a16="http://schemas.microsoft.com/office/drawing/2014/main" id="{47AF6C65-7600-E077-B3B5-923DAF56B8C6}"/>
                  </a:ext>
                </a:extLst>
              </p:cNvPr>
              <p:cNvSpPr/>
              <p:nvPr/>
            </p:nvSpPr>
            <p:spPr>
              <a:xfrm>
                <a:off x="9812332" y="1396268"/>
                <a:ext cx="143510" cy="32194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2194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321530"/>
                    </a:lnTo>
                    <a:lnTo>
                      <a:pt x="143183" y="321530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11" name="object 39">
                <a:extLst>
                  <a:ext uri="{FF2B5EF4-FFF2-40B4-BE49-F238E27FC236}">
                    <a16:creationId xmlns:a16="http://schemas.microsoft.com/office/drawing/2014/main" id="{F16A8E4C-E0C6-3FA2-FA6C-6FFD55A52B17}"/>
                  </a:ext>
                </a:extLst>
              </p:cNvPr>
              <p:cNvSpPr/>
              <p:nvPr/>
            </p:nvSpPr>
            <p:spPr>
              <a:xfrm>
                <a:off x="9812332" y="1396268"/>
                <a:ext cx="143510" cy="32194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2194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321531"/>
                    </a:lnTo>
                    <a:lnTo>
                      <a:pt x="0" y="321531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12" name="object 40">
                <a:extLst>
                  <a:ext uri="{FF2B5EF4-FFF2-40B4-BE49-F238E27FC236}">
                    <a16:creationId xmlns:a16="http://schemas.microsoft.com/office/drawing/2014/main" id="{E6C1E77A-5529-2715-6DE4-F67DE2B07098}"/>
                  </a:ext>
                </a:extLst>
              </p:cNvPr>
              <p:cNvSpPr/>
              <p:nvPr/>
            </p:nvSpPr>
            <p:spPr>
              <a:xfrm>
                <a:off x="9955026" y="1661887"/>
                <a:ext cx="143510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651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55911"/>
                    </a:lnTo>
                    <a:lnTo>
                      <a:pt x="143183" y="55911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13" name="object 41">
                <a:extLst>
                  <a:ext uri="{FF2B5EF4-FFF2-40B4-BE49-F238E27FC236}">
                    <a16:creationId xmlns:a16="http://schemas.microsoft.com/office/drawing/2014/main" id="{CD513DB4-06C4-7575-ACC8-01D2DA397DBD}"/>
                  </a:ext>
                </a:extLst>
              </p:cNvPr>
              <p:cNvSpPr/>
              <p:nvPr/>
            </p:nvSpPr>
            <p:spPr>
              <a:xfrm>
                <a:off x="9955026" y="1661887"/>
                <a:ext cx="143510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651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55911"/>
                    </a:lnTo>
                    <a:lnTo>
                      <a:pt x="0" y="55911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</p:grpSp>
        <p:grpSp>
          <p:nvGrpSpPr>
            <p:cNvPr id="185" name="object 129">
              <a:extLst>
                <a:ext uri="{FF2B5EF4-FFF2-40B4-BE49-F238E27FC236}">
                  <a16:creationId xmlns:a16="http://schemas.microsoft.com/office/drawing/2014/main" id="{2A9B4202-714D-ED0C-E4C2-2584CC90034A}"/>
                </a:ext>
              </a:extLst>
            </p:cNvPr>
            <p:cNvGrpSpPr/>
            <p:nvPr/>
          </p:nvGrpSpPr>
          <p:grpSpPr>
            <a:xfrm>
              <a:off x="8160019" y="315212"/>
              <a:ext cx="108623" cy="401079"/>
              <a:chOff x="9379478" y="1183342"/>
              <a:chExt cx="153035" cy="539750"/>
            </a:xfrm>
          </p:grpSpPr>
          <p:sp>
            <p:nvSpPr>
              <p:cNvPr id="186" name="object 130">
                <a:extLst>
                  <a:ext uri="{FF2B5EF4-FFF2-40B4-BE49-F238E27FC236}">
                    <a16:creationId xmlns:a16="http://schemas.microsoft.com/office/drawing/2014/main" id="{FC597AAB-8518-A654-FDAD-51331B1CE245}"/>
                  </a:ext>
                </a:extLst>
              </p:cNvPr>
              <p:cNvSpPr/>
              <p:nvPr/>
            </p:nvSpPr>
            <p:spPr>
              <a:xfrm>
                <a:off x="9384241" y="1188105"/>
                <a:ext cx="143510" cy="5302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30225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529694"/>
                    </a:lnTo>
                    <a:lnTo>
                      <a:pt x="143184" y="529694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87" name="object 131">
                <a:extLst>
                  <a:ext uri="{FF2B5EF4-FFF2-40B4-BE49-F238E27FC236}">
                    <a16:creationId xmlns:a16="http://schemas.microsoft.com/office/drawing/2014/main" id="{60CC09BE-DDD3-5247-4896-68799CBD4476}"/>
                  </a:ext>
                </a:extLst>
              </p:cNvPr>
              <p:cNvSpPr/>
              <p:nvPr/>
            </p:nvSpPr>
            <p:spPr>
              <a:xfrm>
                <a:off x="9384241" y="1188105"/>
                <a:ext cx="143510" cy="5302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30225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529694"/>
                    </a:lnTo>
                    <a:lnTo>
                      <a:pt x="0" y="529694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</p:grpSp>
      </p:grpSp>
      <p:grpSp>
        <p:nvGrpSpPr>
          <p:cNvPr id="214" name="Group 213">
            <a:extLst>
              <a:ext uri="{FF2B5EF4-FFF2-40B4-BE49-F238E27FC236}">
                <a16:creationId xmlns:a16="http://schemas.microsoft.com/office/drawing/2014/main" id="{23EC9B32-0AFF-068C-6AC1-11B1B1A8A44E}"/>
              </a:ext>
            </a:extLst>
          </p:cNvPr>
          <p:cNvGrpSpPr>
            <a:grpSpLocks noChangeAspect="1"/>
          </p:cNvGrpSpPr>
          <p:nvPr/>
        </p:nvGrpSpPr>
        <p:grpSpPr>
          <a:xfrm>
            <a:off x="5768576" y="2597515"/>
            <a:ext cx="359040" cy="127221"/>
            <a:chOff x="7316835" y="187982"/>
            <a:chExt cx="1490982" cy="528309"/>
          </a:xfrm>
        </p:grpSpPr>
        <p:grpSp>
          <p:nvGrpSpPr>
            <p:cNvPr id="215" name="object 14">
              <a:extLst>
                <a:ext uri="{FF2B5EF4-FFF2-40B4-BE49-F238E27FC236}">
                  <a16:creationId xmlns:a16="http://schemas.microsoft.com/office/drawing/2014/main" id="{9CC0975C-1C5D-1A7F-B0C6-66996B4A0248}"/>
                </a:ext>
              </a:extLst>
            </p:cNvPr>
            <p:cNvGrpSpPr/>
            <p:nvPr/>
          </p:nvGrpSpPr>
          <p:grpSpPr>
            <a:xfrm>
              <a:off x="7316835" y="187982"/>
              <a:ext cx="1490982" cy="527960"/>
              <a:chOff x="8191551" y="1012122"/>
              <a:chExt cx="2100580" cy="710501"/>
            </a:xfrm>
          </p:grpSpPr>
          <p:sp>
            <p:nvSpPr>
              <p:cNvPr id="219" name="object 16">
                <a:extLst>
                  <a:ext uri="{FF2B5EF4-FFF2-40B4-BE49-F238E27FC236}">
                    <a16:creationId xmlns:a16="http://schemas.microsoft.com/office/drawing/2014/main" id="{DE996CDE-F9A8-76BF-BC9E-FB17EFA660DC}"/>
                  </a:ext>
                </a:extLst>
              </p:cNvPr>
              <p:cNvSpPr/>
              <p:nvPr/>
            </p:nvSpPr>
            <p:spPr>
              <a:xfrm>
                <a:off x="8191551" y="1711511"/>
                <a:ext cx="33655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36550">
                    <a:moveTo>
                      <a:pt x="0" y="0"/>
                    </a:moveTo>
                    <a:lnTo>
                      <a:pt x="336506" y="0"/>
                    </a:lnTo>
                  </a:path>
                </a:pathLst>
              </a:custGeom>
              <a:ln w="12576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20" name="object 17">
                <a:extLst>
                  <a:ext uri="{FF2B5EF4-FFF2-40B4-BE49-F238E27FC236}">
                    <a16:creationId xmlns:a16="http://schemas.microsoft.com/office/drawing/2014/main" id="{63C3B7BA-863D-6E69-8DFF-A447CA0BCF7B}"/>
                  </a:ext>
                </a:extLst>
              </p:cNvPr>
              <p:cNvSpPr/>
              <p:nvPr/>
            </p:nvSpPr>
            <p:spPr>
              <a:xfrm>
                <a:off x="8191551" y="1716273"/>
                <a:ext cx="479425" cy="0"/>
              </a:xfrm>
              <a:custGeom>
                <a:avLst/>
                <a:gdLst/>
                <a:ahLst/>
                <a:cxnLst/>
                <a:rect l="l" t="t" r="r" b="b"/>
                <a:pathLst>
                  <a:path w="479425">
                    <a:moveTo>
                      <a:pt x="0" y="0"/>
                    </a:moveTo>
                    <a:lnTo>
                      <a:pt x="479204" y="0"/>
                    </a:lnTo>
                  </a:path>
                </a:pathLst>
              </a:custGeom>
              <a:ln w="317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21" name="object 18">
                <a:extLst>
                  <a:ext uri="{FF2B5EF4-FFF2-40B4-BE49-F238E27FC236}">
                    <a16:creationId xmlns:a16="http://schemas.microsoft.com/office/drawing/2014/main" id="{698158B0-CAA8-ACDD-1E13-4DA935152EA2}"/>
                  </a:ext>
                </a:extLst>
              </p:cNvPr>
              <p:cNvSpPr/>
              <p:nvPr/>
            </p:nvSpPr>
            <p:spPr>
              <a:xfrm>
                <a:off x="10098210" y="1711511"/>
                <a:ext cx="19367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93675">
                    <a:moveTo>
                      <a:pt x="0" y="0"/>
                    </a:moveTo>
                    <a:lnTo>
                      <a:pt x="193322" y="0"/>
                    </a:lnTo>
                  </a:path>
                </a:pathLst>
              </a:custGeom>
              <a:ln w="12576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22" name="object 19">
                <a:extLst>
                  <a:ext uri="{FF2B5EF4-FFF2-40B4-BE49-F238E27FC236}">
                    <a16:creationId xmlns:a16="http://schemas.microsoft.com/office/drawing/2014/main" id="{BF362DF0-6B55-1283-33DE-6FEED7E6EAAE}"/>
                  </a:ext>
                </a:extLst>
              </p:cNvPr>
              <p:cNvSpPr/>
              <p:nvPr/>
            </p:nvSpPr>
            <p:spPr>
              <a:xfrm>
                <a:off x="8191551" y="1716273"/>
                <a:ext cx="2100580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2100579" h="6350">
                    <a:moveTo>
                      <a:pt x="1906658" y="0"/>
                    </a:moveTo>
                    <a:lnTo>
                      <a:pt x="2099981" y="0"/>
                    </a:lnTo>
                  </a:path>
                  <a:path w="2100579" h="6350">
                    <a:moveTo>
                      <a:pt x="0" y="6288"/>
                    </a:moveTo>
                    <a:lnTo>
                      <a:pt x="2099981" y="6288"/>
                    </a:lnTo>
                  </a:path>
                </a:pathLst>
              </a:custGeom>
              <a:ln w="317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23" name="object 20">
                <a:extLst>
                  <a:ext uri="{FF2B5EF4-FFF2-40B4-BE49-F238E27FC236}">
                    <a16:creationId xmlns:a16="http://schemas.microsoft.com/office/drawing/2014/main" id="{D3FDCA2E-C3F6-6BEF-EFC8-1AFA98779AC4}"/>
                  </a:ext>
                </a:extLst>
              </p:cNvPr>
              <p:cNvSpPr/>
              <p:nvPr/>
            </p:nvSpPr>
            <p:spPr>
              <a:xfrm>
                <a:off x="8385361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87496"/>
                    </a:lnTo>
                    <a:lnTo>
                      <a:pt x="143183" y="87496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24" name="object 21">
                <a:extLst>
                  <a:ext uri="{FF2B5EF4-FFF2-40B4-BE49-F238E27FC236}">
                    <a16:creationId xmlns:a16="http://schemas.microsoft.com/office/drawing/2014/main" id="{7474F078-9C6B-2D2C-3C22-792D87A501F4}"/>
                  </a:ext>
                </a:extLst>
              </p:cNvPr>
              <p:cNvSpPr/>
              <p:nvPr/>
            </p:nvSpPr>
            <p:spPr>
              <a:xfrm>
                <a:off x="8385361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87496"/>
                    </a:lnTo>
                    <a:lnTo>
                      <a:pt x="0" y="8749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25" name="object 22">
                <a:extLst>
                  <a:ext uri="{FF2B5EF4-FFF2-40B4-BE49-F238E27FC236}">
                    <a16:creationId xmlns:a16="http://schemas.microsoft.com/office/drawing/2014/main" id="{A7727F45-F076-CB08-17CD-D692CA5AD049}"/>
                  </a:ext>
                </a:extLst>
              </p:cNvPr>
              <p:cNvSpPr/>
              <p:nvPr/>
            </p:nvSpPr>
            <p:spPr>
              <a:xfrm>
                <a:off x="8528058" y="1012122"/>
                <a:ext cx="143510" cy="70612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706119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705676"/>
                    </a:lnTo>
                    <a:lnTo>
                      <a:pt x="143183" y="705676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26" name="object 23">
                <a:extLst>
                  <a:ext uri="{FF2B5EF4-FFF2-40B4-BE49-F238E27FC236}">
                    <a16:creationId xmlns:a16="http://schemas.microsoft.com/office/drawing/2014/main" id="{0C0A6FA4-65F9-ACC0-01A4-E6258CF72A85}"/>
                  </a:ext>
                </a:extLst>
              </p:cNvPr>
              <p:cNvSpPr/>
              <p:nvPr/>
            </p:nvSpPr>
            <p:spPr>
              <a:xfrm>
                <a:off x="8528058" y="1012122"/>
                <a:ext cx="143510" cy="70612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706119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705676"/>
                    </a:lnTo>
                    <a:lnTo>
                      <a:pt x="0" y="70567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27" name="object 24">
                <a:extLst>
                  <a:ext uri="{FF2B5EF4-FFF2-40B4-BE49-F238E27FC236}">
                    <a16:creationId xmlns:a16="http://schemas.microsoft.com/office/drawing/2014/main" id="{0BC96B25-30D6-B4A6-FBB8-7B8B6A58F85C}"/>
                  </a:ext>
                </a:extLst>
              </p:cNvPr>
              <p:cNvSpPr/>
              <p:nvPr/>
            </p:nvSpPr>
            <p:spPr>
              <a:xfrm>
                <a:off x="8670755" y="1535343"/>
                <a:ext cx="143510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82880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182455"/>
                    </a:lnTo>
                    <a:lnTo>
                      <a:pt x="143183" y="182455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28" name="object 25">
                <a:extLst>
                  <a:ext uri="{FF2B5EF4-FFF2-40B4-BE49-F238E27FC236}">
                    <a16:creationId xmlns:a16="http://schemas.microsoft.com/office/drawing/2014/main" id="{978FB878-BCE1-37AF-C81B-FC0F98CBA956}"/>
                  </a:ext>
                </a:extLst>
              </p:cNvPr>
              <p:cNvSpPr/>
              <p:nvPr/>
            </p:nvSpPr>
            <p:spPr>
              <a:xfrm>
                <a:off x="8670755" y="1535343"/>
                <a:ext cx="143510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8288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182455"/>
                    </a:lnTo>
                    <a:lnTo>
                      <a:pt x="0" y="182455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29" name="object 26">
                <a:extLst>
                  <a:ext uri="{FF2B5EF4-FFF2-40B4-BE49-F238E27FC236}">
                    <a16:creationId xmlns:a16="http://schemas.microsoft.com/office/drawing/2014/main" id="{63A729BD-9726-6A17-C140-27758A3B551F}"/>
                  </a:ext>
                </a:extLst>
              </p:cNvPr>
              <p:cNvSpPr/>
              <p:nvPr/>
            </p:nvSpPr>
            <p:spPr>
              <a:xfrm>
                <a:off x="8813451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290708"/>
                    </a:lnTo>
                    <a:lnTo>
                      <a:pt x="143184" y="290708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30" name="object 27">
                <a:extLst>
                  <a:ext uri="{FF2B5EF4-FFF2-40B4-BE49-F238E27FC236}">
                    <a16:creationId xmlns:a16="http://schemas.microsoft.com/office/drawing/2014/main" id="{63AF2046-4A43-EBFA-A6F3-507DE534CA02}"/>
                  </a:ext>
                </a:extLst>
              </p:cNvPr>
              <p:cNvSpPr/>
              <p:nvPr/>
            </p:nvSpPr>
            <p:spPr>
              <a:xfrm>
                <a:off x="8813451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90707"/>
                    </a:lnTo>
                    <a:lnTo>
                      <a:pt x="0" y="290707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31" name="object 28">
                <a:extLst>
                  <a:ext uri="{FF2B5EF4-FFF2-40B4-BE49-F238E27FC236}">
                    <a16:creationId xmlns:a16="http://schemas.microsoft.com/office/drawing/2014/main" id="{1DD2DB5A-7030-6BCD-187B-9AB76F37AAAE}"/>
                  </a:ext>
                </a:extLst>
              </p:cNvPr>
              <p:cNvSpPr/>
              <p:nvPr/>
            </p:nvSpPr>
            <p:spPr>
              <a:xfrm>
                <a:off x="8956149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87496"/>
                    </a:lnTo>
                    <a:lnTo>
                      <a:pt x="143184" y="87496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32" name="object 29">
                <a:extLst>
                  <a:ext uri="{FF2B5EF4-FFF2-40B4-BE49-F238E27FC236}">
                    <a16:creationId xmlns:a16="http://schemas.microsoft.com/office/drawing/2014/main" id="{B756E520-54F2-3ADA-3351-77681A542618}"/>
                  </a:ext>
                </a:extLst>
              </p:cNvPr>
              <p:cNvSpPr/>
              <p:nvPr/>
            </p:nvSpPr>
            <p:spPr>
              <a:xfrm>
                <a:off x="8956149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87496"/>
                    </a:lnTo>
                    <a:lnTo>
                      <a:pt x="0" y="8749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33" name="object 30">
                <a:extLst>
                  <a:ext uri="{FF2B5EF4-FFF2-40B4-BE49-F238E27FC236}">
                    <a16:creationId xmlns:a16="http://schemas.microsoft.com/office/drawing/2014/main" id="{6C98861A-7928-3393-4D9B-6C48E4A1B6E4}"/>
                  </a:ext>
                </a:extLst>
              </p:cNvPr>
              <p:cNvSpPr/>
              <p:nvPr/>
            </p:nvSpPr>
            <p:spPr>
              <a:xfrm>
                <a:off x="9098846" y="1403269"/>
                <a:ext cx="143510" cy="31496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1496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314529"/>
                    </a:lnTo>
                    <a:lnTo>
                      <a:pt x="143184" y="314529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34" name="object 31">
                <a:extLst>
                  <a:ext uri="{FF2B5EF4-FFF2-40B4-BE49-F238E27FC236}">
                    <a16:creationId xmlns:a16="http://schemas.microsoft.com/office/drawing/2014/main" id="{157C1D00-E389-259D-81BD-BE0C959A6DEF}"/>
                  </a:ext>
                </a:extLst>
              </p:cNvPr>
              <p:cNvSpPr/>
              <p:nvPr/>
            </p:nvSpPr>
            <p:spPr>
              <a:xfrm>
                <a:off x="9098846" y="1403269"/>
                <a:ext cx="143510" cy="31496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1496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314529"/>
                    </a:lnTo>
                    <a:lnTo>
                      <a:pt x="0" y="31452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35" name="object 32">
                <a:extLst>
                  <a:ext uri="{FF2B5EF4-FFF2-40B4-BE49-F238E27FC236}">
                    <a16:creationId xmlns:a16="http://schemas.microsoft.com/office/drawing/2014/main" id="{58D0DF63-E594-A667-05AD-8635F63BB055}"/>
                  </a:ext>
                </a:extLst>
              </p:cNvPr>
              <p:cNvSpPr/>
              <p:nvPr/>
            </p:nvSpPr>
            <p:spPr>
              <a:xfrm>
                <a:off x="9241543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290708"/>
                    </a:lnTo>
                    <a:lnTo>
                      <a:pt x="143184" y="290708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36" name="object 33">
                <a:extLst>
                  <a:ext uri="{FF2B5EF4-FFF2-40B4-BE49-F238E27FC236}">
                    <a16:creationId xmlns:a16="http://schemas.microsoft.com/office/drawing/2014/main" id="{001E8D4E-7982-0B8A-FCC4-4C3CC85E4603}"/>
                  </a:ext>
                </a:extLst>
              </p:cNvPr>
              <p:cNvSpPr/>
              <p:nvPr/>
            </p:nvSpPr>
            <p:spPr>
              <a:xfrm>
                <a:off x="9241543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90708"/>
                    </a:lnTo>
                    <a:lnTo>
                      <a:pt x="0" y="290708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37" name="object 34">
                <a:extLst>
                  <a:ext uri="{FF2B5EF4-FFF2-40B4-BE49-F238E27FC236}">
                    <a16:creationId xmlns:a16="http://schemas.microsoft.com/office/drawing/2014/main" id="{CEFFDCC7-879C-FC31-CBC3-F7F553DC39B0}"/>
                  </a:ext>
                </a:extLst>
              </p:cNvPr>
              <p:cNvSpPr/>
              <p:nvPr/>
            </p:nvSpPr>
            <p:spPr>
              <a:xfrm>
                <a:off x="9526937" y="1585520"/>
                <a:ext cx="143510" cy="1327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3271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132279"/>
                    </a:lnTo>
                    <a:lnTo>
                      <a:pt x="143183" y="132279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38" name="object 35">
                <a:extLst>
                  <a:ext uri="{FF2B5EF4-FFF2-40B4-BE49-F238E27FC236}">
                    <a16:creationId xmlns:a16="http://schemas.microsoft.com/office/drawing/2014/main" id="{C35930A6-BF90-0375-A684-81FD9FC06FF2}"/>
                  </a:ext>
                </a:extLst>
              </p:cNvPr>
              <p:cNvSpPr/>
              <p:nvPr/>
            </p:nvSpPr>
            <p:spPr>
              <a:xfrm>
                <a:off x="9526937" y="1585520"/>
                <a:ext cx="143510" cy="1327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3271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132279"/>
                    </a:lnTo>
                    <a:lnTo>
                      <a:pt x="0" y="13227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39" name="object 36">
                <a:extLst>
                  <a:ext uri="{FF2B5EF4-FFF2-40B4-BE49-F238E27FC236}">
                    <a16:creationId xmlns:a16="http://schemas.microsoft.com/office/drawing/2014/main" id="{9C245F8E-352B-44E6-3C98-6CDEB1F6D46D}"/>
                  </a:ext>
                </a:extLst>
              </p:cNvPr>
              <p:cNvSpPr/>
              <p:nvPr/>
            </p:nvSpPr>
            <p:spPr>
              <a:xfrm>
                <a:off x="9669635" y="1479669"/>
                <a:ext cx="143510" cy="2381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38125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238130"/>
                    </a:lnTo>
                    <a:lnTo>
                      <a:pt x="143183" y="238130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40" name="object 37">
                <a:extLst>
                  <a:ext uri="{FF2B5EF4-FFF2-40B4-BE49-F238E27FC236}">
                    <a16:creationId xmlns:a16="http://schemas.microsoft.com/office/drawing/2014/main" id="{3A6D1D94-7E35-C978-DED1-CE8D6B3DA5F1}"/>
                  </a:ext>
                </a:extLst>
              </p:cNvPr>
              <p:cNvSpPr/>
              <p:nvPr/>
            </p:nvSpPr>
            <p:spPr>
              <a:xfrm>
                <a:off x="9669635" y="1479669"/>
                <a:ext cx="143510" cy="2381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38125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38129"/>
                    </a:lnTo>
                    <a:lnTo>
                      <a:pt x="0" y="23812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41" name="object 38">
                <a:extLst>
                  <a:ext uri="{FF2B5EF4-FFF2-40B4-BE49-F238E27FC236}">
                    <a16:creationId xmlns:a16="http://schemas.microsoft.com/office/drawing/2014/main" id="{9986C38D-0C97-865E-8DB9-BBC7EA38C3F7}"/>
                  </a:ext>
                </a:extLst>
              </p:cNvPr>
              <p:cNvSpPr/>
              <p:nvPr/>
            </p:nvSpPr>
            <p:spPr>
              <a:xfrm>
                <a:off x="9812332" y="1396268"/>
                <a:ext cx="143510" cy="32194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2194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321530"/>
                    </a:lnTo>
                    <a:lnTo>
                      <a:pt x="143183" y="321530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42" name="object 39">
                <a:extLst>
                  <a:ext uri="{FF2B5EF4-FFF2-40B4-BE49-F238E27FC236}">
                    <a16:creationId xmlns:a16="http://schemas.microsoft.com/office/drawing/2014/main" id="{B29C3B38-E955-3C56-1F89-765FAF53785F}"/>
                  </a:ext>
                </a:extLst>
              </p:cNvPr>
              <p:cNvSpPr/>
              <p:nvPr/>
            </p:nvSpPr>
            <p:spPr>
              <a:xfrm>
                <a:off x="9812332" y="1396268"/>
                <a:ext cx="143510" cy="32194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2194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321531"/>
                    </a:lnTo>
                    <a:lnTo>
                      <a:pt x="0" y="321531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43" name="object 40">
                <a:extLst>
                  <a:ext uri="{FF2B5EF4-FFF2-40B4-BE49-F238E27FC236}">
                    <a16:creationId xmlns:a16="http://schemas.microsoft.com/office/drawing/2014/main" id="{DE0952D9-016E-0DC8-2E5A-900DC6E43CC7}"/>
                  </a:ext>
                </a:extLst>
              </p:cNvPr>
              <p:cNvSpPr/>
              <p:nvPr/>
            </p:nvSpPr>
            <p:spPr>
              <a:xfrm>
                <a:off x="9955026" y="1661887"/>
                <a:ext cx="143510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651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55911"/>
                    </a:lnTo>
                    <a:lnTo>
                      <a:pt x="143183" y="55911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44" name="object 41">
                <a:extLst>
                  <a:ext uri="{FF2B5EF4-FFF2-40B4-BE49-F238E27FC236}">
                    <a16:creationId xmlns:a16="http://schemas.microsoft.com/office/drawing/2014/main" id="{42F1628B-30F3-EC86-443A-A6FF401D962B}"/>
                  </a:ext>
                </a:extLst>
              </p:cNvPr>
              <p:cNvSpPr/>
              <p:nvPr/>
            </p:nvSpPr>
            <p:spPr>
              <a:xfrm>
                <a:off x="9955026" y="1661887"/>
                <a:ext cx="143510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651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55911"/>
                    </a:lnTo>
                    <a:lnTo>
                      <a:pt x="0" y="55911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</p:grpSp>
        <p:grpSp>
          <p:nvGrpSpPr>
            <p:cNvPr id="216" name="object 129">
              <a:extLst>
                <a:ext uri="{FF2B5EF4-FFF2-40B4-BE49-F238E27FC236}">
                  <a16:creationId xmlns:a16="http://schemas.microsoft.com/office/drawing/2014/main" id="{89350AAB-A847-4C46-96AA-100B94CA121F}"/>
                </a:ext>
              </a:extLst>
            </p:cNvPr>
            <p:cNvGrpSpPr/>
            <p:nvPr/>
          </p:nvGrpSpPr>
          <p:grpSpPr>
            <a:xfrm>
              <a:off x="8160019" y="315212"/>
              <a:ext cx="108623" cy="401079"/>
              <a:chOff x="9379478" y="1183342"/>
              <a:chExt cx="153035" cy="539750"/>
            </a:xfrm>
          </p:grpSpPr>
          <p:sp>
            <p:nvSpPr>
              <p:cNvPr id="217" name="object 130">
                <a:extLst>
                  <a:ext uri="{FF2B5EF4-FFF2-40B4-BE49-F238E27FC236}">
                    <a16:creationId xmlns:a16="http://schemas.microsoft.com/office/drawing/2014/main" id="{C922DDD4-E928-19DB-D8B1-26BDBF6D675C}"/>
                  </a:ext>
                </a:extLst>
              </p:cNvPr>
              <p:cNvSpPr/>
              <p:nvPr/>
            </p:nvSpPr>
            <p:spPr>
              <a:xfrm>
                <a:off x="9384241" y="1188105"/>
                <a:ext cx="143510" cy="5302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30225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529694"/>
                    </a:lnTo>
                    <a:lnTo>
                      <a:pt x="143184" y="529694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18" name="object 131">
                <a:extLst>
                  <a:ext uri="{FF2B5EF4-FFF2-40B4-BE49-F238E27FC236}">
                    <a16:creationId xmlns:a16="http://schemas.microsoft.com/office/drawing/2014/main" id="{E347214E-AF7E-117F-458F-5FE1D5ED7B52}"/>
                  </a:ext>
                </a:extLst>
              </p:cNvPr>
              <p:cNvSpPr/>
              <p:nvPr/>
            </p:nvSpPr>
            <p:spPr>
              <a:xfrm>
                <a:off x="9384241" y="1188105"/>
                <a:ext cx="143510" cy="5302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30225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529694"/>
                    </a:lnTo>
                    <a:lnTo>
                      <a:pt x="0" y="529694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</p:grpSp>
      </p:grpSp>
      <p:sp>
        <p:nvSpPr>
          <p:cNvPr id="246" name="Up-Down Arrow 245">
            <a:extLst>
              <a:ext uri="{FF2B5EF4-FFF2-40B4-BE49-F238E27FC236}">
                <a16:creationId xmlns:a16="http://schemas.microsoft.com/office/drawing/2014/main" id="{4F53868C-EBBE-C1A3-65D9-757549E7C2BA}"/>
              </a:ext>
            </a:extLst>
          </p:cNvPr>
          <p:cNvSpPr/>
          <p:nvPr/>
        </p:nvSpPr>
        <p:spPr>
          <a:xfrm>
            <a:off x="2910828" y="2142758"/>
            <a:ext cx="132862" cy="407870"/>
          </a:xfrm>
          <a:prstGeom prst="upDownArrow">
            <a:avLst>
              <a:gd name="adj1" fmla="val 22742"/>
              <a:gd name="adj2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" name="Up-Down Arrow 246">
            <a:extLst>
              <a:ext uri="{FF2B5EF4-FFF2-40B4-BE49-F238E27FC236}">
                <a16:creationId xmlns:a16="http://schemas.microsoft.com/office/drawing/2014/main" id="{5CEDB769-D1C6-A61F-E0FD-98C5429D6D6B}"/>
              </a:ext>
            </a:extLst>
          </p:cNvPr>
          <p:cNvSpPr/>
          <p:nvPr/>
        </p:nvSpPr>
        <p:spPr>
          <a:xfrm>
            <a:off x="3472790" y="2141490"/>
            <a:ext cx="132862" cy="407870"/>
          </a:xfrm>
          <a:prstGeom prst="upDownArrow">
            <a:avLst>
              <a:gd name="adj1" fmla="val 22742"/>
              <a:gd name="adj2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" name="Up-Down Arrow 247">
            <a:extLst>
              <a:ext uri="{FF2B5EF4-FFF2-40B4-BE49-F238E27FC236}">
                <a16:creationId xmlns:a16="http://schemas.microsoft.com/office/drawing/2014/main" id="{E4938E66-9E21-9F67-5B4C-9BE1E933D02B}"/>
              </a:ext>
            </a:extLst>
          </p:cNvPr>
          <p:cNvSpPr/>
          <p:nvPr/>
        </p:nvSpPr>
        <p:spPr>
          <a:xfrm>
            <a:off x="4010974" y="2131877"/>
            <a:ext cx="132862" cy="407870"/>
          </a:xfrm>
          <a:prstGeom prst="upDownArrow">
            <a:avLst>
              <a:gd name="adj1" fmla="val 22742"/>
              <a:gd name="adj2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" name="Up-Down Arrow 248">
            <a:extLst>
              <a:ext uri="{FF2B5EF4-FFF2-40B4-BE49-F238E27FC236}">
                <a16:creationId xmlns:a16="http://schemas.microsoft.com/office/drawing/2014/main" id="{EBF8D79C-1498-EE69-F9D6-80839799BA7A}"/>
              </a:ext>
            </a:extLst>
          </p:cNvPr>
          <p:cNvSpPr/>
          <p:nvPr/>
        </p:nvSpPr>
        <p:spPr>
          <a:xfrm>
            <a:off x="4615752" y="2133766"/>
            <a:ext cx="132862" cy="407870"/>
          </a:xfrm>
          <a:prstGeom prst="upDownArrow">
            <a:avLst>
              <a:gd name="adj1" fmla="val 22742"/>
              <a:gd name="adj2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" name="Up-Down Arrow 249">
            <a:extLst>
              <a:ext uri="{FF2B5EF4-FFF2-40B4-BE49-F238E27FC236}">
                <a16:creationId xmlns:a16="http://schemas.microsoft.com/office/drawing/2014/main" id="{5D20A81F-797C-DA9D-16B3-5907B1117063}"/>
              </a:ext>
            </a:extLst>
          </p:cNvPr>
          <p:cNvSpPr/>
          <p:nvPr/>
        </p:nvSpPr>
        <p:spPr>
          <a:xfrm>
            <a:off x="5243165" y="2126394"/>
            <a:ext cx="132862" cy="407870"/>
          </a:xfrm>
          <a:prstGeom prst="upDownArrow">
            <a:avLst>
              <a:gd name="adj1" fmla="val 22742"/>
              <a:gd name="adj2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" name="Up-Down Arrow 250">
            <a:extLst>
              <a:ext uri="{FF2B5EF4-FFF2-40B4-BE49-F238E27FC236}">
                <a16:creationId xmlns:a16="http://schemas.microsoft.com/office/drawing/2014/main" id="{A48BC4AA-F701-9E79-B4BA-EEA46574D057}"/>
              </a:ext>
            </a:extLst>
          </p:cNvPr>
          <p:cNvSpPr/>
          <p:nvPr/>
        </p:nvSpPr>
        <p:spPr>
          <a:xfrm>
            <a:off x="5895178" y="2120359"/>
            <a:ext cx="132862" cy="407870"/>
          </a:xfrm>
          <a:prstGeom prst="upDownArrow">
            <a:avLst>
              <a:gd name="adj1" fmla="val 22742"/>
              <a:gd name="adj2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86C767D-D844-4FF2-2E60-58D7C6E8EC20}"/>
              </a:ext>
            </a:extLst>
          </p:cNvPr>
          <p:cNvSpPr txBox="1"/>
          <p:nvPr/>
        </p:nvSpPr>
        <p:spPr>
          <a:xfrm>
            <a:off x="3081528" y="2142960"/>
            <a:ext cx="3082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spc="-11" dirty="0">
                <a:solidFill>
                  <a:srgbClr val="C00000"/>
                </a:solidFill>
                <a:latin typeface="Calibri"/>
                <a:cs typeface="Calibri"/>
              </a:rPr>
              <a:t>+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DC6DBD2-AB2A-5E2C-99E4-8BE9148C222C}"/>
              </a:ext>
            </a:extLst>
          </p:cNvPr>
          <p:cNvSpPr txBox="1"/>
          <p:nvPr/>
        </p:nvSpPr>
        <p:spPr>
          <a:xfrm>
            <a:off x="3658196" y="2149310"/>
            <a:ext cx="3082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spc="-11" dirty="0">
                <a:solidFill>
                  <a:srgbClr val="C00000"/>
                </a:solidFill>
                <a:latin typeface="Calibri"/>
                <a:cs typeface="Calibri"/>
              </a:rPr>
              <a:t>+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7992747-C4D3-5576-2233-3E3734EA2B15}"/>
              </a:ext>
            </a:extLst>
          </p:cNvPr>
          <p:cNvSpPr txBox="1"/>
          <p:nvPr/>
        </p:nvSpPr>
        <p:spPr>
          <a:xfrm>
            <a:off x="4225599" y="2137646"/>
            <a:ext cx="3082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spc="-11" dirty="0">
                <a:solidFill>
                  <a:srgbClr val="C00000"/>
                </a:solidFill>
                <a:latin typeface="Calibri"/>
                <a:cs typeface="Calibri"/>
              </a:rPr>
              <a:t>+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FBF7814-D269-9A0A-1B5A-75A7E6EBFF7B}"/>
              </a:ext>
            </a:extLst>
          </p:cNvPr>
          <p:cNvSpPr txBox="1"/>
          <p:nvPr/>
        </p:nvSpPr>
        <p:spPr>
          <a:xfrm>
            <a:off x="4840846" y="2147283"/>
            <a:ext cx="3082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spc="-11" dirty="0">
                <a:solidFill>
                  <a:srgbClr val="C00000"/>
                </a:solidFill>
                <a:latin typeface="Calibri"/>
                <a:cs typeface="Calibri"/>
              </a:rPr>
              <a:t>+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FF36955-3BB9-3998-95A4-E3B87CEFD01F}"/>
              </a:ext>
            </a:extLst>
          </p:cNvPr>
          <p:cNvSpPr txBox="1"/>
          <p:nvPr/>
        </p:nvSpPr>
        <p:spPr>
          <a:xfrm>
            <a:off x="5489086" y="2147283"/>
            <a:ext cx="3082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spc="-11" dirty="0">
                <a:solidFill>
                  <a:srgbClr val="C00000"/>
                </a:solidFill>
                <a:latin typeface="Calibri"/>
                <a:cs typeface="Calibri"/>
              </a:rPr>
              <a:t>+</a:t>
            </a:r>
            <a:endParaRPr lang="en-US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BAD6C350-8EFA-5B30-13C1-1820E67F7D66}"/>
                  </a:ext>
                </a:extLst>
              </p:cNvPr>
              <p:cNvSpPr txBox="1"/>
              <p:nvPr/>
            </p:nvSpPr>
            <p:spPr>
              <a:xfrm>
                <a:off x="2054704" y="2161512"/>
                <a:ext cx="68547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ℒ</m:t>
                      </m:r>
                      <m:r>
                        <a:rPr lang="en-US" sz="1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=</m:t>
                      </m:r>
                    </m:oMath>
                  </m:oMathPara>
                </a14:m>
                <a:endParaRPr lang="en-US" sz="18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BAD6C350-8EFA-5B30-13C1-1820E67F7D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4704" y="2161512"/>
                <a:ext cx="685479" cy="369332"/>
              </a:xfrm>
              <a:prstGeom prst="rect">
                <a:avLst/>
              </a:prstGeom>
              <a:blipFill>
                <a:blip r:embed="rId17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Curved Connector 32">
            <a:extLst>
              <a:ext uri="{FF2B5EF4-FFF2-40B4-BE49-F238E27FC236}">
                <a16:creationId xmlns:a16="http://schemas.microsoft.com/office/drawing/2014/main" id="{114E4756-7BBC-BDED-C604-F0AE08FBD301}"/>
              </a:ext>
            </a:extLst>
          </p:cNvPr>
          <p:cNvCxnSpPr>
            <a:cxnSpLocks/>
            <a:stCxn id="32" idx="2"/>
            <a:endCxn id="4" idx="1"/>
          </p:cNvCxnSpPr>
          <p:nvPr/>
        </p:nvCxnSpPr>
        <p:spPr>
          <a:xfrm rot="16200000" flipH="1">
            <a:off x="2008577" y="2919710"/>
            <a:ext cx="1223583" cy="445849"/>
          </a:xfrm>
          <a:prstGeom prst="curvedConnector2">
            <a:avLst/>
          </a:prstGeom>
          <a:ln w="19050">
            <a:solidFill>
              <a:schemeClr val="accent4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6CD40677-3478-0D24-0776-BC564CAD03BC}"/>
                  </a:ext>
                </a:extLst>
              </p:cNvPr>
              <p:cNvSpPr txBox="1"/>
              <p:nvPr/>
            </p:nvSpPr>
            <p:spPr>
              <a:xfrm>
                <a:off x="2019893" y="3000959"/>
                <a:ext cx="49376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8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en-US" sz="1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ℒ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6CD40677-3478-0D24-0776-BC564CAD03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9893" y="3000959"/>
                <a:ext cx="493766" cy="3693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>
            <a:extLst>
              <a:ext uri="{FF2B5EF4-FFF2-40B4-BE49-F238E27FC236}">
                <a16:creationId xmlns:a16="http://schemas.microsoft.com/office/drawing/2014/main" id="{E4F813BC-939E-6AF1-4644-7430EBC8A911}"/>
              </a:ext>
            </a:extLst>
          </p:cNvPr>
          <p:cNvSpPr txBox="1"/>
          <p:nvPr/>
        </p:nvSpPr>
        <p:spPr>
          <a:xfrm>
            <a:off x="4734904" y="3124751"/>
            <a:ext cx="19152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dirty="0">
                <a:solidFill>
                  <a:srgbClr val="FF0000"/>
                </a:solidFill>
              </a:rPr>
              <a:t>+ masking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9794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extLst>
    <p:ext uri="{6950BFC3-D8DA-4A85-94F7-54DA5524770B}">
      <p188:commentRel xmlns:p188="http://schemas.microsoft.com/office/powerpoint/2018/8/main" r:id="rId2"/>
    </p:ext>
  </p:extLs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EC523BBC-4A40-685E-A7C0-A4D53647E83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5776">
              <a:lnSpc>
                <a:spcPts val="2426"/>
              </a:lnSpc>
            </a:pPr>
            <a:r>
              <a:rPr lang="en-US" sz="1800" dirty="0">
                <a:latin typeface="Calibri"/>
                <a:cs typeface="Calibri"/>
              </a:rPr>
              <a:t>Use</a:t>
            </a:r>
            <a:r>
              <a:rPr lang="en-US" sz="1800" spc="-18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the</a:t>
            </a:r>
            <a:r>
              <a:rPr lang="en-US" sz="1800" spc="-16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output</a:t>
            </a:r>
            <a:r>
              <a:rPr lang="en-US" sz="1800" spc="-16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of</a:t>
            </a:r>
            <a:r>
              <a:rPr lang="en-US" sz="1800" spc="-16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previous</a:t>
            </a:r>
            <a:r>
              <a:rPr lang="en-US" sz="1800" spc="-16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step</a:t>
            </a:r>
            <a:r>
              <a:rPr lang="en-US" sz="1800" spc="-16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as</a:t>
            </a:r>
            <a:r>
              <a:rPr lang="en-US" sz="1800" spc="-18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input</a:t>
            </a:r>
            <a:r>
              <a:rPr lang="en-US" sz="1800" spc="-16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to</a:t>
            </a:r>
            <a:r>
              <a:rPr lang="en-US" sz="1800" spc="-16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the</a:t>
            </a:r>
            <a:r>
              <a:rPr lang="en-US" sz="1800" spc="-16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next</a:t>
            </a:r>
            <a:r>
              <a:rPr lang="en-US" sz="1800" spc="-16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step</a:t>
            </a:r>
            <a:r>
              <a:rPr lang="en-US" sz="1800" spc="-16" dirty="0">
                <a:latin typeface="Calibri"/>
                <a:cs typeface="Calibri"/>
              </a:rPr>
              <a:t> </a:t>
            </a:r>
            <a:r>
              <a:rPr lang="en-US" sz="1800" spc="-5" dirty="0">
                <a:latin typeface="Calibri"/>
                <a:cs typeface="Calibri"/>
              </a:rPr>
              <a:t>repeatedly</a:t>
            </a:r>
            <a:endParaRPr lang="en-US" sz="1800" dirty="0">
              <a:latin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21" name="object 21"/>
          <p:cNvSpPr txBox="1">
            <a:spLocks noGrp="1"/>
          </p:cNvSpPr>
          <p:nvPr>
            <p:ph type="sldNum" sz="quarter" idx="4294967295"/>
          </p:nvPr>
        </p:nvSpPr>
        <p:spPr>
          <a:xfrm>
            <a:off x="8799513" y="10642600"/>
            <a:ext cx="344487" cy="276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95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165100">
              <a:lnSpc>
                <a:spcPts val="1975"/>
              </a:lnSpc>
            </a:pPr>
            <a:fld id="{81D60167-4931-47E6-BA6A-407CBD079E47}" type="slidenum">
              <a:rPr lang="en-US" spc="10" smtClean="0"/>
              <a:pPr marL="165100">
                <a:lnSpc>
                  <a:spcPts val="1975"/>
                </a:lnSpc>
              </a:pPr>
              <a:t>51</a:t>
            </a:fld>
            <a:endParaRPr spc="-11" dirty="0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22120" y="3281703"/>
            <a:ext cx="3432110" cy="849067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163300" y="3460137"/>
            <a:ext cx="2948632" cy="472674"/>
          </a:xfrm>
          <a:prstGeom prst="rect">
            <a:avLst/>
          </a:prstGeom>
        </p:spPr>
        <p:txBody>
          <a:bodyPr vert="horz" wrap="square" lIns="0" tIns="7220" rIns="0" bIns="0" rtlCol="0">
            <a:spAutoFit/>
          </a:bodyPr>
          <a:lstStyle/>
          <a:p>
            <a:pPr marL="5776">
              <a:spcBef>
                <a:spcPts val="57"/>
              </a:spcBef>
            </a:pPr>
            <a:r>
              <a:rPr sz="3024" spc="-23" dirty="0">
                <a:solidFill>
                  <a:srgbClr val="FFFFFF"/>
                </a:solidFill>
              </a:rPr>
              <a:t>TRANSFORMER</a:t>
            </a:r>
            <a:endParaRPr sz="3024"/>
          </a:p>
        </p:txBody>
      </p:sp>
      <p:sp>
        <p:nvSpPr>
          <p:cNvPr id="6" name="object 6"/>
          <p:cNvSpPr txBox="1"/>
          <p:nvPr/>
        </p:nvSpPr>
        <p:spPr>
          <a:xfrm>
            <a:off x="2906368" y="4579464"/>
            <a:ext cx="3723032" cy="328654"/>
          </a:xfrm>
          <a:prstGeom prst="rect">
            <a:avLst/>
          </a:prstGeom>
        </p:spPr>
        <p:txBody>
          <a:bodyPr vert="horz" wrap="square" lIns="0" tIns="6642" rIns="0" bIns="0" rtlCol="0">
            <a:spAutoFit/>
          </a:bodyPr>
          <a:lstStyle/>
          <a:p>
            <a:pPr marL="5776">
              <a:spcBef>
                <a:spcPts val="52"/>
              </a:spcBef>
              <a:tabLst>
                <a:tab pos="518681" algn="l"/>
              </a:tabLst>
            </a:pPr>
            <a:r>
              <a:rPr sz="2092" spc="-11" dirty="0">
                <a:latin typeface="Calibri"/>
                <a:cs typeface="Calibri"/>
              </a:rPr>
              <a:t>the</a:t>
            </a:r>
            <a:r>
              <a:rPr sz="2092" dirty="0">
                <a:latin typeface="Calibri"/>
                <a:cs typeface="Calibri"/>
              </a:rPr>
              <a:t>	</a:t>
            </a:r>
            <a:r>
              <a:rPr sz="2092" spc="-11" dirty="0">
                <a:latin typeface="Calibri"/>
                <a:cs typeface="Calibri"/>
              </a:rPr>
              <a:t>cat</a:t>
            </a:r>
            <a:r>
              <a:rPr lang="en-US" sz="2092" spc="-11" dirty="0">
                <a:latin typeface="Calibri"/>
                <a:cs typeface="Calibri"/>
              </a:rPr>
              <a:t>      </a:t>
            </a:r>
            <a:endParaRPr sz="2092" dirty="0">
              <a:latin typeface="Calibri"/>
              <a:cs typeface="Calibri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502417" y="4191833"/>
            <a:ext cx="150809" cy="471769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039479" y="4194405"/>
            <a:ext cx="150809" cy="471769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068107" y="4186897"/>
            <a:ext cx="150809" cy="471769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678848" y="4191833"/>
            <a:ext cx="150808" cy="471769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289586" y="4192042"/>
            <a:ext cx="150808" cy="471769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948808" y="4194405"/>
            <a:ext cx="150808" cy="471769"/>
          </a:xfrm>
          <a:prstGeom prst="rect">
            <a:avLst/>
          </a:prstGeom>
        </p:spPr>
      </p:pic>
      <p:sp>
        <p:nvSpPr>
          <p:cNvPr id="24" name="Title 23">
            <a:extLst>
              <a:ext uri="{FF2B5EF4-FFF2-40B4-BE49-F238E27FC236}">
                <a16:creationId xmlns:a16="http://schemas.microsoft.com/office/drawing/2014/main" id="{759223CE-925B-AC8A-2758-9501DF6BD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</a:t>
            </a:r>
            <a:r>
              <a:rPr lang="en-US" spc="-43" dirty="0"/>
              <a:t> </a:t>
            </a:r>
            <a:r>
              <a:rPr lang="en-US" dirty="0"/>
              <a:t>to</a:t>
            </a:r>
            <a:r>
              <a:rPr lang="en-US" spc="-36" dirty="0"/>
              <a:t> </a:t>
            </a:r>
            <a:r>
              <a:rPr lang="en-US" dirty="0"/>
              <a:t>use</a:t>
            </a:r>
            <a:r>
              <a:rPr lang="en-US" spc="-36" dirty="0"/>
              <a:t> </a:t>
            </a:r>
            <a:r>
              <a:rPr lang="en-US" dirty="0"/>
              <a:t>the</a:t>
            </a:r>
            <a:r>
              <a:rPr lang="en-US" spc="-36" dirty="0"/>
              <a:t> </a:t>
            </a:r>
            <a:r>
              <a:rPr lang="en-US" dirty="0"/>
              <a:t>model</a:t>
            </a:r>
            <a:r>
              <a:rPr lang="en-US" spc="-36" dirty="0"/>
              <a:t> </a:t>
            </a:r>
            <a:r>
              <a:rPr lang="en-US" dirty="0"/>
              <a:t>to</a:t>
            </a:r>
            <a:r>
              <a:rPr lang="en-US" spc="-36" dirty="0"/>
              <a:t> </a:t>
            </a:r>
            <a:r>
              <a:rPr lang="en-US" dirty="0"/>
              <a:t>generate</a:t>
            </a:r>
            <a:r>
              <a:rPr lang="en-US" spc="-36" dirty="0"/>
              <a:t> </a:t>
            </a:r>
            <a:r>
              <a:rPr lang="en-US" spc="-9" dirty="0"/>
              <a:t>text?</a:t>
            </a:r>
            <a:endParaRPr lang="en-US" dirty="0"/>
          </a:p>
        </p:txBody>
      </p:sp>
      <p:pic>
        <p:nvPicPr>
          <p:cNvPr id="2" name="object 14">
            <a:extLst>
              <a:ext uri="{FF2B5EF4-FFF2-40B4-BE49-F238E27FC236}">
                <a16:creationId xmlns:a16="http://schemas.microsoft.com/office/drawing/2014/main" id="{EC886CC7-7087-F3C8-362F-AE945B461947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513944" y="2814233"/>
            <a:ext cx="150809" cy="471769"/>
          </a:xfrm>
          <a:prstGeom prst="rect">
            <a:avLst/>
          </a:prstGeom>
        </p:spPr>
      </p:pic>
      <p:pic>
        <p:nvPicPr>
          <p:cNvPr id="23" name="object 15">
            <a:extLst>
              <a:ext uri="{FF2B5EF4-FFF2-40B4-BE49-F238E27FC236}">
                <a16:creationId xmlns:a16="http://schemas.microsoft.com/office/drawing/2014/main" id="{ED8E1DCC-B4DC-693C-680D-6E794FFD3E55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000473" y="2816777"/>
            <a:ext cx="150809" cy="471769"/>
          </a:xfrm>
          <a:prstGeom prst="rect">
            <a:avLst/>
          </a:prstGeom>
        </p:spPr>
      </p:pic>
      <p:pic>
        <p:nvPicPr>
          <p:cNvPr id="25" name="object 16">
            <a:extLst>
              <a:ext uri="{FF2B5EF4-FFF2-40B4-BE49-F238E27FC236}">
                <a16:creationId xmlns:a16="http://schemas.microsoft.com/office/drawing/2014/main" id="{7CC936D5-3B1B-5D7F-925E-173617DDB03C}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071837" y="2814026"/>
            <a:ext cx="150809" cy="471769"/>
          </a:xfrm>
          <a:prstGeom prst="rect">
            <a:avLst/>
          </a:prstGeom>
        </p:spPr>
      </p:pic>
      <p:pic>
        <p:nvPicPr>
          <p:cNvPr id="26" name="object 17">
            <a:extLst>
              <a:ext uri="{FF2B5EF4-FFF2-40B4-BE49-F238E27FC236}">
                <a16:creationId xmlns:a16="http://schemas.microsoft.com/office/drawing/2014/main" id="{E89A51E8-B1A9-DB07-156E-EFC68AB37C1D}"/>
              </a:ext>
            </a:extLst>
          </p:cNvPr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4670808" y="2814026"/>
            <a:ext cx="150808" cy="471769"/>
          </a:xfrm>
          <a:prstGeom prst="rect">
            <a:avLst/>
          </a:prstGeom>
        </p:spPr>
      </p:pic>
      <p:pic>
        <p:nvPicPr>
          <p:cNvPr id="27" name="object 18">
            <a:extLst>
              <a:ext uri="{FF2B5EF4-FFF2-40B4-BE49-F238E27FC236}">
                <a16:creationId xmlns:a16="http://schemas.microsoft.com/office/drawing/2014/main" id="{4F9C20B9-C94D-9675-5CF9-6E423A64EAB6}"/>
              </a:ext>
            </a:extLst>
          </p:cNvPr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5303150" y="2814232"/>
            <a:ext cx="150808" cy="471769"/>
          </a:xfrm>
          <a:prstGeom prst="rect">
            <a:avLst/>
          </a:prstGeom>
        </p:spPr>
      </p:pic>
      <p:pic>
        <p:nvPicPr>
          <p:cNvPr id="28" name="object 19">
            <a:extLst>
              <a:ext uri="{FF2B5EF4-FFF2-40B4-BE49-F238E27FC236}">
                <a16:creationId xmlns:a16="http://schemas.microsoft.com/office/drawing/2014/main" id="{4C510B9B-E96F-BB63-351B-97890A127606}"/>
              </a:ext>
            </a:extLst>
          </p:cNvPr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5962544" y="2816777"/>
            <a:ext cx="150808" cy="471769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719A6BF8-FB90-D152-002B-8A206A79374D}"/>
              </a:ext>
            </a:extLst>
          </p:cNvPr>
          <p:cNvGrpSpPr>
            <a:grpSpLocks noChangeAspect="1"/>
          </p:cNvGrpSpPr>
          <p:nvPr/>
        </p:nvGrpSpPr>
        <p:grpSpPr>
          <a:xfrm>
            <a:off x="3401752" y="2584389"/>
            <a:ext cx="359040" cy="127221"/>
            <a:chOff x="7316835" y="187982"/>
            <a:chExt cx="1490982" cy="528309"/>
          </a:xfrm>
        </p:grpSpPr>
        <p:grpSp>
          <p:nvGrpSpPr>
            <p:cNvPr id="30" name="object 14">
              <a:extLst>
                <a:ext uri="{FF2B5EF4-FFF2-40B4-BE49-F238E27FC236}">
                  <a16:creationId xmlns:a16="http://schemas.microsoft.com/office/drawing/2014/main" id="{6E3CC8BE-763B-73A0-8FCB-D5903DC0D126}"/>
                </a:ext>
              </a:extLst>
            </p:cNvPr>
            <p:cNvGrpSpPr/>
            <p:nvPr/>
          </p:nvGrpSpPr>
          <p:grpSpPr>
            <a:xfrm>
              <a:off x="7316835" y="187982"/>
              <a:ext cx="1490982" cy="527960"/>
              <a:chOff x="8191551" y="1012122"/>
              <a:chExt cx="2100580" cy="710501"/>
            </a:xfrm>
          </p:grpSpPr>
          <p:sp>
            <p:nvSpPr>
              <p:cNvPr id="34" name="object 16">
                <a:extLst>
                  <a:ext uri="{FF2B5EF4-FFF2-40B4-BE49-F238E27FC236}">
                    <a16:creationId xmlns:a16="http://schemas.microsoft.com/office/drawing/2014/main" id="{5089C2EE-15E5-E2DF-7680-7B0C34ED0C3C}"/>
                  </a:ext>
                </a:extLst>
              </p:cNvPr>
              <p:cNvSpPr/>
              <p:nvPr/>
            </p:nvSpPr>
            <p:spPr>
              <a:xfrm>
                <a:off x="8191551" y="1711511"/>
                <a:ext cx="33655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36550">
                    <a:moveTo>
                      <a:pt x="0" y="0"/>
                    </a:moveTo>
                    <a:lnTo>
                      <a:pt x="336506" y="0"/>
                    </a:lnTo>
                  </a:path>
                </a:pathLst>
              </a:custGeom>
              <a:ln w="12576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35" name="object 17">
                <a:extLst>
                  <a:ext uri="{FF2B5EF4-FFF2-40B4-BE49-F238E27FC236}">
                    <a16:creationId xmlns:a16="http://schemas.microsoft.com/office/drawing/2014/main" id="{B0472FD5-BBD0-0C17-96B4-EFDA75430858}"/>
                  </a:ext>
                </a:extLst>
              </p:cNvPr>
              <p:cNvSpPr/>
              <p:nvPr/>
            </p:nvSpPr>
            <p:spPr>
              <a:xfrm>
                <a:off x="8191551" y="1716273"/>
                <a:ext cx="479425" cy="0"/>
              </a:xfrm>
              <a:custGeom>
                <a:avLst/>
                <a:gdLst/>
                <a:ahLst/>
                <a:cxnLst/>
                <a:rect l="l" t="t" r="r" b="b"/>
                <a:pathLst>
                  <a:path w="479425">
                    <a:moveTo>
                      <a:pt x="0" y="0"/>
                    </a:moveTo>
                    <a:lnTo>
                      <a:pt x="479204" y="0"/>
                    </a:lnTo>
                  </a:path>
                </a:pathLst>
              </a:custGeom>
              <a:ln w="317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36" name="object 18">
                <a:extLst>
                  <a:ext uri="{FF2B5EF4-FFF2-40B4-BE49-F238E27FC236}">
                    <a16:creationId xmlns:a16="http://schemas.microsoft.com/office/drawing/2014/main" id="{5E05BF68-895A-AD95-6FFB-1D4CB50EEEDB}"/>
                  </a:ext>
                </a:extLst>
              </p:cNvPr>
              <p:cNvSpPr/>
              <p:nvPr/>
            </p:nvSpPr>
            <p:spPr>
              <a:xfrm>
                <a:off x="10098210" y="1711511"/>
                <a:ext cx="19367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93675">
                    <a:moveTo>
                      <a:pt x="0" y="0"/>
                    </a:moveTo>
                    <a:lnTo>
                      <a:pt x="193322" y="0"/>
                    </a:lnTo>
                  </a:path>
                </a:pathLst>
              </a:custGeom>
              <a:ln w="12576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37" name="object 19">
                <a:extLst>
                  <a:ext uri="{FF2B5EF4-FFF2-40B4-BE49-F238E27FC236}">
                    <a16:creationId xmlns:a16="http://schemas.microsoft.com/office/drawing/2014/main" id="{6EC1A8C2-C5C6-AFE5-BDD5-7BC86A275631}"/>
                  </a:ext>
                </a:extLst>
              </p:cNvPr>
              <p:cNvSpPr/>
              <p:nvPr/>
            </p:nvSpPr>
            <p:spPr>
              <a:xfrm>
                <a:off x="8191551" y="1716273"/>
                <a:ext cx="2100580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2100579" h="6350">
                    <a:moveTo>
                      <a:pt x="1906658" y="0"/>
                    </a:moveTo>
                    <a:lnTo>
                      <a:pt x="2099981" y="0"/>
                    </a:lnTo>
                  </a:path>
                  <a:path w="2100579" h="6350">
                    <a:moveTo>
                      <a:pt x="0" y="6288"/>
                    </a:moveTo>
                    <a:lnTo>
                      <a:pt x="2099981" y="6288"/>
                    </a:lnTo>
                  </a:path>
                </a:pathLst>
              </a:custGeom>
              <a:ln w="317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38" name="object 20">
                <a:extLst>
                  <a:ext uri="{FF2B5EF4-FFF2-40B4-BE49-F238E27FC236}">
                    <a16:creationId xmlns:a16="http://schemas.microsoft.com/office/drawing/2014/main" id="{854FA202-295C-92D9-907A-9903C660B6F3}"/>
                  </a:ext>
                </a:extLst>
              </p:cNvPr>
              <p:cNvSpPr/>
              <p:nvPr/>
            </p:nvSpPr>
            <p:spPr>
              <a:xfrm>
                <a:off x="8385361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87496"/>
                    </a:lnTo>
                    <a:lnTo>
                      <a:pt x="143183" y="87496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39" name="object 21">
                <a:extLst>
                  <a:ext uri="{FF2B5EF4-FFF2-40B4-BE49-F238E27FC236}">
                    <a16:creationId xmlns:a16="http://schemas.microsoft.com/office/drawing/2014/main" id="{7E7CCF93-ECA0-022E-08D0-847B3CC3C022}"/>
                  </a:ext>
                </a:extLst>
              </p:cNvPr>
              <p:cNvSpPr/>
              <p:nvPr/>
            </p:nvSpPr>
            <p:spPr>
              <a:xfrm>
                <a:off x="8385361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87496"/>
                    </a:lnTo>
                    <a:lnTo>
                      <a:pt x="0" y="8749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40" name="object 22">
                <a:extLst>
                  <a:ext uri="{FF2B5EF4-FFF2-40B4-BE49-F238E27FC236}">
                    <a16:creationId xmlns:a16="http://schemas.microsoft.com/office/drawing/2014/main" id="{921D9F67-21C4-6ECB-A8B0-359B4B4D50EA}"/>
                  </a:ext>
                </a:extLst>
              </p:cNvPr>
              <p:cNvSpPr/>
              <p:nvPr/>
            </p:nvSpPr>
            <p:spPr>
              <a:xfrm>
                <a:off x="8528058" y="1012122"/>
                <a:ext cx="143510" cy="70612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706119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705676"/>
                    </a:lnTo>
                    <a:lnTo>
                      <a:pt x="143183" y="705676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41" name="object 23">
                <a:extLst>
                  <a:ext uri="{FF2B5EF4-FFF2-40B4-BE49-F238E27FC236}">
                    <a16:creationId xmlns:a16="http://schemas.microsoft.com/office/drawing/2014/main" id="{22F2AFAB-4EA3-B8BA-CFBB-7067D833F9B5}"/>
                  </a:ext>
                </a:extLst>
              </p:cNvPr>
              <p:cNvSpPr/>
              <p:nvPr/>
            </p:nvSpPr>
            <p:spPr>
              <a:xfrm>
                <a:off x="8528058" y="1012122"/>
                <a:ext cx="143510" cy="70612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706119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705676"/>
                    </a:lnTo>
                    <a:lnTo>
                      <a:pt x="0" y="70567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42" name="object 24">
                <a:extLst>
                  <a:ext uri="{FF2B5EF4-FFF2-40B4-BE49-F238E27FC236}">
                    <a16:creationId xmlns:a16="http://schemas.microsoft.com/office/drawing/2014/main" id="{412D8BC5-A57D-4864-8C1A-D6F72A2BD986}"/>
                  </a:ext>
                </a:extLst>
              </p:cNvPr>
              <p:cNvSpPr/>
              <p:nvPr/>
            </p:nvSpPr>
            <p:spPr>
              <a:xfrm>
                <a:off x="8670755" y="1535343"/>
                <a:ext cx="143510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82880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182455"/>
                    </a:lnTo>
                    <a:lnTo>
                      <a:pt x="143183" y="182455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43" name="object 25">
                <a:extLst>
                  <a:ext uri="{FF2B5EF4-FFF2-40B4-BE49-F238E27FC236}">
                    <a16:creationId xmlns:a16="http://schemas.microsoft.com/office/drawing/2014/main" id="{4AEE9781-B2E5-BC3A-23A5-C41654B491B3}"/>
                  </a:ext>
                </a:extLst>
              </p:cNvPr>
              <p:cNvSpPr/>
              <p:nvPr/>
            </p:nvSpPr>
            <p:spPr>
              <a:xfrm>
                <a:off x="8670755" y="1535343"/>
                <a:ext cx="143510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8288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182455"/>
                    </a:lnTo>
                    <a:lnTo>
                      <a:pt x="0" y="182455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44" name="object 26">
                <a:extLst>
                  <a:ext uri="{FF2B5EF4-FFF2-40B4-BE49-F238E27FC236}">
                    <a16:creationId xmlns:a16="http://schemas.microsoft.com/office/drawing/2014/main" id="{BC9FABB4-5C6D-D18A-CE86-0C13F3054377}"/>
                  </a:ext>
                </a:extLst>
              </p:cNvPr>
              <p:cNvSpPr/>
              <p:nvPr/>
            </p:nvSpPr>
            <p:spPr>
              <a:xfrm>
                <a:off x="8813451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290708"/>
                    </a:lnTo>
                    <a:lnTo>
                      <a:pt x="143184" y="290708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45" name="object 27">
                <a:extLst>
                  <a:ext uri="{FF2B5EF4-FFF2-40B4-BE49-F238E27FC236}">
                    <a16:creationId xmlns:a16="http://schemas.microsoft.com/office/drawing/2014/main" id="{90F68DA0-A276-875E-FC82-C69B549F119F}"/>
                  </a:ext>
                </a:extLst>
              </p:cNvPr>
              <p:cNvSpPr/>
              <p:nvPr/>
            </p:nvSpPr>
            <p:spPr>
              <a:xfrm>
                <a:off x="8813451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90707"/>
                    </a:lnTo>
                    <a:lnTo>
                      <a:pt x="0" y="290707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46" name="object 28">
                <a:extLst>
                  <a:ext uri="{FF2B5EF4-FFF2-40B4-BE49-F238E27FC236}">
                    <a16:creationId xmlns:a16="http://schemas.microsoft.com/office/drawing/2014/main" id="{9CC13F11-B1C9-D886-724B-BDCC155665CB}"/>
                  </a:ext>
                </a:extLst>
              </p:cNvPr>
              <p:cNvSpPr/>
              <p:nvPr/>
            </p:nvSpPr>
            <p:spPr>
              <a:xfrm>
                <a:off x="8956149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87496"/>
                    </a:lnTo>
                    <a:lnTo>
                      <a:pt x="143184" y="87496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47" name="object 29">
                <a:extLst>
                  <a:ext uri="{FF2B5EF4-FFF2-40B4-BE49-F238E27FC236}">
                    <a16:creationId xmlns:a16="http://schemas.microsoft.com/office/drawing/2014/main" id="{BE951150-5D47-EF88-B797-064141931FD2}"/>
                  </a:ext>
                </a:extLst>
              </p:cNvPr>
              <p:cNvSpPr/>
              <p:nvPr/>
            </p:nvSpPr>
            <p:spPr>
              <a:xfrm>
                <a:off x="8956149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87496"/>
                    </a:lnTo>
                    <a:lnTo>
                      <a:pt x="0" y="8749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48" name="object 30">
                <a:extLst>
                  <a:ext uri="{FF2B5EF4-FFF2-40B4-BE49-F238E27FC236}">
                    <a16:creationId xmlns:a16="http://schemas.microsoft.com/office/drawing/2014/main" id="{0F421B6B-F93A-4EE3-A441-21F5B5AF5E45}"/>
                  </a:ext>
                </a:extLst>
              </p:cNvPr>
              <p:cNvSpPr/>
              <p:nvPr/>
            </p:nvSpPr>
            <p:spPr>
              <a:xfrm>
                <a:off x="9098846" y="1403269"/>
                <a:ext cx="143510" cy="31496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1496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314529"/>
                    </a:lnTo>
                    <a:lnTo>
                      <a:pt x="143184" y="314529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49" name="object 31">
                <a:extLst>
                  <a:ext uri="{FF2B5EF4-FFF2-40B4-BE49-F238E27FC236}">
                    <a16:creationId xmlns:a16="http://schemas.microsoft.com/office/drawing/2014/main" id="{11093A0C-015F-7F7A-A2D8-F25DD33BB068}"/>
                  </a:ext>
                </a:extLst>
              </p:cNvPr>
              <p:cNvSpPr/>
              <p:nvPr/>
            </p:nvSpPr>
            <p:spPr>
              <a:xfrm>
                <a:off x="9098846" y="1403269"/>
                <a:ext cx="143510" cy="31496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1496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314529"/>
                    </a:lnTo>
                    <a:lnTo>
                      <a:pt x="0" y="31452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50" name="object 32">
                <a:extLst>
                  <a:ext uri="{FF2B5EF4-FFF2-40B4-BE49-F238E27FC236}">
                    <a16:creationId xmlns:a16="http://schemas.microsoft.com/office/drawing/2014/main" id="{D3A1C9EC-09E2-DABC-70C1-FF295C9029D9}"/>
                  </a:ext>
                </a:extLst>
              </p:cNvPr>
              <p:cNvSpPr/>
              <p:nvPr/>
            </p:nvSpPr>
            <p:spPr>
              <a:xfrm>
                <a:off x="9241543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290708"/>
                    </a:lnTo>
                    <a:lnTo>
                      <a:pt x="143184" y="290708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51" name="object 33">
                <a:extLst>
                  <a:ext uri="{FF2B5EF4-FFF2-40B4-BE49-F238E27FC236}">
                    <a16:creationId xmlns:a16="http://schemas.microsoft.com/office/drawing/2014/main" id="{5DB89367-22DC-7BC5-C6A2-C4F53B724B87}"/>
                  </a:ext>
                </a:extLst>
              </p:cNvPr>
              <p:cNvSpPr/>
              <p:nvPr/>
            </p:nvSpPr>
            <p:spPr>
              <a:xfrm>
                <a:off x="9241543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90708"/>
                    </a:lnTo>
                    <a:lnTo>
                      <a:pt x="0" y="290708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52" name="object 34">
                <a:extLst>
                  <a:ext uri="{FF2B5EF4-FFF2-40B4-BE49-F238E27FC236}">
                    <a16:creationId xmlns:a16="http://schemas.microsoft.com/office/drawing/2014/main" id="{428FCE1F-D9B5-F1F1-4A94-566494D7490A}"/>
                  </a:ext>
                </a:extLst>
              </p:cNvPr>
              <p:cNvSpPr/>
              <p:nvPr/>
            </p:nvSpPr>
            <p:spPr>
              <a:xfrm>
                <a:off x="9526937" y="1585520"/>
                <a:ext cx="143510" cy="1327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3271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132279"/>
                    </a:lnTo>
                    <a:lnTo>
                      <a:pt x="143183" y="132279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53" name="object 35">
                <a:extLst>
                  <a:ext uri="{FF2B5EF4-FFF2-40B4-BE49-F238E27FC236}">
                    <a16:creationId xmlns:a16="http://schemas.microsoft.com/office/drawing/2014/main" id="{F6DD47FE-30E1-9427-24D6-5D8604B0DEE2}"/>
                  </a:ext>
                </a:extLst>
              </p:cNvPr>
              <p:cNvSpPr/>
              <p:nvPr/>
            </p:nvSpPr>
            <p:spPr>
              <a:xfrm>
                <a:off x="9526937" y="1585520"/>
                <a:ext cx="143510" cy="1327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3271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132279"/>
                    </a:lnTo>
                    <a:lnTo>
                      <a:pt x="0" y="13227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54" name="object 36">
                <a:extLst>
                  <a:ext uri="{FF2B5EF4-FFF2-40B4-BE49-F238E27FC236}">
                    <a16:creationId xmlns:a16="http://schemas.microsoft.com/office/drawing/2014/main" id="{66DF5A60-4A42-8036-3808-BE489E732AAD}"/>
                  </a:ext>
                </a:extLst>
              </p:cNvPr>
              <p:cNvSpPr/>
              <p:nvPr/>
            </p:nvSpPr>
            <p:spPr>
              <a:xfrm>
                <a:off x="9669635" y="1479669"/>
                <a:ext cx="143510" cy="2381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38125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238130"/>
                    </a:lnTo>
                    <a:lnTo>
                      <a:pt x="143183" y="238130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55" name="object 37">
                <a:extLst>
                  <a:ext uri="{FF2B5EF4-FFF2-40B4-BE49-F238E27FC236}">
                    <a16:creationId xmlns:a16="http://schemas.microsoft.com/office/drawing/2014/main" id="{0C288099-FBF7-CB6A-1A6F-09782CFD3F18}"/>
                  </a:ext>
                </a:extLst>
              </p:cNvPr>
              <p:cNvSpPr/>
              <p:nvPr/>
            </p:nvSpPr>
            <p:spPr>
              <a:xfrm>
                <a:off x="9669635" y="1479669"/>
                <a:ext cx="143510" cy="2381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38125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38129"/>
                    </a:lnTo>
                    <a:lnTo>
                      <a:pt x="0" y="23812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56" name="object 38">
                <a:extLst>
                  <a:ext uri="{FF2B5EF4-FFF2-40B4-BE49-F238E27FC236}">
                    <a16:creationId xmlns:a16="http://schemas.microsoft.com/office/drawing/2014/main" id="{FE473D7F-BE94-6FBF-8B5C-BE60BC3C3497}"/>
                  </a:ext>
                </a:extLst>
              </p:cNvPr>
              <p:cNvSpPr/>
              <p:nvPr/>
            </p:nvSpPr>
            <p:spPr>
              <a:xfrm>
                <a:off x="9812332" y="1396268"/>
                <a:ext cx="143510" cy="32194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2194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321530"/>
                    </a:lnTo>
                    <a:lnTo>
                      <a:pt x="143183" y="321530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57" name="object 39">
                <a:extLst>
                  <a:ext uri="{FF2B5EF4-FFF2-40B4-BE49-F238E27FC236}">
                    <a16:creationId xmlns:a16="http://schemas.microsoft.com/office/drawing/2014/main" id="{15C7CC62-806A-FB21-73BC-1C8AEE8739BF}"/>
                  </a:ext>
                </a:extLst>
              </p:cNvPr>
              <p:cNvSpPr/>
              <p:nvPr/>
            </p:nvSpPr>
            <p:spPr>
              <a:xfrm>
                <a:off x="9812332" y="1396268"/>
                <a:ext cx="143510" cy="32194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2194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321531"/>
                    </a:lnTo>
                    <a:lnTo>
                      <a:pt x="0" y="321531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58" name="object 40">
                <a:extLst>
                  <a:ext uri="{FF2B5EF4-FFF2-40B4-BE49-F238E27FC236}">
                    <a16:creationId xmlns:a16="http://schemas.microsoft.com/office/drawing/2014/main" id="{A51541F3-A3F1-DD20-B139-82C449E7BD28}"/>
                  </a:ext>
                </a:extLst>
              </p:cNvPr>
              <p:cNvSpPr/>
              <p:nvPr/>
            </p:nvSpPr>
            <p:spPr>
              <a:xfrm>
                <a:off x="9955026" y="1661887"/>
                <a:ext cx="143510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651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55911"/>
                    </a:lnTo>
                    <a:lnTo>
                      <a:pt x="143183" y="55911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59" name="object 41">
                <a:extLst>
                  <a:ext uri="{FF2B5EF4-FFF2-40B4-BE49-F238E27FC236}">
                    <a16:creationId xmlns:a16="http://schemas.microsoft.com/office/drawing/2014/main" id="{C8AFDD05-34D0-6035-5767-C2AC52725ACE}"/>
                  </a:ext>
                </a:extLst>
              </p:cNvPr>
              <p:cNvSpPr/>
              <p:nvPr/>
            </p:nvSpPr>
            <p:spPr>
              <a:xfrm>
                <a:off x="9955026" y="1661887"/>
                <a:ext cx="143510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651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55911"/>
                    </a:lnTo>
                    <a:lnTo>
                      <a:pt x="0" y="55911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</p:grpSp>
        <p:grpSp>
          <p:nvGrpSpPr>
            <p:cNvPr id="31" name="object 129">
              <a:extLst>
                <a:ext uri="{FF2B5EF4-FFF2-40B4-BE49-F238E27FC236}">
                  <a16:creationId xmlns:a16="http://schemas.microsoft.com/office/drawing/2014/main" id="{E79DFC8B-5D85-1054-5BFA-36A67381977E}"/>
                </a:ext>
              </a:extLst>
            </p:cNvPr>
            <p:cNvGrpSpPr/>
            <p:nvPr/>
          </p:nvGrpSpPr>
          <p:grpSpPr>
            <a:xfrm>
              <a:off x="8160019" y="315212"/>
              <a:ext cx="108623" cy="401079"/>
              <a:chOff x="9379478" y="1183342"/>
              <a:chExt cx="153035" cy="539750"/>
            </a:xfrm>
          </p:grpSpPr>
          <p:sp>
            <p:nvSpPr>
              <p:cNvPr id="32" name="object 130">
                <a:extLst>
                  <a:ext uri="{FF2B5EF4-FFF2-40B4-BE49-F238E27FC236}">
                    <a16:creationId xmlns:a16="http://schemas.microsoft.com/office/drawing/2014/main" id="{8F704BFC-E02F-0385-79D1-6F0D52DAFB11}"/>
                  </a:ext>
                </a:extLst>
              </p:cNvPr>
              <p:cNvSpPr/>
              <p:nvPr/>
            </p:nvSpPr>
            <p:spPr>
              <a:xfrm>
                <a:off x="9384241" y="1188105"/>
                <a:ext cx="143510" cy="5302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30225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529694"/>
                    </a:lnTo>
                    <a:lnTo>
                      <a:pt x="143184" y="529694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33" name="object 131">
                <a:extLst>
                  <a:ext uri="{FF2B5EF4-FFF2-40B4-BE49-F238E27FC236}">
                    <a16:creationId xmlns:a16="http://schemas.microsoft.com/office/drawing/2014/main" id="{A245B466-8978-0D80-B749-A0F432E634FB}"/>
                  </a:ext>
                </a:extLst>
              </p:cNvPr>
              <p:cNvSpPr/>
              <p:nvPr/>
            </p:nvSpPr>
            <p:spPr>
              <a:xfrm>
                <a:off x="9384241" y="1188105"/>
                <a:ext cx="143510" cy="5302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30225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529694"/>
                    </a:lnTo>
                    <a:lnTo>
                      <a:pt x="0" y="529694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</p:grp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F23C477D-557E-C16E-705D-55653E0B89B0}"/>
              </a:ext>
            </a:extLst>
          </p:cNvPr>
          <p:cNvGrpSpPr>
            <a:grpSpLocks noChangeAspect="1"/>
          </p:cNvGrpSpPr>
          <p:nvPr/>
        </p:nvGrpSpPr>
        <p:grpSpPr>
          <a:xfrm>
            <a:off x="2891243" y="2584147"/>
            <a:ext cx="359040" cy="127221"/>
            <a:chOff x="7316835" y="187982"/>
            <a:chExt cx="1490982" cy="528309"/>
          </a:xfrm>
        </p:grpSpPr>
        <p:grpSp>
          <p:nvGrpSpPr>
            <p:cNvPr id="61" name="object 14">
              <a:extLst>
                <a:ext uri="{FF2B5EF4-FFF2-40B4-BE49-F238E27FC236}">
                  <a16:creationId xmlns:a16="http://schemas.microsoft.com/office/drawing/2014/main" id="{9AB3F877-7583-9813-BAA2-B227C3DC0868}"/>
                </a:ext>
              </a:extLst>
            </p:cNvPr>
            <p:cNvGrpSpPr/>
            <p:nvPr/>
          </p:nvGrpSpPr>
          <p:grpSpPr>
            <a:xfrm>
              <a:off x="7316835" y="187982"/>
              <a:ext cx="1490982" cy="527960"/>
              <a:chOff x="8191551" y="1012122"/>
              <a:chExt cx="2100580" cy="710501"/>
            </a:xfrm>
          </p:grpSpPr>
          <p:sp>
            <p:nvSpPr>
              <p:cNvPr id="65" name="object 16">
                <a:extLst>
                  <a:ext uri="{FF2B5EF4-FFF2-40B4-BE49-F238E27FC236}">
                    <a16:creationId xmlns:a16="http://schemas.microsoft.com/office/drawing/2014/main" id="{C3AAA315-B91C-ED76-449E-A3CAD31DC299}"/>
                  </a:ext>
                </a:extLst>
              </p:cNvPr>
              <p:cNvSpPr/>
              <p:nvPr/>
            </p:nvSpPr>
            <p:spPr>
              <a:xfrm>
                <a:off x="8191551" y="1711511"/>
                <a:ext cx="33655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36550">
                    <a:moveTo>
                      <a:pt x="0" y="0"/>
                    </a:moveTo>
                    <a:lnTo>
                      <a:pt x="336506" y="0"/>
                    </a:lnTo>
                  </a:path>
                </a:pathLst>
              </a:custGeom>
              <a:ln w="12576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66" name="object 17">
                <a:extLst>
                  <a:ext uri="{FF2B5EF4-FFF2-40B4-BE49-F238E27FC236}">
                    <a16:creationId xmlns:a16="http://schemas.microsoft.com/office/drawing/2014/main" id="{62582538-18E6-3567-3047-11010AD5E69A}"/>
                  </a:ext>
                </a:extLst>
              </p:cNvPr>
              <p:cNvSpPr/>
              <p:nvPr/>
            </p:nvSpPr>
            <p:spPr>
              <a:xfrm>
                <a:off x="8191551" y="1716273"/>
                <a:ext cx="479425" cy="0"/>
              </a:xfrm>
              <a:custGeom>
                <a:avLst/>
                <a:gdLst/>
                <a:ahLst/>
                <a:cxnLst/>
                <a:rect l="l" t="t" r="r" b="b"/>
                <a:pathLst>
                  <a:path w="479425">
                    <a:moveTo>
                      <a:pt x="0" y="0"/>
                    </a:moveTo>
                    <a:lnTo>
                      <a:pt x="479204" y="0"/>
                    </a:lnTo>
                  </a:path>
                </a:pathLst>
              </a:custGeom>
              <a:ln w="317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67" name="object 18">
                <a:extLst>
                  <a:ext uri="{FF2B5EF4-FFF2-40B4-BE49-F238E27FC236}">
                    <a16:creationId xmlns:a16="http://schemas.microsoft.com/office/drawing/2014/main" id="{57B1D6C1-0345-F357-155C-BBB8A9E6A6BB}"/>
                  </a:ext>
                </a:extLst>
              </p:cNvPr>
              <p:cNvSpPr/>
              <p:nvPr/>
            </p:nvSpPr>
            <p:spPr>
              <a:xfrm>
                <a:off x="10098210" y="1711511"/>
                <a:ext cx="19367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93675">
                    <a:moveTo>
                      <a:pt x="0" y="0"/>
                    </a:moveTo>
                    <a:lnTo>
                      <a:pt x="193322" y="0"/>
                    </a:lnTo>
                  </a:path>
                </a:pathLst>
              </a:custGeom>
              <a:ln w="12576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68" name="object 19">
                <a:extLst>
                  <a:ext uri="{FF2B5EF4-FFF2-40B4-BE49-F238E27FC236}">
                    <a16:creationId xmlns:a16="http://schemas.microsoft.com/office/drawing/2014/main" id="{02A60057-E65C-3C91-81DC-624DD7AF93BB}"/>
                  </a:ext>
                </a:extLst>
              </p:cNvPr>
              <p:cNvSpPr/>
              <p:nvPr/>
            </p:nvSpPr>
            <p:spPr>
              <a:xfrm>
                <a:off x="8191551" y="1716273"/>
                <a:ext cx="2100580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2100579" h="6350">
                    <a:moveTo>
                      <a:pt x="1906658" y="0"/>
                    </a:moveTo>
                    <a:lnTo>
                      <a:pt x="2099981" y="0"/>
                    </a:lnTo>
                  </a:path>
                  <a:path w="2100579" h="6350">
                    <a:moveTo>
                      <a:pt x="0" y="6288"/>
                    </a:moveTo>
                    <a:lnTo>
                      <a:pt x="2099981" y="6288"/>
                    </a:lnTo>
                  </a:path>
                </a:pathLst>
              </a:custGeom>
              <a:ln w="317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69" name="object 20">
                <a:extLst>
                  <a:ext uri="{FF2B5EF4-FFF2-40B4-BE49-F238E27FC236}">
                    <a16:creationId xmlns:a16="http://schemas.microsoft.com/office/drawing/2014/main" id="{66BA2B7A-AC98-66B8-D98C-8EEC30838D44}"/>
                  </a:ext>
                </a:extLst>
              </p:cNvPr>
              <p:cNvSpPr/>
              <p:nvPr/>
            </p:nvSpPr>
            <p:spPr>
              <a:xfrm>
                <a:off x="8385361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87496"/>
                    </a:lnTo>
                    <a:lnTo>
                      <a:pt x="143183" y="87496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70" name="object 21">
                <a:extLst>
                  <a:ext uri="{FF2B5EF4-FFF2-40B4-BE49-F238E27FC236}">
                    <a16:creationId xmlns:a16="http://schemas.microsoft.com/office/drawing/2014/main" id="{76121E77-3793-58F9-36D9-4E15A1DF531F}"/>
                  </a:ext>
                </a:extLst>
              </p:cNvPr>
              <p:cNvSpPr/>
              <p:nvPr/>
            </p:nvSpPr>
            <p:spPr>
              <a:xfrm>
                <a:off x="8385361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87496"/>
                    </a:lnTo>
                    <a:lnTo>
                      <a:pt x="0" y="8749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71" name="object 22">
                <a:extLst>
                  <a:ext uri="{FF2B5EF4-FFF2-40B4-BE49-F238E27FC236}">
                    <a16:creationId xmlns:a16="http://schemas.microsoft.com/office/drawing/2014/main" id="{3DA3922D-9793-FDD0-0D09-7337B7995784}"/>
                  </a:ext>
                </a:extLst>
              </p:cNvPr>
              <p:cNvSpPr/>
              <p:nvPr/>
            </p:nvSpPr>
            <p:spPr>
              <a:xfrm>
                <a:off x="8528058" y="1012122"/>
                <a:ext cx="143510" cy="70612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706119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705676"/>
                    </a:lnTo>
                    <a:lnTo>
                      <a:pt x="143183" y="705676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72" name="object 23">
                <a:extLst>
                  <a:ext uri="{FF2B5EF4-FFF2-40B4-BE49-F238E27FC236}">
                    <a16:creationId xmlns:a16="http://schemas.microsoft.com/office/drawing/2014/main" id="{02ACD7D7-653E-1844-7443-50D04B5963D7}"/>
                  </a:ext>
                </a:extLst>
              </p:cNvPr>
              <p:cNvSpPr/>
              <p:nvPr/>
            </p:nvSpPr>
            <p:spPr>
              <a:xfrm>
                <a:off x="8528058" y="1012122"/>
                <a:ext cx="143510" cy="70612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706119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705676"/>
                    </a:lnTo>
                    <a:lnTo>
                      <a:pt x="0" y="70567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73" name="object 24">
                <a:extLst>
                  <a:ext uri="{FF2B5EF4-FFF2-40B4-BE49-F238E27FC236}">
                    <a16:creationId xmlns:a16="http://schemas.microsoft.com/office/drawing/2014/main" id="{30D431B5-3FE3-2F34-ACEF-1500A0FD836B}"/>
                  </a:ext>
                </a:extLst>
              </p:cNvPr>
              <p:cNvSpPr/>
              <p:nvPr/>
            </p:nvSpPr>
            <p:spPr>
              <a:xfrm>
                <a:off x="8670755" y="1535343"/>
                <a:ext cx="143510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82880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182455"/>
                    </a:lnTo>
                    <a:lnTo>
                      <a:pt x="143183" y="182455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74" name="object 25">
                <a:extLst>
                  <a:ext uri="{FF2B5EF4-FFF2-40B4-BE49-F238E27FC236}">
                    <a16:creationId xmlns:a16="http://schemas.microsoft.com/office/drawing/2014/main" id="{200E1170-AF8B-8DF6-13CA-D06B885DD978}"/>
                  </a:ext>
                </a:extLst>
              </p:cNvPr>
              <p:cNvSpPr/>
              <p:nvPr/>
            </p:nvSpPr>
            <p:spPr>
              <a:xfrm>
                <a:off x="8670755" y="1535343"/>
                <a:ext cx="143510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8288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182455"/>
                    </a:lnTo>
                    <a:lnTo>
                      <a:pt x="0" y="182455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75" name="object 26">
                <a:extLst>
                  <a:ext uri="{FF2B5EF4-FFF2-40B4-BE49-F238E27FC236}">
                    <a16:creationId xmlns:a16="http://schemas.microsoft.com/office/drawing/2014/main" id="{07C279C4-1A2C-5F60-87D9-AEE0B5E8BE50}"/>
                  </a:ext>
                </a:extLst>
              </p:cNvPr>
              <p:cNvSpPr/>
              <p:nvPr/>
            </p:nvSpPr>
            <p:spPr>
              <a:xfrm>
                <a:off x="8813451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290708"/>
                    </a:lnTo>
                    <a:lnTo>
                      <a:pt x="143184" y="290708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76" name="object 27">
                <a:extLst>
                  <a:ext uri="{FF2B5EF4-FFF2-40B4-BE49-F238E27FC236}">
                    <a16:creationId xmlns:a16="http://schemas.microsoft.com/office/drawing/2014/main" id="{FCD5C613-B623-4BEA-410F-4358A72D85AB}"/>
                  </a:ext>
                </a:extLst>
              </p:cNvPr>
              <p:cNvSpPr/>
              <p:nvPr/>
            </p:nvSpPr>
            <p:spPr>
              <a:xfrm>
                <a:off x="8813451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90707"/>
                    </a:lnTo>
                    <a:lnTo>
                      <a:pt x="0" y="290707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77" name="object 28">
                <a:extLst>
                  <a:ext uri="{FF2B5EF4-FFF2-40B4-BE49-F238E27FC236}">
                    <a16:creationId xmlns:a16="http://schemas.microsoft.com/office/drawing/2014/main" id="{FB502DAC-B5FB-3593-A82D-BD0A5CBF98EF}"/>
                  </a:ext>
                </a:extLst>
              </p:cNvPr>
              <p:cNvSpPr/>
              <p:nvPr/>
            </p:nvSpPr>
            <p:spPr>
              <a:xfrm>
                <a:off x="8956149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87496"/>
                    </a:lnTo>
                    <a:lnTo>
                      <a:pt x="143184" y="87496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78" name="object 29">
                <a:extLst>
                  <a:ext uri="{FF2B5EF4-FFF2-40B4-BE49-F238E27FC236}">
                    <a16:creationId xmlns:a16="http://schemas.microsoft.com/office/drawing/2014/main" id="{3C0C828B-E611-82A3-462A-179B73010B35}"/>
                  </a:ext>
                </a:extLst>
              </p:cNvPr>
              <p:cNvSpPr/>
              <p:nvPr/>
            </p:nvSpPr>
            <p:spPr>
              <a:xfrm>
                <a:off x="8956149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87496"/>
                    </a:lnTo>
                    <a:lnTo>
                      <a:pt x="0" y="8749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79" name="object 30">
                <a:extLst>
                  <a:ext uri="{FF2B5EF4-FFF2-40B4-BE49-F238E27FC236}">
                    <a16:creationId xmlns:a16="http://schemas.microsoft.com/office/drawing/2014/main" id="{7015FF8B-17E0-8538-A9B3-DB31337EB741}"/>
                  </a:ext>
                </a:extLst>
              </p:cNvPr>
              <p:cNvSpPr/>
              <p:nvPr/>
            </p:nvSpPr>
            <p:spPr>
              <a:xfrm>
                <a:off x="9098846" y="1403269"/>
                <a:ext cx="143510" cy="31496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1496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314529"/>
                    </a:lnTo>
                    <a:lnTo>
                      <a:pt x="143184" y="314529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80" name="object 31">
                <a:extLst>
                  <a:ext uri="{FF2B5EF4-FFF2-40B4-BE49-F238E27FC236}">
                    <a16:creationId xmlns:a16="http://schemas.microsoft.com/office/drawing/2014/main" id="{CAAE77E6-A3C4-A114-DE0A-2F5A5A646346}"/>
                  </a:ext>
                </a:extLst>
              </p:cNvPr>
              <p:cNvSpPr/>
              <p:nvPr/>
            </p:nvSpPr>
            <p:spPr>
              <a:xfrm>
                <a:off x="9098846" y="1403269"/>
                <a:ext cx="143510" cy="31496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1496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314529"/>
                    </a:lnTo>
                    <a:lnTo>
                      <a:pt x="0" y="31452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81" name="object 32">
                <a:extLst>
                  <a:ext uri="{FF2B5EF4-FFF2-40B4-BE49-F238E27FC236}">
                    <a16:creationId xmlns:a16="http://schemas.microsoft.com/office/drawing/2014/main" id="{51D9FD44-DA01-0364-B42E-7143B2F4AB00}"/>
                  </a:ext>
                </a:extLst>
              </p:cNvPr>
              <p:cNvSpPr/>
              <p:nvPr/>
            </p:nvSpPr>
            <p:spPr>
              <a:xfrm>
                <a:off x="9241543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290708"/>
                    </a:lnTo>
                    <a:lnTo>
                      <a:pt x="143184" y="290708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82" name="object 33">
                <a:extLst>
                  <a:ext uri="{FF2B5EF4-FFF2-40B4-BE49-F238E27FC236}">
                    <a16:creationId xmlns:a16="http://schemas.microsoft.com/office/drawing/2014/main" id="{8D409F2A-9F1B-AC93-1D4B-590DC2F469E9}"/>
                  </a:ext>
                </a:extLst>
              </p:cNvPr>
              <p:cNvSpPr/>
              <p:nvPr/>
            </p:nvSpPr>
            <p:spPr>
              <a:xfrm>
                <a:off x="9241543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90708"/>
                    </a:lnTo>
                    <a:lnTo>
                      <a:pt x="0" y="290708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83" name="object 34">
                <a:extLst>
                  <a:ext uri="{FF2B5EF4-FFF2-40B4-BE49-F238E27FC236}">
                    <a16:creationId xmlns:a16="http://schemas.microsoft.com/office/drawing/2014/main" id="{73858CE3-8DCC-0DEE-4770-161158C517CA}"/>
                  </a:ext>
                </a:extLst>
              </p:cNvPr>
              <p:cNvSpPr/>
              <p:nvPr/>
            </p:nvSpPr>
            <p:spPr>
              <a:xfrm>
                <a:off x="9526937" y="1585520"/>
                <a:ext cx="143510" cy="1327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3271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132279"/>
                    </a:lnTo>
                    <a:lnTo>
                      <a:pt x="143183" y="132279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84" name="object 35">
                <a:extLst>
                  <a:ext uri="{FF2B5EF4-FFF2-40B4-BE49-F238E27FC236}">
                    <a16:creationId xmlns:a16="http://schemas.microsoft.com/office/drawing/2014/main" id="{6F841476-6DED-12E2-16F3-D767FB8F647D}"/>
                  </a:ext>
                </a:extLst>
              </p:cNvPr>
              <p:cNvSpPr/>
              <p:nvPr/>
            </p:nvSpPr>
            <p:spPr>
              <a:xfrm>
                <a:off x="9526937" y="1585520"/>
                <a:ext cx="143510" cy="1327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3271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132279"/>
                    </a:lnTo>
                    <a:lnTo>
                      <a:pt x="0" y="13227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85" name="object 36">
                <a:extLst>
                  <a:ext uri="{FF2B5EF4-FFF2-40B4-BE49-F238E27FC236}">
                    <a16:creationId xmlns:a16="http://schemas.microsoft.com/office/drawing/2014/main" id="{86C4268C-3E65-9B16-D21A-454B160AD320}"/>
                  </a:ext>
                </a:extLst>
              </p:cNvPr>
              <p:cNvSpPr/>
              <p:nvPr/>
            </p:nvSpPr>
            <p:spPr>
              <a:xfrm>
                <a:off x="9669635" y="1479669"/>
                <a:ext cx="143510" cy="2381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38125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238130"/>
                    </a:lnTo>
                    <a:lnTo>
                      <a:pt x="143183" y="238130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86" name="object 37">
                <a:extLst>
                  <a:ext uri="{FF2B5EF4-FFF2-40B4-BE49-F238E27FC236}">
                    <a16:creationId xmlns:a16="http://schemas.microsoft.com/office/drawing/2014/main" id="{9A4FBFD1-5C95-D4B6-F661-73811BE3ACEA}"/>
                  </a:ext>
                </a:extLst>
              </p:cNvPr>
              <p:cNvSpPr/>
              <p:nvPr/>
            </p:nvSpPr>
            <p:spPr>
              <a:xfrm>
                <a:off x="9669635" y="1479669"/>
                <a:ext cx="143510" cy="2381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38125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38129"/>
                    </a:lnTo>
                    <a:lnTo>
                      <a:pt x="0" y="23812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87" name="object 38">
                <a:extLst>
                  <a:ext uri="{FF2B5EF4-FFF2-40B4-BE49-F238E27FC236}">
                    <a16:creationId xmlns:a16="http://schemas.microsoft.com/office/drawing/2014/main" id="{CC11C839-CBF6-4934-170B-1D1CBDC78A66}"/>
                  </a:ext>
                </a:extLst>
              </p:cNvPr>
              <p:cNvSpPr/>
              <p:nvPr/>
            </p:nvSpPr>
            <p:spPr>
              <a:xfrm>
                <a:off x="9812332" y="1396268"/>
                <a:ext cx="143510" cy="32194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2194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321530"/>
                    </a:lnTo>
                    <a:lnTo>
                      <a:pt x="143183" y="321530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88" name="object 39">
                <a:extLst>
                  <a:ext uri="{FF2B5EF4-FFF2-40B4-BE49-F238E27FC236}">
                    <a16:creationId xmlns:a16="http://schemas.microsoft.com/office/drawing/2014/main" id="{91E6F97A-B5E6-F3F0-843B-21C7C44E942D}"/>
                  </a:ext>
                </a:extLst>
              </p:cNvPr>
              <p:cNvSpPr/>
              <p:nvPr/>
            </p:nvSpPr>
            <p:spPr>
              <a:xfrm>
                <a:off x="9812332" y="1396268"/>
                <a:ext cx="143510" cy="32194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2194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321531"/>
                    </a:lnTo>
                    <a:lnTo>
                      <a:pt x="0" y="321531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89" name="object 40">
                <a:extLst>
                  <a:ext uri="{FF2B5EF4-FFF2-40B4-BE49-F238E27FC236}">
                    <a16:creationId xmlns:a16="http://schemas.microsoft.com/office/drawing/2014/main" id="{995DAA4A-6F27-F6E9-7891-22FCD5B35CB0}"/>
                  </a:ext>
                </a:extLst>
              </p:cNvPr>
              <p:cNvSpPr/>
              <p:nvPr/>
            </p:nvSpPr>
            <p:spPr>
              <a:xfrm>
                <a:off x="9955026" y="1661887"/>
                <a:ext cx="143510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651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55911"/>
                    </a:lnTo>
                    <a:lnTo>
                      <a:pt x="143183" y="55911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90" name="object 41">
                <a:extLst>
                  <a:ext uri="{FF2B5EF4-FFF2-40B4-BE49-F238E27FC236}">
                    <a16:creationId xmlns:a16="http://schemas.microsoft.com/office/drawing/2014/main" id="{EF324305-221D-DE32-8529-FE96CD3FE885}"/>
                  </a:ext>
                </a:extLst>
              </p:cNvPr>
              <p:cNvSpPr/>
              <p:nvPr/>
            </p:nvSpPr>
            <p:spPr>
              <a:xfrm>
                <a:off x="9955026" y="1661887"/>
                <a:ext cx="143510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651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55911"/>
                    </a:lnTo>
                    <a:lnTo>
                      <a:pt x="0" y="55911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</p:grpSp>
        <p:grpSp>
          <p:nvGrpSpPr>
            <p:cNvPr id="62" name="object 129">
              <a:extLst>
                <a:ext uri="{FF2B5EF4-FFF2-40B4-BE49-F238E27FC236}">
                  <a16:creationId xmlns:a16="http://schemas.microsoft.com/office/drawing/2014/main" id="{F47E2F0B-36CC-A097-BD6E-C6EA9461EEFD}"/>
                </a:ext>
              </a:extLst>
            </p:cNvPr>
            <p:cNvGrpSpPr/>
            <p:nvPr/>
          </p:nvGrpSpPr>
          <p:grpSpPr>
            <a:xfrm>
              <a:off x="8160019" y="315212"/>
              <a:ext cx="108623" cy="401079"/>
              <a:chOff x="9379478" y="1183342"/>
              <a:chExt cx="153035" cy="539750"/>
            </a:xfrm>
          </p:grpSpPr>
          <p:sp>
            <p:nvSpPr>
              <p:cNvPr id="63" name="object 130">
                <a:extLst>
                  <a:ext uri="{FF2B5EF4-FFF2-40B4-BE49-F238E27FC236}">
                    <a16:creationId xmlns:a16="http://schemas.microsoft.com/office/drawing/2014/main" id="{29FA14E3-85C8-5D70-027A-B2F1B61BD4A2}"/>
                  </a:ext>
                </a:extLst>
              </p:cNvPr>
              <p:cNvSpPr/>
              <p:nvPr/>
            </p:nvSpPr>
            <p:spPr>
              <a:xfrm>
                <a:off x="9384241" y="1188105"/>
                <a:ext cx="143510" cy="5302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30225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529694"/>
                    </a:lnTo>
                    <a:lnTo>
                      <a:pt x="143184" y="529694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64" name="object 131">
                <a:extLst>
                  <a:ext uri="{FF2B5EF4-FFF2-40B4-BE49-F238E27FC236}">
                    <a16:creationId xmlns:a16="http://schemas.microsoft.com/office/drawing/2014/main" id="{52C0394D-E759-4C50-7B2E-4E80BB04122C}"/>
                  </a:ext>
                </a:extLst>
              </p:cNvPr>
              <p:cNvSpPr/>
              <p:nvPr/>
            </p:nvSpPr>
            <p:spPr>
              <a:xfrm>
                <a:off x="9384241" y="1188105"/>
                <a:ext cx="143510" cy="5302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30225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529694"/>
                    </a:lnTo>
                    <a:lnTo>
                      <a:pt x="0" y="529694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</p:grp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9EAF4F3C-BEB2-A919-23E9-12DA57B7B9C8}"/>
              </a:ext>
            </a:extLst>
          </p:cNvPr>
          <p:cNvGrpSpPr>
            <a:grpSpLocks noChangeAspect="1"/>
          </p:cNvGrpSpPr>
          <p:nvPr/>
        </p:nvGrpSpPr>
        <p:grpSpPr>
          <a:xfrm>
            <a:off x="3956034" y="2582254"/>
            <a:ext cx="359040" cy="127221"/>
            <a:chOff x="7316835" y="187982"/>
            <a:chExt cx="1490982" cy="528309"/>
          </a:xfrm>
        </p:grpSpPr>
        <p:grpSp>
          <p:nvGrpSpPr>
            <p:cNvPr id="92" name="object 14">
              <a:extLst>
                <a:ext uri="{FF2B5EF4-FFF2-40B4-BE49-F238E27FC236}">
                  <a16:creationId xmlns:a16="http://schemas.microsoft.com/office/drawing/2014/main" id="{12909DC7-34E4-1D90-365D-30D3704F2863}"/>
                </a:ext>
              </a:extLst>
            </p:cNvPr>
            <p:cNvGrpSpPr/>
            <p:nvPr/>
          </p:nvGrpSpPr>
          <p:grpSpPr>
            <a:xfrm>
              <a:off x="7316835" y="187982"/>
              <a:ext cx="1490982" cy="527960"/>
              <a:chOff x="8191551" y="1012122"/>
              <a:chExt cx="2100580" cy="710501"/>
            </a:xfrm>
          </p:grpSpPr>
          <p:sp>
            <p:nvSpPr>
              <p:cNvPr id="96" name="object 16">
                <a:extLst>
                  <a:ext uri="{FF2B5EF4-FFF2-40B4-BE49-F238E27FC236}">
                    <a16:creationId xmlns:a16="http://schemas.microsoft.com/office/drawing/2014/main" id="{CD91A92F-38E9-EFF1-99DD-1E23740A6E88}"/>
                  </a:ext>
                </a:extLst>
              </p:cNvPr>
              <p:cNvSpPr/>
              <p:nvPr/>
            </p:nvSpPr>
            <p:spPr>
              <a:xfrm>
                <a:off x="8191551" y="1711511"/>
                <a:ext cx="33655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36550">
                    <a:moveTo>
                      <a:pt x="0" y="0"/>
                    </a:moveTo>
                    <a:lnTo>
                      <a:pt x="336506" y="0"/>
                    </a:lnTo>
                  </a:path>
                </a:pathLst>
              </a:custGeom>
              <a:ln w="12576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97" name="object 17">
                <a:extLst>
                  <a:ext uri="{FF2B5EF4-FFF2-40B4-BE49-F238E27FC236}">
                    <a16:creationId xmlns:a16="http://schemas.microsoft.com/office/drawing/2014/main" id="{3A107ABF-1256-6A06-26CA-25A40933E74A}"/>
                  </a:ext>
                </a:extLst>
              </p:cNvPr>
              <p:cNvSpPr/>
              <p:nvPr/>
            </p:nvSpPr>
            <p:spPr>
              <a:xfrm>
                <a:off x="8191551" y="1716273"/>
                <a:ext cx="479425" cy="0"/>
              </a:xfrm>
              <a:custGeom>
                <a:avLst/>
                <a:gdLst/>
                <a:ahLst/>
                <a:cxnLst/>
                <a:rect l="l" t="t" r="r" b="b"/>
                <a:pathLst>
                  <a:path w="479425">
                    <a:moveTo>
                      <a:pt x="0" y="0"/>
                    </a:moveTo>
                    <a:lnTo>
                      <a:pt x="479204" y="0"/>
                    </a:lnTo>
                  </a:path>
                </a:pathLst>
              </a:custGeom>
              <a:ln w="317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98" name="object 18">
                <a:extLst>
                  <a:ext uri="{FF2B5EF4-FFF2-40B4-BE49-F238E27FC236}">
                    <a16:creationId xmlns:a16="http://schemas.microsoft.com/office/drawing/2014/main" id="{97BAEDA0-DD09-5B88-26BC-225B848618F7}"/>
                  </a:ext>
                </a:extLst>
              </p:cNvPr>
              <p:cNvSpPr/>
              <p:nvPr/>
            </p:nvSpPr>
            <p:spPr>
              <a:xfrm>
                <a:off x="10098210" y="1711511"/>
                <a:ext cx="19367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93675">
                    <a:moveTo>
                      <a:pt x="0" y="0"/>
                    </a:moveTo>
                    <a:lnTo>
                      <a:pt x="193322" y="0"/>
                    </a:lnTo>
                  </a:path>
                </a:pathLst>
              </a:custGeom>
              <a:ln w="12576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99" name="object 19">
                <a:extLst>
                  <a:ext uri="{FF2B5EF4-FFF2-40B4-BE49-F238E27FC236}">
                    <a16:creationId xmlns:a16="http://schemas.microsoft.com/office/drawing/2014/main" id="{BE55AFB8-68F8-2498-A95E-B965B408FE4B}"/>
                  </a:ext>
                </a:extLst>
              </p:cNvPr>
              <p:cNvSpPr/>
              <p:nvPr/>
            </p:nvSpPr>
            <p:spPr>
              <a:xfrm>
                <a:off x="8191551" y="1716273"/>
                <a:ext cx="2100580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2100579" h="6350">
                    <a:moveTo>
                      <a:pt x="1906658" y="0"/>
                    </a:moveTo>
                    <a:lnTo>
                      <a:pt x="2099981" y="0"/>
                    </a:lnTo>
                  </a:path>
                  <a:path w="2100579" h="6350">
                    <a:moveTo>
                      <a:pt x="0" y="6288"/>
                    </a:moveTo>
                    <a:lnTo>
                      <a:pt x="2099981" y="6288"/>
                    </a:lnTo>
                  </a:path>
                </a:pathLst>
              </a:custGeom>
              <a:ln w="317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00" name="object 20">
                <a:extLst>
                  <a:ext uri="{FF2B5EF4-FFF2-40B4-BE49-F238E27FC236}">
                    <a16:creationId xmlns:a16="http://schemas.microsoft.com/office/drawing/2014/main" id="{FD025186-C7AA-DBED-D0DA-AA28D0EA13DE}"/>
                  </a:ext>
                </a:extLst>
              </p:cNvPr>
              <p:cNvSpPr/>
              <p:nvPr/>
            </p:nvSpPr>
            <p:spPr>
              <a:xfrm>
                <a:off x="8385361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87496"/>
                    </a:lnTo>
                    <a:lnTo>
                      <a:pt x="143183" y="87496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01" name="object 21">
                <a:extLst>
                  <a:ext uri="{FF2B5EF4-FFF2-40B4-BE49-F238E27FC236}">
                    <a16:creationId xmlns:a16="http://schemas.microsoft.com/office/drawing/2014/main" id="{B588433A-0A36-8404-BC9B-BBCCCF2427BF}"/>
                  </a:ext>
                </a:extLst>
              </p:cNvPr>
              <p:cNvSpPr/>
              <p:nvPr/>
            </p:nvSpPr>
            <p:spPr>
              <a:xfrm>
                <a:off x="8385361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87496"/>
                    </a:lnTo>
                    <a:lnTo>
                      <a:pt x="0" y="8749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02" name="object 22">
                <a:extLst>
                  <a:ext uri="{FF2B5EF4-FFF2-40B4-BE49-F238E27FC236}">
                    <a16:creationId xmlns:a16="http://schemas.microsoft.com/office/drawing/2014/main" id="{35117EC4-C141-012A-4687-CD2EBA2059D4}"/>
                  </a:ext>
                </a:extLst>
              </p:cNvPr>
              <p:cNvSpPr/>
              <p:nvPr/>
            </p:nvSpPr>
            <p:spPr>
              <a:xfrm>
                <a:off x="8528058" y="1012122"/>
                <a:ext cx="143510" cy="70612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706119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705676"/>
                    </a:lnTo>
                    <a:lnTo>
                      <a:pt x="143183" y="705676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03" name="object 23">
                <a:extLst>
                  <a:ext uri="{FF2B5EF4-FFF2-40B4-BE49-F238E27FC236}">
                    <a16:creationId xmlns:a16="http://schemas.microsoft.com/office/drawing/2014/main" id="{0625C1AE-335D-6362-0FC4-280D989719EA}"/>
                  </a:ext>
                </a:extLst>
              </p:cNvPr>
              <p:cNvSpPr/>
              <p:nvPr/>
            </p:nvSpPr>
            <p:spPr>
              <a:xfrm>
                <a:off x="8528058" y="1012122"/>
                <a:ext cx="143510" cy="70612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706119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705676"/>
                    </a:lnTo>
                    <a:lnTo>
                      <a:pt x="0" y="70567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04" name="object 24">
                <a:extLst>
                  <a:ext uri="{FF2B5EF4-FFF2-40B4-BE49-F238E27FC236}">
                    <a16:creationId xmlns:a16="http://schemas.microsoft.com/office/drawing/2014/main" id="{9A4A896E-8E7A-B505-DD41-6CAFDF07AF2B}"/>
                  </a:ext>
                </a:extLst>
              </p:cNvPr>
              <p:cNvSpPr/>
              <p:nvPr/>
            </p:nvSpPr>
            <p:spPr>
              <a:xfrm>
                <a:off x="8670755" y="1535343"/>
                <a:ext cx="143510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82880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182455"/>
                    </a:lnTo>
                    <a:lnTo>
                      <a:pt x="143183" y="182455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05" name="object 25">
                <a:extLst>
                  <a:ext uri="{FF2B5EF4-FFF2-40B4-BE49-F238E27FC236}">
                    <a16:creationId xmlns:a16="http://schemas.microsoft.com/office/drawing/2014/main" id="{D96A83E0-AB48-6E7D-0743-1B208791047F}"/>
                  </a:ext>
                </a:extLst>
              </p:cNvPr>
              <p:cNvSpPr/>
              <p:nvPr/>
            </p:nvSpPr>
            <p:spPr>
              <a:xfrm>
                <a:off x="8670755" y="1535343"/>
                <a:ext cx="143510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8288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182455"/>
                    </a:lnTo>
                    <a:lnTo>
                      <a:pt x="0" y="182455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06" name="object 26">
                <a:extLst>
                  <a:ext uri="{FF2B5EF4-FFF2-40B4-BE49-F238E27FC236}">
                    <a16:creationId xmlns:a16="http://schemas.microsoft.com/office/drawing/2014/main" id="{87B886DB-9473-B9D6-CF49-10BB9546C199}"/>
                  </a:ext>
                </a:extLst>
              </p:cNvPr>
              <p:cNvSpPr/>
              <p:nvPr/>
            </p:nvSpPr>
            <p:spPr>
              <a:xfrm>
                <a:off x="8813451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290708"/>
                    </a:lnTo>
                    <a:lnTo>
                      <a:pt x="143184" y="290708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07" name="object 27">
                <a:extLst>
                  <a:ext uri="{FF2B5EF4-FFF2-40B4-BE49-F238E27FC236}">
                    <a16:creationId xmlns:a16="http://schemas.microsoft.com/office/drawing/2014/main" id="{3E9C6736-0FCC-66C7-1129-6C1E19E537FD}"/>
                  </a:ext>
                </a:extLst>
              </p:cNvPr>
              <p:cNvSpPr/>
              <p:nvPr/>
            </p:nvSpPr>
            <p:spPr>
              <a:xfrm>
                <a:off x="8813451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90707"/>
                    </a:lnTo>
                    <a:lnTo>
                      <a:pt x="0" y="290707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08" name="object 28">
                <a:extLst>
                  <a:ext uri="{FF2B5EF4-FFF2-40B4-BE49-F238E27FC236}">
                    <a16:creationId xmlns:a16="http://schemas.microsoft.com/office/drawing/2014/main" id="{F2EA57EE-7F92-5FEA-7344-13D06DD2CEDA}"/>
                  </a:ext>
                </a:extLst>
              </p:cNvPr>
              <p:cNvSpPr/>
              <p:nvPr/>
            </p:nvSpPr>
            <p:spPr>
              <a:xfrm>
                <a:off x="8956149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87496"/>
                    </a:lnTo>
                    <a:lnTo>
                      <a:pt x="143184" y="87496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09" name="object 29">
                <a:extLst>
                  <a:ext uri="{FF2B5EF4-FFF2-40B4-BE49-F238E27FC236}">
                    <a16:creationId xmlns:a16="http://schemas.microsoft.com/office/drawing/2014/main" id="{934556C2-287E-8EFB-0D00-2999676550A5}"/>
                  </a:ext>
                </a:extLst>
              </p:cNvPr>
              <p:cNvSpPr/>
              <p:nvPr/>
            </p:nvSpPr>
            <p:spPr>
              <a:xfrm>
                <a:off x="8956149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87496"/>
                    </a:lnTo>
                    <a:lnTo>
                      <a:pt x="0" y="8749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10" name="object 30">
                <a:extLst>
                  <a:ext uri="{FF2B5EF4-FFF2-40B4-BE49-F238E27FC236}">
                    <a16:creationId xmlns:a16="http://schemas.microsoft.com/office/drawing/2014/main" id="{B79FCE78-8B24-4106-9A3A-52EEE08CAA84}"/>
                  </a:ext>
                </a:extLst>
              </p:cNvPr>
              <p:cNvSpPr/>
              <p:nvPr/>
            </p:nvSpPr>
            <p:spPr>
              <a:xfrm>
                <a:off x="9098846" y="1403269"/>
                <a:ext cx="143510" cy="31496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1496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314529"/>
                    </a:lnTo>
                    <a:lnTo>
                      <a:pt x="143184" y="314529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11" name="object 31">
                <a:extLst>
                  <a:ext uri="{FF2B5EF4-FFF2-40B4-BE49-F238E27FC236}">
                    <a16:creationId xmlns:a16="http://schemas.microsoft.com/office/drawing/2014/main" id="{8BF3F4E0-9805-E60E-C91F-8B91C7AE5DA6}"/>
                  </a:ext>
                </a:extLst>
              </p:cNvPr>
              <p:cNvSpPr/>
              <p:nvPr/>
            </p:nvSpPr>
            <p:spPr>
              <a:xfrm>
                <a:off x="9098846" y="1403269"/>
                <a:ext cx="143510" cy="31496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1496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314529"/>
                    </a:lnTo>
                    <a:lnTo>
                      <a:pt x="0" y="31452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12" name="object 32">
                <a:extLst>
                  <a:ext uri="{FF2B5EF4-FFF2-40B4-BE49-F238E27FC236}">
                    <a16:creationId xmlns:a16="http://schemas.microsoft.com/office/drawing/2014/main" id="{D0A05561-6E66-F602-8E4A-DD9B25243882}"/>
                  </a:ext>
                </a:extLst>
              </p:cNvPr>
              <p:cNvSpPr/>
              <p:nvPr/>
            </p:nvSpPr>
            <p:spPr>
              <a:xfrm>
                <a:off x="9241543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290708"/>
                    </a:lnTo>
                    <a:lnTo>
                      <a:pt x="143184" y="290708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13" name="object 33">
                <a:extLst>
                  <a:ext uri="{FF2B5EF4-FFF2-40B4-BE49-F238E27FC236}">
                    <a16:creationId xmlns:a16="http://schemas.microsoft.com/office/drawing/2014/main" id="{FD8C08DC-A84A-282E-C8C1-AF38523CEEDF}"/>
                  </a:ext>
                </a:extLst>
              </p:cNvPr>
              <p:cNvSpPr/>
              <p:nvPr/>
            </p:nvSpPr>
            <p:spPr>
              <a:xfrm>
                <a:off x="9241543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90708"/>
                    </a:lnTo>
                    <a:lnTo>
                      <a:pt x="0" y="290708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14" name="object 34">
                <a:extLst>
                  <a:ext uri="{FF2B5EF4-FFF2-40B4-BE49-F238E27FC236}">
                    <a16:creationId xmlns:a16="http://schemas.microsoft.com/office/drawing/2014/main" id="{BC7DE958-1A62-A4B1-A013-3ED044477768}"/>
                  </a:ext>
                </a:extLst>
              </p:cNvPr>
              <p:cNvSpPr/>
              <p:nvPr/>
            </p:nvSpPr>
            <p:spPr>
              <a:xfrm>
                <a:off x="9526937" y="1585520"/>
                <a:ext cx="143510" cy="1327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3271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132279"/>
                    </a:lnTo>
                    <a:lnTo>
                      <a:pt x="143183" y="132279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15" name="object 35">
                <a:extLst>
                  <a:ext uri="{FF2B5EF4-FFF2-40B4-BE49-F238E27FC236}">
                    <a16:creationId xmlns:a16="http://schemas.microsoft.com/office/drawing/2014/main" id="{DB4F796D-5836-FF93-0CF7-4DE03B87D41C}"/>
                  </a:ext>
                </a:extLst>
              </p:cNvPr>
              <p:cNvSpPr/>
              <p:nvPr/>
            </p:nvSpPr>
            <p:spPr>
              <a:xfrm>
                <a:off x="9526937" y="1585520"/>
                <a:ext cx="143510" cy="1327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3271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132279"/>
                    </a:lnTo>
                    <a:lnTo>
                      <a:pt x="0" y="13227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16" name="object 36">
                <a:extLst>
                  <a:ext uri="{FF2B5EF4-FFF2-40B4-BE49-F238E27FC236}">
                    <a16:creationId xmlns:a16="http://schemas.microsoft.com/office/drawing/2014/main" id="{393EC40E-2073-7C98-4B23-A915E1A5E148}"/>
                  </a:ext>
                </a:extLst>
              </p:cNvPr>
              <p:cNvSpPr/>
              <p:nvPr/>
            </p:nvSpPr>
            <p:spPr>
              <a:xfrm>
                <a:off x="9669635" y="1479669"/>
                <a:ext cx="143510" cy="2381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38125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238130"/>
                    </a:lnTo>
                    <a:lnTo>
                      <a:pt x="143183" y="238130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17" name="object 37">
                <a:extLst>
                  <a:ext uri="{FF2B5EF4-FFF2-40B4-BE49-F238E27FC236}">
                    <a16:creationId xmlns:a16="http://schemas.microsoft.com/office/drawing/2014/main" id="{70C408B3-8E07-D40D-B96E-2127C39EC43A}"/>
                  </a:ext>
                </a:extLst>
              </p:cNvPr>
              <p:cNvSpPr/>
              <p:nvPr/>
            </p:nvSpPr>
            <p:spPr>
              <a:xfrm>
                <a:off x="9669635" y="1479669"/>
                <a:ext cx="143510" cy="2381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38125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38129"/>
                    </a:lnTo>
                    <a:lnTo>
                      <a:pt x="0" y="23812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18" name="object 38">
                <a:extLst>
                  <a:ext uri="{FF2B5EF4-FFF2-40B4-BE49-F238E27FC236}">
                    <a16:creationId xmlns:a16="http://schemas.microsoft.com/office/drawing/2014/main" id="{FEF91C8E-B0EF-B71C-FEC2-DCFB317E49F1}"/>
                  </a:ext>
                </a:extLst>
              </p:cNvPr>
              <p:cNvSpPr/>
              <p:nvPr/>
            </p:nvSpPr>
            <p:spPr>
              <a:xfrm>
                <a:off x="9812332" y="1396268"/>
                <a:ext cx="143510" cy="32194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2194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321530"/>
                    </a:lnTo>
                    <a:lnTo>
                      <a:pt x="143183" y="321530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19" name="object 39">
                <a:extLst>
                  <a:ext uri="{FF2B5EF4-FFF2-40B4-BE49-F238E27FC236}">
                    <a16:creationId xmlns:a16="http://schemas.microsoft.com/office/drawing/2014/main" id="{8FCEB8C3-14F1-0232-16D0-9E7023B9F872}"/>
                  </a:ext>
                </a:extLst>
              </p:cNvPr>
              <p:cNvSpPr/>
              <p:nvPr/>
            </p:nvSpPr>
            <p:spPr>
              <a:xfrm>
                <a:off x="9812332" y="1396268"/>
                <a:ext cx="143510" cy="32194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2194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321531"/>
                    </a:lnTo>
                    <a:lnTo>
                      <a:pt x="0" y="321531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20" name="object 40">
                <a:extLst>
                  <a:ext uri="{FF2B5EF4-FFF2-40B4-BE49-F238E27FC236}">
                    <a16:creationId xmlns:a16="http://schemas.microsoft.com/office/drawing/2014/main" id="{A5C93614-C69F-E2DF-0CE4-B942DCE84247}"/>
                  </a:ext>
                </a:extLst>
              </p:cNvPr>
              <p:cNvSpPr/>
              <p:nvPr/>
            </p:nvSpPr>
            <p:spPr>
              <a:xfrm>
                <a:off x="9955026" y="1661887"/>
                <a:ext cx="143510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651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55911"/>
                    </a:lnTo>
                    <a:lnTo>
                      <a:pt x="143183" y="55911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21" name="object 41">
                <a:extLst>
                  <a:ext uri="{FF2B5EF4-FFF2-40B4-BE49-F238E27FC236}">
                    <a16:creationId xmlns:a16="http://schemas.microsoft.com/office/drawing/2014/main" id="{58971878-3D6C-B09A-C972-61EB3C27C249}"/>
                  </a:ext>
                </a:extLst>
              </p:cNvPr>
              <p:cNvSpPr/>
              <p:nvPr/>
            </p:nvSpPr>
            <p:spPr>
              <a:xfrm>
                <a:off x="9955026" y="1661887"/>
                <a:ext cx="143510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651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55911"/>
                    </a:lnTo>
                    <a:lnTo>
                      <a:pt x="0" y="55911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</p:grpSp>
        <p:grpSp>
          <p:nvGrpSpPr>
            <p:cNvPr id="93" name="object 129">
              <a:extLst>
                <a:ext uri="{FF2B5EF4-FFF2-40B4-BE49-F238E27FC236}">
                  <a16:creationId xmlns:a16="http://schemas.microsoft.com/office/drawing/2014/main" id="{8CE97CD9-8167-1A03-5BD8-83E56EBA4254}"/>
                </a:ext>
              </a:extLst>
            </p:cNvPr>
            <p:cNvGrpSpPr/>
            <p:nvPr/>
          </p:nvGrpSpPr>
          <p:grpSpPr>
            <a:xfrm>
              <a:off x="8160019" y="315212"/>
              <a:ext cx="108623" cy="401079"/>
              <a:chOff x="9379478" y="1183342"/>
              <a:chExt cx="153035" cy="539750"/>
            </a:xfrm>
          </p:grpSpPr>
          <p:sp>
            <p:nvSpPr>
              <p:cNvPr id="94" name="object 130">
                <a:extLst>
                  <a:ext uri="{FF2B5EF4-FFF2-40B4-BE49-F238E27FC236}">
                    <a16:creationId xmlns:a16="http://schemas.microsoft.com/office/drawing/2014/main" id="{538A03A2-A13D-0CDB-EB04-8F8BFA72D6F9}"/>
                  </a:ext>
                </a:extLst>
              </p:cNvPr>
              <p:cNvSpPr/>
              <p:nvPr/>
            </p:nvSpPr>
            <p:spPr>
              <a:xfrm>
                <a:off x="9384241" y="1188105"/>
                <a:ext cx="143510" cy="5302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30225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529694"/>
                    </a:lnTo>
                    <a:lnTo>
                      <a:pt x="143184" y="529694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95" name="object 131">
                <a:extLst>
                  <a:ext uri="{FF2B5EF4-FFF2-40B4-BE49-F238E27FC236}">
                    <a16:creationId xmlns:a16="http://schemas.microsoft.com/office/drawing/2014/main" id="{CDFE0F38-FA69-E29D-71EF-5789D3C568F6}"/>
                  </a:ext>
                </a:extLst>
              </p:cNvPr>
              <p:cNvSpPr/>
              <p:nvPr/>
            </p:nvSpPr>
            <p:spPr>
              <a:xfrm>
                <a:off x="9384241" y="1188105"/>
                <a:ext cx="143510" cy="5302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30225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529694"/>
                    </a:lnTo>
                    <a:lnTo>
                      <a:pt x="0" y="529694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</p:grp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5CD241C2-E8AF-B91C-AF30-AD4385D73C5F}"/>
              </a:ext>
            </a:extLst>
          </p:cNvPr>
          <p:cNvGrpSpPr>
            <a:grpSpLocks noChangeAspect="1"/>
          </p:cNvGrpSpPr>
          <p:nvPr/>
        </p:nvGrpSpPr>
        <p:grpSpPr>
          <a:xfrm>
            <a:off x="4558753" y="2582254"/>
            <a:ext cx="359040" cy="127221"/>
            <a:chOff x="7316835" y="187982"/>
            <a:chExt cx="1490982" cy="528309"/>
          </a:xfrm>
        </p:grpSpPr>
        <p:grpSp>
          <p:nvGrpSpPr>
            <p:cNvPr id="123" name="object 14">
              <a:extLst>
                <a:ext uri="{FF2B5EF4-FFF2-40B4-BE49-F238E27FC236}">
                  <a16:creationId xmlns:a16="http://schemas.microsoft.com/office/drawing/2014/main" id="{8C232047-5E71-45ED-969D-82F867ABB09C}"/>
                </a:ext>
              </a:extLst>
            </p:cNvPr>
            <p:cNvGrpSpPr/>
            <p:nvPr/>
          </p:nvGrpSpPr>
          <p:grpSpPr>
            <a:xfrm>
              <a:off x="7316835" y="187982"/>
              <a:ext cx="1490982" cy="527960"/>
              <a:chOff x="8191551" y="1012122"/>
              <a:chExt cx="2100580" cy="710501"/>
            </a:xfrm>
          </p:grpSpPr>
          <p:sp>
            <p:nvSpPr>
              <p:cNvPr id="127" name="object 16">
                <a:extLst>
                  <a:ext uri="{FF2B5EF4-FFF2-40B4-BE49-F238E27FC236}">
                    <a16:creationId xmlns:a16="http://schemas.microsoft.com/office/drawing/2014/main" id="{893B22C7-4116-36C5-FE4F-2548E62E9530}"/>
                  </a:ext>
                </a:extLst>
              </p:cNvPr>
              <p:cNvSpPr/>
              <p:nvPr/>
            </p:nvSpPr>
            <p:spPr>
              <a:xfrm>
                <a:off x="8191551" y="1711511"/>
                <a:ext cx="33655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36550">
                    <a:moveTo>
                      <a:pt x="0" y="0"/>
                    </a:moveTo>
                    <a:lnTo>
                      <a:pt x="336506" y="0"/>
                    </a:lnTo>
                  </a:path>
                </a:pathLst>
              </a:custGeom>
              <a:ln w="12576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28" name="object 17">
                <a:extLst>
                  <a:ext uri="{FF2B5EF4-FFF2-40B4-BE49-F238E27FC236}">
                    <a16:creationId xmlns:a16="http://schemas.microsoft.com/office/drawing/2014/main" id="{DEBA842A-C5B4-07DD-B7EB-CE231EF86CAB}"/>
                  </a:ext>
                </a:extLst>
              </p:cNvPr>
              <p:cNvSpPr/>
              <p:nvPr/>
            </p:nvSpPr>
            <p:spPr>
              <a:xfrm>
                <a:off x="8191551" y="1716273"/>
                <a:ext cx="479425" cy="0"/>
              </a:xfrm>
              <a:custGeom>
                <a:avLst/>
                <a:gdLst/>
                <a:ahLst/>
                <a:cxnLst/>
                <a:rect l="l" t="t" r="r" b="b"/>
                <a:pathLst>
                  <a:path w="479425">
                    <a:moveTo>
                      <a:pt x="0" y="0"/>
                    </a:moveTo>
                    <a:lnTo>
                      <a:pt x="479204" y="0"/>
                    </a:lnTo>
                  </a:path>
                </a:pathLst>
              </a:custGeom>
              <a:ln w="317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29" name="object 18">
                <a:extLst>
                  <a:ext uri="{FF2B5EF4-FFF2-40B4-BE49-F238E27FC236}">
                    <a16:creationId xmlns:a16="http://schemas.microsoft.com/office/drawing/2014/main" id="{3CBDA0A2-56BB-3993-A40F-3493A2BEDBEC}"/>
                  </a:ext>
                </a:extLst>
              </p:cNvPr>
              <p:cNvSpPr/>
              <p:nvPr/>
            </p:nvSpPr>
            <p:spPr>
              <a:xfrm>
                <a:off x="10098210" y="1711511"/>
                <a:ext cx="19367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93675">
                    <a:moveTo>
                      <a:pt x="0" y="0"/>
                    </a:moveTo>
                    <a:lnTo>
                      <a:pt x="193322" y="0"/>
                    </a:lnTo>
                  </a:path>
                </a:pathLst>
              </a:custGeom>
              <a:ln w="12576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30" name="object 19">
                <a:extLst>
                  <a:ext uri="{FF2B5EF4-FFF2-40B4-BE49-F238E27FC236}">
                    <a16:creationId xmlns:a16="http://schemas.microsoft.com/office/drawing/2014/main" id="{BC15A1EF-4717-F9AE-6CBF-ACBC8E4958EC}"/>
                  </a:ext>
                </a:extLst>
              </p:cNvPr>
              <p:cNvSpPr/>
              <p:nvPr/>
            </p:nvSpPr>
            <p:spPr>
              <a:xfrm>
                <a:off x="8191551" y="1716273"/>
                <a:ext cx="2100580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2100579" h="6350">
                    <a:moveTo>
                      <a:pt x="1906658" y="0"/>
                    </a:moveTo>
                    <a:lnTo>
                      <a:pt x="2099981" y="0"/>
                    </a:lnTo>
                  </a:path>
                  <a:path w="2100579" h="6350">
                    <a:moveTo>
                      <a:pt x="0" y="6288"/>
                    </a:moveTo>
                    <a:lnTo>
                      <a:pt x="2099981" y="6288"/>
                    </a:lnTo>
                  </a:path>
                </a:pathLst>
              </a:custGeom>
              <a:ln w="317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31" name="object 20">
                <a:extLst>
                  <a:ext uri="{FF2B5EF4-FFF2-40B4-BE49-F238E27FC236}">
                    <a16:creationId xmlns:a16="http://schemas.microsoft.com/office/drawing/2014/main" id="{755ABE8F-B84C-D08C-5852-E2B2006834F2}"/>
                  </a:ext>
                </a:extLst>
              </p:cNvPr>
              <p:cNvSpPr/>
              <p:nvPr/>
            </p:nvSpPr>
            <p:spPr>
              <a:xfrm>
                <a:off x="8385361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87496"/>
                    </a:lnTo>
                    <a:lnTo>
                      <a:pt x="143183" y="87496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32" name="object 21">
                <a:extLst>
                  <a:ext uri="{FF2B5EF4-FFF2-40B4-BE49-F238E27FC236}">
                    <a16:creationId xmlns:a16="http://schemas.microsoft.com/office/drawing/2014/main" id="{A86783CC-A50B-BF31-BCB1-7FF3C4F1F258}"/>
                  </a:ext>
                </a:extLst>
              </p:cNvPr>
              <p:cNvSpPr/>
              <p:nvPr/>
            </p:nvSpPr>
            <p:spPr>
              <a:xfrm>
                <a:off x="8385361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87496"/>
                    </a:lnTo>
                    <a:lnTo>
                      <a:pt x="0" y="8749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33" name="object 22">
                <a:extLst>
                  <a:ext uri="{FF2B5EF4-FFF2-40B4-BE49-F238E27FC236}">
                    <a16:creationId xmlns:a16="http://schemas.microsoft.com/office/drawing/2014/main" id="{4B2973D6-41B9-E847-20C6-AEAEB29019A0}"/>
                  </a:ext>
                </a:extLst>
              </p:cNvPr>
              <p:cNvSpPr/>
              <p:nvPr/>
            </p:nvSpPr>
            <p:spPr>
              <a:xfrm>
                <a:off x="8528058" y="1012122"/>
                <a:ext cx="143510" cy="70612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706119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705676"/>
                    </a:lnTo>
                    <a:lnTo>
                      <a:pt x="143183" y="705676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34" name="object 23">
                <a:extLst>
                  <a:ext uri="{FF2B5EF4-FFF2-40B4-BE49-F238E27FC236}">
                    <a16:creationId xmlns:a16="http://schemas.microsoft.com/office/drawing/2014/main" id="{FB83D77F-71F9-AF00-EC86-511B6515F450}"/>
                  </a:ext>
                </a:extLst>
              </p:cNvPr>
              <p:cNvSpPr/>
              <p:nvPr/>
            </p:nvSpPr>
            <p:spPr>
              <a:xfrm>
                <a:off x="8528058" y="1012122"/>
                <a:ext cx="143510" cy="70612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706119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705676"/>
                    </a:lnTo>
                    <a:lnTo>
                      <a:pt x="0" y="70567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35" name="object 24">
                <a:extLst>
                  <a:ext uri="{FF2B5EF4-FFF2-40B4-BE49-F238E27FC236}">
                    <a16:creationId xmlns:a16="http://schemas.microsoft.com/office/drawing/2014/main" id="{6844B0D7-BBE0-B3C8-FD7C-3BBC696106F9}"/>
                  </a:ext>
                </a:extLst>
              </p:cNvPr>
              <p:cNvSpPr/>
              <p:nvPr/>
            </p:nvSpPr>
            <p:spPr>
              <a:xfrm>
                <a:off x="8670755" y="1535343"/>
                <a:ext cx="143510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82880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182455"/>
                    </a:lnTo>
                    <a:lnTo>
                      <a:pt x="143183" y="182455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36" name="object 25">
                <a:extLst>
                  <a:ext uri="{FF2B5EF4-FFF2-40B4-BE49-F238E27FC236}">
                    <a16:creationId xmlns:a16="http://schemas.microsoft.com/office/drawing/2014/main" id="{BF13B1AD-A257-E213-E4AD-724B00D9CB05}"/>
                  </a:ext>
                </a:extLst>
              </p:cNvPr>
              <p:cNvSpPr/>
              <p:nvPr/>
            </p:nvSpPr>
            <p:spPr>
              <a:xfrm>
                <a:off x="8670755" y="1535343"/>
                <a:ext cx="143510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8288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182455"/>
                    </a:lnTo>
                    <a:lnTo>
                      <a:pt x="0" y="182455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37" name="object 26">
                <a:extLst>
                  <a:ext uri="{FF2B5EF4-FFF2-40B4-BE49-F238E27FC236}">
                    <a16:creationId xmlns:a16="http://schemas.microsoft.com/office/drawing/2014/main" id="{03FF7753-434E-5B3D-BDEE-9D16667BE4A4}"/>
                  </a:ext>
                </a:extLst>
              </p:cNvPr>
              <p:cNvSpPr/>
              <p:nvPr/>
            </p:nvSpPr>
            <p:spPr>
              <a:xfrm>
                <a:off x="8813451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290708"/>
                    </a:lnTo>
                    <a:lnTo>
                      <a:pt x="143184" y="290708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38" name="object 27">
                <a:extLst>
                  <a:ext uri="{FF2B5EF4-FFF2-40B4-BE49-F238E27FC236}">
                    <a16:creationId xmlns:a16="http://schemas.microsoft.com/office/drawing/2014/main" id="{8A62F2BC-DF02-02BB-3CA3-5AA7A8A6171D}"/>
                  </a:ext>
                </a:extLst>
              </p:cNvPr>
              <p:cNvSpPr/>
              <p:nvPr/>
            </p:nvSpPr>
            <p:spPr>
              <a:xfrm>
                <a:off x="8813451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90707"/>
                    </a:lnTo>
                    <a:lnTo>
                      <a:pt x="0" y="290707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39" name="object 28">
                <a:extLst>
                  <a:ext uri="{FF2B5EF4-FFF2-40B4-BE49-F238E27FC236}">
                    <a16:creationId xmlns:a16="http://schemas.microsoft.com/office/drawing/2014/main" id="{43581892-6469-43FC-188E-3AC4B4FAFBA0}"/>
                  </a:ext>
                </a:extLst>
              </p:cNvPr>
              <p:cNvSpPr/>
              <p:nvPr/>
            </p:nvSpPr>
            <p:spPr>
              <a:xfrm>
                <a:off x="8956149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87496"/>
                    </a:lnTo>
                    <a:lnTo>
                      <a:pt x="143184" y="87496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40" name="object 29">
                <a:extLst>
                  <a:ext uri="{FF2B5EF4-FFF2-40B4-BE49-F238E27FC236}">
                    <a16:creationId xmlns:a16="http://schemas.microsoft.com/office/drawing/2014/main" id="{994E1141-3CDF-DA1D-28BE-0F2FD9F41E1B}"/>
                  </a:ext>
                </a:extLst>
              </p:cNvPr>
              <p:cNvSpPr/>
              <p:nvPr/>
            </p:nvSpPr>
            <p:spPr>
              <a:xfrm>
                <a:off x="8956149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87496"/>
                    </a:lnTo>
                    <a:lnTo>
                      <a:pt x="0" y="8749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41" name="object 30">
                <a:extLst>
                  <a:ext uri="{FF2B5EF4-FFF2-40B4-BE49-F238E27FC236}">
                    <a16:creationId xmlns:a16="http://schemas.microsoft.com/office/drawing/2014/main" id="{0592E477-067F-86D4-9800-0ACB349CE89B}"/>
                  </a:ext>
                </a:extLst>
              </p:cNvPr>
              <p:cNvSpPr/>
              <p:nvPr/>
            </p:nvSpPr>
            <p:spPr>
              <a:xfrm>
                <a:off x="9098846" y="1403269"/>
                <a:ext cx="143510" cy="31496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1496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314529"/>
                    </a:lnTo>
                    <a:lnTo>
                      <a:pt x="143184" y="314529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42" name="object 31">
                <a:extLst>
                  <a:ext uri="{FF2B5EF4-FFF2-40B4-BE49-F238E27FC236}">
                    <a16:creationId xmlns:a16="http://schemas.microsoft.com/office/drawing/2014/main" id="{8B408626-C959-859D-E12A-1B0CD905EDFF}"/>
                  </a:ext>
                </a:extLst>
              </p:cNvPr>
              <p:cNvSpPr/>
              <p:nvPr/>
            </p:nvSpPr>
            <p:spPr>
              <a:xfrm>
                <a:off x="9098846" y="1403269"/>
                <a:ext cx="143510" cy="31496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1496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314529"/>
                    </a:lnTo>
                    <a:lnTo>
                      <a:pt x="0" y="31452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43" name="object 32">
                <a:extLst>
                  <a:ext uri="{FF2B5EF4-FFF2-40B4-BE49-F238E27FC236}">
                    <a16:creationId xmlns:a16="http://schemas.microsoft.com/office/drawing/2014/main" id="{8E3F02B5-F236-2B3E-4CE0-F62710592A50}"/>
                  </a:ext>
                </a:extLst>
              </p:cNvPr>
              <p:cNvSpPr/>
              <p:nvPr/>
            </p:nvSpPr>
            <p:spPr>
              <a:xfrm>
                <a:off x="9241543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290708"/>
                    </a:lnTo>
                    <a:lnTo>
                      <a:pt x="143184" y="290708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44" name="object 33">
                <a:extLst>
                  <a:ext uri="{FF2B5EF4-FFF2-40B4-BE49-F238E27FC236}">
                    <a16:creationId xmlns:a16="http://schemas.microsoft.com/office/drawing/2014/main" id="{87022A27-14C9-C66E-11D3-A8B2A6620F90}"/>
                  </a:ext>
                </a:extLst>
              </p:cNvPr>
              <p:cNvSpPr/>
              <p:nvPr/>
            </p:nvSpPr>
            <p:spPr>
              <a:xfrm>
                <a:off x="9241543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90708"/>
                    </a:lnTo>
                    <a:lnTo>
                      <a:pt x="0" y="290708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45" name="object 34">
                <a:extLst>
                  <a:ext uri="{FF2B5EF4-FFF2-40B4-BE49-F238E27FC236}">
                    <a16:creationId xmlns:a16="http://schemas.microsoft.com/office/drawing/2014/main" id="{50542F45-E43F-31BE-EB76-E6001F14F78F}"/>
                  </a:ext>
                </a:extLst>
              </p:cNvPr>
              <p:cNvSpPr/>
              <p:nvPr/>
            </p:nvSpPr>
            <p:spPr>
              <a:xfrm>
                <a:off x="9526937" y="1585520"/>
                <a:ext cx="143510" cy="1327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3271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132279"/>
                    </a:lnTo>
                    <a:lnTo>
                      <a:pt x="143183" y="132279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46" name="object 35">
                <a:extLst>
                  <a:ext uri="{FF2B5EF4-FFF2-40B4-BE49-F238E27FC236}">
                    <a16:creationId xmlns:a16="http://schemas.microsoft.com/office/drawing/2014/main" id="{05A62C87-41F6-366E-F2CE-E0E559FAFD45}"/>
                  </a:ext>
                </a:extLst>
              </p:cNvPr>
              <p:cNvSpPr/>
              <p:nvPr/>
            </p:nvSpPr>
            <p:spPr>
              <a:xfrm>
                <a:off x="9526937" y="1585520"/>
                <a:ext cx="143510" cy="1327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3271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132279"/>
                    </a:lnTo>
                    <a:lnTo>
                      <a:pt x="0" y="13227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47" name="object 36">
                <a:extLst>
                  <a:ext uri="{FF2B5EF4-FFF2-40B4-BE49-F238E27FC236}">
                    <a16:creationId xmlns:a16="http://schemas.microsoft.com/office/drawing/2014/main" id="{AB1277BE-CC19-97A6-E2F3-AB924417379E}"/>
                  </a:ext>
                </a:extLst>
              </p:cNvPr>
              <p:cNvSpPr/>
              <p:nvPr/>
            </p:nvSpPr>
            <p:spPr>
              <a:xfrm>
                <a:off x="9669635" y="1479669"/>
                <a:ext cx="143510" cy="2381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38125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238130"/>
                    </a:lnTo>
                    <a:lnTo>
                      <a:pt x="143183" y="238130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48" name="object 37">
                <a:extLst>
                  <a:ext uri="{FF2B5EF4-FFF2-40B4-BE49-F238E27FC236}">
                    <a16:creationId xmlns:a16="http://schemas.microsoft.com/office/drawing/2014/main" id="{2FB98474-A322-4BF8-0442-56CB9FFCE26C}"/>
                  </a:ext>
                </a:extLst>
              </p:cNvPr>
              <p:cNvSpPr/>
              <p:nvPr/>
            </p:nvSpPr>
            <p:spPr>
              <a:xfrm>
                <a:off x="9669635" y="1479669"/>
                <a:ext cx="143510" cy="2381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38125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38129"/>
                    </a:lnTo>
                    <a:lnTo>
                      <a:pt x="0" y="23812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49" name="object 38">
                <a:extLst>
                  <a:ext uri="{FF2B5EF4-FFF2-40B4-BE49-F238E27FC236}">
                    <a16:creationId xmlns:a16="http://schemas.microsoft.com/office/drawing/2014/main" id="{27C6F19A-87E7-4D99-4A1D-E8E550C7E6B8}"/>
                  </a:ext>
                </a:extLst>
              </p:cNvPr>
              <p:cNvSpPr/>
              <p:nvPr/>
            </p:nvSpPr>
            <p:spPr>
              <a:xfrm>
                <a:off x="9812332" y="1396268"/>
                <a:ext cx="143510" cy="32194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2194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321530"/>
                    </a:lnTo>
                    <a:lnTo>
                      <a:pt x="143183" y="321530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50" name="object 39">
                <a:extLst>
                  <a:ext uri="{FF2B5EF4-FFF2-40B4-BE49-F238E27FC236}">
                    <a16:creationId xmlns:a16="http://schemas.microsoft.com/office/drawing/2014/main" id="{8411FEB9-07B9-52FF-2FA8-1DE749F5DB7F}"/>
                  </a:ext>
                </a:extLst>
              </p:cNvPr>
              <p:cNvSpPr/>
              <p:nvPr/>
            </p:nvSpPr>
            <p:spPr>
              <a:xfrm>
                <a:off x="9812332" y="1396268"/>
                <a:ext cx="143510" cy="32194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2194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321531"/>
                    </a:lnTo>
                    <a:lnTo>
                      <a:pt x="0" y="321531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51" name="object 40">
                <a:extLst>
                  <a:ext uri="{FF2B5EF4-FFF2-40B4-BE49-F238E27FC236}">
                    <a16:creationId xmlns:a16="http://schemas.microsoft.com/office/drawing/2014/main" id="{379A4B9B-5698-BBD3-5C80-A4702130CC71}"/>
                  </a:ext>
                </a:extLst>
              </p:cNvPr>
              <p:cNvSpPr/>
              <p:nvPr/>
            </p:nvSpPr>
            <p:spPr>
              <a:xfrm>
                <a:off x="9955026" y="1661887"/>
                <a:ext cx="143510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651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55911"/>
                    </a:lnTo>
                    <a:lnTo>
                      <a:pt x="143183" y="55911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52" name="object 41">
                <a:extLst>
                  <a:ext uri="{FF2B5EF4-FFF2-40B4-BE49-F238E27FC236}">
                    <a16:creationId xmlns:a16="http://schemas.microsoft.com/office/drawing/2014/main" id="{33F7FA08-1F0D-5FCC-00DF-BFD5293C87BC}"/>
                  </a:ext>
                </a:extLst>
              </p:cNvPr>
              <p:cNvSpPr/>
              <p:nvPr/>
            </p:nvSpPr>
            <p:spPr>
              <a:xfrm>
                <a:off x="9955026" y="1661887"/>
                <a:ext cx="143510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651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55911"/>
                    </a:lnTo>
                    <a:lnTo>
                      <a:pt x="0" y="55911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</p:grpSp>
        <p:grpSp>
          <p:nvGrpSpPr>
            <p:cNvPr id="124" name="object 129">
              <a:extLst>
                <a:ext uri="{FF2B5EF4-FFF2-40B4-BE49-F238E27FC236}">
                  <a16:creationId xmlns:a16="http://schemas.microsoft.com/office/drawing/2014/main" id="{627095A2-57B7-1A5E-42EA-7C207E376244}"/>
                </a:ext>
              </a:extLst>
            </p:cNvPr>
            <p:cNvGrpSpPr/>
            <p:nvPr/>
          </p:nvGrpSpPr>
          <p:grpSpPr>
            <a:xfrm>
              <a:off x="8160019" y="315212"/>
              <a:ext cx="108623" cy="401079"/>
              <a:chOff x="9379478" y="1183342"/>
              <a:chExt cx="153035" cy="539750"/>
            </a:xfrm>
          </p:grpSpPr>
          <p:sp>
            <p:nvSpPr>
              <p:cNvPr id="125" name="object 130">
                <a:extLst>
                  <a:ext uri="{FF2B5EF4-FFF2-40B4-BE49-F238E27FC236}">
                    <a16:creationId xmlns:a16="http://schemas.microsoft.com/office/drawing/2014/main" id="{FA5D2855-3CA9-C0AA-6E13-3531B1F52A09}"/>
                  </a:ext>
                </a:extLst>
              </p:cNvPr>
              <p:cNvSpPr/>
              <p:nvPr/>
            </p:nvSpPr>
            <p:spPr>
              <a:xfrm>
                <a:off x="9384241" y="1188105"/>
                <a:ext cx="143510" cy="5302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30225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529694"/>
                    </a:lnTo>
                    <a:lnTo>
                      <a:pt x="143184" y="529694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26" name="object 131">
                <a:extLst>
                  <a:ext uri="{FF2B5EF4-FFF2-40B4-BE49-F238E27FC236}">
                    <a16:creationId xmlns:a16="http://schemas.microsoft.com/office/drawing/2014/main" id="{DB274B82-0B9B-DE3F-3350-BB6B6BCD3F77}"/>
                  </a:ext>
                </a:extLst>
              </p:cNvPr>
              <p:cNvSpPr/>
              <p:nvPr/>
            </p:nvSpPr>
            <p:spPr>
              <a:xfrm>
                <a:off x="9384241" y="1188105"/>
                <a:ext cx="143510" cy="5302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30225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529694"/>
                    </a:lnTo>
                    <a:lnTo>
                      <a:pt x="0" y="529694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</p:grpSp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1EE966F7-D4F3-68B3-5B49-1D26E93FB234}"/>
              </a:ext>
            </a:extLst>
          </p:cNvPr>
          <p:cNvGrpSpPr>
            <a:grpSpLocks noChangeAspect="1"/>
          </p:cNvGrpSpPr>
          <p:nvPr/>
        </p:nvGrpSpPr>
        <p:grpSpPr>
          <a:xfrm>
            <a:off x="5191828" y="2581748"/>
            <a:ext cx="359040" cy="127221"/>
            <a:chOff x="7316835" y="187982"/>
            <a:chExt cx="1490982" cy="528309"/>
          </a:xfrm>
        </p:grpSpPr>
        <p:grpSp>
          <p:nvGrpSpPr>
            <p:cNvPr id="154" name="object 14">
              <a:extLst>
                <a:ext uri="{FF2B5EF4-FFF2-40B4-BE49-F238E27FC236}">
                  <a16:creationId xmlns:a16="http://schemas.microsoft.com/office/drawing/2014/main" id="{A6479D7F-FE3D-4C49-395B-CD0B9A464AA1}"/>
                </a:ext>
              </a:extLst>
            </p:cNvPr>
            <p:cNvGrpSpPr/>
            <p:nvPr/>
          </p:nvGrpSpPr>
          <p:grpSpPr>
            <a:xfrm>
              <a:off x="7316835" y="187982"/>
              <a:ext cx="1490982" cy="527960"/>
              <a:chOff x="8191551" y="1012122"/>
              <a:chExt cx="2100580" cy="710501"/>
            </a:xfrm>
          </p:grpSpPr>
          <p:sp>
            <p:nvSpPr>
              <p:cNvPr id="158" name="object 16">
                <a:extLst>
                  <a:ext uri="{FF2B5EF4-FFF2-40B4-BE49-F238E27FC236}">
                    <a16:creationId xmlns:a16="http://schemas.microsoft.com/office/drawing/2014/main" id="{4F2357D3-A0BA-DCF2-1FAE-2242CBDD7931}"/>
                  </a:ext>
                </a:extLst>
              </p:cNvPr>
              <p:cNvSpPr/>
              <p:nvPr/>
            </p:nvSpPr>
            <p:spPr>
              <a:xfrm>
                <a:off x="8191551" y="1711511"/>
                <a:ext cx="33655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36550">
                    <a:moveTo>
                      <a:pt x="0" y="0"/>
                    </a:moveTo>
                    <a:lnTo>
                      <a:pt x="336506" y="0"/>
                    </a:lnTo>
                  </a:path>
                </a:pathLst>
              </a:custGeom>
              <a:ln w="12576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59" name="object 17">
                <a:extLst>
                  <a:ext uri="{FF2B5EF4-FFF2-40B4-BE49-F238E27FC236}">
                    <a16:creationId xmlns:a16="http://schemas.microsoft.com/office/drawing/2014/main" id="{2216C649-940C-A16E-C632-412B26CBD65F}"/>
                  </a:ext>
                </a:extLst>
              </p:cNvPr>
              <p:cNvSpPr/>
              <p:nvPr/>
            </p:nvSpPr>
            <p:spPr>
              <a:xfrm>
                <a:off x="8191551" y="1716273"/>
                <a:ext cx="479425" cy="0"/>
              </a:xfrm>
              <a:custGeom>
                <a:avLst/>
                <a:gdLst/>
                <a:ahLst/>
                <a:cxnLst/>
                <a:rect l="l" t="t" r="r" b="b"/>
                <a:pathLst>
                  <a:path w="479425">
                    <a:moveTo>
                      <a:pt x="0" y="0"/>
                    </a:moveTo>
                    <a:lnTo>
                      <a:pt x="479204" y="0"/>
                    </a:lnTo>
                  </a:path>
                </a:pathLst>
              </a:custGeom>
              <a:ln w="317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60" name="object 18">
                <a:extLst>
                  <a:ext uri="{FF2B5EF4-FFF2-40B4-BE49-F238E27FC236}">
                    <a16:creationId xmlns:a16="http://schemas.microsoft.com/office/drawing/2014/main" id="{7E281DDB-8D9F-CBDF-6114-08B4542E0350}"/>
                  </a:ext>
                </a:extLst>
              </p:cNvPr>
              <p:cNvSpPr/>
              <p:nvPr/>
            </p:nvSpPr>
            <p:spPr>
              <a:xfrm>
                <a:off x="10098210" y="1711511"/>
                <a:ext cx="19367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93675">
                    <a:moveTo>
                      <a:pt x="0" y="0"/>
                    </a:moveTo>
                    <a:lnTo>
                      <a:pt x="193322" y="0"/>
                    </a:lnTo>
                  </a:path>
                </a:pathLst>
              </a:custGeom>
              <a:ln w="12576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61" name="object 19">
                <a:extLst>
                  <a:ext uri="{FF2B5EF4-FFF2-40B4-BE49-F238E27FC236}">
                    <a16:creationId xmlns:a16="http://schemas.microsoft.com/office/drawing/2014/main" id="{F25A9D13-D345-B67F-B2C0-C2C1F1893B22}"/>
                  </a:ext>
                </a:extLst>
              </p:cNvPr>
              <p:cNvSpPr/>
              <p:nvPr/>
            </p:nvSpPr>
            <p:spPr>
              <a:xfrm>
                <a:off x="8191551" y="1716273"/>
                <a:ext cx="2100580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2100579" h="6350">
                    <a:moveTo>
                      <a:pt x="1906658" y="0"/>
                    </a:moveTo>
                    <a:lnTo>
                      <a:pt x="2099981" y="0"/>
                    </a:lnTo>
                  </a:path>
                  <a:path w="2100579" h="6350">
                    <a:moveTo>
                      <a:pt x="0" y="6288"/>
                    </a:moveTo>
                    <a:lnTo>
                      <a:pt x="2099981" y="6288"/>
                    </a:lnTo>
                  </a:path>
                </a:pathLst>
              </a:custGeom>
              <a:ln w="317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62" name="object 20">
                <a:extLst>
                  <a:ext uri="{FF2B5EF4-FFF2-40B4-BE49-F238E27FC236}">
                    <a16:creationId xmlns:a16="http://schemas.microsoft.com/office/drawing/2014/main" id="{E17C2D20-9A07-522B-6836-ED8ED5F84986}"/>
                  </a:ext>
                </a:extLst>
              </p:cNvPr>
              <p:cNvSpPr/>
              <p:nvPr/>
            </p:nvSpPr>
            <p:spPr>
              <a:xfrm>
                <a:off x="8385361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87496"/>
                    </a:lnTo>
                    <a:lnTo>
                      <a:pt x="143183" y="87496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63" name="object 21">
                <a:extLst>
                  <a:ext uri="{FF2B5EF4-FFF2-40B4-BE49-F238E27FC236}">
                    <a16:creationId xmlns:a16="http://schemas.microsoft.com/office/drawing/2014/main" id="{29323373-8C84-FAEF-89EE-A5E979FB4B14}"/>
                  </a:ext>
                </a:extLst>
              </p:cNvPr>
              <p:cNvSpPr/>
              <p:nvPr/>
            </p:nvSpPr>
            <p:spPr>
              <a:xfrm>
                <a:off x="8385361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87496"/>
                    </a:lnTo>
                    <a:lnTo>
                      <a:pt x="0" y="8749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64" name="object 22">
                <a:extLst>
                  <a:ext uri="{FF2B5EF4-FFF2-40B4-BE49-F238E27FC236}">
                    <a16:creationId xmlns:a16="http://schemas.microsoft.com/office/drawing/2014/main" id="{5CC2E3F1-DD4F-03CE-ABAE-4E793DA64E3D}"/>
                  </a:ext>
                </a:extLst>
              </p:cNvPr>
              <p:cNvSpPr/>
              <p:nvPr/>
            </p:nvSpPr>
            <p:spPr>
              <a:xfrm>
                <a:off x="8528058" y="1012122"/>
                <a:ext cx="143510" cy="70612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706119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705676"/>
                    </a:lnTo>
                    <a:lnTo>
                      <a:pt x="143183" y="705676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65" name="object 23">
                <a:extLst>
                  <a:ext uri="{FF2B5EF4-FFF2-40B4-BE49-F238E27FC236}">
                    <a16:creationId xmlns:a16="http://schemas.microsoft.com/office/drawing/2014/main" id="{4EB3DBE8-2190-D713-8DBD-A8A74E5E25EC}"/>
                  </a:ext>
                </a:extLst>
              </p:cNvPr>
              <p:cNvSpPr/>
              <p:nvPr/>
            </p:nvSpPr>
            <p:spPr>
              <a:xfrm>
                <a:off x="8528058" y="1012122"/>
                <a:ext cx="143510" cy="70612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706119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705676"/>
                    </a:lnTo>
                    <a:lnTo>
                      <a:pt x="0" y="70567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66" name="object 24">
                <a:extLst>
                  <a:ext uri="{FF2B5EF4-FFF2-40B4-BE49-F238E27FC236}">
                    <a16:creationId xmlns:a16="http://schemas.microsoft.com/office/drawing/2014/main" id="{F33DA85D-6313-9532-91AB-4104EF9330D8}"/>
                  </a:ext>
                </a:extLst>
              </p:cNvPr>
              <p:cNvSpPr/>
              <p:nvPr/>
            </p:nvSpPr>
            <p:spPr>
              <a:xfrm>
                <a:off x="8670755" y="1535343"/>
                <a:ext cx="143510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82880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182455"/>
                    </a:lnTo>
                    <a:lnTo>
                      <a:pt x="143183" y="182455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67" name="object 25">
                <a:extLst>
                  <a:ext uri="{FF2B5EF4-FFF2-40B4-BE49-F238E27FC236}">
                    <a16:creationId xmlns:a16="http://schemas.microsoft.com/office/drawing/2014/main" id="{86923A44-0FC4-2203-D2EB-66DD9221A161}"/>
                  </a:ext>
                </a:extLst>
              </p:cNvPr>
              <p:cNvSpPr/>
              <p:nvPr/>
            </p:nvSpPr>
            <p:spPr>
              <a:xfrm>
                <a:off x="8670755" y="1535343"/>
                <a:ext cx="143510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8288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182455"/>
                    </a:lnTo>
                    <a:lnTo>
                      <a:pt x="0" y="182455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68" name="object 26">
                <a:extLst>
                  <a:ext uri="{FF2B5EF4-FFF2-40B4-BE49-F238E27FC236}">
                    <a16:creationId xmlns:a16="http://schemas.microsoft.com/office/drawing/2014/main" id="{4BFA37E3-0620-14E7-C7BE-1DC4E38D8784}"/>
                  </a:ext>
                </a:extLst>
              </p:cNvPr>
              <p:cNvSpPr/>
              <p:nvPr/>
            </p:nvSpPr>
            <p:spPr>
              <a:xfrm>
                <a:off x="8813451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290708"/>
                    </a:lnTo>
                    <a:lnTo>
                      <a:pt x="143184" y="290708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69" name="object 27">
                <a:extLst>
                  <a:ext uri="{FF2B5EF4-FFF2-40B4-BE49-F238E27FC236}">
                    <a16:creationId xmlns:a16="http://schemas.microsoft.com/office/drawing/2014/main" id="{0041E96B-504F-9D6A-4F23-616C37BED125}"/>
                  </a:ext>
                </a:extLst>
              </p:cNvPr>
              <p:cNvSpPr/>
              <p:nvPr/>
            </p:nvSpPr>
            <p:spPr>
              <a:xfrm>
                <a:off x="8813451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90707"/>
                    </a:lnTo>
                    <a:lnTo>
                      <a:pt x="0" y="290707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70" name="object 28">
                <a:extLst>
                  <a:ext uri="{FF2B5EF4-FFF2-40B4-BE49-F238E27FC236}">
                    <a16:creationId xmlns:a16="http://schemas.microsoft.com/office/drawing/2014/main" id="{B2AF6D1F-2BD6-F8C6-9C1B-8D4362C825D1}"/>
                  </a:ext>
                </a:extLst>
              </p:cNvPr>
              <p:cNvSpPr/>
              <p:nvPr/>
            </p:nvSpPr>
            <p:spPr>
              <a:xfrm>
                <a:off x="8956149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87496"/>
                    </a:lnTo>
                    <a:lnTo>
                      <a:pt x="143184" y="87496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71" name="object 29">
                <a:extLst>
                  <a:ext uri="{FF2B5EF4-FFF2-40B4-BE49-F238E27FC236}">
                    <a16:creationId xmlns:a16="http://schemas.microsoft.com/office/drawing/2014/main" id="{1ED535DF-2953-CF22-0BD2-4821BD4F42D8}"/>
                  </a:ext>
                </a:extLst>
              </p:cNvPr>
              <p:cNvSpPr/>
              <p:nvPr/>
            </p:nvSpPr>
            <p:spPr>
              <a:xfrm>
                <a:off x="8956149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87496"/>
                    </a:lnTo>
                    <a:lnTo>
                      <a:pt x="0" y="8749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72" name="object 30">
                <a:extLst>
                  <a:ext uri="{FF2B5EF4-FFF2-40B4-BE49-F238E27FC236}">
                    <a16:creationId xmlns:a16="http://schemas.microsoft.com/office/drawing/2014/main" id="{A193B4C4-6CF7-3E00-62EE-163912AE521F}"/>
                  </a:ext>
                </a:extLst>
              </p:cNvPr>
              <p:cNvSpPr/>
              <p:nvPr/>
            </p:nvSpPr>
            <p:spPr>
              <a:xfrm>
                <a:off x="9098846" y="1403269"/>
                <a:ext cx="143510" cy="31496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1496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314529"/>
                    </a:lnTo>
                    <a:lnTo>
                      <a:pt x="143184" y="314529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73" name="object 31">
                <a:extLst>
                  <a:ext uri="{FF2B5EF4-FFF2-40B4-BE49-F238E27FC236}">
                    <a16:creationId xmlns:a16="http://schemas.microsoft.com/office/drawing/2014/main" id="{D37C3922-9FFA-DFBD-DDFB-1D02A70706D3}"/>
                  </a:ext>
                </a:extLst>
              </p:cNvPr>
              <p:cNvSpPr/>
              <p:nvPr/>
            </p:nvSpPr>
            <p:spPr>
              <a:xfrm>
                <a:off x="9098846" y="1403269"/>
                <a:ext cx="143510" cy="31496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1496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314529"/>
                    </a:lnTo>
                    <a:lnTo>
                      <a:pt x="0" y="31452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74" name="object 32">
                <a:extLst>
                  <a:ext uri="{FF2B5EF4-FFF2-40B4-BE49-F238E27FC236}">
                    <a16:creationId xmlns:a16="http://schemas.microsoft.com/office/drawing/2014/main" id="{61457787-B80F-BFE5-CECF-3AA9D91BA9DD}"/>
                  </a:ext>
                </a:extLst>
              </p:cNvPr>
              <p:cNvSpPr/>
              <p:nvPr/>
            </p:nvSpPr>
            <p:spPr>
              <a:xfrm>
                <a:off x="9241543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290708"/>
                    </a:lnTo>
                    <a:lnTo>
                      <a:pt x="143184" y="290708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75" name="object 33">
                <a:extLst>
                  <a:ext uri="{FF2B5EF4-FFF2-40B4-BE49-F238E27FC236}">
                    <a16:creationId xmlns:a16="http://schemas.microsoft.com/office/drawing/2014/main" id="{A28ED9E3-8A37-1B7D-729A-F2F49F1B29C3}"/>
                  </a:ext>
                </a:extLst>
              </p:cNvPr>
              <p:cNvSpPr/>
              <p:nvPr/>
            </p:nvSpPr>
            <p:spPr>
              <a:xfrm>
                <a:off x="9241543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90708"/>
                    </a:lnTo>
                    <a:lnTo>
                      <a:pt x="0" y="290708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76" name="object 34">
                <a:extLst>
                  <a:ext uri="{FF2B5EF4-FFF2-40B4-BE49-F238E27FC236}">
                    <a16:creationId xmlns:a16="http://schemas.microsoft.com/office/drawing/2014/main" id="{3E28B034-599B-3917-7B14-452EE5B7A042}"/>
                  </a:ext>
                </a:extLst>
              </p:cNvPr>
              <p:cNvSpPr/>
              <p:nvPr/>
            </p:nvSpPr>
            <p:spPr>
              <a:xfrm>
                <a:off x="9526937" y="1585520"/>
                <a:ext cx="143510" cy="1327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3271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132279"/>
                    </a:lnTo>
                    <a:lnTo>
                      <a:pt x="143183" y="132279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77" name="object 35">
                <a:extLst>
                  <a:ext uri="{FF2B5EF4-FFF2-40B4-BE49-F238E27FC236}">
                    <a16:creationId xmlns:a16="http://schemas.microsoft.com/office/drawing/2014/main" id="{EC758E22-F2A6-DD56-42EE-20A79CF16690}"/>
                  </a:ext>
                </a:extLst>
              </p:cNvPr>
              <p:cNvSpPr/>
              <p:nvPr/>
            </p:nvSpPr>
            <p:spPr>
              <a:xfrm>
                <a:off x="9526937" y="1585520"/>
                <a:ext cx="143510" cy="1327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3271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132279"/>
                    </a:lnTo>
                    <a:lnTo>
                      <a:pt x="0" y="13227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78" name="object 36">
                <a:extLst>
                  <a:ext uri="{FF2B5EF4-FFF2-40B4-BE49-F238E27FC236}">
                    <a16:creationId xmlns:a16="http://schemas.microsoft.com/office/drawing/2014/main" id="{AAB797AA-C3BE-28C9-4AEA-404037A0D2C4}"/>
                  </a:ext>
                </a:extLst>
              </p:cNvPr>
              <p:cNvSpPr/>
              <p:nvPr/>
            </p:nvSpPr>
            <p:spPr>
              <a:xfrm>
                <a:off x="9669635" y="1479669"/>
                <a:ext cx="143510" cy="2381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38125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238130"/>
                    </a:lnTo>
                    <a:lnTo>
                      <a:pt x="143183" y="238130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79" name="object 37">
                <a:extLst>
                  <a:ext uri="{FF2B5EF4-FFF2-40B4-BE49-F238E27FC236}">
                    <a16:creationId xmlns:a16="http://schemas.microsoft.com/office/drawing/2014/main" id="{92A7E11F-AF6C-0252-2A2C-02B16D13289D}"/>
                  </a:ext>
                </a:extLst>
              </p:cNvPr>
              <p:cNvSpPr/>
              <p:nvPr/>
            </p:nvSpPr>
            <p:spPr>
              <a:xfrm>
                <a:off x="9669635" y="1479669"/>
                <a:ext cx="143510" cy="2381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38125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38129"/>
                    </a:lnTo>
                    <a:lnTo>
                      <a:pt x="0" y="23812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80" name="object 38">
                <a:extLst>
                  <a:ext uri="{FF2B5EF4-FFF2-40B4-BE49-F238E27FC236}">
                    <a16:creationId xmlns:a16="http://schemas.microsoft.com/office/drawing/2014/main" id="{B5151F66-DAB2-6EA1-735C-9260F5FE8409}"/>
                  </a:ext>
                </a:extLst>
              </p:cNvPr>
              <p:cNvSpPr/>
              <p:nvPr/>
            </p:nvSpPr>
            <p:spPr>
              <a:xfrm>
                <a:off x="9812332" y="1396268"/>
                <a:ext cx="143510" cy="32194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2194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321530"/>
                    </a:lnTo>
                    <a:lnTo>
                      <a:pt x="143183" y="321530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81" name="object 39">
                <a:extLst>
                  <a:ext uri="{FF2B5EF4-FFF2-40B4-BE49-F238E27FC236}">
                    <a16:creationId xmlns:a16="http://schemas.microsoft.com/office/drawing/2014/main" id="{E2F63FE5-4A1F-F8B3-9A58-54BEF89074E9}"/>
                  </a:ext>
                </a:extLst>
              </p:cNvPr>
              <p:cNvSpPr/>
              <p:nvPr/>
            </p:nvSpPr>
            <p:spPr>
              <a:xfrm>
                <a:off x="9812332" y="1396268"/>
                <a:ext cx="143510" cy="32194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2194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321531"/>
                    </a:lnTo>
                    <a:lnTo>
                      <a:pt x="0" y="321531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82" name="object 40">
                <a:extLst>
                  <a:ext uri="{FF2B5EF4-FFF2-40B4-BE49-F238E27FC236}">
                    <a16:creationId xmlns:a16="http://schemas.microsoft.com/office/drawing/2014/main" id="{BCB4FFE2-84EE-4BA7-2AD7-A924C1049BF5}"/>
                  </a:ext>
                </a:extLst>
              </p:cNvPr>
              <p:cNvSpPr/>
              <p:nvPr/>
            </p:nvSpPr>
            <p:spPr>
              <a:xfrm>
                <a:off x="9955026" y="1661887"/>
                <a:ext cx="143510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651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55911"/>
                    </a:lnTo>
                    <a:lnTo>
                      <a:pt x="143183" y="55911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83" name="object 41">
                <a:extLst>
                  <a:ext uri="{FF2B5EF4-FFF2-40B4-BE49-F238E27FC236}">
                    <a16:creationId xmlns:a16="http://schemas.microsoft.com/office/drawing/2014/main" id="{6EEEC603-4295-2919-C554-240D74BF7349}"/>
                  </a:ext>
                </a:extLst>
              </p:cNvPr>
              <p:cNvSpPr/>
              <p:nvPr/>
            </p:nvSpPr>
            <p:spPr>
              <a:xfrm>
                <a:off x="9955026" y="1661887"/>
                <a:ext cx="143510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651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55911"/>
                    </a:lnTo>
                    <a:lnTo>
                      <a:pt x="0" y="55911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</p:grpSp>
        <p:grpSp>
          <p:nvGrpSpPr>
            <p:cNvPr id="155" name="object 129">
              <a:extLst>
                <a:ext uri="{FF2B5EF4-FFF2-40B4-BE49-F238E27FC236}">
                  <a16:creationId xmlns:a16="http://schemas.microsoft.com/office/drawing/2014/main" id="{636109AC-9912-5370-E6AD-8DE507582F2B}"/>
                </a:ext>
              </a:extLst>
            </p:cNvPr>
            <p:cNvGrpSpPr/>
            <p:nvPr/>
          </p:nvGrpSpPr>
          <p:grpSpPr>
            <a:xfrm>
              <a:off x="8160019" y="315212"/>
              <a:ext cx="108623" cy="401079"/>
              <a:chOff x="9379478" y="1183342"/>
              <a:chExt cx="153035" cy="539750"/>
            </a:xfrm>
          </p:grpSpPr>
          <p:sp>
            <p:nvSpPr>
              <p:cNvPr id="156" name="object 130">
                <a:extLst>
                  <a:ext uri="{FF2B5EF4-FFF2-40B4-BE49-F238E27FC236}">
                    <a16:creationId xmlns:a16="http://schemas.microsoft.com/office/drawing/2014/main" id="{BEDDBED8-F214-9CAE-DA04-E4CB8FB4F642}"/>
                  </a:ext>
                </a:extLst>
              </p:cNvPr>
              <p:cNvSpPr/>
              <p:nvPr/>
            </p:nvSpPr>
            <p:spPr>
              <a:xfrm>
                <a:off x="9384241" y="1188105"/>
                <a:ext cx="143510" cy="5302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30225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529694"/>
                    </a:lnTo>
                    <a:lnTo>
                      <a:pt x="143184" y="529694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57" name="object 131">
                <a:extLst>
                  <a:ext uri="{FF2B5EF4-FFF2-40B4-BE49-F238E27FC236}">
                    <a16:creationId xmlns:a16="http://schemas.microsoft.com/office/drawing/2014/main" id="{69D88936-A153-3D5C-740B-1B78DF2CC33C}"/>
                  </a:ext>
                </a:extLst>
              </p:cNvPr>
              <p:cNvSpPr/>
              <p:nvPr/>
            </p:nvSpPr>
            <p:spPr>
              <a:xfrm>
                <a:off x="9384241" y="1188105"/>
                <a:ext cx="143510" cy="5302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30225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529694"/>
                    </a:lnTo>
                    <a:lnTo>
                      <a:pt x="0" y="529694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</p:grpSp>
      </p:grpSp>
      <p:grpSp>
        <p:nvGrpSpPr>
          <p:cNvPr id="184" name="Group 183">
            <a:extLst>
              <a:ext uri="{FF2B5EF4-FFF2-40B4-BE49-F238E27FC236}">
                <a16:creationId xmlns:a16="http://schemas.microsoft.com/office/drawing/2014/main" id="{C7BAA666-FEBD-20A7-2A9A-1DB71AAB4007}"/>
              </a:ext>
            </a:extLst>
          </p:cNvPr>
          <p:cNvGrpSpPr>
            <a:grpSpLocks noChangeAspect="1"/>
          </p:cNvGrpSpPr>
          <p:nvPr/>
        </p:nvGrpSpPr>
        <p:grpSpPr>
          <a:xfrm>
            <a:off x="5855288" y="2581748"/>
            <a:ext cx="359040" cy="127221"/>
            <a:chOff x="7316835" y="187982"/>
            <a:chExt cx="1490982" cy="528309"/>
          </a:xfrm>
        </p:grpSpPr>
        <p:grpSp>
          <p:nvGrpSpPr>
            <p:cNvPr id="185" name="object 14">
              <a:extLst>
                <a:ext uri="{FF2B5EF4-FFF2-40B4-BE49-F238E27FC236}">
                  <a16:creationId xmlns:a16="http://schemas.microsoft.com/office/drawing/2014/main" id="{589D12E7-5E86-6ABD-1441-7EE5140F3676}"/>
                </a:ext>
              </a:extLst>
            </p:cNvPr>
            <p:cNvGrpSpPr/>
            <p:nvPr/>
          </p:nvGrpSpPr>
          <p:grpSpPr>
            <a:xfrm>
              <a:off x="7316835" y="187982"/>
              <a:ext cx="1490982" cy="527960"/>
              <a:chOff x="8191551" y="1012122"/>
              <a:chExt cx="2100580" cy="710501"/>
            </a:xfrm>
          </p:grpSpPr>
          <p:sp>
            <p:nvSpPr>
              <p:cNvPr id="189" name="object 16">
                <a:extLst>
                  <a:ext uri="{FF2B5EF4-FFF2-40B4-BE49-F238E27FC236}">
                    <a16:creationId xmlns:a16="http://schemas.microsoft.com/office/drawing/2014/main" id="{85D584E3-2C6B-B52A-AD5B-BAB067A8C3F5}"/>
                  </a:ext>
                </a:extLst>
              </p:cNvPr>
              <p:cNvSpPr/>
              <p:nvPr/>
            </p:nvSpPr>
            <p:spPr>
              <a:xfrm>
                <a:off x="8191551" y="1711511"/>
                <a:ext cx="33655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36550">
                    <a:moveTo>
                      <a:pt x="0" y="0"/>
                    </a:moveTo>
                    <a:lnTo>
                      <a:pt x="336506" y="0"/>
                    </a:lnTo>
                  </a:path>
                </a:pathLst>
              </a:custGeom>
              <a:ln w="12576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90" name="object 17">
                <a:extLst>
                  <a:ext uri="{FF2B5EF4-FFF2-40B4-BE49-F238E27FC236}">
                    <a16:creationId xmlns:a16="http://schemas.microsoft.com/office/drawing/2014/main" id="{58B8F2D2-9974-FBE6-4142-8946C3FF5481}"/>
                  </a:ext>
                </a:extLst>
              </p:cNvPr>
              <p:cNvSpPr/>
              <p:nvPr/>
            </p:nvSpPr>
            <p:spPr>
              <a:xfrm>
                <a:off x="8191551" y="1716273"/>
                <a:ext cx="479425" cy="0"/>
              </a:xfrm>
              <a:custGeom>
                <a:avLst/>
                <a:gdLst/>
                <a:ahLst/>
                <a:cxnLst/>
                <a:rect l="l" t="t" r="r" b="b"/>
                <a:pathLst>
                  <a:path w="479425">
                    <a:moveTo>
                      <a:pt x="0" y="0"/>
                    </a:moveTo>
                    <a:lnTo>
                      <a:pt x="479204" y="0"/>
                    </a:lnTo>
                  </a:path>
                </a:pathLst>
              </a:custGeom>
              <a:ln w="317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91" name="object 18">
                <a:extLst>
                  <a:ext uri="{FF2B5EF4-FFF2-40B4-BE49-F238E27FC236}">
                    <a16:creationId xmlns:a16="http://schemas.microsoft.com/office/drawing/2014/main" id="{0CF94055-9B0F-9222-3D25-8AA522BE3D66}"/>
                  </a:ext>
                </a:extLst>
              </p:cNvPr>
              <p:cNvSpPr/>
              <p:nvPr/>
            </p:nvSpPr>
            <p:spPr>
              <a:xfrm>
                <a:off x="10098210" y="1711511"/>
                <a:ext cx="19367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93675">
                    <a:moveTo>
                      <a:pt x="0" y="0"/>
                    </a:moveTo>
                    <a:lnTo>
                      <a:pt x="193322" y="0"/>
                    </a:lnTo>
                  </a:path>
                </a:pathLst>
              </a:custGeom>
              <a:ln w="12576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92" name="object 19">
                <a:extLst>
                  <a:ext uri="{FF2B5EF4-FFF2-40B4-BE49-F238E27FC236}">
                    <a16:creationId xmlns:a16="http://schemas.microsoft.com/office/drawing/2014/main" id="{9D06CFCA-B28A-8C76-2D85-73ABCA45A6B8}"/>
                  </a:ext>
                </a:extLst>
              </p:cNvPr>
              <p:cNvSpPr/>
              <p:nvPr/>
            </p:nvSpPr>
            <p:spPr>
              <a:xfrm>
                <a:off x="8191551" y="1716273"/>
                <a:ext cx="2100580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2100579" h="6350">
                    <a:moveTo>
                      <a:pt x="1906658" y="0"/>
                    </a:moveTo>
                    <a:lnTo>
                      <a:pt x="2099981" y="0"/>
                    </a:lnTo>
                  </a:path>
                  <a:path w="2100579" h="6350">
                    <a:moveTo>
                      <a:pt x="0" y="6288"/>
                    </a:moveTo>
                    <a:lnTo>
                      <a:pt x="2099981" y="6288"/>
                    </a:lnTo>
                  </a:path>
                </a:pathLst>
              </a:custGeom>
              <a:ln w="317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93" name="object 20">
                <a:extLst>
                  <a:ext uri="{FF2B5EF4-FFF2-40B4-BE49-F238E27FC236}">
                    <a16:creationId xmlns:a16="http://schemas.microsoft.com/office/drawing/2014/main" id="{7F725AE0-986E-2B44-3EA2-FA4F8CF5AF29}"/>
                  </a:ext>
                </a:extLst>
              </p:cNvPr>
              <p:cNvSpPr/>
              <p:nvPr/>
            </p:nvSpPr>
            <p:spPr>
              <a:xfrm>
                <a:off x="8385361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87496"/>
                    </a:lnTo>
                    <a:lnTo>
                      <a:pt x="143183" y="87496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94" name="object 21">
                <a:extLst>
                  <a:ext uri="{FF2B5EF4-FFF2-40B4-BE49-F238E27FC236}">
                    <a16:creationId xmlns:a16="http://schemas.microsoft.com/office/drawing/2014/main" id="{2C214899-83B4-3F0D-3C26-0700FDE46518}"/>
                  </a:ext>
                </a:extLst>
              </p:cNvPr>
              <p:cNvSpPr/>
              <p:nvPr/>
            </p:nvSpPr>
            <p:spPr>
              <a:xfrm>
                <a:off x="8385361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87496"/>
                    </a:lnTo>
                    <a:lnTo>
                      <a:pt x="0" y="8749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95" name="object 22">
                <a:extLst>
                  <a:ext uri="{FF2B5EF4-FFF2-40B4-BE49-F238E27FC236}">
                    <a16:creationId xmlns:a16="http://schemas.microsoft.com/office/drawing/2014/main" id="{0440FD0A-12C8-D84B-14BD-B85164172142}"/>
                  </a:ext>
                </a:extLst>
              </p:cNvPr>
              <p:cNvSpPr/>
              <p:nvPr/>
            </p:nvSpPr>
            <p:spPr>
              <a:xfrm>
                <a:off x="8528058" y="1012122"/>
                <a:ext cx="143510" cy="70612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706119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705676"/>
                    </a:lnTo>
                    <a:lnTo>
                      <a:pt x="143183" y="705676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96" name="object 23">
                <a:extLst>
                  <a:ext uri="{FF2B5EF4-FFF2-40B4-BE49-F238E27FC236}">
                    <a16:creationId xmlns:a16="http://schemas.microsoft.com/office/drawing/2014/main" id="{BF1660FE-1EAB-49EE-AA66-8D3F7D8EFAC8}"/>
                  </a:ext>
                </a:extLst>
              </p:cNvPr>
              <p:cNvSpPr/>
              <p:nvPr/>
            </p:nvSpPr>
            <p:spPr>
              <a:xfrm>
                <a:off x="8528058" y="1012122"/>
                <a:ext cx="143510" cy="70612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706119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705676"/>
                    </a:lnTo>
                    <a:lnTo>
                      <a:pt x="0" y="70567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97" name="object 24">
                <a:extLst>
                  <a:ext uri="{FF2B5EF4-FFF2-40B4-BE49-F238E27FC236}">
                    <a16:creationId xmlns:a16="http://schemas.microsoft.com/office/drawing/2014/main" id="{EA618310-ACCE-7F89-8160-0D1D5CDBC170}"/>
                  </a:ext>
                </a:extLst>
              </p:cNvPr>
              <p:cNvSpPr/>
              <p:nvPr/>
            </p:nvSpPr>
            <p:spPr>
              <a:xfrm>
                <a:off x="8670755" y="1535343"/>
                <a:ext cx="143510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82880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182455"/>
                    </a:lnTo>
                    <a:lnTo>
                      <a:pt x="143183" y="182455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98" name="object 25">
                <a:extLst>
                  <a:ext uri="{FF2B5EF4-FFF2-40B4-BE49-F238E27FC236}">
                    <a16:creationId xmlns:a16="http://schemas.microsoft.com/office/drawing/2014/main" id="{1E24BEE1-6610-3451-8F68-3C47DC2F7713}"/>
                  </a:ext>
                </a:extLst>
              </p:cNvPr>
              <p:cNvSpPr/>
              <p:nvPr/>
            </p:nvSpPr>
            <p:spPr>
              <a:xfrm>
                <a:off x="8670755" y="1535343"/>
                <a:ext cx="143510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8288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182455"/>
                    </a:lnTo>
                    <a:lnTo>
                      <a:pt x="0" y="182455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99" name="object 26">
                <a:extLst>
                  <a:ext uri="{FF2B5EF4-FFF2-40B4-BE49-F238E27FC236}">
                    <a16:creationId xmlns:a16="http://schemas.microsoft.com/office/drawing/2014/main" id="{08106E1C-3BE0-7F5F-DACA-186933610A4E}"/>
                  </a:ext>
                </a:extLst>
              </p:cNvPr>
              <p:cNvSpPr/>
              <p:nvPr/>
            </p:nvSpPr>
            <p:spPr>
              <a:xfrm>
                <a:off x="8813451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290708"/>
                    </a:lnTo>
                    <a:lnTo>
                      <a:pt x="143184" y="290708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00" name="object 27">
                <a:extLst>
                  <a:ext uri="{FF2B5EF4-FFF2-40B4-BE49-F238E27FC236}">
                    <a16:creationId xmlns:a16="http://schemas.microsoft.com/office/drawing/2014/main" id="{70814645-8A4A-B21D-5FBB-D45E078A24D6}"/>
                  </a:ext>
                </a:extLst>
              </p:cNvPr>
              <p:cNvSpPr/>
              <p:nvPr/>
            </p:nvSpPr>
            <p:spPr>
              <a:xfrm>
                <a:off x="8813451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90707"/>
                    </a:lnTo>
                    <a:lnTo>
                      <a:pt x="0" y="290707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01" name="object 28">
                <a:extLst>
                  <a:ext uri="{FF2B5EF4-FFF2-40B4-BE49-F238E27FC236}">
                    <a16:creationId xmlns:a16="http://schemas.microsoft.com/office/drawing/2014/main" id="{BC9C3459-7BFF-4B1F-2CB7-1D2467934010}"/>
                  </a:ext>
                </a:extLst>
              </p:cNvPr>
              <p:cNvSpPr/>
              <p:nvPr/>
            </p:nvSpPr>
            <p:spPr>
              <a:xfrm>
                <a:off x="8956149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87496"/>
                    </a:lnTo>
                    <a:lnTo>
                      <a:pt x="143184" y="87496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02" name="object 29">
                <a:extLst>
                  <a:ext uri="{FF2B5EF4-FFF2-40B4-BE49-F238E27FC236}">
                    <a16:creationId xmlns:a16="http://schemas.microsoft.com/office/drawing/2014/main" id="{D8003ED1-9E90-8E4D-A79E-FC1342B8A666}"/>
                  </a:ext>
                </a:extLst>
              </p:cNvPr>
              <p:cNvSpPr/>
              <p:nvPr/>
            </p:nvSpPr>
            <p:spPr>
              <a:xfrm>
                <a:off x="8956149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87496"/>
                    </a:lnTo>
                    <a:lnTo>
                      <a:pt x="0" y="8749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03" name="object 30">
                <a:extLst>
                  <a:ext uri="{FF2B5EF4-FFF2-40B4-BE49-F238E27FC236}">
                    <a16:creationId xmlns:a16="http://schemas.microsoft.com/office/drawing/2014/main" id="{54981B10-F9B0-BA36-E880-55E769CB0950}"/>
                  </a:ext>
                </a:extLst>
              </p:cNvPr>
              <p:cNvSpPr/>
              <p:nvPr/>
            </p:nvSpPr>
            <p:spPr>
              <a:xfrm>
                <a:off x="9098846" y="1403269"/>
                <a:ext cx="143510" cy="31496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1496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314529"/>
                    </a:lnTo>
                    <a:lnTo>
                      <a:pt x="143184" y="314529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04" name="object 31">
                <a:extLst>
                  <a:ext uri="{FF2B5EF4-FFF2-40B4-BE49-F238E27FC236}">
                    <a16:creationId xmlns:a16="http://schemas.microsoft.com/office/drawing/2014/main" id="{7972D512-1402-02B9-2E2A-C0D1F92EB974}"/>
                  </a:ext>
                </a:extLst>
              </p:cNvPr>
              <p:cNvSpPr/>
              <p:nvPr/>
            </p:nvSpPr>
            <p:spPr>
              <a:xfrm>
                <a:off x="9098846" y="1403269"/>
                <a:ext cx="143510" cy="31496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1496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314529"/>
                    </a:lnTo>
                    <a:lnTo>
                      <a:pt x="0" y="31452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05" name="object 32">
                <a:extLst>
                  <a:ext uri="{FF2B5EF4-FFF2-40B4-BE49-F238E27FC236}">
                    <a16:creationId xmlns:a16="http://schemas.microsoft.com/office/drawing/2014/main" id="{871EE298-1B39-91D8-1CB9-7DA235030508}"/>
                  </a:ext>
                </a:extLst>
              </p:cNvPr>
              <p:cNvSpPr/>
              <p:nvPr/>
            </p:nvSpPr>
            <p:spPr>
              <a:xfrm>
                <a:off x="9241543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290708"/>
                    </a:lnTo>
                    <a:lnTo>
                      <a:pt x="143184" y="290708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06" name="object 33">
                <a:extLst>
                  <a:ext uri="{FF2B5EF4-FFF2-40B4-BE49-F238E27FC236}">
                    <a16:creationId xmlns:a16="http://schemas.microsoft.com/office/drawing/2014/main" id="{2334F6D4-C2B4-F957-64CB-4BF4EF236071}"/>
                  </a:ext>
                </a:extLst>
              </p:cNvPr>
              <p:cNvSpPr/>
              <p:nvPr/>
            </p:nvSpPr>
            <p:spPr>
              <a:xfrm>
                <a:off x="9241543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90708"/>
                    </a:lnTo>
                    <a:lnTo>
                      <a:pt x="0" y="290708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07" name="object 34">
                <a:extLst>
                  <a:ext uri="{FF2B5EF4-FFF2-40B4-BE49-F238E27FC236}">
                    <a16:creationId xmlns:a16="http://schemas.microsoft.com/office/drawing/2014/main" id="{5C800273-2FBA-4271-13B7-AED913F7BDB0}"/>
                  </a:ext>
                </a:extLst>
              </p:cNvPr>
              <p:cNvSpPr/>
              <p:nvPr/>
            </p:nvSpPr>
            <p:spPr>
              <a:xfrm>
                <a:off x="9526937" y="1585520"/>
                <a:ext cx="143510" cy="1327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3271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132279"/>
                    </a:lnTo>
                    <a:lnTo>
                      <a:pt x="143183" y="132279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08" name="object 35">
                <a:extLst>
                  <a:ext uri="{FF2B5EF4-FFF2-40B4-BE49-F238E27FC236}">
                    <a16:creationId xmlns:a16="http://schemas.microsoft.com/office/drawing/2014/main" id="{FD396B4E-2DA6-FEF0-80F0-E462BAB413CE}"/>
                  </a:ext>
                </a:extLst>
              </p:cNvPr>
              <p:cNvSpPr/>
              <p:nvPr/>
            </p:nvSpPr>
            <p:spPr>
              <a:xfrm>
                <a:off x="9526937" y="1585520"/>
                <a:ext cx="143510" cy="1327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3271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132279"/>
                    </a:lnTo>
                    <a:lnTo>
                      <a:pt x="0" y="13227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09" name="object 36">
                <a:extLst>
                  <a:ext uri="{FF2B5EF4-FFF2-40B4-BE49-F238E27FC236}">
                    <a16:creationId xmlns:a16="http://schemas.microsoft.com/office/drawing/2014/main" id="{53C6B549-A2DC-DDE4-F000-146797BE3EFB}"/>
                  </a:ext>
                </a:extLst>
              </p:cNvPr>
              <p:cNvSpPr/>
              <p:nvPr/>
            </p:nvSpPr>
            <p:spPr>
              <a:xfrm>
                <a:off x="9669635" y="1479669"/>
                <a:ext cx="143510" cy="2381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38125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238130"/>
                    </a:lnTo>
                    <a:lnTo>
                      <a:pt x="143183" y="238130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10" name="object 37">
                <a:extLst>
                  <a:ext uri="{FF2B5EF4-FFF2-40B4-BE49-F238E27FC236}">
                    <a16:creationId xmlns:a16="http://schemas.microsoft.com/office/drawing/2014/main" id="{9BB9B77F-615B-0F1E-B278-4E74457260A9}"/>
                  </a:ext>
                </a:extLst>
              </p:cNvPr>
              <p:cNvSpPr/>
              <p:nvPr/>
            </p:nvSpPr>
            <p:spPr>
              <a:xfrm>
                <a:off x="9669635" y="1479669"/>
                <a:ext cx="143510" cy="2381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38125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38129"/>
                    </a:lnTo>
                    <a:lnTo>
                      <a:pt x="0" y="23812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11" name="object 38">
                <a:extLst>
                  <a:ext uri="{FF2B5EF4-FFF2-40B4-BE49-F238E27FC236}">
                    <a16:creationId xmlns:a16="http://schemas.microsoft.com/office/drawing/2014/main" id="{0CB82CBE-6414-D1BB-9A05-599ACB4DDABE}"/>
                  </a:ext>
                </a:extLst>
              </p:cNvPr>
              <p:cNvSpPr/>
              <p:nvPr/>
            </p:nvSpPr>
            <p:spPr>
              <a:xfrm>
                <a:off x="9812332" y="1396268"/>
                <a:ext cx="143510" cy="32194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2194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321530"/>
                    </a:lnTo>
                    <a:lnTo>
                      <a:pt x="143183" y="321530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12" name="object 39">
                <a:extLst>
                  <a:ext uri="{FF2B5EF4-FFF2-40B4-BE49-F238E27FC236}">
                    <a16:creationId xmlns:a16="http://schemas.microsoft.com/office/drawing/2014/main" id="{227999FC-B3B5-E263-E08A-F559A8AF07CD}"/>
                  </a:ext>
                </a:extLst>
              </p:cNvPr>
              <p:cNvSpPr/>
              <p:nvPr/>
            </p:nvSpPr>
            <p:spPr>
              <a:xfrm>
                <a:off x="9812332" y="1396268"/>
                <a:ext cx="143510" cy="32194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2194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321531"/>
                    </a:lnTo>
                    <a:lnTo>
                      <a:pt x="0" y="321531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13" name="object 40">
                <a:extLst>
                  <a:ext uri="{FF2B5EF4-FFF2-40B4-BE49-F238E27FC236}">
                    <a16:creationId xmlns:a16="http://schemas.microsoft.com/office/drawing/2014/main" id="{6866D6EC-0CE5-5DF7-B08B-9DD0AC4FD2E7}"/>
                  </a:ext>
                </a:extLst>
              </p:cNvPr>
              <p:cNvSpPr/>
              <p:nvPr/>
            </p:nvSpPr>
            <p:spPr>
              <a:xfrm>
                <a:off x="9955026" y="1661887"/>
                <a:ext cx="143510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651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55911"/>
                    </a:lnTo>
                    <a:lnTo>
                      <a:pt x="143183" y="55911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14" name="object 41">
                <a:extLst>
                  <a:ext uri="{FF2B5EF4-FFF2-40B4-BE49-F238E27FC236}">
                    <a16:creationId xmlns:a16="http://schemas.microsoft.com/office/drawing/2014/main" id="{144F3F71-716D-1101-F36D-10C933BF1EED}"/>
                  </a:ext>
                </a:extLst>
              </p:cNvPr>
              <p:cNvSpPr/>
              <p:nvPr/>
            </p:nvSpPr>
            <p:spPr>
              <a:xfrm>
                <a:off x="9955026" y="1661887"/>
                <a:ext cx="143510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651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55911"/>
                    </a:lnTo>
                    <a:lnTo>
                      <a:pt x="0" y="55911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</p:grpSp>
        <p:grpSp>
          <p:nvGrpSpPr>
            <p:cNvPr id="186" name="object 129">
              <a:extLst>
                <a:ext uri="{FF2B5EF4-FFF2-40B4-BE49-F238E27FC236}">
                  <a16:creationId xmlns:a16="http://schemas.microsoft.com/office/drawing/2014/main" id="{0BA15FDB-4FDC-56CF-8926-4B460DE97131}"/>
                </a:ext>
              </a:extLst>
            </p:cNvPr>
            <p:cNvGrpSpPr/>
            <p:nvPr/>
          </p:nvGrpSpPr>
          <p:grpSpPr>
            <a:xfrm>
              <a:off x="8160019" y="315212"/>
              <a:ext cx="108623" cy="401079"/>
              <a:chOff x="9379478" y="1183342"/>
              <a:chExt cx="153035" cy="539750"/>
            </a:xfrm>
          </p:grpSpPr>
          <p:sp>
            <p:nvSpPr>
              <p:cNvPr id="187" name="object 130">
                <a:extLst>
                  <a:ext uri="{FF2B5EF4-FFF2-40B4-BE49-F238E27FC236}">
                    <a16:creationId xmlns:a16="http://schemas.microsoft.com/office/drawing/2014/main" id="{F2124354-0CCE-C4C6-0516-0C8CECECDF87}"/>
                  </a:ext>
                </a:extLst>
              </p:cNvPr>
              <p:cNvSpPr/>
              <p:nvPr/>
            </p:nvSpPr>
            <p:spPr>
              <a:xfrm>
                <a:off x="9384241" y="1188105"/>
                <a:ext cx="143510" cy="5302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30225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529694"/>
                    </a:lnTo>
                    <a:lnTo>
                      <a:pt x="143184" y="529694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88" name="object 131">
                <a:extLst>
                  <a:ext uri="{FF2B5EF4-FFF2-40B4-BE49-F238E27FC236}">
                    <a16:creationId xmlns:a16="http://schemas.microsoft.com/office/drawing/2014/main" id="{5FA7065E-5022-C360-2357-7A4D87068DDF}"/>
                  </a:ext>
                </a:extLst>
              </p:cNvPr>
              <p:cNvSpPr/>
              <p:nvPr/>
            </p:nvSpPr>
            <p:spPr>
              <a:xfrm>
                <a:off x="9384241" y="1188105"/>
                <a:ext cx="143510" cy="5302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30225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529694"/>
                    </a:lnTo>
                    <a:lnTo>
                      <a:pt x="0" y="529694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</p:grpSp>
      </p:grpSp>
      <p:grpSp>
        <p:nvGrpSpPr>
          <p:cNvPr id="235" name="Group 234">
            <a:extLst>
              <a:ext uri="{FF2B5EF4-FFF2-40B4-BE49-F238E27FC236}">
                <a16:creationId xmlns:a16="http://schemas.microsoft.com/office/drawing/2014/main" id="{25A0E853-06E6-12E6-7B74-20B9A93EEF06}"/>
              </a:ext>
            </a:extLst>
          </p:cNvPr>
          <p:cNvGrpSpPr/>
          <p:nvPr/>
        </p:nvGrpSpPr>
        <p:grpSpPr>
          <a:xfrm>
            <a:off x="3202286" y="2002757"/>
            <a:ext cx="672531" cy="594615"/>
            <a:chOff x="3879354" y="1837362"/>
            <a:chExt cx="672531" cy="594615"/>
          </a:xfrm>
        </p:grpSpPr>
        <p:cxnSp>
          <p:nvCxnSpPr>
            <p:cNvPr id="217" name="Curved Connector 216">
              <a:extLst>
                <a:ext uri="{FF2B5EF4-FFF2-40B4-BE49-F238E27FC236}">
                  <a16:creationId xmlns:a16="http://schemas.microsoft.com/office/drawing/2014/main" id="{A710703A-57E4-4C27-4BFE-F882D01E62C6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4130812" y="2019469"/>
              <a:ext cx="527558" cy="297458"/>
            </a:xfrm>
            <a:prstGeom prst="curvedConnector2">
              <a:avLst/>
            </a:prstGeom>
            <a:ln w="19050">
              <a:solidFill>
                <a:schemeClr val="accent4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1" name="TextBox 220">
              <a:extLst>
                <a:ext uri="{FF2B5EF4-FFF2-40B4-BE49-F238E27FC236}">
                  <a16:creationId xmlns:a16="http://schemas.microsoft.com/office/drawing/2014/main" id="{1B62818E-1092-D476-A065-DA132E1D85C8}"/>
                </a:ext>
              </a:extLst>
            </p:cNvPr>
            <p:cNvSpPr txBox="1"/>
            <p:nvPr/>
          </p:nvSpPr>
          <p:spPr>
            <a:xfrm rot="19178311">
              <a:off x="3879354" y="1837362"/>
              <a:ext cx="672531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spc="-11" dirty="0">
                  <a:solidFill>
                    <a:srgbClr val="C00000"/>
                  </a:solidFill>
                  <a:latin typeface="Times" pitchFamily="2" charset="0"/>
                  <a:cs typeface="Calibri"/>
                </a:rPr>
                <a:t>sample</a:t>
              </a:r>
              <a:endParaRPr lang="en-US" sz="1000" dirty="0">
                <a:solidFill>
                  <a:srgbClr val="C00000"/>
                </a:solidFill>
                <a:latin typeface="Times" pitchFamily="2" charset="0"/>
              </a:endParaRPr>
            </a:p>
          </p:txBody>
        </p:sp>
      </p:grpSp>
      <p:sp>
        <p:nvSpPr>
          <p:cNvPr id="246" name="TextBox 245">
            <a:extLst>
              <a:ext uri="{FF2B5EF4-FFF2-40B4-BE49-F238E27FC236}">
                <a16:creationId xmlns:a16="http://schemas.microsoft.com/office/drawing/2014/main" id="{7B2873B4-38BF-47E9-2781-86AE1E48F19D}"/>
              </a:ext>
            </a:extLst>
          </p:cNvPr>
          <p:cNvSpPr txBox="1"/>
          <p:nvPr/>
        </p:nvSpPr>
        <p:spPr>
          <a:xfrm>
            <a:off x="3889510" y="1855382"/>
            <a:ext cx="593935" cy="400110"/>
          </a:xfrm>
          <a:prstGeom prst="rect">
            <a:avLst/>
          </a:prstGeom>
          <a:noFill/>
        </p:spPr>
        <p:txBody>
          <a:bodyPr wrap="square" lIns="9144" rIns="0">
            <a:spAutoFit/>
          </a:bodyPr>
          <a:lstStyle/>
          <a:p>
            <a:r>
              <a:rPr lang="en-US" sz="2000" spc="-11" dirty="0">
                <a:solidFill>
                  <a:srgbClr val="C00000"/>
                </a:solidFill>
                <a:latin typeface="Calibri"/>
                <a:cs typeface="Calibri"/>
              </a:rPr>
              <a:t>sat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48768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EC523BBC-4A40-685E-A7C0-A4D53647E83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5776">
              <a:lnSpc>
                <a:spcPts val="2426"/>
              </a:lnSpc>
            </a:pPr>
            <a:r>
              <a:rPr lang="en-US" sz="1800" dirty="0">
                <a:latin typeface="Calibri"/>
                <a:cs typeface="Calibri"/>
              </a:rPr>
              <a:t>Use</a:t>
            </a:r>
            <a:r>
              <a:rPr lang="en-US" sz="1800" spc="-18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the</a:t>
            </a:r>
            <a:r>
              <a:rPr lang="en-US" sz="1800" spc="-16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output</a:t>
            </a:r>
            <a:r>
              <a:rPr lang="en-US" sz="1800" spc="-16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of</a:t>
            </a:r>
            <a:r>
              <a:rPr lang="en-US" sz="1800" spc="-16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previous</a:t>
            </a:r>
            <a:r>
              <a:rPr lang="en-US" sz="1800" spc="-16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step</a:t>
            </a:r>
            <a:r>
              <a:rPr lang="en-US" sz="1800" spc="-16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as</a:t>
            </a:r>
            <a:r>
              <a:rPr lang="en-US" sz="1800" spc="-18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input</a:t>
            </a:r>
            <a:r>
              <a:rPr lang="en-US" sz="1800" spc="-16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to</a:t>
            </a:r>
            <a:r>
              <a:rPr lang="en-US" sz="1800" spc="-16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the</a:t>
            </a:r>
            <a:r>
              <a:rPr lang="en-US" sz="1800" spc="-16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next</a:t>
            </a:r>
            <a:r>
              <a:rPr lang="en-US" sz="1800" spc="-16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step</a:t>
            </a:r>
            <a:r>
              <a:rPr lang="en-US" sz="1800" spc="-16" dirty="0">
                <a:latin typeface="Calibri"/>
                <a:cs typeface="Calibri"/>
              </a:rPr>
              <a:t> </a:t>
            </a:r>
            <a:r>
              <a:rPr lang="en-US" sz="1800" spc="-5" dirty="0">
                <a:latin typeface="Calibri"/>
                <a:cs typeface="Calibri"/>
              </a:rPr>
              <a:t>repeatedly</a:t>
            </a:r>
            <a:endParaRPr lang="en-US" sz="1800" dirty="0">
              <a:latin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21" name="object 21"/>
          <p:cNvSpPr txBox="1">
            <a:spLocks noGrp="1"/>
          </p:cNvSpPr>
          <p:nvPr>
            <p:ph type="sldNum" sz="quarter" idx="4294967295"/>
          </p:nvPr>
        </p:nvSpPr>
        <p:spPr>
          <a:xfrm>
            <a:off x="8799513" y="10642600"/>
            <a:ext cx="344487" cy="276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95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165100">
              <a:lnSpc>
                <a:spcPts val="1975"/>
              </a:lnSpc>
            </a:pPr>
            <a:fld id="{81D60167-4931-47E6-BA6A-407CBD079E47}" type="slidenum">
              <a:rPr lang="en-US" spc="10" smtClean="0"/>
              <a:pPr marL="165100">
                <a:lnSpc>
                  <a:spcPts val="1975"/>
                </a:lnSpc>
              </a:pPr>
              <a:t>52</a:t>
            </a:fld>
            <a:endParaRPr spc="-11" dirty="0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22120" y="3281703"/>
            <a:ext cx="3432110" cy="849067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163300" y="3460137"/>
            <a:ext cx="2948632" cy="472674"/>
          </a:xfrm>
          <a:prstGeom prst="rect">
            <a:avLst/>
          </a:prstGeom>
        </p:spPr>
        <p:txBody>
          <a:bodyPr vert="horz" wrap="square" lIns="0" tIns="7220" rIns="0" bIns="0" rtlCol="0">
            <a:spAutoFit/>
          </a:bodyPr>
          <a:lstStyle/>
          <a:p>
            <a:pPr marL="5776">
              <a:spcBef>
                <a:spcPts val="57"/>
              </a:spcBef>
            </a:pPr>
            <a:r>
              <a:rPr sz="3024" spc="-23" dirty="0">
                <a:solidFill>
                  <a:srgbClr val="FFFFFF"/>
                </a:solidFill>
              </a:rPr>
              <a:t>TRANSFORMER</a:t>
            </a:r>
            <a:endParaRPr sz="3024"/>
          </a:p>
        </p:txBody>
      </p:sp>
      <p:sp>
        <p:nvSpPr>
          <p:cNvPr id="6" name="object 6"/>
          <p:cNvSpPr txBox="1"/>
          <p:nvPr/>
        </p:nvSpPr>
        <p:spPr>
          <a:xfrm>
            <a:off x="2906368" y="4579464"/>
            <a:ext cx="3723032" cy="328654"/>
          </a:xfrm>
          <a:prstGeom prst="rect">
            <a:avLst/>
          </a:prstGeom>
        </p:spPr>
        <p:txBody>
          <a:bodyPr vert="horz" wrap="square" lIns="0" tIns="6642" rIns="0" bIns="0" rtlCol="0">
            <a:spAutoFit/>
          </a:bodyPr>
          <a:lstStyle/>
          <a:p>
            <a:pPr marL="5776">
              <a:spcBef>
                <a:spcPts val="52"/>
              </a:spcBef>
              <a:tabLst>
                <a:tab pos="518681" algn="l"/>
              </a:tabLst>
            </a:pPr>
            <a:r>
              <a:rPr sz="2092" spc="-11" dirty="0">
                <a:latin typeface="Calibri"/>
                <a:cs typeface="Calibri"/>
              </a:rPr>
              <a:t>the</a:t>
            </a:r>
            <a:r>
              <a:rPr sz="2092" dirty="0">
                <a:latin typeface="Calibri"/>
                <a:cs typeface="Calibri"/>
              </a:rPr>
              <a:t>	</a:t>
            </a:r>
            <a:r>
              <a:rPr sz="2092" spc="-11" dirty="0">
                <a:latin typeface="Calibri"/>
                <a:cs typeface="Calibri"/>
              </a:rPr>
              <a:t>cat</a:t>
            </a:r>
            <a:r>
              <a:rPr lang="en-US" sz="2092" spc="-11" dirty="0">
                <a:latin typeface="Calibri"/>
                <a:cs typeface="Calibri"/>
              </a:rPr>
              <a:t>      </a:t>
            </a:r>
            <a:endParaRPr sz="2092" dirty="0">
              <a:latin typeface="Calibri"/>
              <a:cs typeface="Calibri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502417" y="4191833"/>
            <a:ext cx="150809" cy="471769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039479" y="4194405"/>
            <a:ext cx="150809" cy="471769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068107" y="4186897"/>
            <a:ext cx="150809" cy="471769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678848" y="4191833"/>
            <a:ext cx="150808" cy="471769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289586" y="4192042"/>
            <a:ext cx="150808" cy="471769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948808" y="4194405"/>
            <a:ext cx="150808" cy="471769"/>
          </a:xfrm>
          <a:prstGeom prst="rect">
            <a:avLst/>
          </a:prstGeom>
        </p:spPr>
      </p:pic>
      <p:sp>
        <p:nvSpPr>
          <p:cNvPr id="24" name="Title 23">
            <a:extLst>
              <a:ext uri="{FF2B5EF4-FFF2-40B4-BE49-F238E27FC236}">
                <a16:creationId xmlns:a16="http://schemas.microsoft.com/office/drawing/2014/main" id="{759223CE-925B-AC8A-2758-9501DF6BD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</a:t>
            </a:r>
            <a:r>
              <a:rPr lang="en-US" spc="-43" dirty="0"/>
              <a:t> </a:t>
            </a:r>
            <a:r>
              <a:rPr lang="en-US" dirty="0"/>
              <a:t>to</a:t>
            </a:r>
            <a:r>
              <a:rPr lang="en-US" spc="-36" dirty="0"/>
              <a:t> </a:t>
            </a:r>
            <a:r>
              <a:rPr lang="en-US" dirty="0"/>
              <a:t>use</a:t>
            </a:r>
            <a:r>
              <a:rPr lang="en-US" spc="-36" dirty="0"/>
              <a:t> </a:t>
            </a:r>
            <a:r>
              <a:rPr lang="en-US" dirty="0"/>
              <a:t>the</a:t>
            </a:r>
            <a:r>
              <a:rPr lang="en-US" spc="-36" dirty="0"/>
              <a:t> </a:t>
            </a:r>
            <a:r>
              <a:rPr lang="en-US" dirty="0"/>
              <a:t>model</a:t>
            </a:r>
            <a:r>
              <a:rPr lang="en-US" spc="-36" dirty="0"/>
              <a:t> </a:t>
            </a:r>
            <a:r>
              <a:rPr lang="en-US" dirty="0"/>
              <a:t>to</a:t>
            </a:r>
            <a:r>
              <a:rPr lang="en-US" spc="-36" dirty="0"/>
              <a:t> </a:t>
            </a:r>
            <a:r>
              <a:rPr lang="en-US" dirty="0"/>
              <a:t>generate</a:t>
            </a:r>
            <a:r>
              <a:rPr lang="en-US" spc="-36" dirty="0"/>
              <a:t> </a:t>
            </a:r>
            <a:r>
              <a:rPr lang="en-US" spc="-9" dirty="0"/>
              <a:t>text?</a:t>
            </a:r>
            <a:endParaRPr lang="en-US" dirty="0"/>
          </a:p>
        </p:txBody>
      </p:sp>
      <p:pic>
        <p:nvPicPr>
          <p:cNvPr id="2" name="object 14">
            <a:extLst>
              <a:ext uri="{FF2B5EF4-FFF2-40B4-BE49-F238E27FC236}">
                <a16:creationId xmlns:a16="http://schemas.microsoft.com/office/drawing/2014/main" id="{EC886CC7-7087-F3C8-362F-AE945B461947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513944" y="2814233"/>
            <a:ext cx="150809" cy="471769"/>
          </a:xfrm>
          <a:prstGeom prst="rect">
            <a:avLst/>
          </a:prstGeom>
        </p:spPr>
      </p:pic>
      <p:pic>
        <p:nvPicPr>
          <p:cNvPr id="23" name="object 15">
            <a:extLst>
              <a:ext uri="{FF2B5EF4-FFF2-40B4-BE49-F238E27FC236}">
                <a16:creationId xmlns:a16="http://schemas.microsoft.com/office/drawing/2014/main" id="{ED8E1DCC-B4DC-693C-680D-6E794FFD3E55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000473" y="2816777"/>
            <a:ext cx="150809" cy="471769"/>
          </a:xfrm>
          <a:prstGeom prst="rect">
            <a:avLst/>
          </a:prstGeom>
        </p:spPr>
      </p:pic>
      <p:pic>
        <p:nvPicPr>
          <p:cNvPr id="25" name="object 16">
            <a:extLst>
              <a:ext uri="{FF2B5EF4-FFF2-40B4-BE49-F238E27FC236}">
                <a16:creationId xmlns:a16="http://schemas.microsoft.com/office/drawing/2014/main" id="{7CC936D5-3B1B-5D7F-925E-173617DDB03C}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071837" y="2814026"/>
            <a:ext cx="150809" cy="471769"/>
          </a:xfrm>
          <a:prstGeom prst="rect">
            <a:avLst/>
          </a:prstGeom>
        </p:spPr>
      </p:pic>
      <p:pic>
        <p:nvPicPr>
          <p:cNvPr id="26" name="object 17">
            <a:extLst>
              <a:ext uri="{FF2B5EF4-FFF2-40B4-BE49-F238E27FC236}">
                <a16:creationId xmlns:a16="http://schemas.microsoft.com/office/drawing/2014/main" id="{E89A51E8-B1A9-DB07-156E-EFC68AB37C1D}"/>
              </a:ext>
            </a:extLst>
          </p:cNvPr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4670808" y="2814026"/>
            <a:ext cx="150808" cy="471769"/>
          </a:xfrm>
          <a:prstGeom prst="rect">
            <a:avLst/>
          </a:prstGeom>
        </p:spPr>
      </p:pic>
      <p:pic>
        <p:nvPicPr>
          <p:cNvPr id="27" name="object 18">
            <a:extLst>
              <a:ext uri="{FF2B5EF4-FFF2-40B4-BE49-F238E27FC236}">
                <a16:creationId xmlns:a16="http://schemas.microsoft.com/office/drawing/2014/main" id="{4F9C20B9-C94D-9675-5CF9-6E423A64EAB6}"/>
              </a:ext>
            </a:extLst>
          </p:cNvPr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5303150" y="2814232"/>
            <a:ext cx="150808" cy="471769"/>
          </a:xfrm>
          <a:prstGeom prst="rect">
            <a:avLst/>
          </a:prstGeom>
        </p:spPr>
      </p:pic>
      <p:pic>
        <p:nvPicPr>
          <p:cNvPr id="28" name="object 19">
            <a:extLst>
              <a:ext uri="{FF2B5EF4-FFF2-40B4-BE49-F238E27FC236}">
                <a16:creationId xmlns:a16="http://schemas.microsoft.com/office/drawing/2014/main" id="{4C510B9B-E96F-BB63-351B-97890A127606}"/>
              </a:ext>
            </a:extLst>
          </p:cNvPr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5962544" y="2816777"/>
            <a:ext cx="150808" cy="471769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719A6BF8-FB90-D152-002B-8A206A79374D}"/>
              </a:ext>
            </a:extLst>
          </p:cNvPr>
          <p:cNvGrpSpPr>
            <a:grpSpLocks noChangeAspect="1"/>
          </p:cNvGrpSpPr>
          <p:nvPr/>
        </p:nvGrpSpPr>
        <p:grpSpPr>
          <a:xfrm>
            <a:off x="3401752" y="2584389"/>
            <a:ext cx="359040" cy="127221"/>
            <a:chOff x="7316835" y="187982"/>
            <a:chExt cx="1490982" cy="528309"/>
          </a:xfrm>
        </p:grpSpPr>
        <p:grpSp>
          <p:nvGrpSpPr>
            <p:cNvPr id="30" name="object 14">
              <a:extLst>
                <a:ext uri="{FF2B5EF4-FFF2-40B4-BE49-F238E27FC236}">
                  <a16:creationId xmlns:a16="http://schemas.microsoft.com/office/drawing/2014/main" id="{6E3CC8BE-763B-73A0-8FCB-D5903DC0D126}"/>
                </a:ext>
              </a:extLst>
            </p:cNvPr>
            <p:cNvGrpSpPr/>
            <p:nvPr/>
          </p:nvGrpSpPr>
          <p:grpSpPr>
            <a:xfrm>
              <a:off x="7316835" y="187982"/>
              <a:ext cx="1490982" cy="527960"/>
              <a:chOff x="8191551" y="1012122"/>
              <a:chExt cx="2100580" cy="710501"/>
            </a:xfrm>
          </p:grpSpPr>
          <p:sp>
            <p:nvSpPr>
              <p:cNvPr id="34" name="object 16">
                <a:extLst>
                  <a:ext uri="{FF2B5EF4-FFF2-40B4-BE49-F238E27FC236}">
                    <a16:creationId xmlns:a16="http://schemas.microsoft.com/office/drawing/2014/main" id="{5089C2EE-15E5-E2DF-7680-7B0C34ED0C3C}"/>
                  </a:ext>
                </a:extLst>
              </p:cNvPr>
              <p:cNvSpPr/>
              <p:nvPr/>
            </p:nvSpPr>
            <p:spPr>
              <a:xfrm>
                <a:off x="8191551" y="1711511"/>
                <a:ext cx="33655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36550">
                    <a:moveTo>
                      <a:pt x="0" y="0"/>
                    </a:moveTo>
                    <a:lnTo>
                      <a:pt x="336506" y="0"/>
                    </a:lnTo>
                  </a:path>
                </a:pathLst>
              </a:custGeom>
              <a:ln w="12576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35" name="object 17">
                <a:extLst>
                  <a:ext uri="{FF2B5EF4-FFF2-40B4-BE49-F238E27FC236}">
                    <a16:creationId xmlns:a16="http://schemas.microsoft.com/office/drawing/2014/main" id="{B0472FD5-BBD0-0C17-96B4-EFDA75430858}"/>
                  </a:ext>
                </a:extLst>
              </p:cNvPr>
              <p:cNvSpPr/>
              <p:nvPr/>
            </p:nvSpPr>
            <p:spPr>
              <a:xfrm>
                <a:off x="8191551" y="1716273"/>
                <a:ext cx="479425" cy="0"/>
              </a:xfrm>
              <a:custGeom>
                <a:avLst/>
                <a:gdLst/>
                <a:ahLst/>
                <a:cxnLst/>
                <a:rect l="l" t="t" r="r" b="b"/>
                <a:pathLst>
                  <a:path w="479425">
                    <a:moveTo>
                      <a:pt x="0" y="0"/>
                    </a:moveTo>
                    <a:lnTo>
                      <a:pt x="479204" y="0"/>
                    </a:lnTo>
                  </a:path>
                </a:pathLst>
              </a:custGeom>
              <a:ln w="317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36" name="object 18">
                <a:extLst>
                  <a:ext uri="{FF2B5EF4-FFF2-40B4-BE49-F238E27FC236}">
                    <a16:creationId xmlns:a16="http://schemas.microsoft.com/office/drawing/2014/main" id="{5E05BF68-895A-AD95-6FFB-1D4CB50EEEDB}"/>
                  </a:ext>
                </a:extLst>
              </p:cNvPr>
              <p:cNvSpPr/>
              <p:nvPr/>
            </p:nvSpPr>
            <p:spPr>
              <a:xfrm>
                <a:off x="10098210" y="1711511"/>
                <a:ext cx="19367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93675">
                    <a:moveTo>
                      <a:pt x="0" y="0"/>
                    </a:moveTo>
                    <a:lnTo>
                      <a:pt x="193322" y="0"/>
                    </a:lnTo>
                  </a:path>
                </a:pathLst>
              </a:custGeom>
              <a:ln w="12576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37" name="object 19">
                <a:extLst>
                  <a:ext uri="{FF2B5EF4-FFF2-40B4-BE49-F238E27FC236}">
                    <a16:creationId xmlns:a16="http://schemas.microsoft.com/office/drawing/2014/main" id="{6EC1A8C2-C5C6-AFE5-BDD5-7BC86A275631}"/>
                  </a:ext>
                </a:extLst>
              </p:cNvPr>
              <p:cNvSpPr/>
              <p:nvPr/>
            </p:nvSpPr>
            <p:spPr>
              <a:xfrm>
                <a:off x="8191551" y="1716273"/>
                <a:ext cx="2100580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2100579" h="6350">
                    <a:moveTo>
                      <a:pt x="1906658" y="0"/>
                    </a:moveTo>
                    <a:lnTo>
                      <a:pt x="2099981" y="0"/>
                    </a:lnTo>
                  </a:path>
                  <a:path w="2100579" h="6350">
                    <a:moveTo>
                      <a:pt x="0" y="6288"/>
                    </a:moveTo>
                    <a:lnTo>
                      <a:pt x="2099981" y="6288"/>
                    </a:lnTo>
                  </a:path>
                </a:pathLst>
              </a:custGeom>
              <a:ln w="317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38" name="object 20">
                <a:extLst>
                  <a:ext uri="{FF2B5EF4-FFF2-40B4-BE49-F238E27FC236}">
                    <a16:creationId xmlns:a16="http://schemas.microsoft.com/office/drawing/2014/main" id="{854FA202-295C-92D9-907A-9903C660B6F3}"/>
                  </a:ext>
                </a:extLst>
              </p:cNvPr>
              <p:cNvSpPr/>
              <p:nvPr/>
            </p:nvSpPr>
            <p:spPr>
              <a:xfrm>
                <a:off x="8385361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87496"/>
                    </a:lnTo>
                    <a:lnTo>
                      <a:pt x="143183" y="87496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39" name="object 21">
                <a:extLst>
                  <a:ext uri="{FF2B5EF4-FFF2-40B4-BE49-F238E27FC236}">
                    <a16:creationId xmlns:a16="http://schemas.microsoft.com/office/drawing/2014/main" id="{7E7CCF93-ECA0-022E-08D0-847B3CC3C022}"/>
                  </a:ext>
                </a:extLst>
              </p:cNvPr>
              <p:cNvSpPr/>
              <p:nvPr/>
            </p:nvSpPr>
            <p:spPr>
              <a:xfrm>
                <a:off x="8385361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87496"/>
                    </a:lnTo>
                    <a:lnTo>
                      <a:pt x="0" y="8749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40" name="object 22">
                <a:extLst>
                  <a:ext uri="{FF2B5EF4-FFF2-40B4-BE49-F238E27FC236}">
                    <a16:creationId xmlns:a16="http://schemas.microsoft.com/office/drawing/2014/main" id="{921D9F67-21C4-6ECB-A8B0-359B4B4D50EA}"/>
                  </a:ext>
                </a:extLst>
              </p:cNvPr>
              <p:cNvSpPr/>
              <p:nvPr/>
            </p:nvSpPr>
            <p:spPr>
              <a:xfrm>
                <a:off x="8528058" y="1012122"/>
                <a:ext cx="143510" cy="70612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706119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705676"/>
                    </a:lnTo>
                    <a:lnTo>
                      <a:pt x="143183" y="705676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41" name="object 23">
                <a:extLst>
                  <a:ext uri="{FF2B5EF4-FFF2-40B4-BE49-F238E27FC236}">
                    <a16:creationId xmlns:a16="http://schemas.microsoft.com/office/drawing/2014/main" id="{22F2AFAB-4EA3-B8BA-CFBB-7067D833F9B5}"/>
                  </a:ext>
                </a:extLst>
              </p:cNvPr>
              <p:cNvSpPr/>
              <p:nvPr/>
            </p:nvSpPr>
            <p:spPr>
              <a:xfrm>
                <a:off x="8528058" y="1012122"/>
                <a:ext cx="143510" cy="70612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706119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705676"/>
                    </a:lnTo>
                    <a:lnTo>
                      <a:pt x="0" y="70567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42" name="object 24">
                <a:extLst>
                  <a:ext uri="{FF2B5EF4-FFF2-40B4-BE49-F238E27FC236}">
                    <a16:creationId xmlns:a16="http://schemas.microsoft.com/office/drawing/2014/main" id="{412D8BC5-A57D-4864-8C1A-D6F72A2BD986}"/>
                  </a:ext>
                </a:extLst>
              </p:cNvPr>
              <p:cNvSpPr/>
              <p:nvPr/>
            </p:nvSpPr>
            <p:spPr>
              <a:xfrm>
                <a:off x="8670755" y="1535343"/>
                <a:ext cx="143510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82880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182455"/>
                    </a:lnTo>
                    <a:lnTo>
                      <a:pt x="143183" y="182455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43" name="object 25">
                <a:extLst>
                  <a:ext uri="{FF2B5EF4-FFF2-40B4-BE49-F238E27FC236}">
                    <a16:creationId xmlns:a16="http://schemas.microsoft.com/office/drawing/2014/main" id="{4AEE9781-B2E5-BC3A-23A5-C41654B491B3}"/>
                  </a:ext>
                </a:extLst>
              </p:cNvPr>
              <p:cNvSpPr/>
              <p:nvPr/>
            </p:nvSpPr>
            <p:spPr>
              <a:xfrm>
                <a:off x="8670755" y="1535343"/>
                <a:ext cx="143510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8288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182455"/>
                    </a:lnTo>
                    <a:lnTo>
                      <a:pt x="0" y="182455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44" name="object 26">
                <a:extLst>
                  <a:ext uri="{FF2B5EF4-FFF2-40B4-BE49-F238E27FC236}">
                    <a16:creationId xmlns:a16="http://schemas.microsoft.com/office/drawing/2014/main" id="{BC9FABB4-5C6D-D18A-CE86-0C13F3054377}"/>
                  </a:ext>
                </a:extLst>
              </p:cNvPr>
              <p:cNvSpPr/>
              <p:nvPr/>
            </p:nvSpPr>
            <p:spPr>
              <a:xfrm>
                <a:off x="8813451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290708"/>
                    </a:lnTo>
                    <a:lnTo>
                      <a:pt x="143184" y="290708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45" name="object 27">
                <a:extLst>
                  <a:ext uri="{FF2B5EF4-FFF2-40B4-BE49-F238E27FC236}">
                    <a16:creationId xmlns:a16="http://schemas.microsoft.com/office/drawing/2014/main" id="{90F68DA0-A276-875E-FC82-C69B549F119F}"/>
                  </a:ext>
                </a:extLst>
              </p:cNvPr>
              <p:cNvSpPr/>
              <p:nvPr/>
            </p:nvSpPr>
            <p:spPr>
              <a:xfrm>
                <a:off x="8813451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90707"/>
                    </a:lnTo>
                    <a:lnTo>
                      <a:pt x="0" y="290707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46" name="object 28">
                <a:extLst>
                  <a:ext uri="{FF2B5EF4-FFF2-40B4-BE49-F238E27FC236}">
                    <a16:creationId xmlns:a16="http://schemas.microsoft.com/office/drawing/2014/main" id="{9CC13F11-B1C9-D886-724B-BDCC155665CB}"/>
                  </a:ext>
                </a:extLst>
              </p:cNvPr>
              <p:cNvSpPr/>
              <p:nvPr/>
            </p:nvSpPr>
            <p:spPr>
              <a:xfrm>
                <a:off x="8956149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87496"/>
                    </a:lnTo>
                    <a:lnTo>
                      <a:pt x="143184" y="87496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47" name="object 29">
                <a:extLst>
                  <a:ext uri="{FF2B5EF4-FFF2-40B4-BE49-F238E27FC236}">
                    <a16:creationId xmlns:a16="http://schemas.microsoft.com/office/drawing/2014/main" id="{BE951150-5D47-EF88-B797-064141931FD2}"/>
                  </a:ext>
                </a:extLst>
              </p:cNvPr>
              <p:cNvSpPr/>
              <p:nvPr/>
            </p:nvSpPr>
            <p:spPr>
              <a:xfrm>
                <a:off x="8956149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87496"/>
                    </a:lnTo>
                    <a:lnTo>
                      <a:pt x="0" y="8749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48" name="object 30">
                <a:extLst>
                  <a:ext uri="{FF2B5EF4-FFF2-40B4-BE49-F238E27FC236}">
                    <a16:creationId xmlns:a16="http://schemas.microsoft.com/office/drawing/2014/main" id="{0F421B6B-F93A-4EE3-A441-21F5B5AF5E45}"/>
                  </a:ext>
                </a:extLst>
              </p:cNvPr>
              <p:cNvSpPr/>
              <p:nvPr/>
            </p:nvSpPr>
            <p:spPr>
              <a:xfrm>
                <a:off x="9098846" y="1403269"/>
                <a:ext cx="143510" cy="31496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1496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314529"/>
                    </a:lnTo>
                    <a:lnTo>
                      <a:pt x="143184" y="314529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49" name="object 31">
                <a:extLst>
                  <a:ext uri="{FF2B5EF4-FFF2-40B4-BE49-F238E27FC236}">
                    <a16:creationId xmlns:a16="http://schemas.microsoft.com/office/drawing/2014/main" id="{11093A0C-015F-7F7A-A2D8-F25DD33BB068}"/>
                  </a:ext>
                </a:extLst>
              </p:cNvPr>
              <p:cNvSpPr/>
              <p:nvPr/>
            </p:nvSpPr>
            <p:spPr>
              <a:xfrm>
                <a:off x="9098846" y="1403269"/>
                <a:ext cx="143510" cy="31496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1496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314529"/>
                    </a:lnTo>
                    <a:lnTo>
                      <a:pt x="0" y="31452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50" name="object 32">
                <a:extLst>
                  <a:ext uri="{FF2B5EF4-FFF2-40B4-BE49-F238E27FC236}">
                    <a16:creationId xmlns:a16="http://schemas.microsoft.com/office/drawing/2014/main" id="{D3A1C9EC-09E2-DABC-70C1-FF295C9029D9}"/>
                  </a:ext>
                </a:extLst>
              </p:cNvPr>
              <p:cNvSpPr/>
              <p:nvPr/>
            </p:nvSpPr>
            <p:spPr>
              <a:xfrm>
                <a:off x="9241543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290708"/>
                    </a:lnTo>
                    <a:lnTo>
                      <a:pt x="143184" y="290708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51" name="object 33">
                <a:extLst>
                  <a:ext uri="{FF2B5EF4-FFF2-40B4-BE49-F238E27FC236}">
                    <a16:creationId xmlns:a16="http://schemas.microsoft.com/office/drawing/2014/main" id="{5DB89367-22DC-7BC5-C6A2-C4F53B724B87}"/>
                  </a:ext>
                </a:extLst>
              </p:cNvPr>
              <p:cNvSpPr/>
              <p:nvPr/>
            </p:nvSpPr>
            <p:spPr>
              <a:xfrm>
                <a:off x="9241543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90708"/>
                    </a:lnTo>
                    <a:lnTo>
                      <a:pt x="0" y="290708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52" name="object 34">
                <a:extLst>
                  <a:ext uri="{FF2B5EF4-FFF2-40B4-BE49-F238E27FC236}">
                    <a16:creationId xmlns:a16="http://schemas.microsoft.com/office/drawing/2014/main" id="{428FCE1F-D9B5-F1F1-4A94-566494D7490A}"/>
                  </a:ext>
                </a:extLst>
              </p:cNvPr>
              <p:cNvSpPr/>
              <p:nvPr/>
            </p:nvSpPr>
            <p:spPr>
              <a:xfrm>
                <a:off x="9526937" y="1585520"/>
                <a:ext cx="143510" cy="1327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3271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132279"/>
                    </a:lnTo>
                    <a:lnTo>
                      <a:pt x="143183" y="132279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53" name="object 35">
                <a:extLst>
                  <a:ext uri="{FF2B5EF4-FFF2-40B4-BE49-F238E27FC236}">
                    <a16:creationId xmlns:a16="http://schemas.microsoft.com/office/drawing/2014/main" id="{F6DD47FE-30E1-9427-24D6-5D8604B0DEE2}"/>
                  </a:ext>
                </a:extLst>
              </p:cNvPr>
              <p:cNvSpPr/>
              <p:nvPr/>
            </p:nvSpPr>
            <p:spPr>
              <a:xfrm>
                <a:off x="9526937" y="1585520"/>
                <a:ext cx="143510" cy="1327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3271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132279"/>
                    </a:lnTo>
                    <a:lnTo>
                      <a:pt x="0" y="13227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54" name="object 36">
                <a:extLst>
                  <a:ext uri="{FF2B5EF4-FFF2-40B4-BE49-F238E27FC236}">
                    <a16:creationId xmlns:a16="http://schemas.microsoft.com/office/drawing/2014/main" id="{66DF5A60-4A42-8036-3808-BE489E732AAD}"/>
                  </a:ext>
                </a:extLst>
              </p:cNvPr>
              <p:cNvSpPr/>
              <p:nvPr/>
            </p:nvSpPr>
            <p:spPr>
              <a:xfrm>
                <a:off x="9669635" y="1479669"/>
                <a:ext cx="143510" cy="2381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38125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238130"/>
                    </a:lnTo>
                    <a:lnTo>
                      <a:pt x="143183" y="238130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55" name="object 37">
                <a:extLst>
                  <a:ext uri="{FF2B5EF4-FFF2-40B4-BE49-F238E27FC236}">
                    <a16:creationId xmlns:a16="http://schemas.microsoft.com/office/drawing/2014/main" id="{0C288099-FBF7-CB6A-1A6F-09782CFD3F18}"/>
                  </a:ext>
                </a:extLst>
              </p:cNvPr>
              <p:cNvSpPr/>
              <p:nvPr/>
            </p:nvSpPr>
            <p:spPr>
              <a:xfrm>
                <a:off x="9669635" y="1479669"/>
                <a:ext cx="143510" cy="2381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38125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38129"/>
                    </a:lnTo>
                    <a:lnTo>
                      <a:pt x="0" y="23812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56" name="object 38">
                <a:extLst>
                  <a:ext uri="{FF2B5EF4-FFF2-40B4-BE49-F238E27FC236}">
                    <a16:creationId xmlns:a16="http://schemas.microsoft.com/office/drawing/2014/main" id="{FE473D7F-BE94-6FBF-8B5C-BE60BC3C3497}"/>
                  </a:ext>
                </a:extLst>
              </p:cNvPr>
              <p:cNvSpPr/>
              <p:nvPr/>
            </p:nvSpPr>
            <p:spPr>
              <a:xfrm>
                <a:off x="9812332" y="1396268"/>
                <a:ext cx="143510" cy="32194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2194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321530"/>
                    </a:lnTo>
                    <a:lnTo>
                      <a:pt x="143183" y="321530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57" name="object 39">
                <a:extLst>
                  <a:ext uri="{FF2B5EF4-FFF2-40B4-BE49-F238E27FC236}">
                    <a16:creationId xmlns:a16="http://schemas.microsoft.com/office/drawing/2014/main" id="{15C7CC62-806A-FB21-73BC-1C8AEE8739BF}"/>
                  </a:ext>
                </a:extLst>
              </p:cNvPr>
              <p:cNvSpPr/>
              <p:nvPr/>
            </p:nvSpPr>
            <p:spPr>
              <a:xfrm>
                <a:off x="9812332" y="1396268"/>
                <a:ext cx="143510" cy="32194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2194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321531"/>
                    </a:lnTo>
                    <a:lnTo>
                      <a:pt x="0" y="321531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58" name="object 40">
                <a:extLst>
                  <a:ext uri="{FF2B5EF4-FFF2-40B4-BE49-F238E27FC236}">
                    <a16:creationId xmlns:a16="http://schemas.microsoft.com/office/drawing/2014/main" id="{A51541F3-A3F1-DD20-B139-82C449E7BD28}"/>
                  </a:ext>
                </a:extLst>
              </p:cNvPr>
              <p:cNvSpPr/>
              <p:nvPr/>
            </p:nvSpPr>
            <p:spPr>
              <a:xfrm>
                <a:off x="9955026" y="1661887"/>
                <a:ext cx="143510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651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55911"/>
                    </a:lnTo>
                    <a:lnTo>
                      <a:pt x="143183" y="55911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59" name="object 41">
                <a:extLst>
                  <a:ext uri="{FF2B5EF4-FFF2-40B4-BE49-F238E27FC236}">
                    <a16:creationId xmlns:a16="http://schemas.microsoft.com/office/drawing/2014/main" id="{C8AFDD05-34D0-6035-5767-C2AC52725ACE}"/>
                  </a:ext>
                </a:extLst>
              </p:cNvPr>
              <p:cNvSpPr/>
              <p:nvPr/>
            </p:nvSpPr>
            <p:spPr>
              <a:xfrm>
                <a:off x="9955026" y="1661887"/>
                <a:ext cx="143510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651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55911"/>
                    </a:lnTo>
                    <a:lnTo>
                      <a:pt x="0" y="55911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</p:grpSp>
        <p:grpSp>
          <p:nvGrpSpPr>
            <p:cNvPr id="31" name="object 129">
              <a:extLst>
                <a:ext uri="{FF2B5EF4-FFF2-40B4-BE49-F238E27FC236}">
                  <a16:creationId xmlns:a16="http://schemas.microsoft.com/office/drawing/2014/main" id="{E79DFC8B-5D85-1054-5BFA-36A67381977E}"/>
                </a:ext>
              </a:extLst>
            </p:cNvPr>
            <p:cNvGrpSpPr/>
            <p:nvPr/>
          </p:nvGrpSpPr>
          <p:grpSpPr>
            <a:xfrm>
              <a:off x="8160019" y="315212"/>
              <a:ext cx="108623" cy="401079"/>
              <a:chOff x="9379478" y="1183342"/>
              <a:chExt cx="153035" cy="539750"/>
            </a:xfrm>
          </p:grpSpPr>
          <p:sp>
            <p:nvSpPr>
              <p:cNvPr id="32" name="object 130">
                <a:extLst>
                  <a:ext uri="{FF2B5EF4-FFF2-40B4-BE49-F238E27FC236}">
                    <a16:creationId xmlns:a16="http://schemas.microsoft.com/office/drawing/2014/main" id="{8F704BFC-E02F-0385-79D1-6F0D52DAFB11}"/>
                  </a:ext>
                </a:extLst>
              </p:cNvPr>
              <p:cNvSpPr/>
              <p:nvPr/>
            </p:nvSpPr>
            <p:spPr>
              <a:xfrm>
                <a:off x="9384241" y="1188105"/>
                <a:ext cx="143510" cy="5302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30225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529694"/>
                    </a:lnTo>
                    <a:lnTo>
                      <a:pt x="143184" y="529694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33" name="object 131">
                <a:extLst>
                  <a:ext uri="{FF2B5EF4-FFF2-40B4-BE49-F238E27FC236}">
                    <a16:creationId xmlns:a16="http://schemas.microsoft.com/office/drawing/2014/main" id="{A245B466-8978-0D80-B749-A0F432E634FB}"/>
                  </a:ext>
                </a:extLst>
              </p:cNvPr>
              <p:cNvSpPr/>
              <p:nvPr/>
            </p:nvSpPr>
            <p:spPr>
              <a:xfrm>
                <a:off x="9384241" y="1188105"/>
                <a:ext cx="143510" cy="5302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30225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529694"/>
                    </a:lnTo>
                    <a:lnTo>
                      <a:pt x="0" y="529694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</p:grp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F23C477D-557E-C16E-705D-55653E0B89B0}"/>
              </a:ext>
            </a:extLst>
          </p:cNvPr>
          <p:cNvGrpSpPr>
            <a:grpSpLocks noChangeAspect="1"/>
          </p:cNvGrpSpPr>
          <p:nvPr/>
        </p:nvGrpSpPr>
        <p:grpSpPr>
          <a:xfrm>
            <a:off x="2891243" y="2584147"/>
            <a:ext cx="359040" cy="127221"/>
            <a:chOff x="7316835" y="187982"/>
            <a:chExt cx="1490982" cy="528309"/>
          </a:xfrm>
        </p:grpSpPr>
        <p:grpSp>
          <p:nvGrpSpPr>
            <p:cNvPr id="61" name="object 14">
              <a:extLst>
                <a:ext uri="{FF2B5EF4-FFF2-40B4-BE49-F238E27FC236}">
                  <a16:creationId xmlns:a16="http://schemas.microsoft.com/office/drawing/2014/main" id="{9AB3F877-7583-9813-BAA2-B227C3DC0868}"/>
                </a:ext>
              </a:extLst>
            </p:cNvPr>
            <p:cNvGrpSpPr/>
            <p:nvPr/>
          </p:nvGrpSpPr>
          <p:grpSpPr>
            <a:xfrm>
              <a:off x="7316835" y="187982"/>
              <a:ext cx="1490982" cy="527960"/>
              <a:chOff x="8191551" y="1012122"/>
              <a:chExt cx="2100580" cy="710501"/>
            </a:xfrm>
          </p:grpSpPr>
          <p:sp>
            <p:nvSpPr>
              <p:cNvPr id="65" name="object 16">
                <a:extLst>
                  <a:ext uri="{FF2B5EF4-FFF2-40B4-BE49-F238E27FC236}">
                    <a16:creationId xmlns:a16="http://schemas.microsoft.com/office/drawing/2014/main" id="{C3AAA315-B91C-ED76-449E-A3CAD31DC299}"/>
                  </a:ext>
                </a:extLst>
              </p:cNvPr>
              <p:cNvSpPr/>
              <p:nvPr/>
            </p:nvSpPr>
            <p:spPr>
              <a:xfrm>
                <a:off x="8191551" y="1711511"/>
                <a:ext cx="33655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36550">
                    <a:moveTo>
                      <a:pt x="0" y="0"/>
                    </a:moveTo>
                    <a:lnTo>
                      <a:pt x="336506" y="0"/>
                    </a:lnTo>
                  </a:path>
                </a:pathLst>
              </a:custGeom>
              <a:ln w="12576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66" name="object 17">
                <a:extLst>
                  <a:ext uri="{FF2B5EF4-FFF2-40B4-BE49-F238E27FC236}">
                    <a16:creationId xmlns:a16="http://schemas.microsoft.com/office/drawing/2014/main" id="{62582538-18E6-3567-3047-11010AD5E69A}"/>
                  </a:ext>
                </a:extLst>
              </p:cNvPr>
              <p:cNvSpPr/>
              <p:nvPr/>
            </p:nvSpPr>
            <p:spPr>
              <a:xfrm>
                <a:off x="8191551" y="1716273"/>
                <a:ext cx="479425" cy="0"/>
              </a:xfrm>
              <a:custGeom>
                <a:avLst/>
                <a:gdLst/>
                <a:ahLst/>
                <a:cxnLst/>
                <a:rect l="l" t="t" r="r" b="b"/>
                <a:pathLst>
                  <a:path w="479425">
                    <a:moveTo>
                      <a:pt x="0" y="0"/>
                    </a:moveTo>
                    <a:lnTo>
                      <a:pt x="479204" y="0"/>
                    </a:lnTo>
                  </a:path>
                </a:pathLst>
              </a:custGeom>
              <a:ln w="317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67" name="object 18">
                <a:extLst>
                  <a:ext uri="{FF2B5EF4-FFF2-40B4-BE49-F238E27FC236}">
                    <a16:creationId xmlns:a16="http://schemas.microsoft.com/office/drawing/2014/main" id="{57B1D6C1-0345-F357-155C-BBB8A9E6A6BB}"/>
                  </a:ext>
                </a:extLst>
              </p:cNvPr>
              <p:cNvSpPr/>
              <p:nvPr/>
            </p:nvSpPr>
            <p:spPr>
              <a:xfrm>
                <a:off x="10098210" y="1711511"/>
                <a:ext cx="19367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93675">
                    <a:moveTo>
                      <a:pt x="0" y="0"/>
                    </a:moveTo>
                    <a:lnTo>
                      <a:pt x="193322" y="0"/>
                    </a:lnTo>
                  </a:path>
                </a:pathLst>
              </a:custGeom>
              <a:ln w="12576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68" name="object 19">
                <a:extLst>
                  <a:ext uri="{FF2B5EF4-FFF2-40B4-BE49-F238E27FC236}">
                    <a16:creationId xmlns:a16="http://schemas.microsoft.com/office/drawing/2014/main" id="{02A60057-E65C-3C91-81DC-624DD7AF93BB}"/>
                  </a:ext>
                </a:extLst>
              </p:cNvPr>
              <p:cNvSpPr/>
              <p:nvPr/>
            </p:nvSpPr>
            <p:spPr>
              <a:xfrm>
                <a:off x="8191551" y="1716273"/>
                <a:ext cx="2100580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2100579" h="6350">
                    <a:moveTo>
                      <a:pt x="1906658" y="0"/>
                    </a:moveTo>
                    <a:lnTo>
                      <a:pt x="2099981" y="0"/>
                    </a:lnTo>
                  </a:path>
                  <a:path w="2100579" h="6350">
                    <a:moveTo>
                      <a:pt x="0" y="6288"/>
                    </a:moveTo>
                    <a:lnTo>
                      <a:pt x="2099981" y="6288"/>
                    </a:lnTo>
                  </a:path>
                </a:pathLst>
              </a:custGeom>
              <a:ln w="317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69" name="object 20">
                <a:extLst>
                  <a:ext uri="{FF2B5EF4-FFF2-40B4-BE49-F238E27FC236}">
                    <a16:creationId xmlns:a16="http://schemas.microsoft.com/office/drawing/2014/main" id="{66BA2B7A-AC98-66B8-D98C-8EEC30838D44}"/>
                  </a:ext>
                </a:extLst>
              </p:cNvPr>
              <p:cNvSpPr/>
              <p:nvPr/>
            </p:nvSpPr>
            <p:spPr>
              <a:xfrm>
                <a:off x="8385361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87496"/>
                    </a:lnTo>
                    <a:lnTo>
                      <a:pt x="143183" y="87496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70" name="object 21">
                <a:extLst>
                  <a:ext uri="{FF2B5EF4-FFF2-40B4-BE49-F238E27FC236}">
                    <a16:creationId xmlns:a16="http://schemas.microsoft.com/office/drawing/2014/main" id="{76121E77-3793-58F9-36D9-4E15A1DF531F}"/>
                  </a:ext>
                </a:extLst>
              </p:cNvPr>
              <p:cNvSpPr/>
              <p:nvPr/>
            </p:nvSpPr>
            <p:spPr>
              <a:xfrm>
                <a:off x="8385361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87496"/>
                    </a:lnTo>
                    <a:lnTo>
                      <a:pt x="0" y="8749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71" name="object 22">
                <a:extLst>
                  <a:ext uri="{FF2B5EF4-FFF2-40B4-BE49-F238E27FC236}">
                    <a16:creationId xmlns:a16="http://schemas.microsoft.com/office/drawing/2014/main" id="{3DA3922D-9793-FDD0-0D09-7337B7995784}"/>
                  </a:ext>
                </a:extLst>
              </p:cNvPr>
              <p:cNvSpPr/>
              <p:nvPr/>
            </p:nvSpPr>
            <p:spPr>
              <a:xfrm>
                <a:off x="8528058" y="1012122"/>
                <a:ext cx="143510" cy="70612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706119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705676"/>
                    </a:lnTo>
                    <a:lnTo>
                      <a:pt x="143183" y="705676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72" name="object 23">
                <a:extLst>
                  <a:ext uri="{FF2B5EF4-FFF2-40B4-BE49-F238E27FC236}">
                    <a16:creationId xmlns:a16="http://schemas.microsoft.com/office/drawing/2014/main" id="{02ACD7D7-653E-1844-7443-50D04B5963D7}"/>
                  </a:ext>
                </a:extLst>
              </p:cNvPr>
              <p:cNvSpPr/>
              <p:nvPr/>
            </p:nvSpPr>
            <p:spPr>
              <a:xfrm>
                <a:off x="8528058" y="1012122"/>
                <a:ext cx="143510" cy="70612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706119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705676"/>
                    </a:lnTo>
                    <a:lnTo>
                      <a:pt x="0" y="70567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73" name="object 24">
                <a:extLst>
                  <a:ext uri="{FF2B5EF4-FFF2-40B4-BE49-F238E27FC236}">
                    <a16:creationId xmlns:a16="http://schemas.microsoft.com/office/drawing/2014/main" id="{30D431B5-3FE3-2F34-ACEF-1500A0FD836B}"/>
                  </a:ext>
                </a:extLst>
              </p:cNvPr>
              <p:cNvSpPr/>
              <p:nvPr/>
            </p:nvSpPr>
            <p:spPr>
              <a:xfrm>
                <a:off x="8670755" y="1535343"/>
                <a:ext cx="143510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82880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182455"/>
                    </a:lnTo>
                    <a:lnTo>
                      <a:pt x="143183" y="182455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74" name="object 25">
                <a:extLst>
                  <a:ext uri="{FF2B5EF4-FFF2-40B4-BE49-F238E27FC236}">
                    <a16:creationId xmlns:a16="http://schemas.microsoft.com/office/drawing/2014/main" id="{200E1170-AF8B-8DF6-13CA-D06B885DD978}"/>
                  </a:ext>
                </a:extLst>
              </p:cNvPr>
              <p:cNvSpPr/>
              <p:nvPr/>
            </p:nvSpPr>
            <p:spPr>
              <a:xfrm>
                <a:off x="8670755" y="1535343"/>
                <a:ext cx="143510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8288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182455"/>
                    </a:lnTo>
                    <a:lnTo>
                      <a:pt x="0" y="182455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75" name="object 26">
                <a:extLst>
                  <a:ext uri="{FF2B5EF4-FFF2-40B4-BE49-F238E27FC236}">
                    <a16:creationId xmlns:a16="http://schemas.microsoft.com/office/drawing/2014/main" id="{07C279C4-1A2C-5F60-87D9-AEE0B5E8BE50}"/>
                  </a:ext>
                </a:extLst>
              </p:cNvPr>
              <p:cNvSpPr/>
              <p:nvPr/>
            </p:nvSpPr>
            <p:spPr>
              <a:xfrm>
                <a:off x="8813451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290708"/>
                    </a:lnTo>
                    <a:lnTo>
                      <a:pt x="143184" y="290708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76" name="object 27">
                <a:extLst>
                  <a:ext uri="{FF2B5EF4-FFF2-40B4-BE49-F238E27FC236}">
                    <a16:creationId xmlns:a16="http://schemas.microsoft.com/office/drawing/2014/main" id="{FCD5C613-B623-4BEA-410F-4358A72D85AB}"/>
                  </a:ext>
                </a:extLst>
              </p:cNvPr>
              <p:cNvSpPr/>
              <p:nvPr/>
            </p:nvSpPr>
            <p:spPr>
              <a:xfrm>
                <a:off x="8813451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90707"/>
                    </a:lnTo>
                    <a:lnTo>
                      <a:pt x="0" y="290707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77" name="object 28">
                <a:extLst>
                  <a:ext uri="{FF2B5EF4-FFF2-40B4-BE49-F238E27FC236}">
                    <a16:creationId xmlns:a16="http://schemas.microsoft.com/office/drawing/2014/main" id="{FB502DAC-B5FB-3593-A82D-BD0A5CBF98EF}"/>
                  </a:ext>
                </a:extLst>
              </p:cNvPr>
              <p:cNvSpPr/>
              <p:nvPr/>
            </p:nvSpPr>
            <p:spPr>
              <a:xfrm>
                <a:off x="8956149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87496"/>
                    </a:lnTo>
                    <a:lnTo>
                      <a:pt x="143184" y="87496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78" name="object 29">
                <a:extLst>
                  <a:ext uri="{FF2B5EF4-FFF2-40B4-BE49-F238E27FC236}">
                    <a16:creationId xmlns:a16="http://schemas.microsoft.com/office/drawing/2014/main" id="{3C0C828B-E611-82A3-462A-179B73010B35}"/>
                  </a:ext>
                </a:extLst>
              </p:cNvPr>
              <p:cNvSpPr/>
              <p:nvPr/>
            </p:nvSpPr>
            <p:spPr>
              <a:xfrm>
                <a:off x="8956149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87496"/>
                    </a:lnTo>
                    <a:lnTo>
                      <a:pt x="0" y="8749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79" name="object 30">
                <a:extLst>
                  <a:ext uri="{FF2B5EF4-FFF2-40B4-BE49-F238E27FC236}">
                    <a16:creationId xmlns:a16="http://schemas.microsoft.com/office/drawing/2014/main" id="{7015FF8B-17E0-8538-A9B3-DB31337EB741}"/>
                  </a:ext>
                </a:extLst>
              </p:cNvPr>
              <p:cNvSpPr/>
              <p:nvPr/>
            </p:nvSpPr>
            <p:spPr>
              <a:xfrm>
                <a:off x="9098846" y="1403269"/>
                <a:ext cx="143510" cy="31496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1496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314529"/>
                    </a:lnTo>
                    <a:lnTo>
                      <a:pt x="143184" y="314529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80" name="object 31">
                <a:extLst>
                  <a:ext uri="{FF2B5EF4-FFF2-40B4-BE49-F238E27FC236}">
                    <a16:creationId xmlns:a16="http://schemas.microsoft.com/office/drawing/2014/main" id="{CAAE77E6-A3C4-A114-DE0A-2F5A5A646346}"/>
                  </a:ext>
                </a:extLst>
              </p:cNvPr>
              <p:cNvSpPr/>
              <p:nvPr/>
            </p:nvSpPr>
            <p:spPr>
              <a:xfrm>
                <a:off x="9098846" y="1403269"/>
                <a:ext cx="143510" cy="31496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1496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314529"/>
                    </a:lnTo>
                    <a:lnTo>
                      <a:pt x="0" y="31452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81" name="object 32">
                <a:extLst>
                  <a:ext uri="{FF2B5EF4-FFF2-40B4-BE49-F238E27FC236}">
                    <a16:creationId xmlns:a16="http://schemas.microsoft.com/office/drawing/2014/main" id="{51D9FD44-DA01-0364-B42E-7143B2F4AB00}"/>
                  </a:ext>
                </a:extLst>
              </p:cNvPr>
              <p:cNvSpPr/>
              <p:nvPr/>
            </p:nvSpPr>
            <p:spPr>
              <a:xfrm>
                <a:off x="9241543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290708"/>
                    </a:lnTo>
                    <a:lnTo>
                      <a:pt x="143184" y="290708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82" name="object 33">
                <a:extLst>
                  <a:ext uri="{FF2B5EF4-FFF2-40B4-BE49-F238E27FC236}">
                    <a16:creationId xmlns:a16="http://schemas.microsoft.com/office/drawing/2014/main" id="{8D409F2A-9F1B-AC93-1D4B-590DC2F469E9}"/>
                  </a:ext>
                </a:extLst>
              </p:cNvPr>
              <p:cNvSpPr/>
              <p:nvPr/>
            </p:nvSpPr>
            <p:spPr>
              <a:xfrm>
                <a:off x="9241543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90708"/>
                    </a:lnTo>
                    <a:lnTo>
                      <a:pt x="0" y="290708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83" name="object 34">
                <a:extLst>
                  <a:ext uri="{FF2B5EF4-FFF2-40B4-BE49-F238E27FC236}">
                    <a16:creationId xmlns:a16="http://schemas.microsoft.com/office/drawing/2014/main" id="{73858CE3-8DCC-0DEE-4770-161158C517CA}"/>
                  </a:ext>
                </a:extLst>
              </p:cNvPr>
              <p:cNvSpPr/>
              <p:nvPr/>
            </p:nvSpPr>
            <p:spPr>
              <a:xfrm>
                <a:off x="9526937" y="1585520"/>
                <a:ext cx="143510" cy="1327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3271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132279"/>
                    </a:lnTo>
                    <a:lnTo>
                      <a:pt x="143183" y="132279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84" name="object 35">
                <a:extLst>
                  <a:ext uri="{FF2B5EF4-FFF2-40B4-BE49-F238E27FC236}">
                    <a16:creationId xmlns:a16="http://schemas.microsoft.com/office/drawing/2014/main" id="{6F841476-6DED-12E2-16F3-D767FB8F647D}"/>
                  </a:ext>
                </a:extLst>
              </p:cNvPr>
              <p:cNvSpPr/>
              <p:nvPr/>
            </p:nvSpPr>
            <p:spPr>
              <a:xfrm>
                <a:off x="9526937" y="1585520"/>
                <a:ext cx="143510" cy="1327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3271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132279"/>
                    </a:lnTo>
                    <a:lnTo>
                      <a:pt x="0" y="13227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85" name="object 36">
                <a:extLst>
                  <a:ext uri="{FF2B5EF4-FFF2-40B4-BE49-F238E27FC236}">
                    <a16:creationId xmlns:a16="http://schemas.microsoft.com/office/drawing/2014/main" id="{86C4268C-3E65-9B16-D21A-454B160AD320}"/>
                  </a:ext>
                </a:extLst>
              </p:cNvPr>
              <p:cNvSpPr/>
              <p:nvPr/>
            </p:nvSpPr>
            <p:spPr>
              <a:xfrm>
                <a:off x="9669635" y="1479669"/>
                <a:ext cx="143510" cy="2381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38125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238130"/>
                    </a:lnTo>
                    <a:lnTo>
                      <a:pt x="143183" y="238130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86" name="object 37">
                <a:extLst>
                  <a:ext uri="{FF2B5EF4-FFF2-40B4-BE49-F238E27FC236}">
                    <a16:creationId xmlns:a16="http://schemas.microsoft.com/office/drawing/2014/main" id="{9A4FBFD1-5C95-D4B6-F661-73811BE3ACEA}"/>
                  </a:ext>
                </a:extLst>
              </p:cNvPr>
              <p:cNvSpPr/>
              <p:nvPr/>
            </p:nvSpPr>
            <p:spPr>
              <a:xfrm>
                <a:off x="9669635" y="1479669"/>
                <a:ext cx="143510" cy="2381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38125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38129"/>
                    </a:lnTo>
                    <a:lnTo>
                      <a:pt x="0" y="23812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87" name="object 38">
                <a:extLst>
                  <a:ext uri="{FF2B5EF4-FFF2-40B4-BE49-F238E27FC236}">
                    <a16:creationId xmlns:a16="http://schemas.microsoft.com/office/drawing/2014/main" id="{CC11C839-CBF6-4934-170B-1D1CBDC78A66}"/>
                  </a:ext>
                </a:extLst>
              </p:cNvPr>
              <p:cNvSpPr/>
              <p:nvPr/>
            </p:nvSpPr>
            <p:spPr>
              <a:xfrm>
                <a:off x="9812332" y="1396268"/>
                <a:ext cx="143510" cy="32194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2194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321530"/>
                    </a:lnTo>
                    <a:lnTo>
                      <a:pt x="143183" y="321530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88" name="object 39">
                <a:extLst>
                  <a:ext uri="{FF2B5EF4-FFF2-40B4-BE49-F238E27FC236}">
                    <a16:creationId xmlns:a16="http://schemas.microsoft.com/office/drawing/2014/main" id="{91E6F97A-B5E6-F3F0-843B-21C7C44E942D}"/>
                  </a:ext>
                </a:extLst>
              </p:cNvPr>
              <p:cNvSpPr/>
              <p:nvPr/>
            </p:nvSpPr>
            <p:spPr>
              <a:xfrm>
                <a:off x="9812332" y="1396268"/>
                <a:ext cx="143510" cy="32194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2194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321531"/>
                    </a:lnTo>
                    <a:lnTo>
                      <a:pt x="0" y="321531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89" name="object 40">
                <a:extLst>
                  <a:ext uri="{FF2B5EF4-FFF2-40B4-BE49-F238E27FC236}">
                    <a16:creationId xmlns:a16="http://schemas.microsoft.com/office/drawing/2014/main" id="{995DAA4A-6F27-F6E9-7891-22FCD5B35CB0}"/>
                  </a:ext>
                </a:extLst>
              </p:cNvPr>
              <p:cNvSpPr/>
              <p:nvPr/>
            </p:nvSpPr>
            <p:spPr>
              <a:xfrm>
                <a:off x="9955026" y="1661887"/>
                <a:ext cx="143510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651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55911"/>
                    </a:lnTo>
                    <a:lnTo>
                      <a:pt x="143183" y="55911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90" name="object 41">
                <a:extLst>
                  <a:ext uri="{FF2B5EF4-FFF2-40B4-BE49-F238E27FC236}">
                    <a16:creationId xmlns:a16="http://schemas.microsoft.com/office/drawing/2014/main" id="{EF324305-221D-DE32-8529-FE96CD3FE885}"/>
                  </a:ext>
                </a:extLst>
              </p:cNvPr>
              <p:cNvSpPr/>
              <p:nvPr/>
            </p:nvSpPr>
            <p:spPr>
              <a:xfrm>
                <a:off x="9955026" y="1661887"/>
                <a:ext cx="143510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651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55911"/>
                    </a:lnTo>
                    <a:lnTo>
                      <a:pt x="0" y="55911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</p:grpSp>
        <p:grpSp>
          <p:nvGrpSpPr>
            <p:cNvPr id="62" name="object 129">
              <a:extLst>
                <a:ext uri="{FF2B5EF4-FFF2-40B4-BE49-F238E27FC236}">
                  <a16:creationId xmlns:a16="http://schemas.microsoft.com/office/drawing/2014/main" id="{F47E2F0B-36CC-A097-BD6E-C6EA9461EEFD}"/>
                </a:ext>
              </a:extLst>
            </p:cNvPr>
            <p:cNvGrpSpPr/>
            <p:nvPr/>
          </p:nvGrpSpPr>
          <p:grpSpPr>
            <a:xfrm>
              <a:off x="8160019" y="315212"/>
              <a:ext cx="108623" cy="401079"/>
              <a:chOff x="9379478" y="1183342"/>
              <a:chExt cx="153035" cy="539750"/>
            </a:xfrm>
          </p:grpSpPr>
          <p:sp>
            <p:nvSpPr>
              <p:cNvPr id="63" name="object 130">
                <a:extLst>
                  <a:ext uri="{FF2B5EF4-FFF2-40B4-BE49-F238E27FC236}">
                    <a16:creationId xmlns:a16="http://schemas.microsoft.com/office/drawing/2014/main" id="{29FA14E3-85C8-5D70-027A-B2F1B61BD4A2}"/>
                  </a:ext>
                </a:extLst>
              </p:cNvPr>
              <p:cNvSpPr/>
              <p:nvPr/>
            </p:nvSpPr>
            <p:spPr>
              <a:xfrm>
                <a:off x="9384241" y="1188105"/>
                <a:ext cx="143510" cy="5302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30225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529694"/>
                    </a:lnTo>
                    <a:lnTo>
                      <a:pt x="143184" y="529694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64" name="object 131">
                <a:extLst>
                  <a:ext uri="{FF2B5EF4-FFF2-40B4-BE49-F238E27FC236}">
                    <a16:creationId xmlns:a16="http://schemas.microsoft.com/office/drawing/2014/main" id="{52C0394D-E759-4C50-7B2E-4E80BB04122C}"/>
                  </a:ext>
                </a:extLst>
              </p:cNvPr>
              <p:cNvSpPr/>
              <p:nvPr/>
            </p:nvSpPr>
            <p:spPr>
              <a:xfrm>
                <a:off x="9384241" y="1188105"/>
                <a:ext cx="143510" cy="5302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30225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529694"/>
                    </a:lnTo>
                    <a:lnTo>
                      <a:pt x="0" y="529694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</p:grp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9EAF4F3C-BEB2-A919-23E9-12DA57B7B9C8}"/>
              </a:ext>
            </a:extLst>
          </p:cNvPr>
          <p:cNvGrpSpPr>
            <a:grpSpLocks noChangeAspect="1"/>
          </p:cNvGrpSpPr>
          <p:nvPr/>
        </p:nvGrpSpPr>
        <p:grpSpPr>
          <a:xfrm>
            <a:off x="3956034" y="2582254"/>
            <a:ext cx="359040" cy="127221"/>
            <a:chOff x="7316835" y="187982"/>
            <a:chExt cx="1490982" cy="528309"/>
          </a:xfrm>
        </p:grpSpPr>
        <p:grpSp>
          <p:nvGrpSpPr>
            <p:cNvPr id="92" name="object 14">
              <a:extLst>
                <a:ext uri="{FF2B5EF4-FFF2-40B4-BE49-F238E27FC236}">
                  <a16:creationId xmlns:a16="http://schemas.microsoft.com/office/drawing/2014/main" id="{12909DC7-34E4-1D90-365D-30D3704F2863}"/>
                </a:ext>
              </a:extLst>
            </p:cNvPr>
            <p:cNvGrpSpPr/>
            <p:nvPr/>
          </p:nvGrpSpPr>
          <p:grpSpPr>
            <a:xfrm>
              <a:off x="7316835" y="187982"/>
              <a:ext cx="1490982" cy="527960"/>
              <a:chOff x="8191551" y="1012122"/>
              <a:chExt cx="2100580" cy="710501"/>
            </a:xfrm>
          </p:grpSpPr>
          <p:sp>
            <p:nvSpPr>
              <p:cNvPr id="96" name="object 16">
                <a:extLst>
                  <a:ext uri="{FF2B5EF4-FFF2-40B4-BE49-F238E27FC236}">
                    <a16:creationId xmlns:a16="http://schemas.microsoft.com/office/drawing/2014/main" id="{CD91A92F-38E9-EFF1-99DD-1E23740A6E88}"/>
                  </a:ext>
                </a:extLst>
              </p:cNvPr>
              <p:cNvSpPr/>
              <p:nvPr/>
            </p:nvSpPr>
            <p:spPr>
              <a:xfrm>
                <a:off x="8191551" y="1711511"/>
                <a:ext cx="33655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36550">
                    <a:moveTo>
                      <a:pt x="0" y="0"/>
                    </a:moveTo>
                    <a:lnTo>
                      <a:pt x="336506" y="0"/>
                    </a:lnTo>
                  </a:path>
                </a:pathLst>
              </a:custGeom>
              <a:ln w="12576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97" name="object 17">
                <a:extLst>
                  <a:ext uri="{FF2B5EF4-FFF2-40B4-BE49-F238E27FC236}">
                    <a16:creationId xmlns:a16="http://schemas.microsoft.com/office/drawing/2014/main" id="{3A107ABF-1256-6A06-26CA-25A40933E74A}"/>
                  </a:ext>
                </a:extLst>
              </p:cNvPr>
              <p:cNvSpPr/>
              <p:nvPr/>
            </p:nvSpPr>
            <p:spPr>
              <a:xfrm>
                <a:off x="8191551" y="1716273"/>
                <a:ext cx="479425" cy="0"/>
              </a:xfrm>
              <a:custGeom>
                <a:avLst/>
                <a:gdLst/>
                <a:ahLst/>
                <a:cxnLst/>
                <a:rect l="l" t="t" r="r" b="b"/>
                <a:pathLst>
                  <a:path w="479425">
                    <a:moveTo>
                      <a:pt x="0" y="0"/>
                    </a:moveTo>
                    <a:lnTo>
                      <a:pt x="479204" y="0"/>
                    </a:lnTo>
                  </a:path>
                </a:pathLst>
              </a:custGeom>
              <a:ln w="317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98" name="object 18">
                <a:extLst>
                  <a:ext uri="{FF2B5EF4-FFF2-40B4-BE49-F238E27FC236}">
                    <a16:creationId xmlns:a16="http://schemas.microsoft.com/office/drawing/2014/main" id="{97BAEDA0-DD09-5B88-26BC-225B848618F7}"/>
                  </a:ext>
                </a:extLst>
              </p:cNvPr>
              <p:cNvSpPr/>
              <p:nvPr/>
            </p:nvSpPr>
            <p:spPr>
              <a:xfrm>
                <a:off x="10098210" y="1711511"/>
                <a:ext cx="19367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93675">
                    <a:moveTo>
                      <a:pt x="0" y="0"/>
                    </a:moveTo>
                    <a:lnTo>
                      <a:pt x="193322" y="0"/>
                    </a:lnTo>
                  </a:path>
                </a:pathLst>
              </a:custGeom>
              <a:ln w="12576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99" name="object 19">
                <a:extLst>
                  <a:ext uri="{FF2B5EF4-FFF2-40B4-BE49-F238E27FC236}">
                    <a16:creationId xmlns:a16="http://schemas.microsoft.com/office/drawing/2014/main" id="{BE55AFB8-68F8-2498-A95E-B965B408FE4B}"/>
                  </a:ext>
                </a:extLst>
              </p:cNvPr>
              <p:cNvSpPr/>
              <p:nvPr/>
            </p:nvSpPr>
            <p:spPr>
              <a:xfrm>
                <a:off x="8191551" y="1716273"/>
                <a:ext cx="2100580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2100579" h="6350">
                    <a:moveTo>
                      <a:pt x="1906658" y="0"/>
                    </a:moveTo>
                    <a:lnTo>
                      <a:pt x="2099981" y="0"/>
                    </a:lnTo>
                  </a:path>
                  <a:path w="2100579" h="6350">
                    <a:moveTo>
                      <a:pt x="0" y="6288"/>
                    </a:moveTo>
                    <a:lnTo>
                      <a:pt x="2099981" y="6288"/>
                    </a:lnTo>
                  </a:path>
                </a:pathLst>
              </a:custGeom>
              <a:ln w="317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00" name="object 20">
                <a:extLst>
                  <a:ext uri="{FF2B5EF4-FFF2-40B4-BE49-F238E27FC236}">
                    <a16:creationId xmlns:a16="http://schemas.microsoft.com/office/drawing/2014/main" id="{FD025186-C7AA-DBED-D0DA-AA28D0EA13DE}"/>
                  </a:ext>
                </a:extLst>
              </p:cNvPr>
              <p:cNvSpPr/>
              <p:nvPr/>
            </p:nvSpPr>
            <p:spPr>
              <a:xfrm>
                <a:off x="8385361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87496"/>
                    </a:lnTo>
                    <a:lnTo>
                      <a:pt x="143183" y="87496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01" name="object 21">
                <a:extLst>
                  <a:ext uri="{FF2B5EF4-FFF2-40B4-BE49-F238E27FC236}">
                    <a16:creationId xmlns:a16="http://schemas.microsoft.com/office/drawing/2014/main" id="{B588433A-0A36-8404-BC9B-BBCCCF2427BF}"/>
                  </a:ext>
                </a:extLst>
              </p:cNvPr>
              <p:cNvSpPr/>
              <p:nvPr/>
            </p:nvSpPr>
            <p:spPr>
              <a:xfrm>
                <a:off x="8385361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87496"/>
                    </a:lnTo>
                    <a:lnTo>
                      <a:pt x="0" y="8749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02" name="object 22">
                <a:extLst>
                  <a:ext uri="{FF2B5EF4-FFF2-40B4-BE49-F238E27FC236}">
                    <a16:creationId xmlns:a16="http://schemas.microsoft.com/office/drawing/2014/main" id="{35117EC4-C141-012A-4687-CD2EBA2059D4}"/>
                  </a:ext>
                </a:extLst>
              </p:cNvPr>
              <p:cNvSpPr/>
              <p:nvPr/>
            </p:nvSpPr>
            <p:spPr>
              <a:xfrm>
                <a:off x="8528058" y="1012122"/>
                <a:ext cx="143510" cy="70612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706119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705676"/>
                    </a:lnTo>
                    <a:lnTo>
                      <a:pt x="143183" y="705676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03" name="object 23">
                <a:extLst>
                  <a:ext uri="{FF2B5EF4-FFF2-40B4-BE49-F238E27FC236}">
                    <a16:creationId xmlns:a16="http://schemas.microsoft.com/office/drawing/2014/main" id="{0625C1AE-335D-6362-0FC4-280D989719EA}"/>
                  </a:ext>
                </a:extLst>
              </p:cNvPr>
              <p:cNvSpPr/>
              <p:nvPr/>
            </p:nvSpPr>
            <p:spPr>
              <a:xfrm>
                <a:off x="8528058" y="1012122"/>
                <a:ext cx="143510" cy="70612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706119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705676"/>
                    </a:lnTo>
                    <a:lnTo>
                      <a:pt x="0" y="70567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04" name="object 24">
                <a:extLst>
                  <a:ext uri="{FF2B5EF4-FFF2-40B4-BE49-F238E27FC236}">
                    <a16:creationId xmlns:a16="http://schemas.microsoft.com/office/drawing/2014/main" id="{9A4A896E-8E7A-B505-DD41-6CAFDF07AF2B}"/>
                  </a:ext>
                </a:extLst>
              </p:cNvPr>
              <p:cNvSpPr/>
              <p:nvPr/>
            </p:nvSpPr>
            <p:spPr>
              <a:xfrm>
                <a:off x="8670755" y="1535343"/>
                <a:ext cx="143510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82880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182455"/>
                    </a:lnTo>
                    <a:lnTo>
                      <a:pt x="143183" y="182455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05" name="object 25">
                <a:extLst>
                  <a:ext uri="{FF2B5EF4-FFF2-40B4-BE49-F238E27FC236}">
                    <a16:creationId xmlns:a16="http://schemas.microsoft.com/office/drawing/2014/main" id="{D96A83E0-AB48-6E7D-0743-1B208791047F}"/>
                  </a:ext>
                </a:extLst>
              </p:cNvPr>
              <p:cNvSpPr/>
              <p:nvPr/>
            </p:nvSpPr>
            <p:spPr>
              <a:xfrm>
                <a:off x="8670755" y="1535343"/>
                <a:ext cx="143510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8288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182455"/>
                    </a:lnTo>
                    <a:lnTo>
                      <a:pt x="0" y="182455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06" name="object 26">
                <a:extLst>
                  <a:ext uri="{FF2B5EF4-FFF2-40B4-BE49-F238E27FC236}">
                    <a16:creationId xmlns:a16="http://schemas.microsoft.com/office/drawing/2014/main" id="{87B886DB-9473-B9D6-CF49-10BB9546C199}"/>
                  </a:ext>
                </a:extLst>
              </p:cNvPr>
              <p:cNvSpPr/>
              <p:nvPr/>
            </p:nvSpPr>
            <p:spPr>
              <a:xfrm>
                <a:off x="8813451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290708"/>
                    </a:lnTo>
                    <a:lnTo>
                      <a:pt x="143184" y="290708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07" name="object 27">
                <a:extLst>
                  <a:ext uri="{FF2B5EF4-FFF2-40B4-BE49-F238E27FC236}">
                    <a16:creationId xmlns:a16="http://schemas.microsoft.com/office/drawing/2014/main" id="{3E9C6736-0FCC-66C7-1129-6C1E19E537FD}"/>
                  </a:ext>
                </a:extLst>
              </p:cNvPr>
              <p:cNvSpPr/>
              <p:nvPr/>
            </p:nvSpPr>
            <p:spPr>
              <a:xfrm>
                <a:off x="8813451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90707"/>
                    </a:lnTo>
                    <a:lnTo>
                      <a:pt x="0" y="290707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08" name="object 28">
                <a:extLst>
                  <a:ext uri="{FF2B5EF4-FFF2-40B4-BE49-F238E27FC236}">
                    <a16:creationId xmlns:a16="http://schemas.microsoft.com/office/drawing/2014/main" id="{F2EA57EE-7F92-5FEA-7344-13D06DD2CEDA}"/>
                  </a:ext>
                </a:extLst>
              </p:cNvPr>
              <p:cNvSpPr/>
              <p:nvPr/>
            </p:nvSpPr>
            <p:spPr>
              <a:xfrm>
                <a:off x="8956149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87496"/>
                    </a:lnTo>
                    <a:lnTo>
                      <a:pt x="143184" y="87496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09" name="object 29">
                <a:extLst>
                  <a:ext uri="{FF2B5EF4-FFF2-40B4-BE49-F238E27FC236}">
                    <a16:creationId xmlns:a16="http://schemas.microsoft.com/office/drawing/2014/main" id="{934556C2-287E-8EFB-0D00-2999676550A5}"/>
                  </a:ext>
                </a:extLst>
              </p:cNvPr>
              <p:cNvSpPr/>
              <p:nvPr/>
            </p:nvSpPr>
            <p:spPr>
              <a:xfrm>
                <a:off x="8956149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87496"/>
                    </a:lnTo>
                    <a:lnTo>
                      <a:pt x="0" y="8749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10" name="object 30">
                <a:extLst>
                  <a:ext uri="{FF2B5EF4-FFF2-40B4-BE49-F238E27FC236}">
                    <a16:creationId xmlns:a16="http://schemas.microsoft.com/office/drawing/2014/main" id="{B79FCE78-8B24-4106-9A3A-52EEE08CAA84}"/>
                  </a:ext>
                </a:extLst>
              </p:cNvPr>
              <p:cNvSpPr/>
              <p:nvPr/>
            </p:nvSpPr>
            <p:spPr>
              <a:xfrm>
                <a:off x="9098846" y="1403269"/>
                <a:ext cx="143510" cy="31496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1496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314529"/>
                    </a:lnTo>
                    <a:lnTo>
                      <a:pt x="143184" y="314529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11" name="object 31">
                <a:extLst>
                  <a:ext uri="{FF2B5EF4-FFF2-40B4-BE49-F238E27FC236}">
                    <a16:creationId xmlns:a16="http://schemas.microsoft.com/office/drawing/2014/main" id="{8BF3F4E0-9805-E60E-C91F-8B91C7AE5DA6}"/>
                  </a:ext>
                </a:extLst>
              </p:cNvPr>
              <p:cNvSpPr/>
              <p:nvPr/>
            </p:nvSpPr>
            <p:spPr>
              <a:xfrm>
                <a:off x="9098846" y="1403269"/>
                <a:ext cx="143510" cy="31496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1496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314529"/>
                    </a:lnTo>
                    <a:lnTo>
                      <a:pt x="0" y="31452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12" name="object 32">
                <a:extLst>
                  <a:ext uri="{FF2B5EF4-FFF2-40B4-BE49-F238E27FC236}">
                    <a16:creationId xmlns:a16="http://schemas.microsoft.com/office/drawing/2014/main" id="{D0A05561-6E66-F602-8E4A-DD9B25243882}"/>
                  </a:ext>
                </a:extLst>
              </p:cNvPr>
              <p:cNvSpPr/>
              <p:nvPr/>
            </p:nvSpPr>
            <p:spPr>
              <a:xfrm>
                <a:off x="9241543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290708"/>
                    </a:lnTo>
                    <a:lnTo>
                      <a:pt x="143184" y="290708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13" name="object 33">
                <a:extLst>
                  <a:ext uri="{FF2B5EF4-FFF2-40B4-BE49-F238E27FC236}">
                    <a16:creationId xmlns:a16="http://schemas.microsoft.com/office/drawing/2014/main" id="{FD8C08DC-A84A-282E-C8C1-AF38523CEEDF}"/>
                  </a:ext>
                </a:extLst>
              </p:cNvPr>
              <p:cNvSpPr/>
              <p:nvPr/>
            </p:nvSpPr>
            <p:spPr>
              <a:xfrm>
                <a:off x="9241543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90708"/>
                    </a:lnTo>
                    <a:lnTo>
                      <a:pt x="0" y="290708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14" name="object 34">
                <a:extLst>
                  <a:ext uri="{FF2B5EF4-FFF2-40B4-BE49-F238E27FC236}">
                    <a16:creationId xmlns:a16="http://schemas.microsoft.com/office/drawing/2014/main" id="{BC7DE958-1A62-A4B1-A013-3ED044477768}"/>
                  </a:ext>
                </a:extLst>
              </p:cNvPr>
              <p:cNvSpPr/>
              <p:nvPr/>
            </p:nvSpPr>
            <p:spPr>
              <a:xfrm>
                <a:off x="9526937" y="1585520"/>
                <a:ext cx="143510" cy="1327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3271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132279"/>
                    </a:lnTo>
                    <a:lnTo>
                      <a:pt x="143183" y="132279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15" name="object 35">
                <a:extLst>
                  <a:ext uri="{FF2B5EF4-FFF2-40B4-BE49-F238E27FC236}">
                    <a16:creationId xmlns:a16="http://schemas.microsoft.com/office/drawing/2014/main" id="{DB4F796D-5836-FF93-0CF7-4DE03B87D41C}"/>
                  </a:ext>
                </a:extLst>
              </p:cNvPr>
              <p:cNvSpPr/>
              <p:nvPr/>
            </p:nvSpPr>
            <p:spPr>
              <a:xfrm>
                <a:off x="9526937" y="1585520"/>
                <a:ext cx="143510" cy="1327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3271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132279"/>
                    </a:lnTo>
                    <a:lnTo>
                      <a:pt x="0" y="13227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16" name="object 36">
                <a:extLst>
                  <a:ext uri="{FF2B5EF4-FFF2-40B4-BE49-F238E27FC236}">
                    <a16:creationId xmlns:a16="http://schemas.microsoft.com/office/drawing/2014/main" id="{393EC40E-2073-7C98-4B23-A915E1A5E148}"/>
                  </a:ext>
                </a:extLst>
              </p:cNvPr>
              <p:cNvSpPr/>
              <p:nvPr/>
            </p:nvSpPr>
            <p:spPr>
              <a:xfrm>
                <a:off x="9669635" y="1479669"/>
                <a:ext cx="143510" cy="2381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38125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238130"/>
                    </a:lnTo>
                    <a:lnTo>
                      <a:pt x="143183" y="238130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17" name="object 37">
                <a:extLst>
                  <a:ext uri="{FF2B5EF4-FFF2-40B4-BE49-F238E27FC236}">
                    <a16:creationId xmlns:a16="http://schemas.microsoft.com/office/drawing/2014/main" id="{70C408B3-8E07-D40D-B96E-2127C39EC43A}"/>
                  </a:ext>
                </a:extLst>
              </p:cNvPr>
              <p:cNvSpPr/>
              <p:nvPr/>
            </p:nvSpPr>
            <p:spPr>
              <a:xfrm>
                <a:off x="9669635" y="1479669"/>
                <a:ext cx="143510" cy="2381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38125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38129"/>
                    </a:lnTo>
                    <a:lnTo>
                      <a:pt x="0" y="23812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18" name="object 38">
                <a:extLst>
                  <a:ext uri="{FF2B5EF4-FFF2-40B4-BE49-F238E27FC236}">
                    <a16:creationId xmlns:a16="http://schemas.microsoft.com/office/drawing/2014/main" id="{FEF91C8E-B0EF-B71C-FEC2-DCFB317E49F1}"/>
                  </a:ext>
                </a:extLst>
              </p:cNvPr>
              <p:cNvSpPr/>
              <p:nvPr/>
            </p:nvSpPr>
            <p:spPr>
              <a:xfrm>
                <a:off x="9812332" y="1396268"/>
                <a:ext cx="143510" cy="32194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2194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321530"/>
                    </a:lnTo>
                    <a:lnTo>
                      <a:pt x="143183" y="321530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19" name="object 39">
                <a:extLst>
                  <a:ext uri="{FF2B5EF4-FFF2-40B4-BE49-F238E27FC236}">
                    <a16:creationId xmlns:a16="http://schemas.microsoft.com/office/drawing/2014/main" id="{8FCEB8C3-14F1-0232-16D0-9E7023B9F872}"/>
                  </a:ext>
                </a:extLst>
              </p:cNvPr>
              <p:cNvSpPr/>
              <p:nvPr/>
            </p:nvSpPr>
            <p:spPr>
              <a:xfrm>
                <a:off x="9812332" y="1396268"/>
                <a:ext cx="143510" cy="32194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2194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321531"/>
                    </a:lnTo>
                    <a:lnTo>
                      <a:pt x="0" y="321531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20" name="object 40">
                <a:extLst>
                  <a:ext uri="{FF2B5EF4-FFF2-40B4-BE49-F238E27FC236}">
                    <a16:creationId xmlns:a16="http://schemas.microsoft.com/office/drawing/2014/main" id="{A5C93614-C69F-E2DF-0CE4-B942DCE84247}"/>
                  </a:ext>
                </a:extLst>
              </p:cNvPr>
              <p:cNvSpPr/>
              <p:nvPr/>
            </p:nvSpPr>
            <p:spPr>
              <a:xfrm>
                <a:off x="9955026" y="1661887"/>
                <a:ext cx="143510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651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55911"/>
                    </a:lnTo>
                    <a:lnTo>
                      <a:pt x="143183" y="55911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21" name="object 41">
                <a:extLst>
                  <a:ext uri="{FF2B5EF4-FFF2-40B4-BE49-F238E27FC236}">
                    <a16:creationId xmlns:a16="http://schemas.microsoft.com/office/drawing/2014/main" id="{58971878-3D6C-B09A-C972-61EB3C27C249}"/>
                  </a:ext>
                </a:extLst>
              </p:cNvPr>
              <p:cNvSpPr/>
              <p:nvPr/>
            </p:nvSpPr>
            <p:spPr>
              <a:xfrm>
                <a:off x="9955026" y="1661887"/>
                <a:ext cx="143510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651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55911"/>
                    </a:lnTo>
                    <a:lnTo>
                      <a:pt x="0" y="55911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</p:grpSp>
        <p:grpSp>
          <p:nvGrpSpPr>
            <p:cNvPr id="93" name="object 129">
              <a:extLst>
                <a:ext uri="{FF2B5EF4-FFF2-40B4-BE49-F238E27FC236}">
                  <a16:creationId xmlns:a16="http://schemas.microsoft.com/office/drawing/2014/main" id="{8CE97CD9-8167-1A03-5BD8-83E56EBA4254}"/>
                </a:ext>
              </a:extLst>
            </p:cNvPr>
            <p:cNvGrpSpPr/>
            <p:nvPr/>
          </p:nvGrpSpPr>
          <p:grpSpPr>
            <a:xfrm>
              <a:off x="8160019" y="315212"/>
              <a:ext cx="108623" cy="401079"/>
              <a:chOff x="9379478" y="1183342"/>
              <a:chExt cx="153035" cy="539750"/>
            </a:xfrm>
          </p:grpSpPr>
          <p:sp>
            <p:nvSpPr>
              <p:cNvPr id="94" name="object 130">
                <a:extLst>
                  <a:ext uri="{FF2B5EF4-FFF2-40B4-BE49-F238E27FC236}">
                    <a16:creationId xmlns:a16="http://schemas.microsoft.com/office/drawing/2014/main" id="{538A03A2-A13D-0CDB-EB04-8F8BFA72D6F9}"/>
                  </a:ext>
                </a:extLst>
              </p:cNvPr>
              <p:cNvSpPr/>
              <p:nvPr/>
            </p:nvSpPr>
            <p:spPr>
              <a:xfrm>
                <a:off x="9384241" y="1188105"/>
                <a:ext cx="143510" cy="5302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30225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529694"/>
                    </a:lnTo>
                    <a:lnTo>
                      <a:pt x="143184" y="529694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95" name="object 131">
                <a:extLst>
                  <a:ext uri="{FF2B5EF4-FFF2-40B4-BE49-F238E27FC236}">
                    <a16:creationId xmlns:a16="http://schemas.microsoft.com/office/drawing/2014/main" id="{CDFE0F38-FA69-E29D-71EF-5789D3C568F6}"/>
                  </a:ext>
                </a:extLst>
              </p:cNvPr>
              <p:cNvSpPr/>
              <p:nvPr/>
            </p:nvSpPr>
            <p:spPr>
              <a:xfrm>
                <a:off x="9384241" y="1188105"/>
                <a:ext cx="143510" cy="5302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30225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529694"/>
                    </a:lnTo>
                    <a:lnTo>
                      <a:pt x="0" y="529694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</p:grp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5CD241C2-E8AF-B91C-AF30-AD4385D73C5F}"/>
              </a:ext>
            </a:extLst>
          </p:cNvPr>
          <p:cNvGrpSpPr>
            <a:grpSpLocks noChangeAspect="1"/>
          </p:cNvGrpSpPr>
          <p:nvPr/>
        </p:nvGrpSpPr>
        <p:grpSpPr>
          <a:xfrm>
            <a:off x="4558753" y="2582254"/>
            <a:ext cx="359040" cy="127221"/>
            <a:chOff x="7316835" y="187982"/>
            <a:chExt cx="1490982" cy="528309"/>
          </a:xfrm>
        </p:grpSpPr>
        <p:grpSp>
          <p:nvGrpSpPr>
            <p:cNvPr id="123" name="object 14">
              <a:extLst>
                <a:ext uri="{FF2B5EF4-FFF2-40B4-BE49-F238E27FC236}">
                  <a16:creationId xmlns:a16="http://schemas.microsoft.com/office/drawing/2014/main" id="{8C232047-5E71-45ED-969D-82F867ABB09C}"/>
                </a:ext>
              </a:extLst>
            </p:cNvPr>
            <p:cNvGrpSpPr/>
            <p:nvPr/>
          </p:nvGrpSpPr>
          <p:grpSpPr>
            <a:xfrm>
              <a:off x="7316835" y="187982"/>
              <a:ext cx="1490982" cy="527960"/>
              <a:chOff x="8191551" y="1012122"/>
              <a:chExt cx="2100580" cy="710501"/>
            </a:xfrm>
          </p:grpSpPr>
          <p:sp>
            <p:nvSpPr>
              <p:cNvPr id="127" name="object 16">
                <a:extLst>
                  <a:ext uri="{FF2B5EF4-FFF2-40B4-BE49-F238E27FC236}">
                    <a16:creationId xmlns:a16="http://schemas.microsoft.com/office/drawing/2014/main" id="{893B22C7-4116-36C5-FE4F-2548E62E9530}"/>
                  </a:ext>
                </a:extLst>
              </p:cNvPr>
              <p:cNvSpPr/>
              <p:nvPr/>
            </p:nvSpPr>
            <p:spPr>
              <a:xfrm>
                <a:off x="8191551" y="1711511"/>
                <a:ext cx="33655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36550">
                    <a:moveTo>
                      <a:pt x="0" y="0"/>
                    </a:moveTo>
                    <a:lnTo>
                      <a:pt x="336506" y="0"/>
                    </a:lnTo>
                  </a:path>
                </a:pathLst>
              </a:custGeom>
              <a:ln w="12576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28" name="object 17">
                <a:extLst>
                  <a:ext uri="{FF2B5EF4-FFF2-40B4-BE49-F238E27FC236}">
                    <a16:creationId xmlns:a16="http://schemas.microsoft.com/office/drawing/2014/main" id="{DEBA842A-C5B4-07DD-B7EB-CE231EF86CAB}"/>
                  </a:ext>
                </a:extLst>
              </p:cNvPr>
              <p:cNvSpPr/>
              <p:nvPr/>
            </p:nvSpPr>
            <p:spPr>
              <a:xfrm>
                <a:off x="8191551" y="1716273"/>
                <a:ext cx="479425" cy="0"/>
              </a:xfrm>
              <a:custGeom>
                <a:avLst/>
                <a:gdLst/>
                <a:ahLst/>
                <a:cxnLst/>
                <a:rect l="l" t="t" r="r" b="b"/>
                <a:pathLst>
                  <a:path w="479425">
                    <a:moveTo>
                      <a:pt x="0" y="0"/>
                    </a:moveTo>
                    <a:lnTo>
                      <a:pt x="479204" y="0"/>
                    </a:lnTo>
                  </a:path>
                </a:pathLst>
              </a:custGeom>
              <a:ln w="317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29" name="object 18">
                <a:extLst>
                  <a:ext uri="{FF2B5EF4-FFF2-40B4-BE49-F238E27FC236}">
                    <a16:creationId xmlns:a16="http://schemas.microsoft.com/office/drawing/2014/main" id="{3CBDA0A2-56BB-3993-A40F-3493A2BEDBEC}"/>
                  </a:ext>
                </a:extLst>
              </p:cNvPr>
              <p:cNvSpPr/>
              <p:nvPr/>
            </p:nvSpPr>
            <p:spPr>
              <a:xfrm>
                <a:off x="10098210" y="1711511"/>
                <a:ext cx="19367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93675">
                    <a:moveTo>
                      <a:pt x="0" y="0"/>
                    </a:moveTo>
                    <a:lnTo>
                      <a:pt x="193322" y="0"/>
                    </a:lnTo>
                  </a:path>
                </a:pathLst>
              </a:custGeom>
              <a:ln w="12576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30" name="object 19">
                <a:extLst>
                  <a:ext uri="{FF2B5EF4-FFF2-40B4-BE49-F238E27FC236}">
                    <a16:creationId xmlns:a16="http://schemas.microsoft.com/office/drawing/2014/main" id="{BC15A1EF-4717-F9AE-6CBF-ACBC8E4958EC}"/>
                  </a:ext>
                </a:extLst>
              </p:cNvPr>
              <p:cNvSpPr/>
              <p:nvPr/>
            </p:nvSpPr>
            <p:spPr>
              <a:xfrm>
                <a:off x="8191551" y="1716273"/>
                <a:ext cx="2100580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2100579" h="6350">
                    <a:moveTo>
                      <a:pt x="1906658" y="0"/>
                    </a:moveTo>
                    <a:lnTo>
                      <a:pt x="2099981" y="0"/>
                    </a:lnTo>
                  </a:path>
                  <a:path w="2100579" h="6350">
                    <a:moveTo>
                      <a:pt x="0" y="6288"/>
                    </a:moveTo>
                    <a:lnTo>
                      <a:pt x="2099981" y="6288"/>
                    </a:lnTo>
                  </a:path>
                </a:pathLst>
              </a:custGeom>
              <a:ln w="317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31" name="object 20">
                <a:extLst>
                  <a:ext uri="{FF2B5EF4-FFF2-40B4-BE49-F238E27FC236}">
                    <a16:creationId xmlns:a16="http://schemas.microsoft.com/office/drawing/2014/main" id="{755ABE8F-B84C-D08C-5852-E2B2006834F2}"/>
                  </a:ext>
                </a:extLst>
              </p:cNvPr>
              <p:cNvSpPr/>
              <p:nvPr/>
            </p:nvSpPr>
            <p:spPr>
              <a:xfrm>
                <a:off x="8385361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87496"/>
                    </a:lnTo>
                    <a:lnTo>
                      <a:pt x="143183" y="87496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32" name="object 21">
                <a:extLst>
                  <a:ext uri="{FF2B5EF4-FFF2-40B4-BE49-F238E27FC236}">
                    <a16:creationId xmlns:a16="http://schemas.microsoft.com/office/drawing/2014/main" id="{A86783CC-A50B-BF31-BCB1-7FF3C4F1F258}"/>
                  </a:ext>
                </a:extLst>
              </p:cNvPr>
              <p:cNvSpPr/>
              <p:nvPr/>
            </p:nvSpPr>
            <p:spPr>
              <a:xfrm>
                <a:off x="8385361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87496"/>
                    </a:lnTo>
                    <a:lnTo>
                      <a:pt x="0" y="8749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33" name="object 22">
                <a:extLst>
                  <a:ext uri="{FF2B5EF4-FFF2-40B4-BE49-F238E27FC236}">
                    <a16:creationId xmlns:a16="http://schemas.microsoft.com/office/drawing/2014/main" id="{4B2973D6-41B9-E847-20C6-AEAEB29019A0}"/>
                  </a:ext>
                </a:extLst>
              </p:cNvPr>
              <p:cNvSpPr/>
              <p:nvPr/>
            </p:nvSpPr>
            <p:spPr>
              <a:xfrm>
                <a:off x="8528058" y="1012122"/>
                <a:ext cx="143510" cy="70612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706119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705676"/>
                    </a:lnTo>
                    <a:lnTo>
                      <a:pt x="143183" y="705676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34" name="object 23">
                <a:extLst>
                  <a:ext uri="{FF2B5EF4-FFF2-40B4-BE49-F238E27FC236}">
                    <a16:creationId xmlns:a16="http://schemas.microsoft.com/office/drawing/2014/main" id="{FB83D77F-71F9-AF00-EC86-511B6515F450}"/>
                  </a:ext>
                </a:extLst>
              </p:cNvPr>
              <p:cNvSpPr/>
              <p:nvPr/>
            </p:nvSpPr>
            <p:spPr>
              <a:xfrm>
                <a:off x="8528058" y="1012122"/>
                <a:ext cx="143510" cy="70612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706119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705676"/>
                    </a:lnTo>
                    <a:lnTo>
                      <a:pt x="0" y="70567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35" name="object 24">
                <a:extLst>
                  <a:ext uri="{FF2B5EF4-FFF2-40B4-BE49-F238E27FC236}">
                    <a16:creationId xmlns:a16="http://schemas.microsoft.com/office/drawing/2014/main" id="{6844B0D7-BBE0-B3C8-FD7C-3BBC696106F9}"/>
                  </a:ext>
                </a:extLst>
              </p:cNvPr>
              <p:cNvSpPr/>
              <p:nvPr/>
            </p:nvSpPr>
            <p:spPr>
              <a:xfrm>
                <a:off x="8670755" y="1535343"/>
                <a:ext cx="143510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82880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182455"/>
                    </a:lnTo>
                    <a:lnTo>
                      <a:pt x="143183" y="182455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36" name="object 25">
                <a:extLst>
                  <a:ext uri="{FF2B5EF4-FFF2-40B4-BE49-F238E27FC236}">
                    <a16:creationId xmlns:a16="http://schemas.microsoft.com/office/drawing/2014/main" id="{BF13B1AD-A257-E213-E4AD-724B00D9CB05}"/>
                  </a:ext>
                </a:extLst>
              </p:cNvPr>
              <p:cNvSpPr/>
              <p:nvPr/>
            </p:nvSpPr>
            <p:spPr>
              <a:xfrm>
                <a:off x="8670755" y="1535343"/>
                <a:ext cx="143510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8288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182455"/>
                    </a:lnTo>
                    <a:lnTo>
                      <a:pt x="0" y="182455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37" name="object 26">
                <a:extLst>
                  <a:ext uri="{FF2B5EF4-FFF2-40B4-BE49-F238E27FC236}">
                    <a16:creationId xmlns:a16="http://schemas.microsoft.com/office/drawing/2014/main" id="{03FF7753-434E-5B3D-BDEE-9D16667BE4A4}"/>
                  </a:ext>
                </a:extLst>
              </p:cNvPr>
              <p:cNvSpPr/>
              <p:nvPr/>
            </p:nvSpPr>
            <p:spPr>
              <a:xfrm>
                <a:off x="8813451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290708"/>
                    </a:lnTo>
                    <a:lnTo>
                      <a:pt x="143184" y="290708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38" name="object 27">
                <a:extLst>
                  <a:ext uri="{FF2B5EF4-FFF2-40B4-BE49-F238E27FC236}">
                    <a16:creationId xmlns:a16="http://schemas.microsoft.com/office/drawing/2014/main" id="{8A62F2BC-DF02-02BB-3CA3-5AA7A8A6171D}"/>
                  </a:ext>
                </a:extLst>
              </p:cNvPr>
              <p:cNvSpPr/>
              <p:nvPr/>
            </p:nvSpPr>
            <p:spPr>
              <a:xfrm>
                <a:off x="8813451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90707"/>
                    </a:lnTo>
                    <a:lnTo>
                      <a:pt x="0" y="290707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39" name="object 28">
                <a:extLst>
                  <a:ext uri="{FF2B5EF4-FFF2-40B4-BE49-F238E27FC236}">
                    <a16:creationId xmlns:a16="http://schemas.microsoft.com/office/drawing/2014/main" id="{43581892-6469-43FC-188E-3AC4B4FAFBA0}"/>
                  </a:ext>
                </a:extLst>
              </p:cNvPr>
              <p:cNvSpPr/>
              <p:nvPr/>
            </p:nvSpPr>
            <p:spPr>
              <a:xfrm>
                <a:off x="8956149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87496"/>
                    </a:lnTo>
                    <a:lnTo>
                      <a:pt x="143184" y="87496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40" name="object 29">
                <a:extLst>
                  <a:ext uri="{FF2B5EF4-FFF2-40B4-BE49-F238E27FC236}">
                    <a16:creationId xmlns:a16="http://schemas.microsoft.com/office/drawing/2014/main" id="{994E1141-3CDF-DA1D-28BE-0F2FD9F41E1B}"/>
                  </a:ext>
                </a:extLst>
              </p:cNvPr>
              <p:cNvSpPr/>
              <p:nvPr/>
            </p:nvSpPr>
            <p:spPr>
              <a:xfrm>
                <a:off x="8956149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87496"/>
                    </a:lnTo>
                    <a:lnTo>
                      <a:pt x="0" y="8749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41" name="object 30">
                <a:extLst>
                  <a:ext uri="{FF2B5EF4-FFF2-40B4-BE49-F238E27FC236}">
                    <a16:creationId xmlns:a16="http://schemas.microsoft.com/office/drawing/2014/main" id="{0592E477-067F-86D4-9800-0ACB349CE89B}"/>
                  </a:ext>
                </a:extLst>
              </p:cNvPr>
              <p:cNvSpPr/>
              <p:nvPr/>
            </p:nvSpPr>
            <p:spPr>
              <a:xfrm>
                <a:off x="9098846" y="1403269"/>
                <a:ext cx="143510" cy="31496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1496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314529"/>
                    </a:lnTo>
                    <a:lnTo>
                      <a:pt x="143184" y="314529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42" name="object 31">
                <a:extLst>
                  <a:ext uri="{FF2B5EF4-FFF2-40B4-BE49-F238E27FC236}">
                    <a16:creationId xmlns:a16="http://schemas.microsoft.com/office/drawing/2014/main" id="{8B408626-C959-859D-E12A-1B0CD905EDFF}"/>
                  </a:ext>
                </a:extLst>
              </p:cNvPr>
              <p:cNvSpPr/>
              <p:nvPr/>
            </p:nvSpPr>
            <p:spPr>
              <a:xfrm>
                <a:off x="9098846" y="1403269"/>
                <a:ext cx="143510" cy="31496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1496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314529"/>
                    </a:lnTo>
                    <a:lnTo>
                      <a:pt x="0" y="31452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43" name="object 32">
                <a:extLst>
                  <a:ext uri="{FF2B5EF4-FFF2-40B4-BE49-F238E27FC236}">
                    <a16:creationId xmlns:a16="http://schemas.microsoft.com/office/drawing/2014/main" id="{8E3F02B5-F236-2B3E-4CE0-F62710592A50}"/>
                  </a:ext>
                </a:extLst>
              </p:cNvPr>
              <p:cNvSpPr/>
              <p:nvPr/>
            </p:nvSpPr>
            <p:spPr>
              <a:xfrm>
                <a:off x="9241543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290708"/>
                    </a:lnTo>
                    <a:lnTo>
                      <a:pt x="143184" y="290708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44" name="object 33">
                <a:extLst>
                  <a:ext uri="{FF2B5EF4-FFF2-40B4-BE49-F238E27FC236}">
                    <a16:creationId xmlns:a16="http://schemas.microsoft.com/office/drawing/2014/main" id="{87022A27-14C9-C66E-11D3-A8B2A6620F90}"/>
                  </a:ext>
                </a:extLst>
              </p:cNvPr>
              <p:cNvSpPr/>
              <p:nvPr/>
            </p:nvSpPr>
            <p:spPr>
              <a:xfrm>
                <a:off x="9241543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90708"/>
                    </a:lnTo>
                    <a:lnTo>
                      <a:pt x="0" y="290708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45" name="object 34">
                <a:extLst>
                  <a:ext uri="{FF2B5EF4-FFF2-40B4-BE49-F238E27FC236}">
                    <a16:creationId xmlns:a16="http://schemas.microsoft.com/office/drawing/2014/main" id="{50542F45-E43F-31BE-EB76-E6001F14F78F}"/>
                  </a:ext>
                </a:extLst>
              </p:cNvPr>
              <p:cNvSpPr/>
              <p:nvPr/>
            </p:nvSpPr>
            <p:spPr>
              <a:xfrm>
                <a:off x="9526937" y="1585520"/>
                <a:ext cx="143510" cy="1327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3271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132279"/>
                    </a:lnTo>
                    <a:lnTo>
                      <a:pt x="143183" y="132279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46" name="object 35">
                <a:extLst>
                  <a:ext uri="{FF2B5EF4-FFF2-40B4-BE49-F238E27FC236}">
                    <a16:creationId xmlns:a16="http://schemas.microsoft.com/office/drawing/2014/main" id="{05A62C87-41F6-366E-F2CE-E0E559FAFD45}"/>
                  </a:ext>
                </a:extLst>
              </p:cNvPr>
              <p:cNvSpPr/>
              <p:nvPr/>
            </p:nvSpPr>
            <p:spPr>
              <a:xfrm>
                <a:off x="9526937" y="1585520"/>
                <a:ext cx="143510" cy="1327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3271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132279"/>
                    </a:lnTo>
                    <a:lnTo>
                      <a:pt x="0" y="13227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47" name="object 36">
                <a:extLst>
                  <a:ext uri="{FF2B5EF4-FFF2-40B4-BE49-F238E27FC236}">
                    <a16:creationId xmlns:a16="http://schemas.microsoft.com/office/drawing/2014/main" id="{AB1277BE-CC19-97A6-E2F3-AB924417379E}"/>
                  </a:ext>
                </a:extLst>
              </p:cNvPr>
              <p:cNvSpPr/>
              <p:nvPr/>
            </p:nvSpPr>
            <p:spPr>
              <a:xfrm>
                <a:off x="9669635" y="1479669"/>
                <a:ext cx="143510" cy="2381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38125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238130"/>
                    </a:lnTo>
                    <a:lnTo>
                      <a:pt x="143183" y="238130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48" name="object 37">
                <a:extLst>
                  <a:ext uri="{FF2B5EF4-FFF2-40B4-BE49-F238E27FC236}">
                    <a16:creationId xmlns:a16="http://schemas.microsoft.com/office/drawing/2014/main" id="{2FB98474-A322-4BF8-0442-56CB9FFCE26C}"/>
                  </a:ext>
                </a:extLst>
              </p:cNvPr>
              <p:cNvSpPr/>
              <p:nvPr/>
            </p:nvSpPr>
            <p:spPr>
              <a:xfrm>
                <a:off x="9669635" y="1479669"/>
                <a:ext cx="143510" cy="2381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38125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38129"/>
                    </a:lnTo>
                    <a:lnTo>
                      <a:pt x="0" y="23812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49" name="object 38">
                <a:extLst>
                  <a:ext uri="{FF2B5EF4-FFF2-40B4-BE49-F238E27FC236}">
                    <a16:creationId xmlns:a16="http://schemas.microsoft.com/office/drawing/2014/main" id="{27C6F19A-87E7-4D99-4A1D-E8E550C7E6B8}"/>
                  </a:ext>
                </a:extLst>
              </p:cNvPr>
              <p:cNvSpPr/>
              <p:nvPr/>
            </p:nvSpPr>
            <p:spPr>
              <a:xfrm>
                <a:off x="9812332" y="1396268"/>
                <a:ext cx="143510" cy="32194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2194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321530"/>
                    </a:lnTo>
                    <a:lnTo>
                      <a:pt x="143183" y="321530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50" name="object 39">
                <a:extLst>
                  <a:ext uri="{FF2B5EF4-FFF2-40B4-BE49-F238E27FC236}">
                    <a16:creationId xmlns:a16="http://schemas.microsoft.com/office/drawing/2014/main" id="{8411FEB9-07B9-52FF-2FA8-1DE749F5DB7F}"/>
                  </a:ext>
                </a:extLst>
              </p:cNvPr>
              <p:cNvSpPr/>
              <p:nvPr/>
            </p:nvSpPr>
            <p:spPr>
              <a:xfrm>
                <a:off x="9812332" y="1396268"/>
                <a:ext cx="143510" cy="32194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2194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321531"/>
                    </a:lnTo>
                    <a:lnTo>
                      <a:pt x="0" y="321531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51" name="object 40">
                <a:extLst>
                  <a:ext uri="{FF2B5EF4-FFF2-40B4-BE49-F238E27FC236}">
                    <a16:creationId xmlns:a16="http://schemas.microsoft.com/office/drawing/2014/main" id="{379A4B9B-5698-BBD3-5C80-A4702130CC71}"/>
                  </a:ext>
                </a:extLst>
              </p:cNvPr>
              <p:cNvSpPr/>
              <p:nvPr/>
            </p:nvSpPr>
            <p:spPr>
              <a:xfrm>
                <a:off x="9955026" y="1661887"/>
                <a:ext cx="143510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651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55911"/>
                    </a:lnTo>
                    <a:lnTo>
                      <a:pt x="143183" y="55911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52" name="object 41">
                <a:extLst>
                  <a:ext uri="{FF2B5EF4-FFF2-40B4-BE49-F238E27FC236}">
                    <a16:creationId xmlns:a16="http://schemas.microsoft.com/office/drawing/2014/main" id="{33F7FA08-1F0D-5FCC-00DF-BFD5293C87BC}"/>
                  </a:ext>
                </a:extLst>
              </p:cNvPr>
              <p:cNvSpPr/>
              <p:nvPr/>
            </p:nvSpPr>
            <p:spPr>
              <a:xfrm>
                <a:off x="9955026" y="1661887"/>
                <a:ext cx="143510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651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55911"/>
                    </a:lnTo>
                    <a:lnTo>
                      <a:pt x="0" y="55911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</p:grpSp>
        <p:grpSp>
          <p:nvGrpSpPr>
            <p:cNvPr id="124" name="object 129">
              <a:extLst>
                <a:ext uri="{FF2B5EF4-FFF2-40B4-BE49-F238E27FC236}">
                  <a16:creationId xmlns:a16="http://schemas.microsoft.com/office/drawing/2014/main" id="{627095A2-57B7-1A5E-42EA-7C207E376244}"/>
                </a:ext>
              </a:extLst>
            </p:cNvPr>
            <p:cNvGrpSpPr/>
            <p:nvPr/>
          </p:nvGrpSpPr>
          <p:grpSpPr>
            <a:xfrm>
              <a:off x="8160019" y="315212"/>
              <a:ext cx="108623" cy="401079"/>
              <a:chOff x="9379478" y="1183342"/>
              <a:chExt cx="153035" cy="539750"/>
            </a:xfrm>
          </p:grpSpPr>
          <p:sp>
            <p:nvSpPr>
              <p:cNvPr id="125" name="object 130">
                <a:extLst>
                  <a:ext uri="{FF2B5EF4-FFF2-40B4-BE49-F238E27FC236}">
                    <a16:creationId xmlns:a16="http://schemas.microsoft.com/office/drawing/2014/main" id="{FA5D2855-3CA9-C0AA-6E13-3531B1F52A09}"/>
                  </a:ext>
                </a:extLst>
              </p:cNvPr>
              <p:cNvSpPr/>
              <p:nvPr/>
            </p:nvSpPr>
            <p:spPr>
              <a:xfrm>
                <a:off x="9384241" y="1188105"/>
                <a:ext cx="143510" cy="5302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30225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529694"/>
                    </a:lnTo>
                    <a:lnTo>
                      <a:pt x="143184" y="529694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26" name="object 131">
                <a:extLst>
                  <a:ext uri="{FF2B5EF4-FFF2-40B4-BE49-F238E27FC236}">
                    <a16:creationId xmlns:a16="http://schemas.microsoft.com/office/drawing/2014/main" id="{DB274B82-0B9B-DE3F-3350-BB6B6BCD3F77}"/>
                  </a:ext>
                </a:extLst>
              </p:cNvPr>
              <p:cNvSpPr/>
              <p:nvPr/>
            </p:nvSpPr>
            <p:spPr>
              <a:xfrm>
                <a:off x="9384241" y="1188105"/>
                <a:ext cx="143510" cy="5302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30225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529694"/>
                    </a:lnTo>
                    <a:lnTo>
                      <a:pt x="0" y="529694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</p:grpSp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1EE966F7-D4F3-68B3-5B49-1D26E93FB234}"/>
              </a:ext>
            </a:extLst>
          </p:cNvPr>
          <p:cNvGrpSpPr>
            <a:grpSpLocks noChangeAspect="1"/>
          </p:cNvGrpSpPr>
          <p:nvPr/>
        </p:nvGrpSpPr>
        <p:grpSpPr>
          <a:xfrm>
            <a:off x="5191828" y="2581748"/>
            <a:ext cx="359040" cy="127221"/>
            <a:chOff x="7316835" y="187982"/>
            <a:chExt cx="1490982" cy="528309"/>
          </a:xfrm>
        </p:grpSpPr>
        <p:grpSp>
          <p:nvGrpSpPr>
            <p:cNvPr id="154" name="object 14">
              <a:extLst>
                <a:ext uri="{FF2B5EF4-FFF2-40B4-BE49-F238E27FC236}">
                  <a16:creationId xmlns:a16="http://schemas.microsoft.com/office/drawing/2014/main" id="{A6479D7F-FE3D-4C49-395B-CD0B9A464AA1}"/>
                </a:ext>
              </a:extLst>
            </p:cNvPr>
            <p:cNvGrpSpPr/>
            <p:nvPr/>
          </p:nvGrpSpPr>
          <p:grpSpPr>
            <a:xfrm>
              <a:off x="7316835" y="187982"/>
              <a:ext cx="1490982" cy="527960"/>
              <a:chOff x="8191551" y="1012122"/>
              <a:chExt cx="2100580" cy="710501"/>
            </a:xfrm>
          </p:grpSpPr>
          <p:sp>
            <p:nvSpPr>
              <p:cNvPr id="158" name="object 16">
                <a:extLst>
                  <a:ext uri="{FF2B5EF4-FFF2-40B4-BE49-F238E27FC236}">
                    <a16:creationId xmlns:a16="http://schemas.microsoft.com/office/drawing/2014/main" id="{4F2357D3-A0BA-DCF2-1FAE-2242CBDD7931}"/>
                  </a:ext>
                </a:extLst>
              </p:cNvPr>
              <p:cNvSpPr/>
              <p:nvPr/>
            </p:nvSpPr>
            <p:spPr>
              <a:xfrm>
                <a:off x="8191551" y="1711511"/>
                <a:ext cx="33655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36550">
                    <a:moveTo>
                      <a:pt x="0" y="0"/>
                    </a:moveTo>
                    <a:lnTo>
                      <a:pt x="336506" y="0"/>
                    </a:lnTo>
                  </a:path>
                </a:pathLst>
              </a:custGeom>
              <a:ln w="12576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59" name="object 17">
                <a:extLst>
                  <a:ext uri="{FF2B5EF4-FFF2-40B4-BE49-F238E27FC236}">
                    <a16:creationId xmlns:a16="http://schemas.microsoft.com/office/drawing/2014/main" id="{2216C649-940C-A16E-C632-412B26CBD65F}"/>
                  </a:ext>
                </a:extLst>
              </p:cNvPr>
              <p:cNvSpPr/>
              <p:nvPr/>
            </p:nvSpPr>
            <p:spPr>
              <a:xfrm>
                <a:off x="8191551" y="1716273"/>
                <a:ext cx="479425" cy="0"/>
              </a:xfrm>
              <a:custGeom>
                <a:avLst/>
                <a:gdLst/>
                <a:ahLst/>
                <a:cxnLst/>
                <a:rect l="l" t="t" r="r" b="b"/>
                <a:pathLst>
                  <a:path w="479425">
                    <a:moveTo>
                      <a:pt x="0" y="0"/>
                    </a:moveTo>
                    <a:lnTo>
                      <a:pt x="479204" y="0"/>
                    </a:lnTo>
                  </a:path>
                </a:pathLst>
              </a:custGeom>
              <a:ln w="317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60" name="object 18">
                <a:extLst>
                  <a:ext uri="{FF2B5EF4-FFF2-40B4-BE49-F238E27FC236}">
                    <a16:creationId xmlns:a16="http://schemas.microsoft.com/office/drawing/2014/main" id="{7E281DDB-8D9F-CBDF-6114-08B4542E0350}"/>
                  </a:ext>
                </a:extLst>
              </p:cNvPr>
              <p:cNvSpPr/>
              <p:nvPr/>
            </p:nvSpPr>
            <p:spPr>
              <a:xfrm>
                <a:off x="10098210" y="1711511"/>
                <a:ext cx="19367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93675">
                    <a:moveTo>
                      <a:pt x="0" y="0"/>
                    </a:moveTo>
                    <a:lnTo>
                      <a:pt x="193322" y="0"/>
                    </a:lnTo>
                  </a:path>
                </a:pathLst>
              </a:custGeom>
              <a:ln w="12576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61" name="object 19">
                <a:extLst>
                  <a:ext uri="{FF2B5EF4-FFF2-40B4-BE49-F238E27FC236}">
                    <a16:creationId xmlns:a16="http://schemas.microsoft.com/office/drawing/2014/main" id="{F25A9D13-D345-B67F-B2C0-C2C1F1893B22}"/>
                  </a:ext>
                </a:extLst>
              </p:cNvPr>
              <p:cNvSpPr/>
              <p:nvPr/>
            </p:nvSpPr>
            <p:spPr>
              <a:xfrm>
                <a:off x="8191551" y="1716273"/>
                <a:ext cx="2100580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2100579" h="6350">
                    <a:moveTo>
                      <a:pt x="1906658" y="0"/>
                    </a:moveTo>
                    <a:lnTo>
                      <a:pt x="2099981" y="0"/>
                    </a:lnTo>
                  </a:path>
                  <a:path w="2100579" h="6350">
                    <a:moveTo>
                      <a:pt x="0" y="6288"/>
                    </a:moveTo>
                    <a:lnTo>
                      <a:pt x="2099981" y="6288"/>
                    </a:lnTo>
                  </a:path>
                </a:pathLst>
              </a:custGeom>
              <a:ln w="317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62" name="object 20">
                <a:extLst>
                  <a:ext uri="{FF2B5EF4-FFF2-40B4-BE49-F238E27FC236}">
                    <a16:creationId xmlns:a16="http://schemas.microsoft.com/office/drawing/2014/main" id="{E17C2D20-9A07-522B-6836-ED8ED5F84986}"/>
                  </a:ext>
                </a:extLst>
              </p:cNvPr>
              <p:cNvSpPr/>
              <p:nvPr/>
            </p:nvSpPr>
            <p:spPr>
              <a:xfrm>
                <a:off x="8385361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87496"/>
                    </a:lnTo>
                    <a:lnTo>
                      <a:pt x="143183" y="87496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63" name="object 21">
                <a:extLst>
                  <a:ext uri="{FF2B5EF4-FFF2-40B4-BE49-F238E27FC236}">
                    <a16:creationId xmlns:a16="http://schemas.microsoft.com/office/drawing/2014/main" id="{29323373-8C84-FAEF-89EE-A5E979FB4B14}"/>
                  </a:ext>
                </a:extLst>
              </p:cNvPr>
              <p:cNvSpPr/>
              <p:nvPr/>
            </p:nvSpPr>
            <p:spPr>
              <a:xfrm>
                <a:off x="8385361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87496"/>
                    </a:lnTo>
                    <a:lnTo>
                      <a:pt x="0" y="8749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64" name="object 22">
                <a:extLst>
                  <a:ext uri="{FF2B5EF4-FFF2-40B4-BE49-F238E27FC236}">
                    <a16:creationId xmlns:a16="http://schemas.microsoft.com/office/drawing/2014/main" id="{5CC2E3F1-DD4F-03CE-ABAE-4E793DA64E3D}"/>
                  </a:ext>
                </a:extLst>
              </p:cNvPr>
              <p:cNvSpPr/>
              <p:nvPr/>
            </p:nvSpPr>
            <p:spPr>
              <a:xfrm>
                <a:off x="8528058" y="1012122"/>
                <a:ext cx="143510" cy="70612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706119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705676"/>
                    </a:lnTo>
                    <a:lnTo>
                      <a:pt x="143183" y="705676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65" name="object 23">
                <a:extLst>
                  <a:ext uri="{FF2B5EF4-FFF2-40B4-BE49-F238E27FC236}">
                    <a16:creationId xmlns:a16="http://schemas.microsoft.com/office/drawing/2014/main" id="{4EB3DBE8-2190-D713-8DBD-A8A74E5E25EC}"/>
                  </a:ext>
                </a:extLst>
              </p:cNvPr>
              <p:cNvSpPr/>
              <p:nvPr/>
            </p:nvSpPr>
            <p:spPr>
              <a:xfrm>
                <a:off x="8528058" y="1012122"/>
                <a:ext cx="143510" cy="70612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706119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705676"/>
                    </a:lnTo>
                    <a:lnTo>
                      <a:pt x="0" y="70567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66" name="object 24">
                <a:extLst>
                  <a:ext uri="{FF2B5EF4-FFF2-40B4-BE49-F238E27FC236}">
                    <a16:creationId xmlns:a16="http://schemas.microsoft.com/office/drawing/2014/main" id="{F33DA85D-6313-9532-91AB-4104EF9330D8}"/>
                  </a:ext>
                </a:extLst>
              </p:cNvPr>
              <p:cNvSpPr/>
              <p:nvPr/>
            </p:nvSpPr>
            <p:spPr>
              <a:xfrm>
                <a:off x="8670755" y="1535343"/>
                <a:ext cx="143510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82880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182455"/>
                    </a:lnTo>
                    <a:lnTo>
                      <a:pt x="143183" y="182455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67" name="object 25">
                <a:extLst>
                  <a:ext uri="{FF2B5EF4-FFF2-40B4-BE49-F238E27FC236}">
                    <a16:creationId xmlns:a16="http://schemas.microsoft.com/office/drawing/2014/main" id="{86923A44-0FC4-2203-D2EB-66DD9221A161}"/>
                  </a:ext>
                </a:extLst>
              </p:cNvPr>
              <p:cNvSpPr/>
              <p:nvPr/>
            </p:nvSpPr>
            <p:spPr>
              <a:xfrm>
                <a:off x="8670755" y="1535343"/>
                <a:ext cx="143510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8288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182455"/>
                    </a:lnTo>
                    <a:lnTo>
                      <a:pt x="0" y="182455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68" name="object 26">
                <a:extLst>
                  <a:ext uri="{FF2B5EF4-FFF2-40B4-BE49-F238E27FC236}">
                    <a16:creationId xmlns:a16="http://schemas.microsoft.com/office/drawing/2014/main" id="{4BFA37E3-0620-14E7-C7BE-1DC4E38D8784}"/>
                  </a:ext>
                </a:extLst>
              </p:cNvPr>
              <p:cNvSpPr/>
              <p:nvPr/>
            </p:nvSpPr>
            <p:spPr>
              <a:xfrm>
                <a:off x="8813451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290708"/>
                    </a:lnTo>
                    <a:lnTo>
                      <a:pt x="143184" y="290708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69" name="object 27">
                <a:extLst>
                  <a:ext uri="{FF2B5EF4-FFF2-40B4-BE49-F238E27FC236}">
                    <a16:creationId xmlns:a16="http://schemas.microsoft.com/office/drawing/2014/main" id="{0041E96B-504F-9D6A-4F23-616C37BED125}"/>
                  </a:ext>
                </a:extLst>
              </p:cNvPr>
              <p:cNvSpPr/>
              <p:nvPr/>
            </p:nvSpPr>
            <p:spPr>
              <a:xfrm>
                <a:off x="8813451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90707"/>
                    </a:lnTo>
                    <a:lnTo>
                      <a:pt x="0" y="290707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70" name="object 28">
                <a:extLst>
                  <a:ext uri="{FF2B5EF4-FFF2-40B4-BE49-F238E27FC236}">
                    <a16:creationId xmlns:a16="http://schemas.microsoft.com/office/drawing/2014/main" id="{B2AF6D1F-2BD6-F8C6-9C1B-8D4362C825D1}"/>
                  </a:ext>
                </a:extLst>
              </p:cNvPr>
              <p:cNvSpPr/>
              <p:nvPr/>
            </p:nvSpPr>
            <p:spPr>
              <a:xfrm>
                <a:off x="8956149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87496"/>
                    </a:lnTo>
                    <a:lnTo>
                      <a:pt x="143184" y="87496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71" name="object 29">
                <a:extLst>
                  <a:ext uri="{FF2B5EF4-FFF2-40B4-BE49-F238E27FC236}">
                    <a16:creationId xmlns:a16="http://schemas.microsoft.com/office/drawing/2014/main" id="{1ED535DF-2953-CF22-0BD2-4821BD4F42D8}"/>
                  </a:ext>
                </a:extLst>
              </p:cNvPr>
              <p:cNvSpPr/>
              <p:nvPr/>
            </p:nvSpPr>
            <p:spPr>
              <a:xfrm>
                <a:off x="8956149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87496"/>
                    </a:lnTo>
                    <a:lnTo>
                      <a:pt x="0" y="8749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72" name="object 30">
                <a:extLst>
                  <a:ext uri="{FF2B5EF4-FFF2-40B4-BE49-F238E27FC236}">
                    <a16:creationId xmlns:a16="http://schemas.microsoft.com/office/drawing/2014/main" id="{A193B4C4-6CF7-3E00-62EE-163912AE521F}"/>
                  </a:ext>
                </a:extLst>
              </p:cNvPr>
              <p:cNvSpPr/>
              <p:nvPr/>
            </p:nvSpPr>
            <p:spPr>
              <a:xfrm>
                <a:off x="9098846" y="1403269"/>
                <a:ext cx="143510" cy="31496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1496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314529"/>
                    </a:lnTo>
                    <a:lnTo>
                      <a:pt x="143184" y="314529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73" name="object 31">
                <a:extLst>
                  <a:ext uri="{FF2B5EF4-FFF2-40B4-BE49-F238E27FC236}">
                    <a16:creationId xmlns:a16="http://schemas.microsoft.com/office/drawing/2014/main" id="{D37C3922-9FFA-DFBD-DDFB-1D02A70706D3}"/>
                  </a:ext>
                </a:extLst>
              </p:cNvPr>
              <p:cNvSpPr/>
              <p:nvPr/>
            </p:nvSpPr>
            <p:spPr>
              <a:xfrm>
                <a:off x="9098846" y="1403269"/>
                <a:ext cx="143510" cy="31496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1496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314529"/>
                    </a:lnTo>
                    <a:lnTo>
                      <a:pt x="0" y="31452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74" name="object 32">
                <a:extLst>
                  <a:ext uri="{FF2B5EF4-FFF2-40B4-BE49-F238E27FC236}">
                    <a16:creationId xmlns:a16="http://schemas.microsoft.com/office/drawing/2014/main" id="{61457787-B80F-BFE5-CECF-3AA9D91BA9DD}"/>
                  </a:ext>
                </a:extLst>
              </p:cNvPr>
              <p:cNvSpPr/>
              <p:nvPr/>
            </p:nvSpPr>
            <p:spPr>
              <a:xfrm>
                <a:off x="9241543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290708"/>
                    </a:lnTo>
                    <a:lnTo>
                      <a:pt x="143184" y="290708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75" name="object 33">
                <a:extLst>
                  <a:ext uri="{FF2B5EF4-FFF2-40B4-BE49-F238E27FC236}">
                    <a16:creationId xmlns:a16="http://schemas.microsoft.com/office/drawing/2014/main" id="{A28ED9E3-8A37-1B7D-729A-F2F49F1B29C3}"/>
                  </a:ext>
                </a:extLst>
              </p:cNvPr>
              <p:cNvSpPr/>
              <p:nvPr/>
            </p:nvSpPr>
            <p:spPr>
              <a:xfrm>
                <a:off x="9241543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90708"/>
                    </a:lnTo>
                    <a:lnTo>
                      <a:pt x="0" y="290708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76" name="object 34">
                <a:extLst>
                  <a:ext uri="{FF2B5EF4-FFF2-40B4-BE49-F238E27FC236}">
                    <a16:creationId xmlns:a16="http://schemas.microsoft.com/office/drawing/2014/main" id="{3E28B034-599B-3917-7B14-452EE5B7A042}"/>
                  </a:ext>
                </a:extLst>
              </p:cNvPr>
              <p:cNvSpPr/>
              <p:nvPr/>
            </p:nvSpPr>
            <p:spPr>
              <a:xfrm>
                <a:off x="9526937" y="1585520"/>
                <a:ext cx="143510" cy="1327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3271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132279"/>
                    </a:lnTo>
                    <a:lnTo>
                      <a:pt x="143183" y="132279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77" name="object 35">
                <a:extLst>
                  <a:ext uri="{FF2B5EF4-FFF2-40B4-BE49-F238E27FC236}">
                    <a16:creationId xmlns:a16="http://schemas.microsoft.com/office/drawing/2014/main" id="{EC758E22-F2A6-DD56-42EE-20A79CF16690}"/>
                  </a:ext>
                </a:extLst>
              </p:cNvPr>
              <p:cNvSpPr/>
              <p:nvPr/>
            </p:nvSpPr>
            <p:spPr>
              <a:xfrm>
                <a:off x="9526937" y="1585520"/>
                <a:ext cx="143510" cy="1327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3271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132279"/>
                    </a:lnTo>
                    <a:lnTo>
                      <a:pt x="0" y="13227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78" name="object 36">
                <a:extLst>
                  <a:ext uri="{FF2B5EF4-FFF2-40B4-BE49-F238E27FC236}">
                    <a16:creationId xmlns:a16="http://schemas.microsoft.com/office/drawing/2014/main" id="{AAB797AA-C3BE-28C9-4AEA-404037A0D2C4}"/>
                  </a:ext>
                </a:extLst>
              </p:cNvPr>
              <p:cNvSpPr/>
              <p:nvPr/>
            </p:nvSpPr>
            <p:spPr>
              <a:xfrm>
                <a:off x="9669635" y="1479669"/>
                <a:ext cx="143510" cy="2381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38125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238130"/>
                    </a:lnTo>
                    <a:lnTo>
                      <a:pt x="143183" y="238130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79" name="object 37">
                <a:extLst>
                  <a:ext uri="{FF2B5EF4-FFF2-40B4-BE49-F238E27FC236}">
                    <a16:creationId xmlns:a16="http://schemas.microsoft.com/office/drawing/2014/main" id="{92A7E11F-AF6C-0252-2A2C-02B16D13289D}"/>
                  </a:ext>
                </a:extLst>
              </p:cNvPr>
              <p:cNvSpPr/>
              <p:nvPr/>
            </p:nvSpPr>
            <p:spPr>
              <a:xfrm>
                <a:off x="9669635" y="1479669"/>
                <a:ext cx="143510" cy="2381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38125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38129"/>
                    </a:lnTo>
                    <a:lnTo>
                      <a:pt x="0" y="23812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80" name="object 38">
                <a:extLst>
                  <a:ext uri="{FF2B5EF4-FFF2-40B4-BE49-F238E27FC236}">
                    <a16:creationId xmlns:a16="http://schemas.microsoft.com/office/drawing/2014/main" id="{B5151F66-DAB2-6EA1-735C-9260F5FE8409}"/>
                  </a:ext>
                </a:extLst>
              </p:cNvPr>
              <p:cNvSpPr/>
              <p:nvPr/>
            </p:nvSpPr>
            <p:spPr>
              <a:xfrm>
                <a:off x="9812332" y="1396268"/>
                <a:ext cx="143510" cy="32194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2194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321530"/>
                    </a:lnTo>
                    <a:lnTo>
                      <a:pt x="143183" y="321530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81" name="object 39">
                <a:extLst>
                  <a:ext uri="{FF2B5EF4-FFF2-40B4-BE49-F238E27FC236}">
                    <a16:creationId xmlns:a16="http://schemas.microsoft.com/office/drawing/2014/main" id="{E2F63FE5-4A1F-F8B3-9A58-54BEF89074E9}"/>
                  </a:ext>
                </a:extLst>
              </p:cNvPr>
              <p:cNvSpPr/>
              <p:nvPr/>
            </p:nvSpPr>
            <p:spPr>
              <a:xfrm>
                <a:off x="9812332" y="1396268"/>
                <a:ext cx="143510" cy="32194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2194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321531"/>
                    </a:lnTo>
                    <a:lnTo>
                      <a:pt x="0" y="321531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82" name="object 40">
                <a:extLst>
                  <a:ext uri="{FF2B5EF4-FFF2-40B4-BE49-F238E27FC236}">
                    <a16:creationId xmlns:a16="http://schemas.microsoft.com/office/drawing/2014/main" id="{BCB4FFE2-84EE-4BA7-2AD7-A924C1049BF5}"/>
                  </a:ext>
                </a:extLst>
              </p:cNvPr>
              <p:cNvSpPr/>
              <p:nvPr/>
            </p:nvSpPr>
            <p:spPr>
              <a:xfrm>
                <a:off x="9955026" y="1661887"/>
                <a:ext cx="143510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651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55911"/>
                    </a:lnTo>
                    <a:lnTo>
                      <a:pt x="143183" y="55911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83" name="object 41">
                <a:extLst>
                  <a:ext uri="{FF2B5EF4-FFF2-40B4-BE49-F238E27FC236}">
                    <a16:creationId xmlns:a16="http://schemas.microsoft.com/office/drawing/2014/main" id="{6EEEC603-4295-2919-C554-240D74BF7349}"/>
                  </a:ext>
                </a:extLst>
              </p:cNvPr>
              <p:cNvSpPr/>
              <p:nvPr/>
            </p:nvSpPr>
            <p:spPr>
              <a:xfrm>
                <a:off x="9955026" y="1661887"/>
                <a:ext cx="143510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651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55911"/>
                    </a:lnTo>
                    <a:lnTo>
                      <a:pt x="0" y="55911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</p:grpSp>
        <p:grpSp>
          <p:nvGrpSpPr>
            <p:cNvPr id="155" name="object 129">
              <a:extLst>
                <a:ext uri="{FF2B5EF4-FFF2-40B4-BE49-F238E27FC236}">
                  <a16:creationId xmlns:a16="http://schemas.microsoft.com/office/drawing/2014/main" id="{636109AC-9912-5370-E6AD-8DE507582F2B}"/>
                </a:ext>
              </a:extLst>
            </p:cNvPr>
            <p:cNvGrpSpPr/>
            <p:nvPr/>
          </p:nvGrpSpPr>
          <p:grpSpPr>
            <a:xfrm>
              <a:off x="8160019" y="315212"/>
              <a:ext cx="108623" cy="401079"/>
              <a:chOff x="9379478" y="1183342"/>
              <a:chExt cx="153035" cy="539750"/>
            </a:xfrm>
          </p:grpSpPr>
          <p:sp>
            <p:nvSpPr>
              <p:cNvPr id="156" name="object 130">
                <a:extLst>
                  <a:ext uri="{FF2B5EF4-FFF2-40B4-BE49-F238E27FC236}">
                    <a16:creationId xmlns:a16="http://schemas.microsoft.com/office/drawing/2014/main" id="{BEDDBED8-F214-9CAE-DA04-E4CB8FB4F642}"/>
                  </a:ext>
                </a:extLst>
              </p:cNvPr>
              <p:cNvSpPr/>
              <p:nvPr/>
            </p:nvSpPr>
            <p:spPr>
              <a:xfrm>
                <a:off x="9384241" y="1188105"/>
                <a:ext cx="143510" cy="5302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30225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529694"/>
                    </a:lnTo>
                    <a:lnTo>
                      <a:pt x="143184" y="529694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57" name="object 131">
                <a:extLst>
                  <a:ext uri="{FF2B5EF4-FFF2-40B4-BE49-F238E27FC236}">
                    <a16:creationId xmlns:a16="http://schemas.microsoft.com/office/drawing/2014/main" id="{69D88936-A153-3D5C-740B-1B78DF2CC33C}"/>
                  </a:ext>
                </a:extLst>
              </p:cNvPr>
              <p:cNvSpPr/>
              <p:nvPr/>
            </p:nvSpPr>
            <p:spPr>
              <a:xfrm>
                <a:off x="9384241" y="1188105"/>
                <a:ext cx="143510" cy="5302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30225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529694"/>
                    </a:lnTo>
                    <a:lnTo>
                      <a:pt x="0" y="529694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</p:grpSp>
      </p:grpSp>
      <p:grpSp>
        <p:nvGrpSpPr>
          <p:cNvPr id="184" name="Group 183">
            <a:extLst>
              <a:ext uri="{FF2B5EF4-FFF2-40B4-BE49-F238E27FC236}">
                <a16:creationId xmlns:a16="http://schemas.microsoft.com/office/drawing/2014/main" id="{C7BAA666-FEBD-20A7-2A9A-1DB71AAB4007}"/>
              </a:ext>
            </a:extLst>
          </p:cNvPr>
          <p:cNvGrpSpPr>
            <a:grpSpLocks noChangeAspect="1"/>
          </p:cNvGrpSpPr>
          <p:nvPr/>
        </p:nvGrpSpPr>
        <p:grpSpPr>
          <a:xfrm>
            <a:off x="5855288" y="2581748"/>
            <a:ext cx="359040" cy="127221"/>
            <a:chOff x="7316835" y="187982"/>
            <a:chExt cx="1490982" cy="528309"/>
          </a:xfrm>
        </p:grpSpPr>
        <p:grpSp>
          <p:nvGrpSpPr>
            <p:cNvPr id="185" name="object 14">
              <a:extLst>
                <a:ext uri="{FF2B5EF4-FFF2-40B4-BE49-F238E27FC236}">
                  <a16:creationId xmlns:a16="http://schemas.microsoft.com/office/drawing/2014/main" id="{589D12E7-5E86-6ABD-1441-7EE5140F3676}"/>
                </a:ext>
              </a:extLst>
            </p:cNvPr>
            <p:cNvGrpSpPr/>
            <p:nvPr/>
          </p:nvGrpSpPr>
          <p:grpSpPr>
            <a:xfrm>
              <a:off x="7316835" y="187982"/>
              <a:ext cx="1490982" cy="527960"/>
              <a:chOff x="8191551" y="1012122"/>
              <a:chExt cx="2100580" cy="710501"/>
            </a:xfrm>
          </p:grpSpPr>
          <p:sp>
            <p:nvSpPr>
              <p:cNvPr id="189" name="object 16">
                <a:extLst>
                  <a:ext uri="{FF2B5EF4-FFF2-40B4-BE49-F238E27FC236}">
                    <a16:creationId xmlns:a16="http://schemas.microsoft.com/office/drawing/2014/main" id="{85D584E3-2C6B-B52A-AD5B-BAB067A8C3F5}"/>
                  </a:ext>
                </a:extLst>
              </p:cNvPr>
              <p:cNvSpPr/>
              <p:nvPr/>
            </p:nvSpPr>
            <p:spPr>
              <a:xfrm>
                <a:off x="8191551" y="1711511"/>
                <a:ext cx="33655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36550">
                    <a:moveTo>
                      <a:pt x="0" y="0"/>
                    </a:moveTo>
                    <a:lnTo>
                      <a:pt x="336506" y="0"/>
                    </a:lnTo>
                  </a:path>
                </a:pathLst>
              </a:custGeom>
              <a:ln w="12576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90" name="object 17">
                <a:extLst>
                  <a:ext uri="{FF2B5EF4-FFF2-40B4-BE49-F238E27FC236}">
                    <a16:creationId xmlns:a16="http://schemas.microsoft.com/office/drawing/2014/main" id="{58B8F2D2-9974-FBE6-4142-8946C3FF5481}"/>
                  </a:ext>
                </a:extLst>
              </p:cNvPr>
              <p:cNvSpPr/>
              <p:nvPr/>
            </p:nvSpPr>
            <p:spPr>
              <a:xfrm>
                <a:off x="8191551" y="1716273"/>
                <a:ext cx="479425" cy="0"/>
              </a:xfrm>
              <a:custGeom>
                <a:avLst/>
                <a:gdLst/>
                <a:ahLst/>
                <a:cxnLst/>
                <a:rect l="l" t="t" r="r" b="b"/>
                <a:pathLst>
                  <a:path w="479425">
                    <a:moveTo>
                      <a:pt x="0" y="0"/>
                    </a:moveTo>
                    <a:lnTo>
                      <a:pt x="479204" y="0"/>
                    </a:lnTo>
                  </a:path>
                </a:pathLst>
              </a:custGeom>
              <a:ln w="317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91" name="object 18">
                <a:extLst>
                  <a:ext uri="{FF2B5EF4-FFF2-40B4-BE49-F238E27FC236}">
                    <a16:creationId xmlns:a16="http://schemas.microsoft.com/office/drawing/2014/main" id="{0CF94055-9B0F-9222-3D25-8AA522BE3D66}"/>
                  </a:ext>
                </a:extLst>
              </p:cNvPr>
              <p:cNvSpPr/>
              <p:nvPr/>
            </p:nvSpPr>
            <p:spPr>
              <a:xfrm>
                <a:off x="10098210" y="1711511"/>
                <a:ext cx="19367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93675">
                    <a:moveTo>
                      <a:pt x="0" y="0"/>
                    </a:moveTo>
                    <a:lnTo>
                      <a:pt x="193322" y="0"/>
                    </a:lnTo>
                  </a:path>
                </a:pathLst>
              </a:custGeom>
              <a:ln w="12576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92" name="object 19">
                <a:extLst>
                  <a:ext uri="{FF2B5EF4-FFF2-40B4-BE49-F238E27FC236}">
                    <a16:creationId xmlns:a16="http://schemas.microsoft.com/office/drawing/2014/main" id="{9D06CFCA-B28A-8C76-2D85-73ABCA45A6B8}"/>
                  </a:ext>
                </a:extLst>
              </p:cNvPr>
              <p:cNvSpPr/>
              <p:nvPr/>
            </p:nvSpPr>
            <p:spPr>
              <a:xfrm>
                <a:off x="8191551" y="1716273"/>
                <a:ext cx="2100580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2100579" h="6350">
                    <a:moveTo>
                      <a:pt x="1906658" y="0"/>
                    </a:moveTo>
                    <a:lnTo>
                      <a:pt x="2099981" y="0"/>
                    </a:lnTo>
                  </a:path>
                  <a:path w="2100579" h="6350">
                    <a:moveTo>
                      <a:pt x="0" y="6288"/>
                    </a:moveTo>
                    <a:lnTo>
                      <a:pt x="2099981" y="6288"/>
                    </a:lnTo>
                  </a:path>
                </a:pathLst>
              </a:custGeom>
              <a:ln w="317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93" name="object 20">
                <a:extLst>
                  <a:ext uri="{FF2B5EF4-FFF2-40B4-BE49-F238E27FC236}">
                    <a16:creationId xmlns:a16="http://schemas.microsoft.com/office/drawing/2014/main" id="{7F725AE0-986E-2B44-3EA2-FA4F8CF5AF29}"/>
                  </a:ext>
                </a:extLst>
              </p:cNvPr>
              <p:cNvSpPr/>
              <p:nvPr/>
            </p:nvSpPr>
            <p:spPr>
              <a:xfrm>
                <a:off x="8385361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87496"/>
                    </a:lnTo>
                    <a:lnTo>
                      <a:pt x="143183" y="87496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94" name="object 21">
                <a:extLst>
                  <a:ext uri="{FF2B5EF4-FFF2-40B4-BE49-F238E27FC236}">
                    <a16:creationId xmlns:a16="http://schemas.microsoft.com/office/drawing/2014/main" id="{2C214899-83B4-3F0D-3C26-0700FDE46518}"/>
                  </a:ext>
                </a:extLst>
              </p:cNvPr>
              <p:cNvSpPr/>
              <p:nvPr/>
            </p:nvSpPr>
            <p:spPr>
              <a:xfrm>
                <a:off x="8385361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87496"/>
                    </a:lnTo>
                    <a:lnTo>
                      <a:pt x="0" y="8749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95" name="object 22">
                <a:extLst>
                  <a:ext uri="{FF2B5EF4-FFF2-40B4-BE49-F238E27FC236}">
                    <a16:creationId xmlns:a16="http://schemas.microsoft.com/office/drawing/2014/main" id="{0440FD0A-12C8-D84B-14BD-B85164172142}"/>
                  </a:ext>
                </a:extLst>
              </p:cNvPr>
              <p:cNvSpPr/>
              <p:nvPr/>
            </p:nvSpPr>
            <p:spPr>
              <a:xfrm>
                <a:off x="8528058" y="1012122"/>
                <a:ext cx="143510" cy="70612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706119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705676"/>
                    </a:lnTo>
                    <a:lnTo>
                      <a:pt x="143183" y="705676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96" name="object 23">
                <a:extLst>
                  <a:ext uri="{FF2B5EF4-FFF2-40B4-BE49-F238E27FC236}">
                    <a16:creationId xmlns:a16="http://schemas.microsoft.com/office/drawing/2014/main" id="{BF1660FE-1EAB-49EE-AA66-8D3F7D8EFAC8}"/>
                  </a:ext>
                </a:extLst>
              </p:cNvPr>
              <p:cNvSpPr/>
              <p:nvPr/>
            </p:nvSpPr>
            <p:spPr>
              <a:xfrm>
                <a:off x="8528058" y="1012122"/>
                <a:ext cx="143510" cy="70612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706119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705676"/>
                    </a:lnTo>
                    <a:lnTo>
                      <a:pt x="0" y="70567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97" name="object 24">
                <a:extLst>
                  <a:ext uri="{FF2B5EF4-FFF2-40B4-BE49-F238E27FC236}">
                    <a16:creationId xmlns:a16="http://schemas.microsoft.com/office/drawing/2014/main" id="{EA618310-ACCE-7F89-8160-0D1D5CDBC170}"/>
                  </a:ext>
                </a:extLst>
              </p:cNvPr>
              <p:cNvSpPr/>
              <p:nvPr/>
            </p:nvSpPr>
            <p:spPr>
              <a:xfrm>
                <a:off x="8670755" y="1535343"/>
                <a:ext cx="143510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82880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182455"/>
                    </a:lnTo>
                    <a:lnTo>
                      <a:pt x="143183" y="182455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98" name="object 25">
                <a:extLst>
                  <a:ext uri="{FF2B5EF4-FFF2-40B4-BE49-F238E27FC236}">
                    <a16:creationId xmlns:a16="http://schemas.microsoft.com/office/drawing/2014/main" id="{1E24BEE1-6610-3451-8F68-3C47DC2F7713}"/>
                  </a:ext>
                </a:extLst>
              </p:cNvPr>
              <p:cNvSpPr/>
              <p:nvPr/>
            </p:nvSpPr>
            <p:spPr>
              <a:xfrm>
                <a:off x="8670755" y="1535343"/>
                <a:ext cx="143510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8288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182455"/>
                    </a:lnTo>
                    <a:lnTo>
                      <a:pt x="0" y="182455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99" name="object 26">
                <a:extLst>
                  <a:ext uri="{FF2B5EF4-FFF2-40B4-BE49-F238E27FC236}">
                    <a16:creationId xmlns:a16="http://schemas.microsoft.com/office/drawing/2014/main" id="{08106E1C-3BE0-7F5F-DACA-186933610A4E}"/>
                  </a:ext>
                </a:extLst>
              </p:cNvPr>
              <p:cNvSpPr/>
              <p:nvPr/>
            </p:nvSpPr>
            <p:spPr>
              <a:xfrm>
                <a:off x="8813451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290708"/>
                    </a:lnTo>
                    <a:lnTo>
                      <a:pt x="143184" y="290708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00" name="object 27">
                <a:extLst>
                  <a:ext uri="{FF2B5EF4-FFF2-40B4-BE49-F238E27FC236}">
                    <a16:creationId xmlns:a16="http://schemas.microsoft.com/office/drawing/2014/main" id="{70814645-8A4A-B21D-5FBB-D45E078A24D6}"/>
                  </a:ext>
                </a:extLst>
              </p:cNvPr>
              <p:cNvSpPr/>
              <p:nvPr/>
            </p:nvSpPr>
            <p:spPr>
              <a:xfrm>
                <a:off x="8813451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90707"/>
                    </a:lnTo>
                    <a:lnTo>
                      <a:pt x="0" y="290707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01" name="object 28">
                <a:extLst>
                  <a:ext uri="{FF2B5EF4-FFF2-40B4-BE49-F238E27FC236}">
                    <a16:creationId xmlns:a16="http://schemas.microsoft.com/office/drawing/2014/main" id="{BC9C3459-7BFF-4B1F-2CB7-1D2467934010}"/>
                  </a:ext>
                </a:extLst>
              </p:cNvPr>
              <p:cNvSpPr/>
              <p:nvPr/>
            </p:nvSpPr>
            <p:spPr>
              <a:xfrm>
                <a:off x="8956149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87496"/>
                    </a:lnTo>
                    <a:lnTo>
                      <a:pt x="143184" y="87496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02" name="object 29">
                <a:extLst>
                  <a:ext uri="{FF2B5EF4-FFF2-40B4-BE49-F238E27FC236}">
                    <a16:creationId xmlns:a16="http://schemas.microsoft.com/office/drawing/2014/main" id="{D8003ED1-9E90-8E4D-A79E-FC1342B8A666}"/>
                  </a:ext>
                </a:extLst>
              </p:cNvPr>
              <p:cNvSpPr/>
              <p:nvPr/>
            </p:nvSpPr>
            <p:spPr>
              <a:xfrm>
                <a:off x="8956149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87496"/>
                    </a:lnTo>
                    <a:lnTo>
                      <a:pt x="0" y="8749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03" name="object 30">
                <a:extLst>
                  <a:ext uri="{FF2B5EF4-FFF2-40B4-BE49-F238E27FC236}">
                    <a16:creationId xmlns:a16="http://schemas.microsoft.com/office/drawing/2014/main" id="{54981B10-F9B0-BA36-E880-55E769CB0950}"/>
                  </a:ext>
                </a:extLst>
              </p:cNvPr>
              <p:cNvSpPr/>
              <p:nvPr/>
            </p:nvSpPr>
            <p:spPr>
              <a:xfrm>
                <a:off x="9098846" y="1403269"/>
                <a:ext cx="143510" cy="31496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1496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314529"/>
                    </a:lnTo>
                    <a:lnTo>
                      <a:pt x="143184" y="314529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04" name="object 31">
                <a:extLst>
                  <a:ext uri="{FF2B5EF4-FFF2-40B4-BE49-F238E27FC236}">
                    <a16:creationId xmlns:a16="http://schemas.microsoft.com/office/drawing/2014/main" id="{7972D512-1402-02B9-2E2A-C0D1F92EB974}"/>
                  </a:ext>
                </a:extLst>
              </p:cNvPr>
              <p:cNvSpPr/>
              <p:nvPr/>
            </p:nvSpPr>
            <p:spPr>
              <a:xfrm>
                <a:off x="9098846" y="1403269"/>
                <a:ext cx="143510" cy="31496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1496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314529"/>
                    </a:lnTo>
                    <a:lnTo>
                      <a:pt x="0" y="31452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05" name="object 32">
                <a:extLst>
                  <a:ext uri="{FF2B5EF4-FFF2-40B4-BE49-F238E27FC236}">
                    <a16:creationId xmlns:a16="http://schemas.microsoft.com/office/drawing/2014/main" id="{871EE298-1B39-91D8-1CB9-7DA235030508}"/>
                  </a:ext>
                </a:extLst>
              </p:cNvPr>
              <p:cNvSpPr/>
              <p:nvPr/>
            </p:nvSpPr>
            <p:spPr>
              <a:xfrm>
                <a:off x="9241543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290708"/>
                    </a:lnTo>
                    <a:lnTo>
                      <a:pt x="143184" y="290708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06" name="object 33">
                <a:extLst>
                  <a:ext uri="{FF2B5EF4-FFF2-40B4-BE49-F238E27FC236}">
                    <a16:creationId xmlns:a16="http://schemas.microsoft.com/office/drawing/2014/main" id="{2334F6D4-C2B4-F957-64CB-4BF4EF236071}"/>
                  </a:ext>
                </a:extLst>
              </p:cNvPr>
              <p:cNvSpPr/>
              <p:nvPr/>
            </p:nvSpPr>
            <p:spPr>
              <a:xfrm>
                <a:off x="9241543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90708"/>
                    </a:lnTo>
                    <a:lnTo>
                      <a:pt x="0" y="290708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07" name="object 34">
                <a:extLst>
                  <a:ext uri="{FF2B5EF4-FFF2-40B4-BE49-F238E27FC236}">
                    <a16:creationId xmlns:a16="http://schemas.microsoft.com/office/drawing/2014/main" id="{5C800273-2FBA-4271-13B7-AED913F7BDB0}"/>
                  </a:ext>
                </a:extLst>
              </p:cNvPr>
              <p:cNvSpPr/>
              <p:nvPr/>
            </p:nvSpPr>
            <p:spPr>
              <a:xfrm>
                <a:off x="9526937" y="1585520"/>
                <a:ext cx="143510" cy="1327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3271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132279"/>
                    </a:lnTo>
                    <a:lnTo>
                      <a:pt x="143183" y="132279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08" name="object 35">
                <a:extLst>
                  <a:ext uri="{FF2B5EF4-FFF2-40B4-BE49-F238E27FC236}">
                    <a16:creationId xmlns:a16="http://schemas.microsoft.com/office/drawing/2014/main" id="{FD396B4E-2DA6-FEF0-80F0-E462BAB413CE}"/>
                  </a:ext>
                </a:extLst>
              </p:cNvPr>
              <p:cNvSpPr/>
              <p:nvPr/>
            </p:nvSpPr>
            <p:spPr>
              <a:xfrm>
                <a:off x="9526937" y="1585520"/>
                <a:ext cx="143510" cy="1327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3271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132279"/>
                    </a:lnTo>
                    <a:lnTo>
                      <a:pt x="0" y="13227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09" name="object 36">
                <a:extLst>
                  <a:ext uri="{FF2B5EF4-FFF2-40B4-BE49-F238E27FC236}">
                    <a16:creationId xmlns:a16="http://schemas.microsoft.com/office/drawing/2014/main" id="{53C6B549-A2DC-DDE4-F000-146797BE3EFB}"/>
                  </a:ext>
                </a:extLst>
              </p:cNvPr>
              <p:cNvSpPr/>
              <p:nvPr/>
            </p:nvSpPr>
            <p:spPr>
              <a:xfrm>
                <a:off x="9669635" y="1479669"/>
                <a:ext cx="143510" cy="2381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38125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238130"/>
                    </a:lnTo>
                    <a:lnTo>
                      <a:pt x="143183" y="238130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10" name="object 37">
                <a:extLst>
                  <a:ext uri="{FF2B5EF4-FFF2-40B4-BE49-F238E27FC236}">
                    <a16:creationId xmlns:a16="http://schemas.microsoft.com/office/drawing/2014/main" id="{9BB9B77F-615B-0F1E-B278-4E74457260A9}"/>
                  </a:ext>
                </a:extLst>
              </p:cNvPr>
              <p:cNvSpPr/>
              <p:nvPr/>
            </p:nvSpPr>
            <p:spPr>
              <a:xfrm>
                <a:off x="9669635" y="1479669"/>
                <a:ext cx="143510" cy="2381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38125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38129"/>
                    </a:lnTo>
                    <a:lnTo>
                      <a:pt x="0" y="23812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11" name="object 38">
                <a:extLst>
                  <a:ext uri="{FF2B5EF4-FFF2-40B4-BE49-F238E27FC236}">
                    <a16:creationId xmlns:a16="http://schemas.microsoft.com/office/drawing/2014/main" id="{0CB82CBE-6414-D1BB-9A05-599ACB4DDABE}"/>
                  </a:ext>
                </a:extLst>
              </p:cNvPr>
              <p:cNvSpPr/>
              <p:nvPr/>
            </p:nvSpPr>
            <p:spPr>
              <a:xfrm>
                <a:off x="9812332" y="1396268"/>
                <a:ext cx="143510" cy="32194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2194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321530"/>
                    </a:lnTo>
                    <a:lnTo>
                      <a:pt x="143183" y="321530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12" name="object 39">
                <a:extLst>
                  <a:ext uri="{FF2B5EF4-FFF2-40B4-BE49-F238E27FC236}">
                    <a16:creationId xmlns:a16="http://schemas.microsoft.com/office/drawing/2014/main" id="{227999FC-B3B5-E263-E08A-F559A8AF07CD}"/>
                  </a:ext>
                </a:extLst>
              </p:cNvPr>
              <p:cNvSpPr/>
              <p:nvPr/>
            </p:nvSpPr>
            <p:spPr>
              <a:xfrm>
                <a:off x="9812332" y="1396268"/>
                <a:ext cx="143510" cy="32194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2194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321531"/>
                    </a:lnTo>
                    <a:lnTo>
                      <a:pt x="0" y="321531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13" name="object 40">
                <a:extLst>
                  <a:ext uri="{FF2B5EF4-FFF2-40B4-BE49-F238E27FC236}">
                    <a16:creationId xmlns:a16="http://schemas.microsoft.com/office/drawing/2014/main" id="{6866D6EC-0CE5-5DF7-B08B-9DD0AC4FD2E7}"/>
                  </a:ext>
                </a:extLst>
              </p:cNvPr>
              <p:cNvSpPr/>
              <p:nvPr/>
            </p:nvSpPr>
            <p:spPr>
              <a:xfrm>
                <a:off x="9955026" y="1661887"/>
                <a:ext cx="143510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651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55911"/>
                    </a:lnTo>
                    <a:lnTo>
                      <a:pt x="143183" y="55911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14" name="object 41">
                <a:extLst>
                  <a:ext uri="{FF2B5EF4-FFF2-40B4-BE49-F238E27FC236}">
                    <a16:creationId xmlns:a16="http://schemas.microsoft.com/office/drawing/2014/main" id="{144F3F71-716D-1101-F36D-10C933BF1EED}"/>
                  </a:ext>
                </a:extLst>
              </p:cNvPr>
              <p:cNvSpPr/>
              <p:nvPr/>
            </p:nvSpPr>
            <p:spPr>
              <a:xfrm>
                <a:off x="9955026" y="1661887"/>
                <a:ext cx="143510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651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55911"/>
                    </a:lnTo>
                    <a:lnTo>
                      <a:pt x="0" y="55911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</p:grpSp>
        <p:grpSp>
          <p:nvGrpSpPr>
            <p:cNvPr id="186" name="object 129">
              <a:extLst>
                <a:ext uri="{FF2B5EF4-FFF2-40B4-BE49-F238E27FC236}">
                  <a16:creationId xmlns:a16="http://schemas.microsoft.com/office/drawing/2014/main" id="{0BA15FDB-4FDC-56CF-8926-4B460DE97131}"/>
                </a:ext>
              </a:extLst>
            </p:cNvPr>
            <p:cNvGrpSpPr/>
            <p:nvPr/>
          </p:nvGrpSpPr>
          <p:grpSpPr>
            <a:xfrm>
              <a:off x="8160019" y="315212"/>
              <a:ext cx="108623" cy="401079"/>
              <a:chOff x="9379478" y="1183342"/>
              <a:chExt cx="153035" cy="539750"/>
            </a:xfrm>
          </p:grpSpPr>
          <p:sp>
            <p:nvSpPr>
              <p:cNvPr id="187" name="object 130">
                <a:extLst>
                  <a:ext uri="{FF2B5EF4-FFF2-40B4-BE49-F238E27FC236}">
                    <a16:creationId xmlns:a16="http://schemas.microsoft.com/office/drawing/2014/main" id="{F2124354-0CCE-C4C6-0516-0C8CECECDF87}"/>
                  </a:ext>
                </a:extLst>
              </p:cNvPr>
              <p:cNvSpPr/>
              <p:nvPr/>
            </p:nvSpPr>
            <p:spPr>
              <a:xfrm>
                <a:off x="9384241" y="1188105"/>
                <a:ext cx="143510" cy="5302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30225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529694"/>
                    </a:lnTo>
                    <a:lnTo>
                      <a:pt x="143184" y="529694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88" name="object 131">
                <a:extLst>
                  <a:ext uri="{FF2B5EF4-FFF2-40B4-BE49-F238E27FC236}">
                    <a16:creationId xmlns:a16="http://schemas.microsoft.com/office/drawing/2014/main" id="{5FA7065E-5022-C360-2357-7A4D87068DDF}"/>
                  </a:ext>
                </a:extLst>
              </p:cNvPr>
              <p:cNvSpPr/>
              <p:nvPr/>
            </p:nvSpPr>
            <p:spPr>
              <a:xfrm>
                <a:off x="9384241" y="1188105"/>
                <a:ext cx="143510" cy="5302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30225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529694"/>
                    </a:lnTo>
                    <a:lnTo>
                      <a:pt x="0" y="529694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</p:grpSp>
      </p:grpSp>
      <p:sp>
        <p:nvSpPr>
          <p:cNvPr id="225" name="TextBox 224">
            <a:extLst>
              <a:ext uri="{FF2B5EF4-FFF2-40B4-BE49-F238E27FC236}">
                <a16:creationId xmlns:a16="http://schemas.microsoft.com/office/drawing/2014/main" id="{6AA642E5-EF16-E590-5436-2BE4C624FC0B}"/>
              </a:ext>
            </a:extLst>
          </p:cNvPr>
          <p:cNvSpPr txBox="1"/>
          <p:nvPr/>
        </p:nvSpPr>
        <p:spPr>
          <a:xfrm>
            <a:off x="3866361" y="4536811"/>
            <a:ext cx="705109" cy="4139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90" spc="-11" dirty="0">
                <a:solidFill>
                  <a:srgbClr val="7030A0"/>
                </a:solidFill>
                <a:latin typeface="Calibri"/>
                <a:cs typeface="Calibri"/>
              </a:rPr>
              <a:t>sat</a:t>
            </a:r>
            <a:endParaRPr lang="en-US" sz="2090" dirty="0">
              <a:solidFill>
                <a:srgbClr val="7030A0"/>
              </a:solidFill>
            </a:endParaRPr>
          </a:p>
        </p:txBody>
      </p:sp>
      <p:grpSp>
        <p:nvGrpSpPr>
          <p:cNvPr id="236" name="Group 235">
            <a:extLst>
              <a:ext uri="{FF2B5EF4-FFF2-40B4-BE49-F238E27FC236}">
                <a16:creationId xmlns:a16="http://schemas.microsoft.com/office/drawing/2014/main" id="{09125D01-AFEC-4773-17EB-A0D888F320EE}"/>
              </a:ext>
            </a:extLst>
          </p:cNvPr>
          <p:cNvGrpSpPr/>
          <p:nvPr/>
        </p:nvGrpSpPr>
        <p:grpSpPr>
          <a:xfrm>
            <a:off x="3771137" y="1990067"/>
            <a:ext cx="672531" cy="594615"/>
            <a:chOff x="3879354" y="1837362"/>
            <a:chExt cx="672531" cy="594615"/>
          </a:xfrm>
        </p:grpSpPr>
        <p:cxnSp>
          <p:nvCxnSpPr>
            <p:cNvPr id="237" name="Curved Connector 236">
              <a:extLst>
                <a:ext uri="{FF2B5EF4-FFF2-40B4-BE49-F238E27FC236}">
                  <a16:creationId xmlns:a16="http://schemas.microsoft.com/office/drawing/2014/main" id="{3D04CA4A-7407-A19F-F37B-C27695F4831C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4130812" y="2019469"/>
              <a:ext cx="527558" cy="297458"/>
            </a:xfrm>
            <a:prstGeom prst="curvedConnector2">
              <a:avLst/>
            </a:prstGeom>
            <a:ln w="19050">
              <a:solidFill>
                <a:schemeClr val="accent4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8" name="TextBox 237">
              <a:extLst>
                <a:ext uri="{FF2B5EF4-FFF2-40B4-BE49-F238E27FC236}">
                  <a16:creationId xmlns:a16="http://schemas.microsoft.com/office/drawing/2014/main" id="{878126B6-322C-3010-CD91-D351FB52C7C1}"/>
                </a:ext>
              </a:extLst>
            </p:cNvPr>
            <p:cNvSpPr txBox="1"/>
            <p:nvPr/>
          </p:nvSpPr>
          <p:spPr>
            <a:xfrm rot="19178311">
              <a:off x="3879354" y="1837362"/>
              <a:ext cx="672531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spc="-11" dirty="0">
                  <a:solidFill>
                    <a:srgbClr val="C00000"/>
                  </a:solidFill>
                  <a:latin typeface="Times" pitchFamily="2" charset="0"/>
                  <a:cs typeface="Calibri"/>
                </a:rPr>
                <a:t>sample</a:t>
              </a:r>
              <a:endParaRPr lang="en-US" sz="1000" dirty="0">
                <a:solidFill>
                  <a:srgbClr val="C00000"/>
                </a:solidFill>
                <a:latin typeface="Times" pitchFamily="2" charset="0"/>
              </a:endParaRPr>
            </a:p>
          </p:txBody>
        </p:sp>
      </p:grpSp>
      <p:sp>
        <p:nvSpPr>
          <p:cNvPr id="245" name="TextBox 244">
            <a:extLst>
              <a:ext uri="{FF2B5EF4-FFF2-40B4-BE49-F238E27FC236}">
                <a16:creationId xmlns:a16="http://schemas.microsoft.com/office/drawing/2014/main" id="{67C4A61B-84EC-9127-F655-8E5A0BCE6CDD}"/>
              </a:ext>
            </a:extLst>
          </p:cNvPr>
          <p:cNvSpPr txBox="1"/>
          <p:nvPr/>
        </p:nvSpPr>
        <p:spPr>
          <a:xfrm>
            <a:off x="4457783" y="1833640"/>
            <a:ext cx="593935" cy="400110"/>
          </a:xfrm>
          <a:prstGeom prst="rect">
            <a:avLst/>
          </a:prstGeom>
          <a:noFill/>
        </p:spPr>
        <p:txBody>
          <a:bodyPr wrap="square" lIns="9144" rIns="0">
            <a:spAutoFit/>
          </a:bodyPr>
          <a:lstStyle/>
          <a:p>
            <a:r>
              <a:rPr lang="en-US" sz="2000" spc="-11" dirty="0">
                <a:solidFill>
                  <a:srgbClr val="C00000"/>
                </a:solidFill>
                <a:latin typeface="Calibri"/>
                <a:cs typeface="Calibri"/>
              </a:rPr>
              <a:t>on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53" name="文字方塊 74">
            <a:extLst>
              <a:ext uri="{FF2B5EF4-FFF2-40B4-BE49-F238E27FC236}">
                <a16:creationId xmlns:a16="http://schemas.microsoft.com/office/drawing/2014/main" id="{E3866C71-D5B8-350A-8558-EB6D647B8392}"/>
              </a:ext>
            </a:extLst>
          </p:cNvPr>
          <p:cNvSpPr txBox="1"/>
          <p:nvPr/>
        </p:nvSpPr>
        <p:spPr>
          <a:xfrm>
            <a:off x="176785" y="2342339"/>
            <a:ext cx="2257023" cy="919401"/>
          </a:xfrm>
          <a:prstGeom prst="wedgeRoundRectCallout">
            <a:avLst>
              <a:gd name="adj1" fmla="val 59849"/>
              <a:gd name="adj2" fmla="val -12905"/>
              <a:gd name="adj3" fmla="val 16667"/>
            </a:avLst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5776" algn="ctr">
              <a:spcBef>
                <a:spcPts val="582"/>
              </a:spcBef>
            </a:pPr>
            <a:r>
              <a:rPr lang="en-US" sz="1600" dirty="0">
                <a:latin typeface="Calibri"/>
                <a:cs typeface="Calibri"/>
              </a:rPr>
              <a:t>The probabilities get revised upon adding a new token to the input. </a:t>
            </a:r>
          </a:p>
        </p:txBody>
      </p:sp>
    </p:spTree>
    <p:extLst>
      <p:ext uri="{BB962C8B-B14F-4D97-AF65-F5344CB8AC3E}">
        <p14:creationId xmlns:p14="http://schemas.microsoft.com/office/powerpoint/2010/main" val="127361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EC523BBC-4A40-685E-A7C0-A4D53647E83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5776">
              <a:lnSpc>
                <a:spcPts val="2426"/>
              </a:lnSpc>
            </a:pPr>
            <a:r>
              <a:rPr lang="en-US" sz="1800" dirty="0">
                <a:latin typeface="Calibri"/>
                <a:cs typeface="Calibri"/>
              </a:rPr>
              <a:t>Use</a:t>
            </a:r>
            <a:r>
              <a:rPr lang="en-US" sz="1800" spc="-18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the</a:t>
            </a:r>
            <a:r>
              <a:rPr lang="en-US" sz="1800" spc="-16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output</a:t>
            </a:r>
            <a:r>
              <a:rPr lang="en-US" sz="1800" spc="-16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of</a:t>
            </a:r>
            <a:r>
              <a:rPr lang="en-US" sz="1800" spc="-16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previous</a:t>
            </a:r>
            <a:r>
              <a:rPr lang="en-US" sz="1800" spc="-16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step</a:t>
            </a:r>
            <a:r>
              <a:rPr lang="en-US" sz="1800" spc="-16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as</a:t>
            </a:r>
            <a:r>
              <a:rPr lang="en-US" sz="1800" spc="-18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input</a:t>
            </a:r>
            <a:r>
              <a:rPr lang="en-US" sz="1800" spc="-16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to</a:t>
            </a:r>
            <a:r>
              <a:rPr lang="en-US" sz="1800" spc="-16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the</a:t>
            </a:r>
            <a:r>
              <a:rPr lang="en-US" sz="1800" spc="-16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next</a:t>
            </a:r>
            <a:r>
              <a:rPr lang="en-US" sz="1800" spc="-16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step</a:t>
            </a:r>
            <a:r>
              <a:rPr lang="en-US" sz="1800" spc="-16" dirty="0">
                <a:latin typeface="Calibri"/>
                <a:cs typeface="Calibri"/>
              </a:rPr>
              <a:t> </a:t>
            </a:r>
            <a:r>
              <a:rPr lang="en-US" sz="1800" spc="-5" dirty="0">
                <a:latin typeface="Calibri"/>
                <a:cs typeface="Calibri"/>
              </a:rPr>
              <a:t>repeatedly</a:t>
            </a:r>
            <a:endParaRPr lang="en-US" sz="1800" dirty="0">
              <a:latin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21" name="object 21"/>
          <p:cNvSpPr txBox="1">
            <a:spLocks noGrp="1"/>
          </p:cNvSpPr>
          <p:nvPr>
            <p:ph type="sldNum" sz="quarter" idx="4294967295"/>
          </p:nvPr>
        </p:nvSpPr>
        <p:spPr>
          <a:xfrm>
            <a:off x="8799513" y="10642600"/>
            <a:ext cx="344487" cy="276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95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165100">
              <a:lnSpc>
                <a:spcPts val="1975"/>
              </a:lnSpc>
            </a:pPr>
            <a:fld id="{81D60167-4931-47E6-BA6A-407CBD079E47}" type="slidenum">
              <a:rPr lang="en-US" spc="10" smtClean="0"/>
              <a:pPr marL="165100">
                <a:lnSpc>
                  <a:spcPts val="1975"/>
                </a:lnSpc>
              </a:pPr>
              <a:t>53</a:t>
            </a:fld>
            <a:endParaRPr spc="-11" dirty="0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22120" y="3281703"/>
            <a:ext cx="3432110" cy="849067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163300" y="3460137"/>
            <a:ext cx="2948632" cy="472674"/>
          </a:xfrm>
          <a:prstGeom prst="rect">
            <a:avLst/>
          </a:prstGeom>
        </p:spPr>
        <p:txBody>
          <a:bodyPr vert="horz" wrap="square" lIns="0" tIns="7220" rIns="0" bIns="0" rtlCol="0">
            <a:spAutoFit/>
          </a:bodyPr>
          <a:lstStyle/>
          <a:p>
            <a:pPr marL="5776">
              <a:spcBef>
                <a:spcPts val="57"/>
              </a:spcBef>
            </a:pPr>
            <a:r>
              <a:rPr sz="3024" spc="-23" dirty="0">
                <a:solidFill>
                  <a:srgbClr val="FFFFFF"/>
                </a:solidFill>
              </a:rPr>
              <a:t>TRANSFORMER</a:t>
            </a:r>
            <a:endParaRPr sz="3024"/>
          </a:p>
        </p:txBody>
      </p:sp>
      <p:sp>
        <p:nvSpPr>
          <p:cNvPr id="6" name="object 6"/>
          <p:cNvSpPr txBox="1"/>
          <p:nvPr/>
        </p:nvSpPr>
        <p:spPr>
          <a:xfrm>
            <a:off x="2906368" y="4579464"/>
            <a:ext cx="3723032" cy="328654"/>
          </a:xfrm>
          <a:prstGeom prst="rect">
            <a:avLst/>
          </a:prstGeom>
        </p:spPr>
        <p:txBody>
          <a:bodyPr vert="horz" wrap="square" lIns="0" tIns="6642" rIns="0" bIns="0" rtlCol="0">
            <a:spAutoFit/>
          </a:bodyPr>
          <a:lstStyle/>
          <a:p>
            <a:pPr marL="5776">
              <a:spcBef>
                <a:spcPts val="52"/>
              </a:spcBef>
              <a:tabLst>
                <a:tab pos="518681" algn="l"/>
              </a:tabLst>
            </a:pPr>
            <a:r>
              <a:rPr sz="2092" spc="-11" dirty="0">
                <a:latin typeface="Calibri"/>
                <a:cs typeface="Calibri"/>
              </a:rPr>
              <a:t>the</a:t>
            </a:r>
            <a:r>
              <a:rPr sz="2092" dirty="0">
                <a:latin typeface="Calibri"/>
                <a:cs typeface="Calibri"/>
              </a:rPr>
              <a:t>	</a:t>
            </a:r>
            <a:r>
              <a:rPr sz="2092" spc="-11" dirty="0">
                <a:latin typeface="Calibri"/>
                <a:cs typeface="Calibri"/>
              </a:rPr>
              <a:t>cat</a:t>
            </a:r>
            <a:r>
              <a:rPr lang="en-US" sz="2092" spc="-11" dirty="0">
                <a:latin typeface="Calibri"/>
                <a:cs typeface="Calibri"/>
              </a:rPr>
              <a:t>      </a:t>
            </a:r>
            <a:endParaRPr sz="2092" dirty="0">
              <a:latin typeface="Calibri"/>
              <a:cs typeface="Calibri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502417" y="4191833"/>
            <a:ext cx="150809" cy="471769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039479" y="4194405"/>
            <a:ext cx="150809" cy="471769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068107" y="4186897"/>
            <a:ext cx="150809" cy="471769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678848" y="4191833"/>
            <a:ext cx="150808" cy="471769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289586" y="4192042"/>
            <a:ext cx="150808" cy="471769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948808" y="4194405"/>
            <a:ext cx="150808" cy="471769"/>
          </a:xfrm>
          <a:prstGeom prst="rect">
            <a:avLst/>
          </a:prstGeom>
        </p:spPr>
      </p:pic>
      <p:sp>
        <p:nvSpPr>
          <p:cNvPr id="24" name="Title 23">
            <a:extLst>
              <a:ext uri="{FF2B5EF4-FFF2-40B4-BE49-F238E27FC236}">
                <a16:creationId xmlns:a16="http://schemas.microsoft.com/office/drawing/2014/main" id="{759223CE-925B-AC8A-2758-9501DF6BD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</a:t>
            </a:r>
            <a:r>
              <a:rPr lang="en-US" spc="-43" dirty="0"/>
              <a:t> </a:t>
            </a:r>
            <a:r>
              <a:rPr lang="en-US" dirty="0"/>
              <a:t>to</a:t>
            </a:r>
            <a:r>
              <a:rPr lang="en-US" spc="-36" dirty="0"/>
              <a:t> </a:t>
            </a:r>
            <a:r>
              <a:rPr lang="en-US" dirty="0"/>
              <a:t>use</a:t>
            </a:r>
            <a:r>
              <a:rPr lang="en-US" spc="-36" dirty="0"/>
              <a:t> </a:t>
            </a:r>
            <a:r>
              <a:rPr lang="en-US" dirty="0"/>
              <a:t>the</a:t>
            </a:r>
            <a:r>
              <a:rPr lang="en-US" spc="-36" dirty="0"/>
              <a:t> </a:t>
            </a:r>
            <a:r>
              <a:rPr lang="en-US" dirty="0"/>
              <a:t>model</a:t>
            </a:r>
            <a:r>
              <a:rPr lang="en-US" spc="-36" dirty="0"/>
              <a:t> </a:t>
            </a:r>
            <a:r>
              <a:rPr lang="en-US" dirty="0"/>
              <a:t>to</a:t>
            </a:r>
            <a:r>
              <a:rPr lang="en-US" spc="-36" dirty="0"/>
              <a:t> </a:t>
            </a:r>
            <a:r>
              <a:rPr lang="en-US" dirty="0"/>
              <a:t>generate</a:t>
            </a:r>
            <a:r>
              <a:rPr lang="en-US" spc="-36" dirty="0"/>
              <a:t> </a:t>
            </a:r>
            <a:r>
              <a:rPr lang="en-US" spc="-9" dirty="0"/>
              <a:t>text?</a:t>
            </a:r>
            <a:endParaRPr lang="en-US" dirty="0"/>
          </a:p>
        </p:txBody>
      </p:sp>
      <p:pic>
        <p:nvPicPr>
          <p:cNvPr id="2" name="object 14">
            <a:extLst>
              <a:ext uri="{FF2B5EF4-FFF2-40B4-BE49-F238E27FC236}">
                <a16:creationId xmlns:a16="http://schemas.microsoft.com/office/drawing/2014/main" id="{EC886CC7-7087-F3C8-362F-AE945B461947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513944" y="2814233"/>
            <a:ext cx="150809" cy="471769"/>
          </a:xfrm>
          <a:prstGeom prst="rect">
            <a:avLst/>
          </a:prstGeom>
        </p:spPr>
      </p:pic>
      <p:pic>
        <p:nvPicPr>
          <p:cNvPr id="23" name="object 15">
            <a:extLst>
              <a:ext uri="{FF2B5EF4-FFF2-40B4-BE49-F238E27FC236}">
                <a16:creationId xmlns:a16="http://schemas.microsoft.com/office/drawing/2014/main" id="{ED8E1DCC-B4DC-693C-680D-6E794FFD3E55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000473" y="2816777"/>
            <a:ext cx="150809" cy="471769"/>
          </a:xfrm>
          <a:prstGeom prst="rect">
            <a:avLst/>
          </a:prstGeom>
        </p:spPr>
      </p:pic>
      <p:pic>
        <p:nvPicPr>
          <p:cNvPr id="25" name="object 16">
            <a:extLst>
              <a:ext uri="{FF2B5EF4-FFF2-40B4-BE49-F238E27FC236}">
                <a16:creationId xmlns:a16="http://schemas.microsoft.com/office/drawing/2014/main" id="{7CC936D5-3B1B-5D7F-925E-173617DDB03C}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071837" y="2814026"/>
            <a:ext cx="150809" cy="471769"/>
          </a:xfrm>
          <a:prstGeom prst="rect">
            <a:avLst/>
          </a:prstGeom>
        </p:spPr>
      </p:pic>
      <p:pic>
        <p:nvPicPr>
          <p:cNvPr id="26" name="object 17">
            <a:extLst>
              <a:ext uri="{FF2B5EF4-FFF2-40B4-BE49-F238E27FC236}">
                <a16:creationId xmlns:a16="http://schemas.microsoft.com/office/drawing/2014/main" id="{E89A51E8-B1A9-DB07-156E-EFC68AB37C1D}"/>
              </a:ext>
            </a:extLst>
          </p:cNvPr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4670808" y="2814026"/>
            <a:ext cx="150808" cy="471769"/>
          </a:xfrm>
          <a:prstGeom prst="rect">
            <a:avLst/>
          </a:prstGeom>
        </p:spPr>
      </p:pic>
      <p:pic>
        <p:nvPicPr>
          <p:cNvPr id="27" name="object 18">
            <a:extLst>
              <a:ext uri="{FF2B5EF4-FFF2-40B4-BE49-F238E27FC236}">
                <a16:creationId xmlns:a16="http://schemas.microsoft.com/office/drawing/2014/main" id="{4F9C20B9-C94D-9675-5CF9-6E423A64EAB6}"/>
              </a:ext>
            </a:extLst>
          </p:cNvPr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5303150" y="2814232"/>
            <a:ext cx="150808" cy="471769"/>
          </a:xfrm>
          <a:prstGeom prst="rect">
            <a:avLst/>
          </a:prstGeom>
        </p:spPr>
      </p:pic>
      <p:pic>
        <p:nvPicPr>
          <p:cNvPr id="28" name="object 19">
            <a:extLst>
              <a:ext uri="{FF2B5EF4-FFF2-40B4-BE49-F238E27FC236}">
                <a16:creationId xmlns:a16="http://schemas.microsoft.com/office/drawing/2014/main" id="{4C510B9B-E96F-BB63-351B-97890A127606}"/>
              </a:ext>
            </a:extLst>
          </p:cNvPr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5962544" y="2816777"/>
            <a:ext cx="150808" cy="471769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719A6BF8-FB90-D152-002B-8A206A79374D}"/>
              </a:ext>
            </a:extLst>
          </p:cNvPr>
          <p:cNvGrpSpPr>
            <a:grpSpLocks noChangeAspect="1"/>
          </p:cNvGrpSpPr>
          <p:nvPr/>
        </p:nvGrpSpPr>
        <p:grpSpPr>
          <a:xfrm>
            <a:off x="3401752" y="2584389"/>
            <a:ext cx="359040" cy="127221"/>
            <a:chOff x="7316835" y="187982"/>
            <a:chExt cx="1490982" cy="528309"/>
          </a:xfrm>
        </p:grpSpPr>
        <p:grpSp>
          <p:nvGrpSpPr>
            <p:cNvPr id="30" name="object 14">
              <a:extLst>
                <a:ext uri="{FF2B5EF4-FFF2-40B4-BE49-F238E27FC236}">
                  <a16:creationId xmlns:a16="http://schemas.microsoft.com/office/drawing/2014/main" id="{6E3CC8BE-763B-73A0-8FCB-D5903DC0D126}"/>
                </a:ext>
              </a:extLst>
            </p:cNvPr>
            <p:cNvGrpSpPr/>
            <p:nvPr/>
          </p:nvGrpSpPr>
          <p:grpSpPr>
            <a:xfrm>
              <a:off x="7316835" y="187982"/>
              <a:ext cx="1490982" cy="527960"/>
              <a:chOff x="8191551" y="1012122"/>
              <a:chExt cx="2100580" cy="710501"/>
            </a:xfrm>
          </p:grpSpPr>
          <p:sp>
            <p:nvSpPr>
              <p:cNvPr id="34" name="object 16">
                <a:extLst>
                  <a:ext uri="{FF2B5EF4-FFF2-40B4-BE49-F238E27FC236}">
                    <a16:creationId xmlns:a16="http://schemas.microsoft.com/office/drawing/2014/main" id="{5089C2EE-15E5-E2DF-7680-7B0C34ED0C3C}"/>
                  </a:ext>
                </a:extLst>
              </p:cNvPr>
              <p:cNvSpPr/>
              <p:nvPr/>
            </p:nvSpPr>
            <p:spPr>
              <a:xfrm>
                <a:off x="8191551" y="1711511"/>
                <a:ext cx="33655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36550">
                    <a:moveTo>
                      <a:pt x="0" y="0"/>
                    </a:moveTo>
                    <a:lnTo>
                      <a:pt x="336506" y="0"/>
                    </a:lnTo>
                  </a:path>
                </a:pathLst>
              </a:custGeom>
              <a:ln w="12576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35" name="object 17">
                <a:extLst>
                  <a:ext uri="{FF2B5EF4-FFF2-40B4-BE49-F238E27FC236}">
                    <a16:creationId xmlns:a16="http://schemas.microsoft.com/office/drawing/2014/main" id="{B0472FD5-BBD0-0C17-96B4-EFDA75430858}"/>
                  </a:ext>
                </a:extLst>
              </p:cNvPr>
              <p:cNvSpPr/>
              <p:nvPr/>
            </p:nvSpPr>
            <p:spPr>
              <a:xfrm>
                <a:off x="8191551" y="1716273"/>
                <a:ext cx="479425" cy="0"/>
              </a:xfrm>
              <a:custGeom>
                <a:avLst/>
                <a:gdLst/>
                <a:ahLst/>
                <a:cxnLst/>
                <a:rect l="l" t="t" r="r" b="b"/>
                <a:pathLst>
                  <a:path w="479425">
                    <a:moveTo>
                      <a:pt x="0" y="0"/>
                    </a:moveTo>
                    <a:lnTo>
                      <a:pt x="479204" y="0"/>
                    </a:lnTo>
                  </a:path>
                </a:pathLst>
              </a:custGeom>
              <a:ln w="317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36" name="object 18">
                <a:extLst>
                  <a:ext uri="{FF2B5EF4-FFF2-40B4-BE49-F238E27FC236}">
                    <a16:creationId xmlns:a16="http://schemas.microsoft.com/office/drawing/2014/main" id="{5E05BF68-895A-AD95-6FFB-1D4CB50EEEDB}"/>
                  </a:ext>
                </a:extLst>
              </p:cNvPr>
              <p:cNvSpPr/>
              <p:nvPr/>
            </p:nvSpPr>
            <p:spPr>
              <a:xfrm>
                <a:off x="10098210" y="1711511"/>
                <a:ext cx="19367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93675">
                    <a:moveTo>
                      <a:pt x="0" y="0"/>
                    </a:moveTo>
                    <a:lnTo>
                      <a:pt x="193322" y="0"/>
                    </a:lnTo>
                  </a:path>
                </a:pathLst>
              </a:custGeom>
              <a:ln w="12576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37" name="object 19">
                <a:extLst>
                  <a:ext uri="{FF2B5EF4-FFF2-40B4-BE49-F238E27FC236}">
                    <a16:creationId xmlns:a16="http://schemas.microsoft.com/office/drawing/2014/main" id="{6EC1A8C2-C5C6-AFE5-BDD5-7BC86A275631}"/>
                  </a:ext>
                </a:extLst>
              </p:cNvPr>
              <p:cNvSpPr/>
              <p:nvPr/>
            </p:nvSpPr>
            <p:spPr>
              <a:xfrm>
                <a:off x="8191551" y="1716273"/>
                <a:ext cx="2100580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2100579" h="6350">
                    <a:moveTo>
                      <a:pt x="1906658" y="0"/>
                    </a:moveTo>
                    <a:lnTo>
                      <a:pt x="2099981" y="0"/>
                    </a:lnTo>
                  </a:path>
                  <a:path w="2100579" h="6350">
                    <a:moveTo>
                      <a:pt x="0" y="6288"/>
                    </a:moveTo>
                    <a:lnTo>
                      <a:pt x="2099981" y="6288"/>
                    </a:lnTo>
                  </a:path>
                </a:pathLst>
              </a:custGeom>
              <a:ln w="317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38" name="object 20">
                <a:extLst>
                  <a:ext uri="{FF2B5EF4-FFF2-40B4-BE49-F238E27FC236}">
                    <a16:creationId xmlns:a16="http://schemas.microsoft.com/office/drawing/2014/main" id="{854FA202-295C-92D9-907A-9903C660B6F3}"/>
                  </a:ext>
                </a:extLst>
              </p:cNvPr>
              <p:cNvSpPr/>
              <p:nvPr/>
            </p:nvSpPr>
            <p:spPr>
              <a:xfrm>
                <a:off x="8385361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87496"/>
                    </a:lnTo>
                    <a:lnTo>
                      <a:pt x="143183" y="87496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39" name="object 21">
                <a:extLst>
                  <a:ext uri="{FF2B5EF4-FFF2-40B4-BE49-F238E27FC236}">
                    <a16:creationId xmlns:a16="http://schemas.microsoft.com/office/drawing/2014/main" id="{7E7CCF93-ECA0-022E-08D0-847B3CC3C022}"/>
                  </a:ext>
                </a:extLst>
              </p:cNvPr>
              <p:cNvSpPr/>
              <p:nvPr/>
            </p:nvSpPr>
            <p:spPr>
              <a:xfrm>
                <a:off x="8385361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87496"/>
                    </a:lnTo>
                    <a:lnTo>
                      <a:pt x="0" y="8749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40" name="object 22">
                <a:extLst>
                  <a:ext uri="{FF2B5EF4-FFF2-40B4-BE49-F238E27FC236}">
                    <a16:creationId xmlns:a16="http://schemas.microsoft.com/office/drawing/2014/main" id="{921D9F67-21C4-6ECB-A8B0-359B4B4D50EA}"/>
                  </a:ext>
                </a:extLst>
              </p:cNvPr>
              <p:cNvSpPr/>
              <p:nvPr/>
            </p:nvSpPr>
            <p:spPr>
              <a:xfrm>
                <a:off x="8528058" y="1012122"/>
                <a:ext cx="143510" cy="70612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706119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705676"/>
                    </a:lnTo>
                    <a:lnTo>
                      <a:pt x="143183" y="705676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41" name="object 23">
                <a:extLst>
                  <a:ext uri="{FF2B5EF4-FFF2-40B4-BE49-F238E27FC236}">
                    <a16:creationId xmlns:a16="http://schemas.microsoft.com/office/drawing/2014/main" id="{22F2AFAB-4EA3-B8BA-CFBB-7067D833F9B5}"/>
                  </a:ext>
                </a:extLst>
              </p:cNvPr>
              <p:cNvSpPr/>
              <p:nvPr/>
            </p:nvSpPr>
            <p:spPr>
              <a:xfrm>
                <a:off x="8528058" y="1012122"/>
                <a:ext cx="143510" cy="70612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706119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705676"/>
                    </a:lnTo>
                    <a:lnTo>
                      <a:pt x="0" y="70567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42" name="object 24">
                <a:extLst>
                  <a:ext uri="{FF2B5EF4-FFF2-40B4-BE49-F238E27FC236}">
                    <a16:creationId xmlns:a16="http://schemas.microsoft.com/office/drawing/2014/main" id="{412D8BC5-A57D-4864-8C1A-D6F72A2BD986}"/>
                  </a:ext>
                </a:extLst>
              </p:cNvPr>
              <p:cNvSpPr/>
              <p:nvPr/>
            </p:nvSpPr>
            <p:spPr>
              <a:xfrm>
                <a:off x="8670755" y="1535343"/>
                <a:ext cx="143510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82880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182455"/>
                    </a:lnTo>
                    <a:lnTo>
                      <a:pt x="143183" y="182455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43" name="object 25">
                <a:extLst>
                  <a:ext uri="{FF2B5EF4-FFF2-40B4-BE49-F238E27FC236}">
                    <a16:creationId xmlns:a16="http://schemas.microsoft.com/office/drawing/2014/main" id="{4AEE9781-B2E5-BC3A-23A5-C41654B491B3}"/>
                  </a:ext>
                </a:extLst>
              </p:cNvPr>
              <p:cNvSpPr/>
              <p:nvPr/>
            </p:nvSpPr>
            <p:spPr>
              <a:xfrm>
                <a:off x="8670755" y="1535343"/>
                <a:ext cx="143510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8288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182455"/>
                    </a:lnTo>
                    <a:lnTo>
                      <a:pt x="0" y="182455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44" name="object 26">
                <a:extLst>
                  <a:ext uri="{FF2B5EF4-FFF2-40B4-BE49-F238E27FC236}">
                    <a16:creationId xmlns:a16="http://schemas.microsoft.com/office/drawing/2014/main" id="{BC9FABB4-5C6D-D18A-CE86-0C13F3054377}"/>
                  </a:ext>
                </a:extLst>
              </p:cNvPr>
              <p:cNvSpPr/>
              <p:nvPr/>
            </p:nvSpPr>
            <p:spPr>
              <a:xfrm>
                <a:off x="8813451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290708"/>
                    </a:lnTo>
                    <a:lnTo>
                      <a:pt x="143184" y="290708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45" name="object 27">
                <a:extLst>
                  <a:ext uri="{FF2B5EF4-FFF2-40B4-BE49-F238E27FC236}">
                    <a16:creationId xmlns:a16="http://schemas.microsoft.com/office/drawing/2014/main" id="{90F68DA0-A276-875E-FC82-C69B549F119F}"/>
                  </a:ext>
                </a:extLst>
              </p:cNvPr>
              <p:cNvSpPr/>
              <p:nvPr/>
            </p:nvSpPr>
            <p:spPr>
              <a:xfrm>
                <a:off x="8813451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90707"/>
                    </a:lnTo>
                    <a:lnTo>
                      <a:pt x="0" y="290707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46" name="object 28">
                <a:extLst>
                  <a:ext uri="{FF2B5EF4-FFF2-40B4-BE49-F238E27FC236}">
                    <a16:creationId xmlns:a16="http://schemas.microsoft.com/office/drawing/2014/main" id="{9CC13F11-B1C9-D886-724B-BDCC155665CB}"/>
                  </a:ext>
                </a:extLst>
              </p:cNvPr>
              <p:cNvSpPr/>
              <p:nvPr/>
            </p:nvSpPr>
            <p:spPr>
              <a:xfrm>
                <a:off x="8956149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87496"/>
                    </a:lnTo>
                    <a:lnTo>
                      <a:pt x="143184" y="87496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47" name="object 29">
                <a:extLst>
                  <a:ext uri="{FF2B5EF4-FFF2-40B4-BE49-F238E27FC236}">
                    <a16:creationId xmlns:a16="http://schemas.microsoft.com/office/drawing/2014/main" id="{BE951150-5D47-EF88-B797-064141931FD2}"/>
                  </a:ext>
                </a:extLst>
              </p:cNvPr>
              <p:cNvSpPr/>
              <p:nvPr/>
            </p:nvSpPr>
            <p:spPr>
              <a:xfrm>
                <a:off x="8956149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87496"/>
                    </a:lnTo>
                    <a:lnTo>
                      <a:pt x="0" y="8749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48" name="object 30">
                <a:extLst>
                  <a:ext uri="{FF2B5EF4-FFF2-40B4-BE49-F238E27FC236}">
                    <a16:creationId xmlns:a16="http://schemas.microsoft.com/office/drawing/2014/main" id="{0F421B6B-F93A-4EE3-A441-21F5B5AF5E45}"/>
                  </a:ext>
                </a:extLst>
              </p:cNvPr>
              <p:cNvSpPr/>
              <p:nvPr/>
            </p:nvSpPr>
            <p:spPr>
              <a:xfrm>
                <a:off x="9098846" y="1403269"/>
                <a:ext cx="143510" cy="31496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1496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314529"/>
                    </a:lnTo>
                    <a:lnTo>
                      <a:pt x="143184" y="314529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49" name="object 31">
                <a:extLst>
                  <a:ext uri="{FF2B5EF4-FFF2-40B4-BE49-F238E27FC236}">
                    <a16:creationId xmlns:a16="http://schemas.microsoft.com/office/drawing/2014/main" id="{11093A0C-015F-7F7A-A2D8-F25DD33BB068}"/>
                  </a:ext>
                </a:extLst>
              </p:cNvPr>
              <p:cNvSpPr/>
              <p:nvPr/>
            </p:nvSpPr>
            <p:spPr>
              <a:xfrm>
                <a:off x="9098846" y="1403269"/>
                <a:ext cx="143510" cy="31496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1496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314529"/>
                    </a:lnTo>
                    <a:lnTo>
                      <a:pt x="0" y="31452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50" name="object 32">
                <a:extLst>
                  <a:ext uri="{FF2B5EF4-FFF2-40B4-BE49-F238E27FC236}">
                    <a16:creationId xmlns:a16="http://schemas.microsoft.com/office/drawing/2014/main" id="{D3A1C9EC-09E2-DABC-70C1-FF295C9029D9}"/>
                  </a:ext>
                </a:extLst>
              </p:cNvPr>
              <p:cNvSpPr/>
              <p:nvPr/>
            </p:nvSpPr>
            <p:spPr>
              <a:xfrm>
                <a:off x="9241543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290708"/>
                    </a:lnTo>
                    <a:lnTo>
                      <a:pt x="143184" y="290708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51" name="object 33">
                <a:extLst>
                  <a:ext uri="{FF2B5EF4-FFF2-40B4-BE49-F238E27FC236}">
                    <a16:creationId xmlns:a16="http://schemas.microsoft.com/office/drawing/2014/main" id="{5DB89367-22DC-7BC5-C6A2-C4F53B724B87}"/>
                  </a:ext>
                </a:extLst>
              </p:cNvPr>
              <p:cNvSpPr/>
              <p:nvPr/>
            </p:nvSpPr>
            <p:spPr>
              <a:xfrm>
                <a:off x="9241543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90708"/>
                    </a:lnTo>
                    <a:lnTo>
                      <a:pt x="0" y="290708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52" name="object 34">
                <a:extLst>
                  <a:ext uri="{FF2B5EF4-FFF2-40B4-BE49-F238E27FC236}">
                    <a16:creationId xmlns:a16="http://schemas.microsoft.com/office/drawing/2014/main" id="{428FCE1F-D9B5-F1F1-4A94-566494D7490A}"/>
                  </a:ext>
                </a:extLst>
              </p:cNvPr>
              <p:cNvSpPr/>
              <p:nvPr/>
            </p:nvSpPr>
            <p:spPr>
              <a:xfrm>
                <a:off x="9526937" y="1585520"/>
                <a:ext cx="143510" cy="1327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3271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132279"/>
                    </a:lnTo>
                    <a:lnTo>
                      <a:pt x="143183" y="132279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53" name="object 35">
                <a:extLst>
                  <a:ext uri="{FF2B5EF4-FFF2-40B4-BE49-F238E27FC236}">
                    <a16:creationId xmlns:a16="http://schemas.microsoft.com/office/drawing/2014/main" id="{F6DD47FE-30E1-9427-24D6-5D8604B0DEE2}"/>
                  </a:ext>
                </a:extLst>
              </p:cNvPr>
              <p:cNvSpPr/>
              <p:nvPr/>
            </p:nvSpPr>
            <p:spPr>
              <a:xfrm>
                <a:off x="9526937" y="1585520"/>
                <a:ext cx="143510" cy="1327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3271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132279"/>
                    </a:lnTo>
                    <a:lnTo>
                      <a:pt x="0" y="13227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54" name="object 36">
                <a:extLst>
                  <a:ext uri="{FF2B5EF4-FFF2-40B4-BE49-F238E27FC236}">
                    <a16:creationId xmlns:a16="http://schemas.microsoft.com/office/drawing/2014/main" id="{66DF5A60-4A42-8036-3808-BE489E732AAD}"/>
                  </a:ext>
                </a:extLst>
              </p:cNvPr>
              <p:cNvSpPr/>
              <p:nvPr/>
            </p:nvSpPr>
            <p:spPr>
              <a:xfrm>
                <a:off x="9669635" y="1479669"/>
                <a:ext cx="143510" cy="2381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38125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238130"/>
                    </a:lnTo>
                    <a:lnTo>
                      <a:pt x="143183" y="238130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55" name="object 37">
                <a:extLst>
                  <a:ext uri="{FF2B5EF4-FFF2-40B4-BE49-F238E27FC236}">
                    <a16:creationId xmlns:a16="http://schemas.microsoft.com/office/drawing/2014/main" id="{0C288099-FBF7-CB6A-1A6F-09782CFD3F18}"/>
                  </a:ext>
                </a:extLst>
              </p:cNvPr>
              <p:cNvSpPr/>
              <p:nvPr/>
            </p:nvSpPr>
            <p:spPr>
              <a:xfrm>
                <a:off x="9669635" y="1479669"/>
                <a:ext cx="143510" cy="2381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38125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38129"/>
                    </a:lnTo>
                    <a:lnTo>
                      <a:pt x="0" y="23812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56" name="object 38">
                <a:extLst>
                  <a:ext uri="{FF2B5EF4-FFF2-40B4-BE49-F238E27FC236}">
                    <a16:creationId xmlns:a16="http://schemas.microsoft.com/office/drawing/2014/main" id="{FE473D7F-BE94-6FBF-8B5C-BE60BC3C3497}"/>
                  </a:ext>
                </a:extLst>
              </p:cNvPr>
              <p:cNvSpPr/>
              <p:nvPr/>
            </p:nvSpPr>
            <p:spPr>
              <a:xfrm>
                <a:off x="9812332" y="1396268"/>
                <a:ext cx="143510" cy="32194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2194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321530"/>
                    </a:lnTo>
                    <a:lnTo>
                      <a:pt x="143183" y="321530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57" name="object 39">
                <a:extLst>
                  <a:ext uri="{FF2B5EF4-FFF2-40B4-BE49-F238E27FC236}">
                    <a16:creationId xmlns:a16="http://schemas.microsoft.com/office/drawing/2014/main" id="{15C7CC62-806A-FB21-73BC-1C8AEE8739BF}"/>
                  </a:ext>
                </a:extLst>
              </p:cNvPr>
              <p:cNvSpPr/>
              <p:nvPr/>
            </p:nvSpPr>
            <p:spPr>
              <a:xfrm>
                <a:off x="9812332" y="1396268"/>
                <a:ext cx="143510" cy="32194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2194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321531"/>
                    </a:lnTo>
                    <a:lnTo>
                      <a:pt x="0" y="321531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58" name="object 40">
                <a:extLst>
                  <a:ext uri="{FF2B5EF4-FFF2-40B4-BE49-F238E27FC236}">
                    <a16:creationId xmlns:a16="http://schemas.microsoft.com/office/drawing/2014/main" id="{A51541F3-A3F1-DD20-B139-82C449E7BD28}"/>
                  </a:ext>
                </a:extLst>
              </p:cNvPr>
              <p:cNvSpPr/>
              <p:nvPr/>
            </p:nvSpPr>
            <p:spPr>
              <a:xfrm>
                <a:off x="9955026" y="1661887"/>
                <a:ext cx="143510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651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55911"/>
                    </a:lnTo>
                    <a:lnTo>
                      <a:pt x="143183" y="55911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59" name="object 41">
                <a:extLst>
                  <a:ext uri="{FF2B5EF4-FFF2-40B4-BE49-F238E27FC236}">
                    <a16:creationId xmlns:a16="http://schemas.microsoft.com/office/drawing/2014/main" id="{C8AFDD05-34D0-6035-5767-C2AC52725ACE}"/>
                  </a:ext>
                </a:extLst>
              </p:cNvPr>
              <p:cNvSpPr/>
              <p:nvPr/>
            </p:nvSpPr>
            <p:spPr>
              <a:xfrm>
                <a:off x="9955026" y="1661887"/>
                <a:ext cx="143510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651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55911"/>
                    </a:lnTo>
                    <a:lnTo>
                      <a:pt x="0" y="55911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</p:grpSp>
        <p:grpSp>
          <p:nvGrpSpPr>
            <p:cNvPr id="31" name="object 129">
              <a:extLst>
                <a:ext uri="{FF2B5EF4-FFF2-40B4-BE49-F238E27FC236}">
                  <a16:creationId xmlns:a16="http://schemas.microsoft.com/office/drawing/2014/main" id="{E79DFC8B-5D85-1054-5BFA-36A67381977E}"/>
                </a:ext>
              </a:extLst>
            </p:cNvPr>
            <p:cNvGrpSpPr/>
            <p:nvPr/>
          </p:nvGrpSpPr>
          <p:grpSpPr>
            <a:xfrm>
              <a:off x="8160019" y="315212"/>
              <a:ext cx="108623" cy="401079"/>
              <a:chOff x="9379478" y="1183342"/>
              <a:chExt cx="153035" cy="539750"/>
            </a:xfrm>
          </p:grpSpPr>
          <p:sp>
            <p:nvSpPr>
              <p:cNvPr id="32" name="object 130">
                <a:extLst>
                  <a:ext uri="{FF2B5EF4-FFF2-40B4-BE49-F238E27FC236}">
                    <a16:creationId xmlns:a16="http://schemas.microsoft.com/office/drawing/2014/main" id="{8F704BFC-E02F-0385-79D1-6F0D52DAFB11}"/>
                  </a:ext>
                </a:extLst>
              </p:cNvPr>
              <p:cNvSpPr/>
              <p:nvPr/>
            </p:nvSpPr>
            <p:spPr>
              <a:xfrm>
                <a:off x="9384241" y="1188105"/>
                <a:ext cx="143510" cy="5302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30225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529694"/>
                    </a:lnTo>
                    <a:lnTo>
                      <a:pt x="143184" y="529694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33" name="object 131">
                <a:extLst>
                  <a:ext uri="{FF2B5EF4-FFF2-40B4-BE49-F238E27FC236}">
                    <a16:creationId xmlns:a16="http://schemas.microsoft.com/office/drawing/2014/main" id="{A245B466-8978-0D80-B749-A0F432E634FB}"/>
                  </a:ext>
                </a:extLst>
              </p:cNvPr>
              <p:cNvSpPr/>
              <p:nvPr/>
            </p:nvSpPr>
            <p:spPr>
              <a:xfrm>
                <a:off x="9384241" y="1188105"/>
                <a:ext cx="143510" cy="5302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30225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529694"/>
                    </a:lnTo>
                    <a:lnTo>
                      <a:pt x="0" y="529694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</p:grp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F23C477D-557E-C16E-705D-55653E0B89B0}"/>
              </a:ext>
            </a:extLst>
          </p:cNvPr>
          <p:cNvGrpSpPr>
            <a:grpSpLocks noChangeAspect="1"/>
          </p:cNvGrpSpPr>
          <p:nvPr/>
        </p:nvGrpSpPr>
        <p:grpSpPr>
          <a:xfrm>
            <a:off x="2891243" y="2584147"/>
            <a:ext cx="359040" cy="127221"/>
            <a:chOff x="7316835" y="187982"/>
            <a:chExt cx="1490982" cy="528309"/>
          </a:xfrm>
        </p:grpSpPr>
        <p:grpSp>
          <p:nvGrpSpPr>
            <p:cNvPr id="61" name="object 14">
              <a:extLst>
                <a:ext uri="{FF2B5EF4-FFF2-40B4-BE49-F238E27FC236}">
                  <a16:creationId xmlns:a16="http://schemas.microsoft.com/office/drawing/2014/main" id="{9AB3F877-7583-9813-BAA2-B227C3DC0868}"/>
                </a:ext>
              </a:extLst>
            </p:cNvPr>
            <p:cNvGrpSpPr/>
            <p:nvPr/>
          </p:nvGrpSpPr>
          <p:grpSpPr>
            <a:xfrm>
              <a:off x="7316835" y="187982"/>
              <a:ext cx="1490982" cy="527960"/>
              <a:chOff x="8191551" y="1012122"/>
              <a:chExt cx="2100580" cy="710501"/>
            </a:xfrm>
          </p:grpSpPr>
          <p:sp>
            <p:nvSpPr>
              <p:cNvPr id="65" name="object 16">
                <a:extLst>
                  <a:ext uri="{FF2B5EF4-FFF2-40B4-BE49-F238E27FC236}">
                    <a16:creationId xmlns:a16="http://schemas.microsoft.com/office/drawing/2014/main" id="{C3AAA315-B91C-ED76-449E-A3CAD31DC299}"/>
                  </a:ext>
                </a:extLst>
              </p:cNvPr>
              <p:cNvSpPr/>
              <p:nvPr/>
            </p:nvSpPr>
            <p:spPr>
              <a:xfrm>
                <a:off x="8191551" y="1711511"/>
                <a:ext cx="33655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36550">
                    <a:moveTo>
                      <a:pt x="0" y="0"/>
                    </a:moveTo>
                    <a:lnTo>
                      <a:pt x="336506" y="0"/>
                    </a:lnTo>
                  </a:path>
                </a:pathLst>
              </a:custGeom>
              <a:ln w="12576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66" name="object 17">
                <a:extLst>
                  <a:ext uri="{FF2B5EF4-FFF2-40B4-BE49-F238E27FC236}">
                    <a16:creationId xmlns:a16="http://schemas.microsoft.com/office/drawing/2014/main" id="{62582538-18E6-3567-3047-11010AD5E69A}"/>
                  </a:ext>
                </a:extLst>
              </p:cNvPr>
              <p:cNvSpPr/>
              <p:nvPr/>
            </p:nvSpPr>
            <p:spPr>
              <a:xfrm>
                <a:off x="8191551" y="1716273"/>
                <a:ext cx="479425" cy="0"/>
              </a:xfrm>
              <a:custGeom>
                <a:avLst/>
                <a:gdLst/>
                <a:ahLst/>
                <a:cxnLst/>
                <a:rect l="l" t="t" r="r" b="b"/>
                <a:pathLst>
                  <a:path w="479425">
                    <a:moveTo>
                      <a:pt x="0" y="0"/>
                    </a:moveTo>
                    <a:lnTo>
                      <a:pt x="479204" y="0"/>
                    </a:lnTo>
                  </a:path>
                </a:pathLst>
              </a:custGeom>
              <a:ln w="317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67" name="object 18">
                <a:extLst>
                  <a:ext uri="{FF2B5EF4-FFF2-40B4-BE49-F238E27FC236}">
                    <a16:creationId xmlns:a16="http://schemas.microsoft.com/office/drawing/2014/main" id="{57B1D6C1-0345-F357-155C-BBB8A9E6A6BB}"/>
                  </a:ext>
                </a:extLst>
              </p:cNvPr>
              <p:cNvSpPr/>
              <p:nvPr/>
            </p:nvSpPr>
            <p:spPr>
              <a:xfrm>
                <a:off x="10098210" y="1711511"/>
                <a:ext cx="19367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93675">
                    <a:moveTo>
                      <a:pt x="0" y="0"/>
                    </a:moveTo>
                    <a:lnTo>
                      <a:pt x="193322" y="0"/>
                    </a:lnTo>
                  </a:path>
                </a:pathLst>
              </a:custGeom>
              <a:ln w="12576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68" name="object 19">
                <a:extLst>
                  <a:ext uri="{FF2B5EF4-FFF2-40B4-BE49-F238E27FC236}">
                    <a16:creationId xmlns:a16="http://schemas.microsoft.com/office/drawing/2014/main" id="{02A60057-E65C-3C91-81DC-624DD7AF93BB}"/>
                  </a:ext>
                </a:extLst>
              </p:cNvPr>
              <p:cNvSpPr/>
              <p:nvPr/>
            </p:nvSpPr>
            <p:spPr>
              <a:xfrm>
                <a:off x="8191551" y="1716273"/>
                <a:ext cx="2100580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2100579" h="6350">
                    <a:moveTo>
                      <a:pt x="1906658" y="0"/>
                    </a:moveTo>
                    <a:lnTo>
                      <a:pt x="2099981" y="0"/>
                    </a:lnTo>
                  </a:path>
                  <a:path w="2100579" h="6350">
                    <a:moveTo>
                      <a:pt x="0" y="6288"/>
                    </a:moveTo>
                    <a:lnTo>
                      <a:pt x="2099981" y="6288"/>
                    </a:lnTo>
                  </a:path>
                </a:pathLst>
              </a:custGeom>
              <a:ln w="317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69" name="object 20">
                <a:extLst>
                  <a:ext uri="{FF2B5EF4-FFF2-40B4-BE49-F238E27FC236}">
                    <a16:creationId xmlns:a16="http://schemas.microsoft.com/office/drawing/2014/main" id="{66BA2B7A-AC98-66B8-D98C-8EEC30838D44}"/>
                  </a:ext>
                </a:extLst>
              </p:cNvPr>
              <p:cNvSpPr/>
              <p:nvPr/>
            </p:nvSpPr>
            <p:spPr>
              <a:xfrm>
                <a:off x="8385361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87496"/>
                    </a:lnTo>
                    <a:lnTo>
                      <a:pt x="143183" y="87496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70" name="object 21">
                <a:extLst>
                  <a:ext uri="{FF2B5EF4-FFF2-40B4-BE49-F238E27FC236}">
                    <a16:creationId xmlns:a16="http://schemas.microsoft.com/office/drawing/2014/main" id="{76121E77-3793-58F9-36D9-4E15A1DF531F}"/>
                  </a:ext>
                </a:extLst>
              </p:cNvPr>
              <p:cNvSpPr/>
              <p:nvPr/>
            </p:nvSpPr>
            <p:spPr>
              <a:xfrm>
                <a:off x="8385361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87496"/>
                    </a:lnTo>
                    <a:lnTo>
                      <a:pt x="0" y="8749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71" name="object 22">
                <a:extLst>
                  <a:ext uri="{FF2B5EF4-FFF2-40B4-BE49-F238E27FC236}">
                    <a16:creationId xmlns:a16="http://schemas.microsoft.com/office/drawing/2014/main" id="{3DA3922D-9793-FDD0-0D09-7337B7995784}"/>
                  </a:ext>
                </a:extLst>
              </p:cNvPr>
              <p:cNvSpPr/>
              <p:nvPr/>
            </p:nvSpPr>
            <p:spPr>
              <a:xfrm>
                <a:off x="8528058" y="1012122"/>
                <a:ext cx="143510" cy="70612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706119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705676"/>
                    </a:lnTo>
                    <a:lnTo>
                      <a:pt x="143183" y="705676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72" name="object 23">
                <a:extLst>
                  <a:ext uri="{FF2B5EF4-FFF2-40B4-BE49-F238E27FC236}">
                    <a16:creationId xmlns:a16="http://schemas.microsoft.com/office/drawing/2014/main" id="{02ACD7D7-653E-1844-7443-50D04B5963D7}"/>
                  </a:ext>
                </a:extLst>
              </p:cNvPr>
              <p:cNvSpPr/>
              <p:nvPr/>
            </p:nvSpPr>
            <p:spPr>
              <a:xfrm>
                <a:off x="8528058" y="1012122"/>
                <a:ext cx="143510" cy="70612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706119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705676"/>
                    </a:lnTo>
                    <a:lnTo>
                      <a:pt x="0" y="70567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73" name="object 24">
                <a:extLst>
                  <a:ext uri="{FF2B5EF4-FFF2-40B4-BE49-F238E27FC236}">
                    <a16:creationId xmlns:a16="http://schemas.microsoft.com/office/drawing/2014/main" id="{30D431B5-3FE3-2F34-ACEF-1500A0FD836B}"/>
                  </a:ext>
                </a:extLst>
              </p:cNvPr>
              <p:cNvSpPr/>
              <p:nvPr/>
            </p:nvSpPr>
            <p:spPr>
              <a:xfrm>
                <a:off x="8670755" y="1535343"/>
                <a:ext cx="143510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82880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182455"/>
                    </a:lnTo>
                    <a:lnTo>
                      <a:pt x="143183" y="182455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74" name="object 25">
                <a:extLst>
                  <a:ext uri="{FF2B5EF4-FFF2-40B4-BE49-F238E27FC236}">
                    <a16:creationId xmlns:a16="http://schemas.microsoft.com/office/drawing/2014/main" id="{200E1170-AF8B-8DF6-13CA-D06B885DD978}"/>
                  </a:ext>
                </a:extLst>
              </p:cNvPr>
              <p:cNvSpPr/>
              <p:nvPr/>
            </p:nvSpPr>
            <p:spPr>
              <a:xfrm>
                <a:off x="8670755" y="1535343"/>
                <a:ext cx="143510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8288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182455"/>
                    </a:lnTo>
                    <a:lnTo>
                      <a:pt x="0" y="182455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75" name="object 26">
                <a:extLst>
                  <a:ext uri="{FF2B5EF4-FFF2-40B4-BE49-F238E27FC236}">
                    <a16:creationId xmlns:a16="http://schemas.microsoft.com/office/drawing/2014/main" id="{07C279C4-1A2C-5F60-87D9-AEE0B5E8BE50}"/>
                  </a:ext>
                </a:extLst>
              </p:cNvPr>
              <p:cNvSpPr/>
              <p:nvPr/>
            </p:nvSpPr>
            <p:spPr>
              <a:xfrm>
                <a:off x="8813451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290708"/>
                    </a:lnTo>
                    <a:lnTo>
                      <a:pt x="143184" y="290708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76" name="object 27">
                <a:extLst>
                  <a:ext uri="{FF2B5EF4-FFF2-40B4-BE49-F238E27FC236}">
                    <a16:creationId xmlns:a16="http://schemas.microsoft.com/office/drawing/2014/main" id="{FCD5C613-B623-4BEA-410F-4358A72D85AB}"/>
                  </a:ext>
                </a:extLst>
              </p:cNvPr>
              <p:cNvSpPr/>
              <p:nvPr/>
            </p:nvSpPr>
            <p:spPr>
              <a:xfrm>
                <a:off x="8813451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90707"/>
                    </a:lnTo>
                    <a:lnTo>
                      <a:pt x="0" y="290707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77" name="object 28">
                <a:extLst>
                  <a:ext uri="{FF2B5EF4-FFF2-40B4-BE49-F238E27FC236}">
                    <a16:creationId xmlns:a16="http://schemas.microsoft.com/office/drawing/2014/main" id="{FB502DAC-B5FB-3593-A82D-BD0A5CBF98EF}"/>
                  </a:ext>
                </a:extLst>
              </p:cNvPr>
              <p:cNvSpPr/>
              <p:nvPr/>
            </p:nvSpPr>
            <p:spPr>
              <a:xfrm>
                <a:off x="8956149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87496"/>
                    </a:lnTo>
                    <a:lnTo>
                      <a:pt x="143184" y="87496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78" name="object 29">
                <a:extLst>
                  <a:ext uri="{FF2B5EF4-FFF2-40B4-BE49-F238E27FC236}">
                    <a16:creationId xmlns:a16="http://schemas.microsoft.com/office/drawing/2014/main" id="{3C0C828B-E611-82A3-462A-179B73010B35}"/>
                  </a:ext>
                </a:extLst>
              </p:cNvPr>
              <p:cNvSpPr/>
              <p:nvPr/>
            </p:nvSpPr>
            <p:spPr>
              <a:xfrm>
                <a:off x="8956149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87496"/>
                    </a:lnTo>
                    <a:lnTo>
                      <a:pt x="0" y="8749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79" name="object 30">
                <a:extLst>
                  <a:ext uri="{FF2B5EF4-FFF2-40B4-BE49-F238E27FC236}">
                    <a16:creationId xmlns:a16="http://schemas.microsoft.com/office/drawing/2014/main" id="{7015FF8B-17E0-8538-A9B3-DB31337EB741}"/>
                  </a:ext>
                </a:extLst>
              </p:cNvPr>
              <p:cNvSpPr/>
              <p:nvPr/>
            </p:nvSpPr>
            <p:spPr>
              <a:xfrm>
                <a:off x="9098846" y="1403269"/>
                <a:ext cx="143510" cy="31496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1496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314529"/>
                    </a:lnTo>
                    <a:lnTo>
                      <a:pt x="143184" y="314529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80" name="object 31">
                <a:extLst>
                  <a:ext uri="{FF2B5EF4-FFF2-40B4-BE49-F238E27FC236}">
                    <a16:creationId xmlns:a16="http://schemas.microsoft.com/office/drawing/2014/main" id="{CAAE77E6-A3C4-A114-DE0A-2F5A5A646346}"/>
                  </a:ext>
                </a:extLst>
              </p:cNvPr>
              <p:cNvSpPr/>
              <p:nvPr/>
            </p:nvSpPr>
            <p:spPr>
              <a:xfrm>
                <a:off x="9098846" y="1403269"/>
                <a:ext cx="143510" cy="31496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1496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314529"/>
                    </a:lnTo>
                    <a:lnTo>
                      <a:pt x="0" y="31452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81" name="object 32">
                <a:extLst>
                  <a:ext uri="{FF2B5EF4-FFF2-40B4-BE49-F238E27FC236}">
                    <a16:creationId xmlns:a16="http://schemas.microsoft.com/office/drawing/2014/main" id="{51D9FD44-DA01-0364-B42E-7143B2F4AB00}"/>
                  </a:ext>
                </a:extLst>
              </p:cNvPr>
              <p:cNvSpPr/>
              <p:nvPr/>
            </p:nvSpPr>
            <p:spPr>
              <a:xfrm>
                <a:off x="9241543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290708"/>
                    </a:lnTo>
                    <a:lnTo>
                      <a:pt x="143184" y="290708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82" name="object 33">
                <a:extLst>
                  <a:ext uri="{FF2B5EF4-FFF2-40B4-BE49-F238E27FC236}">
                    <a16:creationId xmlns:a16="http://schemas.microsoft.com/office/drawing/2014/main" id="{8D409F2A-9F1B-AC93-1D4B-590DC2F469E9}"/>
                  </a:ext>
                </a:extLst>
              </p:cNvPr>
              <p:cNvSpPr/>
              <p:nvPr/>
            </p:nvSpPr>
            <p:spPr>
              <a:xfrm>
                <a:off x="9241543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90708"/>
                    </a:lnTo>
                    <a:lnTo>
                      <a:pt x="0" y="290708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83" name="object 34">
                <a:extLst>
                  <a:ext uri="{FF2B5EF4-FFF2-40B4-BE49-F238E27FC236}">
                    <a16:creationId xmlns:a16="http://schemas.microsoft.com/office/drawing/2014/main" id="{73858CE3-8DCC-0DEE-4770-161158C517CA}"/>
                  </a:ext>
                </a:extLst>
              </p:cNvPr>
              <p:cNvSpPr/>
              <p:nvPr/>
            </p:nvSpPr>
            <p:spPr>
              <a:xfrm>
                <a:off x="9526937" y="1585520"/>
                <a:ext cx="143510" cy="1327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3271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132279"/>
                    </a:lnTo>
                    <a:lnTo>
                      <a:pt x="143183" y="132279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84" name="object 35">
                <a:extLst>
                  <a:ext uri="{FF2B5EF4-FFF2-40B4-BE49-F238E27FC236}">
                    <a16:creationId xmlns:a16="http://schemas.microsoft.com/office/drawing/2014/main" id="{6F841476-6DED-12E2-16F3-D767FB8F647D}"/>
                  </a:ext>
                </a:extLst>
              </p:cNvPr>
              <p:cNvSpPr/>
              <p:nvPr/>
            </p:nvSpPr>
            <p:spPr>
              <a:xfrm>
                <a:off x="9526937" y="1585520"/>
                <a:ext cx="143510" cy="1327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3271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132279"/>
                    </a:lnTo>
                    <a:lnTo>
                      <a:pt x="0" y="13227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85" name="object 36">
                <a:extLst>
                  <a:ext uri="{FF2B5EF4-FFF2-40B4-BE49-F238E27FC236}">
                    <a16:creationId xmlns:a16="http://schemas.microsoft.com/office/drawing/2014/main" id="{86C4268C-3E65-9B16-D21A-454B160AD320}"/>
                  </a:ext>
                </a:extLst>
              </p:cNvPr>
              <p:cNvSpPr/>
              <p:nvPr/>
            </p:nvSpPr>
            <p:spPr>
              <a:xfrm>
                <a:off x="9669635" y="1479669"/>
                <a:ext cx="143510" cy="2381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38125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238130"/>
                    </a:lnTo>
                    <a:lnTo>
                      <a:pt x="143183" y="238130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86" name="object 37">
                <a:extLst>
                  <a:ext uri="{FF2B5EF4-FFF2-40B4-BE49-F238E27FC236}">
                    <a16:creationId xmlns:a16="http://schemas.microsoft.com/office/drawing/2014/main" id="{9A4FBFD1-5C95-D4B6-F661-73811BE3ACEA}"/>
                  </a:ext>
                </a:extLst>
              </p:cNvPr>
              <p:cNvSpPr/>
              <p:nvPr/>
            </p:nvSpPr>
            <p:spPr>
              <a:xfrm>
                <a:off x="9669635" y="1479669"/>
                <a:ext cx="143510" cy="2381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38125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38129"/>
                    </a:lnTo>
                    <a:lnTo>
                      <a:pt x="0" y="23812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87" name="object 38">
                <a:extLst>
                  <a:ext uri="{FF2B5EF4-FFF2-40B4-BE49-F238E27FC236}">
                    <a16:creationId xmlns:a16="http://schemas.microsoft.com/office/drawing/2014/main" id="{CC11C839-CBF6-4934-170B-1D1CBDC78A66}"/>
                  </a:ext>
                </a:extLst>
              </p:cNvPr>
              <p:cNvSpPr/>
              <p:nvPr/>
            </p:nvSpPr>
            <p:spPr>
              <a:xfrm>
                <a:off x="9812332" y="1396268"/>
                <a:ext cx="143510" cy="32194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2194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321530"/>
                    </a:lnTo>
                    <a:lnTo>
                      <a:pt x="143183" y="321530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88" name="object 39">
                <a:extLst>
                  <a:ext uri="{FF2B5EF4-FFF2-40B4-BE49-F238E27FC236}">
                    <a16:creationId xmlns:a16="http://schemas.microsoft.com/office/drawing/2014/main" id="{91E6F97A-B5E6-F3F0-843B-21C7C44E942D}"/>
                  </a:ext>
                </a:extLst>
              </p:cNvPr>
              <p:cNvSpPr/>
              <p:nvPr/>
            </p:nvSpPr>
            <p:spPr>
              <a:xfrm>
                <a:off x="9812332" y="1396268"/>
                <a:ext cx="143510" cy="32194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2194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321531"/>
                    </a:lnTo>
                    <a:lnTo>
                      <a:pt x="0" y="321531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89" name="object 40">
                <a:extLst>
                  <a:ext uri="{FF2B5EF4-FFF2-40B4-BE49-F238E27FC236}">
                    <a16:creationId xmlns:a16="http://schemas.microsoft.com/office/drawing/2014/main" id="{995DAA4A-6F27-F6E9-7891-22FCD5B35CB0}"/>
                  </a:ext>
                </a:extLst>
              </p:cNvPr>
              <p:cNvSpPr/>
              <p:nvPr/>
            </p:nvSpPr>
            <p:spPr>
              <a:xfrm>
                <a:off x="9955026" y="1661887"/>
                <a:ext cx="143510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651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55911"/>
                    </a:lnTo>
                    <a:lnTo>
                      <a:pt x="143183" y="55911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90" name="object 41">
                <a:extLst>
                  <a:ext uri="{FF2B5EF4-FFF2-40B4-BE49-F238E27FC236}">
                    <a16:creationId xmlns:a16="http://schemas.microsoft.com/office/drawing/2014/main" id="{EF324305-221D-DE32-8529-FE96CD3FE885}"/>
                  </a:ext>
                </a:extLst>
              </p:cNvPr>
              <p:cNvSpPr/>
              <p:nvPr/>
            </p:nvSpPr>
            <p:spPr>
              <a:xfrm>
                <a:off x="9955026" y="1661887"/>
                <a:ext cx="143510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651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55911"/>
                    </a:lnTo>
                    <a:lnTo>
                      <a:pt x="0" y="55911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</p:grpSp>
        <p:grpSp>
          <p:nvGrpSpPr>
            <p:cNvPr id="62" name="object 129">
              <a:extLst>
                <a:ext uri="{FF2B5EF4-FFF2-40B4-BE49-F238E27FC236}">
                  <a16:creationId xmlns:a16="http://schemas.microsoft.com/office/drawing/2014/main" id="{F47E2F0B-36CC-A097-BD6E-C6EA9461EEFD}"/>
                </a:ext>
              </a:extLst>
            </p:cNvPr>
            <p:cNvGrpSpPr/>
            <p:nvPr/>
          </p:nvGrpSpPr>
          <p:grpSpPr>
            <a:xfrm>
              <a:off x="8160019" y="315212"/>
              <a:ext cx="108623" cy="401079"/>
              <a:chOff x="9379478" y="1183342"/>
              <a:chExt cx="153035" cy="539750"/>
            </a:xfrm>
          </p:grpSpPr>
          <p:sp>
            <p:nvSpPr>
              <p:cNvPr id="63" name="object 130">
                <a:extLst>
                  <a:ext uri="{FF2B5EF4-FFF2-40B4-BE49-F238E27FC236}">
                    <a16:creationId xmlns:a16="http://schemas.microsoft.com/office/drawing/2014/main" id="{29FA14E3-85C8-5D70-027A-B2F1B61BD4A2}"/>
                  </a:ext>
                </a:extLst>
              </p:cNvPr>
              <p:cNvSpPr/>
              <p:nvPr/>
            </p:nvSpPr>
            <p:spPr>
              <a:xfrm>
                <a:off x="9384241" y="1188105"/>
                <a:ext cx="143510" cy="5302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30225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529694"/>
                    </a:lnTo>
                    <a:lnTo>
                      <a:pt x="143184" y="529694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64" name="object 131">
                <a:extLst>
                  <a:ext uri="{FF2B5EF4-FFF2-40B4-BE49-F238E27FC236}">
                    <a16:creationId xmlns:a16="http://schemas.microsoft.com/office/drawing/2014/main" id="{52C0394D-E759-4C50-7B2E-4E80BB04122C}"/>
                  </a:ext>
                </a:extLst>
              </p:cNvPr>
              <p:cNvSpPr/>
              <p:nvPr/>
            </p:nvSpPr>
            <p:spPr>
              <a:xfrm>
                <a:off x="9384241" y="1188105"/>
                <a:ext cx="143510" cy="5302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30225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529694"/>
                    </a:lnTo>
                    <a:lnTo>
                      <a:pt x="0" y="529694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</p:grp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9EAF4F3C-BEB2-A919-23E9-12DA57B7B9C8}"/>
              </a:ext>
            </a:extLst>
          </p:cNvPr>
          <p:cNvGrpSpPr>
            <a:grpSpLocks noChangeAspect="1"/>
          </p:cNvGrpSpPr>
          <p:nvPr/>
        </p:nvGrpSpPr>
        <p:grpSpPr>
          <a:xfrm>
            <a:off x="3956034" y="2582254"/>
            <a:ext cx="359040" cy="127221"/>
            <a:chOff x="7316835" y="187982"/>
            <a:chExt cx="1490982" cy="528309"/>
          </a:xfrm>
        </p:grpSpPr>
        <p:grpSp>
          <p:nvGrpSpPr>
            <p:cNvPr id="92" name="object 14">
              <a:extLst>
                <a:ext uri="{FF2B5EF4-FFF2-40B4-BE49-F238E27FC236}">
                  <a16:creationId xmlns:a16="http://schemas.microsoft.com/office/drawing/2014/main" id="{12909DC7-34E4-1D90-365D-30D3704F2863}"/>
                </a:ext>
              </a:extLst>
            </p:cNvPr>
            <p:cNvGrpSpPr/>
            <p:nvPr/>
          </p:nvGrpSpPr>
          <p:grpSpPr>
            <a:xfrm>
              <a:off x="7316835" y="187982"/>
              <a:ext cx="1490982" cy="527960"/>
              <a:chOff x="8191551" y="1012122"/>
              <a:chExt cx="2100580" cy="710501"/>
            </a:xfrm>
          </p:grpSpPr>
          <p:sp>
            <p:nvSpPr>
              <p:cNvPr id="96" name="object 16">
                <a:extLst>
                  <a:ext uri="{FF2B5EF4-FFF2-40B4-BE49-F238E27FC236}">
                    <a16:creationId xmlns:a16="http://schemas.microsoft.com/office/drawing/2014/main" id="{CD91A92F-38E9-EFF1-99DD-1E23740A6E88}"/>
                  </a:ext>
                </a:extLst>
              </p:cNvPr>
              <p:cNvSpPr/>
              <p:nvPr/>
            </p:nvSpPr>
            <p:spPr>
              <a:xfrm>
                <a:off x="8191551" y="1711511"/>
                <a:ext cx="33655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36550">
                    <a:moveTo>
                      <a:pt x="0" y="0"/>
                    </a:moveTo>
                    <a:lnTo>
                      <a:pt x="336506" y="0"/>
                    </a:lnTo>
                  </a:path>
                </a:pathLst>
              </a:custGeom>
              <a:ln w="12576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97" name="object 17">
                <a:extLst>
                  <a:ext uri="{FF2B5EF4-FFF2-40B4-BE49-F238E27FC236}">
                    <a16:creationId xmlns:a16="http://schemas.microsoft.com/office/drawing/2014/main" id="{3A107ABF-1256-6A06-26CA-25A40933E74A}"/>
                  </a:ext>
                </a:extLst>
              </p:cNvPr>
              <p:cNvSpPr/>
              <p:nvPr/>
            </p:nvSpPr>
            <p:spPr>
              <a:xfrm>
                <a:off x="8191551" y="1716273"/>
                <a:ext cx="479425" cy="0"/>
              </a:xfrm>
              <a:custGeom>
                <a:avLst/>
                <a:gdLst/>
                <a:ahLst/>
                <a:cxnLst/>
                <a:rect l="l" t="t" r="r" b="b"/>
                <a:pathLst>
                  <a:path w="479425">
                    <a:moveTo>
                      <a:pt x="0" y="0"/>
                    </a:moveTo>
                    <a:lnTo>
                      <a:pt x="479204" y="0"/>
                    </a:lnTo>
                  </a:path>
                </a:pathLst>
              </a:custGeom>
              <a:ln w="317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98" name="object 18">
                <a:extLst>
                  <a:ext uri="{FF2B5EF4-FFF2-40B4-BE49-F238E27FC236}">
                    <a16:creationId xmlns:a16="http://schemas.microsoft.com/office/drawing/2014/main" id="{97BAEDA0-DD09-5B88-26BC-225B848618F7}"/>
                  </a:ext>
                </a:extLst>
              </p:cNvPr>
              <p:cNvSpPr/>
              <p:nvPr/>
            </p:nvSpPr>
            <p:spPr>
              <a:xfrm>
                <a:off x="10098210" y="1711511"/>
                <a:ext cx="19367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93675">
                    <a:moveTo>
                      <a:pt x="0" y="0"/>
                    </a:moveTo>
                    <a:lnTo>
                      <a:pt x="193322" y="0"/>
                    </a:lnTo>
                  </a:path>
                </a:pathLst>
              </a:custGeom>
              <a:ln w="12576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99" name="object 19">
                <a:extLst>
                  <a:ext uri="{FF2B5EF4-FFF2-40B4-BE49-F238E27FC236}">
                    <a16:creationId xmlns:a16="http://schemas.microsoft.com/office/drawing/2014/main" id="{BE55AFB8-68F8-2498-A95E-B965B408FE4B}"/>
                  </a:ext>
                </a:extLst>
              </p:cNvPr>
              <p:cNvSpPr/>
              <p:nvPr/>
            </p:nvSpPr>
            <p:spPr>
              <a:xfrm>
                <a:off x="8191551" y="1716273"/>
                <a:ext cx="2100580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2100579" h="6350">
                    <a:moveTo>
                      <a:pt x="1906658" y="0"/>
                    </a:moveTo>
                    <a:lnTo>
                      <a:pt x="2099981" y="0"/>
                    </a:lnTo>
                  </a:path>
                  <a:path w="2100579" h="6350">
                    <a:moveTo>
                      <a:pt x="0" y="6288"/>
                    </a:moveTo>
                    <a:lnTo>
                      <a:pt x="2099981" y="6288"/>
                    </a:lnTo>
                  </a:path>
                </a:pathLst>
              </a:custGeom>
              <a:ln w="317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00" name="object 20">
                <a:extLst>
                  <a:ext uri="{FF2B5EF4-FFF2-40B4-BE49-F238E27FC236}">
                    <a16:creationId xmlns:a16="http://schemas.microsoft.com/office/drawing/2014/main" id="{FD025186-C7AA-DBED-D0DA-AA28D0EA13DE}"/>
                  </a:ext>
                </a:extLst>
              </p:cNvPr>
              <p:cNvSpPr/>
              <p:nvPr/>
            </p:nvSpPr>
            <p:spPr>
              <a:xfrm>
                <a:off x="8385361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87496"/>
                    </a:lnTo>
                    <a:lnTo>
                      <a:pt x="143183" y="87496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01" name="object 21">
                <a:extLst>
                  <a:ext uri="{FF2B5EF4-FFF2-40B4-BE49-F238E27FC236}">
                    <a16:creationId xmlns:a16="http://schemas.microsoft.com/office/drawing/2014/main" id="{B588433A-0A36-8404-BC9B-BBCCCF2427BF}"/>
                  </a:ext>
                </a:extLst>
              </p:cNvPr>
              <p:cNvSpPr/>
              <p:nvPr/>
            </p:nvSpPr>
            <p:spPr>
              <a:xfrm>
                <a:off x="8385361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87496"/>
                    </a:lnTo>
                    <a:lnTo>
                      <a:pt x="0" y="8749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02" name="object 22">
                <a:extLst>
                  <a:ext uri="{FF2B5EF4-FFF2-40B4-BE49-F238E27FC236}">
                    <a16:creationId xmlns:a16="http://schemas.microsoft.com/office/drawing/2014/main" id="{35117EC4-C141-012A-4687-CD2EBA2059D4}"/>
                  </a:ext>
                </a:extLst>
              </p:cNvPr>
              <p:cNvSpPr/>
              <p:nvPr/>
            </p:nvSpPr>
            <p:spPr>
              <a:xfrm>
                <a:off x="8528058" y="1012122"/>
                <a:ext cx="143510" cy="70612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706119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705676"/>
                    </a:lnTo>
                    <a:lnTo>
                      <a:pt x="143183" y="705676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03" name="object 23">
                <a:extLst>
                  <a:ext uri="{FF2B5EF4-FFF2-40B4-BE49-F238E27FC236}">
                    <a16:creationId xmlns:a16="http://schemas.microsoft.com/office/drawing/2014/main" id="{0625C1AE-335D-6362-0FC4-280D989719EA}"/>
                  </a:ext>
                </a:extLst>
              </p:cNvPr>
              <p:cNvSpPr/>
              <p:nvPr/>
            </p:nvSpPr>
            <p:spPr>
              <a:xfrm>
                <a:off x="8528058" y="1012122"/>
                <a:ext cx="143510" cy="70612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706119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705676"/>
                    </a:lnTo>
                    <a:lnTo>
                      <a:pt x="0" y="70567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04" name="object 24">
                <a:extLst>
                  <a:ext uri="{FF2B5EF4-FFF2-40B4-BE49-F238E27FC236}">
                    <a16:creationId xmlns:a16="http://schemas.microsoft.com/office/drawing/2014/main" id="{9A4A896E-8E7A-B505-DD41-6CAFDF07AF2B}"/>
                  </a:ext>
                </a:extLst>
              </p:cNvPr>
              <p:cNvSpPr/>
              <p:nvPr/>
            </p:nvSpPr>
            <p:spPr>
              <a:xfrm>
                <a:off x="8670755" y="1535343"/>
                <a:ext cx="143510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82880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182455"/>
                    </a:lnTo>
                    <a:lnTo>
                      <a:pt x="143183" y="182455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05" name="object 25">
                <a:extLst>
                  <a:ext uri="{FF2B5EF4-FFF2-40B4-BE49-F238E27FC236}">
                    <a16:creationId xmlns:a16="http://schemas.microsoft.com/office/drawing/2014/main" id="{D96A83E0-AB48-6E7D-0743-1B208791047F}"/>
                  </a:ext>
                </a:extLst>
              </p:cNvPr>
              <p:cNvSpPr/>
              <p:nvPr/>
            </p:nvSpPr>
            <p:spPr>
              <a:xfrm>
                <a:off x="8670755" y="1535343"/>
                <a:ext cx="143510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8288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182455"/>
                    </a:lnTo>
                    <a:lnTo>
                      <a:pt x="0" y="182455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06" name="object 26">
                <a:extLst>
                  <a:ext uri="{FF2B5EF4-FFF2-40B4-BE49-F238E27FC236}">
                    <a16:creationId xmlns:a16="http://schemas.microsoft.com/office/drawing/2014/main" id="{87B886DB-9473-B9D6-CF49-10BB9546C199}"/>
                  </a:ext>
                </a:extLst>
              </p:cNvPr>
              <p:cNvSpPr/>
              <p:nvPr/>
            </p:nvSpPr>
            <p:spPr>
              <a:xfrm>
                <a:off x="8813451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290708"/>
                    </a:lnTo>
                    <a:lnTo>
                      <a:pt x="143184" y="290708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07" name="object 27">
                <a:extLst>
                  <a:ext uri="{FF2B5EF4-FFF2-40B4-BE49-F238E27FC236}">
                    <a16:creationId xmlns:a16="http://schemas.microsoft.com/office/drawing/2014/main" id="{3E9C6736-0FCC-66C7-1129-6C1E19E537FD}"/>
                  </a:ext>
                </a:extLst>
              </p:cNvPr>
              <p:cNvSpPr/>
              <p:nvPr/>
            </p:nvSpPr>
            <p:spPr>
              <a:xfrm>
                <a:off x="8813451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90707"/>
                    </a:lnTo>
                    <a:lnTo>
                      <a:pt x="0" y="290707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08" name="object 28">
                <a:extLst>
                  <a:ext uri="{FF2B5EF4-FFF2-40B4-BE49-F238E27FC236}">
                    <a16:creationId xmlns:a16="http://schemas.microsoft.com/office/drawing/2014/main" id="{F2EA57EE-7F92-5FEA-7344-13D06DD2CEDA}"/>
                  </a:ext>
                </a:extLst>
              </p:cNvPr>
              <p:cNvSpPr/>
              <p:nvPr/>
            </p:nvSpPr>
            <p:spPr>
              <a:xfrm>
                <a:off x="8956149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87496"/>
                    </a:lnTo>
                    <a:lnTo>
                      <a:pt x="143184" y="87496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09" name="object 29">
                <a:extLst>
                  <a:ext uri="{FF2B5EF4-FFF2-40B4-BE49-F238E27FC236}">
                    <a16:creationId xmlns:a16="http://schemas.microsoft.com/office/drawing/2014/main" id="{934556C2-287E-8EFB-0D00-2999676550A5}"/>
                  </a:ext>
                </a:extLst>
              </p:cNvPr>
              <p:cNvSpPr/>
              <p:nvPr/>
            </p:nvSpPr>
            <p:spPr>
              <a:xfrm>
                <a:off x="8956149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87496"/>
                    </a:lnTo>
                    <a:lnTo>
                      <a:pt x="0" y="8749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10" name="object 30">
                <a:extLst>
                  <a:ext uri="{FF2B5EF4-FFF2-40B4-BE49-F238E27FC236}">
                    <a16:creationId xmlns:a16="http://schemas.microsoft.com/office/drawing/2014/main" id="{B79FCE78-8B24-4106-9A3A-52EEE08CAA84}"/>
                  </a:ext>
                </a:extLst>
              </p:cNvPr>
              <p:cNvSpPr/>
              <p:nvPr/>
            </p:nvSpPr>
            <p:spPr>
              <a:xfrm>
                <a:off x="9098846" y="1403269"/>
                <a:ext cx="143510" cy="31496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1496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314529"/>
                    </a:lnTo>
                    <a:lnTo>
                      <a:pt x="143184" y="314529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11" name="object 31">
                <a:extLst>
                  <a:ext uri="{FF2B5EF4-FFF2-40B4-BE49-F238E27FC236}">
                    <a16:creationId xmlns:a16="http://schemas.microsoft.com/office/drawing/2014/main" id="{8BF3F4E0-9805-E60E-C91F-8B91C7AE5DA6}"/>
                  </a:ext>
                </a:extLst>
              </p:cNvPr>
              <p:cNvSpPr/>
              <p:nvPr/>
            </p:nvSpPr>
            <p:spPr>
              <a:xfrm>
                <a:off x="9098846" y="1403269"/>
                <a:ext cx="143510" cy="31496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1496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314529"/>
                    </a:lnTo>
                    <a:lnTo>
                      <a:pt x="0" y="31452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12" name="object 32">
                <a:extLst>
                  <a:ext uri="{FF2B5EF4-FFF2-40B4-BE49-F238E27FC236}">
                    <a16:creationId xmlns:a16="http://schemas.microsoft.com/office/drawing/2014/main" id="{D0A05561-6E66-F602-8E4A-DD9B25243882}"/>
                  </a:ext>
                </a:extLst>
              </p:cNvPr>
              <p:cNvSpPr/>
              <p:nvPr/>
            </p:nvSpPr>
            <p:spPr>
              <a:xfrm>
                <a:off x="9241543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290708"/>
                    </a:lnTo>
                    <a:lnTo>
                      <a:pt x="143184" y="290708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13" name="object 33">
                <a:extLst>
                  <a:ext uri="{FF2B5EF4-FFF2-40B4-BE49-F238E27FC236}">
                    <a16:creationId xmlns:a16="http://schemas.microsoft.com/office/drawing/2014/main" id="{FD8C08DC-A84A-282E-C8C1-AF38523CEEDF}"/>
                  </a:ext>
                </a:extLst>
              </p:cNvPr>
              <p:cNvSpPr/>
              <p:nvPr/>
            </p:nvSpPr>
            <p:spPr>
              <a:xfrm>
                <a:off x="9241543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90708"/>
                    </a:lnTo>
                    <a:lnTo>
                      <a:pt x="0" y="290708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14" name="object 34">
                <a:extLst>
                  <a:ext uri="{FF2B5EF4-FFF2-40B4-BE49-F238E27FC236}">
                    <a16:creationId xmlns:a16="http://schemas.microsoft.com/office/drawing/2014/main" id="{BC7DE958-1A62-A4B1-A013-3ED044477768}"/>
                  </a:ext>
                </a:extLst>
              </p:cNvPr>
              <p:cNvSpPr/>
              <p:nvPr/>
            </p:nvSpPr>
            <p:spPr>
              <a:xfrm>
                <a:off x="9526937" y="1585520"/>
                <a:ext cx="143510" cy="1327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3271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132279"/>
                    </a:lnTo>
                    <a:lnTo>
                      <a:pt x="143183" y="132279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15" name="object 35">
                <a:extLst>
                  <a:ext uri="{FF2B5EF4-FFF2-40B4-BE49-F238E27FC236}">
                    <a16:creationId xmlns:a16="http://schemas.microsoft.com/office/drawing/2014/main" id="{DB4F796D-5836-FF93-0CF7-4DE03B87D41C}"/>
                  </a:ext>
                </a:extLst>
              </p:cNvPr>
              <p:cNvSpPr/>
              <p:nvPr/>
            </p:nvSpPr>
            <p:spPr>
              <a:xfrm>
                <a:off x="9526937" y="1585520"/>
                <a:ext cx="143510" cy="1327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3271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132279"/>
                    </a:lnTo>
                    <a:lnTo>
                      <a:pt x="0" y="13227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16" name="object 36">
                <a:extLst>
                  <a:ext uri="{FF2B5EF4-FFF2-40B4-BE49-F238E27FC236}">
                    <a16:creationId xmlns:a16="http://schemas.microsoft.com/office/drawing/2014/main" id="{393EC40E-2073-7C98-4B23-A915E1A5E148}"/>
                  </a:ext>
                </a:extLst>
              </p:cNvPr>
              <p:cNvSpPr/>
              <p:nvPr/>
            </p:nvSpPr>
            <p:spPr>
              <a:xfrm>
                <a:off x="9669635" y="1479669"/>
                <a:ext cx="143510" cy="2381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38125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238130"/>
                    </a:lnTo>
                    <a:lnTo>
                      <a:pt x="143183" y="238130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17" name="object 37">
                <a:extLst>
                  <a:ext uri="{FF2B5EF4-FFF2-40B4-BE49-F238E27FC236}">
                    <a16:creationId xmlns:a16="http://schemas.microsoft.com/office/drawing/2014/main" id="{70C408B3-8E07-D40D-B96E-2127C39EC43A}"/>
                  </a:ext>
                </a:extLst>
              </p:cNvPr>
              <p:cNvSpPr/>
              <p:nvPr/>
            </p:nvSpPr>
            <p:spPr>
              <a:xfrm>
                <a:off x="9669635" y="1479669"/>
                <a:ext cx="143510" cy="2381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38125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38129"/>
                    </a:lnTo>
                    <a:lnTo>
                      <a:pt x="0" y="23812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18" name="object 38">
                <a:extLst>
                  <a:ext uri="{FF2B5EF4-FFF2-40B4-BE49-F238E27FC236}">
                    <a16:creationId xmlns:a16="http://schemas.microsoft.com/office/drawing/2014/main" id="{FEF91C8E-B0EF-B71C-FEC2-DCFB317E49F1}"/>
                  </a:ext>
                </a:extLst>
              </p:cNvPr>
              <p:cNvSpPr/>
              <p:nvPr/>
            </p:nvSpPr>
            <p:spPr>
              <a:xfrm>
                <a:off x="9812332" y="1396268"/>
                <a:ext cx="143510" cy="32194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2194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321530"/>
                    </a:lnTo>
                    <a:lnTo>
                      <a:pt x="143183" y="321530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19" name="object 39">
                <a:extLst>
                  <a:ext uri="{FF2B5EF4-FFF2-40B4-BE49-F238E27FC236}">
                    <a16:creationId xmlns:a16="http://schemas.microsoft.com/office/drawing/2014/main" id="{8FCEB8C3-14F1-0232-16D0-9E7023B9F872}"/>
                  </a:ext>
                </a:extLst>
              </p:cNvPr>
              <p:cNvSpPr/>
              <p:nvPr/>
            </p:nvSpPr>
            <p:spPr>
              <a:xfrm>
                <a:off x="9812332" y="1396268"/>
                <a:ext cx="143510" cy="32194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2194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321531"/>
                    </a:lnTo>
                    <a:lnTo>
                      <a:pt x="0" y="321531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20" name="object 40">
                <a:extLst>
                  <a:ext uri="{FF2B5EF4-FFF2-40B4-BE49-F238E27FC236}">
                    <a16:creationId xmlns:a16="http://schemas.microsoft.com/office/drawing/2014/main" id="{A5C93614-C69F-E2DF-0CE4-B942DCE84247}"/>
                  </a:ext>
                </a:extLst>
              </p:cNvPr>
              <p:cNvSpPr/>
              <p:nvPr/>
            </p:nvSpPr>
            <p:spPr>
              <a:xfrm>
                <a:off x="9955026" y="1661887"/>
                <a:ext cx="143510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651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55911"/>
                    </a:lnTo>
                    <a:lnTo>
                      <a:pt x="143183" y="55911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21" name="object 41">
                <a:extLst>
                  <a:ext uri="{FF2B5EF4-FFF2-40B4-BE49-F238E27FC236}">
                    <a16:creationId xmlns:a16="http://schemas.microsoft.com/office/drawing/2014/main" id="{58971878-3D6C-B09A-C972-61EB3C27C249}"/>
                  </a:ext>
                </a:extLst>
              </p:cNvPr>
              <p:cNvSpPr/>
              <p:nvPr/>
            </p:nvSpPr>
            <p:spPr>
              <a:xfrm>
                <a:off x="9955026" y="1661887"/>
                <a:ext cx="143510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651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55911"/>
                    </a:lnTo>
                    <a:lnTo>
                      <a:pt x="0" y="55911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</p:grpSp>
        <p:grpSp>
          <p:nvGrpSpPr>
            <p:cNvPr id="93" name="object 129">
              <a:extLst>
                <a:ext uri="{FF2B5EF4-FFF2-40B4-BE49-F238E27FC236}">
                  <a16:creationId xmlns:a16="http://schemas.microsoft.com/office/drawing/2014/main" id="{8CE97CD9-8167-1A03-5BD8-83E56EBA4254}"/>
                </a:ext>
              </a:extLst>
            </p:cNvPr>
            <p:cNvGrpSpPr/>
            <p:nvPr/>
          </p:nvGrpSpPr>
          <p:grpSpPr>
            <a:xfrm>
              <a:off x="8160019" y="315212"/>
              <a:ext cx="108623" cy="401079"/>
              <a:chOff x="9379478" y="1183342"/>
              <a:chExt cx="153035" cy="539750"/>
            </a:xfrm>
          </p:grpSpPr>
          <p:sp>
            <p:nvSpPr>
              <p:cNvPr id="94" name="object 130">
                <a:extLst>
                  <a:ext uri="{FF2B5EF4-FFF2-40B4-BE49-F238E27FC236}">
                    <a16:creationId xmlns:a16="http://schemas.microsoft.com/office/drawing/2014/main" id="{538A03A2-A13D-0CDB-EB04-8F8BFA72D6F9}"/>
                  </a:ext>
                </a:extLst>
              </p:cNvPr>
              <p:cNvSpPr/>
              <p:nvPr/>
            </p:nvSpPr>
            <p:spPr>
              <a:xfrm>
                <a:off x="9384241" y="1188105"/>
                <a:ext cx="143510" cy="5302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30225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529694"/>
                    </a:lnTo>
                    <a:lnTo>
                      <a:pt x="143184" y="529694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95" name="object 131">
                <a:extLst>
                  <a:ext uri="{FF2B5EF4-FFF2-40B4-BE49-F238E27FC236}">
                    <a16:creationId xmlns:a16="http://schemas.microsoft.com/office/drawing/2014/main" id="{CDFE0F38-FA69-E29D-71EF-5789D3C568F6}"/>
                  </a:ext>
                </a:extLst>
              </p:cNvPr>
              <p:cNvSpPr/>
              <p:nvPr/>
            </p:nvSpPr>
            <p:spPr>
              <a:xfrm>
                <a:off x="9384241" y="1188105"/>
                <a:ext cx="143510" cy="5302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30225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529694"/>
                    </a:lnTo>
                    <a:lnTo>
                      <a:pt x="0" y="529694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</p:grp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5CD241C2-E8AF-B91C-AF30-AD4385D73C5F}"/>
              </a:ext>
            </a:extLst>
          </p:cNvPr>
          <p:cNvGrpSpPr>
            <a:grpSpLocks noChangeAspect="1"/>
          </p:cNvGrpSpPr>
          <p:nvPr/>
        </p:nvGrpSpPr>
        <p:grpSpPr>
          <a:xfrm>
            <a:off x="4558753" y="2582254"/>
            <a:ext cx="359040" cy="127221"/>
            <a:chOff x="7316835" y="187982"/>
            <a:chExt cx="1490982" cy="528309"/>
          </a:xfrm>
        </p:grpSpPr>
        <p:grpSp>
          <p:nvGrpSpPr>
            <p:cNvPr id="123" name="object 14">
              <a:extLst>
                <a:ext uri="{FF2B5EF4-FFF2-40B4-BE49-F238E27FC236}">
                  <a16:creationId xmlns:a16="http://schemas.microsoft.com/office/drawing/2014/main" id="{8C232047-5E71-45ED-969D-82F867ABB09C}"/>
                </a:ext>
              </a:extLst>
            </p:cNvPr>
            <p:cNvGrpSpPr/>
            <p:nvPr/>
          </p:nvGrpSpPr>
          <p:grpSpPr>
            <a:xfrm>
              <a:off x="7316835" y="187982"/>
              <a:ext cx="1490982" cy="527960"/>
              <a:chOff x="8191551" y="1012122"/>
              <a:chExt cx="2100580" cy="710501"/>
            </a:xfrm>
          </p:grpSpPr>
          <p:sp>
            <p:nvSpPr>
              <p:cNvPr id="127" name="object 16">
                <a:extLst>
                  <a:ext uri="{FF2B5EF4-FFF2-40B4-BE49-F238E27FC236}">
                    <a16:creationId xmlns:a16="http://schemas.microsoft.com/office/drawing/2014/main" id="{893B22C7-4116-36C5-FE4F-2548E62E9530}"/>
                  </a:ext>
                </a:extLst>
              </p:cNvPr>
              <p:cNvSpPr/>
              <p:nvPr/>
            </p:nvSpPr>
            <p:spPr>
              <a:xfrm>
                <a:off x="8191551" y="1711511"/>
                <a:ext cx="33655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36550">
                    <a:moveTo>
                      <a:pt x="0" y="0"/>
                    </a:moveTo>
                    <a:lnTo>
                      <a:pt x="336506" y="0"/>
                    </a:lnTo>
                  </a:path>
                </a:pathLst>
              </a:custGeom>
              <a:ln w="12576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28" name="object 17">
                <a:extLst>
                  <a:ext uri="{FF2B5EF4-FFF2-40B4-BE49-F238E27FC236}">
                    <a16:creationId xmlns:a16="http://schemas.microsoft.com/office/drawing/2014/main" id="{DEBA842A-C5B4-07DD-B7EB-CE231EF86CAB}"/>
                  </a:ext>
                </a:extLst>
              </p:cNvPr>
              <p:cNvSpPr/>
              <p:nvPr/>
            </p:nvSpPr>
            <p:spPr>
              <a:xfrm>
                <a:off x="8191551" y="1716273"/>
                <a:ext cx="479425" cy="0"/>
              </a:xfrm>
              <a:custGeom>
                <a:avLst/>
                <a:gdLst/>
                <a:ahLst/>
                <a:cxnLst/>
                <a:rect l="l" t="t" r="r" b="b"/>
                <a:pathLst>
                  <a:path w="479425">
                    <a:moveTo>
                      <a:pt x="0" y="0"/>
                    </a:moveTo>
                    <a:lnTo>
                      <a:pt x="479204" y="0"/>
                    </a:lnTo>
                  </a:path>
                </a:pathLst>
              </a:custGeom>
              <a:ln w="317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29" name="object 18">
                <a:extLst>
                  <a:ext uri="{FF2B5EF4-FFF2-40B4-BE49-F238E27FC236}">
                    <a16:creationId xmlns:a16="http://schemas.microsoft.com/office/drawing/2014/main" id="{3CBDA0A2-56BB-3993-A40F-3493A2BEDBEC}"/>
                  </a:ext>
                </a:extLst>
              </p:cNvPr>
              <p:cNvSpPr/>
              <p:nvPr/>
            </p:nvSpPr>
            <p:spPr>
              <a:xfrm>
                <a:off x="10098210" y="1711511"/>
                <a:ext cx="19367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93675">
                    <a:moveTo>
                      <a:pt x="0" y="0"/>
                    </a:moveTo>
                    <a:lnTo>
                      <a:pt x="193322" y="0"/>
                    </a:lnTo>
                  </a:path>
                </a:pathLst>
              </a:custGeom>
              <a:ln w="12576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30" name="object 19">
                <a:extLst>
                  <a:ext uri="{FF2B5EF4-FFF2-40B4-BE49-F238E27FC236}">
                    <a16:creationId xmlns:a16="http://schemas.microsoft.com/office/drawing/2014/main" id="{BC15A1EF-4717-F9AE-6CBF-ACBC8E4958EC}"/>
                  </a:ext>
                </a:extLst>
              </p:cNvPr>
              <p:cNvSpPr/>
              <p:nvPr/>
            </p:nvSpPr>
            <p:spPr>
              <a:xfrm>
                <a:off x="8191551" y="1716273"/>
                <a:ext cx="2100580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2100579" h="6350">
                    <a:moveTo>
                      <a:pt x="1906658" y="0"/>
                    </a:moveTo>
                    <a:lnTo>
                      <a:pt x="2099981" y="0"/>
                    </a:lnTo>
                  </a:path>
                  <a:path w="2100579" h="6350">
                    <a:moveTo>
                      <a:pt x="0" y="6288"/>
                    </a:moveTo>
                    <a:lnTo>
                      <a:pt x="2099981" y="6288"/>
                    </a:lnTo>
                  </a:path>
                </a:pathLst>
              </a:custGeom>
              <a:ln w="317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31" name="object 20">
                <a:extLst>
                  <a:ext uri="{FF2B5EF4-FFF2-40B4-BE49-F238E27FC236}">
                    <a16:creationId xmlns:a16="http://schemas.microsoft.com/office/drawing/2014/main" id="{755ABE8F-B84C-D08C-5852-E2B2006834F2}"/>
                  </a:ext>
                </a:extLst>
              </p:cNvPr>
              <p:cNvSpPr/>
              <p:nvPr/>
            </p:nvSpPr>
            <p:spPr>
              <a:xfrm>
                <a:off x="8385361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87496"/>
                    </a:lnTo>
                    <a:lnTo>
                      <a:pt x="143183" y="87496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32" name="object 21">
                <a:extLst>
                  <a:ext uri="{FF2B5EF4-FFF2-40B4-BE49-F238E27FC236}">
                    <a16:creationId xmlns:a16="http://schemas.microsoft.com/office/drawing/2014/main" id="{A86783CC-A50B-BF31-BCB1-7FF3C4F1F258}"/>
                  </a:ext>
                </a:extLst>
              </p:cNvPr>
              <p:cNvSpPr/>
              <p:nvPr/>
            </p:nvSpPr>
            <p:spPr>
              <a:xfrm>
                <a:off x="8385361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87496"/>
                    </a:lnTo>
                    <a:lnTo>
                      <a:pt x="0" y="8749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33" name="object 22">
                <a:extLst>
                  <a:ext uri="{FF2B5EF4-FFF2-40B4-BE49-F238E27FC236}">
                    <a16:creationId xmlns:a16="http://schemas.microsoft.com/office/drawing/2014/main" id="{4B2973D6-41B9-E847-20C6-AEAEB29019A0}"/>
                  </a:ext>
                </a:extLst>
              </p:cNvPr>
              <p:cNvSpPr/>
              <p:nvPr/>
            </p:nvSpPr>
            <p:spPr>
              <a:xfrm>
                <a:off x="8528058" y="1012122"/>
                <a:ext cx="143510" cy="70612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706119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705676"/>
                    </a:lnTo>
                    <a:lnTo>
                      <a:pt x="143183" y="705676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34" name="object 23">
                <a:extLst>
                  <a:ext uri="{FF2B5EF4-FFF2-40B4-BE49-F238E27FC236}">
                    <a16:creationId xmlns:a16="http://schemas.microsoft.com/office/drawing/2014/main" id="{FB83D77F-71F9-AF00-EC86-511B6515F450}"/>
                  </a:ext>
                </a:extLst>
              </p:cNvPr>
              <p:cNvSpPr/>
              <p:nvPr/>
            </p:nvSpPr>
            <p:spPr>
              <a:xfrm>
                <a:off x="8528058" y="1012122"/>
                <a:ext cx="143510" cy="70612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706119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705676"/>
                    </a:lnTo>
                    <a:lnTo>
                      <a:pt x="0" y="70567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35" name="object 24">
                <a:extLst>
                  <a:ext uri="{FF2B5EF4-FFF2-40B4-BE49-F238E27FC236}">
                    <a16:creationId xmlns:a16="http://schemas.microsoft.com/office/drawing/2014/main" id="{6844B0D7-BBE0-B3C8-FD7C-3BBC696106F9}"/>
                  </a:ext>
                </a:extLst>
              </p:cNvPr>
              <p:cNvSpPr/>
              <p:nvPr/>
            </p:nvSpPr>
            <p:spPr>
              <a:xfrm>
                <a:off x="8670755" y="1535343"/>
                <a:ext cx="143510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82880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182455"/>
                    </a:lnTo>
                    <a:lnTo>
                      <a:pt x="143183" y="182455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36" name="object 25">
                <a:extLst>
                  <a:ext uri="{FF2B5EF4-FFF2-40B4-BE49-F238E27FC236}">
                    <a16:creationId xmlns:a16="http://schemas.microsoft.com/office/drawing/2014/main" id="{BF13B1AD-A257-E213-E4AD-724B00D9CB05}"/>
                  </a:ext>
                </a:extLst>
              </p:cNvPr>
              <p:cNvSpPr/>
              <p:nvPr/>
            </p:nvSpPr>
            <p:spPr>
              <a:xfrm>
                <a:off x="8670755" y="1535343"/>
                <a:ext cx="143510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8288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182455"/>
                    </a:lnTo>
                    <a:lnTo>
                      <a:pt x="0" y="182455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37" name="object 26">
                <a:extLst>
                  <a:ext uri="{FF2B5EF4-FFF2-40B4-BE49-F238E27FC236}">
                    <a16:creationId xmlns:a16="http://schemas.microsoft.com/office/drawing/2014/main" id="{03FF7753-434E-5B3D-BDEE-9D16667BE4A4}"/>
                  </a:ext>
                </a:extLst>
              </p:cNvPr>
              <p:cNvSpPr/>
              <p:nvPr/>
            </p:nvSpPr>
            <p:spPr>
              <a:xfrm>
                <a:off x="8813451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290708"/>
                    </a:lnTo>
                    <a:lnTo>
                      <a:pt x="143184" y="290708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38" name="object 27">
                <a:extLst>
                  <a:ext uri="{FF2B5EF4-FFF2-40B4-BE49-F238E27FC236}">
                    <a16:creationId xmlns:a16="http://schemas.microsoft.com/office/drawing/2014/main" id="{8A62F2BC-DF02-02BB-3CA3-5AA7A8A6171D}"/>
                  </a:ext>
                </a:extLst>
              </p:cNvPr>
              <p:cNvSpPr/>
              <p:nvPr/>
            </p:nvSpPr>
            <p:spPr>
              <a:xfrm>
                <a:off x="8813451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90707"/>
                    </a:lnTo>
                    <a:lnTo>
                      <a:pt x="0" y="290707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39" name="object 28">
                <a:extLst>
                  <a:ext uri="{FF2B5EF4-FFF2-40B4-BE49-F238E27FC236}">
                    <a16:creationId xmlns:a16="http://schemas.microsoft.com/office/drawing/2014/main" id="{43581892-6469-43FC-188E-3AC4B4FAFBA0}"/>
                  </a:ext>
                </a:extLst>
              </p:cNvPr>
              <p:cNvSpPr/>
              <p:nvPr/>
            </p:nvSpPr>
            <p:spPr>
              <a:xfrm>
                <a:off x="8956149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87496"/>
                    </a:lnTo>
                    <a:lnTo>
                      <a:pt x="143184" y="87496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40" name="object 29">
                <a:extLst>
                  <a:ext uri="{FF2B5EF4-FFF2-40B4-BE49-F238E27FC236}">
                    <a16:creationId xmlns:a16="http://schemas.microsoft.com/office/drawing/2014/main" id="{994E1141-3CDF-DA1D-28BE-0F2FD9F41E1B}"/>
                  </a:ext>
                </a:extLst>
              </p:cNvPr>
              <p:cNvSpPr/>
              <p:nvPr/>
            </p:nvSpPr>
            <p:spPr>
              <a:xfrm>
                <a:off x="8956149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87496"/>
                    </a:lnTo>
                    <a:lnTo>
                      <a:pt x="0" y="8749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41" name="object 30">
                <a:extLst>
                  <a:ext uri="{FF2B5EF4-FFF2-40B4-BE49-F238E27FC236}">
                    <a16:creationId xmlns:a16="http://schemas.microsoft.com/office/drawing/2014/main" id="{0592E477-067F-86D4-9800-0ACB349CE89B}"/>
                  </a:ext>
                </a:extLst>
              </p:cNvPr>
              <p:cNvSpPr/>
              <p:nvPr/>
            </p:nvSpPr>
            <p:spPr>
              <a:xfrm>
                <a:off x="9098846" y="1403269"/>
                <a:ext cx="143510" cy="31496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1496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314529"/>
                    </a:lnTo>
                    <a:lnTo>
                      <a:pt x="143184" y="314529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42" name="object 31">
                <a:extLst>
                  <a:ext uri="{FF2B5EF4-FFF2-40B4-BE49-F238E27FC236}">
                    <a16:creationId xmlns:a16="http://schemas.microsoft.com/office/drawing/2014/main" id="{8B408626-C959-859D-E12A-1B0CD905EDFF}"/>
                  </a:ext>
                </a:extLst>
              </p:cNvPr>
              <p:cNvSpPr/>
              <p:nvPr/>
            </p:nvSpPr>
            <p:spPr>
              <a:xfrm>
                <a:off x="9098846" y="1403269"/>
                <a:ext cx="143510" cy="31496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1496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314529"/>
                    </a:lnTo>
                    <a:lnTo>
                      <a:pt x="0" y="31452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43" name="object 32">
                <a:extLst>
                  <a:ext uri="{FF2B5EF4-FFF2-40B4-BE49-F238E27FC236}">
                    <a16:creationId xmlns:a16="http://schemas.microsoft.com/office/drawing/2014/main" id="{8E3F02B5-F236-2B3E-4CE0-F62710592A50}"/>
                  </a:ext>
                </a:extLst>
              </p:cNvPr>
              <p:cNvSpPr/>
              <p:nvPr/>
            </p:nvSpPr>
            <p:spPr>
              <a:xfrm>
                <a:off x="9241543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290708"/>
                    </a:lnTo>
                    <a:lnTo>
                      <a:pt x="143184" y="290708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44" name="object 33">
                <a:extLst>
                  <a:ext uri="{FF2B5EF4-FFF2-40B4-BE49-F238E27FC236}">
                    <a16:creationId xmlns:a16="http://schemas.microsoft.com/office/drawing/2014/main" id="{87022A27-14C9-C66E-11D3-A8B2A6620F90}"/>
                  </a:ext>
                </a:extLst>
              </p:cNvPr>
              <p:cNvSpPr/>
              <p:nvPr/>
            </p:nvSpPr>
            <p:spPr>
              <a:xfrm>
                <a:off x="9241543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90708"/>
                    </a:lnTo>
                    <a:lnTo>
                      <a:pt x="0" y="290708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45" name="object 34">
                <a:extLst>
                  <a:ext uri="{FF2B5EF4-FFF2-40B4-BE49-F238E27FC236}">
                    <a16:creationId xmlns:a16="http://schemas.microsoft.com/office/drawing/2014/main" id="{50542F45-E43F-31BE-EB76-E6001F14F78F}"/>
                  </a:ext>
                </a:extLst>
              </p:cNvPr>
              <p:cNvSpPr/>
              <p:nvPr/>
            </p:nvSpPr>
            <p:spPr>
              <a:xfrm>
                <a:off x="9526937" y="1585520"/>
                <a:ext cx="143510" cy="1327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3271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132279"/>
                    </a:lnTo>
                    <a:lnTo>
                      <a:pt x="143183" y="132279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46" name="object 35">
                <a:extLst>
                  <a:ext uri="{FF2B5EF4-FFF2-40B4-BE49-F238E27FC236}">
                    <a16:creationId xmlns:a16="http://schemas.microsoft.com/office/drawing/2014/main" id="{05A62C87-41F6-366E-F2CE-E0E559FAFD45}"/>
                  </a:ext>
                </a:extLst>
              </p:cNvPr>
              <p:cNvSpPr/>
              <p:nvPr/>
            </p:nvSpPr>
            <p:spPr>
              <a:xfrm>
                <a:off x="9526937" y="1585520"/>
                <a:ext cx="143510" cy="1327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3271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132279"/>
                    </a:lnTo>
                    <a:lnTo>
                      <a:pt x="0" y="13227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47" name="object 36">
                <a:extLst>
                  <a:ext uri="{FF2B5EF4-FFF2-40B4-BE49-F238E27FC236}">
                    <a16:creationId xmlns:a16="http://schemas.microsoft.com/office/drawing/2014/main" id="{AB1277BE-CC19-97A6-E2F3-AB924417379E}"/>
                  </a:ext>
                </a:extLst>
              </p:cNvPr>
              <p:cNvSpPr/>
              <p:nvPr/>
            </p:nvSpPr>
            <p:spPr>
              <a:xfrm>
                <a:off x="9669635" y="1479669"/>
                <a:ext cx="143510" cy="2381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38125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238130"/>
                    </a:lnTo>
                    <a:lnTo>
                      <a:pt x="143183" y="238130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48" name="object 37">
                <a:extLst>
                  <a:ext uri="{FF2B5EF4-FFF2-40B4-BE49-F238E27FC236}">
                    <a16:creationId xmlns:a16="http://schemas.microsoft.com/office/drawing/2014/main" id="{2FB98474-A322-4BF8-0442-56CB9FFCE26C}"/>
                  </a:ext>
                </a:extLst>
              </p:cNvPr>
              <p:cNvSpPr/>
              <p:nvPr/>
            </p:nvSpPr>
            <p:spPr>
              <a:xfrm>
                <a:off x="9669635" y="1479669"/>
                <a:ext cx="143510" cy="2381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38125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38129"/>
                    </a:lnTo>
                    <a:lnTo>
                      <a:pt x="0" y="23812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49" name="object 38">
                <a:extLst>
                  <a:ext uri="{FF2B5EF4-FFF2-40B4-BE49-F238E27FC236}">
                    <a16:creationId xmlns:a16="http://schemas.microsoft.com/office/drawing/2014/main" id="{27C6F19A-87E7-4D99-4A1D-E8E550C7E6B8}"/>
                  </a:ext>
                </a:extLst>
              </p:cNvPr>
              <p:cNvSpPr/>
              <p:nvPr/>
            </p:nvSpPr>
            <p:spPr>
              <a:xfrm>
                <a:off x="9812332" y="1396268"/>
                <a:ext cx="143510" cy="32194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2194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321530"/>
                    </a:lnTo>
                    <a:lnTo>
                      <a:pt x="143183" y="321530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50" name="object 39">
                <a:extLst>
                  <a:ext uri="{FF2B5EF4-FFF2-40B4-BE49-F238E27FC236}">
                    <a16:creationId xmlns:a16="http://schemas.microsoft.com/office/drawing/2014/main" id="{8411FEB9-07B9-52FF-2FA8-1DE749F5DB7F}"/>
                  </a:ext>
                </a:extLst>
              </p:cNvPr>
              <p:cNvSpPr/>
              <p:nvPr/>
            </p:nvSpPr>
            <p:spPr>
              <a:xfrm>
                <a:off x="9812332" y="1396268"/>
                <a:ext cx="143510" cy="32194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2194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321531"/>
                    </a:lnTo>
                    <a:lnTo>
                      <a:pt x="0" y="321531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51" name="object 40">
                <a:extLst>
                  <a:ext uri="{FF2B5EF4-FFF2-40B4-BE49-F238E27FC236}">
                    <a16:creationId xmlns:a16="http://schemas.microsoft.com/office/drawing/2014/main" id="{379A4B9B-5698-BBD3-5C80-A4702130CC71}"/>
                  </a:ext>
                </a:extLst>
              </p:cNvPr>
              <p:cNvSpPr/>
              <p:nvPr/>
            </p:nvSpPr>
            <p:spPr>
              <a:xfrm>
                <a:off x="9955026" y="1661887"/>
                <a:ext cx="143510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651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55911"/>
                    </a:lnTo>
                    <a:lnTo>
                      <a:pt x="143183" y="55911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52" name="object 41">
                <a:extLst>
                  <a:ext uri="{FF2B5EF4-FFF2-40B4-BE49-F238E27FC236}">
                    <a16:creationId xmlns:a16="http://schemas.microsoft.com/office/drawing/2014/main" id="{33F7FA08-1F0D-5FCC-00DF-BFD5293C87BC}"/>
                  </a:ext>
                </a:extLst>
              </p:cNvPr>
              <p:cNvSpPr/>
              <p:nvPr/>
            </p:nvSpPr>
            <p:spPr>
              <a:xfrm>
                <a:off x="9955026" y="1661887"/>
                <a:ext cx="143510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651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55911"/>
                    </a:lnTo>
                    <a:lnTo>
                      <a:pt x="0" y="55911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</p:grpSp>
        <p:grpSp>
          <p:nvGrpSpPr>
            <p:cNvPr id="124" name="object 129">
              <a:extLst>
                <a:ext uri="{FF2B5EF4-FFF2-40B4-BE49-F238E27FC236}">
                  <a16:creationId xmlns:a16="http://schemas.microsoft.com/office/drawing/2014/main" id="{627095A2-57B7-1A5E-42EA-7C207E376244}"/>
                </a:ext>
              </a:extLst>
            </p:cNvPr>
            <p:cNvGrpSpPr/>
            <p:nvPr/>
          </p:nvGrpSpPr>
          <p:grpSpPr>
            <a:xfrm>
              <a:off x="8160019" y="315212"/>
              <a:ext cx="108623" cy="401079"/>
              <a:chOff x="9379478" y="1183342"/>
              <a:chExt cx="153035" cy="539750"/>
            </a:xfrm>
          </p:grpSpPr>
          <p:sp>
            <p:nvSpPr>
              <p:cNvPr id="125" name="object 130">
                <a:extLst>
                  <a:ext uri="{FF2B5EF4-FFF2-40B4-BE49-F238E27FC236}">
                    <a16:creationId xmlns:a16="http://schemas.microsoft.com/office/drawing/2014/main" id="{FA5D2855-3CA9-C0AA-6E13-3531B1F52A09}"/>
                  </a:ext>
                </a:extLst>
              </p:cNvPr>
              <p:cNvSpPr/>
              <p:nvPr/>
            </p:nvSpPr>
            <p:spPr>
              <a:xfrm>
                <a:off x="9384241" y="1188105"/>
                <a:ext cx="143510" cy="5302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30225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529694"/>
                    </a:lnTo>
                    <a:lnTo>
                      <a:pt x="143184" y="529694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26" name="object 131">
                <a:extLst>
                  <a:ext uri="{FF2B5EF4-FFF2-40B4-BE49-F238E27FC236}">
                    <a16:creationId xmlns:a16="http://schemas.microsoft.com/office/drawing/2014/main" id="{DB274B82-0B9B-DE3F-3350-BB6B6BCD3F77}"/>
                  </a:ext>
                </a:extLst>
              </p:cNvPr>
              <p:cNvSpPr/>
              <p:nvPr/>
            </p:nvSpPr>
            <p:spPr>
              <a:xfrm>
                <a:off x="9384241" y="1188105"/>
                <a:ext cx="143510" cy="5302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30225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529694"/>
                    </a:lnTo>
                    <a:lnTo>
                      <a:pt x="0" y="529694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</p:grpSp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1EE966F7-D4F3-68B3-5B49-1D26E93FB234}"/>
              </a:ext>
            </a:extLst>
          </p:cNvPr>
          <p:cNvGrpSpPr>
            <a:grpSpLocks noChangeAspect="1"/>
          </p:cNvGrpSpPr>
          <p:nvPr/>
        </p:nvGrpSpPr>
        <p:grpSpPr>
          <a:xfrm>
            <a:off x="5191828" y="2581748"/>
            <a:ext cx="359040" cy="127221"/>
            <a:chOff x="7316835" y="187982"/>
            <a:chExt cx="1490982" cy="528309"/>
          </a:xfrm>
        </p:grpSpPr>
        <p:grpSp>
          <p:nvGrpSpPr>
            <p:cNvPr id="154" name="object 14">
              <a:extLst>
                <a:ext uri="{FF2B5EF4-FFF2-40B4-BE49-F238E27FC236}">
                  <a16:creationId xmlns:a16="http://schemas.microsoft.com/office/drawing/2014/main" id="{A6479D7F-FE3D-4C49-395B-CD0B9A464AA1}"/>
                </a:ext>
              </a:extLst>
            </p:cNvPr>
            <p:cNvGrpSpPr/>
            <p:nvPr/>
          </p:nvGrpSpPr>
          <p:grpSpPr>
            <a:xfrm>
              <a:off x="7316835" y="187982"/>
              <a:ext cx="1490982" cy="527960"/>
              <a:chOff x="8191551" y="1012122"/>
              <a:chExt cx="2100580" cy="710501"/>
            </a:xfrm>
          </p:grpSpPr>
          <p:sp>
            <p:nvSpPr>
              <p:cNvPr id="158" name="object 16">
                <a:extLst>
                  <a:ext uri="{FF2B5EF4-FFF2-40B4-BE49-F238E27FC236}">
                    <a16:creationId xmlns:a16="http://schemas.microsoft.com/office/drawing/2014/main" id="{4F2357D3-A0BA-DCF2-1FAE-2242CBDD7931}"/>
                  </a:ext>
                </a:extLst>
              </p:cNvPr>
              <p:cNvSpPr/>
              <p:nvPr/>
            </p:nvSpPr>
            <p:spPr>
              <a:xfrm>
                <a:off x="8191551" y="1711511"/>
                <a:ext cx="33655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36550">
                    <a:moveTo>
                      <a:pt x="0" y="0"/>
                    </a:moveTo>
                    <a:lnTo>
                      <a:pt x="336506" y="0"/>
                    </a:lnTo>
                  </a:path>
                </a:pathLst>
              </a:custGeom>
              <a:ln w="12576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59" name="object 17">
                <a:extLst>
                  <a:ext uri="{FF2B5EF4-FFF2-40B4-BE49-F238E27FC236}">
                    <a16:creationId xmlns:a16="http://schemas.microsoft.com/office/drawing/2014/main" id="{2216C649-940C-A16E-C632-412B26CBD65F}"/>
                  </a:ext>
                </a:extLst>
              </p:cNvPr>
              <p:cNvSpPr/>
              <p:nvPr/>
            </p:nvSpPr>
            <p:spPr>
              <a:xfrm>
                <a:off x="8191551" y="1716273"/>
                <a:ext cx="479425" cy="0"/>
              </a:xfrm>
              <a:custGeom>
                <a:avLst/>
                <a:gdLst/>
                <a:ahLst/>
                <a:cxnLst/>
                <a:rect l="l" t="t" r="r" b="b"/>
                <a:pathLst>
                  <a:path w="479425">
                    <a:moveTo>
                      <a:pt x="0" y="0"/>
                    </a:moveTo>
                    <a:lnTo>
                      <a:pt x="479204" y="0"/>
                    </a:lnTo>
                  </a:path>
                </a:pathLst>
              </a:custGeom>
              <a:ln w="317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60" name="object 18">
                <a:extLst>
                  <a:ext uri="{FF2B5EF4-FFF2-40B4-BE49-F238E27FC236}">
                    <a16:creationId xmlns:a16="http://schemas.microsoft.com/office/drawing/2014/main" id="{7E281DDB-8D9F-CBDF-6114-08B4542E0350}"/>
                  </a:ext>
                </a:extLst>
              </p:cNvPr>
              <p:cNvSpPr/>
              <p:nvPr/>
            </p:nvSpPr>
            <p:spPr>
              <a:xfrm>
                <a:off x="10098210" y="1711511"/>
                <a:ext cx="19367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93675">
                    <a:moveTo>
                      <a:pt x="0" y="0"/>
                    </a:moveTo>
                    <a:lnTo>
                      <a:pt x="193322" y="0"/>
                    </a:lnTo>
                  </a:path>
                </a:pathLst>
              </a:custGeom>
              <a:ln w="12576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61" name="object 19">
                <a:extLst>
                  <a:ext uri="{FF2B5EF4-FFF2-40B4-BE49-F238E27FC236}">
                    <a16:creationId xmlns:a16="http://schemas.microsoft.com/office/drawing/2014/main" id="{F25A9D13-D345-B67F-B2C0-C2C1F1893B22}"/>
                  </a:ext>
                </a:extLst>
              </p:cNvPr>
              <p:cNvSpPr/>
              <p:nvPr/>
            </p:nvSpPr>
            <p:spPr>
              <a:xfrm>
                <a:off x="8191551" y="1716273"/>
                <a:ext cx="2100580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2100579" h="6350">
                    <a:moveTo>
                      <a:pt x="1906658" y="0"/>
                    </a:moveTo>
                    <a:lnTo>
                      <a:pt x="2099981" y="0"/>
                    </a:lnTo>
                  </a:path>
                  <a:path w="2100579" h="6350">
                    <a:moveTo>
                      <a:pt x="0" y="6288"/>
                    </a:moveTo>
                    <a:lnTo>
                      <a:pt x="2099981" y="6288"/>
                    </a:lnTo>
                  </a:path>
                </a:pathLst>
              </a:custGeom>
              <a:ln w="317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62" name="object 20">
                <a:extLst>
                  <a:ext uri="{FF2B5EF4-FFF2-40B4-BE49-F238E27FC236}">
                    <a16:creationId xmlns:a16="http://schemas.microsoft.com/office/drawing/2014/main" id="{E17C2D20-9A07-522B-6836-ED8ED5F84986}"/>
                  </a:ext>
                </a:extLst>
              </p:cNvPr>
              <p:cNvSpPr/>
              <p:nvPr/>
            </p:nvSpPr>
            <p:spPr>
              <a:xfrm>
                <a:off x="8385361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87496"/>
                    </a:lnTo>
                    <a:lnTo>
                      <a:pt x="143183" y="87496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63" name="object 21">
                <a:extLst>
                  <a:ext uri="{FF2B5EF4-FFF2-40B4-BE49-F238E27FC236}">
                    <a16:creationId xmlns:a16="http://schemas.microsoft.com/office/drawing/2014/main" id="{29323373-8C84-FAEF-89EE-A5E979FB4B14}"/>
                  </a:ext>
                </a:extLst>
              </p:cNvPr>
              <p:cNvSpPr/>
              <p:nvPr/>
            </p:nvSpPr>
            <p:spPr>
              <a:xfrm>
                <a:off x="8385361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87496"/>
                    </a:lnTo>
                    <a:lnTo>
                      <a:pt x="0" y="8749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64" name="object 22">
                <a:extLst>
                  <a:ext uri="{FF2B5EF4-FFF2-40B4-BE49-F238E27FC236}">
                    <a16:creationId xmlns:a16="http://schemas.microsoft.com/office/drawing/2014/main" id="{5CC2E3F1-DD4F-03CE-ABAE-4E793DA64E3D}"/>
                  </a:ext>
                </a:extLst>
              </p:cNvPr>
              <p:cNvSpPr/>
              <p:nvPr/>
            </p:nvSpPr>
            <p:spPr>
              <a:xfrm>
                <a:off x="8528058" y="1012122"/>
                <a:ext cx="143510" cy="70612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706119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705676"/>
                    </a:lnTo>
                    <a:lnTo>
                      <a:pt x="143183" y="705676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65" name="object 23">
                <a:extLst>
                  <a:ext uri="{FF2B5EF4-FFF2-40B4-BE49-F238E27FC236}">
                    <a16:creationId xmlns:a16="http://schemas.microsoft.com/office/drawing/2014/main" id="{4EB3DBE8-2190-D713-8DBD-A8A74E5E25EC}"/>
                  </a:ext>
                </a:extLst>
              </p:cNvPr>
              <p:cNvSpPr/>
              <p:nvPr/>
            </p:nvSpPr>
            <p:spPr>
              <a:xfrm>
                <a:off x="8528058" y="1012122"/>
                <a:ext cx="143510" cy="70612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706119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705676"/>
                    </a:lnTo>
                    <a:lnTo>
                      <a:pt x="0" y="70567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66" name="object 24">
                <a:extLst>
                  <a:ext uri="{FF2B5EF4-FFF2-40B4-BE49-F238E27FC236}">
                    <a16:creationId xmlns:a16="http://schemas.microsoft.com/office/drawing/2014/main" id="{F33DA85D-6313-9532-91AB-4104EF9330D8}"/>
                  </a:ext>
                </a:extLst>
              </p:cNvPr>
              <p:cNvSpPr/>
              <p:nvPr/>
            </p:nvSpPr>
            <p:spPr>
              <a:xfrm>
                <a:off x="8670755" y="1535343"/>
                <a:ext cx="143510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82880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182455"/>
                    </a:lnTo>
                    <a:lnTo>
                      <a:pt x="143183" y="182455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67" name="object 25">
                <a:extLst>
                  <a:ext uri="{FF2B5EF4-FFF2-40B4-BE49-F238E27FC236}">
                    <a16:creationId xmlns:a16="http://schemas.microsoft.com/office/drawing/2014/main" id="{86923A44-0FC4-2203-D2EB-66DD9221A161}"/>
                  </a:ext>
                </a:extLst>
              </p:cNvPr>
              <p:cNvSpPr/>
              <p:nvPr/>
            </p:nvSpPr>
            <p:spPr>
              <a:xfrm>
                <a:off x="8670755" y="1535343"/>
                <a:ext cx="143510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8288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182455"/>
                    </a:lnTo>
                    <a:lnTo>
                      <a:pt x="0" y="182455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68" name="object 26">
                <a:extLst>
                  <a:ext uri="{FF2B5EF4-FFF2-40B4-BE49-F238E27FC236}">
                    <a16:creationId xmlns:a16="http://schemas.microsoft.com/office/drawing/2014/main" id="{4BFA37E3-0620-14E7-C7BE-1DC4E38D8784}"/>
                  </a:ext>
                </a:extLst>
              </p:cNvPr>
              <p:cNvSpPr/>
              <p:nvPr/>
            </p:nvSpPr>
            <p:spPr>
              <a:xfrm>
                <a:off x="8813451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290708"/>
                    </a:lnTo>
                    <a:lnTo>
                      <a:pt x="143184" y="290708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69" name="object 27">
                <a:extLst>
                  <a:ext uri="{FF2B5EF4-FFF2-40B4-BE49-F238E27FC236}">
                    <a16:creationId xmlns:a16="http://schemas.microsoft.com/office/drawing/2014/main" id="{0041E96B-504F-9D6A-4F23-616C37BED125}"/>
                  </a:ext>
                </a:extLst>
              </p:cNvPr>
              <p:cNvSpPr/>
              <p:nvPr/>
            </p:nvSpPr>
            <p:spPr>
              <a:xfrm>
                <a:off x="8813451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90707"/>
                    </a:lnTo>
                    <a:lnTo>
                      <a:pt x="0" y="290707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70" name="object 28">
                <a:extLst>
                  <a:ext uri="{FF2B5EF4-FFF2-40B4-BE49-F238E27FC236}">
                    <a16:creationId xmlns:a16="http://schemas.microsoft.com/office/drawing/2014/main" id="{B2AF6D1F-2BD6-F8C6-9C1B-8D4362C825D1}"/>
                  </a:ext>
                </a:extLst>
              </p:cNvPr>
              <p:cNvSpPr/>
              <p:nvPr/>
            </p:nvSpPr>
            <p:spPr>
              <a:xfrm>
                <a:off x="8956149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87496"/>
                    </a:lnTo>
                    <a:lnTo>
                      <a:pt x="143184" y="87496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71" name="object 29">
                <a:extLst>
                  <a:ext uri="{FF2B5EF4-FFF2-40B4-BE49-F238E27FC236}">
                    <a16:creationId xmlns:a16="http://schemas.microsoft.com/office/drawing/2014/main" id="{1ED535DF-2953-CF22-0BD2-4821BD4F42D8}"/>
                  </a:ext>
                </a:extLst>
              </p:cNvPr>
              <p:cNvSpPr/>
              <p:nvPr/>
            </p:nvSpPr>
            <p:spPr>
              <a:xfrm>
                <a:off x="8956149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87496"/>
                    </a:lnTo>
                    <a:lnTo>
                      <a:pt x="0" y="8749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72" name="object 30">
                <a:extLst>
                  <a:ext uri="{FF2B5EF4-FFF2-40B4-BE49-F238E27FC236}">
                    <a16:creationId xmlns:a16="http://schemas.microsoft.com/office/drawing/2014/main" id="{A193B4C4-6CF7-3E00-62EE-163912AE521F}"/>
                  </a:ext>
                </a:extLst>
              </p:cNvPr>
              <p:cNvSpPr/>
              <p:nvPr/>
            </p:nvSpPr>
            <p:spPr>
              <a:xfrm>
                <a:off x="9098846" y="1403269"/>
                <a:ext cx="143510" cy="31496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1496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314529"/>
                    </a:lnTo>
                    <a:lnTo>
                      <a:pt x="143184" y="314529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73" name="object 31">
                <a:extLst>
                  <a:ext uri="{FF2B5EF4-FFF2-40B4-BE49-F238E27FC236}">
                    <a16:creationId xmlns:a16="http://schemas.microsoft.com/office/drawing/2014/main" id="{D37C3922-9FFA-DFBD-DDFB-1D02A70706D3}"/>
                  </a:ext>
                </a:extLst>
              </p:cNvPr>
              <p:cNvSpPr/>
              <p:nvPr/>
            </p:nvSpPr>
            <p:spPr>
              <a:xfrm>
                <a:off x="9098846" y="1403269"/>
                <a:ext cx="143510" cy="31496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1496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314529"/>
                    </a:lnTo>
                    <a:lnTo>
                      <a:pt x="0" y="31452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74" name="object 32">
                <a:extLst>
                  <a:ext uri="{FF2B5EF4-FFF2-40B4-BE49-F238E27FC236}">
                    <a16:creationId xmlns:a16="http://schemas.microsoft.com/office/drawing/2014/main" id="{61457787-B80F-BFE5-CECF-3AA9D91BA9DD}"/>
                  </a:ext>
                </a:extLst>
              </p:cNvPr>
              <p:cNvSpPr/>
              <p:nvPr/>
            </p:nvSpPr>
            <p:spPr>
              <a:xfrm>
                <a:off x="9241543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290708"/>
                    </a:lnTo>
                    <a:lnTo>
                      <a:pt x="143184" y="290708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75" name="object 33">
                <a:extLst>
                  <a:ext uri="{FF2B5EF4-FFF2-40B4-BE49-F238E27FC236}">
                    <a16:creationId xmlns:a16="http://schemas.microsoft.com/office/drawing/2014/main" id="{A28ED9E3-8A37-1B7D-729A-F2F49F1B29C3}"/>
                  </a:ext>
                </a:extLst>
              </p:cNvPr>
              <p:cNvSpPr/>
              <p:nvPr/>
            </p:nvSpPr>
            <p:spPr>
              <a:xfrm>
                <a:off x="9241543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90708"/>
                    </a:lnTo>
                    <a:lnTo>
                      <a:pt x="0" y="290708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76" name="object 34">
                <a:extLst>
                  <a:ext uri="{FF2B5EF4-FFF2-40B4-BE49-F238E27FC236}">
                    <a16:creationId xmlns:a16="http://schemas.microsoft.com/office/drawing/2014/main" id="{3E28B034-599B-3917-7B14-452EE5B7A042}"/>
                  </a:ext>
                </a:extLst>
              </p:cNvPr>
              <p:cNvSpPr/>
              <p:nvPr/>
            </p:nvSpPr>
            <p:spPr>
              <a:xfrm>
                <a:off x="9526937" y="1585520"/>
                <a:ext cx="143510" cy="1327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3271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132279"/>
                    </a:lnTo>
                    <a:lnTo>
                      <a:pt x="143183" y="132279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77" name="object 35">
                <a:extLst>
                  <a:ext uri="{FF2B5EF4-FFF2-40B4-BE49-F238E27FC236}">
                    <a16:creationId xmlns:a16="http://schemas.microsoft.com/office/drawing/2014/main" id="{EC758E22-F2A6-DD56-42EE-20A79CF16690}"/>
                  </a:ext>
                </a:extLst>
              </p:cNvPr>
              <p:cNvSpPr/>
              <p:nvPr/>
            </p:nvSpPr>
            <p:spPr>
              <a:xfrm>
                <a:off x="9526937" y="1585520"/>
                <a:ext cx="143510" cy="1327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3271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132279"/>
                    </a:lnTo>
                    <a:lnTo>
                      <a:pt x="0" y="13227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78" name="object 36">
                <a:extLst>
                  <a:ext uri="{FF2B5EF4-FFF2-40B4-BE49-F238E27FC236}">
                    <a16:creationId xmlns:a16="http://schemas.microsoft.com/office/drawing/2014/main" id="{AAB797AA-C3BE-28C9-4AEA-404037A0D2C4}"/>
                  </a:ext>
                </a:extLst>
              </p:cNvPr>
              <p:cNvSpPr/>
              <p:nvPr/>
            </p:nvSpPr>
            <p:spPr>
              <a:xfrm>
                <a:off x="9669635" y="1479669"/>
                <a:ext cx="143510" cy="2381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38125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238130"/>
                    </a:lnTo>
                    <a:lnTo>
                      <a:pt x="143183" y="238130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79" name="object 37">
                <a:extLst>
                  <a:ext uri="{FF2B5EF4-FFF2-40B4-BE49-F238E27FC236}">
                    <a16:creationId xmlns:a16="http://schemas.microsoft.com/office/drawing/2014/main" id="{92A7E11F-AF6C-0252-2A2C-02B16D13289D}"/>
                  </a:ext>
                </a:extLst>
              </p:cNvPr>
              <p:cNvSpPr/>
              <p:nvPr/>
            </p:nvSpPr>
            <p:spPr>
              <a:xfrm>
                <a:off x="9669635" y="1479669"/>
                <a:ext cx="143510" cy="2381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38125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38129"/>
                    </a:lnTo>
                    <a:lnTo>
                      <a:pt x="0" y="23812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80" name="object 38">
                <a:extLst>
                  <a:ext uri="{FF2B5EF4-FFF2-40B4-BE49-F238E27FC236}">
                    <a16:creationId xmlns:a16="http://schemas.microsoft.com/office/drawing/2014/main" id="{B5151F66-DAB2-6EA1-735C-9260F5FE8409}"/>
                  </a:ext>
                </a:extLst>
              </p:cNvPr>
              <p:cNvSpPr/>
              <p:nvPr/>
            </p:nvSpPr>
            <p:spPr>
              <a:xfrm>
                <a:off x="9812332" y="1396268"/>
                <a:ext cx="143510" cy="32194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2194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321530"/>
                    </a:lnTo>
                    <a:lnTo>
                      <a:pt x="143183" y="321530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81" name="object 39">
                <a:extLst>
                  <a:ext uri="{FF2B5EF4-FFF2-40B4-BE49-F238E27FC236}">
                    <a16:creationId xmlns:a16="http://schemas.microsoft.com/office/drawing/2014/main" id="{E2F63FE5-4A1F-F8B3-9A58-54BEF89074E9}"/>
                  </a:ext>
                </a:extLst>
              </p:cNvPr>
              <p:cNvSpPr/>
              <p:nvPr/>
            </p:nvSpPr>
            <p:spPr>
              <a:xfrm>
                <a:off x="9812332" y="1396268"/>
                <a:ext cx="143510" cy="32194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2194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321531"/>
                    </a:lnTo>
                    <a:lnTo>
                      <a:pt x="0" y="321531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82" name="object 40">
                <a:extLst>
                  <a:ext uri="{FF2B5EF4-FFF2-40B4-BE49-F238E27FC236}">
                    <a16:creationId xmlns:a16="http://schemas.microsoft.com/office/drawing/2014/main" id="{BCB4FFE2-84EE-4BA7-2AD7-A924C1049BF5}"/>
                  </a:ext>
                </a:extLst>
              </p:cNvPr>
              <p:cNvSpPr/>
              <p:nvPr/>
            </p:nvSpPr>
            <p:spPr>
              <a:xfrm>
                <a:off x="9955026" y="1661887"/>
                <a:ext cx="143510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651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55911"/>
                    </a:lnTo>
                    <a:lnTo>
                      <a:pt x="143183" y="55911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83" name="object 41">
                <a:extLst>
                  <a:ext uri="{FF2B5EF4-FFF2-40B4-BE49-F238E27FC236}">
                    <a16:creationId xmlns:a16="http://schemas.microsoft.com/office/drawing/2014/main" id="{6EEEC603-4295-2919-C554-240D74BF7349}"/>
                  </a:ext>
                </a:extLst>
              </p:cNvPr>
              <p:cNvSpPr/>
              <p:nvPr/>
            </p:nvSpPr>
            <p:spPr>
              <a:xfrm>
                <a:off x="9955026" y="1661887"/>
                <a:ext cx="143510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651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55911"/>
                    </a:lnTo>
                    <a:lnTo>
                      <a:pt x="0" y="55911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</p:grpSp>
        <p:grpSp>
          <p:nvGrpSpPr>
            <p:cNvPr id="155" name="object 129">
              <a:extLst>
                <a:ext uri="{FF2B5EF4-FFF2-40B4-BE49-F238E27FC236}">
                  <a16:creationId xmlns:a16="http://schemas.microsoft.com/office/drawing/2014/main" id="{636109AC-9912-5370-E6AD-8DE507582F2B}"/>
                </a:ext>
              </a:extLst>
            </p:cNvPr>
            <p:cNvGrpSpPr/>
            <p:nvPr/>
          </p:nvGrpSpPr>
          <p:grpSpPr>
            <a:xfrm>
              <a:off x="8160019" y="315212"/>
              <a:ext cx="108623" cy="401079"/>
              <a:chOff x="9379478" y="1183342"/>
              <a:chExt cx="153035" cy="539750"/>
            </a:xfrm>
          </p:grpSpPr>
          <p:sp>
            <p:nvSpPr>
              <p:cNvPr id="156" name="object 130">
                <a:extLst>
                  <a:ext uri="{FF2B5EF4-FFF2-40B4-BE49-F238E27FC236}">
                    <a16:creationId xmlns:a16="http://schemas.microsoft.com/office/drawing/2014/main" id="{BEDDBED8-F214-9CAE-DA04-E4CB8FB4F642}"/>
                  </a:ext>
                </a:extLst>
              </p:cNvPr>
              <p:cNvSpPr/>
              <p:nvPr/>
            </p:nvSpPr>
            <p:spPr>
              <a:xfrm>
                <a:off x="9384241" y="1188105"/>
                <a:ext cx="143510" cy="5302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30225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529694"/>
                    </a:lnTo>
                    <a:lnTo>
                      <a:pt x="143184" y="529694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57" name="object 131">
                <a:extLst>
                  <a:ext uri="{FF2B5EF4-FFF2-40B4-BE49-F238E27FC236}">
                    <a16:creationId xmlns:a16="http://schemas.microsoft.com/office/drawing/2014/main" id="{69D88936-A153-3D5C-740B-1B78DF2CC33C}"/>
                  </a:ext>
                </a:extLst>
              </p:cNvPr>
              <p:cNvSpPr/>
              <p:nvPr/>
            </p:nvSpPr>
            <p:spPr>
              <a:xfrm>
                <a:off x="9384241" y="1188105"/>
                <a:ext cx="143510" cy="5302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30225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529694"/>
                    </a:lnTo>
                    <a:lnTo>
                      <a:pt x="0" y="529694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</p:grpSp>
      </p:grpSp>
      <p:grpSp>
        <p:nvGrpSpPr>
          <p:cNvPr id="184" name="Group 183">
            <a:extLst>
              <a:ext uri="{FF2B5EF4-FFF2-40B4-BE49-F238E27FC236}">
                <a16:creationId xmlns:a16="http://schemas.microsoft.com/office/drawing/2014/main" id="{C7BAA666-FEBD-20A7-2A9A-1DB71AAB4007}"/>
              </a:ext>
            </a:extLst>
          </p:cNvPr>
          <p:cNvGrpSpPr>
            <a:grpSpLocks noChangeAspect="1"/>
          </p:cNvGrpSpPr>
          <p:nvPr/>
        </p:nvGrpSpPr>
        <p:grpSpPr>
          <a:xfrm>
            <a:off x="5855288" y="2581748"/>
            <a:ext cx="359040" cy="127221"/>
            <a:chOff x="7316835" y="187982"/>
            <a:chExt cx="1490982" cy="528309"/>
          </a:xfrm>
        </p:grpSpPr>
        <p:grpSp>
          <p:nvGrpSpPr>
            <p:cNvPr id="185" name="object 14">
              <a:extLst>
                <a:ext uri="{FF2B5EF4-FFF2-40B4-BE49-F238E27FC236}">
                  <a16:creationId xmlns:a16="http://schemas.microsoft.com/office/drawing/2014/main" id="{589D12E7-5E86-6ABD-1441-7EE5140F3676}"/>
                </a:ext>
              </a:extLst>
            </p:cNvPr>
            <p:cNvGrpSpPr/>
            <p:nvPr/>
          </p:nvGrpSpPr>
          <p:grpSpPr>
            <a:xfrm>
              <a:off x="7316835" y="187982"/>
              <a:ext cx="1490982" cy="527960"/>
              <a:chOff x="8191551" y="1012122"/>
              <a:chExt cx="2100580" cy="710501"/>
            </a:xfrm>
          </p:grpSpPr>
          <p:sp>
            <p:nvSpPr>
              <p:cNvPr id="189" name="object 16">
                <a:extLst>
                  <a:ext uri="{FF2B5EF4-FFF2-40B4-BE49-F238E27FC236}">
                    <a16:creationId xmlns:a16="http://schemas.microsoft.com/office/drawing/2014/main" id="{85D584E3-2C6B-B52A-AD5B-BAB067A8C3F5}"/>
                  </a:ext>
                </a:extLst>
              </p:cNvPr>
              <p:cNvSpPr/>
              <p:nvPr/>
            </p:nvSpPr>
            <p:spPr>
              <a:xfrm>
                <a:off x="8191551" y="1711511"/>
                <a:ext cx="33655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36550">
                    <a:moveTo>
                      <a:pt x="0" y="0"/>
                    </a:moveTo>
                    <a:lnTo>
                      <a:pt x="336506" y="0"/>
                    </a:lnTo>
                  </a:path>
                </a:pathLst>
              </a:custGeom>
              <a:ln w="12576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90" name="object 17">
                <a:extLst>
                  <a:ext uri="{FF2B5EF4-FFF2-40B4-BE49-F238E27FC236}">
                    <a16:creationId xmlns:a16="http://schemas.microsoft.com/office/drawing/2014/main" id="{58B8F2D2-9974-FBE6-4142-8946C3FF5481}"/>
                  </a:ext>
                </a:extLst>
              </p:cNvPr>
              <p:cNvSpPr/>
              <p:nvPr/>
            </p:nvSpPr>
            <p:spPr>
              <a:xfrm>
                <a:off x="8191551" y="1716273"/>
                <a:ext cx="479425" cy="0"/>
              </a:xfrm>
              <a:custGeom>
                <a:avLst/>
                <a:gdLst/>
                <a:ahLst/>
                <a:cxnLst/>
                <a:rect l="l" t="t" r="r" b="b"/>
                <a:pathLst>
                  <a:path w="479425">
                    <a:moveTo>
                      <a:pt x="0" y="0"/>
                    </a:moveTo>
                    <a:lnTo>
                      <a:pt x="479204" y="0"/>
                    </a:lnTo>
                  </a:path>
                </a:pathLst>
              </a:custGeom>
              <a:ln w="317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91" name="object 18">
                <a:extLst>
                  <a:ext uri="{FF2B5EF4-FFF2-40B4-BE49-F238E27FC236}">
                    <a16:creationId xmlns:a16="http://schemas.microsoft.com/office/drawing/2014/main" id="{0CF94055-9B0F-9222-3D25-8AA522BE3D66}"/>
                  </a:ext>
                </a:extLst>
              </p:cNvPr>
              <p:cNvSpPr/>
              <p:nvPr/>
            </p:nvSpPr>
            <p:spPr>
              <a:xfrm>
                <a:off x="10098210" y="1711511"/>
                <a:ext cx="19367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93675">
                    <a:moveTo>
                      <a:pt x="0" y="0"/>
                    </a:moveTo>
                    <a:lnTo>
                      <a:pt x="193322" y="0"/>
                    </a:lnTo>
                  </a:path>
                </a:pathLst>
              </a:custGeom>
              <a:ln w="12576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92" name="object 19">
                <a:extLst>
                  <a:ext uri="{FF2B5EF4-FFF2-40B4-BE49-F238E27FC236}">
                    <a16:creationId xmlns:a16="http://schemas.microsoft.com/office/drawing/2014/main" id="{9D06CFCA-B28A-8C76-2D85-73ABCA45A6B8}"/>
                  </a:ext>
                </a:extLst>
              </p:cNvPr>
              <p:cNvSpPr/>
              <p:nvPr/>
            </p:nvSpPr>
            <p:spPr>
              <a:xfrm>
                <a:off x="8191551" y="1716273"/>
                <a:ext cx="2100580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2100579" h="6350">
                    <a:moveTo>
                      <a:pt x="1906658" y="0"/>
                    </a:moveTo>
                    <a:lnTo>
                      <a:pt x="2099981" y="0"/>
                    </a:lnTo>
                  </a:path>
                  <a:path w="2100579" h="6350">
                    <a:moveTo>
                      <a:pt x="0" y="6288"/>
                    </a:moveTo>
                    <a:lnTo>
                      <a:pt x="2099981" y="6288"/>
                    </a:lnTo>
                  </a:path>
                </a:pathLst>
              </a:custGeom>
              <a:ln w="317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93" name="object 20">
                <a:extLst>
                  <a:ext uri="{FF2B5EF4-FFF2-40B4-BE49-F238E27FC236}">
                    <a16:creationId xmlns:a16="http://schemas.microsoft.com/office/drawing/2014/main" id="{7F725AE0-986E-2B44-3EA2-FA4F8CF5AF29}"/>
                  </a:ext>
                </a:extLst>
              </p:cNvPr>
              <p:cNvSpPr/>
              <p:nvPr/>
            </p:nvSpPr>
            <p:spPr>
              <a:xfrm>
                <a:off x="8385361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87496"/>
                    </a:lnTo>
                    <a:lnTo>
                      <a:pt x="143183" y="87496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94" name="object 21">
                <a:extLst>
                  <a:ext uri="{FF2B5EF4-FFF2-40B4-BE49-F238E27FC236}">
                    <a16:creationId xmlns:a16="http://schemas.microsoft.com/office/drawing/2014/main" id="{2C214899-83B4-3F0D-3C26-0700FDE46518}"/>
                  </a:ext>
                </a:extLst>
              </p:cNvPr>
              <p:cNvSpPr/>
              <p:nvPr/>
            </p:nvSpPr>
            <p:spPr>
              <a:xfrm>
                <a:off x="8385361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87496"/>
                    </a:lnTo>
                    <a:lnTo>
                      <a:pt x="0" y="8749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95" name="object 22">
                <a:extLst>
                  <a:ext uri="{FF2B5EF4-FFF2-40B4-BE49-F238E27FC236}">
                    <a16:creationId xmlns:a16="http://schemas.microsoft.com/office/drawing/2014/main" id="{0440FD0A-12C8-D84B-14BD-B85164172142}"/>
                  </a:ext>
                </a:extLst>
              </p:cNvPr>
              <p:cNvSpPr/>
              <p:nvPr/>
            </p:nvSpPr>
            <p:spPr>
              <a:xfrm>
                <a:off x="8528058" y="1012122"/>
                <a:ext cx="143510" cy="70612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706119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705676"/>
                    </a:lnTo>
                    <a:lnTo>
                      <a:pt x="143183" y="705676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96" name="object 23">
                <a:extLst>
                  <a:ext uri="{FF2B5EF4-FFF2-40B4-BE49-F238E27FC236}">
                    <a16:creationId xmlns:a16="http://schemas.microsoft.com/office/drawing/2014/main" id="{BF1660FE-1EAB-49EE-AA66-8D3F7D8EFAC8}"/>
                  </a:ext>
                </a:extLst>
              </p:cNvPr>
              <p:cNvSpPr/>
              <p:nvPr/>
            </p:nvSpPr>
            <p:spPr>
              <a:xfrm>
                <a:off x="8528058" y="1012122"/>
                <a:ext cx="143510" cy="70612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706119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705676"/>
                    </a:lnTo>
                    <a:lnTo>
                      <a:pt x="0" y="70567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97" name="object 24">
                <a:extLst>
                  <a:ext uri="{FF2B5EF4-FFF2-40B4-BE49-F238E27FC236}">
                    <a16:creationId xmlns:a16="http://schemas.microsoft.com/office/drawing/2014/main" id="{EA618310-ACCE-7F89-8160-0D1D5CDBC170}"/>
                  </a:ext>
                </a:extLst>
              </p:cNvPr>
              <p:cNvSpPr/>
              <p:nvPr/>
            </p:nvSpPr>
            <p:spPr>
              <a:xfrm>
                <a:off x="8670755" y="1535343"/>
                <a:ext cx="143510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82880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182455"/>
                    </a:lnTo>
                    <a:lnTo>
                      <a:pt x="143183" y="182455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98" name="object 25">
                <a:extLst>
                  <a:ext uri="{FF2B5EF4-FFF2-40B4-BE49-F238E27FC236}">
                    <a16:creationId xmlns:a16="http://schemas.microsoft.com/office/drawing/2014/main" id="{1E24BEE1-6610-3451-8F68-3C47DC2F7713}"/>
                  </a:ext>
                </a:extLst>
              </p:cNvPr>
              <p:cNvSpPr/>
              <p:nvPr/>
            </p:nvSpPr>
            <p:spPr>
              <a:xfrm>
                <a:off x="8670755" y="1535343"/>
                <a:ext cx="143510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8288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182455"/>
                    </a:lnTo>
                    <a:lnTo>
                      <a:pt x="0" y="182455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99" name="object 26">
                <a:extLst>
                  <a:ext uri="{FF2B5EF4-FFF2-40B4-BE49-F238E27FC236}">
                    <a16:creationId xmlns:a16="http://schemas.microsoft.com/office/drawing/2014/main" id="{08106E1C-3BE0-7F5F-DACA-186933610A4E}"/>
                  </a:ext>
                </a:extLst>
              </p:cNvPr>
              <p:cNvSpPr/>
              <p:nvPr/>
            </p:nvSpPr>
            <p:spPr>
              <a:xfrm>
                <a:off x="8813451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290708"/>
                    </a:lnTo>
                    <a:lnTo>
                      <a:pt x="143184" y="290708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00" name="object 27">
                <a:extLst>
                  <a:ext uri="{FF2B5EF4-FFF2-40B4-BE49-F238E27FC236}">
                    <a16:creationId xmlns:a16="http://schemas.microsoft.com/office/drawing/2014/main" id="{70814645-8A4A-B21D-5FBB-D45E078A24D6}"/>
                  </a:ext>
                </a:extLst>
              </p:cNvPr>
              <p:cNvSpPr/>
              <p:nvPr/>
            </p:nvSpPr>
            <p:spPr>
              <a:xfrm>
                <a:off x="8813451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90707"/>
                    </a:lnTo>
                    <a:lnTo>
                      <a:pt x="0" y="290707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01" name="object 28">
                <a:extLst>
                  <a:ext uri="{FF2B5EF4-FFF2-40B4-BE49-F238E27FC236}">
                    <a16:creationId xmlns:a16="http://schemas.microsoft.com/office/drawing/2014/main" id="{BC9C3459-7BFF-4B1F-2CB7-1D2467934010}"/>
                  </a:ext>
                </a:extLst>
              </p:cNvPr>
              <p:cNvSpPr/>
              <p:nvPr/>
            </p:nvSpPr>
            <p:spPr>
              <a:xfrm>
                <a:off x="8956149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87496"/>
                    </a:lnTo>
                    <a:lnTo>
                      <a:pt x="143184" y="87496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02" name="object 29">
                <a:extLst>
                  <a:ext uri="{FF2B5EF4-FFF2-40B4-BE49-F238E27FC236}">
                    <a16:creationId xmlns:a16="http://schemas.microsoft.com/office/drawing/2014/main" id="{D8003ED1-9E90-8E4D-A79E-FC1342B8A666}"/>
                  </a:ext>
                </a:extLst>
              </p:cNvPr>
              <p:cNvSpPr/>
              <p:nvPr/>
            </p:nvSpPr>
            <p:spPr>
              <a:xfrm>
                <a:off x="8956149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87496"/>
                    </a:lnTo>
                    <a:lnTo>
                      <a:pt x="0" y="8749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03" name="object 30">
                <a:extLst>
                  <a:ext uri="{FF2B5EF4-FFF2-40B4-BE49-F238E27FC236}">
                    <a16:creationId xmlns:a16="http://schemas.microsoft.com/office/drawing/2014/main" id="{54981B10-F9B0-BA36-E880-55E769CB0950}"/>
                  </a:ext>
                </a:extLst>
              </p:cNvPr>
              <p:cNvSpPr/>
              <p:nvPr/>
            </p:nvSpPr>
            <p:spPr>
              <a:xfrm>
                <a:off x="9098846" y="1403269"/>
                <a:ext cx="143510" cy="31496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1496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314529"/>
                    </a:lnTo>
                    <a:lnTo>
                      <a:pt x="143184" y="314529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04" name="object 31">
                <a:extLst>
                  <a:ext uri="{FF2B5EF4-FFF2-40B4-BE49-F238E27FC236}">
                    <a16:creationId xmlns:a16="http://schemas.microsoft.com/office/drawing/2014/main" id="{7972D512-1402-02B9-2E2A-C0D1F92EB974}"/>
                  </a:ext>
                </a:extLst>
              </p:cNvPr>
              <p:cNvSpPr/>
              <p:nvPr/>
            </p:nvSpPr>
            <p:spPr>
              <a:xfrm>
                <a:off x="9098846" y="1403269"/>
                <a:ext cx="143510" cy="31496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1496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314529"/>
                    </a:lnTo>
                    <a:lnTo>
                      <a:pt x="0" y="31452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05" name="object 32">
                <a:extLst>
                  <a:ext uri="{FF2B5EF4-FFF2-40B4-BE49-F238E27FC236}">
                    <a16:creationId xmlns:a16="http://schemas.microsoft.com/office/drawing/2014/main" id="{871EE298-1B39-91D8-1CB9-7DA235030508}"/>
                  </a:ext>
                </a:extLst>
              </p:cNvPr>
              <p:cNvSpPr/>
              <p:nvPr/>
            </p:nvSpPr>
            <p:spPr>
              <a:xfrm>
                <a:off x="9241543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290708"/>
                    </a:lnTo>
                    <a:lnTo>
                      <a:pt x="143184" y="290708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06" name="object 33">
                <a:extLst>
                  <a:ext uri="{FF2B5EF4-FFF2-40B4-BE49-F238E27FC236}">
                    <a16:creationId xmlns:a16="http://schemas.microsoft.com/office/drawing/2014/main" id="{2334F6D4-C2B4-F957-64CB-4BF4EF236071}"/>
                  </a:ext>
                </a:extLst>
              </p:cNvPr>
              <p:cNvSpPr/>
              <p:nvPr/>
            </p:nvSpPr>
            <p:spPr>
              <a:xfrm>
                <a:off x="9241543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90708"/>
                    </a:lnTo>
                    <a:lnTo>
                      <a:pt x="0" y="290708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07" name="object 34">
                <a:extLst>
                  <a:ext uri="{FF2B5EF4-FFF2-40B4-BE49-F238E27FC236}">
                    <a16:creationId xmlns:a16="http://schemas.microsoft.com/office/drawing/2014/main" id="{5C800273-2FBA-4271-13B7-AED913F7BDB0}"/>
                  </a:ext>
                </a:extLst>
              </p:cNvPr>
              <p:cNvSpPr/>
              <p:nvPr/>
            </p:nvSpPr>
            <p:spPr>
              <a:xfrm>
                <a:off x="9526937" y="1585520"/>
                <a:ext cx="143510" cy="1327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3271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132279"/>
                    </a:lnTo>
                    <a:lnTo>
                      <a:pt x="143183" y="132279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08" name="object 35">
                <a:extLst>
                  <a:ext uri="{FF2B5EF4-FFF2-40B4-BE49-F238E27FC236}">
                    <a16:creationId xmlns:a16="http://schemas.microsoft.com/office/drawing/2014/main" id="{FD396B4E-2DA6-FEF0-80F0-E462BAB413CE}"/>
                  </a:ext>
                </a:extLst>
              </p:cNvPr>
              <p:cNvSpPr/>
              <p:nvPr/>
            </p:nvSpPr>
            <p:spPr>
              <a:xfrm>
                <a:off x="9526937" y="1585520"/>
                <a:ext cx="143510" cy="1327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3271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132279"/>
                    </a:lnTo>
                    <a:lnTo>
                      <a:pt x="0" y="13227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09" name="object 36">
                <a:extLst>
                  <a:ext uri="{FF2B5EF4-FFF2-40B4-BE49-F238E27FC236}">
                    <a16:creationId xmlns:a16="http://schemas.microsoft.com/office/drawing/2014/main" id="{53C6B549-A2DC-DDE4-F000-146797BE3EFB}"/>
                  </a:ext>
                </a:extLst>
              </p:cNvPr>
              <p:cNvSpPr/>
              <p:nvPr/>
            </p:nvSpPr>
            <p:spPr>
              <a:xfrm>
                <a:off x="9669635" y="1479669"/>
                <a:ext cx="143510" cy="2381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38125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238130"/>
                    </a:lnTo>
                    <a:lnTo>
                      <a:pt x="143183" y="238130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10" name="object 37">
                <a:extLst>
                  <a:ext uri="{FF2B5EF4-FFF2-40B4-BE49-F238E27FC236}">
                    <a16:creationId xmlns:a16="http://schemas.microsoft.com/office/drawing/2014/main" id="{9BB9B77F-615B-0F1E-B278-4E74457260A9}"/>
                  </a:ext>
                </a:extLst>
              </p:cNvPr>
              <p:cNvSpPr/>
              <p:nvPr/>
            </p:nvSpPr>
            <p:spPr>
              <a:xfrm>
                <a:off x="9669635" y="1479669"/>
                <a:ext cx="143510" cy="2381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38125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38129"/>
                    </a:lnTo>
                    <a:lnTo>
                      <a:pt x="0" y="23812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11" name="object 38">
                <a:extLst>
                  <a:ext uri="{FF2B5EF4-FFF2-40B4-BE49-F238E27FC236}">
                    <a16:creationId xmlns:a16="http://schemas.microsoft.com/office/drawing/2014/main" id="{0CB82CBE-6414-D1BB-9A05-599ACB4DDABE}"/>
                  </a:ext>
                </a:extLst>
              </p:cNvPr>
              <p:cNvSpPr/>
              <p:nvPr/>
            </p:nvSpPr>
            <p:spPr>
              <a:xfrm>
                <a:off x="9812332" y="1396268"/>
                <a:ext cx="143510" cy="32194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2194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321530"/>
                    </a:lnTo>
                    <a:lnTo>
                      <a:pt x="143183" y="321530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12" name="object 39">
                <a:extLst>
                  <a:ext uri="{FF2B5EF4-FFF2-40B4-BE49-F238E27FC236}">
                    <a16:creationId xmlns:a16="http://schemas.microsoft.com/office/drawing/2014/main" id="{227999FC-B3B5-E263-E08A-F559A8AF07CD}"/>
                  </a:ext>
                </a:extLst>
              </p:cNvPr>
              <p:cNvSpPr/>
              <p:nvPr/>
            </p:nvSpPr>
            <p:spPr>
              <a:xfrm>
                <a:off x="9812332" y="1396268"/>
                <a:ext cx="143510" cy="32194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2194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321531"/>
                    </a:lnTo>
                    <a:lnTo>
                      <a:pt x="0" y="321531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13" name="object 40">
                <a:extLst>
                  <a:ext uri="{FF2B5EF4-FFF2-40B4-BE49-F238E27FC236}">
                    <a16:creationId xmlns:a16="http://schemas.microsoft.com/office/drawing/2014/main" id="{6866D6EC-0CE5-5DF7-B08B-9DD0AC4FD2E7}"/>
                  </a:ext>
                </a:extLst>
              </p:cNvPr>
              <p:cNvSpPr/>
              <p:nvPr/>
            </p:nvSpPr>
            <p:spPr>
              <a:xfrm>
                <a:off x="9955026" y="1661887"/>
                <a:ext cx="143510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651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55911"/>
                    </a:lnTo>
                    <a:lnTo>
                      <a:pt x="143183" y="55911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14" name="object 41">
                <a:extLst>
                  <a:ext uri="{FF2B5EF4-FFF2-40B4-BE49-F238E27FC236}">
                    <a16:creationId xmlns:a16="http://schemas.microsoft.com/office/drawing/2014/main" id="{144F3F71-716D-1101-F36D-10C933BF1EED}"/>
                  </a:ext>
                </a:extLst>
              </p:cNvPr>
              <p:cNvSpPr/>
              <p:nvPr/>
            </p:nvSpPr>
            <p:spPr>
              <a:xfrm>
                <a:off x="9955026" y="1661887"/>
                <a:ext cx="143510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651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55911"/>
                    </a:lnTo>
                    <a:lnTo>
                      <a:pt x="0" y="55911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</p:grpSp>
        <p:grpSp>
          <p:nvGrpSpPr>
            <p:cNvPr id="186" name="object 129">
              <a:extLst>
                <a:ext uri="{FF2B5EF4-FFF2-40B4-BE49-F238E27FC236}">
                  <a16:creationId xmlns:a16="http://schemas.microsoft.com/office/drawing/2014/main" id="{0BA15FDB-4FDC-56CF-8926-4B460DE97131}"/>
                </a:ext>
              </a:extLst>
            </p:cNvPr>
            <p:cNvGrpSpPr/>
            <p:nvPr/>
          </p:nvGrpSpPr>
          <p:grpSpPr>
            <a:xfrm>
              <a:off x="8160019" y="315212"/>
              <a:ext cx="108623" cy="401079"/>
              <a:chOff x="9379478" y="1183342"/>
              <a:chExt cx="153035" cy="539750"/>
            </a:xfrm>
          </p:grpSpPr>
          <p:sp>
            <p:nvSpPr>
              <p:cNvPr id="187" name="object 130">
                <a:extLst>
                  <a:ext uri="{FF2B5EF4-FFF2-40B4-BE49-F238E27FC236}">
                    <a16:creationId xmlns:a16="http://schemas.microsoft.com/office/drawing/2014/main" id="{F2124354-0CCE-C4C6-0516-0C8CECECDF87}"/>
                  </a:ext>
                </a:extLst>
              </p:cNvPr>
              <p:cNvSpPr/>
              <p:nvPr/>
            </p:nvSpPr>
            <p:spPr>
              <a:xfrm>
                <a:off x="9384241" y="1188105"/>
                <a:ext cx="143510" cy="5302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30225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529694"/>
                    </a:lnTo>
                    <a:lnTo>
                      <a:pt x="143184" y="529694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88" name="object 131">
                <a:extLst>
                  <a:ext uri="{FF2B5EF4-FFF2-40B4-BE49-F238E27FC236}">
                    <a16:creationId xmlns:a16="http://schemas.microsoft.com/office/drawing/2014/main" id="{5FA7065E-5022-C360-2357-7A4D87068DDF}"/>
                  </a:ext>
                </a:extLst>
              </p:cNvPr>
              <p:cNvSpPr/>
              <p:nvPr/>
            </p:nvSpPr>
            <p:spPr>
              <a:xfrm>
                <a:off x="9384241" y="1188105"/>
                <a:ext cx="143510" cy="5302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30225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529694"/>
                    </a:lnTo>
                    <a:lnTo>
                      <a:pt x="0" y="529694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</p:grpSp>
      </p:grpSp>
      <p:sp>
        <p:nvSpPr>
          <p:cNvPr id="225" name="TextBox 224">
            <a:extLst>
              <a:ext uri="{FF2B5EF4-FFF2-40B4-BE49-F238E27FC236}">
                <a16:creationId xmlns:a16="http://schemas.microsoft.com/office/drawing/2014/main" id="{6AA642E5-EF16-E590-5436-2BE4C624FC0B}"/>
              </a:ext>
            </a:extLst>
          </p:cNvPr>
          <p:cNvSpPr txBox="1"/>
          <p:nvPr/>
        </p:nvSpPr>
        <p:spPr>
          <a:xfrm>
            <a:off x="3866361" y="4536811"/>
            <a:ext cx="705109" cy="4139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90" spc="-11" dirty="0">
                <a:latin typeface="Calibri"/>
                <a:cs typeface="Calibri"/>
              </a:rPr>
              <a:t>sat</a:t>
            </a:r>
            <a:endParaRPr lang="en-US" sz="2090" dirty="0"/>
          </a:p>
        </p:txBody>
      </p:sp>
      <p:sp>
        <p:nvSpPr>
          <p:cNvPr id="226" name="TextBox 225">
            <a:extLst>
              <a:ext uri="{FF2B5EF4-FFF2-40B4-BE49-F238E27FC236}">
                <a16:creationId xmlns:a16="http://schemas.microsoft.com/office/drawing/2014/main" id="{8FD91B8D-AB17-0C28-61A8-A89A3578B72F}"/>
              </a:ext>
            </a:extLst>
          </p:cNvPr>
          <p:cNvSpPr txBox="1"/>
          <p:nvPr/>
        </p:nvSpPr>
        <p:spPr>
          <a:xfrm>
            <a:off x="4483725" y="4544695"/>
            <a:ext cx="705109" cy="4139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90" spc="-11" dirty="0">
                <a:solidFill>
                  <a:srgbClr val="7030A0"/>
                </a:solidFill>
                <a:latin typeface="Calibri"/>
                <a:cs typeface="Calibri"/>
              </a:rPr>
              <a:t>on</a:t>
            </a:r>
            <a:endParaRPr lang="en-US" sz="2090" dirty="0">
              <a:solidFill>
                <a:srgbClr val="7030A0"/>
              </a:solidFill>
            </a:endParaRPr>
          </a:p>
        </p:txBody>
      </p:sp>
      <p:grpSp>
        <p:nvGrpSpPr>
          <p:cNvPr id="239" name="Group 238">
            <a:extLst>
              <a:ext uri="{FF2B5EF4-FFF2-40B4-BE49-F238E27FC236}">
                <a16:creationId xmlns:a16="http://schemas.microsoft.com/office/drawing/2014/main" id="{7A81F264-7916-94F6-AADF-169E07D3ECF4}"/>
              </a:ext>
            </a:extLst>
          </p:cNvPr>
          <p:cNvGrpSpPr/>
          <p:nvPr/>
        </p:nvGrpSpPr>
        <p:grpSpPr>
          <a:xfrm>
            <a:off x="4367023" y="1999421"/>
            <a:ext cx="672531" cy="594615"/>
            <a:chOff x="3879354" y="1837362"/>
            <a:chExt cx="672531" cy="594615"/>
          </a:xfrm>
        </p:grpSpPr>
        <p:cxnSp>
          <p:nvCxnSpPr>
            <p:cNvPr id="240" name="Curved Connector 239">
              <a:extLst>
                <a:ext uri="{FF2B5EF4-FFF2-40B4-BE49-F238E27FC236}">
                  <a16:creationId xmlns:a16="http://schemas.microsoft.com/office/drawing/2014/main" id="{9C0D9C49-C2B5-7F47-67C7-B6BCAC08E8BD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4130812" y="2019469"/>
              <a:ext cx="527558" cy="297458"/>
            </a:xfrm>
            <a:prstGeom prst="curvedConnector2">
              <a:avLst/>
            </a:prstGeom>
            <a:ln w="19050">
              <a:solidFill>
                <a:schemeClr val="accent4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1" name="TextBox 240">
              <a:extLst>
                <a:ext uri="{FF2B5EF4-FFF2-40B4-BE49-F238E27FC236}">
                  <a16:creationId xmlns:a16="http://schemas.microsoft.com/office/drawing/2014/main" id="{5EBC69BF-FBBF-4F1C-8938-1B127114C435}"/>
                </a:ext>
              </a:extLst>
            </p:cNvPr>
            <p:cNvSpPr txBox="1"/>
            <p:nvPr/>
          </p:nvSpPr>
          <p:spPr>
            <a:xfrm rot="19178311">
              <a:off x="3879354" y="1837362"/>
              <a:ext cx="672531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spc="-11" dirty="0">
                  <a:solidFill>
                    <a:srgbClr val="C00000"/>
                  </a:solidFill>
                  <a:latin typeface="Times" pitchFamily="2" charset="0"/>
                  <a:cs typeface="Calibri"/>
                </a:rPr>
                <a:t>sample</a:t>
              </a:r>
              <a:endParaRPr lang="en-US" sz="1000" dirty="0">
                <a:solidFill>
                  <a:srgbClr val="C00000"/>
                </a:solidFill>
                <a:latin typeface="Times" pitchFamily="2" charset="0"/>
              </a:endParaRPr>
            </a:p>
          </p:txBody>
        </p:sp>
      </p:grpSp>
      <p:sp>
        <p:nvSpPr>
          <p:cNvPr id="250" name="TextBox 249">
            <a:extLst>
              <a:ext uri="{FF2B5EF4-FFF2-40B4-BE49-F238E27FC236}">
                <a16:creationId xmlns:a16="http://schemas.microsoft.com/office/drawing/2014/main" id="{F7881C2E-6452-2D90-DF5D-37A3E88B9559}"/>
              </a:ext>
            </a:extLst>
          </p:cNvPr>
          <p:cNvSpPr txBox="1"/>
          <p:nvPr/>
        </p:nvSpPr>
        <p:spPr>
          <a:xfrm>
            <a:off x="5028675" y="1827051"/>
            <a:ext cx="593935" cy="400110"/>
          </a:xfrm>
          <a:prstGeom prst="rect">
            <a:avLst/>
          </a:prstGeom>
          <a:noFill/>
        </p:spPr>
        <p:txBody>
          <a:bodyPr wrap="square" lIns="9144" rIns="0">
            <a:spAutoFit/>
          </a:bodyPr>
          <a:lstStyle/>
          <a:p>
            <a:r>
              <a:rPr lang="en-US" sz="2000" spc="-11" dirty="0">
                <a:solidFill>
                  <a:srgbClr val="C00000"/>
                </a:solidFill>
                <a:latin typeface="Calibri"/>
                <a:cs typeface="Calibri"/>
              </a:rPr>
              <a:t>the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53" name="文字方塊 74">
            <a:extLst>
              <a:ext uri="{FF2B5EF4-FFF2-40B4-BE49-F238E27FC236}">
                <a16:creationId xmlns:a16="http://schemas.microsoft.com/office/drawing/2014/main" id="{E3866C71-D5B8-350A-8558-EB6D647B8392}"/>
              </a:ext>
            </a:extLst>
          </p:cNvPr>
          <p:cNvSpPr txBox="1"/>
          <p:nvPr/>
        </p:nvSpPr>
        <p:spPr>
          <a:xfrm>
            <a:off x="176785" y="2342339"/>
            <a:ext cx="2257023" cy="919401"/>
          </a:xfrm>
          <a:prstGeom prst="wedgeRoundRectCallout">
            <a:avLst>
              <a:gd name="adj1" fmla="val 59849"/>
              <a:gd name="adj2" fmla="val -12905"/>
              <a:gd name="adj3" fmla="val 16667"/>
            </a:avLst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5776" algn="ctr">
              <a:spcBef>
                <a:spcPts val="582"/>
              </a:spcBef>
            </a:pPr>
            <a:r>
              <a:rPr lang="en-US" sz="1600" dirty="0">
                <a:latin typeface="Calibri"/>
                <a:cs typeface="Calibri"/>
              </a:rPr>
              <a:t>The probabilities get revised upon adding a new token to the input. </a:t>
            </a:r>
          </a:p>
        </p:txBody>
      </p:sp>
    </p:spTree>
    <p:extLst>
      <p:ext uri="{BB962C8B-B14F-4D97-AF65-F5344CB8AC3E}">
        <p14:creationId xmlns:p14="http://schemas.microsoft.com/office/powerpoint/2010/main" val="295815391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EC523BBC-4A40-685E-A7C0-A4D53647E83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5776">
              <a:lnSpc>
                <a:spcPts val="2426"/>
              </a:lnSpc>
            </a:pPr>
            <a:r>
              <a:rPr lang="en-US" sz="1800" dirty="0">
                <a:latin typeface="Calibri"/>
                <a:cs typeface="Calibri"/>
              </a:rPr>
              <a:t>Use</a:t>
            </a:r>
            <a:r>
              <a:rPr lang="en-US" sz="1800" spc="-18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the</a:t>
            </a:r>
            <a:r>
              <a:rPr lang="en-US" sz="1800" spc="-16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output</a:t>
            </a:r>
            <a:r>
              <a:rPr lang="en-US" sz="1800" spc="-16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of</a:t>
            </a:r>
            <a:r>
              <a:rPr lang="en-US" sz="1800" spc="-16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previous</a:t>
            </a:r>
            <a:r>
              <a:rPr lang="en-US" sz="1800" spc="-16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step</a:t>
            </a:r>
            <a:r>
              <a:rPr lang="en-US" sz="1800" spc="-16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as</a:t>
            </a:r>
            <a:r>
              <a:rPr lang="en-US" sz="1800" spc="-18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input</a:t>
            </a:r>
            <a:r>
              <a:rPr lang="en-US" sz="1800" spc="-16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to</a:t>
            </a:r>
            <a:r>
              <a:rPr lang="en-US" sz="1800" spc="-16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the</a:t>
            </a:r>
            <a:r>
              <a:rPr lang="en-US" sz="1800" spc="-16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next</a:t>
            </a:r>
            <a:r>
              <a:rPr lang="en-US" sz="1800" spc="-16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step</a:t>
            </a:r>
            <a:r>
              <a:rPr lang="en-US" sz="1800" spc="-16" dirty="0">
                <a:latin typeface="Calibri"/>
                <a:cs typeface="Calibri"/>
              </a:rPr>
              <a:t> </a:t>
            </a:r>
            <a:r>
              <a:rPr lang="en-US" sz="1800" spc="-5" dirty="0">
                <a:latin typeface="Calibri"/>
                <a:cs typeface="Calibri"/>
              </a:rPr>
              <a:t>repeatedly</a:t>
            </a:r>
            <a:endParaRPr lang="en-US" sz="1800" dirty="0">
              <a:latin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21" name="object 21"/>
          <p:cNvSpPr txBox="1">
            <a:spLocks noGrp="1"/>
          </p:cNvSpPr>
          <p:nvPr>
            <p:ph type="sldNum" sz="quarter" idx="4294967295"/>
          </p:nvPr>
        </p:nvSpPr>
        <p:spPr>
          <a:xfrm>
            <a:off x="8799513" y="10642600"/>
            <a:ext cx="344487" cy="276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95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165100">
              <a:lnSpc>
                <a:spcPts val="1975"/>
              </a:lnSpc>
            </a:pPr>
            <a:fld id="{81D60167-4931-47E6-BA6A-407CBD079E47}" type="slidenum">
              <a:rPr lang="en-US" spc="10" smtClean="0"/>
              <a:pPr marL="165100">
                <a:lnSpc>
                  <a:spcPts val="1975"/>
                </a:lnSpc>
              </a:pPr>
              <a:t>54</a:t>
            </a:fld>
            <a:endParaRPr spc="-11" dirty="0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22120" y="3281703"/>
            <a:ext cx="3432110" cy="849067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163300" y="3460137"/>
            <a:ext cx="2948632" cy="472674"/>
          </a:xfrm>
          <a:prstGeom prst="rect">
            <a:avLst/>
          </a:prstGeom>
        </p:spPr>
        <p:txBody>
          <a:bodyPr vert="horz" wrap="square" lIns="0" tIns="7220" rIns="0" bIns="0" rtlCol="0">
            <a:spAutoFit/>
          </a:bodyPr>
          <a:lstStyle/>
          <a:p>
            <a:pPr marL="5776">
              <a:spcBef>
                <a:spcPts val="57"/>
              </a:spcBef>
            </a:pPr>
            <a:r>
              <a:rPr sz="3024" spc="-23" dirty="0">
                <a:solidFill>
                  <a:srgbClr val="FFFFFF"/>
                </a:solidFill>
              </a:rPr>
              <a:t>TRANSFORMER</a:t>
            </a:r>
            <a:endParaRPr sz="3024"/>
          </a:p>
        </p:txBody>
      </p:sp>
      <p:sp>
        <p:nvSpPr>
          <p:cNvPr id="6" name="object 6"/>
          <p:cNvSpPr txBox="1"/>
          <p:nvPr/>
        </p:nvSpPr>
        <p:spPr>
          <a:xfrm>
            <a:off x="2906368" y="4579464"/>
            <a:ext cx="3723032" cy="328654"/>
          </a:xfrm>
          <a:prstGeom prst="rect">
            <a:avLst/>
          </a:prstGeom>
        </p:spPr>
        <p:txBody>
          <a:bodyPr vert="horz" wrap="square" lIns="0" tIns="6642" rIns="0" bIns="0" rtlCol="0">
            <a:spAutoFit/>
          </a:bodyPr>
          <a:lstStyle/>
          <a:p>
            <a:pPr marL="5776">
              <a:spcBef>
                <a:spcPts val="52"/>
              </a:spcBef>
              <a:tabLst>
                <a:tab pos="518681" algn="l"/>
              </a:tabLst>
            </a:pPr>
            <a:r>
              <a:rPr sz="2092" spc="-11" dirty="0">
                <a:latin typeface="Calibri"/>
                <a:cs typeface="Calibri"/>
              </a:rPr>
              <a:t>the</a:t>
            </a:r>
            <a:r>
              <a:rPr sz="2092" dirty="0">
                <a:latin typeface="Calibri"/>
                <a:cs typeface="Calibri"/>
              </a:rPr>
              <a:t>	</a:t>
            </a:r>
            <a:r>
              <a:rPr sz="2092" spc="-11" dirty="0">
                <a:latin typeface="Calibri"/>
                <a:cs typeface="Calibri"/>
              </a:rPr>
              <a:t>cat</a:t>
            </a:r>
            <a:r>
              <a:rPr lang="en-US" sz="2092" spc="-11" dirty="0">
                <a:latin typeface="Calibri"/>
                <a:cs typeface="Calibri"/>
              </a:rPr>
              <a:t>      </a:t>
            </a:r>
            <a:endParaRPr sz="2092" dirty="0">
              <a:latin typeface="Calibri"/>
              <a:cs typeface="Calibri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502417" y="4191833"/>
            <a:ext cx="150809" cy="471769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039479" y="4194405"/>
            <a:ext cx="150809" cy="471769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068107" y="4186897"/>
            <a:ext cx="150809" cy="471769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678848" y="4191833"/>
            <a:ext cx="150808" cy="471769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289586" y="4192042"/>
            <a:ext cx="150808" cy="471769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948808" y="4194405"/>
            <a:ext cx="150808" cy="471769"/>
          </a:xfrm>
          <a:prstGeom prst="rect">
            <a:avLst/>
          </a:prstGeom>
        </p:spPr>
      </p:pic>
      <p:sp>
        <p:nvSpPr>
          <p:cNvPr id="24" name="Title 23">
            <a:extLst>
              <a:ext uri="{FF2B5EF4-FFF2-40B4-BE49-F238E27FC236}">
                <a16:creationId xmlns:a16="http://schemas.microsoft.com/office/drawing/2014/main" id="{759223CE-925B-AC8A-2758-9501DF6BD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</a:t>
            </a:r>
            <a:r>
              <a:rPr lang="en-US" spc="-43" dirty="0"/>
              <a:t> </a:t>
            </a:r>
            <a:r>
              <a:rPr lang="en-US" dirty="0"/>
              <a:t>to</a:t>
            </a:r>
            <a:r>
              <a:rPr lang="en-US" spc="-36" dirty="0"/>
              <a:t> </a:t>
            </a:r>
            <a:r>
              <a:rPr lang="en-US" dirty="0"/>
              <a:t>use</a:t>
            </a:r>
            <a:r>
              <a:rPr lang="en-US" spc="-36" dirty="0"/>
              <a:t> </a:t>
            </a:r>
            <a:r>
              <a:rPr lang="en-US" dirty="0"/>
              <a:t>the</a:t>
            </a:r>
            <a:r>
              <a:rPr lang="en-US" spc="-36" dirty="0"/>
              <a:t> </a:t>
            </a:r>
            <a:r>
              <a:rPr lang="en-US" dirty="0"/>
              <a:t>model</a:t>
            </a:r>
            <a:r>
              <a:rPr lang="en-US" spc="-36" dirty="0"/>
              <a:t> </a:t>
            </a:r>
            <a:r>
              <a:rPr lang="en-US" dirty="0"/>
              <a:t>to</a:t>
            </a:r>
            <a:r>
              <a:rPr lang="en-US" spc="-36" dirty="0"/>
              <a:t> </a:t>
            </a:r>
            <a:r>
              <a:rPr lang="en-US" dirty="0"/>
              <a:t>generate</a:t>
            </a:r>
            <a:r>
              <a:rPr lang="en-US" spc="-36" dirty="0"/>
              <a:t> </a:t>
            </a:r>
            <a:r>
              <a:rPr lang="en-US" spc="-9" dirty="0"/>
              <a:t>text?</a:t>
            </a:r>
            <a:endParaRPr lang="en-US" dirty="0"/>
          </a:p>
        </p:txBody>
      </p:sp>
      <p:pic>
        <p:nvPicPr>
          <p:cNvPr id="2" name="object 14">
            <a:extLst>
              <a:ext uri="{FF2B5EF4-FFF2-40B4-BE49-F238E27FC236}">
                <a16:creationId xmlns:a16="http://schemas.microsoft.com/office/drawing/2014/main" id="{EC886CC7-7087-F3C8-362F-AE945B461947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513944" y="2814233"/>
            <a:ext cx="150809" cy="471769"/>
          </a:xfrm>
          <a:prstGeom prst="rect">
            <a:avLst/>
          </a:prstGeom>
        </p:spPr>
      </p:pic>
      <p:pic>
        <p:nvPicPr>
          <p:cNvPr id="23" name="object 15">
            <a:extLst>
              <a:ext uri="{FF2B5EF4-FFF2-40B4-BE49-F238E27FC236}">
                <a16:creationId xmlns:a16="http://schemas.microsoft.com/office/drawing/2014/main" id="{ED8E1DCC-B4DC-693C-680D-6E794FFD3E55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000473" y="2816777"/>
            <a:ext cx="150809" cy="471769"/>
          </a:xfrm>
          <a:prstGeom prst="rect">
            <a:avLst/>
          </a:prstGeom>
        </p:spPr>
      </p:pic>
      <p:pic>
        <p:nvPicPr>
          <p:cNvPr id="25" name="object 16">
            <a:extLst>
              <a:ext uri="{FF2B5EF4-FFF2-40B4-BE49-F238E27FC236}">
                <a16:creationId xmlns:a16="http://schemas.microsoft.com/office/drawing/2014/main" id="{7CC936D5-3B1B-5D7F-925E-173617DDB03C}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071837" y="2814026"/>
            <a:ext cx="150809" cy="471769"/>
          </a:xfrm>
          <a:prstGeom prst="rect">
            <a:avLst/>
          </a:prstGeom>
        </p:spPr>
      </p:pic>
      <p:pic>
        <p:nvPicPr>
          <p:cNvPr id="26" name="object 17">
            <a:extLst>
              <a:ext uri="{FF2B5EF4-FFF2-40B4-BE49-F238E27FC236}">
                <a16:creationId xmlns:a16="http://schemas.microsoft.com/office/drawing/2014/main" id="{E89A51E8-B1A9-DB07-156E-EFC68AB37C1D}"/>
              </a:ext>
            </a:extLst>
          </p:cNvPr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4670808" y="2814026"/>
            <a:ext cx="150808" cy="471769"/>
          </a:xfrm>
          <a:prstGeom prst="rect">
            <a:avLst/>
          </a:prstGeom>
        </p:spPr>
      </p:pic>
      <p:pic>
        <p:nvPicPr>
          <p:cNvPr id="27" name="object 18">
            <a:extLst>
              <a:ext uri="{FF2B5EF4-FFF2-40B4-BE49-F238E27FC236}">
                <a16:creationId xmlns:a16="http://schemas.microsoft.com/office/drawing/2014/main" id="{4F9C20B9-C94D-9675-5CF9-6E423A64EAB6}"/>
              </a:ext>
            </a:extLst>
          </p:cNvPr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5303150" y="2814232"/>
            <a:ext cx="150808" cy="471769"/>
          </a:xfrm>
          <a:prstGeom prst="rect">
            <a:avLst/>
          </a:prstGeom>
        </p:spPr>
      </p:pic>
      <p:pic>
        <p:nvPicPr>
          <p:cNvPr id="28" name="object 19">
            <a:extLst>
              <a:ext uri="{FF2B5EF4-FFF2-40B4-BE49-F238E27FC236}">
                <a16:creationId xmlns:a16="http://schemas.microsoft.com/office/drawing/2014/main" id="{4C510B9B-E96F-BB63-351B-97890A127606}"/>
              </a:ext>
            </a:extLst>
          </p:cNvPr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5962544" y="2816777"/>
            <a:ext cx="150808" cy="471769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719A6BF8-FB90-D152-002B-8A206A79374D}"/>
              </a:ext>
            </a:extLst>
          </p:cNvPr>
          <p:cNvGrpSpPr>
            <a:grpSpLocks noChangeAspect="1"/>
          </p:cNvGrpSpPr>
          <p:nvPr/>
        </p:nvGrpSpPr>
        <p:grpSpPr>
          <a:xfrm>
            <a:off x="3401752" y="2584389"/>
            <a:ext cx="359040" cy="127221"/>
            <a:chOff x="7316835" y="187982"/>
            <a:chExt cx="1490982" cy="528309"/>
          </a:xfrm>
        </p:grpSpPr>
        <p:grpSp>
          <p:nvGrpSpPr>
            <p:cNvPr id="30" name="object 14">
              <a:extLst>
                <a:ext uri="{FF2B5EF4-FFF2-40B4-BE49-F238E27FC236}">
                  <a16:creationId xmlns:a16="http://schemas.microsoft.com/office/drawing/2014/main" id="{6E3CC8BE-763B-73A0-8FCB-D5903DC0D126}"/>
                </a:ext>
              </a:extLst>
            </p:cNvPr>
            <p:cNvGrpSpPr/>
            <p:nvPr/>
          </p:nvGrpSpPr>
          <p:grpSpPr>
            <a:xfrm>
              <a:off x="7316835" y="187982"/>
              <a:ext cx="1490982" cy="527960"/>
              <a:chOff x="8191551" y="1012122"/>
              <a:chExt cx="2100580" cy="710501"/>
            </a:xfrm>
          </p:grpSpPr>
          <p:sp>
            <p:nvSpPr>
              <p:cNvPr id="34" name="object 16">
                <a:extLst>
                  <a:ext uri="{FF2B5EF4-FFF2-40B4-BE49-F238E27FC236}">
                    <a16:creationId xmlns:a16="http://schemas.microsoft.com/office/drawing/2014/main" id="{5089C2EE-15E5-E2DF-7680-7B0C34ED0C3C}"/>
                  </a:ext>
                </a:extLst>
              </p:cNvPr>
              <p:cNvSpPr/>
              <p:nvPr/>
            </p:nvSpPr>
            <p:spPr>
              <a:xfrm>
                <a:off x="8191551" y="1711511"/>
                <a:ext cx="33655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36550">
                    <a:moveTo>
                      <a:pt x="0" y="0"/>
                    </a:moveTo>
                    <a:lnTo>
                      <a:pt x="336506" y="0"/>
                    </a:lnTo>
                  </a:path>
                </a:pathLst>
              </a:custGeom>
              <a:ln w="12576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35" name="object 17">
                <a:extLst>
                  <a:ext uri="{FF2B5EF4-FFF2-40B4-BE49-F238E27FC236}">
                    <a16:creationId xmlns:a16="http://schemas.microsoft.com/office/drawing/2014/main" id="{B0472FD5-BBD0-0C17-96B4-EFDA75430858}"/>
                  </a:ext>
                </a:extLst>
              </p:cNvPr>
              <p:cNvSpPr/>
              <p:nvPr/>
            </p:nvSpPr>
            <p:spPr>
              <a:xfrm>
                <a:off x="8191551" y="1716273"/>
                <a:ext cx="479425" cy="0"/>
              </a:xfrm>
              <a:custGeom>
                <a:avLst/>
                <a:gdLst/>
                <a:ahLst/>
                <a:cxnLst/>
                <a:rect l="l" t="t" r="r" b="b"/>
                <a:pathLst>
                  <a:path w="479425">
                    <a:moveTo>
                      <a:pt x="0" y="0"/>
                    </a:moveTo>
                    <a:lnTo>
                      <a:pt x="479204" y="0"/>
                    </a:lnTo>
                  </a:path>
                </a:pathLst>
              </a:custGeom>
              <a:ln w="317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36" name="object 18">
                <a:extLst>
                  <a:ext uri="{FF2B5EF4-FFF2-40B4-BE49-F238E27FC236}">
                    <a16:creationId xmlns:a16="http://schemas.microsoft.com/office/drawing/2014/main" id="{5E05BF68-895A-AD95-6FFB-1D4CB50EEEDB}"/>
                  </a:ext>
                </a:extLst>
              </p:cNvPr>
              <p:cNvSpPr/>
              <p:nvPr/>
            </p:nvSpPr>
            <p:spPr>
              <a:xfrm>
                <a:off x="10098210" y="1711511"/>
                <a:ext cx="19367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93675">
                    <a:moveTo>
                      <a:pt x="0" y="0"/>
                    </a:moveTo>
                    <a:lnTo>
                      <a:pt x="193322" y="0"/>
                    </a:lnTo>
                  </a:path>
                </a:pathLst>
              </a:custGeom>
              <a:ln w="12576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37" name="object 19">
                <a:extLst>
                  <a:ext uri="{FF2B5EF4-FFF2-40B4-BE49-F238E27FC236}">
                    <a16:creationId xmlns:a16="http://schemas.microsoft.com/office/drawing/2014/main" id="{6EC1A8C2-C5C6-AFE5-BDD5-7BC86A275631}"/>
                  </a:ext>
                </a:extLst>
              </p:cNvPr>
              <p:cNvSpPr/>
              <p:nvPr/>
            </p:nvSpPr>
            <p:spPr>
              <a:xfrm>
                <a:off x="8191551" y="1716273"/>
                <a:ext cx="2100580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2100579" h="6350">
                    <a:moveTo>
                      <a:pt x="1906658" y="0"/>
                    </a:moveTo>
                    <a:lnTo>
                      <a:pt x="2099981" y="0"/>
                    </a:lnTo>
                  </a:path>
                  <a:path w="2100579" h="6350">
                    <a:moveTo>
                      <a:pt x="0" y="6288"/>
                    </a:moveTo>
                    <a:lnTo>
                      <a:pt x="2099981" y="6288"/>
                    </a:lnTo>
                  </a:path>
                </a:pathLst>
              </a:custGeom>
              <a:ln w="317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38" name="object 20">
                <a:extLst>
                  <a:ext uri="{FF2B5EF4-FFF2-40B4-BE49-F238E27FC236}">
                    <a16:creationId xmlns:a16="http://schemas.microsoft.com/office/drawing/2014/main" id="{854FA202-295C-92D9-907A-9903C660B6F3}"/>
                  </a:ext>
                </a:extLst>
              </p:cNvPr>
              <p:cNvSpPr/>
              <p:nvPr/>
            </p:nvSpPr>
            <p:spPr>
              <a:xfrm>
                <a:off x="8385361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87496"/>
                    </a:lnTo>
                    <a:lnTo>
                      <a:pt x="143183" y="87496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39" name="object 21">
                <a:extLst>
                  <a:ext uri="{FF2B5EF4-FFF2-40B4-BE49-F238E27FC236}">
                    <a16:creationId xmlns:a16="http://schemas.microsoft.com/office/drawing/2014/main" id="{7E7CCF93-ECA0-022E-08D0-847B3CC3C022}"/>
                  </a:ext>
                </a:extLst>
              </p:cNvPr>
              <p:cNvSpPr/>
              <p:nvPr/>
            </p:nvSpPr>
            <p:spPr>
              <a:xfrm>
                <a:off x="8385361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87496"/>
                    </a:lnTo>
                    <a:lnTo>
                      <a:pt x="0" y="8749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40" name="object 22">
                <a:extLst>
                  <a:ext uri="{FF2B5EF4-FFF2-40B4-BE49-F238E27FC236}">
                    <a16:creationId xmlns:a16="http://schemas.microsoft.com/office/drawing/2014/main" id="{921D9F67-21C4-6ECB-A8B0-359B4B4D50EA}"/>
                  </a:ext>
                </a:extLst>
              </p:cNvPr>
              <p:cNvSpPr/>
              <p:nvPr/>
            </p:nvSpPr>
            <p:spPr>
              <a:xfrm>
                <a:off x="8528058" y="1012122"/>
                <a:ext cx="143510" cy="70612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706119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705676"/>
                    </a:lnTo>
                    <a:lnTo>
                      <a:pt x="143183" y="705676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41" name="object 23">
                <a:extLst>
                  <a:ext uri="{FF2B5EF4-FFF2-40B4-BE49-F238E27FC236}">
                    <a16:creationId xmlns:a16="http://schemas.microsoft.com/office/drawing/2014/main" id="{22F2AFAB-4EA3-B8BA-CFBB-7067D833F9B5}"/>
                  </a:ext>
                </a:extLst>
              </p:cNvPr>
              <p:cNvSpPr/>
              <p:nvPr/>
            </p:nvSpPr>
            <p:spPr>
              <a:xfrm>
                <a:off x="8528058" y="1012122"/>
                <a:ext cx="143510" cy="70612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706119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705676"/>
                    </a:lnTo>
                    <a:lnTo>
                      <a:pt x="0" y="70567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42" name="object 24">
                <a:extLst>
                  <a:ext uri="{FF2B5EF4-FFF2-40B4-BE49-F238E27FC236}">
                    <a16:creationId xmlns:a16="http://schemas.microsoft.com/office/drawing/2014/main" id="{412D8BC5-A57D-4864-8C1A-D6F72A2BD986}"/>
                  </a:ext>
                </a:extLst>
              </p:cNvPr>
              <p:cNvSpPr/>
              <p:nvPr/>
            </p:nvSpPr>
            <p:spPr>
              <a:xfrm>
                <a:off x="8670755" y="1535343"/>
                <a:ext cx="143510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82880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182455"/>
                    </a:lnTo>
                    <a:lnTo>
                      <a:pt x="143183" y="182455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43" name="object 25">
                <a:extLst>
                  <a:ext uri="{FF2B5EF4-FFF2-40B4-BE49-F238E27FC236}">
                    <a16:creationId xmlns:a16="http://schemas.microsoft.com/office/drawing/2014/main" id="{4AEE9781-B2E5-BC3A-23A5-C41654B491B3}"/>
                  </a:ext>
                </a:extLst>
              </p:cNvPr>
              <p:cNvSpPr/>
              <p:nvPr/>
            </p:nvSpPr>
            <p:spPr>
              <a:xfrm>
                <a:off x="8670755" y="1535343"/>
                <a:ext cx="143510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8288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182455"/>
                    </a:lnTo>
                    <a:lnTo>
                      <a:pt x="0" y="182455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44" name="object 26">
                <a:extLst>
                  <a:ext uri="{FF2B5EF4-FFF2-40B4-BE49-F238E27FC236}">
                    <a16:creationId xmlns:a16="http://schemas.microsoft.com/office/drawing/2014/main" id="{BC9FABB4-5C6D-D18A-CE86-0C13F3054377}"/>
                  </a:ext>
                </a:extLst>
              </p:cNvPr>
              <p:cNvSpPr/>
              <p:nvPr/>
            </p:nvSpPr>
            <p:spPr>
              <a:xfrm>
                <a:off x="8813451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290708"/>
                    </a:lnTo>
                    <a:lnTo>
                      <a:pt x="143184" y="290708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45" name="object 27">
                <a:extLst>
                  <a:ext uri="{FF2B5EF4-FFF2-40B4-BE49-F238E27FC236}">
                    <a16:creationId xmlns:a16="http://schemas.microsoft.com/office/drawing/2014/main" id="{90F68DA0-A276-875E-FC82-C69B549F119F}"/>
                  </a:ext>
                </a:extLst>
              </p:cNvPr>
              <p:cNvSpPr/>
              <p:nvPr/>
            </p:nvSpPr>
            <p:spPr>
              <a:xfrm>
                <a:off x="8813451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90707"/>
                    </a:lnTo>
                    <a:lnTo>
                      <a:pt x="0" y="290707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46" name="object 28">
                <a:extLst>
                  <a:ext uri="{FF2B5EF4-FFF2-40B4-BE49-F238E27FC236}">
                    <a16:creationId xmlns:a16="http://schemas.microsoft.com/office/drawing/2014/main" id="{9CC13F11-B1C9-D886-724B-BDCC155665CB}"/>
                  </a:ext>
                </a:extLst>
              </p:cNvPr>
              <p:cNvSpPr/>
              <p:nvPr/>
            </p:nvSpPr>
            <p:spPr>
              <a:xfrm>
                <a:off x="8956149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87496"/>
                    </a:lnTo>
                    <a:lnTo>
                      <a:pt x="143184" y="87496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47" name="object 29">
                <a:extLst>
                  <a:ext uri="{FF2B5EF4-FFF2-40B4-BE49-F238E27FC236}">
                    <a16:creationId xmlns:a16="http://schemas.microsoft.com/office/drawing/2014/main" id="{BE951150-5D47-EF88-B797-064141931FD2}"/>
                  </a:ext>
                </a:extLst>
              </p:cNvPr>
              <p:cNvSpPr/>
              <p:nvPr/>
            </p:nvSpPr>
            <p:spPr>
              <a:xfrm>
                <a:off x="8956149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87496"/>
                    </a:lnTo>
                    <a:lnTo>
                      <a:pt x="0" y="8749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48" name="object 30">
                <a:extLst>
                  <a:ext uri="{FF2B5EF4-FFF2-40B4-BE49-F238E27FC236}">
                    <a16:creationId xmlns:a16="http://schemas.microsoft.com/office/drawing/2014/main" id="{0F421B6B-F93A-4EE3-A441-21F5B5AF5E45}"/>
                  </a:ext>
                </a:extLst>
              </p:cNvPr>
              <p:cNvSpPr/>
              <p:nvPr/>
            </p:nvSpPr>
            <p:spPr>
              <a:xfrm>
                <a:off x="9098846" y="1403269"/>
                <a:ext cx="143510" cy="31496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1496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314529"/>
                    </a:lnTo>
                    <a:lnTo>
                      <a:pt x="143184" y="314529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49" name="object 31">
                <a:extLst>
                  <a:ext uri="{FF2B5EF4-FFF2-40B4-BE49-F238E27FC236}">
                    <a16:creationId xmlns:a16="http://schemas.microsoft.com/office/drawing/2014/main" id="{11093A0C-015F-7F7A-A2D8-F25DD33BB068}"/>
                  </a:ext>
                </a:extLst>
              </p:cNvPr>
              <p:cNvSpPr/>
              <p:nvPr/>
            </p:nvSpPr>
            <p:spPr>
              <a:xfrm>
                <a:off x="9098846" y="1403269"/>
                <a:ext cx="143510" cy="31496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1496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314529"/>
                    </a:lnTo>
                    <a:lnTo>
                      <a:pt x="0" y="31452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50" name="object 32">
                <a:extLst>
                  <a:ext uri="{FF2B5EF4-FFF2-40B4-BE49-F238E27FC236}">
                    <a16:creationId xmlns:a16="http://schemas.microsoft.com/office/drawing/2014/main" id="{D3A1C9EC-09E2-DABC-70C1-FF295C9029D9}"/>
                  </a:ext>
                </a:extLst>
              </p:cNvPr>
              <p:cNvSpPr/>
              <p:nvPr/>
            </p:nvSpPr>
            <p:spPr>
              <a:xfrm>
                <a:off x="9241543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290708"/>
                    </a:lnTo>
                    <a:lnTo>
                      <a:pt x="143184" y="290708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51" name="object 33">
                <a:extLst>
                  <a:ext uri="{FF2B5EF4-FFF2-40B4-BE49-F238E27FC236}">
                    <a16:creationId xmlns:a16="http://schemas.microsoft.com/office/drawing/2014/main" id="{5DB89367-22DC-7BC5-C6A2-C4F53B724B87}"/>
                  </a:ext>
                </a:extLst>
              </p:cNvPr>
              <p:cNvSpPr/>
              <p:nvPr/>
            </p:nvSpPr>
            <p:spPr>
              <a:xfrm>
                <a:off x="9241543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90708"/>
                    </a:lnTo>
                    <a:lnTo>
                      <a:pt x="0" y="290708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52" name="object 34">
                <a:extLst>
                  <a:ext uri="{FF2B5EF4-FFF2-40B4-BE49-F238E27FC236}">
                    <a16:creationId xmlns:a16="http://schemas.microsoft.com/office/drawing/2014/main" id="{428FCE1F-D9B5-F1F1-4A94-566494D7490A}"/>
                  </a:ext>
                </a:extLst>
              </p:cNvPr>
              <p:cNvSpPr/>
              <p:nvPr/>
            </p:nvSpPr>
            <p:spPr>
              <a:xfrm>
                <a:off x="9526937" y="1585520"/>
                <a:ext cx="143510" cy="1327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3271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132279"/>
                    </a:lnTo>
                    <a:lnTo>
                      <a:pt x="143183" y="132279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53" name="object 35">
                <a:extLst>
                  <a:ext uri="{FF2B5EF4-FFF2-40B4-BE49-F238E27FC236}">
                    <a16:creationId xmlns:a16="http://schemas.microsoft.com/office/drawing/2014/main" id="{F6DD47FE-30E1-9427-24D6-5D8604B0DEE2}"/>
                  </a:ext>
                </a:extLst>
              </p:cNvPr>
              <p:cNvSpPr/>
              <p:nvPr/>
            </p:nvSpPr>
            <p:spPr>
              <a:xfrm>
                <a:off x="9526937" y="1585520"/>
                <a:ext cx="143510" cy="1327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3271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132279"/>
                    </a:lnTo>
                    <a:lnTo>
                      <a:pt x="0" y="13227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54" name="object 36">
                <a:extLst>
                  <a:ext uri="{FF2B5EF4-FFF2-40B4-BE49-F238E27FC236}">
                    <a16:creationId xmlns:a16="http://schemas.microsoft.com/office/drawing/2014/main" id="{66DF5A60-4A42-8036-3808-BE489E732AAD}"/>
                  </a:ext>
                </a:extLst>
              </p:cNvPr>
              <p:cNvSpPr/>
              <p:nvPr/>
            </p:nvSpPr>
            <p:spPr>
              <a:xfrm>
                <a:off x="9669635" y="1479669"/>
                <a:ext cx="143510" cy="2381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38125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238130"/>
                    </a:lnTo>
                    <a:lnTo>
                      <a:pt x="143183" y="238130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55" name="object 37">
                <a:extLst>
                  <a:ext uri="{FF2B5EF4-FFF2-40B4-BE49-F238E27FC236}">
                    <a16:creationId xmlns:a16="http://schemas.microsoft.com/office/drawing/2014/main" id="{0C288099-FBF7-CB6A-1A6F-09782CFD3F18}"/>
                  </a:ext>
                </a:extLst>
              </p:cNvPr>
              <p:cNvSpPr/>
              <p:nvPr/>
            </p:nvSpPr>
            <p:spPr>
              <a:xfrm>
                <a:off x="9669635" y="1479669"/>
                <a:ext cx="143510" cy="2381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38125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38129"/>
                    </a:lnTo>
                    <a:lnTo>
                      <a:pt x="0" y="23812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56" name="object 38">
                <a:extLst>
                  <a:ext uri="{FF2B5EF4-FFF2-40B4-BE49-F238E27FC236}">
                    <a16:creationId xmlns:a16="http://schemas.microsoft.com/office/drawing/2014/main" id="{FE473D7F-BE94-6FBF-8B5C-BE60BC3C3497}"/>
                  </a:ext>
                </a:extLst>
              </p:cNvPr>
              <p:cNvSpPr/>
              <p:nvPr/>
            </p:nvSpPr>
            <p:spPr>
              <a:xfrm>
                <a:off x="9812332" y="1396268"/>
                <a:ext cx="143510" cy="32194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2194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321530"/>
                    </a:lnTo>
                    <a:lnTo>
                      <a:pt x="143183" y="321530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57" name="object 39">
                <a:extLst>
                  <a:ext uri="{FF2B5EF4-FFF2-40B4-BE49-F238E27FC236}">
                    <a16:creationId xmlns:a16="http://schemas.microsoft.com/office/drawing/2014/main" id="{15C7CC62-806A-FB21-73BC-1C8AEE8739BF}"/>
                  </a:ext>
                </a:extLst>
              </p:cNvPr>
              <p:cNvSpPr/>
              <p:nvPr/>
            </p:nvSpPr>
            <p:spPr>
              <a:xfrm>
                <a:off x="9812332" y="1396268"/>
                <a:ext cx="143510" cy="32194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2194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321531"/>
                    </a:lnTo>
                    <a:lnTo>
                      <a:pt x="0" y="321531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58" name="object 40">
                <a:extLst>
                  <a:ext uri="{FF2B5EF4-FFF2-40B4-BE49-F238E27FC236}">
                    <a16:creationId xmlns:a16="http://schemas.microsoft.com/office/drawing/2014/main" id="{A51541F3-A3F1-DD20-B139-82C449E7BD28}"/>
                  </a:ext>
                </a:extLst>
              </p:cNvPr>
              <p:cNvSpPr/>
              <p:nvPr/>
            </p:nvSpPr>
            <p:spPr>
              <a:xfrm>
                <a:off x="9955026" y="1661887"/>
                <a:ext cx="143510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651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55911"/>
                    </a:lnTo>
                    <a:lnTo>
                      <a:pt x="143183" y="55911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59" name="object 41">
                <a:extLst>
                  <a:ext uri="{FF2B5EF4-FFF2-40B4-BE49-F238E27FC236}">
                    <a16:creationId xmlns:a16="http://schemas.microsoft.com/office/drawing/2014/main" id="{C8AFDD05-34D0-6035-5767-C2AC52725ACE}"/>
                  </a:ext>
                </a:extLst>
              </p:cNvPr>
              <p:cNvSpPr/>
              <p:nvPr/>
            </p:nvSpPr>
            <p:spPr>
              <a:xfrm>
                <a:off x="9955026" y="1661887"/>
                <a:ext cx="143510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651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55911"/>
                    </a:lnTo>
                    <a:lnTo>
                      <a:pt x="0" y="55911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</p:grpSp>
        <p:grpSp>
          <p:nvGrpSpPr>
            <p:cNvPr id="31" name="object 129">
              <a:extLst>
                <a:ext uri="{FF2B5EF4-FFF2-40B4-BE49-F238E27FC236}">
                  <a16:creationId xmlns:a16="http://schemas.microsoft.com/office/drawing/2014/main" id="{E79DFC8B-5D85-1054-5BFA-36A67381977E}"/>
                </a:ext>
              </a:extLst>
            </p:cNvPr>
            <p:cNvGrpSpPr/>
            <p:nvPr/>
          </p:nvGrpSpPr>
          <p:grpSpPr>
            <a:xfrm>
              <a:off x="8160019" y="315212"/>
              <a:ext cx="108623" cy="401079"/>
              <a:chOff x="9379478" y="1183342"/>
              <a:chExt cx="153035" cy="539750"/>
            </a:xfrm>
          </p:grpSpPr>
          <p:sp>
            <p:nvSpPr>
              <p:cNvPr id="32" name="object 130">
                <a:extLst>
                  <a:ext uri="{FF2B5EF4-FFF2-40B4-BE49-F238E27FC236}">
                    <a16:creationId xmlns:a16="http://schemas.microsoft.com/office/drawing/2014/main" id="{8F704BFC-E02F-0385-79D1-6F0D52DAFB11}"/>
                  </a:ext>
                </a:extLst>
              </p:cNvPr>
              <p:cNvSpPr/>
              <p:nvPr/>
            </p:nvSpPr>
            <p:spPr>
              <a:xfrm>
                <a:off x="9384241" y="1188105"/>
                <a:ext cx="143510" cy="5302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30225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529694"/>
                    </a:lnTo>
                    <a:lnTo>
                      <a:pt x="143184" y="529694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33" name="object 131">
                <a:extLst>
                  <a:ext uri="{FF2B5EF4-FFF2-40B4-BE49-F238E27FC236}">
                    <a16:creationId xmlns:a16="http://schemas.microsoft.com/office/drawing/2014/main" id="{A245B466-8978-0D80-B749-A0F432E634FB}"/>
                  </a:ext>
                </a:extLst>
              </p:cNvPr>
              <p:cNvSpPr/>
              <p:nvPr/>
            </p:nvSpPr>
            <p:spPr>
              <a:xfrm>
                <a:off x="9384241" y="1188105"/>
                <a:ext cx="143510" cy="5302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30225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529694"/>
                    </a:lnTo>
                    <a:lnTo>
                      <a:pt x="0" y="529694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</p:grp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F23C477D-557E-C16E-705D-55653E0B89B0}"/>
              </a:ext>
            </a:extLst>
          </p:cNvPr>
          <p:cNvGrpSpPr>
            <a:grpSpLocks noChangeAspect="1"/>
          </p:cNvGrpSpPr>
          <p:nvPr/>
        </p:nvGrpSpPr>
        <p:grpSpPr>
          <a:xfrm>
            <a:off x="2891243" y="2584147"/>
            <a:ext cx="359040" cy="127221"/>
            <a:chOff x="7316835" y="187982"/>
            <a:chExt cx="1490982" cy="528309"/>
          </a:xfrm>
        </p:grpSpPr>
        <p:grpSp>
          <p:nvGrpSpPr>
            <p:cNvPr id="61" name="object 14">
              <a:extLst>
                <a:ext uri="{FF2B5EF4-FFF2-40B4-BE49-F238E27FC236}">
                  <a16:creationId xmlns:a16="http://schemas.microsoft.com/office/drawing/2014/main" id="{9AB3F877-7583-9813-BAA2-B227C3DC0868}"/>
                </a:ext>
              </a:extLst>
            </p:cNvPr>
            <p:cNvGrpSpPr/>
            <p:nvPr/>
          </p:nvGrpSpPr>
          <p:grpSpPr>
            <a:xfrm>
              <a:off x="7316835" y="187982"/>
              <a:ext cx="1490982" cy="527960"/>
              <a:chOff x="8191551" y="1012122"/>
              <a:chExt cx="2100580" cy="710501"/>
            </a:xfrm>
          </p:grpSpPr>
          <p:sp>
            <p:nvSpPr>
              <p:cNvPr id="65" name="object 16">
                <a:extLst>
                  <a:ext uri="{FF2B5EF4-FFF2-40B4-BE49-F238E27FC236}">
                    <a16:creationId xmlns:a16="http://schemas.microsoft.com/office/drawing/2014/main" id="{C3AAA315-B91C-ED76-449E-A3CAD31DC299}"/>
                  </a:ext>
                </a:extLst>
              </p:cNvPr>
              <p:cNvSpPr/>
              <p:nvPr/>
            </p:nvSpPr>
            <p:spPr>
              <a:xfrm>
                <a:off x="8191551" y="1711511"/>
                <a:ext cx="33655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36550">
                    <a:moveTo>
                      <a:pt x="0" y="0"/>
                    </a:moveTo>
                    <a:lnTo>
                      <a:pt x="336506" y="0"/>
                    </a:lnTo>
                  </a:path>
                </a:pathLst>
              </a:custGeom>
              <a:ln w="12576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66" name="object 17">
                <a:extLst>
                  <a:ext uri="{FF2B5EF4-FFF2-40B4-BE49-F238E27FC236}">
                    <a16:creationId xmlns:a16="http://schemas.microsoft.com/office/drawing/2014/main" id="{62582538-18E6-3567-3047-11010AD5E69A}"/>
                  </a:ext>
                </a:extLst>
              </p:cNvPr>
              <p:cNvSpPr/>
              <p:nvPr/>
            </p:nvSpPr>
            <p:spPr>
              <a:xfrm>
                <a:off x="8191551" y="1716273"/>
                <a:ext cx="479425" cy="0"/>
              </a:xfrm>
              <a:custGeom>
                <a:avLst/>
                <a:gdLst/>
                <a:ahLst/>
                <a:cxnLst/>
                <a:rect l="l" t="t" r="r" b="b"/>
                <a:pathLst>
                  <a:path w="479425">
                    <a:moveTo>
                      <a:pt x="0" y="0"/>
                    </a:moveTo>
                    <a:lnTo>
                      <a:pt x="479204" y="0"/>
                    </a:lnTo>
                  </a:path>
                </a:pathLst>
              </a:custGeom>
              <a:ln w="317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67" name="object 18">
                <a:extLst>
                  <a:ext uri="{FF2B5EF4-FFF2-40B4-BE49-F238E27FC236}">
                    <a16:creationId xmlns:a16="http://schemas.microsoft.com/office/drawing/2014/main" id="{57B1D6C1-0345-F357-155C-BBB8A9E6A6BB}"/>
                  </a:ext>
                </a:extLst>
              </p:cNvPr>
              <p:cNvSpPr/>
              <p:nvPr/>
            </p:nvSpPr>
            <p:spPr>
              <a:xfrm>
                <a:off x="10098210" y="1711511"/>
                <a:ext cx="19367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93675">
                    <a:moveTo>
                      <a:pt x="0" y="0"/>
                    </a:moveTo>
                    <a:lnTo>
                      <a:pt x="193322" y="0"/>
                    </a:lnTo>
                  </a:path>
                </a:pathLst>
              </a:custGeom>
              <a:ln w="12576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68" name="object 19">
                <a:extLst>
                  <a:ext uri="{FF2B5EF4-FFF2-40B4-BE49-F238E27FC236}">
                    <a16:creationId xmlns:a16="http://schemas.microsoft.com/office/drawing/2014/main" id="{02A60057-E65C-3C91-81DC-624DD7AF93BB}"/>
                  </a:ext>
                </a:extLst>
              </p:cNvPr>
              <p:cNvSpPr/>
              <p:nvPr/>
            </p:nvSpPr>
            <p:spPr>
              <a:xfrm>
                <a:off x="8191551" y="1716273"/>
                <a:ext cx="2100580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2100579" h="6350">
                    <a:moveTo>
                      <a:pt x="1906658" y="0"/>
                    </a:moveTo>
                    <a:lnTo>
                      <a:pt x="2099981" y="0"/>
                    </a:lnTo>
                  </a:path>
                  <a:path w="2100579" h="6350">
                    <a:moveTo>
                      <a:pt x="0" y="6288"/>
                    </a:moveTo>
                    <a:lnTo>
                      <a:pt x="2099981" y="6288"/>
                    </a:lnTo>
                  </a:path>
                </a:pathLst>
              </a:custGeom>
              <a:ln w="317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69" name="object 20">
                <a:extLst>
                  <a:ext uri="{FF2B5EF4-FFF2-40B4-BE49-F238E27FC236}">
                    <a16:creationId xmlns:a16="http://schemas.microsoft.com/office/drawing/2014/main" id="{66BA2B7A-AC98-66B8-D98C-8EEC30838D44}"/>
                  </a:ext>
                </a:extLst>
              </p:cNvPr>
              <p:cNvSpPr/>
              <p:nvPr/>
            </p:nvSpPr>
            <p:spPr>
              <a:xfrm>
                <a:off x="8385361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87496"/>
                    </a:lnTo>
                    <a:lnTo>
                      <a:pt x="143183" y="87496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70" name="object 21">
                <a:extLst>
                  <a:ext uri="{FF2B5EF4-FFF2-40B4-BE49-F238E27FC236}">
                    <a16:creationId xmlns:a16="http://schemas.microsoft.com/office/drawing/2014/main" id="{76121E77-3793-58F9-36D9-4E15A1DF531F}"/>
                  </a:ext>
                </a:extLst>
              </p:cNvPr>
              <p:cNvSpPr/>
              <p:nvPr/>
            </p:nvSpPr>
            <p:spPr>
              <a:xfrm>
                <a:off x="8385361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87496"/>
                    </a:lnTo>
                    <a:lnTo>
                      <a:pt x="0" y="8749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71" name="object 22">
                <a:extLst>
                  <a:ext uri="{FF2B5EF4-FFF2-40B4-BE49-F238E27FC236}">
                    <a16:creationId xmlns:a16="http://schemas.microsoft.com/office/drawing/2014/main" id="{3DA3922D-9793-FDD0-0D09-7337B7995784}"/>
                  </a:ext>
                </a:extLst>
              </p:cNvPr>
              <p:cNvSpPr/>
              <p:nvPr/>
            </p:nvSpPr>
            <p:spPr>
              <a:xfrm>
                <a:off x="8528058" y="1012122"/>
                <a:ext cx="143510" cy="70612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706119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705676"/>
                    </a:lnTo>
                    <a:lnTo>
                      <a:pt x="143183" y="705676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72" name="object 23">
                <a:extLst>
                  <a:ext uri="{FF2B5EF4-FFF2-40B4-BE49-F238E27FC236}">
                    <a16:creationId xmlns:a16="http://schemas.microsoft.com/office/drawing/2014/main" id="{02ACD7D7-653E-1844-7443-50D04B5963D7}"/>
                  </a:ext>
                </a:extLst>
              </p:cNvPr>
              <p:cNvSpPr/>
              <p:nvPr/>
            </p:nvSpPr>
            <p:spPr>
              <a:xfrm>
                <a:off x="8528058" y="1012122"/>
                <a:ext cx="143510" cy="70612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706119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705676"/>
                    </a:lnTo>
                    <a:lnTo>
                      <a:pt x="0" y="70567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73" name="object 24">
                <a:extLst>
                  <a:ext uri="{FF2B5EF4-FFF2-40B4-BE49-F238E27FC236}">
                    <a16:creationId xmlns:a16="http://schemas.microsoft.com/office/drawing/2014/main" id="{30D431B5-3FE3-2F34-ACEF-1500A0FD836B}"/>
                  </a:ext>
                </a:extLst>
              </p:cNvPr>
              <p:cNvSpPr/>
              <p:nvPr/>
            </p:nvSpPr>
            <p:spPr>
              <a:xfrm>
                <a:off x="8670755" y="1535343"/>
                <a:ext cx="143510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82880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182455"/>
                    </a:lnTo>
                    <a:lnTo>
                      <a:pt x="143183" y="182455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74" name="object 25">
                <a:extLst>
                  <a:ext uri="{FF2B5EF4-FFF2-40B4-BE49-F238E27FC236}">
                    <a16:creationId xmlns:a16="http://schemas.microsoft.com/office/drawing/2014/main" id="{200E1170-AF8B-8DF6-13CA-D06B885DD978}"/>
                  </a:ext>
                </a:extLst>
              </p:cNvPr>
              <p:cNvSpPr/>
              <p:nvPr/>
            </p:nvSpPr>
            <p:spPr>
              <a:xfrm>
                <a:off x="8670755" y="1535343"/>
                <a:ext cx="143510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8288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182455"/>
                    </a:lnTo>
                    <a:lnTo>
                      <a:pt x="0" y="182455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75" name="object 26">
                <a:extLst>
                  <a:ext uri="{FF2B5EF4-FFF2-40B4-BE49-F238E27FC236}">
                    <a16:creationId xmlns:a16="http://schemas.microsoft.com/office/drawing/2014/main" id="{07C279C4-1A2C-5F60-87D9-AEE0B5E8BE50}"/>
                  </a:ext>
                </a:extLst>
              </p:cNvPr>
              <p:cNvSpPr/>
              <p:nvPr/>
            </p:nvSpPr>
            <p:spPr>
              <a:xfrm>
                <a:off x="8813451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290708"/>
                    </a:lnTo>
                    <a:lnTo>
                      <a:pt x="143184" y="290708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76" name="object 27">
                <a:extLst>
                  <a:ext uri="{FF2B5EF4-FFF2-40B4-BE49-F238E27FC236}">
                    <a16:creationId xmlns:a16="http://schemas.microsoft.com/office/drawing/2014/main" id="{FCD5C613-B623-4BEA-410F-4358A72D85AB}"/>
                  </a:ext>
                </a:extLst>
              </p:cNvPr>
              <p:cNvSpPr/>
              <p:nvPr/>
            </p:nvSpPr>
            <p:spPr>
              <a:xfrm>
                <a:off x="8813451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90707"/>
                    </a:lnTo>
                    <a:lnTo>
                      <a:pt x="0" y="290707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77" name="object 28">
                <a:extLst>
                  <a:ext uri="{FF2B5EF4-FFF2-40B4-BE49-F238E27FC236}">
                    <a16:creationId xmlns:a16="http://schemas.microsoft.com/office/drawing/2014/main" id="{FB502DAC-B5FB-3593-A82D-BD0A5CBF98EF}"/>
                  </a:ext>
                </a:extLst>
              </p:cNvPr>
              <p:cNvSpPr/>
              <p:nvPr/>
            </p:nvSpPr>
            <p:spPr>
              <a:xfrm>
                <a:off x="8956149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87496"/>
                    </a:lnTo>
                    <a:lnTo>
                      <a:pt x="143184" y="87496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78" name="object 29">
                <a:extLst>
                  <a:ext uri="{FF2B5EF4-FFF2-40B4-BE49-F238E27FC236}">
                    <a16:creationId xmlns:a16="http://schemas.microsoft.com/office/drawing/2014/main" id="{3C0C828B-E611-82A3-462A-179B73010B35}"/>
                  </a:ext>
                </a:extLst>
              </p:cNvPr>
              <p:cNvSpPr/>
              <p:nvPr/>
            </p:nvSpPr>
            <p:spPr>
              <a:xfrm>
                <a:off x="8956149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87496"/>
                    </a:lnTo>
                    <a:lnTo>
                      <a:pt x="0" y="8749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79" name="object 30">
                <a:extLst>
                  <a:ext uri="{FF2B5EF4-FFF2-40B4-BE49-F238E27FC236}">
                    <a16:creationId xmlns:a16="http://schemas.microsoft.com/office/drawing/2014/main" id="{7015FF8B-17E0-8538-A9B3-DB31337EB741}"/>
                  </a:ext>
                </a:extLst>
              </p:cNvPr>
              <p:cNvSpPr/>
              <p:nvPr/>
            </p:nvSpPr>
            <p:spPr>
              <a:xfrm>
                <a:off x="9098846" y="1403269"/>
                <a:ext cx="143510" cy="31496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1496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314529"/>
                    </a:lnTo>
                    <a:lnTo>
                      <a:pt x="143184" y="314529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80" name="object 31">
                <a:extLst>
                  <a:ext uri="{FF2B5EF4-FFF2-40B4-BE49-F238E27FC236}">
                    <a16:creationId xmlns:a16="http://schemas.microsoft.com/office/drawing/2014/main" id="{CAAE77E6-A3C4-A114-DE0A-2F5A5A646346}"/>
                  </a:ext>
                </a:extLst>
              </p:cNvPr>
              <p:cNvSpPr/>
              <p:nvPr/>
            </p:nvSpPr>
            <p:spPr>
              <a:xfrm>
                <a:off x="9098846" y="1403269"/>
                <a:ext cx="143510" cy="31496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1496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314529"/>
                    </a:lnTo>
                    <a:lnTo>
                      <a:pt x="0" y="31452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81" name="object 32">
                <a:extLst>
                  <a:ext uri="{FF2B5EF4-FFF2-40B4-BE49-F238E27FC236}">
                    <a16:creationId xmlns:a16="http://schemas.microsoft.com/office/drawing/2014/main" id="{51D9FD44-DA01-0364-B42E-7143B2F4AB00}"/>
                  </a:ext>
                </a:extLst>
              </p:cNvPr>
              <p:cNvSpPr/>
              <p:nvPr/>
            </p:nvSpPr>
            <p:spPr>
              <a:xfrm>
                <a:off x="9241543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290708"/>
                    </a:lnTo>
                    <a:lnTo>
                      <a:pt x="143184" y="290708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82" name="object 33">
                <a:extLst>
                  <a:ext uri="{FF2B5EF4-FFF2-40B4-BE49-F238E27FC236}">
                    <a16:creationId xmlns:a16="http://schemas.microsoft.com/office/drawing/2014/main" id="{8D409F2A-9F1B-AC93-1D4B-590DC2F469E9}"/>
                  </a:ext>
                </a:extLst>
              </p:cNvPr>
              <p:cNvSpPr/>
              <p:nvPr/>
            </p:nvSpPr>
            <p:spPr>
              <a:xfrm>
                <a:off x="9241543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90708"/>
                    </a:lnTo>
                    <a:lnTo>
                      <a:pt x="0" y="290708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83" name="object 34">
                <a:extLst>
                  <a:ext uri="{FF2B5EF4-FFF2-40B4-BE49-F238E27FC236}">
                    <a16:creationId xmlns:a16="http://schemas.microsoft.com/office/drawing/2014/main" id="{73858CE3-8DCC-0DEE-4770-161158C517CA}"/>
                  </a:ext>
                </a:extLst>
              </p:cNvPr>
              <p:cNvSpPr/>
              <p:nvPr/>
            </p:nvSpPr>
            <p:spPr>
              <a:xfrm>
                <a:off x="9526937" y="1585520"/>
                <a:ext cx="143510" cy="1327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3271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132279"/>
                    </a:lnTo>
                    <a:lnTo>
                      <a:pt x="143183" y="132279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84" name="object 35">
                <a:extLst>
                  <a:ext uri="{FF2B5EF4-FFF2-40B4-BE49-F238E27FC236}">
                    <a16:creationId xmlns:a16="http://schemas.microsoft.com/office/drawing/2014/main" id="{6F841476-6DED-12E2-16F3-D767FB8F647D}"/>
                  </a:ext>
                </a:extLst>
              </p:cNvPr>
              <p:cNvSpPr/>
              <p:nvPr/>
            </p:nvSpPr>
            <p:spPr>
              <a:xfrm>
                <a:off x="9526937" y="1585520"/>
                <a:ext cx="143510" cy="1327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3271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132279"/>
                    </a:lnTo>
                    <a:lnTo>
                      <a:pt x="0" y="13227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85" name="object 36">
                <a:extLst>
                  <a:ext uri="{FF2B5EF4-FFF2-40B4-BE49-F238E27FC236}">
                    <a16:creationId xmlns:a16="http://schemas.microsoft.com/office/drawing/2014/main" id="{86C4268C-3E65-9B16-D21A-454B160AD320}"/>
                  </a:ext>
                </a:extLst>
              </p:cNvPr>
              <p:cNvSpPr/>
              <p:nvPr/>
            </p:nvSpPr>
            <p:spPr>
              <a:xfrm>
                <a:off x="9669635" y="1479669"/>
                <a:ext cx="143510" cy="2381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38125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238130"/>
                    </a:lnTo>
                    <a:lnTo>
                      <a:pt x="143183" y="238130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86" name="object 37">
                <a:extLst>
                  <a:ext uri="{FF2B5EF4-FFF2-40B4-BE49-F238E27FC236}">
                    <a16:creationId xmlns:a16="http://schemas.microsoft.com/office/drawing/2014/main" id="{9A4FBFD1-5C95-D4B6-F661-73811BE3ACEA}"/>
                  </a:ext>
                </a:extLst>
              </p:cNvPr>
              <p:cNvSpPr/>
              <p:nvPr/>
            </p:nvSpPr>
            <p:spPr>
              <a:xfrm>
                <a:off x="9669635" y="1479669"/>
                <a:ext cx="143510" cy="2381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38125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38129"/>
                    </a:lnTo>
                    <a:lnTo>
                      <a:pt x="0" y="23812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87" name="object 38">
                <a:extLst>
                  <a:ext uri="{FF2B5EF4-FFF2-40B4-BE49-F238E27FC236}">
                    <a16:creationId xmlns:a16="http://schemas.microsoft.com/office/drawing/2014/main" id="{CC11C839-CBF6-4934-170B-1D1CBDC78A66}"/>
                  </a:ext>
                </a:extLst>
              </p:cNvPr>
              <p:cNvSpPr/>
              <p:nvPr/>
            </p:nvSpPr>
            <p:spPr>
              <a:xfrm>
                <a:off x="9812332" y="1396268"/>
                <a:ext cx="143510" cy="32194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2194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321530"/>
                    </a:lnTo>
                    <a:lnTo>
                      <a:pt x="143183" y="321530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88" name="object 39">
                <a:extLst>
                  <a:ext uri="{FF2B5EF4-FFF2-40B4-BE49-F238E27FC236}">
                    <a16:creationId xmlns:a16="http://schemas.microsoft.com/office/drawing/2014/main" id="{91E6F97A-B5E6-F3F0-843B-21C7C44E942D}"/>
                  </a:ext>
                </a:extLst>
              </p:cNvPr>
              <p:cNvSpPr/>
              <p:nvPr/>
            </p:nvSpPr>
            <p:spPr>
              <a:xfrm>
                <a:off x="9812332" y="1396268"/>
                <a:ext cx="143510" cy="32194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2194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321531"/>
                    </a:lnTo>
                    <a:lnTo>
                      <a:pt x="0" y="321531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89" name="object 40">
                <a:extLst>
                  <a:ext uri="{FF2B5EF4-FFF2-40B4-BE49-F238E27FC236}">
                    <a16:creationId xmlns:a16="http://schemas.microsoft.com/office/drawing/2014/main" id="{995DAA4A-6F27-F6E9-7891-22FCD5B35CB0}"/>
                  </a:ext>
                </a:extLst>
              </p:cNvPr>
              <p:cNvSpPr/>
              <p:nvPr/>
            </p:nvSpPr>
            <p:spPr>
              <a:xfrm>
                <a:off x="9955026" y="1661887"/>
                <a:ext cx="143510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651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55911"/>
                    </a:lnTo>
                    <a:lnTo>
                      <a:pt x="143183" y="55911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90" name="object 41">
                <a:extLst>
                  <a:ext uri="{FF2B5EF4-FFF2-40B4-BE49-F238E27FC236}">
                    <a16:creationId xmlns:a16="http://schemas.microsoft.com/office/drawing/2014/main" id="{EF324305-221D-DE32-8529-FE96CD3FE885}"/>
                  </a:ext>
                </a:extLst>
              </p:cNvPr>
              <p:cNvSpPr/>
              <p:nvPr/>
            </p:nvSpPr>
            <p:spPr>
              <a:xfrm>
                <a:off x="9955026" y="1661887"/>
                <a:ext cx="143510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651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55911"/>
                    </a:lnTo>
                    <a:lnTo>
                      <a:pt x="0" y="55911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</p:grpSp>
        <p:grpSp>
          <p:nvGrpSpPr>
            <p:cNvPr id="62" name="object 129">
              <a:extLst>
                <a:ext uri="{FF2B5EF4-FFF2-40B4-BE49-F238E27FC236}">
                  <a16:creationId xmlns:a16="http://schemas.microsoft.com/office/drawing/2014/main" id="{F47E2F0B-36CC-A097-BD6E-C6EA9461EEFD}"/>
                </a:ext>
              </a:extLst>
            </p:cNvPr>
            <p:cNvGrpSpPr/>
            <p:nvPr/>
          </p:nvGrpSpPr>
          <p:grpSpPr>
            <a:xfrm>
              <a:off x="8160019" y="315212"/>
              <a:ext cx="108623" cy="401079"/>
              <a:chOff x="9379478" y="1183342"/>
              <a:chExt cx="153035" cy="539750"/>
            </a:xfrm>
          </p:grpSpPr>
          <p:sp>
            <p:nvSpPr>
              <p:cNvPr id="63" name="object 130">
                <a:extLst>
                  <a:ext uri="{FF2B5EF4-FFF2-40B4-BE49-F238E27FC236}">
                    <a16:creationId xmlns:a16="http://schemas.microsoft.com/office/drawing/2014/main" id="{29FA14E3-85C8-5D70-027A-B2F1B61BD4A2}"/>
                  </a:ext>
                </a:extLst>
              </p:cNvPr>
              <p:cNvSpPr/>
              <p:nvPr/>
            </p:nvSpPr>
            <p:spPr>
              <a:xfrm>
                <a:off x="9384241" y="1188105"/>
                <a:ext cx="143510" cy="5302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30225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529694"/>
                    </a:lnTo>
                    <a:lnTo>
                      <a:pt x="143184" y="529694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64" name="object 131">
                <a:extLst>
                  <a:ext uri="{FF2B5EF4-FFF2-40B4-BE49-F238E27FC236}">
                    <a16:creationId xmlns:a16="http://schemas.microsoft.com/office/drawing/2014/main" id="{52C0394D-E759-4C50-7B2E-4E80BB04122C}"/>
                  </a:ext>
                </a:extLst>
              </p:cNvPr>
              <p:cNvSpPr/>
              <p:nvPr/>
            </p:nvSpPr>
            <p:spPr>
              <a:xfrm>
                <a:off x="9384241" y="1188105"/>
                <a:ext cx="143510" cy="5302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30225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529694"/>
                    </a:lnTo>
                    <a:lnTo>
                      <a:pt x="0" y="529694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</p:grp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9EAF4F3C-BEB2-A919-23E9-12DA57B7B9C8}"/>
              </a:ext>
            </a:extLst>
          </p:cNvPr>
          <p:cNvGrpSpPr>
            <a:grpSpLocks noChangeAspect="1"/>
          </p:cNvGrpSpPr>
          <p:nvPr/>
        </p:nvGrpSpPr>
        <p:grpSpPr>
          <a:xfrm>
            <a:off x="3956034" y="2582254"/>
            <a:ext cx="359040" cy="127221"/>
            <a:chOff x="7316835" y="187982"/>
            <a:chExt cx="1490982" cy="528309"/>
          </a:xfrm>
        </p:grpSpPr>
        <p:grpSp>
          <p:nvGrpSpPr>
            <p:cNvPr id="92" name="object 14">
              <a:extLst>
                <a:ext uri="{FF2B5EF4-FFF2-40B4-BE49-F238E27FC236}">
                  <a16:creationId xmlns:a16="http://schemas.microsoft.com/office/drawing/2014/main" id="{12909DC7-34E4-1D90-365D-30D3704F2863}"/>
                </a:ext>
              </a:extLst>
            </p:cNvPr>
            <p:cNvGrpSpPr/>
            <p:nvPr/>
          </p:nvGrpSpPr>
          <p:grpSpPr>
            <a:xfrm>
              <a:off x="7316835" y="187982"/>
              <a:ext cx="1490982" cy="527960"/>
              <a:chOff x="8191551" y="1012122"/>
              <a:chExt cx="2100580" cy="710501"/>
            </a:xfrm>
          </p:grpSpPr>
          <p:sp>
            <p:nvSpPr>
              <p:cNvPr id="96" name="object 16">
                <a:extLst>
                  <a:ext uri="{FF2B5EF4-FFF2-40B4-BE49-F238E27FC236}">
                    <a16:creationId xmlns:a16="http://schemas.microsoft.com/office/drawing/2014/main" id="{CD91A92F-38E9-EFF1-99DD-1E23740A6E88}"/>
                  </a:ext>
                </a:extLst>
              </p:cNvPr>
              <p:cNvSpPr/>
              <p:nvPr/>
            </p:nvSpPr>
            <p:spPr>
              <a:xfrm>
                <a:off x="8191551" y="1711511"/>
                <a:ext cx="33655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36550">
                    <a:moveTo>
                      <a:pt x="0" y="0"/>
                    </a:moveTo>
                    <a:lnTo>
                      <a:pt x="336506" y="0"/>
                    </a:lnTo>
                  </a:path>
                </a:pathLst>
              </a:custGeom>
              <a:ln w="12576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97" name="object 17">
                <a:extLst>
                  <a:ext uri="{FF2B5EF4-FFF2-40B4-BE49-F238E27FC236}">
                    <a16:creationId xmlns:a16="http://schemas.microsoft.com/office/drawing/2014/main" id="{3A107ABF-1256-6A06-26CA-25A40933E74A}"/>
                  </a:ext>
                </a:extLst>
              </p:cNvPr>
              <p:cNvSpPr/>
              <p:nvPr/>
            </p:nvSpPr>
            <p:spPr>
              <a:xfrm>
                <a:off x="8191551" y="1716273"/>
                <a:ext cx="479425" cy="0"/>
              </a:xfrm>
              <a:custGeom>
                <a:avLst/>
                <a:gdLst/>
                <a:ahLst/>
                <a:cxnLst/>
                <a:rect l="l" t="t" r="r" b="b"/>
                <a:pathLst>
                  <a:path w="479425">
                    <a:moveTo>
                      <a:pt x="0" y="0"/>
                    </a:moveTo>
                    <a:lnTo>
                      <a:pt x="479204" y="0"/>
                    </a:lnTo>
                  </a:path>
                </a:pathLst>
              </a:custGeom>
              <a:ln w="317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98" name="object 18">
                <a:extLst>
                  <a:ext uri="{FF2B5EF4-FFF2-40B4-BE49-F238E27FC236}">
                    <a16:creationId xmlns:a16="http://schemas.microsoft.com/office/drawing/2014/main" id="{97BAEDA0-DD09-5B88-26BC-225B848618F7}"/>
                  </a:ext>
                </a:extLst>
              </p:cNvPr>
              <p:cNvSpPr/>
              <p:nvPr/>
            </p:nvSpPr>
            <p:spPr>
              <a:xfrm>
                <a:off x="10098210" y="1711511"/>
                <a:ext cx="19367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93675">
                    <a:moveTo>
                      <a:pt x="0" y="0"/>
                    </a:moveTo>
                    <a:lnTo>
                      <a:pt x="193322" y="0"/>
                    </a:lnTo>
                  </a:path>
                </a:pathLst>
              </a:custGeom>
              <a:ln w="12576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99" name="object 19">
                <a:extLst>
                  <a:ext uri="{FF2B5EF4-FFF2-40B4-BE49-F238E27FC236}">
                    <a16:creationId xmlns:a16="http://schemas.microsoft.com/office/drawing/2014/main" id="{BE55AFB8-68F8-2498-A95E-B965B408FE4B}"/>
                  </a:ext>
                </a:extLst>
              </p:cNvPr>
              <p:cNvSpPr/>
              <p:nvPr/>
            </p:nvSpPr>
            <p:spPr>
              <a:xfrm>
                <a:off x="8191551" y="1716273"/>
                <a:ext cx="2100580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2100579" h="6350">
                    <a:moveTo>
                      <a:pt x="1906658" y="0"/>
                    </a:moveTo>
                    <a:lnTo>
                      <a:pt x="2099981" y="0"/>
                    </a:lnTo>
                  </a:path>
                  <a:path w="2100579" h="6350">
                    <a:moveTo>
                      <a:pt x="0" y="6288"/>
                    </a:moveTo>
                    <a:lnTo>
                      <a:pt x="2099981" y="6288"/>
                    </a:lnTo>
                  </a:path>
                </a:pathLst>
              </a:custGeom>
              <a:ln w="317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00" name="object 20">
                <a:extLst>
                  <a:ext uri="{FF2B5EF4-FFF2-40B4-BE49-F238E27FC236}">
                    <a16:creationId xmlns:a16="http://schemas.microsoft.com/office/drawing/2014/main" id="{FD025186-C7AA-DBED-D0DA-AA28D0EA13DE}"/>
                  </a:ext>
                </a:extLst>
              </p:cNvPr>
              <p:cNvSpPr/>
              <p:nvPr/>
            </p:nvSpPr>
            <p:spPr>
              <a:xfrm>
                <a:off x="8385361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87496"/>
                    </a:lnTo>
                    <a:lnTo>
                      <a:pt x="143183" y="87496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01" name="object 21">
                <a:extLst>
                  <a:ext uri="{FF2B5EF4-FFF2-40B4-BE49-F238E27FC236}">
                    <a16:creationId xmlns:a16="http://schemas.microsoft.com/office/drawing/2014/main" id="{B588433A-0A36-8404-BC9B-BBCCCF2427BF}"/>
                  </a:ext>
                </a:extLst>
              </p:cNvPr>
              <p:cNvSpPr/>
              <p:nvPr/>
            </p:nvSpPr>
            <p:spPr>
              <a:xfrm>
                <a:off x="8385361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87496"/>
                    </a:lnTo>
                    <a:lnTo>
                      <a:pt x="0" y="8749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02" name="object 22">
                <a:extLst>
                  <a:ext uri="{FF2B5EF4-FFF2-40B4-BE49-F238E27FC236}">
                    <a16:creationId xmlns:a16="http://schemas.microsoft.com/office/drawing/2014/main" id="{35117EC4-C141-012A-4687-CD2EBA2059D4}"/>
                  </a:ext>
                </a:extLst>
              </p:cNvPr>
              <p:cNvSpPr/>
              <p:nvPr/>
            </p:nvSpPr>
            <p:spPr>
              <a:xfrm>
                <a:off x="8528058" y="1012122"/>
                <a:ext cx="143510" cy="70612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706119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705676"/>
                    </a:lnTo>
                    <a:lnTo>
                      <a:pt x="143183" y="705676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03" name="object 23">
                <a:extLst>
                  <a:ext uri="{FF2B5EF4-FFF2-40B4-BE49-F238E27FC236}">
                    <a16:creationId xmlns:a16="http://schemas.microsoft.com/office/drawing/2014/main" id="{0625C1AE-335D-6362-0FC4-280D989719EA}"/>
                  </a:ext>
                </a:extLst>
              </p:cNvPr>
              <p:cNvSpPr/>
              <p:nvPr/>
            </p:nvSpPr>
            <p:spPr>
              <a:xfrm>
                <a:off x="8528058" y="1012122"/>
                <a:ext cx="143510" cy="70612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706119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705676"/>
                    </a:lnTo>
                    <a:lnTo>
                      <a:pt x="0" y="70567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04" name="object 24">
                <a:extLst>
                  <a:ext uri="{FF2B5EF4-FFF2-40B4-BE49-F238E27FC236}">
                    <a16:creationId xmlns:a16="http://schemas.microsoft.com/office/drawing/2014/main" id="{9A4A896E-8E7A-B505-DD41-6CAFDF07AF2B}"/>
                  </a:ext>
                </a:extLst>
              </p:cNvPr>
              <p:cNvSpPr/>
              <p:nvPr/>
            </p:nvSpPr>
            <p:spPr>
              <a:xfrm>
                <a:off x="8670755" y="1535343"/>
                <a:ext cx="143510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82880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182455"/>
                    </a:lnTo>
                    <a:lnTo>
                      <a:pt x="143183" y="182455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05" name="object 25">
                <a:extLst>
                  <a:ext uri="{FF2B5EF4-FFF2-40B4-BE49-F238E27FC236}">
                    <a16:creationId xmlns:a16="http://schemas.microsoft.com/office/drawing/2014/main" id="{D96A83E0-AB48-6E7D-0743-1B208791047F}"/>
                  </a:ext>
                </a:extLst>
              </p:cNvPr>
              <p:cNvSpPr/>
              <p:nvPr/>
            </p:nvSpPr>
            <p:spPr>
              <a:xfrm>
                <a:off x="8670755" y="1535343"/>
                <a:ext cx="143510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8288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182455"/>
                    </a:lnTo>
                    <a:lnTo>
                      <a:pt x="0" y="182455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06" name="object 26">
                <a:extLst>
                  <a:ext uri="{FF2B5EF4-FFF2-40B4-BE49-F238E27FC236}">
                    <a16:creationId xmlns:a16="http://schemas.microsoft.com/office/drawing/2014/main" id="{87B886DB-9473-B9D6-CF49-10BB9546C199}"/>
                  </a:ext>
                </a:extLst>
              </p:cNvPr>
              <p:cNvSpPr/>
              <p:nvPr/>
            </p:nvSpPr>
            <p:spPr>
              <a:xfrm>
                <a:off x="8813451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290708"/>
                    </a:lnTo>
                    <a:lnTo>
                      <a:pt x="143184" y="290708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07" name="object 27">
                <a:extLst>
                  <a:ext uri="{FF2B5EF4-FFF2-40B4-BE49-F238E27FC236}">
                    <a16:creationId xmlns:a16="http://schemas.microsoft.com/office/drawing/2014/main" id="{3E9C6736-0FCC-66C7-1129-6C1E19E537FD}"/>
                  </a:ext>
                </a:extLst>
              </p:cNvPr>
              <p:cNvSpPr/>
              <p:nvPr/>
            </p:nvSpPr>
            <p:spPr>
              <a:xfrm>
                <a:off x="8813451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90707"/>
                    </a:lnTo>
                    <a:lnTo>
                      <a:pt x="0" y="290707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08" name="object 28">
                <a:extLst>
                  <a:ext uri="{FF2B5EF4-FFF2-40B4-BE49-F238E27FC236}">
                    <a16:creationId xmlns:a16="http://schemas.microsoft.com/office/drawing/2014/main" id="{F2EA57EE-7F92-5FEA-7344-13D06DD2CEDA}"/>
                  </a:ext>
                </a:extLst>
              </p:cNvPr>
              <p:cNvSpPr/>
              <p:nvPr/>
            </p:nvSpPr>
            <p:spPr>
              <a:xfrm>
                <a:off x="8956149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87496"/>
                    </a:lnTo>
                    <a:lnTo>
                      <a:pt x="143184" y="87496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09" name="object 29">
                <a:extLst>
                  <a:ext uri="{FF2B5EF4-FFF2-40B4-BE49-F238E27FC236}">
                    <a16:creationId xmlns:a16="http://schemas.microsoft.com/office/drawing/2014/main" id="{934556C2-287E-8EFB-0D00-2999676550A5}"/>
                  </a:ext>
                </a:extLst>
              </p:cNvPr>
              <p:cNvSpPr/>
              <p:nvPr/>
            </p:nvSpPr>
            <p:spPr>
              <a:xfrm>
                <a:off x="8956149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87496"/>
                    </a:lnTo>
                    <a:lnTo>
                      <a:pt x="0" y="8749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10" name="object 30">
                <a:extLst>
                  <a:ext uri="{FF2B5EF4-FFF2-40B4-BE49-F238E27FC236}">
                    <a16:creationId xmlns:a16="http://schemas.microsoft.com/office/drawing/2014/main" id="{B79FCE78-8B24-4106-9A3A-52EEE08CAA84}"/>
                  </a:ext>
                </a:extLst>
              </p:cNvPr>
              <p:cNvSpPr/>
              <p:nvPr/>
            </p:nvSpPr>
            <p:spPr>
              <a:xfrm>
                <a:off x="9098846" y="1403269"/>
                <a:ext cx="143510" cy="31496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1496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314529"/>
                    </a:lnTo>
                    <a:lnTo>
                      <a:pt x="143184" y="314529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11" name="object 31">
                <a:extLst>
                  <a:ext uri="{FF2B5EF4-FFF2-40B4-BE49-F238E27FC236}">
                    <a16:creationId xmlns:a16="http://schemas.microsoft.com/office/drawing/2014/main" id="{8BF3F4E0-9805-E60E-C91F-8B91C7AE5DA6}"/>
                  </a:ext>
                </a:extLst>
              </p:cNvPr>
              <p:cNvSpPr/>
              <p:nvPr/>
            </p:nvSpPr>
            <p:spPr>
              <a:xfrm>
                <a:off x="9098846" y="1403269"/>
                <a:ext cx="143510" cy="31496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1496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314529"/>
                    </a:lnTo>
                    <a:lnTo>
                      <a:pt x="0" y="31452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12" name="object 32">
                <a:extLst>
                  <a:ext uri="{FF2B5EF4-FFF2-40B4-BE49-F238E27FC236}">
                    <a16:creationId xmlns:a16="http://schemas.microsoft.com/office/drawing/2014/main" id="{D0A05561-6E66-F602-8E4A-DD9B25243882}"/>
                  </a:ext>
                </a:extLst>
              </p:cNvPr>
              <p:cNvSpPr/>
              <p:nvPr/>
            </p:nvSpPr>
            <p:spPr>
              <a:xfrm>
                <a:off x="9241543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290708"/>
                    </a:lnTo>
                    <a:lnTo>
                      <a:pt x="143184" y="290708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13" name="object 33">
                <a:extLst>
                  <a:ext uri="{FF2B5EF4-FFF2-40B4-BE49-F238E27FC236}">
                    <a16:creationId xmlns:a16="http://schemas.microsoft.com/office/drawing/2014/main" id="{FD8C08DC-A84A-282E-C8C1-AF38523CEEDF}"/>
                  </a:ext>
                </a:extLst>
              </p:cNvPr>
              <p:cNvSpPr/>
              <p:nvPr/>
            </p:nvSpPr>
            <p:spPr>
              <a:xfrm>
                <a:off x="9241543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90708"/>
                    </a:lnTo>
                    <a:lnTo>
                      <a:pt x="0" y="290708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14" name="object 34">
                <a:extLst>
                  <a:ext uri="{FF2B5EF4-FFF2-40B4-BE49-F238E27FC236}">
                    <a16:creationId xmlns:a16="http://schemas.microsoft.com/office/drawing/2014/main" id="{BC7DE958-1A62-A4B1-A013-3ED044477768}"/>
                  </a:ext>
                </a:extLst>
              </p:cNvPr>
              <p:cNvSpPr/>
              <p:nvPr/>
            </p:nvSpPr>
            <p:spPr>
              <a:xfrm>
                <a:off x="9526937" y="1585520"/>
                <a:ext cx="143510" cy="1327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3271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132279"/>
                    </a:lnTo>
                    <a:lnTo>
                      <a:pt x="143183" y="132279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15" name="object 35">
                <a:extLst>
                  <a:ext uri="{FF2B5EF4-FFF2-40B4-BE49-F238E27FC236}">
                    <a16:creationId xmlns:a16="http://schemas.microsoft.com/office/drawing/2014/main" id="{DB4F796D-5836-FF93-0CF7-4DE03B87D41C}"/>
                  </a:ext>
                </a:extLst>
              </p:cNvPr>
              <p:cNvSpPr/>
              <p:nvPr/>
            </p:nvSpPr>
            <p:spPr>
              <a:xfrm>
                <a:off x="9526937" y="1585520"/>
                <a:ext cx="143510" cy="1327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3271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132279"/>
                    </a:lnTo>
                    <a:lnTo>
                      <a:pt x="0" y="13227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16" name="object 36">
                <a:extLst>
                  <a:ext uri="{FF2B5EF4-FFF2-40B4-BE49-F238E27FC236}">
                    <a16:creationId xmlns:a16="http://schemas.microsoft.com/office/drawing/2014/main" id="{393EC40E-2073-7C98-4B23-A915E1A5E148}"/>
                  </a:ext>
                </a:extLst>
              </p:cNvPr>
              <p:cNvSpPr/>
              <p:nvPr/>
            </p:nvSpPr>
            <p:spPr>
              <a:xfrm>
                <a:off x="9669635" y="1479669"/>
                <a:ext cx="143510" cy="2381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38125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238130"/>
                    </a:lnTo>
                    <a:lnTo>
                      <a:pt x="143183" y="238130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17" name="object 37">
                <a:extLst>
                  <a:ext uri="{FF2B5EF4-FFF2-40B4-BE49-F238E27FC236}">
                    <a16:creationId xmlns:a16="http://schemas.microsoft.com/office/drawing/2014/main" id="{70C408B3-8E07-D40D-B96E-2127C39EC43A}"/>
                  </a:ext>
                </a:extLst>
              </p:cNvPr>
              <p:cNvSpPr/>
              <p:nvPr/>
            </p:nvSpPr>
            <p:spPr>
              <a:xfrm>
                <a:off x="9669635" y="1479669"/>
                <a:ext cx="143510" cy="2381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38125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38129"/>
                    </a:lnTo>
                    <a:lnTo>
                      <a:pt x="0" y="23812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18" name="object 38">
                <a:extLst>
                  <a:ext uri="{FF2B5EF4-FFF2-40B4-BE49-F238E27FC236}">
                    <a16:creationId xmlns:a16="http://schemas.microsoft.com/office/drawing/2014/main" id="{FEF91C8E-B0EF-B71C-FEC2-DCFB317E49F1}"/>
                  </a:ext>
                </a:extLst>
              </p:cNvPr>
              <p:cNvSpPr/>
              <p:nvPr/>
            </p:nvSpPr>
            <p:spPr>
              <a:xfrm>
                <a:off x="9812332" y="1396268"/>
                <a:ext cx="143510" cy="32194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2194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321530"/>
                    </a:lnTo>
                    <a:lnTo>
                      <a:pt x="143183" y="321530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19" name="object 39">
                <a:extLst>
                  <a:ext uri="{FF2B5EF4-FFF2-40B4-BE49-F238E27FC236}">
                    <a16:creationId xmlns:a16="http://schemas.microsoft.com/office/drawing/2014/main" id="{8FCEB8C3-14F1-0232-16D0-9E7023B9F872}"/>
                  </a:ext>
                </a:extLst>
              </p:cNvPr>
              <p:cNvSpPr/>
              <p:nvPr/>
            </p:nvSpPr>
            <p:spPr>
              <a:xfrm>
                <a:off x="9812332" y="1396268"/>
                <a:ext cx="143510" cy="32194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2194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321531"/>
                    </a:lnTo>
                    <a:lnTo>
                      <a:pt x="0" y="321531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20" name="object 40">
                <a:extLst>
                  <a:ext uri="{FF2B5EF4-FFF2-40B4-BE49-F238E27FC236}">
                    <a16:creationId xmlns:a16="http://schemas.microsoft.com/office/drawing/2014/main" id="{A5C93614-C69F-E2DF-0CE4-B942DCE84247}"/>
                  </a:ext>
                </a:extLst>
              </p:cNvPr>
              <p:cNvSpPr/>
              <p:nvPr/>
            </p:nvSpPr>
            <p:spPr>
              <a:xfrm>
                <a:off x="9955026" y="1661887"/>
                <a:ext cx="143510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651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55911"/>
                    </a:lnTo>
                    <a:lnTo>
                      <a:pt x="143183" y="55911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21" name="object 41">
                <a:extLst>
                  <a:ext uri="{FF2B5EF4-FFF2-40B4-BE49-F238E27FC236}">
                    <a16:creationId xmlns:a16="http://schemas.microsoft.com/office/drawing/2014/main" id="{58971878-3D6C-B09A-C972-61EB3C27C249}"/>
                  </a:ext>
                </a:extLst>
              </p:cNvPr>
              <p:cNvSpPr/>
              <p:nvPr/>
            </p:nvSpPr>
            <p:spPr>
              <a:xfrm>
                <a:off x="9955026" y="1661887"/>
                <a:ext cx="143510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651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55911"/>
                    </a:lnTo>
                    <a:lnTo>
                      <a:pt x="0" y="55911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</p:grpSp>
        <p:grpSp>
          <p:nvGrpSpPr>
            <p:cNvPr id="93" name="object 129">
              <a:extLst>
                <a:ext uri="{FF2B5EF4-FFF2-40B4-BE49-F238E27FC236}">
                  <a16:creationId xmlns:a16="http://schemas.microsoft.com/office/drawing/2014/main" id="{8CE97CD9-8167-1A03-5BD8-83E56EBA4254}"/>
                </a:ext>
              </a:extLst>
            </p:cNvPr>
            <p:cNvGrpSpPr/>
            <p:nvPr/>
          </p:nvGrpSpPr>
          <p:grpSpPr>
            <a:xfrm>
              <a:off x="8160019" y="315212"/>
              <a:ext cx="108623" cy="401079"/>
              <a:chOff x="9379478" y="1183342"/>
              <a:chExt cx="153035" cy="539750"/>
            </a:xfrm>
          </p:grpSpPr>
          <p:sp>
            <p:nvSpPr>
              <p:cNvPr id="94" name="object 130">
                <a:extLst>
                  <a:ext uri="{FF2B5EF4-FFF2-40B4-BE49-F238E27FC236}">
                    <a16:creationId xmlns:a16="http://schemas.microsoft.com/office/drawing/2014/main" id="{538A03A2-A13D-0CDB-EB04-8F8BFA72D6F9}"/>
                  </a:ext>
                </a:extLst>
              </p:cNvPr>
              <p:cNvSpPr/>
              <p:nvPr/>
            </p:nvSpPr>
            <p:spPr>
              <a:xfrm>
                <a:off x="9384241" y="1188105"/>
                <a:ext cx="143510" cy="5302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30225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529694"/>
                    </a:lnTo>
                    <a:lnTo>
                      <a:pt x="143184" y="529694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95" name="object 131">
                <a:extLst>
                  <a:ext uri="{FF2B5EF4-FFF2-40B4-BE49-F238E27FC236}">
                    <a16:creationId xmlns:a16="http://schemas.microsoft.com/office/drawing/2014/main" id="{CDFE0F38-FA69-E29D-71EF-5789D3C568F6}"/>
                  </a:ext>
                </a:extLst>
              </p:cNvPr>
              <p:cNvSpPr/>
              <p:nvPr/>
            </p:nvSpPr>
            <p:spPr>
              <a:xfrm>
                <a:off x="9384241" y="1188105"/>
                <a:ext cx="143510" cy="5302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30225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529694"/>
                    </a:lnTo>
                    <a:lnTo>
                      <a:pt x="0" y="529694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</p:grp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5CD241C2-E8AF-B91C-AF30-AD4385D73C5F}"/>
              </a:ext>
            </a:extLst>
          </p:cNvPr>
          <p:cNvGrpSpPr>
            <a:grpSpLocks noChangeAspect="1"/>
          </p:cNvGrpSpPr>
          <p:nvPr/>
        </p:nvGrpSpPr>
        <p:grpSpPr>
          <a:xfrm>
            <a:off x="4558753" y="2582254"/>
            <a:ext cx="359040" cy="127221"/>
            <a:chOff x="7316835" y="187982"/>
            <a:chExt cx="1490982" cy="528309"/>
          </a:xfrm>
        </p:grpSpPr>
        <p:grpSp>
          <p:nvGrpSpPr>
            <p:cNvPr id="123" name="object 14">
              <a:extLst>
                <a:ext uri="{FF2B5EF4-FFF2-40B4-BE49-F238E27FC236}">
                  <a16:creationId xmlns:a16="http://schemas.microsoft.com/office/drawing/2014/main" id="{8C232047-5E71-45ED-969D-82F867ABB09C}"/>
                </a:ext>
              </a:extLst>
            </p:cNvPr>
            <p:cNvGrpSpPr/>
            <p:nvPr/>
          </p:nvGrpSpPr>
          <p:grpSpPr>
            <a:xfrm>
              <a:off x="7316835" y="187982"/>
              <a:ext cx="1490982" cy="527960"/>
              <a:chOff x="8191551" y="1012122"/>
              <a:chExt cx="2100580" cy="710501"/>
            </a:xfrm>
          </p:grpSpPr>
          <p:sp>
            <p:nvSpPr>
              <p:cNvPr id="127" name="object 16">
                <a:extLst>
                  <a:ext uri="{FF2B5EF4-FFF2-40B4-BE49-F238E27FC236}">
                    <a16:creationId xmlns:a16="http://schemas.microsoft.com/office/drawing/2014/main" id="{893B22C7-4116-36C5-FE4F-2548E62E9530}"/>
                  </a:ext>
                </a:extLst>
              </p:cNvPr>
              <p:cNvSpPr/>
              <p:nvPr/>
            </p:nvSpPr>
            <p:spPr>
              <a:xfrm>
                <a:off x="8191551" y="1711511"/>
                <a:ext cx="33655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36550">
                    <a:moveTo>
                      <a:pt x="0" y="0"/>
                    </a:moveTo>
                    <a:lnTo>
                      <a:pt x="336506" y="0"/>
                    </a:lnTo>
                  </a:path>
                </a:pathLst>
              </a:custGeom>
              <a:ln w="12576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28" name="object 17">
                <a:extLst>
                  <a:ext uri="{FF2B5EF4-FFF2-40B4-BE49-F238E27FC236}">
                    <a16:creationId xmlns:a16="http://schemas.microsoft.com/office/drawing/2014/main" id="{DEBA842A-C5B4-07DD-B7EB-CE231EF86CAB}"/>
                  </a:ext>
                </a:extLst>
              </p:cNvPr>
              <p:cNvSpPr/>
              <p:nvPr/>
            </p:nvSpPr>
            <p:spPr>
              <a:xfrm>
                <a:off x="8191551" y="1716273"/>
                <a:ext cx="479425" cy="0"/>
              </a:xfrm>
              <a:custGeom>
                <a:avLst/>
                <a:gdLst/>
                <a:ahLst/>
                <a:cxnLst/>
                <a:rect l="l" t="t" r="r" b="b"/>
                <a:pathLst>
                  <a:path w="479425">
                    <a:moveTo>
                      <a:pt x="0" y="0"/>
                    </a:moveTo>
                    <a:lnTo>
                      <a:pt x="479204" y="0"/>
                    </a:lnTo>
                  </a:path>
                </a:pathLst>
              </a:custGeom>
              <a:ln w="317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29" name="object 18">
                <a:extLst>
                  <a:ext uri="{FF2B5EF4-FFF2-40B4-BE49-F238E27FC236}">
                    <a16:creationId xmlns:a16="http://schemas.microsoft.com/office/drawing/2014/main" id="{3CBDA0A2-56BB-3993-A40F-3493A2BEDBEC}"/>
                  </a:ext>
                </a:extLst>
              </p:cNvPr>
              <p:cNvSpPr/>
              <p:nvPr/>
            </p:nvSpPr>
            <p:spPr>
              <a:xfrm>
                <a:off x="10098210" y="1711511"/>
                <a:ext cx="19367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93675">
                    <a:moveTo>
                      <a:pt x="0" y="0"/>
                    </a:moveTo>
                    <a:lnTo>
                      <a:pt x="193322" y="0"/>
                    </a:lnTo>
                  </a:path>
                </a:pathLst>
              </a:custGeom>
              <a:ln w="12576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30" name="object 19">
                <a:extLst>
                  <a:ext uri="{FF2B5EF4-FFF2-40B4-BE49-F238E27FC236}">
                    <a16:creationId xmlns:a16="http://schemas.microsoft.com/office/drawing/2014/main" id="{BC15A1EF-4717-F9AE-6CBF-ACBC8E4958EC}"/>
                  </a:ext>
                </a:extLst>
              </p:cNvPr>
              <p:cNvSpPr/>
              <p:nvPr/>
            </p:nvSpPr>
            <p:spPr>
              <a:xfrm>
                <a:off x="8191551" y="1716273"/>
                <a:ext cx="2100580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2100579" h="6350">
                    <a:moveTo>
                      <a:pt x="1906658" y="0"/>
                    </a:moveTo>
                    <a:lnTo>
                      <a:pt x="2099981" y="0"/>
                    </a:lnTo>
                  </a:path>
                  <a:path w="2100579" h="6350">
                    <a:moveTo>
                      <a:pt x="0" y="6288"/>
                    </a:moveTo>
                    <a:lnTo>
                      <a:pt x="2099981" y="6288"/>
                    </a:lnTo>
                  </a:path>
                </a:pathLst>
              </a:custGeom>
              <a:ln w="317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31" name="object 20">
                <a:extLst>
                  <a:ext uri="{FF2B5EF4-FFF2-40B4-BE49-F238E27FC236}">
                    <a16:creationId xmlns:a16="http://schemas.microsoft.com/office/drawing/2014/main" id="{755ABE8F-B84C-D08C-5852-E2B2006834F2}"/>
                  </a:ext>
                </a:extLst>
              </p:cNvPr>
              <p:cNvSpPr/>
              <p:nvPr/>
            </p:nvSpPr>
            <p:spPr>
              <a:xfrm>
                <a:off x="8385361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87496"/>
                    </a:lnTo>
                    <a:lnTo>
                      <a:pt x="143183" y="87496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32" name="object 21">
                <a:extLst>
                  <a:ext uri="{FF2B5EF4-FFF2-40B4-BE49-F238E27FC236}">
                    <a16:creationId xmlns:a16="http://schemas.microsoft.com/office/drawing/2014/main" id="{A86783CC-A50B-BF31-BCB1-7FF3C4F1F258}"/>
                  </a:ext>
                </a:extLst>
              </p:cNvPr>
              <p:cNvSpPr/>
              <p:nvPr/>
            </p:nvSpPr>
            <p:spPr>
              <a:xfrm>
                <a:off x="8385361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87496"/>
                    </a:lnTo>
                    <a:lnTo>
                      <a:pt x="0" y="8749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33" name="object 22">
                <a:extLst>
                  <a:ext uri="{FF2B5EF4-FFF2-40B4-BE49-F238E27FC236}">
                    <a16:creationId xmlns:a16="http://schemas.microsoft.com/office/drawing/2014/main" id="{4B2973D6-41B9-E847-20C6-AEAEB29019A0}"/>
                  </a:ext>
                </a:extLst>
              </p:cNvPr>
              <p:cNvSpPr/>
              <p:nvPr/>
            </p:nvSpPr>
            <p:spPr>
              <a:xfrm>
                <a:off x="8528058" y="1012122"/>
                <a:ext cx="143510" cy="70612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706119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705676"/>
                    </a:lnTo>
                    <a:lnTo>
                      <a:pt x="143183" y="705676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34" name="object 23">
                <a:extLst>
                  <a:ext uri="{FF2B5EF4-FFF2-40B4-BE49-F238E27FC236}">
                    <a16:creationId xmlns:a16="http://schemas.microsoft.com/office/drawing/2014/main" id="{FB83D77F-71F9-AF00-EC86-511B6515F450}"/>
                  </a:ext>
                </a:extLst>
              </p:cNvPr>
              <p:cNvSpPr/>
              <p:nvPr/>
            </p:nvSpPr>
            <p:spPr>
              <a:xfrm>
                <a:off x="8528058" y="1012122"/>
                <a:ext cx="143510" cy="70612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706119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705676"/>
                    </a:lnTo>
                    <a:lnTo>
                      <a:pt x="0" y="70567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35" name="object 24">
                <a:extLst>
                  <a:ext uri="{FF2B5EF4-FFF2-40B4-BE49-F238E27FC236}">
                    <a16:creationId xmlns:a16="http://schemas.microsoft.com/office/drawing/2014/main" id="{6844B0D7-BBE0-B3C8-FD7C-3BBC696106F9}"/>
                  </a:ext>
                </a:extLst>
              </p:cNvPr>
              <p:cNvSpPr/>
              <p:nvPr/>
            </p:nvSpPr>
            <p:spPr>
              <a:xfrm>
                <a:off x="8670755" y="1535343"/>
                <a:ext cx="143510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82880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182455"/>
                    </a:lnTo>
                    <a:lnTo>
                      <a:pt x="143183" y="182455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36" name="object 25">
                <a:extLst>
                  <a:ext uri="{FF2B5EF4-FFF2-40B4-BE49-F238E27FC236}">
                    <a16:creationId xmlns:a16="http://schemas.microsoft.com/office/drawing/2014/main" id="{BF13B1AD-A257-E213-E4AD-724B00D9CB05}"/>
                  </a:ext>
                </a:extLst>
              </p:cNvPr>
              <p:cNvSpPr/>
              <p:nvPr/>
            </p:nvSpPr>
            <p:spPr>
              <a:xfrm>
                <a:off x="8670755" y="1535343"/>
                <a:ext cx="143510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8288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182455"/>
                    </a:lnTo>
                    <a:lnTo>
                      <a:pt x="0" y="182455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37" name="object 26">
                <a:extLst>
                  <a:ext uri="{FF2B5EF4-FFF2-40B4-BE49-F238E27FC236}">
                    <a16:creationId xmlns:a16="http://schemas.microsoft.com/office/drawing/2014/main" id="{03FF7753-434E-5B3D-BDEE-9D16667BE4A4}"/>
                  </a:ext>
                </a:extLst>
              </p:cNvPr>
              <p:cNvSpPr/>
              <p:nvPr/>
            </p:nvSpPr>
            <p:spPr>
              <a:xfrm>
                <a:off x="8813451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290708"/>
                    </a:lnTo>
                    <a:lnTo>
                      <a:pt x="143184" y="290708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38" name="object 27">
                <a:extLst>
                  <a:ext uri="{FF2B5EF4-FFF2-40B4-BE49-F238E27FC236}">
                    <a16:creationId xmlns:a16="http://schemas.microsoft.com/office/drawing/2014/main" id="{8A62F2BC-DF02-02BB-3CA3-5AA7A8A6171D}"/>
                  </a:ext>
                </a:extLst>
              </p:cNvPr>
              <p:cNvSpPr/>
              <p:nvPr/>
            </p:nvSpPr>
            <p:spPr>
              <a:xfrm>
                <a:off x="8813451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90707"/>
                    </a:lnTo>
                    <a:lnTo>
                      <a:pt x="0" y="290707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39" name="object 28">
                <a:extLst>
                  <a:ext uri="{FF2B5EF4-FFF2-40B4-BE49-F238E27FC236}">
                    <a16:creationId xmlns:a16="http://schemas.microsoft.com/office/drawing/2014/main" id="{43581892-6469-43FC-188E-3AC4B4FAFBA0}"/>
                  </a:ext>
                </a:extLst>
              </p:cNvPr>
              <p:cNvSpPr/>
              <p:nvPr/>
            </p:nvSpPr>
            <p:spPr>
              <a:xfrm>
                <a:off x="8956149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87496"/>
                    </a:lnTo>
                    <a:lnTo>
                      <a:pt x="143184" y="87496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40" name="object 29">
                <a:extLst>
                  <a:ext uri="{FF2B5EF4-FFF2-40B4-BE49-F238E27FC236}">
                    <a16:creationId xmlns:a16="http://schemas.microsoft.com/office/drawing/2014/main" id="{994E1141-3CDF-DA1D-28BE-0F2FD9F41E1B}"/>
                  </a:ext>
                </a:extLst>
              </p:cNvPr>
              <p:cNvSpPr/>
              <p:nvPr/>
            </p:nvSpPr>
            <p:spPr>
              <a:xfrm>
                <a:off x="8956149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87496"/>
                    </a:lnTo>
                    <a:lnTo>
                      <a:pt x="0" y="8749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41" name="object 30">
                <a:extLst>
                  <a:ext uri="{FF2B5EF4-FFF2-40B4-BE49-F238E27FC236}">
                    <a16:creationId xmlns:a16="http://schemas.microsoft.com/office/drawing/2014/main" id="{0592E477-067F-86D4-9800-0ACB349CE89B}"/>
                  </a:ext>
                </a:extLst>
              </p:cNvPr>
              <p:cNvSpPr/>
              <p:nvPr/>
            </p:nvSpPr>
            <p:spPr>
              <a:xfrm>
                <a:off x="9098846" y="1403269"/>
                <a:ext cx="143510" cy="31496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1496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314529"/>
                    </a:lnTo>
                    <a:lnTo>
                      <a:pt x="143184" y="314529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42" name="object 31">
                <a:extLst>
                  <a:ext uri="{FF2B5EF4-FFF2-40B4-BE49-F238E27FC236}">
                    <a16:creationId xmlns:a16="http://schemas.microsoft.com/office/drawing/2014/main" id="{8B408626-C959-859D-E12A-1B0CD905EDFF}"/>
                  </a:ext>
                </a:extLst>
              </p:cNvPr>
              <p:cNvSpPr/>
              <p:nvPr/>
            </p:nvSpPr>
            <p:spPr>
              <a:xfrm>
                <a:off x="9098846" y="1403269"/>
                <a:ext cx="143510" cy="31496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1496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314529"/>
                    </a:lnTo>
                    <a:lnTo>
                      <a:pt x="0" y="31452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43" name="object 32">
                <a:extLst>
                  <a:ext uri="{FF2B5EF4-FFF2-40B4-BE49-F238E27FC236}">
                    <a16:creationId xmlns:a16="http://schemas.microsoft.com/office/drawing/2014/main" id="{8E3F02B5-F236-2B3E-4CE0-F62710592A50}"/>
                  </a:ext>
                </a:extLst>
              </p:cNvPr>
              <p:cNvSpPr/>
              <p:nvPr/>
            </p:nvSpPr>
            <p:spPr>
              <a:xfrm>
                <a:off x="9241543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290708"/>
                    </a:lnTo>
                    <a:lnTo>
                      <a:pt x="143184" y="290708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44" name="object 33">
                <a:extLst>
                  <a:ext uri="{FF2B5EF4-FFF2-40B4-BE49-F238E27FC236}">
                    <a16:creationId xmlns:a16="http://schemas.microsoft.com/office/drawing/2014/main" id="{87022A27-14C9-C66E-11D3-A8B2A6620F90}"/>
                  </a:ext>
                </a:extLst>
              </p:cNvPr>
              <p:cNvSpPr/>
              <p:nvPr/>
            </p:nvSpPr>
            <p:spPr>
              <a:xfrm>
                <a:off x="9241543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90708"/>
                    </a:lnTo>
                    <a:lnTo>
                      <a:pt x="0" y="290708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45" name="object 34">
                <a:extLst>
                  <a:ext uri="{FF2B5EF4-FFF2-40B4-BE49-F238E27FC236}">
                    <a16:creationId xmlns:a16="http://schemas.microsoft.com/office/drawing/2014/main" id="{50542F45-E43F-31BE-EB76-E6001F14F78F}"/>
                  </a:ext>
                </a:extLst>
              </p:cNvPr>
              <p:cNvSpPr/>
              <p:nvPr/>
            </p:nvSpPr>
            <p:spPr>
              <a:xfrm>
                <a:off x="9526937" y="1585520"/>
                <a:ext cx="143510" cy="1327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3271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132279"/>
                    </a:lnTo>
                    <a:lnTo>
                      <a:pt x="143183" y="132279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46" name="object 35">
                <a:extLst>
                  <a:ext uri="{FF2B5EF4-FFF2-40B4-BE49-F238E27FC236}">
                    <a16:creationId xmlns:a16="http://schemas.microsoft.com/office/drawing/2014/main" id="{05A62C87-41F6-366E-F2CE-E0E559FAFD45}"/>
                  </a:ext>
                </a:extLst>
              </p:cNvPr>
              <p:cNvSpPr/>
              <p:nvPr/>
            </p:nvSpPr>
            <p:spPr>
              <a:xfrm>
                <a:off x="9526937" y="1585520"/>
                <a:ext cx="143510" cy="1327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3271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132279"/>
                    </a:lnTo>
                    <a:lnTo>
                      <a:pt x="0" y="13227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47" name="object 36">
                <a:extLst>
                  <a:ext uri="{FF2B5EF4-FFF2-40B4-BE49-F238E27FC236}">
                    <a16:creationId xmlns:a16="http://schemas.microsoft.com/office/drawing/2014/main" id="{AB1277BE-CC19-97A6-E2F3-AB924417379E}"/>
                  </a:ext>
                </a:extLst>
              </p:cNvPr>
              <p:cNvSpPr/>
              <p:nvPr/>
            </p:nvSpPr>
            <p:spPr>
              <a:xfrm>
                <a:off x="9669635" y="1479669"/>
                <a:ext cx="143510" cy="2381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38125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238130"/>
                    </a:lnTo>
                    <a:lnTo>
                      <a:pt x="143183" y="238130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48" name="object 37">
                <a:extLst>
                  <a:ext uri="{FF2B5EF4-FFF2-40B4-BE49-F238E27FC236}">
                    <a16:creationId xmlns:a16="http://schemas.microsoft.com/office/drawing/2014/main" id="{2FB98474-A322-4BF8-0442-56CB9FFCE26C}"/>
                  </a:ext>
                </a:extLst>
              </p:cNvPr>
              <p:cNvSpPr/>
              <p:nvPr/>
            </p:nvSpPr>
            <p:spPr>
              <a:xfrm>
                <a:off x="9669635" y="1479669"/>
                <a:ext cx="143510" cy="2381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38125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38129"/>
                    </a:lnTo>
                    <a:lnTo>
                      <a:pt x="0" y="23812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49" name="object 38">
                <a:extLst>
                  <a:ext uri="{FF2B5EF4-FFF2-40B4-BE49-F238E27FC236}">
                    <a16:creationId xmlns:a16="http://schemas.microsoft.com/office/drawing/2014/main" id="{27C6F19A-87E7-4D99-4A1D-E8E550C7E6B8}"/>
                  </a:ext>
                </a:extLst>
              </p:cNvPr>
              <p:cNvSpPr/>
              <p:nvPr/>
            </p:nvSpPr>
            <p:spPr>
              <a:xfrm>
                <a:off x="9812332" y="1396268"/>
                <a:ext cx="143510" cy="32194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2194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321530"/>
                    </a:lnTo>
                    <a:lnTo>
                      <a:pt x="143183" y="321530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50" name="object 39">
                <a:extLst>
                  <a:ext uri="{FF2B5EF4-FFF2-40B4-BE49-F238E27FC236}">
                    <a16:creationId xmlns:a16="http://schemas.microsoft.com/office/drawing/2014/main" id="{8411FEB9-07B9-52FF-2FA8-1DE749F5DB7F}"/>
                  </a:ext>
                </a:extLst>
              </p:cNvPr>
              <p:cNvSpPr/>
              <p:nvPr/>
            </p:nvSpPr>
            <p:spPr>
              <a:xfrm>
                <a:off x="9812332" y="1396268"/>
                <a:ext cx="143510" cy="32194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2194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321531"/>
                    </a:lnTo>
                    <a:lnTo>
                      <a:pt x="0" y="321531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51" name="object 40">
                <a:extLst>
                  <a:ext uri="{FF2B5EF4-FFF2-40B4-BE49-F238E27FC236}">
                    <a16:creationId xmlns:a16="http://schemas.microsoft.com/office/drawing/2014/main" id="{379A4B9B-5698-BBD3-5C80-A4702130CC71}"/>
                  </a:ext>
                </a:extLst>
              </p:cNvPr>
              <p:cNvSpPr/>
              <p:nvPr/>
            </p:nvSpPr>
            <p:spPr>
              <a:xfrm>
                <a:off x="9955026" y="1661887"/>
                <a:ext cx="143510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651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55911"/>
                    </a:lnTo>
                    <a:lnTo>
                      <a:pt x="143183" y="55911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52" name="object 41">
                <a:extLst>
                  <a:ext uri="{FF2B5EF4-FFF2-40B4-BE49-F238E27FC236}">
                    <a16:creationId xmlns:a16="http://schemas.microsoft.com/office/drawing/2014/main" id="{33F7FA08-1F0D-5FCC-00DF-BFD5293C87BC}"/>
                  </a:ext>
                </a:extLst>
              </p:cNvPr>
              <p:cNvSpPr/>
              <p:nvPr/>
            </p:nvSpPr>
            <p:spPr>
              <a:xfrm>
                <a:off x="9955026" y="1661887"/>
                <a:ext cx="143510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651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55911"/>
                    </a:lnTo>
                    <a:lnTo>
                      <a:pt x="0" y="55911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</p:grpSp>
        <p:grpSp>
          <p:nvGrpSpPr>
            <p:cNvPr id="124" name="object 129">
              <a:extLst>
                <a:ext uri="{FF2B5EF4-FFF2-40B4-BE49-F238E27FC236}">
                  <a16:creationId xmlns:a16="http://schemas.microsoft.com/office/drawing/2014/main" id="{627095A2-57B7-1A5E-42EA-7C207E376244}"/>
                </a:ext>
              </a:extLst>
            </p:cNvPr>
            <p:cNvGrpSpPr/>
            <p:nvPr/>
          </p:nvGrpSpPr>
          <p:grpSpPr>
            <a:xfrm>
              <a:off x="8160019" y="315212"/>
              <a:ext cx="108623" cy="401079"/>
              <a:chOff x="9379478" y="1183342"/>
              <a:chExt cx="153035" cy="539750"/>
            </a:xfrm>
          </p:grpSpPr>
          <p:sp>
            <p:nvSpPr>
              <p:cNvPr id="125" name="object 130">
                <a:extLst>
                  <a:ext uri="{FF2B5EF4-FFF2-40B4-BE49-F238E27FC236}">
                    <a16:creationId xmlns:a16="http://schemas.microsoft.com/office/drawing/2014/main" id="{FA5D2855-3CA9-C0AA-6E13-3531B1F52A09}"/>
                  </a:ext>
                </a:extLst>
              </p:cNvPr>
              <p:cNvSpPr/>
              <p:nvPr/>
            </p:nvSpPr>
            <p:spPr>
              <a:xfrm>
                <a:off x="9384241" y="1188105"/>
                <a:ext cx="143510" cy="5302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30225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529694"/>
                    </a:lnTo>
                    <a:lnTo>
                      <a:pt x="143184" y="529694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26" name="object 131">
                <a:extLst>
                  <a:ext uri="{FF2B5EF4-FFF2-40B4-BE49-F238E27FC236}">
                    <a16:creationId xmlns:a16="http://schemas.microsoft.com/office/drawing/2014/main" id="{DB274B82-0B9B-DE3F-3350-BB6B6BCD3F77}"/>
                  </a:ext>
                </a:extLst>
              </p:cNvPr>
              <p:cNvSpPr/>
              <p:nvPr/>
            </p:nvSpPr>
            <p:spPr>
              <a:xfrm>
                <a:off x="9384241" y="1188105"/>
                <a:ext cx="143510" cy="5302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30225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529694"/>
                    </a:lnTo>
                    <a:lnTo>
                      <a:pt x="0" y="529694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</p:grpSp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1EE966F7-D4F3-68B3-5B49-1D26E93FB234}"/>
              </a:ext>
            </a:extLst>
          </p:cNvPr>
          <p:cNvGrpSpPr>
            <a:grpSpLocks noChangeAspect="1"/>
          </p:cNvGrpSpPr>
          <p:nvPr/>
        </p:nvGrpSpPr>
        <p:grpSpPr>
          <a:xfrm>
            <a:off x="5191828" y="2581748"/>
            <a:ext cx="359040" cy="127221"/>
            <a:chOff x="7316835" y="187982"/>
            <a:chExt cx="1490982" cy="528309"/>
          </a:xfrm>
        </p:grpSpPr>
        <p:grpSp>
          <p:nvGrpSpPr>
            <p:cNvPr id="154" name="object 14">
              <a:extLst>
                <a:ext uri="{FF2B5EF4-FFF2-40B4-BE49-F238E27FC236}">
                  <a16:creationId xmlns:a16="http://schemas.microsoft.com/office/drawing/2014/main" id="{A6479D7F-FE3D-4C49-395B-CD0B9A464AA1}"/>
                </a:ext>
              </a:extLst>
            </p:cNvPr>
            <p:cNvGrpSpPr/>
            <p:nvPr/>
          </p:nvGrpSpPr>
          <p:grpSpPr>
            <a:xfrm>
              <a:off x="7316835" y="187982"/>
              <a:ext cx="1490982" cy="527960"/>
              <a:chOff x="8191551" y="1012122"/>
              <a:chExt cx="2100580" cy="710501"/>
            </a:xfrm>
          </p:grpSpPr>
          <p:sp>
            <p:nvSpPr>
              <p:cNvPr id="158" name="object 16">
                <a:extLst>
                  <a:ext uri="{FF2B5EF4-FFF2-40B4-BE49-F238E27FC236}">
                    <a16:creationId xmlns:a16="http://schemas.microsoft.com/office/drawing/2014/main" id="{4F2357D3-A0BA-DCF2-1FAE-2242CBDD7931}"/>
                  </a:ext>
                </a:extLst>
              </p:cNvPr>
              <p:cNvSpPr/>
              <p:nvPr/>
            </p:nvSpPr>
            <p:spPr>
              <a:xfrm>
                <a:off x="8191551" y="1711511"/>
                <a:ext cx="33655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36550">
                    <a:moveTo>
                      <a:pt x="0" y="0"/>
                    </a:moveTo>
                    <a:lnTo>
                      <a:pt x="336506" y="0"/>
                    </a:lnTo>
                  </a:path>
                </a:pathLst>
              </a:custGeom>
              <a:ln w="12576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59" name="object 17">
                <a:extLst>
                  <a:ext uri="{FF2B5EF4-FFF2-40B4-BE49-F238E27FC236}">
                    <a16:creationId xmlns:a16="http://schemas.microsoft.com/office/drawing/2014/main" id="{2216C649-940C-A16E-C632-412B26CBD65F}"/>
                  </a:ext>
                </a:extLst>
              </p:cNvPr>
              <p:cNvSpPr/>
              <p:nvPr/>
            </p:nvSpPr>
            <p:spPr>
              <a:xfrm>
                <a:off x="8191551" y="1716273"/>
                <a:ext cx="479425" cy="0"/>
              </a:xfrm>
              <a:custGeom>
                <a:avLst/>
                <a:gdLst/>
                <a:ahLst/>
                <a:cxnLst/>
                <a:rect l="l" t="t" r="r" b="b"/>
                <a:pathLst>
                  <a:path w="479425">
                    <a:moveTo>
                      <a:pt x="0" y="0"/>
                    </a:moveTo>
                    <a:lnTo>
                      <a:pt x="479204" y="0"/>
                    </a:lnTo>
                  </a:path>
                </a:pathLst>
              </a:custGeom>
              <a:ln w="317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60" name="object 18">
                <a:extLst>
                  <a:ext uri="{FF2B5EF4-FFF2-40B4-BE49-F238E27FC236}">
                    <a16:creationId xmlns:a16="http://schemas.microsoft.com/office/drawing/2014/main" id="{7E281DDB-8D9F-CBDF-6114-08B4542E0350}"/>
                  </a:ext>
                </a:extLst>
              </p:cNvPr>
              <p:cNvSpPr/>
              <p:nvPr/>
            </p:nvSpPr>
            <p:spPr>
              <a:xfrm>
                <a:off x="10098210" y="1711511"/>
                <a:ext cx="19367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93675">
                    <a:moveTo>
                      <a:pt x="0" y="0"/>
                    </a:moveTo>
                    <a:lnTo>
                      <a:pt x="193322" y="0"/>
                    </a:lnTo>
                  </a:path>
                </a:pathLst>
              </a:custGeom>
              <a:ln w="12576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61" name="object 19">
                <a:extLst>
                  <a:ext uri="{FF2B5EF4-FFF2-40B4-BE49-F238E27FC236}">
                    <a16:creationId xmlns:a16="http://schemas.microsoft.com/office/drawing/2014/main" id="{F25A9D13-D345-B67F-B2C0-C2C1F1893B22}"/>
                  </a:ext>
                </a:extLst>
              </p:cNvPr>
              <p:cNvSpPr/>
              <p:nvPr/>
            </p:nvSpPr>
            <p:spPr>
              <a:xfrm>
                <a:off x="8191551" y="1716273"/>
                <a:ext cx="2100580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2100579" h="6350">
                    <a:moveTo>
                      <a:pt x="1906658" y="0"/>
                    </a:moveTo>
                    <a:lnTo>
                      <a:pt x="2099981" y="0"/>
                    </a:lnTo>
                  </a:path>
                  <a:path w="2100579" h="6350">
                    <a:moveTo>
                      <a:pt x="0" y="6288"/>
                    </a:moveTo>
                    <a:lnTo>
                      <a:pt x="2099981" y="6288"/>
                    </a:lnTo>
                  </a:path>
                </a:pathLst>
              </a:custGeom>
              <a:ln w="317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62" name="object 20">
                <a:extLst>
                  <a:ext uri="{FF2B5EF4-FFF2-40B4-BE49-F238E27FC236}">
                    <a16:creationId xmlns:a16="http://schemas.microsoft.com/office/drawing/2014/main" id="{E17C2D20-9A07-522B-6836-ED8ED5F84986}"/>
                  </a:ext>
                </a:extLst>
              </p:cNvPr>
              <p:cNvSpPr/>
              <p:nvPr/>
            </p:nvSpPr>
            <p:spPr>
              <a:xfrm>
                <a:off x="8385361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87496"/>
                    </a:lnTo>
                    <a:lnTo>
                      <a:pt x="143183" y="87496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63" name="object 21">
                <a:extLst>
                  <a:ext uri="{FF2B5EF4-FFF2-40B4-BE49-F238E27FC236}">
                    <a16:creationId xmlns:a16="http://schemas.microsoft.com/office/drawing/2014/main" id="{29323373-8C84-FAEF-89EE-A5E979FB4B14}"/>
                  </a:ext>
                </a:extLst>
              </p:cNvPr>
              <p:cNvSpPr/>
              <p:nvPr/>
            </p:nvSpPr>
            <p:spPr>
              <a:xfrm>
                <a:off x="8385361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87496"/>
                    </a:lnTo>
                    <a:lnTo>
                      <a:pt x="0" y="8749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64" name="object 22">
                <a:extLst>
                  <a:ext uri="{FF2B5EF4-FFF2-40B4-BE49-F238E27FC236}">
                    <a16:creationId xmlns:a16="http://schemas.microsoft.com/office/drawing/2014/main" id="{5CC2E3F1-DD4F-03CE-ABAE-4E793DA64E3D}"/>
                  </a:ext>
                </a:extLst>
              </p:cNvPr>
              <p:cNvSpPr/>
              <p:nvPr/>
            </p:nvSpPr>
            <p:spPr>
              <a:xfrm>
                <a:off x="8528058" y="1012122"/>
                <a:ext cx="143510" cy="70612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706119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705676"/>
                    </a:lnTo>
                    <a:lnTo>
                      <a:pt x="143183" y="705676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65" name="object 23">
                <a:extLst>
                  <a:ext uri="{FF2B5EF4-FFF2-40B4-BE49-F238E27FC236}">
                    <a16:creationId xmlns:a16="http://schemas.microsoft.com/office/drawing/2014/main" id="{4EB3DBE8-2190-D713-8DBD-A8A74E5E25EC}"/>
                  </a:ext>
                </a:extLst>
              </p:cNvPr>
              <p:cNvSpPr/>
              <p:nvPr/>
            </p:nvSpPr>
            <p:spPr>
              <a:xfrm>
                <a:off x="8528058" y="1012122"/>
                <a:ext cx="143510" cy="70612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706119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705676"/>
                    </a:lnTo>
                    <a:lnTo>
                      <a:pt x="0" y="70567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66" name="object 24">
                <a:extLst>
                  <a:ext uri="{FF2B5EF4-FFF2-40B4-BE49-F238E27FC236}">
                    <a16:creationId xmlns:a16="http://schemas.microsoft.com/office/drawing/2014/main" id="{F33DA85D-6313-9532-91AB-4104EF9330D8}"/>
                  </a:ext>
                </a:extLst>
              </p:cNvPr>
              <p:cNvSpPr/>
              <p:nvPr/>
            </p:nvSpPr>
            <p:spPr>
              <a:xfrm>
                <a:off x="8670755" y="1535343"/>
                <a:ext cx="143510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82880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182455"/>
                    </a:lnTo>
                    <a:lnTo>
                      <a:pt x="143183" y="182455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67" name="object 25">
                <a:extLst>
                  <a:ext uri="{FF2B5EF4-FFF2-40B4-BE49-F238E27FC236}">
                    <a16:creationId xmlns:a16="http://schemas.microsoft.com/office/drawing/2014/main" id="{86923A44-0FC4-2203-D2EB-66DD9221A161}"/>
                  </a:ext>
                </a:extLst>
              </p:cNvPr>
              <p:cNvSpPr/>
              <p:nvPr/>
            </p:nvSpPr>
            <p:spPr>
              <a:xfrm>
                <a:off x="8670755" y="1535343"/>
                <a:ext cx="143510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8288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182455"/>
                    </a:lnTo>
                    <a:lnTo>
                      <a:pt x="0" y="182455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68" name="object 26">
                <a:extLst>
                  <a:ext uri="{FF2B5EF4-FFF2-40B4-BE49-F238E27FC236}">
                    <a16:creationId xmlns:a16="http://schemas.microsoft.com/office/drawing/2014/main" id="{4BFA37E3-0620-14E7-C7BE-1DC4E38D8784}"/>
                  </a:ext>
                </a:extLst>
              </p:cNvPr>
              <p:cNvSpPr/>
              <p:nvPr/>
            </p:nvSpPr>
            <p:spPr>
              <a:xfrm>
                <a:off x="8813451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290708"/>
                    </a:lnTo>
                    <a:lnTo>
                      <a:pt x="143184" y="290708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69" name="object 27">
                <a:extLst>
                  <a:ext uri="{FF2B5EF4-FFF2-40B4-BE49-F238E27FC236}">
                    <a16:creationId xmlns:a16="http://schemas.microsoft.com/office/drawing/2014/main" id="{0041E96B-504F-9D6A-4F23-616C37BED125}"/>
                  </a:ext>
                </a:extLst>
              </p:cNvPr>
              <p:cNvSpPr/>
              <p:nvPr/>
            </p:nvSpPr>
            <p:spPr>
              <a:xfrm>
                <a:off x="8813451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90707"/>
                    </a:lnTo>
                    <a:lnTo>
                      <a:pt x="0" y="290707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70" name="object 28">
                <a:extLst>
                  <a:ext uri="{FF2B5EF4-FFF2-40B4-BE49-F238E27FC236}">
                    <a16:creationId xmlns:a16="http://schemas.microsoft.com/office/drawing/2014/main" id="{B2AF6D1F-2BD6-F8C6-9C1B-8D4362C825D1}"/>
                  </a:ext>
                </a:extLst>
              </p:cNvPr>
              <p:cNvSpPr/>
              <p:nvPr/>
            </p:nvSpPr>
            <p:spPr>
              <a:xfrm>
                <a:off x="8956149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87496"/>
                    </a:lnTo>
                    <a:lnTo>
                      <a:pt x="143184" y="87496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71" name="object 29">
                <a:extLst>
                  <a:ext uri="{FF2B5EF4-FFF2-40B4-BE49-F238E27FC236}">
                    <a16:creationId xmlns:a16="http://schemas.microsoft.com/office/drawing/2014/main" id="{1ED535DF-2953-CF22-0BD2-4821BD4F42D8}"/>
                  </a:ext>
                </a:extLst>
              </p:cNvPr>
              <p:cNvSpPr/>
              <p:nvPr/>
            </p:nvSpPr>
            <p:spPr>
              <a:xfrm>
                <a:off x="8956149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87496"/>
                    </a:lnTo>
                    <a:lnTo>
                      <a:pt x="0" y="8749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72" name="object 30">
                <a:extLst>
                  <a:ext uri="{FF2B5EF4-FFF2-40B4-BE49-F238E27FC236}">
                    <a16:creationId xmlns:a16="http://schemas.microsoft.com/office/drawing/2014/main" id="{A193B4C4-6CF7-3E00-62EE-163912AE521F}"/>
                  </a:ext>
                </a:extLst>
              </p:cNvPr>
              <p:cNvSpPr/>
              <p:nvPr/>
            </p:nvSpPr>
            <p:spPr>
              <a:xfrm>
                <a:off x="9098846" y="1403269"/>
                <a:ext cx="143510" cy="31496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1496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314529"/>
                    </a:lnTo>
                    <a:lnTo>
                      <a:pt x="143184" y="314529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73" name="object 31">
                <a:extLst>
                  <a:ext uri="{FF2B5EF4-FFF2-40B4-BE49-F238E27FC236}">
                    <a16:creationId xmlns:a16="http://schemas.microsoft.com/office/drawing/2014/main" id="{D37C3922-9FFA-DFBD-DDFB-1D02A70706D3}"/>
                  </a:ext>
                </a:extLst>
              </p:cNvPr>
              <p:cNvSpPr/>
              <p:nvPr/>
            </p:nvSpPr>
            <p:spPr>
              <a:xfrm>
                <a:off x="9098846" y="1403269"/>
                <a:ext cx="143510" cy="31496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1496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314529"/>
                    </a:lnTo>
                    <a:lnTo>
                      <a:pt x="0" y="31452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74" name="object 32">
                <a:extLst>
                  <a:ext uri="{FF2B5EF4-FFF2-40B4-BE49-F238E27FC236}">
                    <a16:creationId xmlns:a16="http://schemas.microsoft.com/office/drawing/2014/main" id="{61457787-B80F-BFE5-CECF-3AA9D91BA9DD}"/>
                  </a:ext>
                </a:extLst>
              </p:cNvPr>
              <p:cNvSpPr/>
              <p:nvPr/>
            </p:nvSpPr>
            <p:spPr>
              <a:xfrm>
                <a:off x="9241543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290708"/>
                    </a:lnTo>
                    <a:lnTo>
                      <a:pt x="143184" y="290708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75" name="object 33">
                <a:extLst>
                  <a:ext uri="{FF2B5EF4-FFF2-40B4-BE49-F238E27FC236}">
                    <a16:creationId xmlns:a16="http://schemas.microsoft.com/office/drawing/2014/main" id="{A28ED9E3-8A37-1B7D-729A-F2F49F1B29C3}"/>
                  </a:ext>
                </a:extLst>
              </p:cNvPr>
              <p:cNvSpPr/>
              <p:nvPr/>
            </p:nvSpPr>
            <p:spPr>
              <a:xfrm>
                <a:off x="9241543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90708"/>
                    </a:lnTo>
                    <a:lnTo>
                      <a:pt x="0" y="290708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76" name="object 34">
                <a:extLst>
                  <a:ext uri="{FF2B5EF4-FFF2-40B4-BE49-F238E27FC236}">
                    <a16:creationId xmlns:a16="http://schemas.microsoft.com/office/drawing/2014/main" id="{3E28B034-599B-3917-7B14-452EE5B7A042}"/>
                  </a:ext>
                </a:extLst>
              </p:cNvPr>
              <p:cNvSpPr/>
              <p:nvPr/>
            </p:nvSpPr>
            <p:spPr>
              <a:xfrm>
                <a:off x="9526937" y="1585520"/>
                <a:ext cx="143510" cy="1327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3271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132279"/>
                    </a:lnTo>
                    <a:lnTo>
                      <a:pt x="143183" y="132279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77" name="object 35">
                <a:extLst>
                  <a:ext uri="{FF2B5EF4-FFF2-40B4-BE49-F238E27FC236}">
                    <a16:creationId xmlns:a16="http://schemas.microsoft.com/office/drawing/2014/main" id="{EC758E22-F2A6-DD56-42EE-20A79CF16690}"/>
                  </a:ext>
                </a:extLst>
              </p:cNvPr>
              <p:cNvSpPr/>
              <p:nvPr/>
            </p:nvSpPr>
            <p:spPr>
              <a:xfrm>
                <a:off x="9526937" y="1585520"/>
                <a:ext cx="143510" cy="1327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3271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132279"/>
                    </a:lnTo>
                    <a:lnTo>
                      <a:pt x="0" y="13227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78" name="object 36">
                <a:extLst>
                  <a:ext uri="{FF2B5EF4-FFF2-40B4-BE49-F238E27FC236}">
                    <a16:creationId xmlns:a16="http://schemas.microsoft.com/office/drawing/2014/main" id="{AAB797AA-C3BE-28C9-4AEA-404037A0D2C4}"/>
                  </a:ext>
                </a:extLst>
              </p:cNvPr>
              <p:cNvSpPr/>
              <p:nvPr/>
            </p:nvSpPr>
            <p:spPr>
              <a:xfrm>
                <a:off x="9669635" y="1479669"/>
                <a:ext cx="143510" cy="2381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38125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238130"/>
                    </a:lnTo>
                    <a:lnTo>
                      <a:pt x="143183" y="238130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79" name="object 37">
                <a:extLst>
                  <a:ext uri="{FF2B5EF4-FFF2-40B4-BE49-F238E27FC236}">
                    <a16:creationId xmlns:a16="http://schemas.microsoft.com/office/drawing/2014/main" id="{92A7E11F-AF6C-0252-2A2C-02B16D13289D}"/>
                  </a:ext>
                </a:extLst>
              </p:cNvPr>
              <p:cNvSpPr/>
              <p:nvPr/>
            </p:nvSpPr>
            <p:spPr>
              <a:xfrm>
                <a:off x="9669635" y="1479669"/>
                <a:ext cx="143510" cy="2381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38125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38129"/>
                    </a:lnTo>
                    <a:lnTo>
                      <a:pt x="0" y="23812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80" name="object 38">
                <a:extLst>
                  <a:ext uri="{FF2B5EF4-FFF2-40B4-BE49-F238E27FC236}">
                    <a16:creationId xmlns:a16="http://schemas.microsoft.com/office/drawing/2014/main" id="{B5151F66-DAB2-6EA1-735C-9260F5FE8409}"/>
                  </a:ext>
                </a:extLst>
              </p:cNvPr>
              <p:cNvSpPr/>
              <p:nvPr/>
            </p:nvSpPr>
            <p:spPr>
              <a:xfrm>
                <a:off x="9812332" y="1396268"/>
                <a:ext cx="143510" cy="32194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2194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321530"/>
                    </a:lnTo>
                    <a:lnTo>
                      <a:pt x="143183" y="321530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81" name="object 39">
                <a:extLst>
                  <a:ext uri="{FF2B5EF4-FFF2-40B4-BE49-F238E27FC236}">
                    <a16:creationId xmlns:a16="http://schemas.microsoft.com/office/drawing/2014/main" id="{E2F63FE5-4A1F-F8B3-9A58-54BEF89074E9}"/>
                  </a:ext>
                </a:extLst>
              </p:cNvPr>
              <p:cNvSpPr/>
              <p:nvPr/>
            </p:nvSpPr>
            <p:spPr>
              <a:xfrm>
                <a:off x="9812332" y="1396268"/>
                <a:ext cx="143510" cy="32194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2194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321531"/>
                    </a:lnTo>
                    <a:lnTo>
                      <a:pt x="0" y="321531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82" name="object 40">
                <a:extLst>
                  <a:ext uri="{FF2B5EF4-FFF2-40B4-BE49-F238E27FC236}">
                    <a16:creationId xmlns:a16="http://schemas.microsoft.com/office/drawing/2014/main" id="{BCB4FFE2-84EE-4BA7-2AD7-A924C1049BF5}"/>
                  </a:ext>
                </a:extLst>
              </p:cNvPr>
              <p:cNvSpPr/>
              <p:nvPr/>
            </p:nvSpPr>
            <p:spPr>
              <a:xfrm>
                <a:off x="9955026" y="1661887"/>
                <a:ext cx="143510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651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55911"/>
                    </a:lnTo>
                    <a:lnTo>
                      <a:pt x="143183" y="55911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83" name="object 41">
                <a:extLst>
                  <a:ext uri="{FF2B5EF4-FFF2-40B4-BE49-F238E27FC236}">
                    <a16:creationId xmlns:a16="http://schemas.microsoft.com/office/drawing/2014/main" id="{6EEEC603-4295-2919-C554-240D74BF7349}"/>
                  </a:ext>
                </a:extLst>
              </p:cNvPr>
              <p:cNvSpPr/>
              <p:nvPr/>
            </p:nvSpPr>
            <p:spPr>
              <a:xfrm>
                <a:off x="9955026" y="1661887"/>
                <a:ext cx="143510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651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55911"/>
                    </a:lnTo>
                    <a:lnTo>
                      <a:pt x="0" y="55911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</p:grpSp>
        <p:grpSp>
          <p:nvGrpSpPr>
            <p:cNvPr id="155" name="object 129">
              <a:extLst>
                <a:ext uri="{FF2B5EF4-FFF2-40B4-BE49-F238E27FC236}">
                  <a16:creationId xmlns:a16="http://schemas.microsoft.com/office/drawing/2014/main" id="{636109AC-9912-5370-E6AD-8DE507582F2B}"/>
                </a:ext>
              </a:extLst>
            </p:cNvPr>
            <p:cNvGrpSpPr/>
            <p:nvPr/>
          </p:nvGrpSpPr>
          <p:grpSpPr>
            <a:xfrm>
              <a:off x="8160019" y="315212"/>
              <a:ext cx="108623" cy="401079"/>
              <a:chOff x="9379478" y="1183342"/>
              <a:chExt cx="153035" cy="539750"/>
            </a:xfrm>
          </p:grpSpPr>
          <p:sp>
            <p:nvSpPr>
              <p:cNvPr id="156" name="object 130">
                <a:extLst>
                  <a:ext uri="{FF2B5EF4-FFF2-40B4-BE49-F238E27FC236}">
                    <a16:creationId xmlns:a16="http://schemas.microsoft.com/office/drawing/2014/main" id="{BEDDBED8-F214-9CAE-DA04-E4CB8FB4F642}"/>
                  </a:ext>
                </a:extLst>
              </p:cNvPr>
              <p:cNvSpPr/>
              <p:nvPr/>
            </p:nvSpPr>
            <p:spPr>
              <a:xfrm>
                <a:off x="9384241" y="1188105"/>
                <a:ext cx="143510" cy="5302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30225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529694"/>
                    </a:lnTo>
                    <a:lnTo>
                      <a:pt x="143184" y="529694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57" name="object 131">
                <a:extLst>
                  <a:ext uri="{FF2B5EF4-FFF2-40B4-BE49-F238E27FC236}">
                    <a16:creationId xmlns:a16="http://schemas.microsoft.com/office/drawing/2014/main" id="{69D88936-A153-3D5C-740B-1B78DF2CC33C}"/>
                  </a:ext>
                </a:extLst>
              </p:cNvPr>
              <p:cNvSpPr/>
              <p:nvPr/>
            </p:nvSpPr>
            <p:spPr>
              <a:xfrm>
                <a:off x="9384241" y="1188105"/>
                <a:ext cx="143510" cy="5302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30225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529694"/>
                    </a:lnTo>
                    <a:lnTo>
                      <a:pt x="0" y="529694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</p:grpSp>
      </p:grpSp>
      <p:grpSp>
        <p:nvGrpSpPr>
          <p:cNvPr id="184" name="Group 183">
            <a:extLst>
              <a:ext uri="{FF2B5EF4-FFF2-40B4-BE49-F238E27FC236}">
                <a16:creationId xmlns:a16="http://schemas.microsoft.com/office/drawing/2014/main" id="{C7BAA666-FEBD-20A7-2A9A-1DB71AAB4007}"/>
              </a:ext>
            </a:extLst>
          </p:cNvPr>
          <p:cNvGrpSpPr>
            <a:grpSpLocks noChangeAspect="1"/>
          </p:cNvGrpSpPr>
          <p:nvPr/>
        </p:nvGrpSpPr>
        <p:grpSpPr>
          <a:xfrm>
            <a:off x="5855288" y="2581748"/>
            <a:ext cx="359040" cy="127221"/>
            <a:chOff x="7316835" y="187982"/>
            <a:chExt cx="1490982" cy="528309"/>
          </a:xfrm>
        </p:grpSpPr>
        <p:grpSp>
          <p:nvGrpSpPr>
            <p:cNvPr id="185" name="object 14">
              <a:extLst>
                <a:ext uri="{FF2B5EF4-FFF2-40B4-BE49-F238E27FC236}">
                  <a16:creationId xmlns:a16="http://schemas.microsoft.com/office/drawing/2014/main" id="{589D12E7-5E86-6ABD-1441-7EE5140F3676}"/>
                </a:ext>
              </a:extLst>
            </p:cNvPr>
            <p:cNvGrpSpPr/>
            <p:nvPr/>
          </p:nvGrpSpPr>
          <p:grpSpPr>
            <a:xfrm>
              <a:off x="7316835" y="187982"/>
              <a:ext cx="1490982" cy="527960"/>
              <a:chOff x="8191551" y="1012122"/>
              <a:chExt cx="2100580" cy="710501"/>
            </a:xfrm>
          </p:grpSpPr>
          <p:sp>
            <p:nvSpPr>
              <p:cNvPr id="189" name="object 16">
                <a:extLst>
                  <a:ext uri="{FF2B5EF4-FFF2-40B4-BE49-F238E27FC236}">
                    <a16:creationId xmlns:a16="http://schemas.microsoft.com/office/drawing/2014/main" id="{85D584E3-2C6B-B52A-AD5B-BAB067A8C3F5}"/>
                  </a:ext>
                </a:extLst>
              </p:cNvPr>
              <p:cNvSpPr/>
              <p:nvPr/>
            </p:nvSpPr>
            <p:spPr>
              <a:xfrm>
                <a:off x="8191551" y="1711511"/>
                <a:ext cx="33655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36550">
                    <a:moveTo>
                      <a:pt x="0" y="0"/>
                    </a:moveTo>
                    <a:lnTo>
                      <a:pt x="336506" y="0"/>
                    </a:lnTo>
                  </a:path>
                </a:pathLst>
              </a:custGeom>
              <a:ln w="12576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90" name="object 17">
                <a:extLst>
                  <a:ext uri="{FF2B5EF4-FFF2-40B4-BE49-F238E27FC236}">
                    <a16:creationId xmlns:a16="http://schemas.microsoft.com/office/drawing/2014/main" id="{58B8F2D2-9974-FBE6-4142-8946C3FF5481}"/>
                  </a:ext>
                </a:extLst>
              </p:cNvPr>
              <p:cNvSpPr/>
              <p:nvPr/>
            </p:nvSpPr>
            <p:spPr>
              <a:xfrm>
                <a:off x="8191551" y="1716273"/>
                <a:ext cx="479425" cy="0"/>
              </a:xfrm>
              <a:custGeom>
                <a:avLst/>
                <a:gdLst/>
                <a:ahLst/>
                <a:cxnLst/>
                <a:rect l="l" t="t" r="r" b="b"/>
                <a:pathLst>
                  <a:path w="479425">
                    <a:moveTo>
                      <a:pt x="0" y="0"/>
                    </a:moveTo>
                    <a:lnTo>
                      <a:pt x="479204" y="0"/>
                    </a:lnTo>
                  </a:path>
                </a:pathLst>
              </a:custGeom>
              <a:ln w="317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91" name="object 18">
                <a:extLst>
                  <a:ext uri="{FF2B5EF4-FFF2-40B4-BE49-F238E27FC236}">
                    <a16:creationId xmlns:a16="http://schemas.microsoft.com/office/drawing/2014/main" id="{0CF94055-9B0F-9222-3D25-8AA522BE3D66}"/>
                  </a:ext>
                </a:extLst>
              </p:cNvPr>
              <p:cNvSpPr/>
              <p:nvPr/>
            </p:nvSpPr>
            <p:spPr>
              <a:xfrm>
                <a:off x="10098210" y="1711511"/>
                <a:ext cx="19367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93675">
                    <a:moveTo>
                      <a:pt x="0" y="0"/>
                    </a:moveTo>
                    <a:lnTo>
                      <a:pt x="193322" y="0"/>
                    </a:lnTo>
                  </a:path>
                </a:pathLst>
              </a:custGeom>
              <a:ln w="12576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92" name="object 19">
                <a:extLst>
                  <a:ext uri="{FF2B5EF4-FFF2-40B4-BE49-F238E27FC236}">
                    <a16:creationId xmlns:a16="http://schemas.microsoft.com/office/drawing/2014/main" id="{9D06CFCA-B28A-8C76-2D85-73ABCA45A6B8}"/>
                  </a:ext>
                </a:extLst>
              </p:cNvPr>
              <p:cNvSpPr/>
              <p:nvPr/>
            </p:nvSpPr>
            <p:spPr>
              <a:xfrm>
                <a:off x="8191551" y="1716273"/>
                <a:ext cx="2100580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2100579" h="6350">
                    <a:moveTo>
                      <a:pt x="1906658" y="0"/>
                    </a:moveTo>
                    <a:lnTo>
                      <a:pt x="2099981" y="0"/>
                    </a:lnTo>
                  </a:path>
                  <a:path w="2100579" h="6350">
                    <a:moveTo>
                      <a:pt x="0" y="6288"/>
                    </a:moveTo>
                    <a:lnTo>
                      <a:pt x="2099981" y="6288"/>
                    </a:lnTo>
                  </a:path>
                </a:pathLst>
              </a:custGeom>
              <a:ln w="317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93" name="object 20">
                <a:extLst>
                  <a:ext uri="{FF2B5EF4-FFF2-40B4-BE49-F238E27FC236}">
                    <a16:creationId xmlns:a16="http://schemas.microsoft.com/office/drawing/2014/main" id="{7F725AE0-986E-2B44-3EA2-FA4F8CF5AF29}"/>
                  </a:ext>
                </a:extLst>
              </p:cNvPr>
              <p:cNvSpPr/>
              <p:nvPr/>
            </p:nvSpPr>
            <p:spPr>
              <a:xfrm>
                <a:off x="8385361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87496"/>
                    </a:lnTo>
                    <a:lnTo>
                      <a:pt x="143183" y="87496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94" name="object 21">
                <a:extLst>
                  <a:ext uri="{FF2B5EF4-FFF2-40B4-BE49-F238E27FC236}">
                    <a16:creationId xmlns:a16="http://schemas.microsoft.com/office/drawing/2014/main" id="{2C214899-83B4-3F0D-3C26-0700FDE46518}"/>
                  </a:ext>
                </a:extLst>
              </p:cNvPr>
              <p:cNvSpPr/>
              <p:nvPr/>
            </p:nvSpPr>
            <p:spPr>
              <a:xfrm>
                <a:off x="8385361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87496"/>
                    </a:lnTo>
                    <a:lnTo>
                      <a:pt x="0" y="8749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95" name="object 22">
                <a:extLst>
                  <a:ext uri="{FF2B5EF4-FFF2-40B4-BE49-F238E27FC236}">
                    <a16:creationId xmlns:a16="http://schemas.microsoft.com/office/drawing/2014/main" id="{0440FD0A-12C8-D84B-14BD-B85164172142}"/>
                  </a:ext>
                </a:extLst>
              </p:cNvPr>
              <p:cNvSpPr/>
              <p:nvPr/>
            </p:nvSpPr>
            <p:spPr>
              <a:xfrm>
                <a:off x="8528058" y="1012122"/>
                <a:ext cx="143510" cy="70612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706119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705676"/>
                    </a:lnTo>
                    <a:lnTo>
                      <a:pt x="143183" y="705676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96" name="object 23">
                <a:extLst>
                  <a:ext uri="{FF2B5EF4-FFF2-40B4-BE49-F238E27FC236}">
                    <a16:creationId xmlns:a16="http://schemas.microsoft.com/office/drawing/2014/main" id="{BF1660FE-1EAB-49EE-AA66-8D3F7D8EFAC8}"/>
                  </a:ext>
                </a:extLst>
              </p:cNvPr>
              <p:cNvSpPr/>
              <p:nvPr/>
            </p:nvSpPr>
            <p:spPr>
              <a:xfrm>
                <a:off x="8528058" y="1012122"/>
                <a:ext cx="143510" cy="70612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706119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705676"/>
                    </a:lnTo>
                    <a:lnTo>
                      <a:pt x="0" y="70567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97" name="object 24">
                <a:extLst>
                  <a:ext uri="{FF2B5EF4-FFF2-40B4-BE49-F238E27FC236}">
                    <a16:creationId xmlns:a16="http://schemas.microsoft.com/office/drawing/2014/main" id="{EA618310-ACCE-7F89-8160-0D1D5CDBC170}"/>
                  </a:ext>
                </a:extLst>
              </p:cNvPr>
              <p:cNvSpPr/>
              <p:nvPr/>
            </p:nvSpPr>
            <p:spPr>
              <a:xfrm>
                <a:off x="8670755" y="1535343"/>
                <a:ext cx="143510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82880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182455"/>
                    </a:lnTo>
                    <a:lnTo>
                      <a:pt x="143183" y="182455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98" name="object 25">
                <a:extLst>
                  <a:ext uri="{FF2B5EF4-FFF2-40B4-BE49-F238E27FC236}">
                    <a16:creationId xmlns:a16="http://schemas.microsoft.com/office/drawing/2014/main" id="{1E24BEE1-6610-3451-8F68-3C47DC2F7713}"/>
                  </a:ext>
                </a:extLst>
              </p:cNvPr>
              <p:cNvSpPr/>
              <p:nvPr/>
            </p:nvSpPr>
            <p:spPr>
              <a:xfrm>
                <a:off x="8670755" y="1535343"/>
                <a:ext cx="143510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8288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182455"/>
                    </a:lnTo>
                    <a:lnTo>
                      <a:pt x="0" y="182455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99" name="object 26">
                <a:extLst>
                  <a:ext uri="{FF2B5EF4-FFF2-40B4-BE49-F238E27FC236}">
                    <a16:creationId xmlns:a16="http://schemas.microsoft.com/office/drawing/2014/main" id="{08106E1C-3BE0-7F5F-DACA-186933610A4E}"/>
                  </a:ext>
                </a:extLst>
              </p:cNvPr>
              <p:cNvSpPr/>
              <p:nvPr/>
            </p:nvSpPr>
            <p:spPr>
              <a:xfrm>
                <a:off x="8813451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290708"/>
                    </a:lnTo>
                    <a:lnTo>
                      <a:pt x="143184" y="290708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00" name="object 27">
                <a:extLst>
                  <a:ext uri="{FF2B5EF4-FFF2-40B4-BE49-F238E27FC236}">
                    <a16:creationId xmlns:a16="http://schemas.microsoft.com/office/drawing/2014/main" id="{70814645-8A4A-B21D-5FBB-D45E078A24D6}"/>
                  </a:ext>
                </a:extLst>
              </p:cNvPr>
              <p:cNvSpPr/>
              <p:nvPr/>
            </p:nvSpPr>
            <p:spPr>
              <a:xfrm>
                <a:off x="8813451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90707"/>
                    </a:lnTo>
                    <a:lnTo>
                      <a:pt x="0" y="290707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01" name="object 28">
                <a:extLst>
                  <a:ext uri="{FF2B5EF4-FFF2-40B4-BE49-F238E27FC236}">
                    <a16:creationId xmlns:a16="http://schemas.microsoft.com/office/drawing/2014/main" id="{BC9C3459-7BFF-4B1F-2CB7-1D2467934010}"/>
                  </a:ext>
                </a:extLst>
              </p:cNvPr>
              <p:cNvSpPr/>
              <p:nvPr/>
            </p:nvSpPr>
            <p:spPr>
              <a:xfrm>
                <a:off x="8956149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87496"/>
                    </a:lnTo>
                    <a:lnTo>
                      <a:pt x="143184" y="87496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02" name="object 29">
                <a:extLst>
                  <a:ext uri="{FF2B5EF4-FFF2-40B4-BE49-F238E27FC236}">
                    <a16:creationId xmlns:a16="http://schemas.microsoft.com/office/drawing/2014/main" id="{D8003ED1-9E90-8E4D-A79E-FC1342B8A666}"/>
                  </a:ext>
                </a:extLst>
              </p:cNvPr>
              <p:cNvSpPr/>
              <p:nvPr/>
            </p:nvSpPr>
            <p:spPr>
              <a:xfrm>
                <a:off x="8956149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87496"/>
                    </a:lnTo>
                    <a:lnTo>
                      <a:pt x="0" y="8749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03" name="object 30">
                <a:extLst>
                  <a:ext uri="{FF2B5EF4-FFF2-40B4-BE49-F238E27FC236}">
                    <a16:creationId xmlns:a16="http://schemas.microsoft.com/office/drawing/2014/main" id="{54981B10-F9B0-BA36-E880-55E769CB0950}"/>
                  </a:ext>
                </a:extLst>
              </p:cNvPr>
              <p:cNvSpPr/>
              <p:nvPr/>
            </p:nvSpPr>
            <p:spPr>
              <a:xfrm>
                <a:off x="9098846" y="1403269"/>
                <a:ext cx="143510" cy="31496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1496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314529"/>
                    </a:lnTo>
                    <a:lnTo>
                      <a:pt x="143184" y="314529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04" name="object 31">
                <a:extLst>
                  <a:ext uri="{FF2B5EF4-FFF2-40B4-BE49-F238E27FC236}">
                    <a16:creationId xmlns:a16="http://schemas.microsoft.com/office/drawing/2014/main" id="{7972D512-1402-02B9-2E2A-C0D1F92EB974}"/>
                  </a:ext>
                </a:extLst>
              </p:cNvPr>
              <p:cNvSpPr/>
              <p:nvPr/>
            </p:nvSpPr>
            <p:spPr>
              <a:xfrm>
                <a:off x="9098846" y="1403269"/>
                <a:ext cx="143510" cy="31496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1496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314529"/>
                    </a:lnTo>
                    <a:lnTo>
                      <a:pt x="0" y="31452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05" name="object 32">
                <a:extLst>
                  <a:ext uri="{FF2B5EF4-FFF2-40B4-BE49-F238E27FC236}">
                    <a16:creationId xmlns:a16="http://schemas.microsoft.com/office/drawing/2014/main" id="{871EE298-1B39-91D8-1CB9-7DA235030508}"/>
                  </a:ext>
                </a:extLst>
              </p:cNvPr>
              <p:cNvSpPr/>
              <p:nvPr/>
            </p:nvSpPr>
            <p:spPr>
              <a:xfrm>
                <a:off x="9241543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290708"/>
                    </a:lnTo>
                    <a:lnTo>
                      <a:pt x="143184" y="290708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06" name="object 33">
                <a:extLst>
                  <a:ext uri="{FF2B5EF4-FFF2-40B4-BE49-F238E27FC236}">
                    <a16:creationId xmlns:a16="http://schemas.microsoft.com/office/drawing/2014/main" id="{2334F6D4-C2B4-F957-64CB-4BF4EF236071}"/>
                  </a:ext>
                </a:extLst>
              </p:cNvPr>
              <p:cNvSpPr/>
              <p:nvPr/>
            </p:nvSpPr>
            <p:spPr>
              <a:xfrm>
                <a:off x="9241543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90708"/>
                    </a:lnTo>
                    <a:lnTo>
                      <a:pt x="0" y="290708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07" name="object 34">
                <a:extLst>
                  <a:ext uri="{FF2B5EF4-FFF2-40B4-BE49-F238E27FC236}">
                    <a16:creationId xmlns:a16="http://schemas.microsoft.com/office/drawing/2014/main" id="{5C800273-2FBA-4271-13B7-AED913F7BDB0}"/>
                  </a:ext>
                </a:extLst>
              </p:cNvPr>
              <p:cNvSpPr/>
              <p:nvPr/>
            </p:nvSpPr>
            <p:spPr>
              <a:xfrm>
                <a:off x="9526937" y="1585520"/>
                <a:ext cx="143510" cy="1327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3271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132279"/>
                    </a:lnTo>
                    <a:lnTo>
                      <a:pt x="143183" y="132279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08" name="object 35">
                <a:extLst>
                  <a:ext uri="{FF2B5EF4-FFF2-40B4-BE49-F238E27FC236}">
                    <a16:creationId xmlns:a16="http://schemas.microsoft.com/office/drawing/2014/main" id="{FD396B4E-2DA6-FEF0-80F0-E462BAB413CE}"/>
                  </a:ext>
                </a:extLst>
              </p:cNvPr>
              <p:cNvSpPr/>
              <p:nvPr/>
            </p:nvSpPr>
            <p:spPr>
              <a:xfrm>
                <a:off x="9526937" y="1585520"/>
                <a:ext cx="143510" cy="1327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3271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132279"/>
                    </a:lnTo>
                    <a:lnTo>
                      <a:pt x="0" y="13227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09" name="object 36">
                <a:extLst>
                  <a:ext uri="{FF2B5EF4-FFF2-40B4-BE49-F238E27FC236}">
                    <a16:creationId xmlns:a16="http://schemas.microsoft.com/office/drawing/2014/main" id="{53C6B549-A2DC-DDE4-F000-146797BE3EFB}"/>
                  </a:ext>
                </a:extLst>
              </p:cNvPr>
              <p:cNvSpPr/>
              <p:nvPr/>
            </p:nvSpPr>
            <p:spPr>
              <a:xfrm>
                <a:off x="9669635" y="1479669"/>
                <a:ext cx="143510" cy="2381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38125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238130"/>
                    </a:lnTo>
                    <a:lnTo>
                      <a:pt x="143183" y="238130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10" name="object 37">
                <a:extLst>
                  <a:ext uri="{FF2B5EF4-FFF2-40B4-BE49-F238E27FC236}">
                    <a16:creationId xmlns:a16="http://schemas.microsoft.com/office/drawing/2014/main" id="{9BB9B77F-615B-0F1E-B278-4E74457260A9}"/>
                  </a:ext>
                </a:extLst>
              </p:cNvPr>
              <p:cNvSpPr/>
              <p:nvPr/>
            </p:nvSpPr>
            <p:spPr>
              <a:xfrm>
                <a:off x="9669635" y="1479669"/>
                <a:ext cx="143510" cy="2381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38125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38129"/>
                    </a:lnTo>
                    <a:lnTo>
                      <a:pt x="0" y="23812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11" name="object 38">
                <a:extLst>
                  <a:ext uri="{FF2B5EF4-FFF2-40B4-BE49-F238E27FC236}">
                    <a16:creationId xmlns:a16="http://schemas.microsoft.com/office/drawing/2014/main" id="{0CB82CBE-6414-D1BB-9A05-599ACB4DDABE}"/>
                  </a:ext>
                </a:extLst>
              </p:cNvPr>
              <p:cNvSpPr/>
              <p:nvPr/>
            </p:nvSpPr>
            <p:spPr>
              <a:xfrm>
                <a:off x="9812332" y="1396268"/>
                <a:ext cx="143510" cy="32194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2194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321530"/>
                    </a:lnTo>
                    <a:lnTo>
                      <a:pt x="143183" y="321530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12" name="object 39">
                <a:extLst>
                  <a:ext uri="{FF2B5EF4-FFF2-40B4-BE49-F238E27FC236}">
                    <a16:creationId xmlns:a16="http://schemas.microsoft.com/office/drawing/2014/main" id="{227999FC-B3B5-E263-E08A-F559A8AF07CD}"/>
                  </a:ext>
                </a:extLst>
              </p:cNvPr>
              <p:cNvSpPr/>
              <p:nvPr/>
            </p:nvSpPr>
            <p:spPr>
              <a:xfrm>
                <a:off x="9812332" y="1396268"/>
                <a:ext cx="143510" cy="32194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2194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321531"/>
                    </a:lnTo>
                    <a:lnTo>
                      <a:pt x="0" y="321531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13" name="object 40">
                <a:extLst>
                  <a:ext uri="{FF2B5EF4-FFF2-40B4-BE49-F238E27FC236}">
                    <a16:creationId xmlns:a16="http://schemas.microsoft.com/office/drawing/2014/main" id="{6866D6EC-0CE5-5DF7-B08B-9DD0AC4FD2E7}"/>
                  </a:ext>
                </a:extLst>
              </p:cNvPr>
              <p:cNvSpPr/>
              <p:nvPr/>
            </p:nvSpPr>
            <p:spPr>
              <a:xfrm>
                <a:off x="9955026" y="1661887"/>
                <a:ext cx="143510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651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55911"/>
                    </a:lnTo>
                    <a:lnTo>
                      <a:pt x="143183" y="55911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14" name="object 41">
                <a:extLst>
                  <a:ext uri="{FF2B5EF4-FFF2-40B4-BE49-F238E27FC236}">
                    <a16:creationId xmlns:a16="http://schemas.microsoft.com/office/drawing/2014/main" id="{144F3F71-716D-1101-F36D-10C933BF1EED}"/>
                  </a:ext>
                </a:extLst>
              </p:cNvPr>
              <p:cNvSpPr/>
              <p:nvPr/>
            </p:nvSpPr>
            <p:spPr>
              <a:xfrm>
                <a:off x="9955026" y="1661887"/>
                <a:ext cx="143510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651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55911"/>
                    </a:lnTo>
                    <a:lnTo>
                      <a:pt x="0" y="55911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</p:grpSp>
        <p:grpSp>
          <p:nvGrpSpPr>
            <p:cNvPr id="186" name="object 129">
              <a:extLst>
                <a:ext uri="{FF2B5EF4-FFF2-40B4-BE49-F238E27FC236}">
                  <a16:creationId xmlns:a16="http://schemas.microsoft.com/office/drawing/2014/main" id="{0BA15FDB-4FDC-56CF-8926-4B460DE97131}"/>
                </a:ext>
              </a:extLst>
            </p:cNvPr>
            <p:cNvGrpSpPr/>
            <p:nvPr/>
          </p:nvGrpSpPr>
          <p:grpSpPr>
            <a:xfrm>
              <a:off x="8160019" y="315212"/>
              <a:ext cx="108623" cy="401079"/>
              <a:chOff x="9379478" y="1183342"/>
              <a:chExt cx="153035" cy="539750"/>
            </a:xfrm>
          </p:grpSpPr>
          <p:sp>
            <p:nvSpPr>
              <p:cNvPr id="187" name="object 130">
                <a:extLst>
                  <a:ext uri="{FF2B5EF4-FFF2-40B4-BE49-F238E27FC236}">
                    <a16:creationId xmlns:a16="http://schemas.microsoft.com/office/drawing/2014/main" id="{F2124354-0CCE-C4C6-0516-0C8CECECDF87}"/>
                  </a:ext>
                </a:extLst>
              </p:cNvPr>
              <p:cNvSpPr/>
              <p:nvPr/>
            </p:nvSpPr>
            <p:spPr>
              <a:xfrm>
                <a:off x="9384241" y="1188105"/>
                <a:ext cx="143510" cy="5302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30225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529694"/>
                    </a:lnTo>
                    <a:lnTo>
                      <a:pt x="143184" y="529694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88" name="object 131">
                <a:extLst>
                  <a:ext uri="{FF2B5EF4-FFF2-40B4-BE49-F238E27FC236}">
                    <a16:creationId xmlns:a16="http://schemas.microsoft.com/office/drawing/2014/main" id="{5FA7065E-5022-C360-2357-7A4D87068DDF}"/>
                  </a:ext>
                </a:extLst>
              </p:cNvPr>
              <p:cNvSpPr/>
              <p:nvPr/>
            </p:nvSpPr>
            <p:spPr>
              <a:xfrm>
                <a:off x="9384241" y="1188105"/>
                <a:ext cx="143510" cy="5302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30225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529694"/>
                    </a:lnTo>
                    <a:lnTo>
                      <a:pt x="0" y="529694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</p:grpSp>
      </p:grpSp>
      <p:sp>
        <p:nvSpPr>
          <p:cNvPr id="225" name="TextBox 224">
            <a:extLst>
              <a:ext uri="{FF2B5EF4-FFF2-40B4-BE49-F238E27FC236}">
                <a16:creationId xmlns:a16="http://schemas.microsoft.com/office/drawing/2014/main" id="{6AA642E5-EF16-E590-5436-2BE4C624FC0B}"/>
              </a:ext>
            </a:extLst>
          </p:cNvPr>
          <p:cNvSpPr txBox="1"/>
          <p:nvPr/>
        </p:nvSpPr>
        <p:spPr>
          <a:xfrm>
            <a:off x="3866361" y="4536811"/>
            <a:ext cx="705109" cy="4139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90" spc="-11" dirty="0">
                <a:latin typeface="Calibri"/>
                <a:cs typeface="Calibri"/>
              </a:rPr>
              <a:t>sat</a:t>
            </a:r>
            <a:endParaRPr lang="en-US" sz="2090" dirty="0"/>
          </a:p>
        </p:txBody>
      </p:sp>
      <p:sp>
        <p:nvSpPr>
          <p:cNvPr id="226" name="TextBox 225">
            <a:extLst>
              <a:ext uri="{FF2B5EF4-FFF2-40B4-BE49-F238E27FC236}">
                <a16:creationId xmlns:a16="http://schemas.microsoft.com/office/drawing/2014/main" id="{8FD91B8D-AB17-0C28-61A8-A89A3578B72F}"/>
              </a:ext>
            </a:extLst>
          </p:cNvPr>
          <p:cNvSpPr txBox="1"/>
          <p:nvPr/>
        </p:nvSpPr>
        <p:spPr>
          <a:xfrm>
            <a:off x="4483725" y="4544695"/>
            <a:ext cx="705109" cy="4139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90" spc="-11" dirty="0">
                <a:latin typeface="Calibri"/>
                <a:cs typeface="Calibri"/>
              </a:rPr>
              <a:t>on</a:t>
            </a:r>
            <a:endParaRPr lang="en-US" sz="2090" dirty="0"/>
          </a:p>
        </p:txBody>
      </p:sp>
      <p:sp>
        <p:nvSpPr>
          <p:cNvPr id="227" name="TextBox 226">
            <a:extLst>
              <a:ext uri="{FF2B5EF4-FFF2-40B4-BE49-F238E27FC236}">
                <a16:creationId xmlns:a16="http://schemas.microsoft.com/office/drawing/2014/main" id="{47086B04-CECB-D3E2-C06C-AB5C5EA0F64E}"/>
              </a:ext>
            </a:extLst>
          </p:cNvPr>
          <p:cNvSpPr txBox="1"/>
          <p:nvPr/>
        </p:nvSpPr>
        <p:spPr>
          <a:xfrm>
            <a:off x="5097843" y="4544695"/>
            <a:ext cx="705109" cy="4139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90" spc="-11" dirty="0">
                <a:solidFill>
                  <a:srgbClr val="7030A0"/>
                </a:solidFill>
                <a:latin typeface="Calibri"/>
                <a:cs typeface="Calibri"/>
              </a:rPr>
              <a:t>the</a:t>
            </a:r>
            <a:endParaRPr lang="en-US" sz="2090" dirty="0">
              <a:solidFill>
                <a:srgbClr val="7030A0"/>
              </a:solidFill>
            </a:endParaRPr>
          </a:p>
        </p:txBody>
      </p:sp>
      <p:grpSp>
        <p:nvGrpSpPr>
          <p:cNvPr id="242" name="Group 241">
            <a:extLst>
              <a:ext uri="{FF2B5EF4-FFF2-40B4-BE49-F238E27FC236}">
                <a16:creationId xmlns:a16="http://schemas.microsoft.com/office/drawing/2014/main" id="{F3F365B7-7A28-1386-33CD-3DA38A66430C}"/>
              </a:ext>
            </a:extLst>
          </p:cNvPr>
          <p:cNvGrpSpPr/>
          <p:nvPr/>
        </p:nvGrpSpPr>
        <p:grpSpPr>
          <a:xfrm>
            <a:off x="4986992" y="2011710"/>
            <a:ext cx="672531" cy="594615"/>
            <a:chOff x="3879354" y="1837362"/>
            <a:chExt cx="672531" cy="594615"/>
          </a:xfrm>
        </p:grpSpPr>
        <p:cxnSp>
          <p:nvCxnSpPr>
            <p:cNvPr id="243" name="Curved Connector 242">
              <a:extLst>
                <a:ext uri="{FF2B5EF4-FFF2-40B4-BE49-F238E27FC236}">
                  <a16:creationId xmlns:a16="http://schemas.microsoft.com/office/drawing/2014/main" id="{D5540445-FD50-00CD-63F3-F17D88F61A19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4130812" y="2019469"/>
              <a:ext cx="527558" cy="297458"/>
            </a:xfrm>
            <a:prstGeom prst="curvedConnector2">
              <a:avLst/>
            </a:prstGeom>
            <a:ln w="19050">
              <a:solidFill>
                <a:schemeClr val="accent4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4" name="TextBox 243">
              <a:extLst>
                <a:ext uri="{FF2B5EF4-FFF2-40B4-BE49-F238E27FC236}">
                  <a16:creationId xmlns:a16="http://schemas.microsoft.com/office/drawing/2014/main" id="{95136B6A-CD96-7659-08EB-1353FBB452B9}"/>
                </a:ext>
              </a:extLst>
            </p:cNvPr>
            <p:cNvSpPr txBox="1"/>
            <p:nvPr/>
          </p:nvSpPr>
          <p:spPr>
            <a:xfrm rot="19178311">
              <a:off x="3879354" y="1837362"/>
              <a:ext cx="672531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spc="-11" dirty="0">
                  <a:solidFill>
                    <a:srgbClr val="C00000"/>
                  </a:solidFill>
                  <a:latin typeface="Times" pitchFamily="2" charset="0"/>
                  <a:cs typeface="Calibri"/>
                </a:rPr>
                <a:t>sample</a:t>
              </a:r>
              <a:endParaRPr lang="en-US" sz="1000" dirty="0">
                <a:solidFill>
                  <a:srgbClr val="C00000"/>
                </a:solidFill>
                <a:latin typeface="Times" pitchFamily="2" charset="0"/>
              </a:endParaRPr>
            </a:p>
          </p:txBody>
        </p:sp>
      </p:grpSp>
      <p:sp>
        <p:nvSpPr>
          <p:cNvPr id="251" name="TextBox 250">
            <a:extLst>
              <a:ext uri="{FF2B5EF4-FFF2-40B4-BE49-F238E27FC236}">
                <a16:creationId xmlns:a16="http://schemas.microsoft.com/office/drawing/2014/main" id="{09294905-5089-A051-8054-55104532544A}"/>
              </a:ext>
            </a:extLst>
          </p:cNvPr>
          <p:cNvSpPr txBox="1"/>
          <p:nvPr/>
        </p:nvSpPr>
        <p:spPr>
          <a:xfrm>
            <a:off x="5629934" y="1829034"/>
            <a:ext cx="593935" cy="400110"/>
          </a:xfrm>
          <a:prstGeom prst="rect">
            <a:avLst/>
          </a:prstGeom>
          <a:noFill/>
        </p:spPr>
        <p:txBody>
          <a:bodyPr wrap="square" lIns="9144" rIns="0">
            <a:spAutoFit/>
          </a:bodyPr>
          <a:lstStyle/>
          <a:p>
            <a:r>
              <a:rPr lang="en-US" sz="2000" spc="-11" dirty="0">
                <a:solidFill>
                  <a:srgbClr val="C00000"/>
                </a:solidFill>
                <a:latin typeface="Calibri"/>
                <a:cs typeface="Calibri"/>
              </a:rPr>
              <a:t>mat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53" name="文字方塊 74">
            <a:extLst>
              <a:ext uri="{FF2B5EF4-FFF2-40B4-BE49-F238E27FC236}">
                <a16:creationId xmlns:a16="http://schemas.microsoft.com/office/drawing/2014/main" id="{E3866C71-D5B8-350A-8558-EB6D647B8392}"/>
              </a:ext>
            </a:extLst>
          </p:cNvPr>
          <p:cNvSpPr txBox="1"/>
          <p:nvPr/>
        </p:nvSpPr>
        <p:spPr>
          <a:xfrm>
            <a:off x="176785" y="2342339"/>
            <a:ext cx="2257023" cy="919401"/>
          </a:xfrm>
          <a:prstGeom prst="wedgeRoundRectCallout">
            <a:avLst>
              <a:gd name="adj1" fmla="val 59849"/>
              <a:gd name="adj2" fmla="val -12905"/>
              <a:gd name="adj3" fmla="val 16667"/>
            </a:avLst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5776" algn="ctr">
              <a:spcBef>
                <a:spcPts val="582"/>
              </a:spcBef>
            </a:pPr>
            <a:r>
              <a:rPr lang="en-US" sz="1600" dirty="0">
                <a:latin typeface="Calibri"/>
                <a:cs typeface="Calibri"/>
              </a:rPr>
              <a:t>The probabilities get revised upon adding a new token to the input. </a:t>
            </a:r>
          </a:p>
        </p:txBody>
      </p:sp>
    </p:spTree>
    <p:extLst>
      <p:ext uri="{BB962C8B-B14F-4D97-AF65-F5344CB8AC3E}">
        <p14:creationId xmlns:p14="http://schemas.microsoft.com/office/powerpoint/2010/main" val="250306398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EC523BBC-4A40-685E-A7C0-A4D53647E83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5776">
              <a:lnSpc>
                <a:spcPts val="2426"/>
              </a:lnSpc>
            </a:pPr>
            <a:r>
              <a:rPr lang="en-US" sz="1800" dirty="0">
                <a:latin typeface="Calibri"/>
                <a:cs typeface="Calibri"/>
              </a:rPr>
              <a:t>Use</a:t>
            </a:r>
            <a:r>
              <a:rPr lang="en-US" sz="1800" spc="-18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the</a:t>
            </a:r>
            <a:r>
              <a:rPr lang="en-US" sz="1800" spc="-16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output</a:t>
            </a:r>
            <a:r>
              <a:rPr lang="en-US" sz="1800" spc="-16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of</a:t>
            </a:r>
            <a:r>
              <a:rPr lang="en-US" sz="1800" spc="-16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previous</a:t>
            </a:r>
            <a:r>
              <a:rPr lang="en-US" sz="1800" spc="-16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step</a:t>
            </a:r>
            <a:r>
              <a:rPr lang="en-US" sz="1800" spc="-16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as</a:t>
            </a:r>
            <a:r>
              <a:rPr lang="en-US" sz="1800" spc="-18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input</a:t>
            </a:r>
            <a:r>
              <a:rPr lang="en-US" sz="1800" spc="-16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to</a:t>
            </a:r>
            <a:r>
              <a:rPr lang="en-US" sz="1800" spc="-16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the</a:t>
            </a:r>
            <a:r>
              <a:rPr lang="en-US" sz="1800" spc="-16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next</a:t>
            </a:r>
            <a:r>
              <a:rPr lang="en-US" sz="1800" spc="-16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step</a:t>
            </a:r>
            <a:r>
              <a:rPr lang="en-US" sz="1800" spc="-16" dirty="0">
                <a:latin typeface="Calibri"/>
                <a:cs typeface="Calibri"/>
              </a:rPr>
              <a:t> </a:t>
            </a:r>
            <a:r>
              <a:rPr lang="en-US" sz="1800" spc="-5" dirty="0">
                <a:latin typeface="Calibri"/>
                <a:cs typeface="Calibri"/>
              </a:rPr>
              <a:t>repeatedly</a:t>
            </a:r>
            <a:endParaRPr lang="en-US" sz="1800" dirty="0">
              <a:latin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21" name="object 21"/>
          <p:cNvSpPr txBox="1">
            <a:spLocks noGrp="1"/>
          </p:cNvSpPr>
          <p:nvPr>
            <p:ph type="sldNum" sz="quarter" idx="4294967295"/>
          </p:nvPr>
        </p:nvSpPr>
        <p:spPr>
          <a:xfrm>
            <a:off x="8799513" y="10642600"/>
            <a:ext cx="344487" cy="276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95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165100">
              <a:lnSpc>
                <a:spcPts val="1975"/>
              </a:lnSpc>
            </a:pPr>
            <a:fld id="{81D60167-4931-47E6-BA6A-407CBD079E47}" type="slidenum">
              <a:rPr lang="en-US" spc="10" smtClean="0"/>
              <a:pPr marL="165100">
                <a:lnSpc>
                  <a:spcPts val="1975"/>
                </a:lnSpc>
              </a:pPr>
              <a:t>55</a:t>
            </a:fld>
            <a:endParaRPr spc="-11" dirty="0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22120" y="3281703"/>
            <a:ext cx="3432110" cy="849067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163300" y="3460137"/>
            <a:ext cx="2948632" cy="472674"/>
          </a:xfrm>
          <a:prstGeom prst="rect">
            <a:avLst/>
          </a:prstGeom>
        </p:spPr>
        <p:txBody>
          <a:bodyPr vert="horz" wrap="square" lIns="0" tIns="7220" rIns="0" bIns="0" rtlCol="0">
            <a:spAutoFit/>
          </a:bodyPr>
          <a:lstStyle/>
          <a:p>
            <a:pPr marL="5776">
              <a:spcBef>
                <a:spcPts val="57"/>
              </a:spcBef>
            </a:pPr>
            <a:r>
              <a:rPr sz="3024" spc="-23" dirty="0">
                <a:solidFill>
                  <a:srgbClr val="FFFFFF"/>
                </a:solidFill>
              </a:rPr>
              <a:t>TRANSFORMER</a:t>
            </a:r>
            <a:endParaRPr sz="3024"/>
          </a:p>
        </p:txBody>
      </p:sp>
      <p:sp>
        <p:nvSpPr>
          <p:cNvPr id="6" name="object 6"/>
          <p:cNvSpPr txBox="1"/>
          <p:nvPr/>
        </p:nvSpPr>
        <p:spPr>
          <a:xfrm>
            <a:off x="2906368" y="4579464"/>
            <a:ext cx="3723032" cy="328654"/>
          </a:xfrm>
          <a:prstGeom prst="rect">
            <a:avLst/>
          </a:prstGeom>
        </p:spPr>
        <p:txBody>
          <a:bodyPr vert="horz" wrap="square" lIns="0" tIns="6642" rIns="0" bIns="0" rtlCol="0">
            <a:spAutoFit/>
          </a:bodyPr>
          <a:lstStyle/>
          <a:p>
            <a:pPr marL="5776">
              <a:spcBef>
                <a:spcPts val="52"/>
              </a:spcBef>
              <a:tabLst>
                <a:tab pos="518681" algn="l"/>
              </a:tabLst>
            </a:pPr>
            <a:r>
              <a:rPr sz="2092" spc="-11" dirty="0">
                <a:latin typeface="Calibri"/>
                <a:cs typeface="Calibri"/>
              </a:rPr>
              <a:t>the</a:t>
            </a:r>
            <a:r>
              <a:rPr sz="2092" dirty="0">
                <a:latin typeface="Calibri"/>
                <a:cs typeface="Calibri"/>
              </a:rPr>
              <a:t>	</a:t>
            </a:r>
            <a:r>
              <a:rPr sz="2092" spc="-11" dirty="0">
                <a:latin typeface="Calibri"/>
                <a:cs typeface="Calibri"/>
              </a:rPr>
              <a:t>cat</a:t>
            </a:r>
            <a:r>
              <a:rPr lang="en-US" sz="2092" spc="-11" dirty="0">
                <a:latin typeface="Calibri"/>
                <a:cs typeface="Calibri"/>
              </a:rPr>
              <a:t>      </a:t>
            </a:r>
            <a:endParaRPr sz="2092" dirty="0">
              <a:latin typeface="Calibri"/>
              <a:cs typeface="Calibri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502417" y="4191833"/>
            <a:ext cx="150809" cy="471769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039479" y="4194405"/>
            <a:ext cx="150809" cy="471769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068107" y="4186897"/>
            <a:ext cx="150809" cy="471769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678848" y="4191833"/>
            <a:ext cx="150808" cy="471769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289586" y="4192042"/>
            <a:ext cx="150808" cy="471769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948808" y="4194405"/>
            <a:ext cx="150808" cy="471769"/>
          </a:xfrm>
          <a:prstGeom prst="rect">
            <a:avLst/>
          </a:prstGeom>
        </p:spPr>
      </p:pic>
      <p:sp>
        <p:nvSpPr>
          <p:cNvPr id="24" name="Title 23">
            <a:extLst>
              <a:ext uri="{FF2B5EF4-FFF2-40B4-BE49-F238E27FC236}">
                <a16:creationId xmlns:a16="http://schemas.microsoft.com/office/drawing/2014/main" id="{759223CE-925B-AC8A-2758-9501DF6BD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</a:t>
            </a:r>
            <a:r>
              <a:rPr lang="en-US" spc="-43" dirty="0"/>
              <a:t> </a:t>
            </a:r>
            <a:r>
              <a:rPr lang="en-US" dirty="0"/>
              <a:t>to</a:t>
            </a:r>
            <a:r>
              <a:rPr lang="en-US" spc="-36" dirty="0"/>
              <a:t> </a:t>
            </a:r>
            <a:r>
              <a:rPr lang="en-US" dirty="0"/>
              <a:t>use</a:t>
            </a:r>
            <a:r>
              <a:rPr lang="en-US" spc="-36" dirty="0"/>
              <a:t> </a:t>
            </a:r>
            <a:r>
              <a:rPr lang="en-US" dirty="0"/>
              <a:t>the</a:t>
            </a:r>
            <a:r>
              <a:rPr lang="en-US" spc="-36" dirty="0"/>
              <a:t> </a:t>
            </a:r>
            <a:r>
              <a:rPr lang="en-US" dirty="0"/>
              <a:t>model</a:t>
            </a:r>
            <a:r>
              <a:rPr lang="en-US" spc="-36" dirty="0"/>
              <a:t> </a:t>
            </a:r>
            <a:r>
              <a:rPr lang="en-US" dirty="0"/>
              <a:t>to</a:t>
            </a:r>
            <a:r>
              <a:rPr lang="en-US" spc="-36" dirty="0"/>
              <a:t> </a:t>
            </a:r>
            <a:r>
              <a:rPr lang="en-US" dirty="0"/>
              <a:t>generate</a:t>
            </a:r>
            <a:r>
              <a:rPr lang="en-US" spc="-36" dirty="0"/>
              <a:t> </a:t>
            </a:r>
            <a:r>
              <a:rPr lang="en-US" spc="-9" dirty="0"/>
              <a:t>text?</a:t>
            </a:r>
            <a:endParaRPr lang="en-US" dirty="0"/>
          </a:p>
        </p:txBody>
      </p:sp>
      <p:pic>
        <p:nvPicPr>
          <p:cNvPr id="2" name="object 14">
            <a:extLst>
              <a:ext uri="{FF2B5EF4-FFF2-40B4-BE49-F238E27FC236}">
                <a16:creationId xmlns:a16="http://schemas.microsoft.com/office/drawing/2014/main" id="{EC886CC7-7087-F3C8-362F-AE945B461947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513944" y="2814233"/>
            <a:ext cx="150809" cy="471769"/>
          </a:xfrm>
          <a:prstGeom prst="rect">
            <a:avLst/>
          </a:prstGeom>
        </p:spPr>
      </p:pic>
      <p:pic>
        <p:nvPicPr>
          <p:cNvPr id="23" name="object 15">
            <a:extLst>
              <a:ext uri="{FF2B5EF4-FFF2-40B4-BE49-F238E27FC236}">
                <a16:creationId xmlns:a16="http://schemas.microsoft.com/office/drawing/2014/main" id="{ED8E1DCC-B4DC-693C-680D-6E794FFD3E55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000473" y="2816777"/>
            <a:ext cx="150809" cy="471769"/>
          </a:xfrm>
          <a:prstGeom prst="rect">
            <a:avLst/>
          </a:prstGeom>
        </p:spPr>
      </p:pic>
      <p:pic>
        <p:nvPicPr>
          <p:cNvPr id="25" name="object 16">
            <a:extLst>
              <a:ext uri="{FF2B5EF4-FFF2-40B4-BE49-F238E27FC236}">
                <a16:creationId xmlns:a16="http://schemas.microsoft.com/office/drawing/2014/main" id="{7CC936D5-3B1B-5D7F-925E-173617DDB03C}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071837" y="2814026"/>
            <a:ext cx="150809" cy="471769"/>
          </a:xfrm>
          <a:prstGeom prst="rect">
            <a:avLst/>
          </a:prstGeom>
        </p:spPr>
      </p:pic>
      <p:pic>
        <p:nvPicPr>
          <p:cNvPr id="26" name="object 17">
            <a:extLst>
              <a:ext uri="{FF2B5EF4-FFF2-40B4-BE49-F238E27FC236}">
                <a16:creationId xmlns:a16="http://schemas.microsoft.com/office/drawing/2014/main" id="{E89A51E8-B1A9-DB07-156E-EFC68AB37C1D}"/>
              </a:ext>
            </a:extLst>
          </p:cNvPr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4670808" y="2814026"/>
            <a:ext cx="150808" cy="471769"/>
          </a:xfrm>
          <a:prstGeom prst="rect">
            <a:avLst/>
          </a:prstGeom>
        </p:spPr>
      </p:pic>
      <p:pic>
        <p:nvPicPr>
          <p:cNvPr id="27" name="object 18">
            <a:extLst>
              <a:ext uri="{FF2B5EF4-FFF2-40B4-BE49-F238E27FC236}">
                <a16:creationId xmlns:a16="http://schemas.microsoft.com/office/drawing/2014/main" id="{4F9C20B9-C94D-9675-5CF9-6E423A64EAB6}"/>
              </a:ext>
            </a:extLst>
          </p:cNvPr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5303150" y="2814232"/>
            <a:ext cx="150808" cy="471769"/>
          </a:xfrm>
          <a:prstGeom prst="rect">
            <a:avLst/>
          </a:prstGeom>
        </p:spPr>
      </p:pic>
      <p:pic>
        <p:nvPicPr>
          <p:cNvPr id="28" name="object 19">
            <a:extLst>
              <a:ext uri="{FF2B5EF4-FFF2-40B4-BE49-F238E27FC236}">
                <a16:creationId xmlns:a16="http://schemas.microsoft.com/office/drawing/2014/main" id="{4C510B9B-E96F-BB63-351B-97890A127606}"/>
              </a:ext>
            </a:extLst>
          </p:cNvPr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5962544" y="2816777"/>
            <a:ext cx="150808" cy="471769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719A6BF8-FB90-D152-002B-8A206A79374D}"/>
              </a:ext>
            </a:extLst>
          </p:cNvPr>
          <p:cNvGrpSpPr>
            <a:grpSpLocks noChangeAspect="1"/>
          </p:cNvGrpSpPr>
          <p:nvPr/>
        </p:nvGrpSpPr>
        <p:grpSpPr>
          <a:xfrm>
            <a:off x="3401752" y="2584389"/>
            <a:ext cx="359040" cy="127221"/>
            <a:chOff x="7316835" y="187982"/>
            <a:chExt cx="1490982" cy="528309"/>
          </a:xfrm>
        </p:grpSpPr>
        <p:grpSp>
          <p:nvGrpSpPr>
            <p:cNvPr id="30" name="object 14">
              <a:extLst>
                <a:ext uri="{FF2B5EF4-FFF2-40B4-BE49-F238E27FC236}">
                  <a16:creationId xmlns:a16="http://schemas.microsoft.com/office/drawing/2014/main" id="{6E3CC8BE-763B-73A0-8FCB-D5903DC0D126}"/>
                </a:ext>
              </a:extLst>
            </p:cNvPr>
            <p:cNvGrpSpPr/>
            <p:nvPr/>
          </p:nvGrpSpPr>
          <p:grpSpPr>
            <a:xfrm>
              <a:off x="7316835" y="187982"/>
              <a:ext cx="1490982" cy="527960"/>
              <a:chOff x="8191551" y="1012122"/>
              <a:chExt cx="2100580" cy="710501"/>
            </a:xfrm>
          </p:grpSpPr>
          <p:sp>
            <p:nvSpPr>
              <p:cNvPr id="34" name="object 16">
                <a:extLst>
                  <a:ext uri="{FF2B5EF4-FFF2-40B4-BE49-F238E27FC236}">
                    <a16:creationId xmlns:a16="http://schemas.microsoft.com/office/drawing/2014/main" id="{5089C2EE-15E5-E2DF-7680-7B0C34ED0C3C}"/>
                  </a:ext>
                </a:extLst>
              </p:cNvPr>
              <p:cNvSpPr/>
              <p:nvPr/>
            </p:nvSpPr>
            <p:spPr>
              <a:xfrm>
                <a:off x="8191551" y="1711511"/>
                <a:ext cx="33655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36550">
                    <a:moveTo>
                      <a:pt x="0" y="0"/>
                    </a:moveTo>
                    <a:lnTo>
                      <a:pt x="336506" y="0"/>
                    </a:lnTo>
                  </a:path>
                </a:pathLst>
              </a:custGeom>
              <a:ln w="12576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35" name="object 17">
                <a:extLst>
                  <a:ext uri="{FF2B5EF4-FFF2-40B4-BE49-F238E27FC236}">
                    <a16:creationId xmlns:a16="http://schemas.microsoft.com/office/drawing/2014/main" id="{B0472FD5-BBD0-0C17-96B4-EFDA75430858}"/>
                  </a:ext>
                </a:extLst>
              </p:cNvPr>
              <p:cNvSpPr/>
              <p:nvPr/>
            </p:nvSpPr>
            <p:spPr>
              <a:xfrm>
                <a:off x="8191551" y="1716273"/>
                <a:ext cx="479425" cy="0"/>
              </a:xfrm>
              <a:custGeom>
                <a:avLst/>
                <a:gdLst/>
                <a:ahLst/>
                <a:cxnLst/>
                <a:rect l="l" t="t" r="r" b="b"/>
                <a:pathLst>
                  <a:path w="479425">
                    <a:moveTo>
                      <a:pt x="0" y="0"/>
                    </a:moveTo>
                    <a:lnTo>
                      <a:pt x="479204" y="0"/>
                    </a:lnTo>
                  </a:path>
                </a:pathLst>
              </a:custGeom>
              <a:ln w="317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36" name="object 18">
                <a:extLst>
                  <a:ext uri="{FF2B5EF4-FFF2-40B4-BE49-F238E27FC236}">
                    <a16:creationId xmlns:a16="http://schemas.microsoft.com/office/drawing/2014/main" id="{5E05BF68-895A-AD95-6FFB-1D4CB50EEEDB}"/>
                  </a:ext>
                </a:extLst>
              </p:cNvPr>
              <p:cNvSpPr/>
              <p:nvPr/>
            </p:nvSpPr>
            <p:spPr>
              <a:xfrm>
                <a:off x="10098210" y="1711511"/>
                <a:ext cx="19367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93675">
                    <a:moveTo>
                      <a:pt x="0" y="0"/>
                    </a:moveTo>
                    <a:lnTo>
                      <a:pt x="193322" y="0"/>
                    </a:lnTo>
                  </a:path>
                </a:pathLst>
              </a:custGeom>
              <a:ln w="12576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37" name="object 19">
                <a:extLst>
                  <a:ext uri="{FF2B5EF4-FFF2-40B4-BE49-F238E27FC236}">
                    <a16:creationId xmlns:a16="http://schemas.microsoft.com/office/drawing/2014/main" id="{6EC1A8C2-C5C6-AFE5-BDD5-7BC86A275631}"/>
                  </a:ext>
                </a:extLst>
              </p:cNvPr>
              <p:cNvSpPr/>
              <p:nvPr/>
            </p:nvSpPr>
            <p:spPr>
              <a:xfrm>
                <a:off x="8191551" y="1716273"/>
                <a:ext cx="2100580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2100579" h="6350">
                    <a:moveTo>
                      <a:pt x="1906658" y="0"/>
                    </a:moveTo>
                    <a:lnTo>
                      <a:pt x="2099981" y="0"/>
                    </a:lnTo>
                  </a:path>
                  <a:path w="2100579" h="6350">
                    <a:moveTo>
                      <a:pt x="0" y="6288"/>
                    </a:moveTo>
                    <a:lnTo>
                      <a:pt x="2099981" y="6288"/>
                    </a:lnTo>
                  </a:path>
                </a:pathLst>
              </a:custGeom>
              <a:ln w="317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38" name="object 20">
                <a:extLst>
                  <a:ext uri="{FF2B5EF4-FFF2-40B4-BE49-F238E27FC236}">
                    <a16:creationId xmlns:a16="http://schemas.microsoft.com/office/drawing/2014/main" id="{854FA202-295C-92D9-907A-9903C660B6F3}"/>
                  </a:ext>
                </a:extLst>
              </p:cNvPr>
              <p:cNvSpPr/>
              <p:nvPr/>
            </p:nvSpPr>
            <p:spPr>
              <a:xfrm>
                <a:off x="8385361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87496"/>
                    </a:lnTo>
                    <a:lnTo>
                      <a:pt x="143183" y="87496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39" name="object 21">
                <a:extLst>
                  <a:ext uri="{FF2B5EF4-FFF2-40B4-BE49-F238E27FC236}">
                    <a16:creationId xmlns:a16="http://schemas.microsoft.com/office/drawing/2014/main" id="{7E7CCF93-ECA0-022E-08D0-847B3CC3C022}"/>
                  </a:ext>
                </a:extLst>
              </p:cNvPr>
              <p:cNvSpPr/>
              <p:nvPr/>
            </p:nvSpPr>
            <p:spPr>
              <a:xfrm>
                <a:off x="8385361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87496"/>
                    </a:lnTo>
                    <a:lnTo>
                      <a:pt x="0" y="8749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40" name="object 22">
                <a:extLst>
                  <a:ext uri="{FF2B5EF4-FFF2-40B4-BE49-F238E27FC236}">
                    <a16:creationId xmlns:a16="http://schemas.microsoft.com/office/drawing/2014/main" id="{921D9F67-21C4-6ECB-A8B0-359B4B4D50EA}"/>
                  </a:ext>
                </a:extLst>
              </p:cNvPr>
              <p:cNvSpPr/>
              <p:nvPr/>
            </p:nvSpPr>
            <p:spPr>
              <a:xfrm>
                <a:off x="8528058" y="1012122"/>
                <a:ext cx="143510" cy="70612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706119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705676"/>
                    </a:lnTo>
                    <a:lnTo>
                      <a:pt x="143183" y="705676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41" name="object 23">
                <a:extLst>
                  <a:ext uri="{FF2B5EF4-FFF2-40B4-BE49-F238E27FC236}">
                    <a16:creationId xmlns:a16="http://schemas.microsoft.com/office/drawing/2014/main" id="{22F2AFAB-4EA3-B8BA-CFBB-7067D833F9B5}"/>
                  </a:ext>
                </a:extLst>
              </p:cNvPr>
              <p:cNvSpPr/>
              <p:nvPr/>
            </p:nvSpPr>
            <p:spPr>
              <a:xfrm>
                <a:off x="8528058" y="1012122"/>
                <a:ext cx="143510" cy="70612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706119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705676"/>
                    </a:lnTo>
                    <a:lnTo>
                      <a:pt x="0" y="70567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42" name="object 24">
                <a:extLst>
                  <a:ext uri="{FF2B5EF4-FFF2-40B4-BE49-F238E27FC236}">
                    <a16:creationId xmlns:a16="http://schemas.microsoft.com/office/drawing/2014/main" id="{412D8BC5-A57D-4864-8C1A-D6F72A2BD986}"/>
                  </a:ext>
                </a:extLst>
              </p:cNvPr>
              <p:cNvSpPr/>
              <p:nvPr/>
            </p:nvSpPr>
            <p:spPr>
              <a:xfrm>
                <a:off x="8670755" y="1535343"/>
                <a:ext cx="143510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82880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182455"/>
                    </a:lnTo>
                    <a:lnTo>
                      <a:pt x="143183" y="182455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43" name="object 25">
                <a:extLst>
                  <a:ext uri="{FF2B5EF4-FFF2-40B4-BE49-F238E27FC236}">
                    <a16:creationId xmlns:a16="http://schemas.microsoft.com/office/drawing/2014/main" id="{4AEE9781-B2E5-BC3A-23A5-C41654B491B3}"/>
                  </a:ext>
                </a:extLst>
              </p:cNvPr>
              <p:cNvSpPr/>
              <p:nvPr/>
            </p:nvSpPr>
            <p:spPr>
              <a:xfrm>
                <a:off x="8670755" y="1535343"/>
                <a:ext cx="143510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8288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182455"/>
                    </a:lnTo>
                    <a:lnTo>
                      <a:pt x="0" y="182455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44" name="object 26">
                <a:extLst>
                  <a:ext uri="{FF2B5EF4-FFF2-40B4-BE49-F238E27FC236}">
                    <a16:creationId xmlns:a16="http://schemas.microsoft.com/office/drawing/2014/main" id="{BC9FABB4-5C6D-D18A-CE86-0C13F3054377}"/>
                  </a:ext>
                </a:extLst>
              </p:cNvPr>
              <p:cNvSpPr/>
              <p:nvPr/>
            </p:nvSpPr>
            <p:spPr>
              <a:xfrm>
                <a:off x="8813451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290708"/>
                    </a:lnTo>
                    <a:lnTo>
                      <a:pt x="143184" y="290708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45" name="object 27">
                <a:extLst>
                  <a:ext uri="{FF2B5EF4-FFF2-40B4-BE49-F238E27FC236}">
                    <a16:creationId xmlns:a16="http://schemas.microsoft.com/office/drawing/2014/main" id="{90F68DA0-A276-875E-FC82-C69B549F119F}"/>
                  </a:ext>
                </a:extLst>
              </p:cNvPr>
              <p:cNvSpPr/>
              <p:nvPr/>
            </p:nvSpPr>
            <p:spPr>
              <a:xfrm>
                <a:off x="8813451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90707"/>
                    </a:lnTo>
                    <a:lnTo>
                      <a:pt x="0" y="290707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46" name="object 28">
                <a:extLst>
                  <a:ext uri="{FF2B5EF4-FFF2-40B4-BE49-F238E27FC236}">
                    <a16:creationId xmlns:a16="http://schemas.microsoft.com/office/drawing/2014/main" id="{9CC13F11-B1C9-D886-724B-BDCC155665CB}"/>
                  </a:ext>
                </a:extLst>
              </p:cNvPr>
              <p:cNvSpPr/>
              <p:nvPr/>
            </p:nvSpPr>
            <p:spPr>
              <a:xfrm>
                <a:off x="8956149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87496"/>
                    </a:lnTo>
                    <a:lnTo>
                      <a:pt x="143184" y="87496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47" name="object 29">
                <a:extLst>
                  <a:ext uri="{FF2B5EF4-FFF2-40B4-BE49-F238E27FC236}">
                    <a16:creationId xmlns:a16="http://schemas.microsoft.com/office/drawing/2014/main" id="{BE951150-5D47-EF88-B797-064141931FD2}"/>
                  </a:ext>
                </a:extLst>
              </p:cNvPr>
              <p:cNvSpPr/>
              <p:nvPr/>
            </p:nvSpPr>
            <p:spPr>
              <a:xfrm>
                <a:off x="8956149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87496"/>
                    </a:lnTo>
                    <a:lnTo>
                      <a:pt x="0" y="8749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48" name="object 30">
                <a:extLst>
                  <a:ext uri="{FF2B5EF4-FFF2-40B4-BE49-F238E27FC236}">
                    <a16:creationId xmlns:a16="http://schemas.microsoft.com/office/drawing/2014/main" id="{0F421B6B-F93A-4EE3-A441-21F5B5AF5E45}"/>
                  </a:ext>
                </a:extLst>
              </p:cNvPr>
              <p:cNvSpPr/>
              <p:nvPr/>
            </p:nvSpPr>
            <p:spPr>
              <a:xfrm>
                <a:off x="9098846" y="1403269"/>
                <a:ext cx="143510" cy="31496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1496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314529"/>
                    </a:lnTo>
                    <a:lnTo>
                      <a:pt x="143184" y="314529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49" name="object 31">
                <a:extLst>
                  <a:ext uri="{FF2B5EF4-FFF2-40B4-BE49-F238E27FC236}">
                    <a16:creationId xmlns:a16="http://schemas.microsoft.com/office/drawing/2014/main" id="{11093A0C-015F-7F7A-A2D8-F25DD33BB068}"/>
                  </a:ext>
                </a:extLst>
              </p:cNvPr>
              <p:cNvSpPr/>
              <p:nvPr/>
            </p:nvSpPr>
            <p:spPr>
              <a:xfrm>
                <a:off x="9098846" y="1403269"/>
                <a:ext cx="143510" cy="31496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1496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314529"/>
                    </a:lnTo>
                    <a:lnTo>
                      <a:pt x="0" y="31452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50" name="object 32">
                <a:extLst>
                  <a:ext uri="{FF2B5EF4-FFF2-40B4-BE49-F238E27FC236}">
                    <a16:creationId xmlns:a16="http://schemas.microsoft.com/office/drawing/2014/main" id="{D3A1C9EC-09E2-DABC-70C1-FF295C9029D9}"/>
                  </a:ext>
                </a:extLst>
              </p:cNvPr>
              <p:cNvSpPr/>
              <p:nvPr/>
            </p:nvSpPr>
            <p:spPr>
              <a:xfrm>
                <a:off x="9241543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290708"/>
                    </a:lnTo>
                    <a:lnTo>
                      <a:pt x="143184" y="290708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51" name="object 33">
                <a:extLst>
                  <a:ext uri="{FF2B5EF4-FFF2-40B4-BE49-F238E27FC236}">
                    <a16:creationId xmlns:a16="http://schemas.microsoft.com/office/drawing/2014/main" id="{5DB89367-22DC-7BC5-C6A2-C4F53B724B87}"/>
                  </a:ext>
                </a:extLst>
              </p:cNvPr>
              <p:cNvSpPr/>
              <p:nvPr/>
            </p:nvSpPr>
            <p:spPr>
              <a:xfrm>
                <a:off x="9241543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90708"/>
                    </a:lnTo>
                    <a:lnTo>
                      <a:pt x="0" y="290708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52" name="object 34">
                <a:extLst>
                  <a:ext uri="{FF2B5EF4-FFF2-40B4-BE49-F238E27FC236}">
                    <a16:creationId xmlns:a16="http://schemas.microsoft.com/office/drawing/2014/main" id="{428FCE1F-D9B5-F1F1-4A94-566494D7490A}"/>
                  </a:ext>
                </a:extLst>
              </p:cNvPr>
              <p:cNvSpPr/>
              <p:nvPr/>
            </p:nvSpPr>
            <p:spPr>
              <a:xfrm>
                <a:off x="9526937" y="1585520"/>
                <a:ext cx="143510" cy="1327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3271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132279"/>
                    </a:lnTo>
                    <a:lnTo>
                      <a:pt x="143183" y="132279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53" name="object 35">
                <a:extLst>
                  <a:ext uri="{FF2B5EF4-FFF2-40B4-BE49-F238E27FC236}">
                    <a16:creationId xmlns:a16="http://schemas.microsoft.com/office/drawing/2014/main" id="{F6DD47FE-30E1-9427-24D6-5D8604B0DEE2}"/>
                  </a:ext>
                </a:extLst>
              </p:cNvPr>
              <p:cNvSpPr/>
              <p:nvPr/>
            </p:nvSpPr>
            <p:spPr>
              <a:xfrm>
                <a:off x="9526937" y="1585520"/>
                <a:ext cx="143510" cy="1327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3271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132279"/>
                    </a:lnTo>
                    <a:lnTo>
                      <a:pt x="0" y="13227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54" name="object 36">
                <a:extLst>
                  <a:ext uri="{FF2B5EF4-FFF2-40B4-BE49-F238E27FC236}">
                    <a16:creationId xmlns:a16="http://schemas.microsoft.com/office/drawing/2014/main" id="{66DF5A60-4A42-8036-3808-BE489E732AAD}"/>
                  </a:ext>
                </a:extLst>
              </p:cNvPr>
              <p:cNvSpPr/>
              <p:nvPr/>
            </p:nvSpPr>
            <p:spPr>
              <a:xfrm>
                <a:off x="9669635" y="1479669"/>
                <a:ext cx="143510" cy="2381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38125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238130"/>
                    </a:lnTo>
                    <a:lnTo>
                      <a:pt x="143183" y="238130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55" name="object 37">
                <a:extLst>
                  <a:ext uri="{FF2B5EF4-FFF2-40B4-BE49-F238E27FC236}">
                    <a16:creationId xmlns:a16="http://schemas.microsoft.com/office/drawing/2014/main" id="{0C288099-FBF7-CB6A-1A6F-09782CFD3F18}"/>
                  </a:ext>
                </a:extLst>
              </p:cNvPr>
              <p:cNvSpPr/>
              <p:nvPr/>
            </p:nvSpPr>
            <p:spPr>
              <a:xfrm>
                <a:off x="9669635" y="1479669"/>
                <a:ext cx="143510" cy="2381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38125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38129"/>
                    </a:lnTo>
                    <a:lnTo>
                      <a:pt x="0" y="23812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56" name="object 38">
                <a:extLst>
                  <a:ext uri="{FF2B5EF4-FFF2-40B4-BE49-F238E27FC236}">
                    <a16:creationId xmlns:a16="http://schemas.microsoft.com/office/drawing/2014/main" id="{FE473D7F-BE94-6FBF-8B5C-BE60BC3C3497}"/>
                  </a:ext>
                </a:extLst>
              </p:cNvPr>
              <p:cNvSpPr/>
              <p:nvPr/>
            </p:nvSpPr>
            <p:spPr>
              <a:xfrm>
                <a:off x="9812332" y="1396268"/>
                <a:ext cx="143510" cy="32194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2194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321530"/>
                    </a:lnTo>
                    <a:lnTo>
                      <a:pt x="143183" y="321530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57" name="object 39">
                <a:extLst>
                  <a:ext uri="{FF2B5EF4-FFF2-40B4-BE49-F238E27FC236}">
                    <a16:creationId xmlns:a16="http://schemas.microsoft.com/office/drawing/2014/main" id="{15C7CC62-806A-FB21-73BC-1C8AEE8739BF}"/>
                  </a:ext>
                </a:extLst>
              </p:cNvPr>
              <p:cNvSpPr/>
              <p:nvPr/>
            </p:nvSpPr>
            <p:spPr>
              <a:xfrm>
                <a:off x="9812332" y="1396268"/>
                <a:ext cx="143510" cy="32194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2194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321531"/>
                    </a:lnTo>
                    <a:lnTo>
                      <a:pt x="0" y="321531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58" name="object 40">
                <a:extLst>
                  <a:ext uri="{FF2B5EF4-FFF2-40B4-BE49-F238E27FC236}">
                    <a16:creationId xmlns:a16="http://schemas.microsoft.com/office/drawing/2014/main" id="{A51541F3-A3F1-DD20-B139-82C449E7BD28}"/>
                  </a:ext>
                </a:extLst>
              </p:cNvPr>
              <p:cNvSpPr/>
              <p:nvPr/>
            </p:nvSpPr>
            <p:spPr>
              <a:xfrm>
                <a:off x="9955026" y="1661887"/>
                <a:ext cx="143510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651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55911"/>
                    </a:lnTo>
                    <a:lnTo>
                      <a:pt x="143183" y="55911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59" name="object 41">
                <a:extLst>
                  <a:ext uri="{FF2B5EF4-FFF2-40B4-BE49-F238E27FC236}">
                    <a16:creationId xmlns:a16="http://schemas.microsoft.com/office/drawing/2014/main" id="{C8AFDD05-34D0-6035-5767-C2AC52725ACE}"/>
                  </a:ext>
                </a:extLst>
              </p:cNvPr>
              <p:cNvSpPr/>
              <p:nvPr/>
            </p:nvSpPr>
            <p:spPr>
              <a:xfrm>
                <a:off x="9955026" y="1661887"/>
                <a:ext cx="143510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651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55911"/>
                    </a:lnTo>
                    <a:lnTo>
                      <a:pt x="0" y="55911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</p:grpSp>
        <p:grpSp>
          <p:nvGrpSpPr>
            <p:cNvPr id="31" name="object 129">
              <a:extLst>
                <a:ext uri="{FF2B5EF4-FFF2-40B4-BE49-F238E27FC236}">
                  <a16:creationId xmlns:a16="http://schemas.microsoft.com/office/drawing/2014/main" id="{E79DFC8B-5D85-1054-5BFA-36A67381977E}"/>
                </a:ext>
              </a:extLst>
            </p:cNvPr>
            <p:cNvGrpSpPr/>
            <p:nvPr/>
          </p:nvGrpSpPr>
          <p:grpSpPr>
            <a:xfrm>
              <a:off x="8160019" y="315212"/>
              <a:ext cx="108623" cy="401079"/>
              <a:chOff x="9379478" y="1183342"/>
              <a:chExt cx="153035" cy="539750"/>
            </a:xfrm>
          </p:grpSpPr>
          <p:sp>
            <p:nvSpPr>
              <p:cNvPr id="32" name="object 130">
                <a:extLst>
                  <a:ext uri="{FF2B5EF4-FFF2-40B4-BE49-F238E27FC236}">
                    <a16:creationId xmlns:a16="http://schemas.microsoft.com/office/drawing/2014/main" id="{8F704BFC-E02F-0385-79D1-6F0D52DAFB11}"/>
                  </a:ext>
                </a:extLst>
              </p:cNvPr>
              <p:cNvSpPr/>
              <p:nvPr/>
            </p:nvSpPr>
            <p:spPr>
              <a:xfrm>
                <a:off x="9384241" y="1188105"/>
                <a:ext cx="143510" cy="5302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30225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529694"/>
                    </a:lnTo>
                    <a:lnTo>
                      <a:pt x="143184" y="529694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33" name="object 131">
                <a:extLst>
                  <a:ext uri="{FF2B5EF4-FFF2-40B4-BE49-F238E27FC236}">
                    <a16:creationId xmlns:a16="http://schemas.microsoft.com/office/drawing/2014/main" id="{A245B466-8978-0D80-B749-A0F432E634FB}"/>
                  </a:ext>
                </a:extLst>
              </p:cNvPr>
              <p:cNvSpPr/>
              <p:nvPr/>
            </p:nvSpPr>
            <p:spPr>
              <a:xfrm>
                <a:off x="9384241" y="1188105"/>
                <a:ext cx="143510" cy="5302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30225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529694"/>
                    </a:lnTo>
                    <a:lnTo>
                      <a:pt x="0" y="529694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</p:grp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F23C477D-557E-C16E-705D-55653E0B89B0}"/>
              </a:ext>
            </a:extLst>
          </p:cNvPr>
          <p:cNvGrpSpPr>
            <a:grpSpLocks noChangeAspect="1"/>
          </p:cNvGrpSpPr>
          <p:nvPr/>
        </p:nvGrpSpPr>
        <p:grpSpPr>
          <a:xfrm>
            <a:off x="2891243" y="2584147"/>
            <a:ext cx="359040" cy="127221"/>
            <a:chOff x="7316835" y="187982"/>
            <a:chExt cx="1490982" cy="528309"/>
          </a:xfrm>
        </p:grpSpPr>
        <p:grpSp>
          <p:nvGrpSpPr>
            <p:cNvPr id="61" name="object 14">
              <a:extLst>
                <a:ext uri="{FF2B5EF4-FFF2-40B4-BE49-F238E27FC236}">
                  <a16:creationId xmlns:a16="http://schemas.microsoft.com/office/drawing/2014/main" id="{9AB3F877-7583-9813-BAA2-B227C3DC0868}"/>
                </a:ext>
              </a:extLst>
            </p:cNvPr>
            <p:cNvGrpSpPr/>
            <p:nvPr/>
          </p:nvGrpSpPr>
          <p:grpSpPr>
            <a:xfrm>
              <a:off x="7316835" y="187982"/>
              <a:ext cx="1490982" cy="527960"/>
              <a:chOff x="8191551" y="1012122"/>
              <a:chExt cx="2100580" cy="710501"/>
            </a:xfrm>
          </p:grpSpPr>
          <p:sp>
            <p:nvSpPr>
              <p:cNvPr id="65" name="object 16">
                <a:extLst>
                  <a:ext uri="{FF2B5EF4-FFF2-40B4-BE49-F238E27FC236}">
                    <a16:creationId xmlns:a16="http://schemas.microsoft.com/office/drawing/2014/main" id="{C3AAA315-B91C-ED76-449E-A3CAD31DC299}"/>
                  </a:ext>
                </a:extLst>
              </p:cNvPr>
              <p:cNvSpPr/>
              <p:nvPr/>
            </p:nvSpPr>
            <p:spPr>
              <a:xfrm>
                <a:off x="8191551" y="1711511"/>
                <a:ext cx="33655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36550">
                    <a:moveTo>
                      <a:pt x="0" y="0"/>
                    </a:moveTo>
                    <a:lnTo>
                      <a:pt x="336506" y="0"/>
                    </a:lnTo>
                  </a:path>
                </a:pathLst>
              </a:custGeom>
              <a:ln w="12576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66" name="object 17">
                <a:extLst>
                  <a:ext uri="{FF2B5EF4-FFF2-40B4-BE49-F238E27FC236}">
                    <a16:creationId xmlns:a16="http://schemas.microsoft.com/office/drawing/2014/main" id="{62582538-18E6-3567-3047-11010AD5E69A}"/>
                  </a:ext>
                </a:extLst>
              </p:cNvPr>
              <p:cNvSpPr/>
              <p:nvPr/>
            </p:nvSpPr>
            <p:spPr>
              <a:xfrm>
                <a:off x="8191551" y="1716273"/>
                <a:ext cx="479425" cy="0"/>
              </a:xfrm>
              <a:custGeom>
                <a:avLst/>
                <a:gdLst/>
                <a:ahLst/>
                <a:cxnLst/>
                <a:rect l="l" t="t" r="r" b="b"/>
                <a:pathLst>
                  <a:path w="479425">
                    <a:moveTo>
                      <a:pt x="0" y="0"/>
                    </a:moveTo>
                    <a:lnTo>
                      <a:pt x="479204" y="0"/>
                    </a:lnTo>
                  </a:path>
                </a:pathLst>
              </a:custGeom>
              <a:ln w="317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67" name="object 18">
                <a:extLst>
                  <a:ext uri="{FF2B5EF4-FFF2-40B4-BE49-F238E27FC236}">
                    <a16:creationId xmlns:a16="http://schemas.microsoft.com/office/drawing/2014/main" id="{57B1D6C1-0345-F357-155C-BBB8A9E6A6BB}"/>
                  </a:ext>
                </a:extLst>
              </p:cNvPr>
              <p:cNvSpPr/>
              <p:nvPr/>
            </p:nvSpPr>
            <p:spPr>
              <a:xfrm>
                <a:off x="10098210" y="1711511"/>
                <a:ext cx="19367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93675">
                    <a:moveTo>
                      <a:pt x="0" y="0"/>
                    </a:moveTo>
                    <a:lnTo>
                      <a:pt x="193322" y="0"/>
                    </a:lnTo>
                  </a:path>
                </a:pathLst>
              </a:custGeom>
              <a:ln w="12576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68" name="object 19">
                <a:extLst>
                  <a:ext uri="{FF2B5EF4-FFF2-40B4-BE49-F238E27FC236}">
                    <a16:creationId xmlns:a16="http://schemas.microsoft.com/office/drawing/2014/main" id="{02A60057-E65C-3C91-81DC-624DD7AF93BB}"/>
                  </a:ext>
                </a:extLst>
              </p:cNvPr>
              <p:cNvSpPr/>
              <p:nvPr/>
            </p:nvSpPr>
            <p:spPr>
              <a:xfrm>
                <a:off x="8191551" y="1716273"/>
                <a:ext cx="2100580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2100579" h="6350">
                    <a:moveTo>
                      <a:pt x="1906658" y="0"/>
                    </a:moveTo>
                    <a:lnTo>
                      <a:pt x="2099981" y="0"/>
                    </a:lnTo>
                  </a:path>
                  <a:path w="2100579" h="6350">
                    <a:moveTo>
                      <a:pt x="0" y="6288"/>
                    </a:moveTo>
                    <a:lnTo>
                      <a:pt x="2099981" y="6288"/>
                    </a:lnTo>
                  </a:path>
                </a:pathLst>
              </a:custGeom>
              <a:ln w="317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69" name="object 20">
                <a:extLst>
                  <a:ext uri="{FF2B5EF4-FFF2-40B4-BE49-F238E27FC236}">
                    <a16:creationId xmlns:a16="http://schemas.microsoft.com/office/drawing/2014/main" id="{66BA2B7A-AC98-66B8-D98C-8EEC30838D44}"/>
                  </a:ext>
                </a:extLst>
              </p:cNvPr>
              <p:cNvSpPr/>
              <p:nvPr/>
            </p:nvSpPr>
            <p:spPr>
              <a:xfrm>
                <a:off x="8385361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87496"/>
                    </a:lnTo>
                    <a:lnTo>
                      <a:pt x="143183" y="87496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70" name="object 21">
                <a:extLst>
                  <a:ext uri="{FF2B5EF4-FFF2-40B4-BE49-F238E27FC236}">
                    <a16:creationId xmlns:a16="http://schemas.microsoft.com/office/drawing/2014/main" id="{76121E77-3793-58F9-36D9-4E15A1DF531F}"/>
                  </a:ext>
                </a:extLst>
              </p:cNvPr>
              <p:cNvSpPr/>
              <p:nvPr/>
            </p:nvSpPr>
            <p:spPr>
              <a:xfrm>
                <a:off x="8385361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87496"/>
                    </a:lnTo>
                    <a:lnTo>
                      <a:pt x="0" y="8749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71" name="object 22">
                <a:extLst>
                  <a:ext uri="{FF2B5EF4-FFF2-40B4-BE49-F238E27FC236}">
                    <a16:creationId xmlns:a16="http://schemas.microsoft.com/office/drawing/2014/main" id="{3DA3922D-9793-FDD0-0D09-7337B7995784}"/>
                  </a:ext>
                </a:extLst>
              </p:cNvPr>
              <p:cNvSpPr/>
              <p:nvPr/>
            </p:nvSpPr>
            <p:spPr>
              <a:xfrm>
                <a:off x="8528058" y="1012122"/>
                <a:ext cx="143510" cy="70612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706119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705676"/>
                    </a:lnTo>
                    <a:lnTo>
                      <a:pt x="143183" y="705676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72" name="object 23">
                <a:extLst>
                  <a:ext uri="{FF2B5EF4-FFF2-40B4-BE49-F238E27FC236}">
                    <a16:creationId xmlns:a16="http://schemas.microsoft.com/office/drawing/2014/main" id="{02ACD7D7-653E-1844-7443-50D04B5963D7}"/>
                  </a:ext>
                </a:extLst>
              </p:cNvPr>
              <p:cNvSpPr/>
              <p:nvPr/>
            </p:nvSpPr>
            <p:spPr>
              <a:xfrm>
                <a:off x="8528058" y="1012122"/>
                <a:ext cx="143510" cy="70612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706119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705676"/>
                    </a:lnTo>
                    <a:lnTo>
                      <a:pt x="0" y="70567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73" name="object 24">
                <a:extLst>
                  <a:ext uri="{FF2B5EF4-FFF2-40B4-BE49-F238E27FC236}">
                    <a16:creationId xmlns:a16="http://schemas.microsoft.com/office/drawing/2014/main" id="{30D431B5-3FE3-2F34-ACEF-1500A0FD836B}"/>
                  </a:ext>
                </a:extLst>
              </p:cNvPr>
              <p:cNvSpPr/>
              <p:nvPr/>
            </p:nvSpPr>
            <p:spPr>
              <a:xfrm>
                <a:off x="8670755" y="1535343"/>
                <a:ext cx="143510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82880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182455"/>
                    </a:lnTo>
                    <a:lnTo>
                      <a:pt x="143183" y="182455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74" name="object 25">
                <a:extLst>
                  <a:ext uri="{FF2B5EF4-FFF2-40B4-BE49-F238E27FC236}">
                    <a16:creationId xmlns:a16="http://schemas.microsoft.com/office/drawing/2014/main" id="{200E1170-AF8B-8DF6-13CA-D06B885DD978}"/>
                  </a:ext>
                </a:extLst>
              </p:cNvPr>
              <p:cNvSpPr/>
              <p:nvPr/>
            </p:nvSpPr>
            <p:spPr>
              <a:xfrm>
                <a:off x="8670755" y="1535343"/>
                <a:ext cx="143510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8288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182455"/>
                    </a:lnTo>
                    <a:lnTo>
                      <a:pt x="0" y="182455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75" name="object 26">
                <a:extLst>
                  <a:ext uri="{FF2B5EF4-FFF2-40B4-BE49-F238E27FC236}">
                    <a16:creationId xmlns:a16="http://schemas.microsoft.com/office/drawing/2014/main" id="{07C279C4-1A2C-5F60-87D9-AEE0B5E8BE50}"/>
                  </a:ext>
                </a:extLst>
              </p:cNvPr>
              <p:cNvSpPr/>
              <p:nvPr/>
            </p:nvSpPr>
            <p:spPr>
              <a:xfrm>
                <a:off x="8813451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290708"/>
                    </a:lnTo>
                    <a:lnTo>
                      <a:pt x="143184" y="290708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76" name="object 27">
                <a:extLst>
                  <a:ext uri="{FF2B5EF4-FFF2-40B4-BE49-F238E27FC236}">
                    <a16:creationId xmlns:a16="http://schemas.microsoft.com/office/drawing/2014/main" id="{FCD5C613-B623-4BEA-410F-4358A72D85AB}"/>
                  </a:ext>
                </a:extLst>
              </p:cNvPr>
              <p:cNvSpPr/>
              <p:nvPr/>
            </p:nvSpPr>
            <p:spPr>
              <a:xfrm>
                <a:off x="8813451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90707"/>
                    </a:lnTo>
                    <a:lnTo>
                      <a:pt x="0" y="290707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77" name="object 28">
                <a:extLst>
                  <a:ext uri="{FF2B5EF4-FFF2-40B4-BE49-F238E27FC236}">
                    <a16:creationId xmlns:a16="http://schemas.microsoft.com/office/drawing/2014/main" id="{FB502DAC-B5FB-3593-A82D-BD0A5CBF98EF}"/>
                  </a:ext>
                </a:extLst>
              </p:cNvPr>
              <p:cNvSpPr/>
              <p:nvPr/>
            </p:nvSpPr>
            <p:spPr>
              <a:xfrm>
                <a:off x="8956149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87496"/>
                    </a:lnTo>
                    <a:lnTo>
                      <a:pt x="143184" y="87496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78" name="object 29">
                <a:extLst>
                  <a:ext uri="{FF2B5EF4-FFF2-40B4-BE49-F238E27FC236}">
                    <a16:creationId xmlns:a16="http://schemas.microsoft.com/office/drawing/2014/main" id="{3C0C828B-E611-82A3-462A-179B73010B35}"/>
                  </a:ext>
                </a:extLst>
              </p:cNvPr>
              <p:cNvSpPr/>
              <p:nvPr/>
            </p:nvSpPr>
            <p:spPr>
              <a:xfrm>
                <a:off x="8956149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87496"/>
                    </a:lnTo>
                    <a:lnTo>
                      <a:pt x="0" y="8749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79" name="object 30">
                <a:extLst>
                  <a:ext uri="{FF2B5EF4-FFF2-40B4-BE49-F238E27FC236}">
                    <a16:creationId xmlns:a16="http://schemas.microsoft.com/office/drawing/2014/main" id="{7015FF8B-17E0-8538-A9B3-DB31337EB741}"/>
                  </a:ext>
                </a:extLst>
              </p:cNvPr>
              <p:cNvSpPr/>
              <p:nvPr/>
            </p:nvSpPr>
            <p:spPr>
              <a:xfrm>
                <a:off x="9098846" y="1403269"/>
                <a:ext cx="143510" cy="31496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1496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314529"/>
                    </a:lnTo>
                    <a:lnTo>
                      <a:pt x="143184" y="314529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80" name="object 31">
                <a:extLst>
                  <a:ext uri="{FF2B5EF4-FFF2-40B4-BE49-F238E27FC236}">
                    <a16:creationId xmlns:a16="http://schemas.microsoft.com/office/drawing/2014/main" id="{CAAE77E6-A3C4-A114-DE0A-2F5A5A646346}"/>
                  </a:ext>
                </a:extLst>
              </p:cNvPr>
              <p:cNvSpPr/>
              <p:nvPr/>
            </p:nvSpPr>
            <p:spPr>
              <a:xfrm>
                <a:off x="9098846" y="1403269"/>
                <a:ext cx="143510" cy="31496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1496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314529"/>
                    </a:lnTo>
                    <a:lnTo>
                      <a:pt x="0" y="31452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81" name="object 32">
                <a:extLst>
                  <a:ext uri="{FF2B5EF4-FFF2-40B4-BE49-F238E27FC236}">
                    <a16:creationId xmlns:a16="http://schemas.microsoft.com/office/drawing/2014/main" id="{51D9FD44-DA01-0364-B42E-7143B2F4AB00}"/>
                  </a:ext>
                </a:extLst>
              </p:cNvPr>
              <p:cNvSpPr/>
              <p:nvPr/>
            </p:nvSpPr>
            <p:spPr>
              <a:xfrm>
                <a:off x="9241543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290708"/>
                    </a:lnTo>
                    <a:lnTo>
                      <a:pt x="143184" y="290708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82" name="object 33">
                <a:extLst>
                  <a:ext uri="{FF2B5EF4-FFF2-40B4-BE49-F238E27FC236}">
                    <a16:creationId xmlns:a16="http://schemas.microsoft.com/office/drawing/2014/main" id="{8D409F2A-9F1B-AC93-1D4B-590DC2F469E9}"/>
                  </a:ext>
                </a:extLst>
              </p:cNvPr>
              <p:cNvSpPr/>
              <p:nvPr/>
            </p:nvSpPr>
            <p:spPr>
              <a:xfrm>
                <a:off x="9241543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90708"/>
                    </a:lnTo>
                    <a:lnTo>
                      <a:pt x="0" y="290708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83" name="object 34">
                <a:extLst>
                  <a:ext uri="{FF2B5EF4-FFF2-40B4-BE49-F238E27FC236}">
                    <a16:creationId xmlns:a16="http://schemas.microsoft.com/office/drawing/2014/main" id="{73858CE3-8DCC-0DEE-4770-161158C517CA}"/>
                  </a:ext>
                </a:extLst>
              </p:cNvPr>
              <p:cNvSpPr/>
              <p:nvPr/>
            </p:nvSpPr>
            <p:spPr>
              <a:xfrm>
                <a:off x="9526937" y="1585520"/>
                <a:ext cx="143510" cy="1327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3271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132279"/>
                    </a:lnTo>
                    <a:lnTo>
                      <a:pt x="143183" y="132279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84" name="object 35">
                <a:extLst>
                  <a:ext uri="{FF2B5EF4-FFF2-40B4-BE49-F238E27FC236}">
                    <a16:creationId xmlns:a16="http://schemas.microsoft.com/office/drawing/2014/main" id="{6F841476-6DED-12E2-16F3-D767FB8F647D}"/>
                  </a:ext>
                </a:extLst>
              </p:cNvPr>
              <p:cNvSpPr/>
              <p:nvPr/>
            </p:nvSpPr>
            <p:spPr>
              <a:xfrm>
                <a:off x="9526937" y="1585520"/>
                <a:ext cx="143510" cy="1327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3271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132279"/>
                    </a:lnTo>
                    <a:lnTo>
                      <a:pt x="0" y="13227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85" name="object 36">
                <a:extLst>
                  <a:ext uri="{FF2B5EF4-FFF2-40B4-BE49-F238E27FC236}">
                    <a16:creationId xmlns:a16="http://schemas.microsoft.com/office/drawing/2014/main" id="{86C4268C-3E65-9B16-D21A-454B160AD320}"/>
                  </a:ext>
                </a:extLst>
              </p:cNvPr>
              <p:cNvSpPr/>
              <p:nvPr/>
            </p:nvSpPr>
            <p:spPr>
              <a:xfrm>
                <a:off x="9669635" y="1479669"/>
                <a:ext cx="143510" cy="2381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38125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238130"/>
                    </a:lnTo>
                    <a:lnTo>
                      <a:pt x="143183" y="238130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86" name="object 37">
                <a:extLst>
                  <a:ext uri="{FF2B5EF4-FFF2-40B4-BE49-F238E27FC236}">
                    <a16:creationId xmlns:a16="http://schemas.microsoft.com/office/drawing/2014/main" id="{9A4FBFD1-5C95-D4B6-F661-73811BE3ACEA}"/>
                  </a:ext>
                </a:extLst>
              </p:cNvPr>
              <p:cNvSpPr/>
              <p:nvPr/>
            </p:nvSpPr>
            <p:spPr>
              <a:xfrm>
                <a:off x="9669635" y="1479669"/>
                <a:ext cx="143510" cy="2381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38125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38129"/>
                    </a:lnTo>
                    <a:lnTo>
                      <a:pt x="0" y="23812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87" name="object 38">
                <a:extLst>
                  <a:ext uri="{FF2B5EF4-FFF2-40B4-BE49-F238E27FC236}">
                    <a16:creationId xmlns:a16="http://schemas.microsoft.com/office/drawing/2014/main" id="{CC11C839-CBF6-4934-170B-1D1CBDC78A66}"/>
                  </a:ext>
                </a:extLst>
              </p:cNvPr>
              <p:cNvSpPr/>
              <p:nvPr/>
            </p:nvSpPr>
            <p:spPr>
              <a:xfrm>
                <a:off x="9812332" y="1396268"/>
                <a:ext cx="143510" cy="32194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2194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321530"/>
                    </a:lnTo>
                    <a:lnTo>
                      <a:pt x="143183" y="321530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88" name="object 39">
                <a:extLst>
                  <a:ext uri="{FF2B5EF4-FFF2-40B4-BE49-F238E27FC236}">
                    <a16:creationId xmlns:a16="http://schemas.microsoft.com/office/drawing/2014/main" id="{91E6F97A-B5E6-F3F0-843B-21C7C44E942D}"/>
                  </a:ext>
                </a:extLst>
              </p:cNvPr>
              <p:cNvSpPr/>
              <p:nvPr/>
            </p:nvSpPr>
            <p:spPr>
              <a:xfrm>
                <a:off x="9812332" y="1396268"/>
                <a:ext cx="143510" cy="32194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2194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321531"/>
                    </a:lnTo>
                    <a:lnTo>
                      <a:pt x="0" y="321531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89" name="object 40">
                <a:extLst>
                  <a:ext uri="{FF2B5EF4-FFF2-40B4-BE49-F238E27FC236}">
                    <a16:creationId xmlns:a16="http://schemas.microsoft.com/office/drawing/2014/main" id="{995DAA4A-6F27-F6E9-7891-22FCD5B35CB0}"/>
                  </a:ext>
                </a:extLst>
              </p:cNvPr>
              <p:cNvSpPr/>
              <p:nvPr/>
            </p:nvSpPr>
            <p:spPr>
              <a:xfrm>
                <a:off x="9955026" y="1661887"/>
                <a:ext cx="143510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651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55911"/>
                    </a:lnTo>
                    <a:lnTo>
                      <a:pt x="143183" y="55911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90" name="object 41">
                <a:extLst>
                  <a:ext uri="{FF2B5EF4-FFF2-40B4-BE49-F238E27FC236}">
                    <a16:creationId xmlns:a16="http://schemas.microsoft.com/office/drawing/2014/main" id="{EF324305-221D-DE32-8529-FE96CD3FE885}"/>
                  </a:ext>
                </a:extLst>
              </p:cNvPr>
              <p:cNvSpPr/>
              <p:nvPr/>
            </p:nvSpPr>
            <p:spPr>
              <a:xfrm>
                <a:off x="9955026" y="1661887"/>
                <a:ext cx="143510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651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55911"/>
                    </a:lnTo>
                    <a:lnTo>
                      <a:pt x="0" y="55911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</p:grpSp>
        <p:grpSp>
          <p:nvGrpSpPr>
            <p:cNvPr id="62" name="object 129">
              <a:extLst>
                <a:ext uri="{FF2B5EF4-FFF2-40B4-BE49-F238E27FC236}">
                  <a16:creationId xmlns:a16="http://schemas.microsoft.com/office/drawing/2014/main" id="{F47E2F0B-36CC-A097-BD6E-C6EA9461EEFD}"/>
                </a:ext>
              </a:extLst>
            </p:cNvPr>
            <p:cNvGrpSpPr/>
            <p:nvPr/>
          </p:nvGrpSpPr>
          <p:grpSpPr>
            <a:xfrm>
              <a:off x="8160019" y="315212"/>
              <a:ext cx="108623" cy="401079"/>
              <a:chOff x="9379478" y="1183342"/>
              <a:chExt cx="153035" cy="539750"/>
            </a:xfrm>
          </p:grpSpPr>
          <p:sp>
            <p:nvSpPr>
              <p:cNvPr id="63" name="object 130">
                <a:extLst>
                  <a:ext uri="{FF2B5EF4-FFF2-40B4-BE49-F238E27FC236}">
                    <a16:creationId xmlns:a16="http://schemas.microsoft.com/office/drawing/2014/main" id="{29FA14E3-85C8-5D70-027A-B2F1B61BD4A2}"/>
                  </a:ext>
                </a:extLst>
              </p:cNvPr>
              <p:cNvSpPr/>
              <p:nvPr/>
            </p:nvSpPr>
            <p:spPr>
              <a:xfrm>
                <a:off x="9384241" y="1188105"/>
                <a:ext cx="143510" cy="5302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30225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529694"/>
                    </a:lnTo>
                    <a:lnTo>
                      <a:pt x="143184" y="529694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64" name="object 131">
                <a:extLst>
                  <a:ext uri="{FF2B5EF4-FFF2-40B4-BE49-F238E27FC236}">
                    <a16:creationId xmlns:a16="http://schemas.microsoft.com/office/drawing/2014/main" id="{52C0394D-E759-4C50-7B2E-4E80BB04122C}"/>
                  </a:ext>
                </a:extLst>
              </p:cNvPr>
              <p:cNvSpPr/>
              <p:nvPr/>
            </p:nvSpPr>
            <p:spPr>
              <a:xfrm>
                <a:off x="9384241" y="1188105"/>
                <a:ext cx="143510" cy="5302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30225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529694"/>
                    </a:lnTo>
                    <a:lnTo>
                      <a:pt x="0" y="529694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</p:grp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9EAF4F3C-BEB2-A919-23E9-12DA57B7B9C8}"/>
              </a:ext>
            </a:extLst>
          </p:cNvPr>
          <p:cNvGrpSpPr>
            <a:grpSpLocks noChangeAspect="1"/>
          </p:cNvGrpSpPr>
          <p:nvPr/>
        </p:nvGrpSpPr>
        <p:grpSpPr>
          <a:xfrm>
            <a:off x="3956034" y="2582254"/>
            <a:ext cx="359040" cy="127221"/>
            <a:chOff x="7316835" y="187982"/>
            <a:chExt cx="1490982" cy="528309"/>
          </a:xfrm>
        </p:grpSpPr>
        <p:grpSp>
          <p:nvGrpSpPr>
            <p:cNvPr id="92" name="object 14">
              <a:extLst>
                <a:ext uri="{FF2B5EF4-FFF2-40B4-BE49-F238E27FC236}">
                  <a16:creationId xmlns:a16="http://schemas.microsoft.com/office/drawing/2014/main" id="{12909DC7-34E4-1D90-365D-30D3704F2863}"/>
                </a:ext>
              </a:extLst>
            </p:cNvPr>
            <p:cNvGrpSpPr/>
            <p:nvPr/>
          </p:nvGrpSpPr>
          <p:grpSpPr>
            <a:xfrm>
              <a:off x="7316835" y="187982"/>
              <a:ext cx="1490982" cy="527960"/>
              <a:chOff x="8191551" y="1012122"/>
              <a:chExt cx="2100580" cy="710501"/>
            </a:xfrm>
          </p:grpSpPr>
          <p:sp>
            <p:nvSpPr>
              <p:cNvPr id="96" name="object 16">
                <a:extLst>
                  <a:ext uri="{FF2B5EF4-FFF2-40B4-BE49-F238E27FC236}">
                    <a16:creationId xmlns:a16="http://schemas.microsoft.com/office/drawing/2014/main" id="{CD91A92F-38E9-EFF1-99DD-1E23740A6E88}"/>
                  </a:ext>
                </a:extLst>
              </p:cNvPr>
              <p:cNvSpPr/>
              <p:nvPr/>
            </p:nvSpPr>
            <p:spPr>
              <a:xfrm>
                <a:off x="8191551" y="1711511"/>
                <a:ext cx="33655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36550">
                    <a:moveTo>
                      <a:pt x="0" y="0"/>
                    </a:moveTo>
                    <a:lnTo>
                      <a:pt x="336506" y="0"/>
                    </a:lnTo>
                  </a:path>
                </a:pathLst>
              </a:custGeom>
              <a:ln w="12576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97" name="object 17">
                <a:extLst>
                  <a:ext uri="{FF2B5EF4-FFF2-40B4-BE49-F238E27FC236}">
                    <a16:creationId xmlns:a16="http://schemas.microsoft.com/office/drawing/2014/main" id="{3A107ABF-1256-6A06-26CA-25A40933E74A}"/>
                  </a:ext>
                </a:extLst>
              </p:cNvPr>
              <p:cNvSpPr/>
              <p:nvPr/>
            </p:nvSpPr>
            <p:spPr>
              <a:xfrm>
                <a:off x="8191551" y="1716273"/>
                <a:ext cx="479425" cy="0"/>
              </a:xfrm>
              <a:custGeom>
                <a:avLst/>
                <a:gdLst/>
                <a:ahLst/>
                <a:cxnLst/>
                <a:rect l="l" t="t" r="r" b="b"/>
                <a:pathLst>
                  <a:path w="479425">
                    <a:moveTo>
                      <a:pt x="0" y="0"/>
                    </a:moveTo>
                    <a:lnTo>
                      <a:pt x="479204" y="0"/>
                    </a:lnTo>
                  </a:path>
                </a:pathLst>
              </a:custGeom>
              <a:ln w="317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98" name="object 18">
                <a:extLst>
                  <a:ext uri="{FF2B5EF4-FFF2-40B4-BE49-F238E27FC236}">
                    <a16:creationId xmlns:a16="http://schemas.microsoft.com/office/drawing/2014/main" id="{97BAEDA0-DD09-5B88-26BC-225B848618F7}"/>
                  </a:ext>
                </a:extLst>
              </p:cNvPr>
              <p:cNvSpPr/>
              <p:nvPr/>
            </p:nvSpPr>
            <p:spPr>
              <a:xfrm>
                <a:off x="10098210" y="1711511"/>
                <a:ext cx="19367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93675">
                    <a:moveTo>
                      <a:pt x="0" y="0"/>
                    </a:moveTo>
                    <a:lnTo>
                      <a:pt x="193322" y="0"/>
                    </a:lnTo>
                  </a:path>
                </a:pathLst>
              </a:custGeom>
              <a:ln w="12576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99" name="object 19">
                <a:extLst>
                  <a:ext uri="{FF2B5EF4-FFF2-40B4-BE49-F238E27FC236}">
                    <a16:creationId xmlns:a16="http://schemas.microsoft.com/office/drawing/2014/main" id="{BE55AFB8-68F8-2498-A95E-B965B408FE4B}"/>
                  </a:ext>
                </a:extLst>
              </p:cNvPr>
              <p:cNvSpPr/>
              <p:nvPr/>
            </p:nvSpPr>
            <p:spPr>
              <a:xfrm>
                <a:off x="8191551" y="1716273"/>
                <a:ext cx="2100580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2100579" h="6350">
                    <a:moveTo>
                      <a:pt x="1906658" y="0"/>
                    </a:moveTo>
                    <a:lnTo>
                      <a:pt x="2099981" y="0"/>
                    </a:lnTo>
                  </a:path>
                  <a:path w="2100579" h="6350">
                    <a:moveTo>
                      <a:pt x="0" y="6288"/>
                    </a:moveTo>
                    <a:lnTo>
                      <a:pt x="2099981" y="6288"/>
                    </a:lnTo>
                  </a:path>
                </a:pathLst>
              </a:custGeom>
              <a:ln w="317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00" name="object 20">
                <a:extLst>
                  <a:ext uri="{FF2B5EF4-FFF2-40B4-BE49-F238E27FC236}">
                    <a16:creationId xmlns:a16="http://schemas.microsoft.com/office/drawing/2014/main" id="{FD025186-C7AA-DBED-D0DA-AA28D0EA13DE}"/>
                  </a:ext>
                </a:extLst>
              </p:cNvPr>
              <p:cNvSpPr/>
              <p:nvPr/>
            </p:nvSpPr>
            <p:spPr>
              <a:xfrm>
                <a:off x="8385361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87496"/>
                    </a:lnTo>
                    <a:lnTo>
                      <a:pt x="143183" y="87496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01" name="object 21">
                <a:extLst>
                  <a:ext uri="{FF2B5EF4-FFF2-40B4-BE49-F238E27FC236}">
                    <a16:creationId xmlns:a16="http://schemas.microsoft.com/office/drawing/2014/main" id="{B588433A-0A36-8404-BC9B-BBCCCF2427BF}"/>
                  </a:ext>
                </a:extLst>
              </p:cNvPr>
              <p:cNvSpPr/>
              <p:nvPr/>
            </p:nvSpPr>
            <p:spPr>
              <a:xfrm>
                <a:off x="8385361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87496"/>
                    </a:lnTo>
                    <a:lnTo>
                      <a:pt x="0" y="8749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02" name="object 22">
                <a:extLst>
                  <a:ext uri="{FF2B5EF4-FFF2-40B4-BE49-F238E27FC236}">
                    <a16:creationId xmlns:a16="http://schemas.microsoft.com/office/drawing/2014/main" id="{35117EC4-C141-012A-4687-CD2EBA2059D4}"/>
                  </a:ext>
                </a:extLst>
              </p:cNvPr>
              <p:cNvSpPr/>
              <p:nvPr/>
            </p:nvSpPr>
            <p:spPr>
              <a:xfrm>
                <a:off x="8528058" y="1012122"/>
                <a:ext cx="143510" cy="70612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706119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705676"/>
                    </a:lnTo>
                    <a:lnTo>
                      <a:pt x="143183" y="705676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03" name="object 23">
                <a:extLst>
                  <a:ext uri="{FF2B5EF4-FFF2-40B4-BE49-F238E27FC236}">
                    <a16:creationId xmlns:a16="http://schemas.microsoft.com/office/drawing/2014/main" id="{0625C1AE-335D-6362-0FC4-280D989719EA}"/>
                  </a:ext>
                </a:extLst>
              </p:cNvPr>
              <p:cNvSpPr/>
              <p:nvPr/>
            </p:nvSpPr>
            <p:spPr>
              <a:xfrm>
                <a:off x="8528058" y="1012122"/>
                <a:ext cx="143510" cy="70612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706119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705676"/>
                    </a:lnTo>
                    <a:lnTo>
                      <a:pt x="0" y="70567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04" name="object 24">
                <a:extLst>
                  <a:ext uri="{FF2B5EF4-FFF2-40B4-BE49-F238E27FC236}">
                    <a16:creationId xmlns:a16="http://schemas.microsoft.com/office/drawing/2014/main" id="{9A4A896E-8E7A-B505-DD41-6CAFDF07AF2B}"/>
                  </a:ext>
                </a:extLst>
              </p:cNvPr>
              <p:cNvSpPr/>
              <p:nvPr/>
            </p:nvSpPr>
            <p:spPr>
              <a:xfrm>
                <a:off x="8670755" y="1535343"/>
                <a:ext cx="143510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82880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182455"/>
                    </a:lnTo>
                    <a:lnTo>
                      <a:pt x="143183" y="182455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05" name="object 25">
                <a:extLst>
                  <a:ext uri="{FF2B5EF4-FFF2-40B4-BE49-F238E27FC236}">
                    <a16:creationId xmlns:a16="http://schemas.microsoft.com/office/drawing/2014/main" id="{D96A83E0-AB48-6E7D-0743-1B208791047F}"/>
                  </a:ext>
                </a:extLst>
              </p:cNvPr>
              <p:cNvSpPr/>
              <p:nvPr/>
            </p:nvSpPr>
            <p:spPr>
              <a:xfrm>
                <a:off x="8670755" y="1535343"/>
                <a:ext cx="143510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8288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182455"/>
                    </a:lnTo>
                    <a:lnTo>
                      <a:pt x="0" y="182455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06" name="object 26">
                <a:extLst>
                  <a:ext uri="{FF2B5EF4-FFF2-40B4-BE49-F238E27FC236}">
                    <a16:creationId xmlns:a16="http://schemas.microsoft.com/office/drawing/2014/main" id="{87B886DB-9473-B9D6-CF49-10BB9546C199}"/>
                  </a:ext>
                </a:extLst>
              </p:cNvPr>
              <p:cNvSpPr/>
              <p:nvPr/>
            </p:nvSpPr>
            <p:spPr>
              <a:xfrm>
                <a:off x="8813451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290708"/>
                    </a:lnTo>
                    <a:lnTo>
                      <a:pt x="143184" y="290708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07" name="object 27">
                <a:extLst>
                  <a:ext uri="{FF2B5EF4-FFF2-40B4-BE49-F238E27FC236}">
                    <a16:creationId xmlns:a16="http://schemas.microsoft.com/office/drawing/2014/main" id="{3E9C6736-0FCC-66C7-1129-6C1E19E537FD}"/>
                  </a:ext>
                </a:extLst>
              </p:cNvPr>
              <p:cNvSpPr/>
              <p:nvPr/>
            </p:nvSpPr>
            <p:spPr>
              <a:xfrm>
                <a:off x="8813451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90707"/>
                    </a:lnTo>
                    <a:lnTo>
                      <a:pt x="0" y="290707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08" name="object 28">
                <a:extLst>
                  <a:ext uri="{FF2B5EF4-FFF2-40B4-BE49-F238E27FC236}">
                    <a16:creationId xmlns:a16="http://schemas.microsoft.com/office/drawing/2014/main" id="{F2EA57EE-7F92-5FEA-7344-13D06DD2CEDA}"/>
                  </a:ext>
                </a:extLst>
              </p:cNvPr>
              <p:cNvSpPr/>
              <p:nvPr/>
            </p:nvSpPr>
            <p:spPr>
              <a:xfrm>
                <a:off x="8956149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87496"/>
                    </a:lnTo>
                    <a:lnTo>
                      <a:pt x="143184" y="87496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09" name="object 29">
                <a:extLst>
                  <a:ext uri="{FF2B5EF4-FFF2-40B4-BE49-F238E27FC236}">
                    <a16:creationId xmlns:a16="http://schemas.microsoft.com/office/drawing/2014/main" id="{934556C2-287E-8EFB-0D00-2999676550A5}"/>
                  </a:ext>
                </a:extLst>
              </p:cNvPr>
              <p:cNvSpPr/>
              <p:nvPr/>
            </p:nvSpPr>
            <p:spPr>
              <a:xfrm>
                <a:off x="8956149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87496"/>
                    </a:lnTo>
                    <a:lnTo>
                      <a:pt x="0" y="8749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10" name="object 30">
                <a:extLst>
                  <a:ext uri="{FF2B5EF4-FFF2-40B4-BE49-F238E27FC236}">
                    <a16:creationId xmlns:a16="http://schemas.microsoft.com/office/drawing/2014/main" id="{B79FCE78-8B24-4106-9A3A-52EEE08CAA84}"/>
                  </a:ext>
                </a:extLst>
              </p:cNvPr>
              <p:cNvSpPr/>
              <p:nvPr/>
            </p:nvSpPr>
            <p:spPr>
              <a:xfrm>
                <a:off x="9098846" y="1403269"/>
                <a:ext cx="143510" cy="31496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1496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314529"/>
                    </a:lnTo>
                    <a:lnTo>
                      <a:pt x="143184" y="314529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11" name="object 31">
                <a:extLst>
                  <a:ext uri="{FF2B5EF4-FFF2-40B4-BE49-F238E27FC236}">
                    <a16:creationId xmlns:a16="http://schemas.microsoft.com/office/drawing/2014/main" id="{8BF3F4E0-9805-E60E-C91F-8B91C7AE5DA6}"/>
                  </a:ext>
                </a:extLst>
              </p:cNvPr>
              <p:cNvSpPr/>
              <p:nvPr/>
            </p:nvSpPr>
            <p:spPr>
              <a:xfrm>
                <a:off x="9098846" y="1403269"/>
                <a:ext cx="143510" cy="31496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1496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314529"/>
                    </a:lnTo>
                    <a:lnTo>
                      <a:pt x="0" y="31452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12" name="object 32">
                <a:extLst>
                  <a:ext uri="{FF2B5EF4-FFF2-40B4-BE49-F238E27FC236}">
                    <a16:creationId xmlns:a16="http://schemas.microsoft.com/office/drawing/2014/main" id="{D0A05561-6E66-F602-8E4A-DD9B25243882}"/>
                  </a:ext>
                </a:extLst>
              </p:cNvPr>
              <p:cNvSpPr/>
              <p:nvPr/>
            </p:nvSpPr>
            <p:spPr>
              <a:xfrm>
                <a:off x="9241543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290708"/>
                    </a:lnTo>
                    <a:lnTo>
                      <a:pt x="143184" y="290708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13" name="object 33">
                <a:extLst>
                  <a:ext uri="{FF2B5EF4-FFF2-40B4-BE49-F238E27FC236}">
                    <a16:creationId xmlns:a16="http://schemas.microsoft.com/office/drawing/2014/main" id="{FD8C08DC-A84A-282E-C8C1-AF38523CEEDF}"/>
                  </a:ext>
                </a:extLst>
              </p:cNvPr>
              <p:cNvSpPr/>
              <p:nvPr/>
            </p:nvSpPr>
            <p:spPr>
              <a:xfrm>
                <a:off x="9241543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90708"/>
                    </a:lnTo>
                    <a:lnTo>
                      <a:pt x="0" y="290708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14" name="object 34">
                <a:extLst>
                  <a:ext uri="{FF2B5EF4-FFF2-40B4-BE49-F238E27FC236}">
                    <a16:creationId xmlns:a16="http://schemas.microsoft.com/office/drawing/2014/main" id="{BC7DE958-1A62-A4B1-A013-3ED044477768}"/>
                  </a:ext>
                </a:extLst>
              </p:cNvPr>
              <p:cNvSpPr/>
              <p:nvPr/>
            </p:nvSpPr>
            <p:spPr>
              <a:xfrm>
                <a:off x="9526937" y="1585520"/>
                <a:ext cx="143510" cy="1327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3271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132279"/>
                    </a:lnTo>
                    <a:lnTo>
                      <a:pt x="143183" y="132279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15" name="object 35">
                <a:extLst>
                  <a:ext uri="{FF2B5EF4-FFF2-40B4-BE49-F238E27FC236}">
                    <a16:creationId xmlns:a16="http://schemas.microsoft.com/office/drawing/2014/main" id="{DB4F796D-5836-FF93-0CF7-4DE03B87D41C}"/>
                  </a:ext>
                </a:extLst>
              </p:cNvPr>
              <p:cNvSpPr/>
              <p:nvPr/>
            </p:nvSpPr>
            <p:spPr>
              <a:xfrm>
                <a:off x="9526937" y="1585520"/>
                <a:ext cx="143510" cy="1327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3271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132279"/>
                    </a:lnTo>
                    <a:lnTo>
                      <a:pt x="0" y="13227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16" name="object 36">
                <a:extLst>
                  <a:ext uri="{FF2B5EF4-FFF2-40B4-BE49-F238E27FC236}">
                    <a16:creationId xmlns:a16="http://schemas.microsoft.com/office/drawing/2014/main" id="{393EC40E-2073-7C98-4B23-A915E1A5E148}"/>
                  </a:ext>
                </a:extLst>
              </p:cNvPr>
              <p:cNvSpPr/>
              <p:nvPr/>
            </p:nvSpPr>
            <p:spPr>
              <a:xfrm>
                <a:off x="9669635" y="1479669"/>
                <a:ext cx="143510" cy="2381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38125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238130"/>
                    </a:lnTo>
                    <a:lnTo>
                      <a:pt x="143183" y="238130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17" name="object 37">
                <a:extLst>
                  <a:ext uri="{FF2B5EF4-FFF2-40B4-BE49-F238E27FC236}">
                    <a16:creationId xmlns:a16="http://schemas.microsoft.com/office/drawing/2014/main" id="{70C408B3-8E07-D40D-B96E-2127C39EC43A}"/>
                  </a:ext>
                </a:extLst>
              </p:cNvPr>
              <p:cNvSpPr/>
              <p:nvPr/>
            </p:nvSpPr>
            <p:spPr>
              <a:xfrm>
                <a:off x="9669635" y="1479669"/>
                <a:ext cx="143510" cy="2381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38125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38129"/>
                    </a:lnTo>
                    <a:lnTo>
                      <a:pt x="0" y="23812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18" name="object 38">
                <a:extLst>
                  <a:ext uri="{FF2B5EF4-FFF2-40B4-BE49-F238E27FC236}">
                    <a16:creationId xmlns:a16="http://schemas.microsoft.com/office/drawing/2014/main" id="{FEF91C8E-B0EF-B71C-FEC2-DCFB317E49F1}"/>
                  </a:ext>
                </a:extLst>
              </p:cNvPr>
              <p:cNvSpPr/>
              <p:nvPr/>
            </p:nvSpPr>
            <p:spPr>
              <a:xfrm>
                <a:off x="9812332" y="1396268"/>
                <a:ext cx="143510" cy="32194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2194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321530"/>
                    </a:lnTo>
                    <a:lnTo>
                      <a:pt x="143183" y="321530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19" name="object 39">
                <a:extLst>
                  <a:ext uri="{FF2B5EF4-FFF2-40B4-BE49-F238E27FC236}">
                    <a16:creationId xmlns:a16="http://schemas.microsoft.com/office/drawing/2014/main" id="{8FCEB8C3-14F1-0232-16D0-9E7023B9F872}"/>
                  </a:ext>
                </a:extLst>
              </p:cNvPr>
              <p:cNvSpPr/>
              <p:nvPr/>
            </p:nvSpPr>
            <p:spPr>
              <a:xfrm>
                <a:off x="9812332" y="1396268"/>
                <a:ext cx="143510" cy="32194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2194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321531"/>
                    </a:lnTo>
                    <a:lnTo>
                      <a:pt x="0" y="321531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20" name="object 40">
                <a:extLst>
                  <a:ext uri="{FF2B5EF4-FFF2-40B4-BE49-F238E27FC236}">
                    <a16:creationId xmlns:a16="http://schemas.microsoft.com/office/drawing/2014/main" id="{A5C93614-C69F-E2DF-0CE4-B942DCE84247}"/>
                  </a:ext>
                </a:extLst>
              </p:cNvPr>
              <p:cNvSpPr/>
              <p:nvPr/>
            </p:nvSpPr>
            <p:spPr>
              <a:xfrm>
                <a:off x="9955026" y="1661887"/>
                <a:ext cx="143510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651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55911"/>
                    </a:lnTo>
                    <a:lnTo>
                      <a:pt x="143183" y="55911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21" name="object 41">
                <a:extLst>
                  <a:ext uri="{FF2B5EF4-FFF2-40B4-BE49-F238E27FC236}">
                    <a16:creationId xmlns:a16="http://schemas.microsoft.com/office/drawing/2014/main" id="{58971878-3D6C-B09A-C972-61EB3C27C249}"/>
                  </a:ext>
                </a:extLst>
              </p:cNvPr>
              <p:cNvSpPr/>
              <p:nvPr/>
            </p:nvSpPr>
            <p:spPr>
              <a:xfrm>
                <a:off x="9955026" y="1661887"/>
                <a:ext cx="143510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651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55911"/>
                    </a:lnTo>
                    <a:lnTo>
                      <a:pt x="0" y="55911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</p:grpSp>
        <p:grpSp>
          <p:nvGrpSpPr>
            <p:cNvPr id="93" name="object 129">
              <a:extLst>
                <a:ext uri="{FF2B5EF4-FFF2-40B4-BE49-F238E27FC236}">
                  <a16:creationId xmlns:a16="http://schemas.microsoft.com/office/drawing/2014/main" id="{8CE97CD9-8167-1A03-5BD8-83E56EBA4254}"/>
                </a:ext>
              </a:extLst>
            </p:cNvPr>
            <p:cNvGrpSpPr/>
            <p:nvPr/>
          </p:nvGrpSpPr>
          <p:grpSpPr>
            <a:xfrm>
              <a:off x="8160019" y="315212"/>
              <a:ext cx="108623" cy="401079"/>
              <a:chOff x="9379478" y="1183342"/>
              <a:chExt cx="153035" cy="539750"/>
            </a:xfrm>
          </p:grpSpPr>
          <p:sp>
            <p:nvSpPr>
              <p:cNvPr id="94" name="object 130">
                <a:extLst>
                  <a:ext uri="{FF2B5EF4-FFF2-40B4-BE49-F238E27FC236}">
                    <a16:creationId xmlns:a16="http://schemas.microsoft.com/office/drawing/2014/main" id="{538A03A2-A13D-0CDB-EB04-8F8BFA72D6F9}"/>
                  </a:ext>
                </a:extLst>
              </p:cNvPr>
              <p:cNvSpPr/>
              <p:nvPr/>
            </p:nvSpPr>
            <p:spPr>
              <a:xfrm>
                <a:off x="9384241" y="1188105"/>
                <a:ext cx="143510" cy="5302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30225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529694"/>
                    </a:lnTo>
                    <a:lnTo>
                      <a:pt x="143184" y="529694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95" name="object 131">
                <a:extLst>
                  <a:ext uri="{FF2B5EF4-FFF2-40B4-BE49-F238E27FC236}">
                    <a16:creationId xmlns:a16="http://schemas.microsoft.com/office/drawing/2014/main" id="{CDFE0F38-FA69-E29D-71EF-5789D3C568F6}"/>
                  </a:ext>
                </a:extLst>
              </p:cNvPr>
              <p:cNvSpPr/>
              <p:nvPr/>
            </p:nvSpPr>
            <p:spPr>
              <a:xfrm>
                <a:off x="9384241" y="1188105"/>
                <a:ext cx="143510" cy="5302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30225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529694"/>
                    </a:lnTo>
                    <a:lnTo>
                      <a:pt x="0" y="529694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</p:grp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5CD241C2-E8AF-B91C-AF30-AD4385D73C5F}"/>
              </a:ext>
            </a:extLst>
          </p:cNvPr>
          <p:cNvGrpSpPr>
            <a:grpSpLocks noChangeAspect="1"/>
          </p:cNvGrpSpPr>
          <p:nvPr/>
        </p:nvGrpSpPr>
        <p:grpSpPr>
          <a:xfrm>
            <a:off x="4558753" y="2582254"/>
            <a:ext cx="359040" cy="127221"/>
            <a:chOff x="7316835" y="187982"/>
            <a:chExt cx="1490982" cy="528309"/>
          </a:xfrm>
        </p:grpSpPr>
        <p:grpSp>
          <p:nvGrpSpPr>
            <p:cNvPr id="123" name="object 14">
              <a:extLst>
                <a:ext uri="{FF2B5EF4-FFF2-40B4-BE49-F238E27FC236}">
                  <a16:creationId xmlns:a16="http://schemas.microsoft.com/office/drawing/2014/main" id="{8C232047-5E71-45ED-969D-82F867ABB09C}"/>
                </a:ext>
              </a:extLst>
            </p:cNvPr>
            <p:cNvGrpSpPr/>
            <p:nvPr/>
          </p:nvGrpSpPr>
          <p:grpSpPr>
            <a:xfrm>
              <a:off x="7316835" y="187982"/>
              <a:ext cx="1490982" cy="527960"/>
              <a:chOff x="8191551" y="1012122"/>
              <a:chExt cx="2100580" cy="710501"/>
            </a:xfrm>
          </p:grpSpPr>
          <p:sp>
            <p:nvSpPr>
              <p:cNvPr id="127" name="object 16">
                <a:extLst>
                  <a:ext uri="{FF2B5EF4-FFF2-40B4-BE49-F238E27FC236}">
                    <a16:creationId xmlns:a16="http://schemas.microsoft.com/office/drawing/2014/main" id="{893B22C7-4116-36C5-FE4F-2548E62E9530}"/>
                  </a:ext>
                </a:extLst>
              </p:cNvPr>
              <p:cNvSpPr/>
              <p:nvPr/>
            </p:nvSpPr>
            <p:spPr>
              <a:xfrm>
                <a:off x="8191551" y="1711511"/>
                <a:ext cx="33655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36550">
                    <a:moveTo>
                      <a:pt x="0" y="0"/>
                    </a:moveTo>
                    <a:lnTo>
                      <a:pt x="336506" y="0"/>
                    </a:lnTo>
                  </a:path>
                </a:pathLst>
              </a:custGeom>
              <a:ln w="12576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28" name="object 17">
                <a:extLst>
                  <a:ext uri="{FF2B5EF4-FFF2-40B4-BE49-F238E27FC236}">
                    <a16:creationId xmlns:a16="http://schemas.microsoft.com/office/drawing/2014/main" id="{DEBA842A-C5B4-07DD-B7EB-CE231EF86CAB}"/>
                  </a:ext>
                </a:extLst>
              </p:cNvPr>
              <p:cNvSpPr/>
              <p:nvPr/>
            </p:nvSpPr>
            <p:spPr>
              <a:xfrm>
                <a:off x="8191551" y="1716273"/>
                <a:ext cx="479425" cy="0"/>
              </a:xfrm>
              <a:custGeom>
                <a:avLst/>
                <a:gdLst/>
                <a:ahLst/>
                <a:cxnLst/>
                <a:rect l="l" t="t" r="r" b="b"/>
                <a:pathLst>
                  <a:path w="479425">
                    <a:moveTo>
                      <a:pt x="0" y="0"/>
                    </a:moveTo>
                    <a:lnTo>
                      <a:pt x="479204" y="0"/>
                    </a:lnTo>
                  </a:path>
                </a:pathLst>
              </a:custGeom>
              <a:ln w="317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29" name="object 18">
                <a:extLst>
                  <a:ext uri="{FF2B5EF4-FFF2-40B4-BE49-F238E27FC236}">
                    <a16:creationId xmlns:a16="http://schemas.microsoft.com/office/drawing/2014/main" id="{3CBDA0A2-56BB-3993-A40F-3493A2BEDBEC}"/>
                  </a:ext>
                </a:extLst>
              </p:cNvPr>
              <p:cNvSpPr/>
              <p:nvPr/>
            </p:nvSpPr>
            <p:spPr>
              <a:xfrm>
                <a:off x="10098210" y="1711511"/>
                <a:ext cx="19367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93675">
                    <a:moveTo>
                      <a:pt x="0" y="0"/>
                    </a:moveTo>
                    <a:lnTo>
                      <a:pt x="193322" y="0"/>
                    </a:lnTo>
                  </a:path>
                </a:pathLst>
              </a:custGeom>
              <a:ln w="12576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30" name="object 19">
                <a:extLst>
                  <a:ext uri="{FF2B5EF4-FFF2-40B4-BE49-F238E27FC236}">
                    <a16:creationId xmlns:a16="http://schemas.microsoft.com/office/drawing/2014/main" id="{BC15A1EF-4717-F9AE-6CBF-ACBC8E4958EC}"/>
                  </a:ext>
                </a:extLst>
              </p:cNvPr>
              <p:cNvSpPr/>
              <p:nvPr/>
            </p:nvSpPr>
            <p:spPr>
              <a:xfrm>
                <a:off x="8191551" y="1716273"/>
                <a:ext cx="2100580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2100579" h="6350">
                    <a:moveTo>
                      <a:pt x="1906658" y="0"/>
                    </a:moveTo>
                    <a:lnTo>
                      <a:pt x="2099981" y="0"/>
                    </a:lnTo>
                  </a:path>
                  <a:path w="2100579" h="6350">
                    <a:moveTo>
                      <a:pt x="0" y="6288"/>
                    </a:moveTo>
                    <a:lnTo>
                      <a:pt x="2099981" y="6288"/>
                    </a:lnTo>
                  </a:path>
                </a:pathLst>
              </a:custGeom>
              <a:ln w="317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31" name="object 20">
                <a:extLst>
                  <a:ext uri="{FF2B5EF4-FFF2-40B4-BE49-F238E27FC236}">
                    <a16:creationId xmlns:a16="http://schemas.microsoft.com/office/drawing/2014/main" id="{755ABE8F-B84C-D08C-5852-E2B2006834F2}"/>
                  </a:ext>
                </a:extLst>
              </p:cNvPr>
              <p:cNvSpPr/>
              <p:nvPr/>
            </p:nvSpPr>
            <p:spPr>
              <a:xfrm>
                <a:off x="8385361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87496"/>
                    </a:lnTo>
                    <a:lnTo>
                      <a:pt x="143183" y="87496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32" name="object 21">
                <a:extLst>
                  <a:ext uri="{FF2B5EF4-FFF2-40B4-BE49-F238E27FC236}">
                    <a16:creationId xmlns:a16="http://schemas.microsoft.com/office/drawing/2014/main" id="{A86783CC-A50B-BF31-BCB1-7FF3C4F1F258}"/>
                  </a:ext>
                </a:extLst>
              </p:cNvPr>
              <p:cNvSpPr/>
              <p:nvPr/>
            </p:nvSpPr>
            <p:spPr>
              <a:xfrm>
                <a:off x="8385361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87496"/>
                    </a:lnTo>
                    <a:lnTo>
                      <a:pt x="0" y="8749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33" name="object 22">
                <a:extLst>
                  <a:ext uri="{FF2B5EF4-FFF2-40B4-BE49-F238E27FC236}">
                    <a16:creationId xmlns:a16="http://schemas.microsoft.com/office/drawing/2014/main" id="{4B2973D6-41B9-E847-20C6-AEAEB29019A0}"/>
                  </a:ext>
                </a:extLst>
              </p:cNvPr>
              <p:cNvSpPr/>
              <p:nvPr/>
            </p:nvSpPr>
            <p:spPr>
              <a:xfrm>
                <a:off x="8528058" y="1012122"/>
                <a:ext cx="143510" cy="70612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706119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705676"/>
                    </a:lnTo>
                    <a:lnTo>
                      <a:pt x="143183" y="705676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34" name="object 23">
                <a:extLst>
                  <a:ext uri="{FF2B5EF4-FFF2-40B4-BE49-F238E27FC236}">
                    <a16:creationId xmlns:a16="http://schemas.microsoft.com/office/drawing/2014/main" id="{FB83D77F-71F9-AF00-EC86-511B6515F450}"/>
                  </a:ext>
                </a:extLst>
              </p:cNvPr>
              <p:cNvSpPr/>
              <p:nvPr/>
            </p:nvSpPr>
            <p:spPr>
              <a:xfrm>
                <a:off x="8528058" y="1012122"/>
                <a:ext cx="143510" cy="70612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706119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705676"/>
                    </a:lnTo>
                    <a:lnTo>
                      <a:pt x="0" y="70567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35" name="object 24">
                <a:extLst>
                  <a:ext uri="{FF2B5EF4-FFF2-40B4-BE49-F238E27FC236}">
                    <a16:creationId xmlns:a16="http://schemas.microsoft.com/office/drawing/2014/main" id="{6844B0D7-BBE0-B3C8-FD7C-3BBC696106F9}"/>
                  </a:ext>
                </a:extLst>
              </p:cNvPr>
              <p:cNvSpPr/>
              <p:nvPr/>
            </p:nvSpPr>
            <p:spPr>
              <a:xfrm>
                <a:off x="8670755" y="1535343"/>
                <a:ext cx="143510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82880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182455"/>
                    </a:lnTo>
                    <a:lnTo>
                      <a:pt x="143183" y="182455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36" name="object 25">
                <a:extLst>
                  <a:ext uri="{FF2B5EF4-FFF2-40B4-BE49-F238E27FC236}">
                    <a16:creationId xmlns:a16="http://schemas.microsoft.com/office/drawing/2014/main" id="{BF13B1AD-A257-E213-E4AD-724B00D9CB05}"/>
                  </a:ext>
                </a:extLst>
              </p:cNvPr>
              <p:cNvSpPr/>
              <p:nvPr/>
            </p:nvSpPr>
            <p:spPr>
              <a:xfrm>
                <a:off x="8670755" y="1535343"/>
                <a:ext cx="143510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8288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182455"/>
                    </a:lnTo>
                    <a:lnTo>
                      <a:pt x="0" y="182455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37" name="object 26">
                <a:extLst>
                  <a:ext uri="{FF2B5EF4-FFF2-40B4-BE49-F238E27FC236}">
                    <a16:creationId xmlns:a16="http://schemas.microsoft.com/office/drawing/2014/main" id="{03FF7753-434E-5B3D-BDEE-9D16667BE4A4}"/>
                  </a:ext>
                </a:extLst>
              </p:cNvPr>
              <p:cNvSpPr/>
              <p:nvPr/>
            </p:nvSpPr>
            <p:spPr>
              <a:xfrm>
                <a:off x="8813451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290708"/>
                    </a:lnTo>
                    <a:lnTo>
                      <a:pt x="143184" y="290708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38" name="object 27">
                <a:extLst>
                  <a:ext uri="{FF2B5EF4-FFF2-40B4-BE49-F238E27FC236}">
                    <a16:creationId xmlns:a16="http://schemas.microsoft.com/office/drawing/2014/main" id="{8A62F2BC-DF02-02BB-3CA3-5AA7A8A6171D}"/>
                  </a:ext>
                </a:extLst>
              </p:cNvPr>
              <p:cNvSpPr/>
              <p:nvPr/>
            </p:nvSpPr>
            <p:spPr>
              <a:xfrm>
                <a:off x="8813451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90707"/>
                    </a:lnTo>
                    <a:lnTo>
                      <a:pt x="0" y="290707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39" name="object 28">
                <a:extLst>
                  <a:ext uri="{FF2B5EF4-FFF2-40B4-BE49-F238E27FC236}">
                    <a16:creationId xmlns:a16="http://schemas.microsoft.com/office/drawing/2014/main" id="{43581892-6469-43FC-188E-3AC4B4FAFBA0}"/>
                  </a:ext>
                </a:extLst>
              </p:cNvPr>
              <p:cNvSpPr/>
              <p:nvPr/>
            </p:nvSpPr>
            <p:spPr>
              <a:xfrm>
                <a:off x="8956149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87496"/>
                    </a:lnTo>
                    <a:lnTo>
                      <a:pt x="143184" y="87496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40" name="object 29">
                <a:extLst>
                  <a:ext uri="{FF2B5EF4-FFF2-40B4-BE49-F238E27FC236}">
                    <a16:creationId xmlns:a16="http://schemas.microsoft.com/office/drawing/2014/main" id="{994E1141-3CDF-DA1D-28BE-0F2FD9F41E1B}"/>
                  </a:ext>
                </a:extLst>
              </p:cNvPr>
              <p:cNvSpPr/>
              <p:nvPr/>
            </p:nvSpPr>
            <p:spPr>
              <a:xfrm>
                <a:off x="8956149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87496"/>
                    </a:lnTo>
                    <a:lnTo>
                      <a:pt x="0" y="8749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41" name="object 30">
                <a:extLst>
                  <a:ext uri="{FF2B5EF4-FFF2-40B4-BE49-F238E27FC236}">
                    <a16:creationId xmlns:a16="http://schemas.microsoft.com/office/drawing/2014/main" id="{0592E477-067F-86D4-9800-0ACB349CE89B}"/>
                  </a:ext>
                </a:extLst>
              </p:cNvPr>
              <p:cNvSpPr/>
              <p:nvPr/>
            </p:nvSpPr>
            <p:spPr>
              <a:xfrm>
                <a:off x="9098846" y="1403269"/>
                <a:ext cx="143510" cy="31496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1496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314529"/>
                    </a:lnTo>
                    <a:lnTo>
                      <a:pt x="143184" y="314529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42" name="object 31">
                <a:extLst>
                  <a:ext uri="{FF2B5EF4-FFF2-40B4-BE49-F238E27FC236}">
                    <a16:creationId xmlns:a16="http://schemas.microsoft.com/office/drawing/2014/main" id="{8B408626-C959-859D-E12A-1B0CD905EDFF}"/>
                  </a:ext>
                </a:extLst>
              </p:cNvPr>
              <p:cNvSpPr/>
              <p:nvPr/>
            </p:nvSpPr>
            <p:spPr>
              <a:xfrm>
                <a:off x="9098846" y="1403269"/>
                <a:ext cx="143510" cy="31496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1496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314529"/>
                    </a:lnTo>
                    <a:lnTo>
                      <a:pt x="0" y="31452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43" name="object 32">
                <a:extLst>
                  <a:ext uri="{FF2B5EF4-FFF2-40B4-BE49-F238E27FC236}">
                    <a16:creationId xmlns:a16="http://schemas.microsoft.com/office/drawing/2014/main" id="{8E3F02B5-F236-2B3E-4CE0-F62710592A50}"/>
                  </a:ext>
                </a:extLst>
              </p:cNvPr>
              <p:cNvSpPr/>
              <p:nvPr/>
            </p:nvSpPr>
            <p:spPr>
              <a:xfrm>
                <a:off x="9241543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290708"/>
                    </a:lnTo>
                    <a:lnTo>
                      <a:pt x="143184" y="290708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44" name="object 33">
                <a:extLst>
                  <a:ext uri="{FF2B5EF4-FFF2-40B4-BE49-F238E27FC236}">
                    <a16:creationId xmlns:a16="http://schemas.microsoft.com/office/drawing/2014/main" id="{87022A27-14C9-C66E-11D3-A8B2A6620F90}"/>
                  </a:ext>
                </a:extLst>
              </p:cNvPr>
              <p:cNvSpPr/>
              <p:nvPr/>
            </p:nvSpPr>
            <p:spPr>
              <a:xfrm>
                <a:off x="9241543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90708"/>
                    </a:lnTo>
                    <a:lnTo>
                      <a:pt x="0" y="290708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45" name="object 34">
                <a:extLst>
                  <a:ext uri="{FF2B5EF4-FFF2-40B4-BE49-F238E27FC236}">
                    <a16:creationId xmlns:a16="http://schemas.microsoft.com/office/drawing/2014/main" id="{50542F45-E43F-31BE-EB76-E6001F14F78F}"/>
                  </a:ext>
                </a:extLst>
              </p:cNvPr>
              <p:cNvSpPr/>
              <p:nvPr/>
            </p:nvSpPr>
            <p:spPr>
              <a:xfrm>
                <a:off x="9526937" y="1585520"/>
                <a:ext cx="143510" cy="1327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3271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132279"/>
                    </a:lnTo>
                    <a:lnTo>
                      <a:pt x="143183" y="132279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46" name="object 35">
                <a:extLst>
                  <a:ext uri="{FF2B5EF4-FFF2-40B4-BE49-F238E27FC236}">
                    <a16:creationId xmlns:a16="http://schemas.microsoft.com/office/drawing/2014/main" id="{05A62C87-41F6-366E-F2CE-E0E559FAFD45}"/>
                  </a:ext>
                </a:extLst>
              </p:cNvPr>
              <p:cNvSpPr/>
              <p:nvPr/>
            </p:nvSpPr>
            <p:spPr>
              <a:xfrm>
                <a:off x="9526937" y="1585520"/>
                <a:ext cx="143510" cy="1327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3271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132279"/>
                    </a:lnTo>
                    <a:lnTo>
                      <a:pt x="0" y="13227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47" name="object 36">
                <a:extLst>
                  <a:ext uri="{FF2B5EF4-FFF2-40B4-BE49-F238E27FC236}">
                    <a16:creationId xmlns:a16="http://schemas.microsoft.com/office/drawing/2014/main" id="{AB1277BE-CC19-97A6-E2F3-AB924417379E}"/>
                  </a:ext>
                </a:extLst>
              </p:cNvPr>
              <p:cNvSpPr/>
              <p:nvPr/>
            </p:nvSpPr>
            <p:spPr>
              <a:xfrm>
                <a:off x="9669635" y="1479669"/>
                <a:ext cx="143510" cy="2381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38125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238130"/>
                    </a:lnTo>
                    <a:lnTo>
                      <a:pt x="143183" y="238130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48" name="object 37">
                <a:extLst>
                  <a:ext uri="{FF2B5EF4-FFF2-40B4-BE49-F238E27FC236}">
                    <a16:creationId xmlns:a16="http://schemas.microsoft.com/office/drawing/2014/main" id="{2FB98474-A322-4BF8-0442-56CB9FFCE26C}"/>
                  </a:ext>
                </a:extLst>
              </p:cNvPr>
              <p:cNvSpPr/>
              <p:nvPr/>
            </p:nvSpPr>
            <p:spPr>
              <a:xfrm>
                <a:off x="9669635" y="1479669"/>
                <a:ext cx="143510" cy="2381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38125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38129"/>
                    </a:lnTo>
                    <a:lnTo>
                      <a:pt x="0" y="23812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49" name="object 38">
                <a:extLst>
                  <a:ext uri="{FF2B5EF4-FFF2-40B4-BE49-F238E27FC236}">
                    <a16:creationId xmlns:a16="http://schemas.microsoft.com/office/drawing/2014/main" id="{27C6F19A-87E7-4D99-4A1D-E8E550C7E6B8}"/>
                  </a:ext>
                </a:extLst>
              </p:cNvPr>
              <p:cNvSpPr/>
              <p:nvPr/>
            </p:nvSpPr>
            <p:spPr>
              <a:xfrm>
                <a:off x="9812332" y="1396268"/>
                <a:ext cx="143510" cy="32194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2194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321530"/>
                    </a:lnTo>
                    <a:lnTo>
                      <a:pt x="143183" y="321530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50" name="object 39">
                <a:extLst>
                  <a:ext uri="{FF2B5EF4-FFF2-40B4-BE49-F238E27FC236}">
                    <a16:creationId xmlns:a16="http://schemas.microsoft.com/office/drawing/2014/main" id="{8411FEB9-07B9-52FF-2FA8-1DE749F5DB7F}"/>
                  </a:ext>
                </a:extLst>
              </p:cNvPr>
              <p:cNvSpPr/>
              <p:nvPr/>
            </p:nvSpPr>
            <p:spPr>
              <a:xfrm>
                <a:off x="9812332" y="1396268"/>
                <a:ext cx="143510" cy="32194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2194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321531"/>
                    </a:lnTo>
                    <a:lnTo>
                      <a:pt x="0" y="321531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51" name="object 40">
                <a:extLst>
                  <a:ext uri="{FF2B5EF4-FFF2-40B4-BE49-F238E27FC236}">
                    <a16:creationId xmlns:a16="http://schemas.microsoft.com/office/drawing/2014/main" id="{379A4B9B-5698-BBD3-5C80-A4702130CC71}"/>
                  </a:ext>
                </a:extLst>
              </p:cNvPr>
              <p:cNvSpPr/>
              <p:nvPr/>
            </p:nvSpPr>
            <p:spPr>
              <a:xfrm>
                <a:off x="9955026" y="1661887"/>
                <a:ext cx="143510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651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55911"/>
                    </a:lnTo>
                    <a:lnTo>
                      <a:pt x="143183" y="55911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52" name="object 41">
                <a:extLst>
                  <a:ext uri="{FF2B5EF4-FFF2-40B4-BE49-F238E27FC236}">
                    <a16:creationId xmlns:a16="http://schemas.microsoft.com/office/drawing/2014/main" id="{33F7FA08-1F0D-5FCC-00DF-BFD5293C87BC}"/>
                  </a:ext>
                </a:extLst>
              </p:cNvPr>
              <p:cNvSpPr/>
              <p:nvPr/>
            </p:nvSpPr>
            <p:spPr>
              <a:xfrm>
                <a:off x="9955026" y="1661887"/>
                <a:ext cx="143510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651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55911"/>
                    </a:lnTo>
                    <a:lnTo>
                      <a:pt x="0" y="55911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</p:grpSp>
        <p:grpSp>
          <p:nvGrpSpPr>
            <p:cNvPr id="124" name="object 129">
              <a:extLst>
                <a:ext uri="{FF2B5EF4-FFF2-40B4-BE49-F238E27FC236}">
                  <a16:creationId xmlns:a16="http://schemas.microsoft.com/office/drawing/2014/main" id="{627095A2-57B7-1A5E-42EA-7C207E376244}"/>
                </a:ext>
              </a:extLst>
            </p:cNvPr>
            <p:cNvGrpSpPr/>
            <p:nvPr/>
          </p:nvGrpSpPr>
          <p:grpSpPr>
            <a:xfrm>
              <a:off x="8160019" y="315212"/>
              <a:ext cx="108623" cy="401079"/>
              <a:chOff x="9379478" y="1183342"/>
              <a:chExt cx="153035" cy="539750"/>
            </a:xfrm>
          </p:grpSpPr>
          <p:sp>
            <p:nvSpPr>
              <p:cNvPr id="125" name="object 130">
                <a:extLst>
                  <a:ext uri="{FF2B5EF4-FFF2-40B4-BE49-F238E27FC236}">
                    <a16:creationId xmlns:a16="http://schemas.microsoft.com/office/drawing/2014/main" id="{FA5D2855-3CA9-C0AA-6E13-3531B1F52A09}"/>
                  </a:ext>
                </a:extLst>
              </p:cNvPr>
              <p:cNvSpPr/>
              <p:nvPr/>
            </p:nvSpPr>
            <p:spPr>
              <a:xfrm>
                <a:off x="9384241" y="1188105"/>
                <a:ext cx="143510" cy="5302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30225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529694"/>
                    </a:lnTo>
                    <a:lnTo>
                      <a:pt x="143184" y="529694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26" name="object 131">
                <a:extLst>
                  <a:ext uri="{FF2B5EF4-FFF2-40B4-BE49-F238E27FC236}">
                    <a16:creationId xmlns:a16="http://schemas.microsoft.com/office/drawing/2014/main" id="{DB274B82-0B9B-DE3F-3350-BB6B6BCD3F77}"/>
                  </a:ext>
                </a:extLst>
              </p:cNvPr>
              <p:cNvSpPr/>
              <p:nvPr/>
            </p:nvSpPr>
            <p:spPr>
              <a:xfrm>
                <a:off x="9384241" y="1188105"/>
                <a:ext cx="143510" cy="5302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30225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529694"/>
                    </a:lnTo>
                    <a:lnTo>
                      <a:pt x="0" y="529694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</p:grpSp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1EE966F7-D4F3-68B3-5B49-1D26E93FB234}"/>
              </a:ext>
            </a:extLst>
          </p:cNvPr>
          <p:cNvGrpSpPr>
            <a:grpSpLocks noChangeAspect="1"/>
          </p:cNvGrpSpPr>
          <p:nvPr/>
        </p:nvGrpSpPr>
        <p:grpSpPr>
          <a:xfrm>
            <a:off x="5191828" y="2581748"/>
            <a:ext cx="359040" cy="127221"/>
            <a:chOff x="7316835" y="187982"/>
            <a:chExt cx="1490982" cy="528309"/>
          </a:xfrm>
        </p:grpSpPr>
        <p:grpSp>
          <p:nvGrpSpPr>
            <p:cNvPr id="154" name="object 14">
              <a:extLst>
                <a:ext uri="{FF2B5EF4-FFF2-40B4-BE49-F238E27FC236}">
                  <a16:creationId xmlns:a16="http://schemas.microsoft.com/office/drawing/2014/main" id="{A6479D7F-FE3D-4C49-395B-CD0B9A464AA1}"/>
                </a:ext>
              </a:extLst>
            </p:cNvPr>
            <p:cNvGrpSpPr/>
            <p:nvPr/>
          </p:nvGrpSpPr>
          <p:grpSpPr>
            <a:xfrm>
              <a:off x="7316835" y="187982"/>
              <a:ext cx="1490982" cy="527960"/>
              <a:chOff x="8191551" y="1012122"/>
              <a:chExt cx="2100580" cy="710501"/>
            </a:xfrm>
          </p:grpSpPr>
          <p:sp>
            <p:nvSpPr>
              <p:cNvPr id="158" name="object 16">
                <a:extLst>
                  <a:ext uri="{FF2B5EF4-FFF2-40B4-BE49-F238E27FC236}">
                    <a16:creationId xmlns:a16="http://schemas.microsoft.com/office/drawing/2014/main" id="{4F2357D3-A0BA-DCF2-1FAE-2242CBDD7931}"/>
                  </a:ext>
                </a:extLst>
              </p:cNvPr>
              <p:cNvSpPr/>
              <p:nvPr/>
            </p:nvSpPr>
            <p:spPr>
              <a:xfrm>
                <a:off x="8191551" y="1711511"/>
                <a:ext cx="33655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36550">
                    <a:moveTo>
                      <a:pt x="0" y="0"/>
                    </a:moveTo>
                    <a:lnTo>
                      <a:pt x="336506" y="0"/>
                    </a:lnTo>
                  </a:path>
                </a:pathLst>
              </a:custGeom>
              <a:ln w="12576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59" name="object 17">
                <a:extLst>
                  <a:ext uri="{FF2B5EF4-FFF2-40B4-BE49-F238E27FC236}">
                    <a16:creationId xmlns:a16="http://schemas.microsoft.com/office/drawing/2014/main" id="{2216C649-940C-A16E-C632-412B26CBD65F}"/>
                  </a:ext>
                </a:extLst>
              </p:cNvPr>
              <p:cNvSpPr/>
              <p:nvPr/>
            </p:nvSpPr>
            <p:spPr>
              <a:xfrm>
                <a:off x="8191551" y="1716273"/>
                <a:ext cx="479425" cy="0"/>
              </a:xfrm>
              <a:custGeom>
                <a:avLst/>
                <a:gdLst/>
                <a:ahLst/>
                <a:cxnLst/>
                <a:rect l="l" t="t" r="r" b="b"/>
                <a:pathLst>
                  <a:path w="479425">
                    <a:moveTo>
                      <a:pt x="0" y="0"/>
                    </a:moveTo>
                    <a:lnTo>
                      <a:pt x="479204" y="0"/>
                    </a:lnTo>
                  </a:path>
                </a:pathLst>
              </a:custGeom>
              <a:ln w="317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60" name="object 18">
                <a:extLst>
                  <a:ext uri="{FF2B5EF4-FFF2-40B4-BE49-F238E27FC236}">
                    <a16:creationId xmlns:a16="http://schemas.microsoft.com/office/drawing/2014/main" id="{7E281DDB-8D9F-CBDF-6114-08B4542E0350}"/>
                  </a:ext>
                </a:extLst>
              </p:cNvPr>
              <p:cNvSpPr/>
              <p:nvPr/>
            </p:nvSpPr>
            <p:spPr>
              <a:xfrm>
                <a:off x="10098210" y="1711511"/>
                <a:ext cx="19367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93675">
                    <a:moveTo>
                      <a:pt x="0" y="0"/>
                    </a:moveTo>
                    <a:lnTo>
                      <a:pt x="193322" y="0"/>
                    </a:lnTo>
                  </a:path>
                </a:pathLst>
              </a:custGeom>
              <a:ln w="12576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61" name="object 19">
                <a:extLst>
                  <a:ext uri="{FF2B5EF4-FFF2-40B4-BE49-F238E27FC236}">
                    <a16:creationId xmlns:a16="http://schemas.microsoft.com/office/drawing/2014/main" id="{F25A9D13-D345-B67F-B2C0-C2C1F1893B22}"/>
                  </a:ext>
                </a:extLst>
              </p:cNvPr>
              <p:cNvSpPr/>
              <p:nvPr/>
            </p:nvSpPr>
            <p:spPr>
              <a:xfrm>
                <a:off x="8191551" y="1716273"/>
                <a:ext cx="2100580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2100579" h="6350">
                    <a:moveTo>
                      <a:pt x="1906658" y="0"/>
                    </a:moveTo>
                    <a:lnTo>
                      <a:pt x="2099981" y="0"/>
                    </a:lnTo>
                  </a:path>
                  <a:path w="2100579" h="6350">
                    <a:moveTo>
                      <a:pt x="0" y="6288"/>
                    </a:moveTo>
                    <a:lnTo>
                      <a:pt x="2099981" y="6288"/>
                    </a:lnTo>
                  </a:path>
                </a:pathLst>
              </a:custGeom>
              <a:ln w="317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62" name="object 20">
                <a:extLst>
                  <a:ext uri="{FF2B5EF4-FFF2-40B4-BE49-F238E27FC236}">
                    <a16:creationId xmlns:a16="http://schemas.microsoft.com/office/drawing/2014/main" id="{E17C2D20-9A07-522B-6836-ED8ED5F84986}"/>
                  </a:ext>
                </a:extLst>
              </p:cNvPr>
              <p:cNvSpPr/>
              <p:nvPr/>
            </p:nvSpPr>
            <p:spPr>
              <a:xfrm>
                <a:off x="8385361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87496"/>
                    </a:lnTo>
                    <a:lnTo>
                      <a:pt x="143183" y="87496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63" name="object 21">
                <a:extLst>
                  <a:ext uri="{FF2B5EF4-FFF2-40B4-BE49-F238E27FC236}">
                    <a16:creationId xmlns:a16="http://schemas.microsoft.com/office/drawing/2014/main" id="{29323373-8C84-FAEF-89EE-A5E979FB4B14}"/>
                  </a:ext>
                </a:extLst>
              </p:cNvPr>
              <p:cNvSpPr/>
              <p:nvPr/>
            </p:nvSpPr>
            <p:spPr>
              <a:xfrm>
                <a:off x="8385361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87496"/>
                    </a:lnTo>
                    <a:lnTo>
                      <a:pt x="0" y="8749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64" name="object 22">
                <a:extLst>
                  <a:ext uri="{FF2B5EF4-FFF2-40B4-BE49-F238E27FC236}">
                    <a16:creationId xmlns:a16="http://schemas.microsoft.com/office/drawing/2014/main" id="{5CC2E3F1-DD4F-03CE-ABAE-4E793DA64E3D}"/>
                  </a:ext>
                </a:extLst>
              </p:cNvPr>
              <p:cNvSpPr/>
              <p:nvPr/>
            </p:nvSpPr>
            <p:spPr>
              <a:xfrm>
                <a:off x="8528058" y="1012122"/>
                <a:ext cx="143510" cy="70612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706119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705676"/>
                    </a:lnTo>
                    <a:lnTo>
                      <a:pt x="143183" y="705676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65" name="object 23">
                <a:extLst>
                  <a:ext uri="{FF2B5EF4-FFF2-40B4-BE49-F238E27FC236}">
                    <a16:creationId xmlns:a16="http://schemas.microsoft.com/office/drawing/2014/main" id="{4EB3DBE8-2190-D713-8DBD-A8A74E5E25EC}"/>
                  </a:ext>
                </a:extLst>
              </p:cNvPr>
              <p:cNvSpPr/>
              <p:nvPr/>
            </p:nvSpPr>
            <p:spPr>
              <a:xfrm>
                <a:off x="8528058" y="1012122"/>
                <a:ext cx="143510" cy="70612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706119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705676"/>
                    </a:lnTo>
                    <a:lnTo>
                      <a:pt x="0" y="70567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66" name="object 24">
                <a:extLst>
                  <a:ext uri="{FF2B5EF4-FFF2-40B4-BE49-F238E27FC236}">
                    <a16:creationId xmlns:a16="http://schemas.microsoft.com/office/drawing/2014/main" id="{F33DA85D-6313-9532-91AB-4104EF9330D8}"/>
                  </a:ext>
                </a:extLst>
              </p:cNvPr>
              <p:cNvSpPr/>
              <p:nvPr/>
            </p:nvSpPr>
            <p:spPr>
              <a:xfrm>
                <a:off x="8670755" y="1535343"/>
                <a:ext cx="143510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82880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182455"/>
                    </a:lnTo>
                    <a:lnTo>
                      <a:pt x="143183" y="182455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67" name="object 25">
                <a:extLst>
                  <a:ext uri="{FF2B5EF4-FFF2-40B4-BE49-F238E27FC236}">
                    <a16:creationId xmlns:a16="http://schemas.microsoft.com/office/drawing/2014/main" id="{86923A44-0FC4-2203-D2EB-66DD9221A161}"/>
                  </a:ext>
                </a:extLst>
              </p:cNvPr>
              <p:cNvSpPr/>
              <p:nvPr/>
            </p:nvSpPr>
            <p:spPr>
              <a:xfrm>
                <a:off x="8670755" y="1535343"/>
                <a:ext cx="143510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8288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182455"/>
                    </a:lnTo>
                    <a:lnTo>
                      <a:pt x="0" y="182455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68" name="object 26">
                <a:extLst>
                  <a:ext uri="{FF2B5EF4-FFF2-40B4-BE49-F238E27FC236}">
                    <a16:creationId xmlns:a16="http://schemas.microsoft.com/office/drawing/2014/main" id="{4BFA37E3-0620-14E7-C7BE-1DC4E38D8784}"/>
                  </a:ext>
                </a:extLst>
              </p:cNvPr>
              <p:cNvSpPr/>
              <p:nvPr/>
            </p:nvSpPr>
            <p:spPr>
              <a:xfrm>
                <a:off x="8813451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290708"/>
                    </a:lnTo>
                    <a:lnTo>
                      <a:pt x="143184" y="290708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69" name="object 27">
                <a:extLst>
                  <a:ext uri="{FF2B5EF4-FFF2-40B4-BE49-F238E27FC236}">
                    <a16:creationId xmlns:a16="http://schemas.microsoft.com/office/drawing/2014/main" id="{0041E96B-504F-9D6A-4F23-616C37BED125}"/>
                  </a:ext>
                </a:extLst>
              </p:cNvPr>
              <p:cNvSpPr/>
              <p:nvPr/>
            </p:nvSpPr>
            <p:spPr>
              <a:xfrm>
                <a:off x="8813451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90707"/>
                    </a:lnTo>
                    <a:lnTo>
                      <a:pt x="0" y="290707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70" name="object 28">
                <a:extLst>
                  <a:ext uri="{FF2B5EF4-FFF2-40B4-BE49-F238E27FC236}">
                    <a16:creationId xmlns:a16="http://schemas.microsoft.com/office/drawing/2014/main" id="{B2AF6D1F-2BD6-F8C6-9C1B-8D4362C825D1}"/>
                  </a:ext>
                </a:extLst>
              </p:cNvPr>
              <p:cNvSpPr/>
              <p:nvPr/>
            </p:nvSpPr>
            <p:spPr>
              <a:xfrm>
                <a:off x="8956149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87496"/>
                    </a:lnTo>
                    <a:lnTo>
                      <a:pt x="143184" y="87496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71" name="object 29">
                <a:extLst>
                  <a:ext uri="{FF2B5EF4-FFF2-40B4-BE49-F238E27FC236}">
                    <a16:creationId xmlns:a16="http://schemas.microsoft.com/office/drawing/2014/main" id="{1ED535DF-2953-CF22-0BD2-4821BD4F42D8}"/>
                  </a:ext>
                </a:extLst>
              </p:cNvPr>
              <p:cNvSpPr/>
              <p:nvPr/>
            </p:nvSpPr>
            <p:spPr>
              <a:xfrm>
                <a:off x="8956149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87496"/>
                    </a:lnTo>
                    <a:lnTo>
                      <a:pt x="0" y="8749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72" name="object 30">
                <a:extLst>
                  <a:ext uri="{FF2B5EF4-FFF2-40B4-BE49-F238E27FC236}">
                    <a16:creationId xmlns:a16="http://schemas.microsoft.com/office/drawing/2014/main" id="{A193B4C4-6CF7-3E00-62EE-163912AE521F}"/>
                  </a:ext>
                </a:extLst>
              </p:cNvPr>
              <p:cNvSpPr/>
              <p:nvPr/>
            </p:nvSpPr>
            <p:spPr>
              <a:xfrm>
                <a:off x="9098846" y="1403269"/>
                <a:ext cx="143510" cy="31496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1496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314529"/>
                    </a:lnTo>
                    <a:lnTo>
                      <a:pt x="143184" y="314529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73" name="object 31">
                <a:extLst>
                  <a:ext uri="{FF2B5EF4-FFF2-40B4-BE49-F238E27FC236}">
                    <a16:creationId xmlns:a16="http://schemas.microsoft.com/office/drawing/2014/main" id="{D37C3922-9FFA-DFBD-DDFB-1D02A70706D3}"/>
                  </a:ext>
                </a:extLst>
              </p:cNvPr>
              <p:cNvSpPr/>
              <p:nvPr/>
            </p:nvSpPr>
            <p:spPr>
              <a:xfrm>
                <a:off x="9098846" y="1403269"/>
                <a:ext cx="143510" cy="31496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1496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314529"/>
                    </a:lnTo>
                    <a:lnTo>
                      <a:pt x="0" y="31452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74" name="object 32">
                <a:extLst>
                  <a:ext uri="{FF2B5EF4-FFF2-40B4-BE49-F238E27FC236}">
                    <a16:creationId xmlns:a16="http://schemas.microsoft.com/office/drawing/2014/main" id="{61457787-B80F-BFE5-CECF-3AA9D91BA9DD}"/>
                  </a:ext>
                </a:extLst>
              </p:cNvPr>
              <p:cNvSpPr/>
              <p:nvPr/>
            </p:nvSpPr>
            <p:spPr>
              <a:xfrm>
                <a:off x="9241543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290708"/>
                    </a:lnTo>
                    <a:lnTo>
                      <a:pt x="143184" y="290708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75" name="object 33">
                <a:extLst>
                  <a:ext uri="{FF2B5EF4-FFF2-40B4-BE49-F238E27FC236}">
                    <a16:creationId xmlns:a16="http://schemas.microsoft.com/office/drawing/2014/main" id="{A28ED9E3-8A37-1B7D-729A-F2F49F1B29C3}"/>
                  </a:ext>
                </a:extLst>
              </p:cNvPr>
              <p:cNvSpPr/>
              <p:nvPr/>
            </p:nvSpPr>
            <p:spPr>
              <a:xfrm>
                <a:off x="9241543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90708"/>
                    </a:lnTo>
                    <a:lnTo>
                      <a:pt x="0" y="290708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76" name="object 34">
                <a:extLst>
                  <a:ext uri="{FF2B5EF4-FFF2-40B4-BE49-F238E27FC236}">
                    <a16:creationId xmlns:a16="http://schemas.microsoft.com/office/drawing/2014/main" id="{3E28B034-599B-3917-7B14-452EE5B7A042}"/>
                  </a:ext>
                </a:extLst>
              </p:cNvPr>
              <p:cNvSpPr/>
              <p:nvPr/>
            </p:nvSpPr>
            <p:spPr>
              <a:xfrm>
                <a:off x="9526937" y="1585520"/>
                <a:ext cx="143510" cy="1327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3271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132279"/>
                    </a:lnTo>
                    <a:lnTo>
                      <a:pt x="143183" y="132279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77" name="object 35">
                <a:extLst>
                  <a:ext uri="{FF2B5EF4-FFF2-40B4-BE49-F238E27FC236}">
                    <a16:creationId xmlns:a16="http://schemas.microsoft.com/office/drawing/2014/main" id="{EC758E22-F2A6-DD56-42EE-20A79CF16690}"/>
                  </a:ext>
                </a:extLst>
              </p:cNvPr>
              <p:cNvSpPr/>
              <p:nvPr/>
            </p:nvSpPr>
            <p:spPr>
              <a:xfrm>
                <a:off x="9526937" y="1585520"/>
                <a:ext cx="143510" cy="1327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3271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132279"/>
                    </a:lnTo>
                    <a:lnTo>
                      <a:pt x="0" y="13227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78" name="object 36">
                <a:extLst>
                  <a:ext uri="{FF2B5EF4-FFF2-40B4-BE49-F238E27FC236}">
                    <a16:creationId xmlns:a16="http://schemas.microsoft.com/office/drawing/2014/main" id="{AAB797AA-C3BE-28C9-4AEA-404037A0D2C4}"/>
                  </a:ext>
                </a:extLst>
              </p:cNvPr>
              <p:cNvSpPr/>
              <p:nvPr/>
            </p:nvSpPr>
            <p:spPr>
              <a:xfrm>
                <a:off x="9669635" y="1479669"/>
                <a:ext cx="143510" cy="2381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38125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238130"/>
                    </a:lnTo>
                    <a:lnTo>
                      <a:pt x="143183" y="238130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79" name="object 37">
                <a:extLst>
                  <a:ext uri="{FF2B5EF4-FFF2-40B4-BE49-F238E27FC236}">
                    <a16:creationId xmlns:a16="http://schemas.microsoft.com/office/drawing/2014/main" id="{92A7E11F-AF6C-0252-2A2C-02B16D13289D}"/>
                  </a:ext>
                </a:extLst>
              </p:cNvPr>
              <p:cNvSpPr/>
              <p:nvPr/>
            </p:nvSpPr>
            <p:spPr>
              <a:xfrm>
                <a:off x="9669635" y="1479669"/>
                <a:ext cx="143510" cy="2381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38125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38129"/>
                    </a:lnTo>
                    <a:lnTo>
                      <a:pt x="0" y="23812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80" name="object 38">
                <a:extLst>
                  <a:ext uri="{FF2B5EF4-FFF2-40B4-BE49-F238E27FC236}">
                    <a16:creationId xmlns:a16="http://schemas.microsoft.com/office/drawing/2014/main" id="{B5151F66-DAB2-6EA1-735C-9260F5FE8409}"/>
                  </a:ext>
                </a:extLst>
              </p:cNvPr>
              <p:cNvSpPr/>
              <p:nvPr/>
            </p:nvSpPr>
            <p:spPr>
              <a:xfrm>
                <a:off x="9812332" y="1396268"/>
                <a:ext cx="143510" cy="32194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2194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321530"/>
                    </a:lnTo>
                    <a:lnTo>
                      <a:pt x="143183" y="321530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81" name="object 39">
                <a:extLst>
                  <a:ext uri="{FF2B5EF4-FFF2-40B4-BE49-F238E27FC236}">
                    <a16:creationId xmlns:a16="http://schemas.microsoft.com/office/drawing/2014/main" id="{E2F63FE5-4A1F-F8B3-9A58-54BEF89074E9}"/>
                  </a:ext>
                </a:extLst>
              </p:cNvPr>
              <p:cNvSpPr/>
              <p:nvPr/>
            </p:nvSpPr>
            <p:spPr>
              <a:xfrm>
                <a:off x="9812332" y="1396268"/>
                <a:ext cx="143510" cy="32194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2194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321531"/>
                    </a:lnTo>
                    <a:lnTo>
                      <a:pt x="0" y="321531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82" name="object 40">
                <a:extLst>
                  <a:ext uri="{FF2B5EF4-FFF2-40B4-BE49-F238E27FC236}">
                    <a16:creationId xmlns:a16="http://schemas.microsoft.com/office/drawing/2014/main" id="{BCB4FFE2-84EE-4BA7-2AD7-A924C1049BF5}"/>
                  </a:ext>
                </a:extLst>
              </p:cNvPr>
              <p:cNvSpPr/>
              <p:nvPr/>
            </p:nvSpPr>
            <p:spPr>
              <a:xfrm>
                <a:off x="9955026" y="1661887"/>
                <a:ext cx="143510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651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55911"/>
                    </a:lnTo>
                    <a:lnTo>
                      <a:pt x="143183" y="55911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83" name="object 41">
                <a:extLst>
                  <a:ext uri="{FF2B5EF4-FFF2-40B4-BE49-F238E27FC236}">
                    <a16:creationId xmlns:a16="http://schemas.microsoft.com/office/drawing/2014/main" id="{6EEEC603-4295-2919-C554-240D74BF7349}"/>
                  </a:ext>
                </a:extLst>
              </p:cNvPr>
              <p:cNvSpPr/>
              <p:nvPr/>
            </p:nvSpPr>
            <p:spPr>
              <a:xfrm>
                <a:off x="9955026" y="1661887"/>
                <a:ext cx="143510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651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55911"/>
                    </a:lnTo>
                    <a:lnTo>
                      <a:pt x="0" y="55911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</p:grpSp>
        <p:grpSp>
          <p:nvGrpSpPr>
            <p:cNvPr id="155" name="object 129">
              <a:extLst>
                <a:ext uri="{FF2B5EF4-FFF2-40B4-BE49-F238E27FC236}">
                  <a16:creationId xmlns:a16="http://schemas.microsoft.com/office/drawing/2014/main" id="{636109AC-9912-5370-E6AD-8DE507582F2B}"/>
                </a:ext>
              </a:extLst>
            </p:cNvPr>
            <p:cNvGrpSpPr/>
            <p:nvPr/>
          </p:nvGrpSpPr>
          <p:grpSpPr>
            <a:xfrm>
              <a:off x="8160019" y="315212"/>
              <a:ext cx="108623" cy="401079"/>
              <a:chOff x="9379478" y="1183342"/>
              <a:chExt cx="153035" cy="539750"/>
            </a:xfrm>
          </p:grpSpPr>
          <p:sp>
            <p:nvSpPr>
              <p:cNvPr id="156" name="object 130">
                <a:extLst>
                  <a:ext uri="{FF2B5EF4-FFF2-40B4-BE49-F238E27FC236}">
                    <a16:creationId xmlns:a16="http://schemas.microsoft.com/office/drawing/2014/main" id="{BEDDBED8-F214-9CAE-DA04-E4CB8FB4F642}"/>
                  </a:ext>
                </a:extLst>
              </p:cNvPr>
              <p:cNvSpPr/>
              <p:nvPr/>
            </p:nvSpPr>
            <p:spPr>
              <a:xfrm>
                <a:off x="9384241" y="1188105"/>
                <a:ext cx="143510" cy="5302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30225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529694"/>
                    </a:lnTo>
                    <a:lnTo>
                      <a:pt x="143184" y="529694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57" name="object 131">
                <a:extLst>
                  <a:ext uri="{FF2B5EF4-FFF2-40B4-BE49-F238E27FC236}">
                    <a16:creationId xmlns:a16="http://schemas.microsoft.com/office/drawing/2014/main" id="{69D88936-A153-3D5C-740B-1B78DF2CC33C}"/>
                  </a:ext>
                </a:extLst>
              </p:cNvPr>
              <p:cNvSpPr/>
              <p:nvPr/>
            </p:nvSpPr>
            <p:spPr>
              <a:xfrm>
                <a:off x="9384241" y="1188105"/>
                <a:ext cx="143510" cy="5302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30225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529694"/>
                    </a:lnTo>
                    <a:lnTo>
                      <a:pt x="0" y="529694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</p:grpSp>
      </p:grpSp>
      <p:grpSp>
        <p:nvGrpSpPr>
          <p:cNvPr id="184" name="Group 183">
            <a:extLst>
              <a:ext uri="{FF2B5EF4-FFF2-40B4-BE49-F238E27FC236}">
                <a16:creationId xmlns:a16="http://schemas.microsoft.com/office/drawing/2014/main" id="{C7BAA666-FEBD-20A7-2A9A-1DB71AAB4007}"/>
              </a:ext>
            </a:extLst>
          </p:cNvPr>
          <p:cNvGrpSpPr>
            <a:grpSpLocks noChangeAspect="1"/>
          </p:cNvGrpSpPr>
          <p:nvPr/>
        </p:nvGrpSpPr>
        <p:grpSpPr>
          <a:xfrm>
            <a:off x="5855288" y="2581748"/>
            <a:ext cx="359040" cy="127221"/>
            <a:chOff x="7316835" y="187982"/>
            <a:chExt cx="1490982" cy="528309"/>
          </a:xfrm>
        </p:grpSpPr>
        <p:grpSp>
          <p:nvGrpSpPr>
            <p:cNvPr id="185" name="object 14">
              <a:extLst>
                <a:ext uri="{FF2B5EF4-FFF2-40B4-BE49-F238E27FC236}">
                  <a16:creationId xmlns:a16="http://schemas.microsoft.com/office/drawing/2014/main" id="{589D12E7-5E86-6ABD-1441-7EE5140F3676}"/>
                </a:ext>
              </a:extLst>
            </p:cNvPr>
            <p:cNvGrpSpPr/>
            <p:nvPr/>
          </p:nvGrpSpPr>
          <p:grpSpPr>
            <a:xfrm>
              <a:off x="7316835" y="187982"/>
              <a:ext cx="1490982" cy="527960"/>
              <a:chOff x="8191551" y="1012122"/>
              <a:chExt cx="2100580" cy="710501"/>
            </a:xfrm>
          </p:grpSpPr>
          <p:sp>
            <p:nvSpPr>
              <p:cNvPr id="189" name="object 16">
                <a:extLst>
                  <a:ext uri="{FF2B5EF4-FFF2-40B4-BE49-F238E27FC236}">
                    <a16:creationId xmlns:a16="http://schemas.microsoft.com/office/drawing/2014/main" id="{85D584E3-2C6B-B52A-AD5B-BAB067A8C3F5}"/>
                  </a:ext>
                </a:extLst>
              </p:cNvPr>
              <p:cNvSpPr/>
              <p:nvPr/>
            </p:nvSpPr>
            <p:spPr>
              <a:xfrm>
                <a:off x="8191551" y="1711511"/>
                <a:ext cx="33655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36550">
                    <a:moveTo>
                      <a:pt x="0" y="0"/>
                    </a:moveTo>
                    <a:lnTo>
                      <a:pt x="336506" y="0"/>
                    </a:lnTo>
                  </a:path>
                </a:pathLst>
              </a:custGeom>
              <a:ln w="12576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90" name="object 17">
                <a:extLst>
                  <a:ext uri="{FF2B5EF4-FFF2-40B4-BE49-F238E27FC236}">
                    <a16:creationId xmlns:a16="http://schemas.microsoft.com/office/drawing/2014/main" id="{58B8F2D2-9974-FBE6-4142-8946C3FF5481}"/>
                  </a:ext>
                </a:extLst>
              </p:cNvPr>
              <p:cNvSpPr/>
              <p:nvPr/>
            </p:nvSpPr>
            <p:spPr>
              <a:xfrm>
                <a:off x="8191551" y="1716273"/>
                <a:ext cx="479425" cy="0"/>
              </a:xfrm>
              <a:custGeom>
                <a:avLst/>
                <a:gdLst/>
                <a:ahLst/>
                <a:cxnLst/>
                <a:rect l="l" t="t" r="r" b="b"/>
                <a:pathLst>
                  <a:path w="479425">
                    <a:moveTo>
                      <a:pt x="0" y="0"/>
                    </a:moveTo>
                    <a:lnTo>
                      <a:pt x="479204" y="0"/>
                    </a:lnTo>
                  </a:path>
                </a:pathLst>
              </a:custGeom>
              <a:ln w="317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91" name="object 18">
                <a:extLst>
                  <a:ext uri="{FF2B5EF4-FFF2-40B4-BE49-F238E27FC236}">
                    <a16:creationId xmlns:a16="http://schemas.microsoft.com/office/drawing/2014/main" id="{0CF94055-9B0F-9222-3D25-8AA522BE3D66}"/>
                  </a:ext>
                </a:extLst>
              </p:cNvPr>
              <p:cNvSpPr/>
              <p:nvPr/>
            </p:nvSpPr>
            <p:spPr>
              <a:xfrm>
                <a:off x="10098210" y="1711511"/>
                <a:ext cx="19367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93675">
                    <a:moveTo>
                      <a:pt x="0" y="0"/>
                    </a:moveTo>
                    <a:lnTo>
                      <a:pt x="193322" y="0"/>
                    </a:lnTo>
                  </a:path>
                </a:pathLst>
              </a:custGeom>
              <a:ln w="12576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92" name="object 19">
                <a:extLst>
                  <a:ext uri="{FF2B5EF4-FFF2-40B4-BE49-F238E27FC236}">
                    <a16:creationId xmlns:a16="http://schemas.microsoft.com/office/drawing/2014/main" id="{9D06CFCA-B28A-8C76-2D85-73ABCA45A6B8}"/>
                  </a:ext>
                </a:extLst>
              </p:cNvPr>
              <p:cNvSpPr/>
              <p:nvPr/>
            </p:nvSpPr>
            <p:spPr>
              <a:xfrm>
                <a:off x="8191551" y="1716273"/>
                <a:ext cx="2100580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2100579" h="6350">
                    <a:moveTo>
                      <a:pt x="1906658" y="0"/>
                    </a:moveTo>
                    <a:lnTo>
                      <a:pt x="2099981" y="0"/>
                    </a:lnTo>
                  </a:path>
                  <a:path w="2100579" h="6350">
                    <a:moveTo>
                      <a:pt x="0" y="6288"/>
                    </a:moveTo>
                    <a:lnTo>
                      <a:pt x="2099981" y="6288"/>
                    </a:lnTo>
                  </a:path>
                </a:pathLst>
              </a:custGeom>
              <a:ln w="317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93" name="object 20">
                <a:extLst>
                  <a:ext uri="{FF2B5EF4-FFF2-40B4-BE49-F238E27FC236}">
                    <a16:creationId xmlns:a16="http://schemas.microsoft.com/office/drawing/2014/main" id="{7F725AE0-986E-2B44-3EA2-FA4F8CF5AF29}"/>
                  </a:ext>
                </a:extLst>
              </p:cNvPr>
              <p:cNvSpPr/>
              <p:nvPr/>
            </p:nvSpPr>
            <p:spPr>
              <a:xfrm>
                <a:off x="8385361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87496"/>
                    </a:lnTo>
                    <a:lnTo>
                      <a:pt x="143183" y="87496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94" name="object 21">
                <a:extLst>
                  <a:ext uri="{FF2B5EF4-FFF2-40B4-BE49-F238E27FC236}">
                    <a16:creationId xmlns:a16="http://schemas.microsoft.com/office/drawing/2014/main" id="{2C214899-83B4-3F0D-3C26-0700FDE46518}"/>
                  </a:ext>
                </a:extLst>
              </p:cNvPr>
              <p:cNvSpPr/>
              <p:nvPr/>
            </p:nvSpPr>
            <p:spPr>
              <a:xfrm>
                <a:off x="8385361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87496"/>
                    </a:lnTo>
                    <a:lnTo>
                      <a:pt x="0" y="8749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95" name="object 22">
                <a:extLst>
                  <a:ext uri="{FF2B5EF4-FFF2-40B4-BE49-F238E27FC236}">
                    <a16:creationId xmlns:a16="http://schemas.microsoft.com/office/drawing/2014/main" id="{0440FD0A-12C8-D84B-14BD-B85164172142}"/>
                  </a:ext>
                </a:extLst>
              </p:cNvPr>
              <p:cNvSpPr/>
              <p:nvPr/>
            </p:nvSpPr>
            <p:spPr>
              <a:xfrm>
                <a:off x="8528058" y="1012122"/>
                <a:ext cx="143510" cy="70612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706119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705676"/>
                    </a:lnTo>
                    <a:lnTo>
                      <a:pt x="143183" y="705676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96" name="object 23">
                <a:extLst>
                  <a:ext uri="{FF2B5EF4-FFF2-40B4-BE49-F238E27FC236}">
                    <a16:creationId xmlns:a16="http://schemas.microsoft.com/office/drawing/2014/main" id="{BF1660FE-1EAB-49EE-AA66-8D3F7D8EFAC8}"/>
                  </a:ext>
                </a:extLst>
              </p:cNvPr>
              <p:cNvSpPr/>
              <p:nvPr/>
            </p:nvSpPr>
            <p:spPr>
              <a:xfrm>
                <a:off x="8528058" y="1012122"/>
                <a:ext cx="143510" cy="70612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706119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705676"/>
                    </a:lnTo>
                    <a:lnTo>
                      <a:pt x="0" y="70567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97" name="object 24">
                <a:extLst>
                  <a:ext uri="{FF2B5EF4-FFF2-40B4-BE49-F238E27FC236}">
                    <a16:creationId xmlns:a16="http://schemas.microsoft.com/office/drawing/2014/main" id="{EA618310-ACCE-7F89-8160-0D1D5CDBC170}"/>
                  </a:ext>
                </a:extLst>
              </p:cNvPr>
              <p:cNvSpPr/>
              <p:nvPr/>
            </p:nvSpPr>
            <p:spPr>
              <a:xfrm>
                <a:off x="8670755" y="1535343"/>
                <a:ext cx="143510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82880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182455"/>
                    </a:lnTo>
                    <a:lnTo>
                      <a:pt x="143183" y="182455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98" name="object 25">
                <a:extLst>
                  <a:ext uri="{FF2B5EF4-FFF2-40B4-BE49-F238E27FC236}">
                    <a16:creationId xmlns:a16="http://schemas.microsoft.com/office/drawing/2014/main" id="{1E24BEE1-6610-3451-8F68-3C47DC2F7713}"/>
                  </a:ext>
                </a:extLst>
              </p:cNvPr>
              <p:cNvSpPr/>
              <p:nvPr/>
            </p:nvSpPr>
            <p:spPr>
              <a:xfrm>
                <a:off x="8670755" y="1535343"/>
                <a:ext cx="143510" cy="18288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8288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182455"/>
                    </a:lnTo>
                    <a:lnTo>
                      <a:pt x="0" y="182455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99" name="object 26">
                <a:extLst>
                  <a:ext uri="{FF2B5EF4-FFF2-40B4-BE49-F238E27FC236}">
                    <a16:creationId xmlns:a16="http://schemas.microsoft.com/office/drawing/2014/main" id="{08106E1C-3BE0-7F5F-DACA-186933610A4E}"/>
                  </a:ext>
                </a:extLst>
              </p:cNvPr>
              <p:cNvSpPr/>
              <p:nvPr/>
            </p:nvSpPr>
            <p:spPr>
              <a:xfrm>
                <a:off x="8813451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290708"/>
                    </a:lnTo>
                    <a:lnTo>
                      <a:pt x="143184" y="290708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00" name="object 27">
                <a:extLst>
                  <a:ext uri="{FF2B5EF4-FFF2-40B4-BE49-F238E27FC236}">
                    <a16:creationId xmlns:a16="http://schemas.microsoft.com/office/drawing/2014/main" id="{70814645-8A4A-B21D-5FBB-D45E078A24D6}"/>
                  </a:ext>
                </a:extLst>
              </p:cNvPr>
              <p:cNvSpPr/>
              <p:nvPr/>
            </p:nvSpPr>
            <p:spPr>
              <a:xfrm>
                <a:off x="8813451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90707"/>
                    </a:lnTo>
                    <a:lnTo>
                      <a:pt x="0" y="290707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01" name="object 28">
                <a:extLst>
                  <a:ext uri="{FF2B5EF4-FFF2-40B4-BE49-F238E27FC236}">
                    <a16:creationId xmlns:a16="http://schemas.microsoft.com/office/drawing/2014/main" id="{BC9C3459-7BFF-4B1F-2CB7-1D2467934010}"/>
                  </a:ext>
                </a:extLst>
              </p:cNvPr>
              <p:cNvSpPr/>
              <p:nvPr/>
            </p:nvSpPr>
            <p:spPr>
              <a:xfrm>
                <a:off x="8956149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87496"/>
                    </a:lnTo>
                    <a:lnTo>
                      <a:pt x="143184" y="87496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02" name="object 29">
                <a:extLst>
                  <a:ext uri="{FF2B5EF4-FFF2-40B4-BE49-F238E27FC236}">
                    <a16:creationId xmlns:a16="http://schemas.microsoft.com/office/drawing/2014/main" id="{D8003ED1-9E90-8E4D-A79E-FC1342B8A666}"/>
                  </a:ext>
                </a:extLst>
              </p:cNvPr>
              <p:cNvSpPr/>
              <p:nvPr/>
            </p:nvSpPr>
            <p:spPr>
              <a:xfrm>
                <a:off x="8956149" y="1630302"/>
                <a:ext cx="143510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876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87496"/>
                    </a:lnTo>
                    <a:lnTo>
                      <a:pt x="0" y="87496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03" name="object 30">
                <a:extLst>
                  <a:ext uri="{FF2B5EF4-FFF2-40B4-BE49-F238E27FC236}">
                    <a16:creationId xmlns:a16="http://schemas.microsoft.com/office/drawing/2014/main" id="{54981B10-F9B0-BA36-E880-55E769CB0950}"/>
                  </a:ext>
                </a:extLst>
              </p:cNvPr>
              <p:cNvSpPr/>
              <p:nvPr/>
            </p:nvSpPr>
            <p:spPr>
              <a:xfrm>
                <a:off x="9098846" y="1403269"/>
                <a:ext cx="143510" cy="31496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1496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314529"/>
                    </a:lnTo>
                    <a:lnTo>
                      <a:pt x="143184" y="314529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04" name="object 31">
                <a:extLst>
                  <a:ext uri="{FF2B5EF4-FFF2-40B4-BE49-F238E27FC236}">
                    <a16:creationId xmlns:a16="http://schemas.microsoft.com/office/drawing/2014/main" id="{7972D512-1402-02B9-2E2A-C0D1F92EB974}"/>
                  </a:ext>
                </a:extLst>
              </p:cNvPr>
              <p:cNvSpPr/>
              <p:nvPr/>
            </p:nvSpPr>
            <p:spPr>
              <a:xfrm>
                <a:off x="9098846" y="1403269"/>
                <a:ext cx="143510" cy="31496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1496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314529"/>
                    </a:lnTo>
                    <a:lnTo>
                      <a:pt x="0" y="31452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05" name="object 32">
                <a:extLst>
                  <a:ext uri="{FF2B5EF4-FFF2-40B4-BE49-F238E27FC236}">
                    <a16:creationId xmlns:a16="http://schemas.microsoft.com/office/drawing/2014/main" id="{871EE298-1B39-91D8-1CB9-7DA235030508}"/>
                  </a:ext>
                </a:extLst>
              </p:cNvPr>
              <p:cNvSpPr/>
              <p:nvPr/>
            </p:nvSpPr>
            <p:spPr>
              <a:xfrm>
                <a:off x="9241543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290708"/>
                    </a:lnTo>
                    <a:lnTo>
                      <a:pt x="143184" y="290708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06" name="object 33">
                <a:extLst>
                  <a:ext uri="{FF2B5EF4-FFF2-40B4-BE49-F238E27FC236}">
                    <a16:creationId xmlns:a16="http://schemas.microsoft.com/office/drawing/2014/main" id="{2334F6D4-C2B4-F957-64CB-4BF4EF236071}"/>
                  </a:ext>
                </a:extLst>
              </p:cNvPr>
              <p:cNvSpPr/>
              <p:nvPr/>
            </p:nvSpPr>
            <p:spPr>
              <a:xfrm>
                <a:off x="9241543" y="1427091"/>
                <a:ext cx="143510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90830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90708"/>
                    </a:lnTo>
                    <a:lnTo>
                      <a:pt x="0" y="290708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07" name="object 34">
                <a:extLst>
                  <a:ext uri="{FF2B5EF4-FFF2-40B4-BE49-F238E27FC236}">
                    <a16:creationId xmlns:a16="http://schemas.microsoft.com/office/drawing/2014/main" id="{5C800273-2FBA-4271-13B7-AED913F7BDB0}"/>
                  </a:ext>
                </a:extLst>
              </p:cNvPr>
              <p:cNvSpPr/>
              <p:nvPr/>
            </p:nvSpPr>
            <p:spPr>
              <a:xfrm>
                <a:off x="9526937" y="1585520"/>
                <a:ext cx="143510" cy="1327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3271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132279"/>
                    </a:lnTo>
                    <a:lnTo>
                      <a:pt x="143183" y="132279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08" name="object 35">
                <a:extLst>
                  <a:ext uri="{FF2B5EF4-FFF2-40B4-BE49-F238E27FC236}">
                    <a16:creationId xmlns:a16="http://schemas.microsoft.com/office/drawing/2014/main" id="{FD396B4E-2DA6-FEF0-80F0-E462BAB413CE}"/>
                  </a:ext>
                </a:extLst>
              </p:cNvPr>
              <p:cNvSpPr/>
              <p:nvPr/>
            </p:nvSpPr>
            <p:spPr>
              <a:xfrm>
                <a:off x="9526937" y="1585520"/>
                <a:ext cx="143510" cy="1327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13271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132279"/>
                    </a:lnTo>
                    <a:lnTo>
                      <a:pt x="0" y="13227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09" name="object 36">
                <a:extLst>
                  <a:ext uri="{FF2B5EF4-FFF2-40B4-BE49-F238E27FC236}">
                    <a16:creationId xmlns:a16="http://schemas.microsoft.com/office/drawing/2014/main" id="{53C6B549-A2DC-DDE4-F000-146797BE3EFB}"/>
                  </a:ext>
                </a:extLst>
              </p:cNvPr>
              <p:cNvSpPr/>
              <p:nvPr/>
            </p:nvSpPr>
            <p:spPr>
              <a:xfrm>
                <a:off x="9669635" y="1479669"/>
                <a:ext cx="143510" cy="2381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38125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238130"/>
                    </a:lnTo>
                    <a:lnTo>
                      <a:pt x="143183" y="238130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10" name="object 37">
                <a:extLst>
                  <a:ext uri="{FF2B5EF4-FFF2-40B4-BE49-F238E27FC236}">
                    <a16:creationId xmlns:a16="http://schemas.microsoft.com/office/drawing/2014/main" id="{9BB9B77F-615B-0F1E-B278-4E74457260A9}"/>
                  </a:ext>
                </a:extLst>
              </p:cNvPr>
              <p:cNvSpPr/>
              <p:nvPr/>
            </p:nvSpPr>
            <p:spPr>
              <a:xfrm>
                <a:off x="9669635" y="1479669"/>
                <a:ext cx="143510" cy="2381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238125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238129"/>
                    </a:lnTo>
                    <a:lnTo>
                      <a:pt x="0" y="238129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11" name="object 38">
                <a:extLst>
                  <a:ext uri="{FF2B5EF4-FFF2-40B4-BE49-F238E27FC236}">
                    <a16:creationId xmlns:a16="http://schemas.microsoft.com/office/drawing/2014/main" id="{0CB82CBE-6414-D1BB-9A05-599ACB4DDABE}"/>
                  </a:ext>
                </a:extLst>
              </p:cNvPr>
              <p:cNvSpPr/>
              <p:nvPr/>
            </p:nvSpPr>
            <p:spPr>
              <a:xfrm>
                <a:off x="9812332" y="1396268"/>
                <a:ext cx="143510" cy="32194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2194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321530"/>
                    </a:lnTo>
                    <a:lnTo>
                      <a:pt x="143183" y="321530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12" name="object 39">
                <a:extLst>
                  <a:ext uri="{FF2B5EF4-FFF2-40B4-BE49-F238E27FC236}">
                    <a16:creationId xmlns:a16="http://schemas.microsoft.com/office/drawing/2014/main" id="{227999FC-B3B5-E263-E08A-F559A8AF07CD}"/>
                  </a:ext>
                </a:extLst>
              </p:cNvPr>
              <p:cNvSpPr/>
              <p:nvPr/>
            </p:nvSpPr>
            <p:spPr>
              <a:xfrm>
                <a:off x="9812332" y="1396268"/>
                <a:ext cx="143510" cy="32194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32194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321531"/>
                    </a:lnTo>
                    <a:lnTo>
                      <a:pt x="0" y="321531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13" name="object 40">
                <a:extLst>
                  <a:ext uri="{FF2B5EF4-FFF2-40B4-BE49-F238E27FC236}">
                    <a16:creationId xmlns:a16="http://schemas.microsoft.com/office/drawing/2014/main" id="{6866D6EC-0CE5-5DF7-B08B-9DD0AC4FD2E7}"/>
                  </a:ext>
                </a:extLst>
              </p:cNvPr>
              <p:cNvSpPr/>
              <p:nvPr/>
            </p:nvSpPr>
            <p:spPr>
              <a:xfrm>
                <a:off x="9955026" y="1661887"/>
                <a:ext cx="143510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6514">
                    <a:moveTo>
                      <a:pt x="143183" y="0"/>
                    </a:moveTo>
                    <a:lnTo>
                      <a:pt x="0" y="0"/>
                    </a:lnTo>
                    <a:lnTo>
                      <a:pt x="0" y="55911"/>
                    </a:lnTo>
                    <a:lnTo>
                      <a:pt x="143183" y="55911"/>
                    </a:lnTo>
                    <a:lnTo>
                      <a:pt x="143183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214" name="object 41">
                <a:extLst>
                  <a:ext uri="{FF2B5EF4-FFF2-40B4-BE49-F238E27FC236}">
                    <a16:creationId xmlns:a16="http://schemas.microsoft.com/office/drawing/2014/main" id="{144F3F71-716D-1101-F36D-10C933BF1EED}"/>
                  </a:ext>
                </a:extLst>
              </p:cNvPr>
              <p:cNvSpPr/>
              <p:nvPr/>
            </p:nvSpPr>
            <p:spPr>
              <a:xfrm>
                <a:off x="9955026" y="1661887"/>
                <a:ext cx="143510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6514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55911"/>
                    </a:lnTo>
                    <a:lnTo>
                      <a:pt x="0" y="55911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</p:grpSp>
        <p:grpSp>
          <p:nvGrpSpPr>
            <p:cNvPr id="186" name="object 129">
              <a:extLst>
                <a:ext uri="{FF2B5EF4-FFF2-40B4-BE49-F238E27FC236}">
                  <a16:creationId xmlns:a16="http://schemas.microsoft.com/office/drawing/2014/main" id="{0BA15FDB-4FDC-56CF-8926-4B460DE97131}"/>
                </a:ext>
              </a:extLst>
            </p:cNvPr>
            <p:cNvGrpSpPr/>
            <p:nvPr/>
          </p:nvGrpSpPr>
          <p:grpSpPr>
            <a:xfrm>
              <a:off x="8160019" y="315212"/>
              <a:ext cx="108623" cy="401079"/>
              <a:chOff x="9379478" y="1183342"/>
              <a:chExt cx="153035" cy="539750"/>
            </a:xfrm>
          </p:grpSpPr>
          <p:sp>
            <p:nvSpPr>
              <p:cNvPr id="187" name="object 130">
                <a:extLst>
                  <a:ext uri="{FF2B5EF4-FFF2-40B4-BE49-F238E27FC236}">
                    <a16:creationId xmlns:a16="http://schemas.microsoft.com/office/drawing/2014/main" id="{F2124354-0CCE-C4C6-0516-0C8CECECDF87}"/>
                  </a:ext>
                </a:extLst>
              </p:cNvPr>
              <p:cNvSpPr/>
              <p:nvPr/>
            </p:nvSpPr>
            <p:spPr>
              <a:xfrm>
                <a:off x="9384241" y="1188105"/>
                <a:ext cx="143510" cy="5302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30225">
                    <a:moveTo>
                      <a:pt x="143184" y="0"/>
                    </a:moveTo>
                    <a:lnTo>
                      <a:pt x="0" y="0"/>
                    </a:lnTo>
                    <a:lnTo>
                      <a:pt x="0" y="529694"/>
                    </a:lnTo>
                    <a:lnTo>
                      <a:pt x="143184" y="529694"/>
                    </a:lnTo>
                    <a:lnTo>
                      <a:pt x="143184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  <p:sp>
            <p:nvSpPr>
              <p:cNvPr id="188" name="object 131">
                <a:extLst>
                  <a:ext uri="{FF2B5EF4-FFF2-40B4-BE49-F238E27FC236}">
                    <a16:creationId xmlns:a16="http://schemas.microsoft.com/office/drawing/2014/main" id="{5FA7065E-5022-C360-2357-7A4D87068DDF}"/>
                  </a:ext>
                </a:extLst>
              </p:cNvPr>
              <p:cNvSpPr/>
              <p:nvPr/>
            </p:nvSpPr>
            <p:spPr>
              <a:xfrm>
                <a:off x="9384241" y="1188105"/>
                <a:ext cx="143510" cy="530225"/>
              </a:xfrm>
              <a:custGeom>
                <a:avLst/>
                <a:gdLst/>
                <a:ahLst/>
                <a:cxnLst/>
                <a:rect l="l" t="t" r="r" b="b"/>
                <a:pathLst>
                  <a:path w="143509" h="530225">
                    <a:moveTo>
                      <a:pt x="0" y="0"/>
                    </a:moveTo>
                    <a:lnTo>
                      <a:pt x="143184" y="0"/>
                    </a:lnTo>
                    <a:lnTo>
                      <a:pt x="143184" y="529694"/>
                    </a:lnTo>
                    <a:lnTo>
                      <a:pt x="0" y="529694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175E54"/>
                </a:solidFill>
              </a:ln>
            </p:spPr>
            <p:txBody>
              <a:bodyPr wrap="square" lIns="0" tIns="0" rIns="0" bIns="0" rtlCol="0"/>
              <a:lstStyle/>
              <a:p>
                <a:endParaRPr sz="1050" dirty="0">
                  <a:latin typeface="Corbel" panose="020B0503020204020204" pitchFamily="34" charset="0"/>
                </a:endParaRPr>
              </a:p>
            </p:txBody>
          </p:sp>
        </p:grpSp>
      </p:grpSp>
      <p:sp>
        <p:nvSpPr>
          <p:cNvPr id="225" name="TextBox 224">
            <a:extLst>
              <a:ext uri="{FF2B5EF4-FFF2-40B4-BE49-F238E27FC236}">
                <a16:creationId xmlns:a16="http://schemas.microsoft.com/office/drawing/2014/main" id="{6AA642E5-EF16-E590-5436-2BE4C624FC0B}"/>
              </a:ext>
            </a:extLst>
          </p:cNvPr>
          <p:cNvSpPr txBox="1"/>
          <p:nvPr/>
        </p:nvSpPr>
        <p:spPr>
          <a:xfrm>
            <a:off x="3866361" y="4536811"/>
            <a:ext cx="705109" cy="4139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90" spc="-11" dirty="0">
                <a:latin typeface="Calibri"/>
                <a:cs typeface="Calibri"/>
              </a:rPr>
              <a:t>sat</a:t>
            </a:r>
            <a:endParaRPr lang="en-US" sz="2090" dirty="0"/>
          </a:p>
        </p:txBody>
      </p:sp>
      <p:sp>
        <p:nvSpPr>
          <p:cNvPr id="226" name="TextBox 225">
            <a:extLst>
              <a:ext uri="{FF2B5EF4-FFF2-40B4-BE49-F238E27FC236}">
                <a16:creationId xmlns:a16="http://schemas.microsoft.com/office/drawing/2014/main" id="{8FD91B8D-AB17-0C28-61A8-A89A3578B72F}"/>
              </a:ext>
            </a:extLst>
          </p:cNvPr>
          <p:cNvSpPr txBox="1"/>
          <p:nvPr/>
        </p:nvSpPr>
        <p:spPr>
          <a:xfrm>
            <a:off x="4483725" y="4544695"/>
            <a:ext cx="705109" cy="4139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90" spc="-11" dirty="0">
                <a:latin typeface="Calibri"/>
                <a:cs typeface="Calibri"/>
              </a:rPr>
              <a:t>on</a:t>
            </a:r>
            <a:endParaRPr lang="en-US" sz="2090" dirty="0"/>
          </a:p>
        </p:txBody>
      </p:sp>
      <p:sp>
        <p:nvSpPr>
          <p:cNvPr id="227" name="TextBox 226">
            <a:extLst>
              <a:ext uri="{FF2B5EF4-FFF2-40B4-BE49-F238E27FC236}">
                <a16:creationId xmlns:a16="http://schemas.microsoft.com/office/drawing/2014/main" id="{47086B04-CECB-D3E2-C06C-AB5C5EA0F64E}"/>
              </a:ext>
            </a:extLst>
          </p:cNvPr>
          <p:cNvSpPr txBox="1"/>
          <p:nvPr/>
        </p:nvSpPr>
        <p:spPr>
          <a:xfrm>
            <a:off x="5097843" y="4544695"/>
            <a:ext cx="705109" cy="4139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90" spc="-11" dirty="0">
                <a:latin typeface="Calibri"/>
                <a:cs typeface="Calibri"/>
              </a:rPr>
              <a:t>the</a:t>
            </a:r>
            <a:endParaRPr lang="en-US" sz="2090" dirty="0"/>
          </a:p>
        </p:txBody>
      </p:sp>
      <p:sp>
        <p:nvSpPr>
          <p:cNvPr id="228" name="TextBox 227">
            <a:extLst>
              <a:ext uri="{FF2B5EF4-FFF2-40B4-BE49-F238E27FC236}">
                <a16:creationId xmlns:a16="http://schemas.microsoft.com/office/drawing/2014/main" id="{932AA0D4-F1B8-5EE5-CA56-A60B0DA0ED0C}"/>
              </a:ext>
            </a:extLst>
          </p:cNvPr>
          <p:cNvSpPr txBox="1"/>
          <p:nvPr/>
        </p:nvSpPr>
        <p:spPr>
          <a:xfrm>
            <a:off x="5722322" y="4544694"/>
            <a:ext cx="705109" cy="4139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90" spc="-11" dirty="0">
                <a:solidFill>
                  <a:srgbClr val="7030A0"/>
                </a:solidFill>
                <a:latin typeface="Calibri"/>
                <a:cs typeface="Calibri"/>
              </a:rPr>
              <a:t>mat</a:t>
            </a:r>
            <a:endParaRPr lang="en-US" sz="2090" dirty="0">
              <a:solidFill>
                <a:srgbClr val="7030A0"/>
              </a:solidFill>
            </a:endParaRPr>
          </a:p>
        </p:txBody>
      </p:sp>
      <p:grpSp>
        <p:nvGrpSpPr>
          <p:cNvPr id="247" name="Group 246">
            <a:extLst>
              <a:ext uri="{FF2B5EF4-FFF2-40B4-BE49-F238E27FC236}">
                <a16:creationId xmlns:a16="http://schemas.microsoft.com/office/drawing/2014/main" id="{E6DAA04E-5FC5-E23E-CAAD-6CB88E307DDC}"/>
              </a:ext>
            </a:extLst>
          </p:cNvPr>
          <p:cNvGrpSpPr/>
          <p:nvPr/>
        </p:nvGrpSpPr>
        <p:grpSpPr>
          <a:xfrm>
            <a:off x="5660264" y="2014183"/>
            <a:ext cx="672531" cy="594615"/>
            <a:chOff x="3879354" y="1837362"/>
            <a:chExt cx="672531" cy="594615"/>
          </a:xfrm>
        </p:grpSpPr>
        <p:cxnSp>
          <p:nvCxnSpPr>
            <p:cNvPr id="248" name="Curved Connector 247">
              <a:extLst>
                <a:ext uri="{FF2B5EF4-FFF2-40B4-BE49-F238E27FC236}">
                  <a16:creationId xmlns:a16="http://schemas.microsoft.com/office/drawing/2014/main" id="{85EAB443-7758-4A2A-B6C3-5B550508400E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4130812" y="2019469"/>
              <a:ext cx="527558" cy="297458"/>
            </a:xfrm>
            <a:prstGeom prst="curvedConnector2">
              <a:avLst/>
            </a:prstGeom>
            <a:ln w="19050">
              <a:solidFill>
                <a:schemeClr val="accent4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9" name="TextBox 248">
              <a:extLst>
                <a:ext uri="{FF2B5EF4-FFF2-40B4-BE49-F238E27FC236}">
                  <a16:creationId xmlns:a16="http://schemas.microsoft.com/office/drawing/2014/main" id="{44E38270-215D-2D82-03E4-81DB5AE6AA77}"/>
                </a:ext>
              </a:extLst>
            </p:cNvPr>
            <p:cNvSpPr txBox="1"/>
            <p:nvPr/>
          </p:nvSpPr>
          <p:spPr>
            <a:xfrm rot="19178311">
              <a:off x="3879354" y="1837362"/>
              <a:ext cx="672531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spc="-11" dirty="0">
                  <a:solidFill>
                    <a:srgbClr val="C00000"/>
                  </a:solidFill>
                  <a:latin typeface="Times" pitchFamily="2" charset="0"/>
                  <a:cs typeface="Calibri"/>
                </a:rPr>
                <a:t>sample</a:t>
              </a:r>
              <a:endParaRPr lang="en-US" sz="1000" dirty="0">
                <a:solidFill>
                  <a:srgbClr val="C00000"/>
                </a:solidFill>
                <a:latin typeface="Times" pitchFamily="2" charset="0"/>
              </a:endParaRPr>
            </a:p>
          </p:txBody>
        </p:sp>
      </p:grpSp>
      <p:sp>
        <p:nvSpPr>
          <p:cNvPr id="252" name="TextBox 251">
            <a:extLst>
              <a:ext uri="{FF2B5EF4-FFF2-40B4-BE49-F238E27FC236}">
                <a16:creationId xmlns:a16="http://schemas.microsoft.com/office/drawing/2014/main" id="{421F9F5B-BB9A-42F4-F8A5-CEBB24E63FA9}"/>
              </a:ext>
            </a:extLst>
          </p:cNvPr>
          <p:cNvSpPr txBox="1"/>
          <p:nvPr/>
        </p:nvSpPr>
        <p:spPr>
          <a:xfrm>
            <a:off x="6286949" y="1823176"/>
            <a:ext cx="593935" cy="400110"/>
          </a:xfrm>
          <a:prstGeom prst="rect">
            <a:avLst/>
          </a:prstGeom>
          <a:noFill/>
        </p:spPr>
        <p:txBody>
          <a:bodyPr wrap="square" lIns="9144" rIns="0">
            <a:spAutoFit/>
          </a:bodyPr>
          <a:lstStyle/>
          <a:p>
            <a:r>
              <a:rPr lang="en-US" sz="2000" spc="-11" dirty="0">
                <a:solidFill>
                  <a:srgbClr val="C00000"/>
                </a:solidFill>
                <a:latin typeface="Calibri"/>
                <a:cs typeface="Calibri"/>
              </a:rPr>
              <a:t>&lt;/s&gt;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53" name="文字方塊 74">
            <a:extLst>
              <a:ext uri="{FF2B5EF4-FFF2-40B4-BE49-F238E27FC236}">
                <a16:creationId xmlns:a16="http://schemas.microsoft.com/office/drawing/2014/main" id="{E3866C71-D5B8-350A-8558-EB6D647B8392}"/>
              </a:ext>
            </a:extLst>
          </p:cNvPr>
          <p:cNvSpPr txBox="1"/>
          <p:nvPr/>
        </p:nvSpPr>
        <p:spPr>
          <a:xfrm>
            <a:off x="176785" y="2342339"/>
            <a:ext cx="2257023" cy="919401"/>
          </a:xfrm>
          <a:prstGeom prst="wedgeRoundRectCallout">
            <a:avLst>
              <a:gd name="adj1" fmla="val 59849"/>
              <a:gd name="adj2" fmla="val -12905"/>
              <a:gd name="adj3" fmla="val 16667"/>
            </a:avLst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5776" algn="ctr">
              <a:spcBef>
                <a:spcPts val="582"/>
              </a:spcBef>
            </a:pPr>
            <a:r>
              <a:rPr lang="en-US" sz="1600" dirty="0">
                <a:latin typeface="Calibri"/>
                <a:cs typeface="Calibri"/>
              </a:rPr>
              <a:t>The probabilities get revised upon adding a new token to the input. </a:t>
            </a:r>
          </a:p>
        </p:txBody>
      </p:sp>
    </p:spTree>
    <p:extLst>
      <p:ext uri="{BB962C8B-B14F-4D97-AF65-F5344CB8AC3E}">
        <p14:creationId xmlns:p14="http://schemas.microsoft.com/office/powerpoint/2010/main" val="219447188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819BB8-60C9-F77A-D541-D573C04C3D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F35303F-B7AB-E313-21D3-CC581228B1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62500" lnSpcReduction="20000"/>
          </a:bodyPr>
          <a:lstStyle/>
          <a:p>
            <a:pPr algn="ctr"/>
            <a:r>
              <a:rPr lang="en-US" sz="5400" dirty="0"/>
              <a:t>An important efficiency consideration about decoding!</a:t>
            </a:r>
          </a:p>
        </p:txBody>
      </p:sp>
    </p:spTree>
    <p:extLst>
      <p:ext uri="{BB962C8B-B14F-4D97-AF65-F5344CB8AC3E}">
        <p14:creationId xmlns:p14="http://schemas.microsoft.com/office/powerpoint/2010/main" val="248112215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69F6CD-A70C-F4F9-514F-7DC66AC6AD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5758CF23-7D8C-99F3-59BB-8BB4B90F625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065" rIns="0" bIns="0" rtlCol="0">
            <a:spAutoFit/>
          </a:bodyPr>
          <a:lstStyle/>
          <a:p>
            <a:pPr marL="5776">
              <a:lnSpc>
                <a:spcPct val="100000"/>
              </a:lnSpc>
              <a:spcBef>
                <a:spcPts val="48"/>
              </a:spcBef>
            </a:pPr>
            <a:r>
              <a:rPr dirty="0"/>
              <a:t>Making</a:t>
            </a:r>
            <a:r>
              <a:rPr spc="-32" dirty="0"/>
              <a:t> </a:t>
            </a:r>
            <a:r>
              <a:rPr dirty="0"/>
              <a:t>decoding</a:t>
            </a:r>
            <a:r>
              <a:rPr spc="-27" dirty="0"/>
              <a:t> </a:t>
            </a:r>
            <a:r>
              <a:rPr dirty="0"/>
              <a:t>more</a:t>
            </a:r>
            <a:r>
              <a:rPr spc="-25" dirty="0"/>
              <a:t> </a:t>
            </a:r>
            <a:r>
              <a:rPr spc="-5" dirty="0"/>
              <a:t>efficient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83DBB053-1504-A327-58CA-78D6AF68485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3" name="object 23">
            <a:extLst>
              <a:ext uri="{FF2B5EF4-FFF2-40B4-BE49-F238E27FC236}">
                <a16:creationId xmlns:a16="http://schemas.microsoft.com/office/drawing/2014/main" id="{EF1652DF-9DBC-BFDC-10DC-E3FDEA3B10F4}"/>
              </a:ext>
            </a:extLst>
          </p:cNvPr>
          <p:cNvSpPr txBox="1">
            <a:spLocks noGrp="1"/>
          </p:cNvSpPr>
          <p:nvPr>
            <p:ph type="sldNum" sz="quarter" idx="4294967295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ctr" anchorCtr="0">
            <a:normAutofit fontScale="2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65100">
              <a:lnSpc>
                <a:spcPts val="1975"/>
              </a:lnSpc>
            </a:pPr>
            <a:fld id="{00000000-1234-1234-1234-123412341234}" type="slidenum">
              <a:rPr lang="en" smtClean="0"/>
              <a:pPr marL="165100">
                <a:lnSpc>
                  <a:spcPts val="1975"/>
                </a:lnSpc>
              </a:pPr>
              <a:t>57</a:t>
            </a:fld>
            <a:endParaRPr spc="-11" dirty="0"/>
          </a:p>
        </p:txBody>
      </p:sp>
      <p:grpSp>
        <p:nvGrpSpPr>
          <p:cNvPr id="3" name="object 3">
            <a:extLst>
              <a:ext uri="{FF2B5EF4-FFF2-40B4-BE49-F238E27FC236}">
                <a16:creationId xmlns:a16="http://schemas.microsoft.com/office/drawing/2014/main" id="{3C2289FA-8747-B4F6-6EF8-466E07F70A8B}"/>
              </a:ext>
            </a:extLst>
          </p:cNvPr>
          <p:cNvGrpSpPr/>
          <p:nvPr/>
        </p:nvGrpSpPr>
        <p:grpSpPr>
          <a:xfrm>
            <a:off x="3797011" y="1487303"/>
            <a:ext cx="1214397" cy="242013"/>
            <a:chOff x="8348029" y="3270231"/>
            <a:chExt cx="2670175" cy="532130"/>
          </a:xfrm>
        </p:grpSpPr>
        <p:sp>
          <p:nvSpPr>
            <p:cNvPr id="4" name="object 4">
              <a:extLst>
                <a:ext uri="{FF2B5EF4-FFF2-40B4-BE49-F238E27FC236}">
                  <a16:creationId xmlns:a16="http://schemas.microsoft.com/office/drawing/2014/main" id="{D954C2F6-338A-CFC0-2B14-581F2EC89E23}"/>
                </a:ext>
              </a:extLst>
            </p:cNvPr>
            <p:cNvSpPr/>
            <p:nvPr/>
          </p:nvSpPr>
          <p:spPr>
            <a:xfrm>
              <a:off x="8384971" y="3308799"/>
              <a:ext cx="2592705" cy="453390"/>
            </a:xfrm>
            <a:custGeom>
              <a:avLst/>
              <a:gdLst/>
              <a:ahLst/>
              <a:cxnLst/>
              <a:rect l="l" t="t" r="r" b="b"/>
              <a:pathLst>
                <a:path w="2592704" h="453389">
                  <a:moveTo>
                    <a:pt x="2592361" y="0"/>
                  </a:moveTo>
                  <a:lnTo>
                    <a:pt x="0" y="0"/>
                  </a:lnTo>
                  <a:lnTo>
                    <a:pt x="0" y="453029"/>
                  </a:lnTo>
                  <a:lnTo>
                    <a:pt x="2592361" y="453029"/>
                  </a:lnTo>
                  <a:lnTo>
                    <a:pt x="2592361" y="0"/>
                  </a:lnTo>
                  <a:close/>
                </a:path>
              </a:pathLst>
            </a:custGeom>
            <a:solidFill>
              <a:srgbClr val="00A1FF"/>
            </a:solidFill>
          </p:spPr>
          <p:txBody>
            <a:bodyPr wrap="square" lIns="0" tIns="0" rIns="0" bIns="0" rtlCol="0"/>
            <a:lstStyle/>
            <a:p>
              <a:endParaRPr sz="637"/>
            </a:p>
          </p:txBody>
        </p:sp>
        <p:pic>
          <p:nvPicPr>
            <p:cNvPr id="5" name="object 5">
              <a:extLst>
                <a:ext uri="{FF2B5EF4-FFF2-40B4-BE49-F238E27FC236}">
                  <a16:creationId xmlns:a16="http://schemas.microsoft.com/office/drawing/2014/main" id="{18518AAF-22B9-B507-138D-77BCE67F7CAD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348029" y="3270231"/>
              <a:ext cx="2669886" cy="532130"/>
            </a:xfrm>
            <a:prstGeom prst="rect">
              <a:avLst/>
            </a:prstGeom>
          </p:spPr>
        </p:pic>
      </p:grpSp>
      <p:grpSp>
        <p:nvGrpSpPr>
          <p:cNvPr id="6" name="object 6">
            <a:extLst>
              <a:ext uri="{FF2B5EF4-FFF2-40B4-BE49-F238E27FC236}">
                <a16:creationId xmlns:a16="http://schemas.microsoft.com/office/drawing/2014/main" id="{5FED9D9D-A392-7570-AD02-A8C90ECCFE2C}"/>
              </a:ext>
            </a:extLst>
          </p:cNvPr>
          <p:cNvGrpSpPr/>
          <p:nvPr/>
        </p:nvGrpSpPr>
        <p:grpSpPr>
          <a:xfrm>
            <a:off x="1706453" y="2348832"/>
            <a:ext cx="3310496" cy="1374103"/>
            <a:chOff x="3751383" y="5164530"/>
            <a:chExt cx="7279005" cy="3021330"/>
          </a:xfrm>
        </p:grpSpPr>
        <p:pic>
          <p:nvPicPr>
            <p:cNvPr id="7" name="object 7">
              <a:extLst>
                <a:ext uri="{FF2B5EF4-FFF2-40B4-BE49-F238E27FC236}">
                  <a16:creationId xmlns:a16="http://schemas.microsoft.com/office/drawing/2014/main" id="{C1DF8922-5C33-10F4-1572-236E3AB16326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51383" y="5164530"/>
              <a:ext cx="2671450" cy="533400"/>
            </a:xfrm>
            <a:prstGeom prst="rect">
              <a:avLst/>
            </a:prstGeom>
          </p:spPr>
        </p:pic>
        <p:pic>
          <p:nvPicPr>
            <p:cNvPr id="8" name="object 8">
              <a:extLst>
                <a:ext uri="{FF2B5EF4-FFF2-40B4-BE49-F238E27FC236}">
                  <a16:creationId xmlns:a16="http://schemas.microsoft.com/office/drawing/2014/main" id="{39A04E43-AEA0-E8BA-3E8E-675A10288B40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358495" y="5175778"/>
              <a:ext cx="2671266" cy="3009900"/>
            </a:xfrm>
            <a:prstGeom prst="rect">
              <a:avLst/>
            </a:prstGeom>
          </p:spPr>
        </p:pic>
      </p:grpSp>
      <p:sp>
        <p:nvSpPr>
          <p:cNvPr id="9" name="object 9">
            <a:extLst>
              <a:ext uri="{FF2B5EF4-FFF2-40B4-BE49-F238E27FC236}">
                <a16:creationId xmlns:a16="http://schemas.microsoft.com/office/drawing/2014/main" id="{E651E73B-508D-0DAE-89E8-AB7238AC380A}"/>
              </a:ext>
            </a:extLst>
          </p:cNvPr>
          <p:cNvSpPr txBox="1"/>
          <p:nvPr/>
        </p:nvSpPr>
        <p:spPr>
          <a:xfrm>
            <a:off x="4321344" y="2883430"/>
            <a:ext cx="174723" cy="29400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5776">
              <a:spcBef>
                <a:spcPts val="55"/>
              </a:spcBef>
            </a:pPr>
            <a:r>
              <a:rPr sz="1865" spc="39" dirty="0"/>
              <a:t>K</a:t>
            </a:r>
            <a:endParaRPr sz="1865"/>
          </a:p>
        </p:txBody>
      </p:sp>
      <p:pic>
        <p:nvPicPr>
          <p:cNvPr id="10" name="object 10">
            <a:extLst>
              <a:ext uri="{FF2B5EF4-FFF2-40B4-BE49-F238E27FC236}">
                <a16:creationId xmlns:a16="http://schemas.microsoft.com/office/drawing/2014/main" id="{E7E3C923-1D8A-E656-BAC3-DD3B0D7CD37A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911634" y="2356163"/>
            <a:ext cx="1596541" cy="1074330"/>
          </a:xfrm>
          <a:prstGeom prst="rect">
            <a:avLst/>
          </a:prstGeom>
        </p:spPr>
      </p:pic>
      <p:sp>
        <p:nvSpPr>
          <p:cNvPr id="11" name="object 11">
            <a:extLst>
              <a:ext uri="{FF2B5EF4-FFF2-40B4-BE49-F238E27FC236}">
                <a16:creationId xmlns:a16="http://schemas.microsoft.com/office/drawing/2014/main" id="{979E5F39-6EBB-7A95-DCA6-F8F91AD035CD}"/>
              </a:ext>
            </a:extLst>
          </p:cNvPr>
          <p:cNvSpPr txBox="1"/>
          <p:nvPr/>
        </p:nvSpPr>
        <p:spPr>
          <a:xfrm>
            <a:off x="6630785" y="2735802"/>
            <a:ext cx="157106" cy="29400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5776">
              <a:spcBef>
                <a:spcPts val="55"/>
              </a:spcBef>
            </a:pPr>
            <a:r>
              <a:rPr sz="1865" spc="-100" dirty="0"/>
              <a:t>V</a:t>
            </a:r>
            <a:endParaRPr sz="1865"/>
          </a:p>
        </p:txBody>
      </p:sp>
      <p:pic>
        <p:nvPicPr>
          <p:cNvPr id="12" name="object 12">
            <a:extLst>
              <a:ext uri="{FF2B5EF4-FFF2-40B4-BE49-F238E27FC236}">
                <a16:creationId xmlns:a16="http://schemas.microsoft.com/office/drawing/2014/main" id="{86B3346D-1E4B-127B-8526-A902F0FB18DE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395704" y="1776490"/>
            <a:ext cx="4104158" cy="597168"/>
          </a:xfrm>
          <a:prstGeom prst="rect">
            <a:avLst/>
          </a:prstGeom>
        </p:spPr>
      </p:pic>
      <p:sp>
        <p:nvSpPr>
          <p:cNvPr id="13" name="object 13">
            <a:extLst>
              <a:ext uri="{FF2B5EF4-FFF2-40B4-BE49-F238E27FC236}">
                <a16:creationId xmlns:a16="http://schemas.microsoft.com/office/drawing/2014/main" id="{725F7952-850B-F034-10A8-D769BDC33ECD}"/>
              </a:ext>
            </a:extLst>
          </p:cNvPr>
          <p:cNvSpPr txBox="1"/>
          <p:nvPr/>
        </p:nvSpPr>
        <p:spPr>
          <a:xfrm>
            <a:off x="1439365" y="2299817"/>
            <a:ext cx="166925" cy="322897"/>
          </a:xfrm>
          <a:prstGeom prst="rect">
            <a:avLst/>
          </a:prstGeom>
        </p:spPr>
        <p:txBody>
          <a:bodyPr vert="horz" wrap="square" lIns="0" tIns="7798" rIns="0" bIns="0" rtlCol="0">
            <a:spAutoFit/>
          </a:bodyPr>
          <a:lstStyle/>
          <a:p>
            <a:pPr marL="5776">
              <a:spcBef>
                <a:spcPts val="61"/>
              </a:spcBef>
            </a:pPr>
            <a:r>
              <a:rPr sz="2047" spc="84" dirty="0">
                <a:solidFill>
                  <a:srgbClr val="5E5E5E"/>
                </a:solidFill>
              </a:rPr>
              <a:t>q</a:t>
            </a:r>
            <a:endParaRPr sz="2047"/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2C385072-CDD3-C7A5-F07E-55B1B5A56448}"/>
              </a:ext>
            </a:extLst>
          </p:cNvPr>
          <p:cNvSpPr txBox="1"/>
          <p:nvPr/>
        </p:nvSpPr>
        <p:spPr>
          <a:xfrm>
            <a:off x="3588037" y="1441327"/>
            <a:ext cx="144977" cy="317328"/>
          </a:xfrm>
          <a:prstGeom prst="rect">
            <a:avLst/>
          </a:prstGeom>
        </p:spPr>
        <p:txBody>
          <a:bodyPr vert="horz" wrap="square" lIns="0" tIns="5776" rIns="0" bIns="0" rtlCol="0">
            <a:spAutoFit/>
          </a:bodyPr>
          <a:lstStyle/>
          <a:p>
            <a:pPr marL="5776">
              <a:spcBef>
                <a:spcPts val="45"/>
              </a:spcBef>
            </a:pPr>
            <a:r>
              <a:rPr sz="2024" spc="36" dirty="0">
                <a:solidFill>
                  <a:srgbClr val="5E5E5E"/>
                </a:solidFill>
              </a:rPr>
              <a:t>x</a:t>
            </a:r>
            <a:endParaRPr sz="2024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7F536C6-A5DA-8581-09FD-1C890C27775B}"/>
                  </a:ext>
                </a:extLst>
              </p:cNvPr>
              <p:cNvSpPr txBox="1"/>
              <p:nvPr/>
            </p:nvSpPr>
            <p:spPr>
              <a:xfrm>
                <a:off x="6045382" y="823689"/>
                <a:ext cx="3553457" cy="12352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143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altLang="zh-TW" sz="140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14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400" b="1" i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𝐖</m:t>
                          </m:r>
                        </m:e>
                        <m:sup>
                          <m:r>
                            <a:rPr lang="en-US" altLang="zh-TW" sz="14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sup>
                      </m:sSup>
                      <m:r>
                        <a:rPr lang="en-US" altLang="zh-TW" sz="1400" b="1" i="0" smtClean="0">
                          <a:latin typeface="Cambria Math" panose="02040503050406030204" pitchFamily="18" charset="0"/>
                        </a:rPr>
                        <m:t>𝐱</m:t>
                      </m:r>
                    </m:oMath>
                  </m:oMathPara>
                </a14:m>
                <a:endParaRPr lang="en-US" altLang="zh-TW" sz="1400" b="1" dirty="0">
                  <a:latin typeface="Corbel" panose="020B0503020204020204" pitchFamily="34" charset="0"/>
                </a:endParaRPr>
              </a:p>
              <a:p>
                <a:pPr marL="1143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en-US" altLang="zh-TW" sz="140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14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400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𝐖</m:t>
                          </m:r>
                        </m:e>
                        <m:sup>
                          <m:r>
                            <a:rPr lang="en-US" altLang="zh-TW" sz="14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</m:sSup>
                      <m:r>
                        <a:rPr lang="en-US" altLang="zh-TW" sz="1400" b="1" i="0" smtClean="0">
                          <a:latin typeface="Cambria Math" panose="02040503050406030204" pitchFamily="18" charset="0"/>
                        </a:rPr>
                        <m:t>𝐱</m:t>
                      </m:r>
                    </m:oMath>
                  </m:oMathPara>
                </a14:m>
                <a:endParaRPr lang="en-US" altLang="zh-TW" sz="1400" b="1" dirty="0">
                  <a:latin typeface="Corbel" panose="020B0503020204020204" pitchFamily="34" charset="0"/>
                </a:endParaRPr>
              </a:p>
              <a:p>
                <a:pPr marL="1143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altLang="zh-TW" sz="140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14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400" b="1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𝐖</m:t>
                          </m:r>
                        </m:e>
                        <m:sup>
                          <m:r>
                            <a:rPr lang="en-US" altLang="zh-TW" sz="140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sup>
                      </m:sSup>
                      <m:r>
                        <a:rPr lang="en-US" altLang="zh-TW" sz="1400" b="1" i="0" smtClean="0">
                          <a:latin typeface="Cambria Math" panose="02040503050406030204" pitchFamily="18" charset="0"/>
                        </a:rPr>
                        <m:t>𝐱</m:t>
                      </m:r>
                    </m:oMath>
                  </m:oMathPara>
                </a14:m>
                <a:endParaRPr lang="en-US" b="1" dirty="0">
                  <a:latin typeface="Corbel" panose="020B0503020204020204" pitchFamily="34" charset="0"/>
                  <a:cs typeface="Calibri"/>
                </a:endParaRPr>
              </a:p>
              <a:p>
                <a:pPr marL="1143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400" b="0" i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Attention</m:t>
                      </m:r>
                      <m:r>
                        <a:rPr lang="en-US" sz="1400" b="0" i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TW" b="1"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1400" b="0" i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140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1400" smtClean="0">
                          <a:latin typeface="Cambria Math" panose="02040503050406030204" pitchFamily="18" charset="0"/>
                        </a:rPr>
                        <m:t>softmax</m:t>
                      </m:r>
                      <m:d>
                        <m:d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  <m:r>
                                    <a:rPr lang="en-US" sz="140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p>
                                  <m:r>
                                    <m:rPr>
                                      <m:sty m:val="p"/>
                                    </m:rPr>
                                    <a:rPr lang="en-US" sz="1400" smtClean="0">
                                      <a:latin typeface="Cambria Math" panose="02040503050406030204" pitchFamily="18" charset="0"/>
                                    </a:rPr>
                                    <m:t>T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√</m:t>
                              </m:r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den>
                          </m:f>
                        </m:e>
                      </m:d>
                      <m:r>
                        <a:rPr lang="en-US" sz="140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en-US" sz="14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7F536C6-A5DA-8581-09FD-1C890C2777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5382" y="823689"/>
                <a:ext cx="3553457" cy="12352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1BD39CF6-DFA4-383A-6BBF-1FF3719B78C8}"/>
              </a:ext>
            </a:extLst>
          </p:cNvPr>
          <p:cNvSpPr txBox="1"/>
          <p:nvPr/>
        </p:nvSpPr>
        <p:spPr>
          <a:xfrm>
            <a:off x="7139941" y="4496289"/>
            <a:ext cx="211727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[Slide credit: Arman Cohan]</a:t>
            </a:r>
          </a:p>
        </p:txBody>
      </p:sp>
    </p:spTree>
    <p:extLst>
      <p:ext uri="{BB962C8B-B14F-4D97-AF65-F5344CB8AC3E}">
        <p14:creationId xmlns:p14="http://schemas.microsoft.com/office/powerpoint/2010/main" val="177873109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6FFD5D-B60A-1081-3550-FF8FAE1FB8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E8701F7C-78E0-79A0-48F4-95FDA3EAF4E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065" rIns="0" bIns="0" rtlCol="0">
            <a:spAutoFit/>
          </a:bodyPr>
          <a:lstStyle/>
          <a:p>
            <a:pPr marL="5776">
              <a:lnSpc>
                <a:spcPct val="100000"/>
              </a:lnSpc>
              <a:spcBef>
                <a:spcPts val="48"/>
              </a:spcBef>
            </a:pPr>
            <a:r>
              <a:rPr dirty="0"/>
              <a:t>Making</a:t>
            </a:r>
            <a:r>
              <a:rPr spc="-32" dirty="0"/>
              <a:t> </a:t>
            </a:r>
            <a:r>
              <a:rPr dirty="0"/>
              <a:t>decoding</a:t>
            </a:r>
            <a:r>
              <a:rPr spc="-27" dirty="0"/>
              <a:t> </a:t>
            </a:r>
            <a:r>
              <a:rPr dirty="0"/>
              <a:t>more</a:t>
            </a:r>
            <a:r>
              <a:rPr spc="-25" dirty="0"/>
              <a:t> </a:t>
            </a:r>
            <a:r>
              <a:rPr spc="-5" dirty="0"/>
              <a:t>efficient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8D7937AC-0306-B1A6-B239-888BC2C5648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6" name="object 26">
            <a:extLst>
              <a:ext uri="{FF2B5EF4-FFF2-40B4-BE49-F238E27FC236}">
                <a16:creationId xmlns:a16="http://schemas.microsoft.com/office/drawing/2014/main" id="{5FD49CEE-E62A-B205-B055-506FFCA61DFF}"/>
              </a:ext>
            </a:extLst>
          </p:cNvPr>
          <p:cNvSpPr txBox="1">
            <a:spLocks noGrp="1"/>
          </p:cNvSpPr>
          <p:nvPr>
            <p:ph type="sldNum" sz="quarter" idx="4294967295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ctr" anchorCtr="0">
            <a:normAutofit fontScale="2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65100">
              <a:lnSpc>
                <a:spcPts val="1975"/>
              </a:lnSpc>
            </a:pPr>
            <a:fld id="{00000000-1234-1234-1234-123412341234}" type="slidenum">
              <a:rPr lang="en" smtClean="0"/>
              <a:pPr marL="165100">
                <a:lnSpc>
                  <a:spcPts val="1975"/>
                </a:lnSpc>
              </a:pPr>
              <a:t>58</a:t>
            </a:fld>
            <a:endParaRPr spc="-11" dirty="0"/>
          </a:p>
        </p:txBody>
      </p:sp>
      <p:grpSp>
        <p:nvGrpSpPr>
          <p:cNvPr id="3" name="object 3">
            <a:extLst>
              <a:ext uri="{FF2B5EF4-FFF2-40B4-BE49-F238E27FC236}">
                <a16:creationId xmlns:a16="http://schemas.microsoft.com/office/drawing/2014/main" id="{5D4E76F6-FE01-39E8-9AAB-7D4EAAFE6C7A}"/>
              </a:ext>
            </a:extLst>
          </p:cNvPr>
          <p:cNvGrpSpPr/>
          <p:nvPr/>
        </p:nvGrpSpPr>
        <p:grpSpPr>
          <a:xfrm>
            <a:off x="3797011" y="1487303"/>
            <a:ext cx="1214397" cy="242013"/>
            <a:chOff x="8348029" y="3270231"/>
            <a:chExt cx="2670175" cy="532130"/>
          </a:xfrm>
        </p:grpSpPr>
        <p:sp>
          <p:nvSpPr>
            <p:cNvPr id="4" name="object 4">
              <a:extLst>
                <a:ext uri="{FF2B5EF4-FFF2-40B4-BE49-F238E27FC236}">
                  <a16:creationId xmlns:a16="http://schemas.microsoft.com/office/drawing/2014/main" id="{BF48D467-59D9-81ED-857D-0389DD05F04C}"/>
                </a:ext>
              </a:extLst>
            </p:cNvPr>
            <p:cNvSpPr/>
            <p:nvPr/>
          </p:nvSpPr>
          <p:spPr>
            <a:xfrm>
              <a:off x="8384971" y="3308799"/>
              <a:ext cx="2592705" cy="453390"/>
            </a:xfrm>
            <a:custGeom>
              <a:avLst/>
              <a:gdLst/>
              <a:ahLst/>
              <a:cxnLst/>
              <a:rect l="l" t="t" r="r" b="b"/>
              <a:pathLst>
                <a:path w="2592704" h="453389">
                  <a:moveTo>
                    <a:pt x="2592361" y="0"/>
                  </a:moveTo>
                  <a:lnTo>
                    <a:pt x="0" y="0"/>
                  </a:lnTo>
                  <a:lnTo>
                    <a:pt x="0" y="453029"/>
                  </a:lnTo>
                  <a:lnTo>
                    <a:pt x="2592361" y="453029"/>
                  </a:lnTo>
                  <a:lnTo>
                    <a:pt x="2592361" y="0"/>
                  </a:lnTo>
                  <a:close/>
                </a:path>
              </a:pathLst>
            </a:custGeom>
            <a:solidFill>
              <a:srgbClr val="00A1FF"/>
            </a:solidFill>
          </p:spPr>
          <p:txBody>
            <a:bodyPr wrap="square" lIns="0" tIns="0" rIns="0" bIns="0" rtlCol="0"/>
            <a:lstStyle/>
            <a:p>
              <a:endParaRPr sz="637"/>
            </a:p>
          </p:txBody>
        </p:sp>
        <p:pic>
          <p:nvPicPr>
            <p:cNvPr id="5" name="object 5">
              <a:extLst>
                <a:ext uri="{FF2B5EF4-FFF2-40B4-BE49-F238E27FC236}">
                  <a16:creationId xmlns:a16="http://schemas.microsoft.com/office/drawing/2014/main" id="{EDB69DB6-7D20-E868-AE7A-77F3D866CD2A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348029" y="3270231"/>
              <a:ext cx="2669886" cy="532130"/>
            </a:xfrm>
            <a:prstGeom prst="rect">
              <a:avLst/>
            </a:prstGeom>
          </p:spPr>
        </p:pic>
      </p:grpSp>
      <p:grpSp>
        <p:nvGrpSpPr>
          <p:cNvPr id="6" name="object 6">
            <a:extLst>
              <a:ext uri="{FF2B5EF4-FFF2-40B4-BE49-F238E27FC236}">
                <a16:creationId xmlns:a16="http://schemas.microsoft.com/office/drawing/2014/main" id="{7A1EC0CD-93A2-FE14-7596-6550106D3AAA}"/>
              </a:ext>
            </a:extLst>
          </p:cNvPr>
          <p:cNvGrpSpPr/>
          <p:nvPr/>
        </p:nvGrpSpPr>
        <p:grpSpPr>
          <a:xfrm>
            <a:off x="1706453" y="2348832"/>
            <a:ext cx="3310496" cy="1374103"/>
            <a:chOff x="3751383" y="5164530"/>
            <a:chExt cx="7279005" cy="3021330"/>
          </a:xfrm>
        </p:grpSpPr>
        <p:pic>
          <p:nvPicPr>
            <p:cNvPr id="7" name="object 7">
              <a:extLst>
                <a:ext uri="{FF2B5EF4-FFF2-40B4-BE49-F238E27FC236}">
                  <a16:creationId xmlns:a16="http://schemas.microsoft.com/office/drawing/2014/main" id="{E8800223-5DCA-896A-B33F-0DA6B2320780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51383" y="5164530"/>
              <a:ext cx="2671450" cy="533400"/>
            </a:xfrm>
            <a:prstGeom prst="rect">
              <a:avLst/>
            </a:prstGeom>
          </p:spPr>
        </p:pic>
        <p:pic>
          <p:nvPicPr>
            <p:cNvPr id="8" name="object 8">
              <a:extLst>
                <a:ext uri="{FF2B5EF4-FFF2-40B4-BE49-F238E27FC236}">
                  <a16:creationId xmlns:a16="http://schemas.microsoft.com/office/drawing/2014/main" id="{1491C9E4-94E6-B430-EF09-C40B531E9C47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358495" y="5175778"/>
              <a:ext cx="2671266" cy="3009900"/>
            </a:xfrm>
            <a:prstGeom prst="rect">
              <a:avLst/>
            </a:prstGeom>
          </p:spPr>
        </p:pic>
      </p:grpSp>
      <p:sp>
        <p:nvSpPr>
          <p:cNvPr id="9" name="object 9">
            <a:extLst>
              <a:ext uri="{FF2B5EF4-FFF2-40B4-BE49-F238E27FC236}">
                <a16:creationId xmlns:a16="http://schemas.microsoft.com/office/drawing/2014/main" id="{5A5AF4CE-AA79-A601-80BD-9E3EB8647739}"/>
              </a:ext>
            </a:extLst>
          </p:cNvPr>
          <p:cNvSpPr txBox="1"/>
          <p:nvPr/>
        </p:nvSpPr>
        <p:spPr>
          <a:xfrm>
            <a:off x="4321344" y="2883430"/>
            <a:ext cx="174723" cy="29400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5776">
              <a:spcBef>
                <a:spcPts val="55"/>
              </a:spcBef>
            </a:pPr>
            <a:r>
              <a:rPr sz="1865" spc="39" dirty="0"/>
              <a:t>K</a:t>
            </a:r>
            <a:endParaRPr sz="1865"/>
          </a:p>
        </p:txBody>
      </p:sp>
      <p:grpSp>
        <p:nvGrpSpPr>
          <p:cNvPr id="10" name="object 10">
            <a:extLst>
              <a:ext uri="{FF2B5EF4-FFF2-40B4-BE49-F238E27FC236}">
                <a16:creationId xmlns:a16="http://schemas.microsoft.com/office/drawing/2014/main" id="{4709AAF5-4FC3-6171-0CB4-C876126C97A3}"/>
              </a:ext>
            </a:extLst>
          </p:cNvPr>
          <p:cNvGrpSpPr/>
          <p:nvPr/>
        </p:nvGrpSpPr>
        <p:grpSpPr>
          <a:xfrm>
            <a:off x="2395705" y="1776490"/>
            <a:ext cx="5112599" cy="1654237"/>
            <a:chOff x="5266887" y="3906084"/>
            <a:chExt cx="11241405" cy="3637279"/>
          </a:xfrm>
        </p:grpSpPr>
        <p:pic>
          <p:nvPicPr>
            <p:cNvPr id="11" name="object 11">
              <a:extLst>
                <a:ext uri="{FF2B5EF4-FFF2-40B4-BE49-F238E27FC236}">
                  <a16:creationId xmlns:a16="http://schemas.microsoft.com/office/drawing/2014/main" id="{2921BBE6-5963-6EAD-F3E6-A7B213966B7F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266887" y="3906084"/>
              <a:ext cx="9024080" cy="1313032"/>
            </a:xfrm>
            <a:prstGeom prst="rect">
              <a:avLst/>
            </a:prstGeom>
          </p:spPr>
        </p:pic>
        <p:pic>
          <p:nvPicPr>
            <p:cNvPr id="12" name="object 12">
              <a:extLst>
                <a:ext uri="{FF2B5EF4-FFF2-40B4-BE49-F238E27FC236}">
                  <a16:creationId xmlns:a16="http://schemas.microsoft.com/office/drawing/2014/main" id="{D38C22BB-DF05-2305-0015-35FA2FB8A86B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997591" y="5180651"/>
              <a:ext cx="3510419" cy="2362200"/>
            </a:xfrm>
            <a:prstGeom prst="rect">
              <a:avLst/>
            </a:prstGeom>
          </p:spPr>
        </p:pic>
      </p:grpSp>
      <p:sp>
        <p:nvSpPr>
          <p:cNvPr id="13" name="object 13">
            <a:extLst>
              <a:ext uri="{FF2B5EF4-FFF2-40B4-BE49-F238E27FC236}">
                <a16:creationId xmlns:a16="http://schemas.microsoft.com/office/drawing/2014/main" id="{F84B62AB-B1B0-293C-8F88-B0348CF4EA70}"/>
              </a:ext>
            </a:extLst>
          </p:cNvPr>
          <p:cNvSpPr txBox="1"/>
          <p:nvPr/>
        </p:nvSpPr>
        <p:spPr>
          <a:xfrm>
            <a:off x="1439365" y="2299817"/>
            <a:ext cx="166925" cy="322897"/>
          </a:xfrm>
          <a:prstGeom prst="rect">
            <a:avLst/>
          </a:prstGeom>
        </p:spPr>
        <p:txBody>
          <a:bodyPr vert="horz" wrap="square" lIns="0" tIns="7798" rIns="0" bIns="0" rtlCol="0">
            <a:spAutoFit/>
          </a:bodyPr>
          <a:lstStyle/>
          <a:p>
            <a:pPr marL="5776">
              <a:spcBef>
                <a:spcPts val="61"/>
              </a:spcBef>
            </a:pPr>
            <a:r>
              <a:rPr sz="2047" spc="84" dirty="0">
                <a:solidFill>
                  <a:srgbClr val="5E5E5E"/>
                </a:solidFill>
              </a:rPr>
              <a:t>q</a:t>
            </a:r>
            <a:endParaRPr sz="2047"/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2DC9579F-35F1-18CD-C2B4-3D564C4B5FA1}"/>
              </a:ext>
            </a:extLst>
          </p:cNvPr>
          <p:cNvSpPr txBox="1"/>
          <p:nvPr/>
        </p:nvSpPr>
        <p:spPr>
          <a:xfrm>
            <a:off x="3588037" y="1441327"/>
            <a:ext cx="144977" cy="317328"/>
          </a:xfrm>
          <a:prstGeom prst="rect">
            <a:avLst/>
          </a:prstGeom>
        </p:spPr>
        <p:txBody>
          <a:bodyPr vert="horz" wrap="square" lIns="0" tIns="5776" rIns="0" bIns="0" rtlCol="0">
            <a:spAutoFit/>
          </a:bodyPr>
          <a:lstStyle/>
          <a:p>
            <a:pPr marL="5776">
              <a:spcBef>
                <a:spcPts val="45"/>
              </a:spcBef>
            </a:pPr>
            <a:r>
              <a:rPr sz="2024" spc="36" dirty="0">
                <a:solidFill>
                  <a:srgbClr val="5E5E5E"/>
                </a:solidFill>
              </a:rPr>
              <a:t>x</a:t>
            </a:r>
            <a:endParaRPr sz="2024"/>
          </a:p>
        </p:txBody>
      </p:sp>
      <p:sp>
        <p:nvSpPr>
          <p:cNvPr id="23" name="object 23">
            <a:extLst>
              <a:ext uri="{FF2B5EF4-FFF2-40B4-BE49-F238E27FC236}">
                <a16:creationId xmlns:a16="http://schemas.microsoft.com/office/drawing/2014/main" id="{CE084B65-11C8-EB9D-4168-803D1A7F788F}"/>
              </a:ext>
            </a:extLst>
          </p:cNvPr>
          <p:cNvSpPr txBox="1"/>
          <p:nvPr/>
        </p:nvSpPr>
        <p:spPr>
          <a:xfrm>
            <a:off x="1603299" y="2814769"/>
            <a:ext cx="1232592" cy="201720"/>
          </a:xfrm>
          <a:prstGeom prst="rect">
            <a:avLst/>
          </a:prstGeom>
        </p:spPr>
        <p:txBody>
          <a:bodyPr vert="horz" wrap="square" lIns="0" tIns="5776" rIns="0" bIns="0" rtlCol="0">
            <a:spAutoFit/>
          </a:bodyPr>
          <a:lstStyle/>
          <a:p>
            <a:pPr marL="5776">
              <a:spcBef>
                <a:spcPts val="45"/>
              </a:spcBef>
            </a:pPr>
            <a:r>
              <a:rPr sz="1273" dirty="0"/>
              <a:t>q:</a:t>
            </a:r>
            <a:r>
              <a:rPr sz="1273" spc="34" dirty="0"/>
              <a:t> </a:t>
            </a:r>
            <a:r>
              <a:rPr sz="1273" dirty="0"/>
              <a:t>the</a:t>
            </a:r>
            <a:r>
              <a:rPr sz="1273" spc="36" dirty="0"/>
              <a:t> </a:t>
            </a:r>
            <a:r>
              <a:rPr sz="1273" dirty="0"/>
              <a:t>next</a:t>
            </a:r>
            <a:r>
              <a:rPr sz="1273" spc="36" dirty="0"/>
              <a:t> </a:t>
            </a:r>
            <a:r>
              <a:rPr sz="1273" spc="-5" dirty="0"/>
              <a:t>token</a:t>
            </a:r>
            <a:endParaRPr sz="1273"/>
          </a:p>
        </p:txBody>
      </p:sp>
      <p:sp>
        <p:nvSpPr>
          <p:cNvPr id="24" name="object 24">
            <a:extLst>
              <a:ext uri="{FF2B5EF4-FFF2-40B4-BE49-F238E27FC236}">
                <a16:creationId xmlns:a16="http://schemas.microsoft.com/office/drawing/2014/main" id="{2E1DDD48-C835-61E7-B954-EE9924D22354}"/>
              </a:ext>
            </a:extLst>
          </p:cNvPr>
          <p:cNvSpPr txBox="1"/>
          <p:nvPr/>
        </p:nvSpPr>
        <p:spPr>
          <a:xfrm>
            <a:off x="4745952" y="3871970"/>
            <a:ext cx="1214109" cy="201720"/>
          </a:xfrm>
          <a:prstGeom prst="rect">
            <a:avLst/>
          </a:prstGeom>
        </p:spPr>
        <p:txBody>
          <a:bodyPr vert="horz" wrap="square" lIns="0" tIns="5776" rIns="0" bIns="0" rtlCol="0">
            <a:spAutoFit/>
          </a:bodyPr>
          <a:lstStyle/>
          <a:p>
            <a:pPr marL="5776">
              <a:spcBef>
                <a:spcPts val="45"/>
              </a:spcBef>
            </a:pPr>
            <a:r>
              <a:rPr sz="1273" dirty="0"/>
              <a:t>previous</a:t>
            </a:r>
            <a:r>
              <a:rPr sz="1273" spc="18" dirty="0"/>
              <a:t> context</a:t>
            </a:r>
            <a:endParaRPr sz="1273"/>
          </a:p>
        </p:txBody>
      </p:sp>
      <p:sp>
        <p:nvSpPr>
          <p:cNvPr id="25" name="object 25">
            <a:extLst>
              <a:ext uri="{FF2B5EF4-FFF2-40B4-BE49-F238E27FC236}">
                <a16:creationId xmlns:a16="http://schemas.microsoft.com/office/drawing/2014/main" id="{12240CC4-DFAF-8C09-42BC-4D9C6C5434DD}"/>
              </a:ext>
            </a:extLst>
          </p:cNvPr>
          <p:cNvSpPr txBox="1"/>
          <p:nvPr/>
        </p:nvSpPr>
        <p:spPr>
          <a:xfrm>
            <a:off x="6630785" y="2735802"/>
            <a:ext cx="157106" cy="29400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5776">
              <a:spcBef>
                <a:spcPts val="55"/>
              </a:spcBef>
            </a:pPr>
            <a:r>
              <a:rPr sz="1865" spc="-100" dirty="0"/>
              <a:t>V</a:t>
            </a:r>
            <a:endParaRPr sz="1865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1B5CA8F1-7E57-4FDF-C976-D99010629BCA}"/>
                  </a:ext>
                </a:extLst>
              </p:cNvPr>
              <p:cNvSpPr txBox="1"/>
              <p:nvPr/>
            </p:nvSpPr>
            <p:spPr>
              <a:xfrm>
                <a:off x="6045382" y="823689"/>
                <a:ext cx="3553457" cy="12352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143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altLang="zh-TW" sz="140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14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400" b="1" i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𝐖</m:t>
                          </m:r>
                        </m:e>
                        <m:sup>
                          <m:r>
                            <a:rPr lang="en-US" altLang="zh-TW" sz="14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sup>
                      </m:sSup>
                      <m:r>
                        <a:rPr lang="en-US" altLang="zh-TW" sz="1400" b="1" i="0" smtClean="0">
                          <a:latin typeface="Cambria Math" panose="02040503050406030204" pitchFamily="18" charset="0"/>
                        </a:rPr>
                        <m:t>𝐱</m:t>
                      </m:r>
                    </m:oMath>
                  </m:oMathPara>
                </a14:m>
                <a:endParaRPr lang="en-US" altLang="zh-TW" sz="1400" b="1" dirty="0">
                  <a:latin typeface="Corbel" panose="020B0503020204020204" pitchFamily="34" charset="0"/>
                </a:endParaRPr>
              </a:p>
              <a:p>
                <a:pPr marL="1143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en-US" altLang="zh-TW" sz="140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14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400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𝐖</m:t>
                          </m:r>
                        </m:e>
                        <m:sup>
                          <m:r>
                            <a:rPr lang="en-US" altLang="zh-TW" sz="14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</m:sSup>
                      <m:r>
                        <a:rPr lang="en-US" altLang="zh-TW" sz="1400" b="1" i="0" smtClean="0">
                          <a:latin typeface="Cambria Math" panose="02040503050406030204" pitchFamily="18" charset="0"/>
                        </a:rPr>
                        <m:t>𝐱</m:t>
                      </m:r>
                    </m:oMath>
                  </m:oMathPara>
                </a14:m>
                <a:endParaRPr lang="en-US" altLang="zh-TW" sz="1400" b="1" dirty="0">
                  <a:latin typeface="Corbel" panose="020B0503020204020204" pitchFamily="34" charset="0"/>
                </a:endParaRPr>
              </a:p>
              <a:p>
                <a:pPr marL="1143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altLang="zh-TW" sz="140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14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400" b="1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𝐖</m:t>
                          </m:r>
                        </m:e>
                        <m:sup>
                          <m:r>
                            <a:rPr lang="en-US" altLang="zh-TW" sz="140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sup>
                      </m:sSup>
                      <m:r>
                        <a:rPr lang="en-US" altLang="zh-TW" sz="1400" b="1" i="0" smtClean="0">
                          <a:latin typeface="Cambria Math" panose="02040503050406030204" pitchFamily="18" charset="0"/>
                        </a:rPr>
                        <m:t>𝐱</m:t>
                      </m:r>
                    </m:oMath>
                  </m:oMathPara>
                </a14:m>
                <a:endParaRPr lang="en-US" b="1" dirty="0">
                  <a:latin typeface="Corbel" panose="020B0503020204020204" pitchFamily="34" charset="0"/>
                  <a:cs typeface="Calibri"/>
                </a:endParaRPr>
              </a:p>
              <a:p>
                <a:pPr marL="1143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400" b="0" i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Attention</m:t>
                      </m:r>
                      <m:r>
                        <a:rPr lang="en-US" sz="1400" b="0" i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TW" b="1"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1400" b="0" i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140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1400" smtClean="0">
                          <a:latin typeface="Cambria Math" panose="02040503050406030204" pitchFamily="18" charset="0"/>
                        </a:rPr>
                        <m:t>softmax</m:t>
                      </m:r>
                      <m:d>
                        <m:d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  <m:r>
                                    <a:rPr lang="en-US" sz="140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p>
                                  <m:r>
                                    <m:rPr>
                                      <m:sty m:val="p"/>
                                    </m:rPr>
                                    <a:rPr lang="en-US" sz="1400" smtClean="0">
                                      <a:latin typeface="Cambria Math" panose="02040503050406030204" pitchFamily="18" charset="0"/>
                                    </a:rPr>
                                    <m:t>T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√</m:t>
                              </m:r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den>
                          </m:f>
                        </m:e>
                      </m:d>
                      <m:r>
                        <a:rPr lang="en-US" sz="140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en-US" sz="14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1B5CA8F1-7E57-4FDF-C976-D99010629B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5382" y="823689"/>
                <a:ext cx="3553457" cy="12352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>
            <a:extLst>
              <a:ext uri="{FF2B5EF4-FFF2-40B4-BE49-F238E27FC236}">
                <a16:creationId xmlns:a16="http://schemas.microsoft.com/office/drawing/2014/main" id="{AE181039-D632-64A8-D928-E520FA1DCFF7}"/>
              </a:ext>
            </a:extLst>
          </p:cNvPr>
          <p:cNvSpPr txBox="1"/>
          <p:nvPr/>
        </p:nvSpPr>
        <p:spPr>
          <a:xfrm>
            <a:off x="7139941" y="4496289"/>
            <a:ext cx="211727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[Slide credit: Arman Cohan]</a:t>
            </a:r>
          </a:p>
        </p:txBody>
      </p:sp>
    </p:spTree>
    <p:extLst>
      <p:ext uri="{BB962C8B-B14F-4D97-AF65-F5344CB8AC3E}">
        <p14:creationId xmlns:p14="http://schemas.microsoft.com/office/powerpoint/2010/main" val="384568524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FCF956-6064-7397-4A17-326D950295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E5162973-14CD-9B40-AFE1-687664CB926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065" rIns="0" bIns="0" rtlCol="0">
            <a:spAutoFit/>
          </a:bodyPr>
          <a:lstStyle/>
          <a:p>
            <a:pPr marL="5776">
              <a:lnSpc>
                <a:spcPct val="100000"/>
              </a:lnSpc>
              <a:spcBef>
                <a:spcPts val="48"/>
              </a:spcBef>
            </a:pPr>
            <a:r>
              <a:rPr dirty="0"/>
              <a:t>Making</a:t>
            </a:r>
            <a:r>
              <a:rPr spc="-32" dirty="0"/>
              <a:t> </a:t>
            </a:r>
            <a:r>
              <a:rPr dirty="0"/>
              <a:t>decoding</a:t>
            </a:r>
            <a:r>
              <a:rPr spc="-27" dirty="0"/>
              <a:t> </a:t>
            </a:r>
            <a:r>
              <a:rPr dirty="0"/>
              <a:t>more</a:t>
            </a:r>
            <a:r>
              <a:rPr spc="-25" dirty="0"/>
              <a:t> </a:t>
            </a:r>
            <a:r>
              <a:rPr spc="-5" dirty="0"/>
              <a:t>efficient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5A1D0E35-5575-C0A9-0023-BCFC85C382A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object 20">
            <a:extLst>
              <a:ext uri="{FF2B5EF4-FFF2-40B4-BE49-F238E27FC236}">
                <a16:creationId xmlns:a16="http://schemas.microsoft.com/office/drawing/2014/main" id="{B8E48D94-3028-B986-3392-248883FE9749}"/>
              </a:ext>
            </a:extLst>
          </p:cNvPr>
          <p:cNvSpPr txBox="1">
            <a:spLocks noGrp="1"/>
          </p:cNvSpPr>
          <p:nvPr>
            <p:ph type="sldNum" sz="quarter" idx="4294967295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ctr" anchorCtr="0">
            <a:normAutofit fontScale="2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65100">
              <a:lnSpc>
                <a:spcPts val="1975"/>
              </a:lnSpc>
            </a:pPr>
            <a:fld id="{00000000-1234-1234-1234-123412341234}" type="slidenum">
              <a:rPr lang="en" smtClean="0"/>
              <a:pPr marL="165100">
                <a:lnSpc>
                  <a:spcPts val="1975"/>
                </a:lnSpc>
              </a:pPr>
              <a:t>59</a:t>
            </a:fld>
            <a:endParaRPr spc="-11" dirty="0"/>
          </a:p>
        </p:txBody>
      </p:sp>
      <p:grpSp>
        <p:nvGrpSpPr>
          <p:cNvPr id="3" name="object 3">
            <a:extLst>
              <a:ext uri="{FF2B5EF4-FFF2-40B4-BE49-F238E27FC236}">
                <a16:creationId xmlns:a16="http://schemas.microsoft.com/office/drawing/2014/main" id="{1478540B-EACB-6C80-D9C2-E9B89533A184}"/>
              </a:ext>
            </a:extLst>
          </p:cNvPr>
          <p:cNvGrpSpPr/>
          <p:nvPr/>
        </p:nvGrpSpPr>
        <p:grpSpPr>
          <a:xfrm>
            <a:off x="1706452" y="2348832"/>
            <a:ext cx="4811382" cy="2530163"/>
            <a:chOff x="3751383" y="5164530"/>
            <a:chExt cx="10579100" cy="5563235"/>
          </a:xfrm>
        </p:grpSpPr>
        <p:pic>
          <p:nvPicPr>
            <p:cNvPr id="4" name="object 4">
              <a:extLst>
                <a:ext uri="{FF2B5EF4-FFF2-40B4-BE49-F238E27FC236}">
                  <a16:creationId xmlns:a16="http://schemas.microsoft.com/office/drawing/2014/main" id="{E046AD71-D695-AE97-A945-EFA19C47EF92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751383" y="5164530"/>
              <a:ext cx="2671450" cy="533400"/>
            </a:xfrm>
            <a:prstGeom prst="rect">
              <a:avLst/>
            </a:prstGeom>
          </p:spPr>
        </p:pic>
        <p:sp>
          <p:nvSpPr>
            <p:cNvPr id="5" name="object 5">
              <a:extLst>
                <a:ext uri="{FF2B5EF4-FFF2-40B4-BE49-F238E27FC236}">
                  <a16:creationId xmlns:a16="http://schemas.microsoft.com/office/drawing/2014/main" id="{11C7FA75-EA47-B5D1-2688-CFB761711A10}"/>
                </a:ext>
              </a:extLst>
            </p:cNvPr>
            <p:cNvSpPr/>
            <p:nvPr/>
          </p:nvSpPr>
          <p:spPr>
            <a:xfrm>
              <a:off x="8386279" y="5193559"/>
              <a:ext cx="713740" cy="2962275"/>
            </a:xfrm>
            <a:custGeom>
              <a:avLst/>
              <a:gdLst/>
              <a:ahLst/>
              <a:cxnLst/>
              <a:rect l="l" t="t" r="r" b="b"/>
              <a:pathLst>
                <a:path w="713740" h="2962275">
                  <a:moveTo>
                    <a:pt x="713492" y="0"/>
                  </a:moveTo>
                  <a:lnTo>
                    <a:pt x="0" y="0"/>
                  </a:lnTo>
                  <a:lnTo>
                    <a:pt x="0" y="2961870"/>
                  </a:lnTo>
                  <a:lnTo>
                    <a:pt x="713492" y="2961870"/>
                  </a:lnTo>
                  <a:lnTo>
                    <a:pt x="713492" y="0"/>
                  </a:lnTo>
                  <a:close/>
                </a:path>
              </a:pathLst>
            </a:custGeom>
            <a:solidFill>
              <a:srgbClr val="FF95CA"/>
            </a:solidFill>
          </p:spPr>
          <p:txBody>
            <a:bodyPr wrap="square" lIns="0" tIns="0" rIns="0" bIns="0" rtlCol="0"/>
            <a:lstStyle/>
            <a:p>
              <a:endParaRPr sz="637"/>
            </a:p>
          </p:txBody>
        </p:sp>
        <p:pic>
          <p:nvPicPr>
            <p:cNvPr id="6" name="object 6">
              <a:extLst>
                <a:ext uri="{FF2B5EF4-FFF2-40B4-BE49-F238E27FC236}">
                  <a16:creationId xmlns:a16="http://schemas.microsoft.com/office/drawing/2014/main" id="{7ABF98B4-01A8-D8A6-69C2-0CDAA238E879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93672" y="5174591"/>
              <a:ext cx="9636571" cy="5552603"/>
            </a:xfrm>
            <a:prstGeom prst="rect">
              <a:avLst/>
            </a:prstGeom>
          </p:spPr>
        </p:pic>
      </p:grpSp>
      <p:sp>
        <p:nvSpPr>
          <p:cNvPr id="7" name="object 7">
            <a:extLst>
              <a:ext uri="{FF2B5EF4-FFF2-40B4-BE49-F238E27FC236}">
                <a16:creationId xmlns:a16="http://schemas.microsoft.com/office/drawing/2014/main" id="{7FF3C5CB-8182-3EB5-8F93-D5E61A3BC7AE}"/>
              </a:ext>
            </a:extLst>
          </p:cNvPr>
          <p:cNvSpPr txBox="1"/>
          <p:nvPr/>
        </p:nvSpPr>
        <p:spPr>
          <a:xfrm>
            <a:off x="1439365" y="2299817"/>
            <a:ext cx="166925" cy="322897"/>
          </a:xfrm>
          <a:prstGeom prst="rect">
            <a:avLst/>
          </a:prstGeom>
        </p:spPr>
        <p:txBody>
          <a:bodyPr vert="horz" wrap="square" lIns="0" tIns="7798" rIns="0" bIns="0" rtlCol="0">
            <a:spAutoFit/>
          </a:bodyPr>
          <a:lstStyle/>
          <a:p>
            <a:pPr marL="5776">
              <a:spcBef>
                <a:spcPts val="61"/>
              </a:spcBef>
            </a:pPr>
            <a:r>
              <a:rPr sz="2047" spc="84" dirty="0">
                <a:solidFill>
                  <a:srgbClr val="5E5E5E"/>
                </a:solidFill>
              </a:rPr>
              <a:t>q</a:t>
            </a:r>
            <a:endParaRPr sz="2047"/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D12DCBB0-997D-CB90-3890-F67604062438}"/>
              </a:ext>
            </a:extLst>
          </p:cNvPr>
          <p:cNvSpPr txBox="1"/>
          <p:nvPr/>
        </p:nvSpPr>
        <p:spPr>
          <a:xfrm>
            <a:off x="1603299" y="2814769"/>
            <a:ext cx="1232592" cy="201720"/>
          </a:xfrm>
          <a:prstGeom prst="rect">
            <a:avLst/>
          </a:prstGeom>
        </p:spPr>
        <p:txBody>
          <a:bodyPr vert="horz" wrap="square" lIns="0" tIns="5776" rIns="0" bIns="0" rtlCol="0">
            <a:spAutoFit/>
          </a:bodyPr>
          <a:lstStyle/>
          <a:p>
            <a:pPr marL="5776">
              <a:spcBef>
                <a:spcPts val="45"/>
              </a:spcBef>
            </a:pPr>
            <a:r>
              <a:rPr sz="1273" dirty="0"/>
              <a:t>q:</a:t>
            </a:r>
            <a:r>
              <a:rPr sz="1273" spc="34" dirty="0"/>
              <a:t> </a:t>
            </a:r>
            <a:r>
              <a:rPr sz="1273" dirty="0"/>
              <a:t>the</a:t>
            </a:r>
            <a:r>
              <a:rPr sz="1273" spc="36" dirty="0"/>
              <a:t> </a:t>
            </a:r>
            <a:r>
              <a:rPr sz="1273" dirty="0"/>
              <a:t>next</a:t>
            </a:r>
            <a:r>
              <a:rPr sz="1273" spc="36" dirty="0"/>
              <a:t> </a:t>
            </a:r>
            <a:r>
              <a:rPr sz="1273" spc="-5" dirty="0"/>
              <a:t>token</a:t>
            </a:r>
            <a:endParaRPr sz="1273"/>
          </a:p>
        </p:txBody>
      </p:sp>
      <p:sp>
        <p:nvSpPr>
          <p:cNvPr id="15" name="object 15">
            <a:extLst>
              <a:ext uri="{FF2B5EF4-FFF2-40B4-BE49-F238E27FC236}">
                <a16:creationId xmlns:a16="http://schemas.microsoft.com/office/drawing/2014/main" id="{0C55F6CB-D8F1-4653-93E2-209867944A02}"/>
              </a:ext>
            </a:extLst>
          </p:cNvPr>
          <p:cNvSpPr txBox="1"/>
          <p:nvPr/>
        </p:nvSpPr>
        <p:spPr>
          <a:xfrm>
            <a:off x="4745952" y="3871970"/>
            <a:ext cx="1214109" cy="201720"/>
          </a:xfrm>
          <a:prstGeom prst="rect">
            <a:avLst/>
          </a:prstGeom>
        </p:spPr>
        <p:txBody>
          <a:bodyPr vert="horz" wrap="square" lIns="0" tIns="5776" rIns="0" bIns="0" rtlCol="0">
            <a:spAutoFit/>
          </a:bodyPr>
          <a:lstStyle/>
          <a:p>
            <a:pPr marL="5776">
              <a:spcBef>
                <a:spcPts val="45"/>
              </a:spcBef>
            </a:pPr>
            <a:r>
              <a:rPr sz="1273" dirty="0"/>
              <a:t>previous</a:t>
            </a:r>
            <a:r>
              <a:rPr sz="1273" spc="18" dirty="0"/>
              <a:t> context</a:t>
            </a:r>
            <a:endParaRPr sz="1273"/>
          </a:p>
        </p:txBody>
      </p:sp>
      <p:pic>
        <p:nvPicPr>
          <p:cNvPr id="16" name="object 16">
            <a:extLst>
              <a:ext uri="{FF2B5EF4-FFF2-40B4-BE49-F238E27FC236}">
                <a16:creationId xmlns:a16="http://schemas.microsoft.com/office/drawing/2014/main" id="{8E9BB3A3-34E9-AA38-5879-4E68A9881007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530746" y="2383879"/>
            <a:ext cx="1596511" cy="343093"/>
          </a:xfrm>
          <a:prstGeom prst="rect">
            <a:avLst/>
          </a:prstGeom>
        </p:spPr>
      </p:pic>
      <p:sp>
        <p:nvSpPr>
          <p:cNvPr id="17" name="object 17">
            <a:extLst>
              <a:ext uri="{FF2B5EF4-FFF2-40B4-BE49-F238E27FC236}">
                <a16:creationId xmlns:a16="http://schemas.microsoft.com/office/drawing/2014/main" id="{D516FEDD-A9E7-47B2-D50C-8069B25CCEED}"/>
              </a:ext>
            </a:extLst>
          </p:cNvPr>
          <p:cNvSpPr txBox="1"/>
          <p:nvPr/>
        </p:nvSpPr>
        <p:spPr>
          <a:xfrm>
            <a:off x="3834702" y="2709410"/>
            <a:ext cx="1147974" cy="388805"/>
          </a:xfrm>
          <a:prstGeom prst="rect">
            <a:avLst/>
          </a:prstGeom>
        </p:spPr>
        <p:txBody>
          <a:bodyPr vert="horz" wrap="square" lIns="0" tIns="7220" rIns="0" bIns="0" rtlCol="0">
            <a:spAutoFit/>
          </a:bodyPr>
          <a:lstStyle/>
          <a:p>
            <a:pPr marL="17328">
              <a:spcBef>
                <a:spcPts val="57"/>
              </a:spcBef>
            </a:pPr>
            <a:r>
              <a:rPr sz="2479" i="1" dirty="0">
                <a:latin typeface="Times New Roman"/>
                <a:cs typeface="Times New Roman"/>
              </a:rPr>
              <a:t>K</a:t>
            </a:r>
            <a:r>
              <a:rPr sz="2479" i="1" spc="70" dirty="0">
                <a:latin typeface="Times New Roman"/>
                <a:cs typeface="Times New Roman"/>
              </a:rPr>
              <a:t> </a:t>
            </a:r>
            <a:r>
              <a:rPr sz="2479" spc="327" dirty="0">
                <a:latin typeface="Cambria"/>
                <a:cs typeface="Cambria"/>
              </a:rPr>
              <a:t>=</a:t>
            </a:r>
            <a:r>
              <a:rPr sz="2479" spc="146" dirty="0">
                <a:latin typeface="Cambria"/>
                <a:cs typeface="Cambria"/>
              </a:rPr>
              <a:t> </a:t>
            </a:r>
            <a:r>
              <a:rPr sz="2479" i="1" spc="-11" dirty="0">
                <a:latin typeface="Times New Roman"/>
                <a:cs typeface="Times New Roman"/>
              </a:rPr>
              <a:t>W</a:t>
            </a:r>
            <a:r>
              <a:rPr sz="2626" i="1" spc="-17" baseline="-19480" dirty="0">
                <a:latin typeface="Times New Roman"/>
                <a:cs typeface="Times New Roman"/>
              </a:rPr>
              <a:t>k</a:t>
            </a:r>
            <a:r>
              <a:rPr sz="2479" i="1" spc="-11" dirty="0">
                <a:latin typeface="Times New Roman"/>
                <a:cs typeface="Times New Roman"/>
              </a:rPr>
              <a:t>x</a:t>
            </a:r>
            <a:endParaRPr sz="2479">
              <a:latin typeface="Times New Roman"/>
              <a:cs typeface="Times New Roman"/>
            </a:endParaRPr>
          </a:p>
        </p:txBody>
      </p:sp>
      <p:sp>
        <p:nvSpPr>
          <p:cNvPr id="19" name="object 19">
            <a:extLst>
              <a:ext uri="{FF2B5EF4-FFF2-40B4-BE49-F238E27FC236}">
                <a16:creationId xmlns:a16="http://schemas.microsoft.com/office/drawing/2014/main" id="{27ACB9FB-E7CA-087B-E536-E9BADC39ECB1}"/>
              </a:ext>
            </a:extLst>
          </p:cNvPr>
          <p:cNvSpPr txBox="1"/>
          <p:nvPr/>
        </p:nvSpPr>
        <p:spPr>
          <a:xfrm>
            <a:off x="2194904" y="4451873"/>
            <a:ext cx="2198911" cy="3206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776">
              <a:lnSpc>
                <a:spcPts val="2508"/>
              </a:lnSpc>
            </a:pPr>
            <a:r>
              <a:rPr sz="2138" dirty="0"/>
              <a:t>The</a:t>
            </a:r>
            <a:r>
              <a:rPr sz="2138" spc="-23" dirty="0"/>
              <a:t> </a:t>
            </a:r>
            <a:r>
              <a:rPr sz="2138" spc="36" dirty="0">
                <a:solidFill>
                  <a:srgbClr val="929292"/>
                </a:solidFill>
              </a:rPr>
              <a:t>cat</a:t>
            </a:r>
            <a:r>
              <a:rPr sz="2138" spc="-23" dirty="0">
                <a:solidFill>
                  <a:srgbClr val="929292"/>
                </a:solidFill>
              </a:rPr>
              <a:t> </a:t>
            </a:r>
            <a:r>
              <a:rPr sz="2138" dirty="0">
                <a:solidFill>
                  <a:srgbClr val="929292"/>
                </a:solidFill>
              </a:rPr>
              <a:t>sat</a:t>
            </a:r>
            <a:r>
              <a:rPr sz="2138" spc="-23" dirty="0">
                <a:solidFill>
                  <a:srgbClr val="929292"/>
                </a:solidFill>
              </a:rPr>
              <a:t> </a:t>
            </a:r>
            <a:r>
              <a:rPr sz="2138" dirty="0">
                <a:solidFill>
                  <a:srgbClr val="929292"/>
                </a:solidFill>
              </a:rPr>
              <a:t>on</a:t>
            </a:r>
            <a:r>
              <a:rPr sz="2138" spc="-23" dirty="0">
                <a:solidFill>
                  <a:srgbClr val="929292"/>
                </a:solidFill>
              </a:rPr>
              <a:t> </a:t>
            </a:r>
            <a:r>
              <a:rPr sz="2138" spc="-11" dirty="0">
                <a:solidFill>
                  <a:srgbClr val="929292"/>
                </a:solidFill>
              </a:rPr>
              <a:t>the</a:t>
            </a:r>
            <a:endParaRPr sz="2138"/>
          </a:p>
        </p:txBody>
      </p:sp>
      <p:sp>
        <p:nvSpPr>
          <p:cNvPr id="18" name="object 18">
            <a:extLst>
              <a:ext uri="{FF2B5EF4-FFF2-40B4-BE49-F238E27FC236}">
                <a16:creationId xmlns:a16="http://schemas.microsoft.com/office/drawing/2014/main" id="{25529D10-0F2A-0181-EC9B-F772B9B71BA0}"/>
              </a:ext>
            </a:extLst>
          </p:cNvPr>
          <p:cNvSpPr txBox="1"/>
          <p:nvPr/>
        </p:nvSpPr>
        <p:spPr>
          <a:xfrm>
            <a:off x="6767203" y="2708624"/>
            <a:ext cx="1122559" cy="388805"/>
          </a:xfrm>
          <a:prstGeom prst="rect">
            <a:avLst/>
          </a:prstGeom>
        </p:spPr>
        <p:txBody>
          <a:bodyPr vert="horz" wrap="square" lIns="0" tIns="7220" rIns="0" bIns="0" rtlCol="0">
            <a:spAutoFit/>
          </a:bodyPr>
          <a:lstStyle/>
          <a:p>
            <a:pPr marL="17328">
              <a:spcBef>
                <a:spcPts val="57"/>
              </a:spcBef>
            </a:pPr>
            <a:r>
              <a:rPr sz="2479" i="1" dirty="0">
                <a:latin typeface="Times New Roman"/>
                <a:cs typeface="Times New Roman"/>
              </a:rPr>
              <a:t>V</a:t>
            </a:r>
            <a:r>
              <a:rPr sz="2479" i="1" spc="70" dirty="0">
                <a:latin typeface="Times New Roman"/>
                <a:cs typeface="Times New Roman"/>
              </a:rPr>
              <a:t> </a:t>
            </a:r>
            <a:r>
              <a:rPr sz="2479" spc="327" dirty="0">
                <a:latin typeface="Cambria"/>
                <a:cs typeface="Cambria"/>
              </a:rPr>
              <a:t>=</a:t>
            </a:r>
            <a:r>
              <a:rPr sz="2479" spc="146" dirty="0">
                <a:latin typeface="Cambria"/>
                <a:cs typeface="Cambria"/>
              </a:rPr>
              <a:t> </a:t>
            </a:r>
            <a:r>
              <a:rPr sz="2479" i="1" spc="-11" dirty="0">
                <a:latin typeface="Times New Roman"/>
                <a:cs typeface="Times New Roman"/>
              </a:rPr>
              <a:t>W</a:t>
            </a:r>
            <a:r>
              <a:rPr sz="2626" i="1" spc="-17" baseline="-19480" dirty="0">
                <a:latin typeface="Times New Roman"/>
                <a:cs typeface="Times New Roman"/>
              </a:rPr>
              <a:t>v</a:t>
            </a:r>
            <a:r>
              <a:rPr sz="2479" i="1" spc="-11" dirty="0">
                <a:latin typeface="Times New Roman"/>
                <a:cs typeface="Times New Roman"/>
              </a:rPr>
              <a:t>x</a:t>
            </a:r>
            <a:endParaRPr sz="2479">
              <a:latin typeface="Times New Roman"/>
              <a:cs typeface="Times New Roman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713E8B1-719B-0948-175A-604BA802D229}"/>
                  </a:ext>
                </a:extLst>
              </p:cNvPr>
              <p:cNvSpPr txBox="1"/>
              <p:nvPr/>
            </p:nvSpPr>
            <p:spPr>
              <a:xfrm>
                <a:off x="6045382" y="823689"/>
                <a:ext cx="3553457" cy="12352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143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altLang="zh-TW" sz="140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14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400" b="1" i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𝐖</m:t>
                          </m:r>
                        </m:e>
                        <m:sup>
                          <m:r>
                            <a:rPr lang="en-US" altLang="zh-TW" sz="14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sup>
                      </m:sSup>
                      <m:r>
                        <a:rPr lang="en-US" altLang="zh-TW" sz="1400" b="1" i="0" smtClean="0">
                          <a:latin typeface="Cambria Math" panose="02040503050406030204" pitchFamily="18" charset="0"/>
                        </a:rPr>
                        <m:t>𝐱</m:t>
                      </m:r>
                    </m:oMath>
                  </m:oMathPara>
                </a14:m>
                <a:endParaRPr lang="en-US" altLang="zh-TW" sz="1400" b="1" dirty="0">
                  <a:latin typeface="Corbel" panose="020B0503020204020204" pitchFamily="34" charset="0"/>
                </a:endParaRPr>
              </a:p>
              <a:p>
                <a:pPr marL="1143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en-US" altLang="zh-TW" sz="140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14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400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𝐖</m:t>
                          </m:r>
                        </m:e>
                        <m:sup>
                          <m:r>
                            <a:rPr lang="en-US" altLang="zh-TW" sz="14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</m:sSup>
                      <m:r>
                        <a:rPr lang="en-US" altLang="zh-TW" sz="1400" b="1" i="0" smtClean="0">
                          <a:latin typeface="Cambria Math" panose="02040503050406030204" pitchFamily="18" charset="0"/>
                        </a:rPr>
                        <m:t>𝐱</m:t>
                      </m:r>
                    </m:oMath>
                  </m:oMathPara>
                </a14:m>
                <a:endParaRPr lang="en-US" altLang="zh-TW" sz="1400" b="1" dirty="0">
                  <a:latin typeface="Corbel" panose="020B0503020204020204" pitchFamily="34" charset="0"/>
                </a:endParaRPr>
              </a:p>
              <a:p>
                <a:pPr marL="1143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altLang="zh-TW" sz="140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14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400" b="1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𝐖</m:t>
                          </m:r>
                        </m:e>
                        <m:sup>
                          <m:r>
                            <a:rPr lang="en-US" altLang="zh-TW" sz="140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sup>
                      </m:sSup>
                      <m:r>
                        <a:rPr lang="en-US" altLang="zh-TW" sz="1400" b="1" i="0" smtClean="0">
                          <a:latin typeface="Cambria Math" panose="02040503050406030204" pitchFamily="18" charset="0"/>
                        </a:rPr>
                        <m:t>𝐱</m:t>
                      </m:r>
                    </m:oMath>
                  </m:oMathPara>
                </a14:m>
                <a:endParaRPr lang="en-US" b="1" dirty="0">
                  <a:latin typeface="Corbel" panose="020B0503020204020204" pitchFamily="34" charset="0"/>
                  <a:cs typeface="Calibri"/>
                </a:endParaRPr>
              </a:p>
              <a:p>
                <a:pPr marL="1143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400" b="0" i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Attention</m:t>
                      </m:r>
                      <m:r>
                        <a:rPr lang="en-US" sz="1400" b="0" i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TW" b="1"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1400" b="0" i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140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1400" smtClean="0">
                          <a:latin typeface="Cambria Math" panose="02040503050406030204" pitchFamily="18" charset="0"/>
                        </a:rPr>
                        <m:t>softmax</m:t>
                      </m:r>
                      <m:d>
                        <m:d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  <m:r>
                                    <a:rPr lang="en-US" sz="140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p>
                                  <m:r>
                                    <m:rPr>
                                      <m:sty m:val="p"/>
                                    </m:rPr>
                                    <a:rPr lang="en-US" sz="1400" smtClean="0">
                                      <a:latin typeface="Cambria Math" panose="02040503050406030204" pitchFamily="18" charset="0"/>
                                    </a:rPr>
                                    <m:t>T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√</m:t>
                              </m:r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den>
                          </m:f>
                        </m:e>
                      </m:d>
                      <m:r>
                        <a:rPr lang="en-US" sz="140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en-US" sz="14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713E8B1-719B-0948-175A-604BA802D2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5382" y="823689"/>
                <a:ext cx="3553457" cy="12352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C30FD201-4562-FC72-C4C4-B398A905A6FD}"/>
              </a:ext>
            </a:extLst>
          </p:cNvPr>
          <p:cNvSpPr txBox="1"/>
          <p:nvPr/>
        </p:nvSpPr>
        <p:spPr>
          <a:xfrm>
            <a:off x="7139941" y="4496289"/>
            <a:ext cx="211727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[Slide credit: Arman Cohan]</a:t>
            </a:r>
          </a:p>
        </p:txBody>
      </p:sp>
    </p:spTree>
    <p:extLst>
      <p:ext uri="{BB962C8B-B14F-4D97-AF65-F5344CB8AC3E}">
        <p14:creationId xmlns:p14="http://schemas.microsoft.com/office/powerpoint/2010/main" val="33075550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963FB8C-984D-4963-B21F-E3CA415E9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Self-Attention </a:t>
            </a:r>
            <a:endParaRPr lang="zh-TW" altLang="en-US" dirty="0"/>
          </a:p>
        </p:txBody>
      </p:sp>
      <p:sp>
        <p:nvSpPr>
          <p:cNvPr id="76" name="Text Placeholder 75">
            <a:extLst>
              <a:ext uri="{FF2B5EF4-FFF2-40B4-BE49-F238E27FC236}">
                <a16:creationId xmlns:a16="http://schemas.microsoft.com/office/drawing/2014/main" id="{FE11F6A6-F731-DD0D-AB82-EFEABD6DB9F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42E07AD-EAFF-3752-CFC7-436A23CDC15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594725" y="4662488"/>
            <a:ext cx="549275" cy="393700"/>
          </a:xfrm>
          <a:prstGeom prst="rect">
            <a:avLst/>
          </a:prstGeom>
        </p:spPr>
        <p:txBody>
          <a:bodyPr/>
          <a:lstStyle/>
          <a:p>
            <a:fld id="{494B4E53-BCCB-BE4E-A28A-722B6992CCD5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3E9250DF-67B9-43FE-BC69-D7093EC1DF49}"/>
              </a:ext>
            </a:extLst>
          </p:cNvPr>
          <p:cNvSpPr/>
          <p:nvPr/>
        </p:nvSpPr>
        <p:spPr>
          <a:xfrm>
            <a:off x="1282417" y="2352642"/>
            <a:ext cx="3010301" cy="1116191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1050" dirty="0">
              <a:latin typeface="Corbel" panose="020B0503020204020204" pitchFamily="34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3061AA40-0C40-4145-B10C-584381E759A6}"/>
              </a:ext>
            </a:extLst>
          </p:cNvPr>
          <p:cNvSpPr/>
          <p:nvPr/>
        </p:nvSpPr>
        <p:spPr>
          <a:xfrm>
            <a:off x="1546607" y="2652850"/>
            <a:ext cx="346250" cy="45436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1050" dirty="0">
              <a:latin typeface="Corbel" panose="020B0503020204020204" pitchFamily="34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B627B6D-685E-4479-BB18-DD62B8954325}"/>
              </a:ext>
            </a:extLst>
          </p:cNvPr>
          <p:cNvSpPr/>
          <p:nvPr/>
        </p:nvSpPr>
        <p:spPr>
          <a:xfrm>
            <a:off x="2265801" y="2652849"/>
            <a:ext cx="348865" cy="45436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1050" dirty="0">
              <a:latin typeface="Corbel" panose="020B0503020204020204" pitchFamily="34" charset="0"/>
            </a:endParaRPr>
          </a:p>
        </p:txBody>
      </p:sp>
      <p:cxnSp>
        <p:nvCxnSpPr>
          <p:cNvPr id="7" name="直線單箭頭接點 6">
            <a:extLst>
              <a:ext uri="{FF2B5EF4-FFF2-40B4-BE49-F238E27FC236}">
                <a16:creationId xmlns:a16="http://schemas.microsoft.com/office/drawing/2014/main" id="{655EE695-B313-4655-B252-4909E63362D8}"/>
              </a:ext>
            </a:extLst>
          </p:cNvPr>
          <p:cNvCxnSpPr>
            <a:cxnSpLocks/>
          </p:cNvCxnSpPr>
          <p:nvPr/>
        </p:nvCxnSpPr>
        <p:spPr>
          <a:xfrm>
            <a:off x="1906582" y="2925821"/>
            <a:ext cx="359219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單箭頭接點 7">
            <a:extLst>
              <a:ext uri="{FF2B5EF4-FFF2-40B4-BE49-F238E27FC236}">
                <a16:creationId xmlns:a16="http://schemas.microsoft.com/office/drawing/2014/main" id="{D56C811B-907C-412A-A715-55C40C69B696}"/>
              </a:ext>
            </a:extLst>
          </p:cNvPr>
          <p:cNvCxnSpPr>
            <a:cxnSpLocks/>
          </p:cNvCxnSpPr>
          <p:nvPr/>
        </p:nvCxnSpPr>
        <p:spPr>
          <a:xfrm flipV="1">
            <a:off x="1718588" y="3128594"/>
            <a:ext cx="0" cy="58799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>
            <a:extLst>
              <a:ext uri="{FF2B5EF4-FFF2-40B4-BE49-F238E27FC236}">
                <a16:creationId xmlns:a16="http://schemas.microsoft.com/office/drawing/2014/main" id="{05F51F48-A2FE-416A-8A40-32B02FA9966E}"/>
              </a:ext>
            </a:extLst>
          </p:cNvPr>
          <p:cNvSpPr/>
          <p:nvPr/>
        </p:nvSpPr>
        <p:spPr>
          <a:xfrm>
            <a:off x="2987609" y="2652849"/>
            <a:ext cx="348865" cy="45436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1050" dirty="0">
              <a:latin typeface="Corbel" panose="020B0503020204020204" pitchFamily="34" charset="0"/>
            </a:endParaRPr>
          </a:p>
        </p:txBody>
      </p:sp>
      <p:cxnSp>
        <p:nvCxnSpPr>
          <p:cNvPr id="10" name="直線單箭頭接點 9">
            <a:extLst>
              <a:ext uri="{FF2B5EF4-FFF2-40B4-BE49-F238E27FC236}">
                <a16:creationId xmlns:a16="http://schemas.microsoft.com/office/drawing/2014/main" id="{9E85643C-A117-47AA-9430-C9178A301A6B}"/>
              </a:ext>
            </a:extLst>
          </p:cNvPr>
          <p:cNvCxnSpPr>
            <a:cxnSpLocks/>
          </p:cNvCxnSpPr>
          <p:nvPr/>
        </p:nvCxnSpPr>
        <p:spPr>
          <a:xfrm>
            <a:off x="2628390" y="2925821"/>
            <a:ext cx="359219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>
            <a:extLst>
              <a:ext uri="{FF2B5EF4-FFF2-40B4-BE49-F238E27FC236}">
                <a16:creationId xmlns:a16="http://schemas.microsoft.com/office/drawing/2014/main" id="{86277FD3-9D96-42EC-82C6-0780D0D801DE}"/>
              </a:ext>
            </a:extLst>
          </p:cNvPr>
          <p:cNvSpPr/>
          <p:nvPr/>
        </p:nvSpPr>
        <p:spPr>
          <a:xfrm>
            <a:off x="3726287" y="2652849"/>
            <a:ext cx="348865" cy="45436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1050" dirty="0">
              <a:latin typeface="Corbel" panose="020B0503020204020204" pitchFamily="34" charset="0"/>
            </a:endParaRPr>
          </a:p>
        </p:txBody>
      </p:sp>
      <p:cxnSp>
        <p:nvCxnSpPr>
          <p:cNvPr id="12" name="直線單箭頭接點 11">
            <a:extLst>
              <a:ext uri="{FF2B5EF4-FFF2-40B4-BE49-F238E27FC236}">
                <a16:creationId xmlns:a16="http://schemas.microsoft.com/office/drawing/2014/main" id="{100A86E6-5EBF-4E99-97BD-D303D62AC394}"/>
              </a:ext>
            </a:extLst>
          </p:cNvPr>
          <p:cNvCxnSpPr>
            <a:cxnSpLocks/>
          </p:cNvCxnSpPr>
          <p:nvPr/>
        </p:nvCxnSpPr>
        <p:spPr>
          <a:xfrm>
            <a:off x="3367068" y="2925821"/>
            <a:ext cx="359219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單箭頭接點 12">
            <a:extLst>
              <a:ext uri="{FF2B5EF4-FFF2-40B4-BE49-F238E27FC236}">
                <a16:creationId xmlns:a16="http://schemas.microsoft.com/office/drawing/2014/main" id="{6BAA3F77-A2E4-459D-98E0-1EC573BA3AB6}"/>
              </a:ext>
            </a:extLst>
          </p:cNvPr>
          <p:cNvCxnSpPr>
            <a:cxnSpLocks/>
          </p:cNvCxnSpPr>
          <p:nvPr/>
        </p:nvCxnSpPr>
        <p:spPr>
          <a:xfrm flipH="1">
            <a:off x="1892288" y="2837990"/>
            <a:ext cx="359219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單箭頭接點 13">
            <a:extLst>
              <a:ext uri="{FF2B5EF4-FFF2-40B4-BE49-F238E27FC236}">
                <a16:creationId xmlns:a16="http://schemas.microsoft.com/office/drawing/2014/main" id="{FB9A8D87-C074-4138-B7F7-22EE40AE67A3}"/>
              </a:ext>
            </a:extLst>
          </p:cNvPr>
          <p:cNvCxnSpPr>
            <a:cxnSpLocks/>
          </p:cNvCxnSpPr>
          <p:nvPr/>
        </p:nvCxnSpPr>
        <p:spPr>
          <a:xfrm flipH="1">
            <a:off x="2614096" y="2837990"/>
            <a:ext cx="359219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單箭頭接點 14">
            <a:extLst>
              <a:ext uri="{FF2B5EF4-FFF2-40B4-BE49-F238E27FC236}">
                <a16:creationId xmlns:a16="http://schemas.microsoft.com/office/drawing/2014/main" id="{09EF0965-BCF1-48DB-A931-B370B5E98375}"/>
              </a:ext>
            </a:extLst>
          </p:cNvPr>
          <p:cNvCxnSpPr>
            <a:cxnSpLocks/>
          </p:cNvCxnSpPr>
          <p:nvPr/>
        </p:nvCxnSpPr>
        <p:spPr>
          <a:xfrm flipH="1">
            <a:off x="3352774" y="2837990"/>
            <a:ext cx="359219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 15">
            <a:extLst>
              <a:ext uri="{FF2B5EF4-FFF2-40B4-BE49-F238E27FC236}">
                <a16:creationId xmlns:a16="http://schemas.microsoft.com/office/drawing/2014/main" id="{B113B38B-B195-4199-941D-EBBE178DC86B}"/>
              </a:ext>
            </a:extLst>
          </p:cNvPr>
          <p:cNvSpPr/>
          <p:nvPr/>
        </p:nvSpPr>
        <p:spPr>
          <a:xfrm>
            <a:off x="1553682" y="3716592"/>
            <a:ext cx="346250" cy="45436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1050" dirty="0">
              <a:latin typeface="Corbel" panose="020B0503020204020204" pitchFamily="34" charset="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59BC3CA3-1964-4507-B412-847DFE907D40}"/>
              </a:ext>
            </a:extLst>
          </p:cNvPr>
          <p:cNvSpPr/>
          <p:nvPr/>
        </p:nvSpPr>
        <p:spPr>
          <a:xfrm>
            <a:off x="2272875" y="3716591"/>
            <a:ext cx="348865" cy="45436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1050" dirty="0">
              <a:latin typeface="Corbel" panose="020B0503020204020204" pitchFamily="34" charset="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C5F84609-E44E-4094-B416-6B453341C8D7}"/>
              </a:ext>
            </a:extLst>
          </p:cNvPr>
          <p:cNvSpPr/>
          <p:nvPr/>
        </p:nvSpPr>
        <p:spPr>
          <a:xfrm>
            <a:off x="2994684" y="3716591"/>
            <a:ext cx="348865" cy="45436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1050" dirty="0">
              <a:latin typeface="Corbel" panose="020B0503020204020204" pitchFamily="34" charset="0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BA6A2A10-0D3C-4280-B698-334BD45EA664}"/>
              </a:ext>
            </a:extLst>
          </p:cNvPr>
          <p:cNvSpPr/>
          <p:nvPr/>
        </p:nvSpPr>
        <p:spPr>
          <a:xfrm>
            <a:off x="3733362" y="3716591"/>
            <a:ext cx="348865" cy="45436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07798F3A-C081-4CB3-9F2E-374D976ADC92}"/>
                  </a:ext>
                </a:extLst>
              </p:cNvPr>
              <p:cNvSpPr txBox="1"/>
              <p:nvPr/>
            </p:nvSpPr>
            <p:spPr>
              <a:xfrm>
                <a:off x="3639608" y="3782213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zh-TW" sz="180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07798F3A-C081-4CB3-9F2E-374D976ADC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9608" y="3782213"/>
                <a:ext cx="536371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8E3CD3E3-901D-49C1-A459-29AF2B3F5FB2}"/>
                  </a:ext>
                </a:extLst>
              </p:cNvPr>
              <p:cNvSpPr txBox="1"/>
              <p:nvPr/>
            </p:nvSpPr>
            <p:spPr>
              <a:xfrm>
                <a:off x="2907459" y="3787772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zh-TW" sz="180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8E3CD3E3-901D-49C1-A459-29AF2B3F5F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7459" y="3787772"/>
                <a:ext cx="536371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>
                <a:extLst>
                  <a:ext uri="{FF2B5EF4-FFF2-40B4-BE49-F238E27FC236}">
                    <a16:creationId xmlns:a16="http://schemas.microsoft.com/office/drawing/2014/main" id="{1165CE37-B6AC-4A14-BC12-7C2EEC81801B}"/>
                  </a:ext>
                </a:extLst>
              </p:cNvPr>
              <p:cNvSpPr txBox="1"/>
              <p:nvPr/>
            </p:nvSpPr>
            <p:spPr>
              <a:xfrm>
                <a:off x="2185650" y="3802273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zh-TW" sz="180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2" name="文字方塊 21">
                <a:extLst>
                  <a:ext uri="{FF2B5EF4-FFF2-40B4-BE49-F238E27FC236}">
                    <a16:creationId xmlns:a16="http://schemas.microsoft.com/office/drawing/2014/main" id="{1165CE37-B6AC-4A14-BC12-7C2EEC8180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5650" y="3802273"/>
                <a:ext cx="536371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>
                <a:extLst>
                  <a:ext uri="{FF2B5EF4-FFF2-40B4-BE49-F238E27FC236}">
                    <a16:creationId xmlns:a16="http://schemas.microsoft.com/office/drawing/2014/main" id="{729F31CE-5C54-408B-A93A-6174B055F120}"/>
                  </a:ext>
                </a:extLst>
              </p:cNvPr>
              <p:cNvSpPr txBox="1"/>
              <p:nvPr/>
            </p:nvSpPr>
            <p:spPr>
              <a:xfrm>
                <a:off x="1480551" y="3768536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zh-TW" sz="180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3" name="文字方塊 22">
                <a:extLst>
                  <a:ext uri="{FF2B5EF4-FFF2-40B4-BE49-F238E27FC236}">
                    <a16:creationId xmlns:a16="http://schemas.microsoft.com/office/drawing/2014/main" id="{729F31CE-5C54-408B-A93A-6174B055F1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0551" y="3768536"/>
                <a:ext cx="536371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矩形 23">
            <a:extLst>
              <a:ext uri="{FF2B5EF4-FFF2-40B4-BE49-F238E27FC236}">
                <a16:creationId xmlns:a16="http://schemas.microsoft.com/office/drawing/2014/main" id="{A553CA31-ADC6-425C-9409-9C672582BA47}"/>
              </a:ext>
            </a:extLst>
          </p:cNvPr>
          <p:cNvSpPr/>
          <p:nvPr/>
        </p:nvSpPr>
        <p:spPr>
          <a:xfrm>
            <a:off x="1552972" y="1644950"/>
            <a:ext cx="346250" cy="45436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1050" dirty="0">
              <a:latin typeface="Corbel" panose="020B0503020204020204" pitchFamily="34" charset="0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9BA2E584-D8E6-450E-8D69-AA2E9C347FEB}"/>
              </a:ext>
            </a:extLst>
          </p:cNvPr>
          <p:cNvSpPr/>
          <p:nvPr/>
        </p:nvSpPr>
        <p:spPr>
          <a:xfrm>
            <a:off x="2272165" y="1644949"/>
            <a:ext cx="348865" cy="45436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1050" dirty="0">
              <a:latin typeface="Corbel" panose="020B0503020204020204" pitchFamily="34" charset="0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63C2A8DD-F3DD-4392-9611-2BC349BF92DC}"/>
              </a:ext>
            </a:extLst>
          </p:cNvPr>
          <p:cNvSpPr/>
          <p:nvPr/>
        </p:nvSpPr>
        <p:spPr>
          <a:xfrm>
            <a:off x="2993973" y="1644949"/>
            <a:ext cx="348865" cy="45436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1050" dirty="0">
              <a:latin typeface="Corbel" panose="020B0503020204020204" pitchFamily="34" charset="0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453F3093-E03A-4604-85A7-4447BB6DAEDF}"/>
              </a:ext>
            </a:extLst>
          </p:cNvPr>
          <p:cNvSpPr/>
          <p:nvPr/>
        </p:nvSpPr>
        <p:spPr>
          <a:xfrm>
            <a:off x="3732651" y="1644949"/>
            <a:ext cx="348865" cy="45436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字方塊 27">
                <a:extLst>
                  <a:ext uri="{FF2B5EF4-FFF2-40B4-BE49-F238E27FC236}">
                    <a16:creationId xmlns:a16="http://schemas.microsoft.com/office/drawing/2014/main" id="{79DA9D49-8AF4-42E6-ACAA-7BBA36A6D27D}"/>
                  </a:ext>
                </a:extLst>
              </p:cNvPr>
              <p:cNvSpPr txBox="1"/>
              <p:nvPr/>
            </p:nvSpPr>
            <p:spPr>
              <a:xfrm>
                <a:off x="3638898" y="1710570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altLang="zh-TW" sz="180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8" name="文字方塊 27">
                <a:extLst>
                  <a:ext uri="{FF2B5EF4-FFF2-40B4-BE49-F238E27FC236}">
                    <a16:creationId xmlns:a16="http://schemas.microsoft.com/office/drawing/2014/main" id="{79DA9D49-8AF4-42E6-ACAA-7BBA36A6D2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8898" y="1710570"/>
                <a:ext cx="536371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字方塊 28">
                <a:extLst>
                  <a:ext uri="{FF2B5EF4-FFF2-40B4-BE49-F238E27FC236}">
                    <a16:creationId xmlns:a16="http://schemas.microsoft.com/office/drawing/2014/main" id="{EC2F8E26-D94E-4BC5-9453-1FAA7854E1F2}"/>
                  </a:ext>
                </a:extLst>
              </p:cNvPr>
              <p:cNvSpPr txBox="1"/>
              <p:nvPr/>
            </p:nvSpPr>
            <p:spPr>
              <a:xfrm>
                <a:off x="2906748" y="1716129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altLang="zh-TW" sz="180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9" name="文字方塊 28">
                <a:extLst>
                  <a:ext uri="{FF2B5EF4-FFF2-40B4-BE49-F238E27FC236}">
                    <a16:creationId xmlns:a16="http://schemas.microsoft.com/office/drawing/2014/main" id="{EC2F8E26-D94E-4BC5-9453-1FAA7854E1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6748" y="1716129"/>
                <a:ext cx="536371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字方塊 29">
                <a:extLst>
                  <a:ext uri="{FF2B5EF4-FFF2-40B4-BE49-F238E27FC236}">
                    <a16:creationId xmlns:a16="http://schemas.microsoft.com/office/drawing/2014/main" id="{A5BC32B7-7EE3-497C-8A3D-54EB5749023D}"/>
                  </a:ext>
                </a:extLst>
              </p:cNvPr>
              <p:cNvSpPr txBox="1"/>
              <p:nvPr/>
            </p:nvSpPr>
            <p:spPr>
              <a:xfrm>
                <a:off x="2184940" y="1730630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altLang="zh-TW" sz="180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0" name="文字方塊 29">
                <a:extLst>
                  <a:ext uri="{FF2B5EF4-FFF2-40B4-BE49-F238E27FC236}">
                    <a16:creationId xmlns:a16="http://schemas.microsoft.com/office/drawing/2014/main" id="{A5BC32B7-7EE3-497C-8A3D-54EB574902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4940" y="1730630"/>
                <a:ext cx="536371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字方塊 30">
                <a:extLst>
                  <a:ext uri="{FF2B5EF4-FFF2-40B4-BE49-F238E27FC236}">
                    <a16:creationId xmlns:a16="http://schemas.microsoft.com/office/drawing/2014/main" id="{53BF01C0-B9A9-4CCA-896C-5631C46341DC}"/>
                  </a:ext>
                </a:extLst>
              </p:cNvPr>
              <p:cNvSpPr txBox="1"/>
              <p:nvPr/>
            </p:nvSpPr>
            <p:spPr>
              <a:xfrm>
                <a:off x="1479840" y="1696894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altLang="zh-TW" sz="180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1" name="文字方塊 30">
                <a:extLst>
                  <a:ext uri="{FF2B5EF4-FFF2-40B4-BE49-F238E27FC236}">
                    <a16:creationId xmlns:a16="http://schemas.microsoft.com/office/drawing/2014/main" id="{53BF01C0-B9A9-4CCA-896C-5631C46341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9840" y="1696894"/>
                <a:ext cx="536371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直線單箭頭接點 31">
            <a:extLst>
              <a:ext uri="{FF2B5EF4-FFF2-40B4-BE49-F238E27FC236}">
                <a16:creationId xmlns:a16="http://schemas.microsoft.com/office/drawing/2014/main" id="{DC7AC7D7-89F2-46CA-B4F9-AB4D3EA49C89}"/>
              </a:ext>
            </a:extLst>
          </p:cNvPr>
          <p:cNvCxnSpPr>
            <a:cxnSpLocks/>
          </p:cNvCxnSpPr>
          <p:nvPr/>
        </p:nvCxnSpPr>
        <p:spPr>
          <a:xfrm flipV="1">
            <a:off x="2439280" y="3128594"/>
            <a:ext cx="0" cy="58799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單箭頭接點 32">
            <a:extLst>
              <a:ext uri="{FF2B5EF4-FFF2-40B4-BE49-F238E27FC236}">
                <a16:creationId xmlns:a16="http://schemas.microsoft.com/office/drawing/2014/main" id="{304B5307-2234-4C15-A98C-BA456928E789}"/>
              </a:ext>
            </a:extLst>
          </p:cNvPr>
          <p:cNvCxnSpPr>
            <a:cxnSpLocks/>
          </p:cNvCxnSpPr>
          <p:nvPr/>
        </p:nvCxnSpPr>
        <p:spPr>
          <a:xfrm flipV="1">
            <a:off x="3167191" y="3114429"/>
            <a:ext cx="0" cy="58799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單箭頭接點 33">
            <a:extLst>
              <a:ext uri="{FF2B5EF4-FFF2-40B4-BE49-F238E27FC236}">
                <a16:creationId xmlns:a16="http://schemas.microsoft.com/office/drawing/2014/main" id="{3074E429-1F99-49D8-B023-78E1187546DA}"/>
              </a:ext>
            </a:extLst>
          </p:cNvPr>
          <p:cNvCxnSpPr>
            <a:cxnSpLocks/>
          </p:cNvCxnSpPr>
          <p:nvPr/>
        </p:nvCxnSpPr>
        <p:spPr>
          <a:xfrm flipV="1">
            <a:off x="3909539" y="3114429"/>
            <a:ext cx="0" cy="58799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單箭頭接點 34">
            <a:extLst>
              <a:ext uri="{FF2B5EF4-FFF2-40B4-BE49-F238E27FC236}">
                <a16:creationId xmlns:a16="http://schemas.microsoft.com/office/drawing/2014/main" id="{C11657EA-C480-4EAF-AF72-0A1DE9FFCCF0}"/>
              </a:ext>
            </a:extLst>
          </p:cNvPr>
          <p:cNvCxnSpPr>
            <a:cxnSpLocks/>
          </p:cNvCxnSpPr>
          <p:nvPr/>
        </p:nvCxnSpPr>
        <p:spPr>
          <a:xfrm flipV="1">
            <a:off x="1718013" y="2079017"/>
            <a:ext cx="0" cy="58799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單箭頭接點 35">
            <a:extLst>
              <a:ext uri="{FF2B5EF4-FFF2-40B4-BE49-F238E27FC236}">
                <a16:creationId xmlns:a16="http://schemas.microsoft.com/office/drawing/2014/main" id="{6AF62B0E-02BD-4444-8AD8-CAC8B31F46B9}"/>
              </a:ext>
            </a:extLst>
          </p:cNvPr>
          <p:cNvCxnSpPr>
            <a:cxnSpLocks/>
          </p:cNvCxnSpPr>
          <p:nvPr/>
        </p:nvCxnSpPr>
        <p:spPr>
          <a:xfrm flipV="1">
            <a:off x="2438705" y="2079017"/>
            <a:ext cx="0" cy="58799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單箭頭接點 36">
            <a:extLst>
              <a:ext uri="{FF2B5EF4-FFF2-40B4-BE49-F238E27FC236}">
                <a16:creationId xmlns:a16="http://schemas.microsoft.com/office/drawing/2014/main" id="{3114DFAC-A5F9-4615-8396-BC2652A2DC71}"/>
              </a:ext>
            </a:extLst>
          </p:cNvPr>
          <p:cNvCxnSpPr>
            <a:cxnSpLocks/>
          </p:cNvCxnSpPr>
          <p:nvPr/>
        </p:nvCxnSpPr>
        <p:spPr>
          <a:xfrm flipV="1">
            <a:off x="3166616" y="2064852"/>
            <a:ext cx="0" cy="58799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單箭頭接點 37">
            <a:extLst>
              <a:ext uri="{FF2B5EF4-FFF2-40B4-BE49-F238E27FC236}">
                <a16:creationId xmlns:a16="http://schemas.microsoft.com/office/drawing/2014/main" id="{7DA5EA57-D293-4081-B3A2-F983068D78A7}"/>
              </a:ext>
            </a:extLst>
          </p:cNvPr>
          <p:cNvCxnSpPr>
            <a:cxnSpLocks/>
          </p:cNvCxnSpPr>
          <p:nvPr/>
        </p:nvCxnSpPr>
        <p:spPr>
          <a:xfrm flipV="1">
            <a:off x="3908964" y="2064852"/>
            <a:ext cx="0" cy="58799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矩形: 圓角 38">
            <a:extLst>
              <a:ext uri="{FF2B5EF4-FFF2-40B4-BE49-F238E27FC236}">
                <a16:creationId xmlns:a16="http://schemas.microsoft.com/office/drawing/2014/main" id="{9F736651-E9B1-46BC-959C-5A32390C4DEB}"/>
              </a:ext>
            </a:extLst>
          </p:cNvPr>
          <p:cNvSpPr/>
          <p:nvPr/>
        </p:nvSpPr>
        <p:spPr>
          <a:xfrm>
            <a:off x="4823864" y="2367725"/>
            <a:ext cx="3010301" cy="1116191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1050" dirty="0">
              <a:latin typeface="Corbel" panose="020B0503020204020204" pitchFamily="34" charset="0"/>
            </a:endParaRP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7F59FF4D-7EFB-49B6-95A3-22097B276BA5}"/>
              </a:ext>
            </a:extLst>
          </p:cNvPr>
          <p:cNvSpPr/>
          <p:nvPr/>
        </p:nvSpPr>
        <p:spPr>
          <a:xfrm>
            <a:off x="5088054" y="2667933"/>
            <a:ext cx="346250" cy="45436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1050" dirty="0">
              <a:latin typeface="Corbel" panose="020B0503020204020204" pitchFamily="34" charset="0"/>
            </a:endParaRP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E370781D-FA38-4728-8730-26EBB4EE7238}"/>
              </a:ext>
            </a:extLst>
          </p:cNvPr>
          <p:cNvSpPr/>
          <p:nvPr/>
        </p:nvSpPr>
        <p:spPr>
          <a:xfrm>
            <a:off x="5807247" y="2667932"/>
            <a:ext cx="348865" cy="45436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1050" dirty="0">
              <a:latin typeface="Corbel" panose="020B0503020204020204" pitchFamily="34" charset="0"/>
            </a:endParaRPr>
          </a:p>
        </p:txBody>
      </p:sp>
      <p:cxnSp>
        <p:nvCxnSpPr>
          <p:cNvPr id="42" name="直線單箭頭接點 41">
            <a:extLst>
              <a:ext uri="{FF2B5EF4-FFF2-40B4-BE49-F238E27FC236}">
                <a16:creationId xmlns:a16="http://schemas.microsoft.com/office/drawing/2014/main" id="{31C629A7-8CD5-4F6A-AFD1-61D5AD391DAB}"/>
              </a:ext>
            </a:extLst>
          </p:cNvPr>
          <p:cNvCxnSpPr>
            <a:cxnSpLocks/>
          </p:cNvCxnSpPr>
          <p:nvPr/>
        </p:nvCxnSpPr>
        <p:spPr>
          <a:xfrm>
            <a:off x="5448028" y="2940904"/>
            <a:ext cx="359219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單箭頭接點 42">
            <a:extLst>
              <a:ext uri="{FF2B5EF4-FFF2-40B4-BE49-F238E27FC236}">
                <a16:creationId xmlns:a16="http://schemas.microsoft.com/office/drawing/2014/main" id="{CE841926-C92A-4C84-80BF-B311832136F0}"/>
              </a:ext>
            </a:extLst>
          </p:cNvPr>
          <p:cNvCxnSpPr>
            <a:cxnSpLocks/>
          </p:cNvCxnSpPr>
          <p:nvPr/>
        </p:nvCxnSpPr>
        <p:spPr>
          <a:xfrm flipV="1">
            <a:off x="5260035" y="3143677"/>
            <a:ext cx="0" cy="58799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矩形 43">
            <a:extLst>
              <a:ext uri="{FF2B5EF4-FFF2-40B4-BE49-F238E27FC236}">
                <a16:creationId xmlns:a16="http://schemas.microsoft.com/office/drawing/2014/main" id="{7BEF9086-365D-48CD-AA2F-B92804C00DF3}"/>
              </a:ext>
            </a:extLst>
          </p:cNvPr>
          <p:cNvSpPr/>
          <p:nvPr/>
        </p:nvSpPr>
        <p:spPr>
          <a:xfrm>
            <a:off x="6529056" y="2667932"/>
            <a:ext cx="348865" cy="45436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1050" dirty="0">
              <a:latin typeface="Corbel" panose="020B0503020204020204" pitchFamily="34" charset="0"/>
            </a:endParaRPr>
          </a:p>
        </p:txBody>
      </p:sp>
      <p:cxnSp>
        <p:nvCxnSpPr>
          <p:cNvPr id="45" name="直線單箭頭接點 44">
            <a:extLst>
              <a:ext uri="{FF2B5EF4-FFF2-40B4-BE49-F238E27FC236}">
                <a16:creationId xmlns:a16="http://schemas.microsoft.com/office/drawing/2014/main" id="{656C46DD-2D5B-4CF0-B5B2-82812F6F7C8E}"/>
              </a:ext>
            </a:extLst>
          </p:cNvPr>
          <p:cNvCxnSpPr>
            <a:cxnSpLocks/>
          </p:cNvCxnSpPr>
          <p:nvPr/>
        </p:nvCxnSpPr>
        <p:spPr>
          <a:xfrm>
            <a:off x="6169837" y="2940904"/>
            <a:ext cx="359219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矩形 45">
            <a:extLst>
              <a:ext uri="{FF2B5EF4-FFF2-40B4-BE49-F238E27FC236}">
                <a16:creationId xmlns:a16="http://schemas.microsoft.com/office/drawing/2014/main" id="{11CD8A1F-3813-4578-9760-6B2224F856B7}"/>
              </a:ext>
            </a:extLst>
          </p:cNvPr>
          <p:cNvSpPr/>
          <p:nvPr/>
        </p:nvSpPr>
        <p:spPr>
          <a:xfrm>
            <a:off x="7267734" y="2667932"/>
            <a:ext cx="348865" cy="45436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1050" dirty="0">
              <a:latin typeface="Corbel" panose="020B0503020204020204" pitchFamily="34" charset="0"/>
            </a:endParaRPr>
          </a:p>
        </p:txBody>
      </p:sp>
      <p:cxnSp>
        <p:nvCxnSpPr>
          <p:cNvPr id="47" name="直線單箭頭接點 46">
            <a:extLst>
              <a:ext uri="{FF2B5EF4-FFF2-40B4-BE49-F238E27FC236}">
                <a16:creationId xmlns:a16="http://schemas.microsoft.com/office/drawing/2014/main" id="{12569C65-C3BF-4CC6-BF4D-27E338F3DCAF}"/>
              </a:ext>
            </a:extLst>
          </p:cNvPr>
          <p:cNvCxnSpPr>
            <a:cxnSpLocks/>
          </p:cNvCxnSpPr>
          <p:nvPr/>
        </p:nvCxnSpPr>
        <p:spPr>
          <a:xfrm>
            <a:off x="6908515" y="2940904"/>
            <a:ext cx="359219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單箭頭接點 47">
            <a:extLst>
              <a:ext uri="{FF2B5EF4-FFF2-40B4-BE49-F238E27FC236}">
                <a16:creationId xmlns:a16="http://schemas.microsoft.com/office/drawing/2014/main" id="{3E00812C-CDD4-4CB1-86BF-C653B3A3F1E3}"/>
              </a:ext>
            </a:extLst>
          </p:cNvPr>
          <p:cNvCxnSpPr>
            <a:cxnSpLocks/>
          </p:cNvCxnSpPr>
          <p:nvPr/>
        </p:nvCxnSpPr>
        <p:spPr>
          <a:xfrm flipH="1">
            <a:off x="5433735" y="2853074"/>
            <a:ext cx="359219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單箭頭接點 48">
            <a:extLst>
              <a:ext uri="{FF2B5EF4-FFF2-40B4-BE49-F238E27FC236}">
                <a16:creationId xmlns:a16="http://schemas.microsoft.com/office/drawing/2014/main" id="{5F5DDCF2-C614-4947-AB47-8C88004A779D}"/>
              </a:ext>
            </a:extLst>
          </p:cNvPr>
          <p:cNvCxnSpPr>
            <a:cxnSpLocks/>
          </p:cNvCxnSpPr>
          <p:nvPr/>
        </p:nvCxnSpPr>
        <p:spPr>
          <a:xfrm flipH="1">
            <a:off x="6155543" y="2853074"/>
            <a:ext cx="359219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單箭頭接點 49">
            <a:extLst>
              <a:ext uri="{FF2B5EF4-FFF2-40B4-BE49-F238E27FC236}">
                <a16:creationId xmlns:a16="http://schemas.microsoft.com/office/drawing/2014/main" id="{DC22E9F0-72C1-4195-8FD5-CEC081C2A3ED}"/>
              </a:ext>
            </a:extLst>
          </p:cNvPr>
          <p:cNvCxnSpPr>
            <a:cxnSpLocks/>
          </p:cNvCxnSpPr>
          <p:nvPr/>
        </p:nvCxnSpPr>
        <p:spPr>
          <a:xfrm flipH="1">
            <a:off x="6894221" y="2853074"/>
            <a:ext cx="359219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矩形 50">
            <a:extLst>
              <a:ext uri="{FF2B5EF4-FFF2-40B4-BE49-F238E27FC236}">
                <a16:creationId xmlns:a16="http://schemas.microsoft.com/office/drawing/2014/main" id="{64D44098-CF99-4C60-8499-6E50940965A1}"/>
              </a:ext>
            </a:extLst>
          </p:cNvPr>
          <p:cNvSpPr/>
          <p:nvPr/>
        </p:nvSpPr>
        <p:spPr>
          <a:xfrm>
            <a:off x="5095129" y="3731676"/>
            <a:ext cx="346250" cy="45436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1050" dirty="0">
              <a:latin typeface="Corbel" panose="020B0503020204020204" pitchFamily="34" charset="0"/>
            </a:endParaRPr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CAF9D9A3-5923-49DC-ADB2-8756E0D897D5}"/>
              </a:ext>
            </a:extLst>
          </p:cNvPr>
          <p:cNvSpPr/>
          <p:nvPr/>
        </p:nvSpPr>
        <p:spPr>
          <a:xfrm>
            <a:off x="5814322" y="3731674"/>
            <a:ext cx="348865" cy="45436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1050" dirty="0">
              <a:latin typeface="Corbel" panose="020B0503020204020204" pitchFamily="34" charset="0"/>
            </a:endParaRPr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EAFBE680-298A-451E-AD54-5AA855F5B059}"/>
              </a:ext>
            </a:extLst>
          </p:cNvPr>
          <p:cNvSpPr/>
          <p:nvPr/>
        </p:nvSpPr>
        <p:spPr>
          <a:xfrm>
            <a:off x="6536130" y="3731674"/>
            <a:ext cx="348865" cy="45436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1050" dirty="0">
              <a:latin typeface="Corbel" panose="020B0503020204020204" pitchFamily="34" charset="0"/>
            </a:endParaRPr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7BACEB32-5866-4F46-97ED-E08C6EBF36F5}"/>
              </a:ext>
            </a:extLst>
          </p:cNvPr>
          <p:cNvSpPr/>
          <p:nvPr/>
        </p:nvSpPr>
        <p:spPr>
          <a:xfrm>
            <a:off x="7274808" y="3731674"/>
            <a:ext cx="348865" cy="45436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文字方塊 54">
                <a:extLst>
                  <a:ext uri="{FF2B5EF4-FFF2-40B4-BE49-F238E27FC236}">
                    <a16:creationId xmlns:a16="http://schemas.microsoft.com/office/drawing/2014/main" id="{4D9E2BFE-B4FB-4ED7-94C4-7F4494BC37AC}"/>
                  </a:ext>
                </a:extLst>
              </p:cNvPr>
              <p:cNvSpPr txBox="1"/>
              <p:nvPr/>
            </p:nvSpPr>
            <p:spPr>
              <a:xfrm>
                <a:off x="7181055" y="3797296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zh-TW" sz="180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5" name="文字方塊 54">
                <a:extLst>
                  <a:ext uri="{FF2B5EF4-FFF2-40B4-BE49-F238E27FC236}">
                    <a16:creationId xmlns:a16="http://schemas.microsoft.com/office/drawing/2014/main" id="{4D9E2BFE-B4FB-4ED7-94C4-7F4494BC37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1055" y="3797296"/>
                <a:ext cx="536371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文字方塊 55">
                <a:extLst>
                  <a:ext uri="{FF2B5EF4-FFF2-40B4-BE49-F238E27FC236}">
                    <a16:creationId xmlns:a16="http://schemas.microsoft.com/office/drawing/2014/main" id="{8F41038C-4284-4C04-B945-7C05FD2960C0}"/>
                  </a:ext>
                </a:extLst>
              </p:cNvPr>
              <p:cNvSpPr txBox="1"/>
              <p:nvPr/>
            </p:nvSpPr>
            <p:spPr>
              <a:xfrm>
                <a:off x="6448905" y="3802855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zh-TW" sz="180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6" name="文字方塊 55">
                <a:extLst>
                  <a:ext uri="{FF2B5EF4-FFF2-40B4-BE49-F238E27FC236}">
                    <a16:creationId xmlns:a16="http://schemas.microsoft.com/office/drawing/2014/main" id="{8F41038C-4284-4C04-B945-7C05FD2960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8905" y="3802855"/>
                <a:ext cx="536371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文字方塊 56">
                <a:extLst>
                  <a:ext uri="{FF2B5EF4-FFF2-40B4-BE49-F238E27FC236}">
                    <a16:creationId xmlns:a16="http://schemas.microsoft.com/office/drawing/2014/main" id="{3BC5E86D-6A8B-426D-AEB4-F5E0DEAE6BF1}"/>
                  </a:ext>
                </a:extLst>
              </p:cNvPr>
              <p:cNvSpPr txBox="1"/>
              <p:nvPr/>
            </p:nvSpPr>
            <p:spPr>
              <a:xfrm>
                <a:off x="5727097" y="3817356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zh-TW" sz="180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7" name="文字方塊 56">
                <a:extLst>
                  <a:ext uri="{FF2B5EF4-FFF2-40B4-BE49-F238E27FC236}">
                    <a16:creationId xmlns:a16="http://schemas.microsoft.com/office/drawing/2014/main" id="{3BC5E86D-6A8B-426D-AEB4-F5E0DEAE6B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7097" y="3817356"/>
                <a:ext cx="536371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文字方塊 57">
                <a:extLst>
                  <a:ext uri="{FF2B5EF4-FFF2-40B4-BE49-F238E27FC236}">
                    <a16:creationId xmlns:a16="http://schemas.microsoft.com/office/drawing/2014/main" id="{1D6BA34E-2E98-4F04-BE2C-14D785D33E6A}"/>
                  </a:ext>
                </a:extLst>
              </p:cNvPr>
              <p:cNvSpPr txBox="1"/>
              <p:nvPr/>
            </p:nvSpPr>
            <p:spPr>
              <a:xfrm>
                <a:off x="5021997" y="3783620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zh-TW" sz="180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8" name="文字方塊 57">
                <a:extLst>
                  <a:ext uri="{FF2B5EF4-FFF2-40B4-BE49-F238E27FC236}">
                    <a16:creationId xmlns:a16="http://schemas.microsoft.com/office/drawing/2014/main" id="{1D6BA34E-2E98-4F04-BE2C-14D785D33E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1997" y="3783620"/>
                <a:ext cx="536371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矩形 58">
            <a:extLst>
              <a:ext uri="{FF2B5EF4-FFF2-40B4-BE49-F238E27FC236}">
                <a16:creationId xmlns:a16="http://schemas.microsoft.com/office/drawing/2014/main" id="{CBFA2BB8-E48F-41EF-A588-EB14716FDD13}"/>
              </a:ext>
            </a:extLst>
          </p:cNvPr>
          <p:cNvSpPr/>
          <p:nvPr/>
        </p:nvSpPr>
        <p:spPr>
          <a:xfrm>
            <a:off x="5094418" y="1660033"/>
            <a:ext cx="346250" cy="45436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1050" dirty="0">
              <a:latin typeface="Corbel" panose="020B0503020204020204" pitchFamily="34" charset="0"/>
            </a:endParaRPr>
          </a:p>
        </p:txBody>
      </p:sp>
      <p:sp>
        <p:nvSpPr>
          <p:cNvPr id="60" name="矩形 59">
            <a:extLst>
              <a:ext uri="{FF2B5EF4-FFF2-40B4-BE49-F238E27FC236}">
                <a16:creationId xmlns:a16="http://schemas.microsoft.com/office/drawing/2014/main" id="{3A9B84DB-7FE1-4655-8711-0B410306FAF1}"/>
              </a:ext>
            </a:extLst>
          </p:cNvPr>
          <p:cNvSpPr/>
          <p:nvPr/>
        </p:nvSpPr>
        <p:spPr>
          <a:xfrm>
            <a:off x="5813612" y="1660032"/>
            <a:ext cx="348865" cy="45436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1050" dirty="0">
              <a:latin typeface="Corbel" panose="020B0503020204020204" pitchFamily="34" charset="0"/>
            </a:endParaRPr>
          </a:p>
        </p:txBody>
      </p:sp>
      <p:sp>
        <p:nvSpPr>
          <p:cNvPr id="61" name="矩形 60">
            <a:extLst>
              <a:ext uri="{FF2B5EF4-FFF2-40B4-BE49-F238E27FC236}">
                <a16:creationId xmlns:a16="http://schemas.microsoft.com/office/drawing/2014/main" id="{9F2E0EDD-28ED-4601-B5C7-154D5C401327}"/>
              </a:ext>
            </a:extLst>
          </p:cNvPr>
          <p:cNvSpPr/>
          <p:nvPr/>
        </p:nvSpPr>
        <p:spPr>
          <a:xfrm>
            <a:off x="6535420" y="1660032"/>
            <a:ext cx="348865" cy="45436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1050" dirty="0">
              <a:latin typeface="Corbel" panose="020B0503020204020204" pitchFamily="34" charset="0"/>
            </a:endParaRPr>
          </a:p>
        </p:txBody>
      </p:sp>
      <p:sp>
        <p:nvSpPr>
          <p:cNvPr id="62" name="矩形 61">
            <a:extLst>
              <a:ext uri="{FF2B5EF4-FFF2-40B4-BE49-F238E27FC236}">
                <a16:creationId xmlns:a16="http://schemas.microsoft.com/office/drawing/2014/main" id="{DD761F2E-82F7-4581-859D-DF26CA5A541B}"/>
              </a:ext>
            </a:extLst>
          </p:cNvPr>
          <p:cNvSpPr/>
          <p:nvPr/>
        </p:nvSpPr>
        <p:spPr>
          <a:xfrm>
            <a:off x="7274098" y="1660032"/>
            <a:ext cx="348865" cy="45436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文字方塊 62">
                <a:extLst>
                  <a:ext uri="{FF2B5EF4-FFF2-40B4-BE49-F238E27FC236}">
                    <a16:creationId xmlns:a16="http://schemas.microsoft.com/office/drawing/2014/main" id="{3E7CD02C-CDB6-481F-A5D5-0FA8494C6E0B}"/>
                  </a:ext>
                </a:extLst>
              </p:cNvPr>
              <p:cNvSpPr txBox="1"/>
              <p:nvPr/>
            </p:nvSpPr>
            <p:spPr>
              <a:xfrm>
                <a:off x="7180344" y="1725653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altLang="zh-TW" sz="180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63" name="文字方塊 62">
                <a:extLst>
                  <a:ext uri="{FF2B5EF4-FFF2-40B4-BE49-F238E27FC236}">
                    <a16:creationId xmlns:a16="http://schemas.microsoft.com/office/drawing/2014/main" id="{3E7CD02C-CDB6-481F-A5D5-0FA8494C6E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0344" y="1725653"/>
                <a:ext cx="536371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文字方塊 63">
                <a:extLst>
                  <a:ext uri="{FF2B5EF4-FFF2-40B4-BE49-F238E27FC236}">
                    <a16:creationId xmlns:a16="http://schemas.microsoft.com/office/drawing/2014/main" id="{4365F7DC-5645-4450-872E-1C76A344D063}"/>
                  </a:ext>
                </a:extLst>
              </p:cNvPr>
              <p:cNvSpPr txBox="1"/>
              <p:nvPr/>
            </p:nvSpPr>
            <p:spPr>
              <a:xfrm>
                <a:off x="6448195" y="1731212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altLang="zh-TW" sz="180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64" name="文字方塊 63">
                <a:extLst>
                  <a:ext uri="{FF2B5EF4-FFF2-40B4-BE49-F238E27FC236}">
                    <a16:creationId xmlns:a16="http://schemas.microsoft.com/office/drawing/2014/main" id="{4365F7DC-5645-4450-872E-1C76A344D0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8195" y="1731212"/>
                <a:ext cx="536371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文字方塊 64">
                <a:extLst>
                  <a:ext uri="{FF2B5EF4-FFF2-40B4-BE49-F238E27FC236}">
                    <a16:creationId xmlns:a16="http://schemas.microsoft.com/office/drawing/2014/main" id="{E1606BE7-3AB2-4DEE-9455-4CB2EAD4024D}"/>
                  </a:ext>
                </a:extLst>
              </p:cNvPr>
              <p:cNvSpPr txBox="1"/>
              <p:nvPr/>
            </p:nvSpPr>
            <p:spPr>
              <a:xfrm>
                <a:off x="5726387" y="1745714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altLang="zh-TW" sz="180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65" name="文字方塊 64">
                <a:extLst>
                  <a:ext uri="{FF2B5EF4-FFF2-40B4-BE49-F238E27FC236}">
                    <a16:creationId xmlns:a16="http://schemas.microsoft.com/office/drawing/2014/main" id="{E1606BE7-3AB2-4DEE-9455-4CB2EAD402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6387" y="1745714"/>
                <a:ext cx="536371" cy="36933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文字方塊 65">
                <a:extLst>
                  <a:ext uri="{FF2B5EF4-FFF2-40B4-BE49-F238E27FC236}">
                    <a16:creationId xmlns:a16="http://schemas.microsoft.com/office/drawing/2014/main" id="{C7F4D547-6819-4E5B-972F-81C75F2D3DF9}"/>
                  </a:ext>
                </a:extLst>
              </p:cNvPr>
              <p:cNvSpPr txBox="1"/>
              <p:nvPr/>
            </p:nvSpPr>
            <p:spPr>
              <a:xfrm>
                <a:off x="5021287" y="1711977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altLang="zh-TW" sz="180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66" name="文字方塊 65">
                <a:extLst>
                  <a:ext uri="{FF2B5EF4-FFF2-40B4-BE49-F238E27FC236}">
                    <a16:creationId xmlns:a16="http://schemas.microsoft.com/office/drawing/2014/main" id="{C7F4D547-6819-4E5B-972F-81C75F2D3D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1287" y="1711977"/>
                <a:ext cx="536371" cy="369332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7" name="直線單箭頭接點 66">
            <a:extLst>
              <a:ext uri="{FF2B5EF4-FFF2-40B4-BE49-F238E27FC236}">
                <a16:creationId xmlns:a16="http://schemas.microsoft.com/office/drawing/2014/main" id="{1C347FA4-4C72-4398-95DC-602912FEBD80}"/>
              </a:ext>
            </a:extLst>
          </p:cNvPr>
          <p:cNvCxnSpPr>
            <a:cxnSpLocks/>
          </p:cNvCxnSpPr>
          <p:nvPr/>
        </p:nvCxnSpPr>
        <p:spPr>
          <a:xfrm flipV="1">
            <a:off x="5980727" y="3143677"/>
            <a:ext cx="0" cy="58799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線單箭頭接點 67">
            <a:extLst>
              <a:ext uri="{FF2B5EF4-FFF2-40B4-BE49-F238E27FC236}">
                <a16:creationId xmlns:a16="http://schemas.microsoft.com/office/drawing/2014/main" id="{8F29A437-AE3F-47E3-A5FD-13ADC902C51B}"/>
              </a:ext>
            </a:extLst>
          </p:cNvPr>
          <p:cNvCxnSpPr>
            <a:cxnSpLocks/>
          </p:cNvCxnSpPr>
          <p:nvPr/>
        </p:nvCxnSpPr>
        <p:spPr>
          <a:xfrm flipV="1">
            <a:off x="6708638" y="3129512"/>
            <a:ext cx="0" cy="58799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線單箭頭接點 68">
            <a:extLst>
              <a:ext uri="{FF2B5EF4-FFF2-40B4-BE49-F238E27FC236}">
                <a16:creationId xmlns:a16="http://schemas.microsoft.com/office/drawing/2014/main" id="{5184F9FD-CA91-4677-8AD9-C719F1F5BF79}"/>
              </a:ext>
            </a:extLst>
          </p:cNvPr>
          <p:cNvCxnSpPr>
            <a:cxnSpLocks/>
          </p:cNvCxnSpPr>
          <p:nvPr/>
        </p:nvCxnSpPr>
        <p:spPr>
          <a:xfrm flipV="1">
            <a:off x="7450986" y="3129512"/>
            <a:ext cx="0" cy="58799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線單箭頭接點 69">
            <a:extLst>
              <a:ext uri="{FF2B5EF4-FFF2-40B4-BE49-F238E27FC236}">
                <a16:creationId xmlns:a16="http://schemas.microsoft.com/office/drawing/2014/main" id="{44038E91-D3D0-4CA3-8CAF-15DBD71F469B}"/>
              </a:ext>
            </a:extLst>
          </p:cNvPr>
          <p:cNvCxnSpPr>
            <a:cxnSpLocks/>
          </p:cNvCxnSpPr>
          <p:nvPr/>
        </p:nvCxnSpPr>
        <p:spPr>
          <a:xfrm flipV="1">
            <a:off x="5259460" y="2094100"/>
            <a:ext cx="0" cy="58799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線單箭頭接點 70">
            <a:extLst>
              <a:ext uri="{FF2B5EF4-FFF2-40B4-BE49-F238E27FC236}">
                <a16:creationId xmlns:a16="http://schemas.microsoft.com/office/drawing/2014/main" id="{58913494-B3A7-4E4C-B84B-B41B0CFA17A6}"/>
              </a:ext>
            </a:extLst>
          </p:cNvPr>
          <p:cNvCxnSpPr>
            <a:cxnSpLocks/>
          </p:cNvCxnSpPr>
          <p:nvPr/>
        </p:nvCxnSpPr>
        <p:spPr>
          <a:xfrm flipV="1">
            <a:off x="5980151" y="2094100"/>
            <a:ext cx="0" cy="58799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線單箭頭接點 71">
            <a:extLst>
              <a:ext uri="{FF2B5EF4-FFF2-40B4-BE49-F238E27FC236}">
                <a16:creationId xmlns:a16="http://schemas.microsoft.com/office/drawing/2014/main" id="{FBE1E5BA-7757-4C81-9B0C-2B987CDE3D7C}"/>
              </a:ext>
            </a:extLst>
          </p:cNvPr>
          <p:cNvCxnSpPr>
            <a:cxnSpLocks/>
          </p:cNvCxnSpPr>
          <p:nvPr/>
        </p:nvCxnSpPr>
        <p:spPr>
          <a:xfrm flipV="1">
            <a:off x="6708062" y="2079935"/>
            <a:ext cx="0" cy="58799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線單箭頭接點 72">
            <a:extLst>
              <a:ext uri="{FF2B5EF4-FFF2-40B4-BE49-F238E27FC236}">
                <a16:creationId xmlns:a16="http://schemas.microsoft.com/office/drawing/2014/main" id="{B5327B07-DCD3-4A31-9960-6986B0037D06}"/>
              </a:ext>
            </a:extLst>
          </p:cNvPr>
          <p:cNvCxnSpPr>
            <a:cxnSpLocks/>
          </p:cNvCxnSpPr>
          <p:nvPr/>
        </p:nvCxnSpPr>
        <p:spPr>
          <a:xfrm flipV="1">
            <a:off x="7450411" y="2079935"/>
            <a:ext cx="0" cy="58799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矩形: 圓角 73">
            <a:extLst>
              <a:ext uri="{FF2B5EF4-FFF2-40B4-BE49-F238E27FC236}">
                <a16:creationId xmlns:a16="http://schemas.microsoft.com/office/drawing/2014/main" id="{2054C5E2-45B4-4A42-9764-46C1A6E291AF}"/>
              </a:ext>
            </a:extLst>
          </p:cNvPr>
          <p:cNvSpPr/>
          <p:nvPr/>
        </p:nvSpPr>
        <p:spPr>
          <a:xfrm>
            <a:off x="4817499" y="2356035"/>
            <a:ext cx="3016666" cy="1127881"/>
          </a:xfrm>
          <a:prstGeom prst="roundRect">
            <a:avLst/>
          </a:prstGeom>
          <a:blipFill>
            <a:blip r:embed="rId18"/>
            <a:tile tx="0" ty="0" sx="100000" sy="100000" flip="none" algn="tl"/>
          </a:blipFill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100" dirty="0">
                <a:latin typeface="Corbel" panose="020B0503020204020204" pitchFamily="34" charset="0"/>
              </a:rPr>
              <a:t>Self-Attention Layer</a:t>
            </a:r>
            <a:endParaRPr lang="zh-TW" altLang="en-US" sz="210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5" name="文字方塊 74">
                <a:extLst>
                  <a:ext uri="{FF2B5EF4-FFF2-40B4-BE49-F238E27FC236}">
                    <a16:creationId xmlns:a16="http://schemas.microsoft.com/office/drawing/2014/main" id="{E723CDE1-DEC2-4ADA-ABFE-0C537CDF3821}"/>
                  </a:ext>
                </a:extLst>
              </p:cNvPr>
              <p:cNvSpPr txBox="1"/>
              <p:nvPr/>
            </p:nvSpPr>
            <p:spPr>
              <a:xfrm>
                <a:off x="4553210" y="190697"/>
                <a:ext cx="3726053" cy="1031418"/>
              </a:xfrm>
              <a:prstGeom prst="wedgeRoundRectCallout">
                <a:avLst>
                  <a:gd name="adj1" fmla="val -18379"/>
                  <a:gd name="adj2" fmla="val 73139"/>
                  <a:gd name="adj3" fmla="val 16667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8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altLang="zh-TW" sz="18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</m:oMath>
                </a14:m>
                <a:r>
                  <a:rPr lang="en-US" altLang="zh-TW" sz="1800" dirty="0">
                    <a:solidFill>
                      <a:schemeClr val="tx1"/>
                    </a:solidFill>
                    <a:latin typeface="Corbel" panose="020B0503020204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is obtained based on the whole input sequence.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TW" sz="1800" dirty="0">
                    <a:latin typeface="Corbel" panose="020B0503020204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can be parallelly computed. </a:t>
                </a:r>
                <a:endParaRPr lang="zh-TW" altLang="en-US" sz="1800" dirty="0">
                  <a:solidFill>
                    <a:schemeClr val="tx1"/>
                  </a:solidFill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75" name="文字方塊 74">
                <a:extLst>
                  <a:ext uri="{FF2B5EF4-FFF2-40B4-BE49-F238E27FC236}">
                    <a16:creationId xmlns:a16="http://schemas.microsoft.com/office/drawing/2014/main" id="{E723CDE1-DEC2-4ADA-ABFE-0C537CDF38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3210" y="190697"/>
                <a:ext cx="3726053" cy="1031418"/>
              </a:xfrm>
              <a:prstGeom prst="wedgeRoundRectCallout">
                <a:avLst>
                  <a:gd name="adj1" fmla="val -18379"/>
                  <a:gd name="adj2" fmla="val 73139"/>
                  <a:gd name="adj3" fmla="val 16667"/>
                </a:avLst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7" name="箭號: 向右 76">
            <a:extLst>
              <a:ext uri="{FF2B5EF4-FFF2-40B4-BE49-F238E27FC236}">
                <a16:creationId xmlns:a16="http://schemas.microsoft.com/office/drawing/2014/main" id="{A30B8CAB-BDDD-4F57-A14B-BAD8F836ECE4}"/>
              </a:ext>
            </a:extLst>
          </p:cNvPr>
          <p:cNvSpPr/>
          <p:nvPr/>
        </p:nvSpPr>
        <p:spPr>
          <a:xfrm>
            <a:off x="4380345" y="2702572"/>
            <a:ext cx="372943" cy="47666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 dirty="0">
              <a:latin typeface="Corbel" panose="020B0503020204020204" pitchFamily="34" charset="0"/>
            </a:endParaRPr>
          </a:p>
        </p:txBody>
      </p:sp>
      <p:sp>
        <p:nvSpPr>
          <p:cNvPr id="78" name="文字方塊 77">
            <a:extLst>
              <a:ext uri="{FF2B5EF4-FFF2-40B4-BE49-F238E27FC236}">
                <a16:creationId xmlns:a16="http://schemas.microsoft.com/office/drawing/2014/main" id="{5AF0002F-C2F5-4895-9EC4-FAAF2FD34829}"/>
              </a:ext>
            </a:extLst>
          </p:cNvPr>
          <p:cNvSpPr txBox="1"/>
          <p:nvPr/>
        </p:nvSpPr>
        <p:spPr>
          <a:xfrm>
            <a:off x="744279" y="4347053"/>
            <a:ext cx="726689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10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Idea: replace any thing done by RNN with </a:t>
            </a:r>
            <a:r>
              <a:rPr lang="en-US" altLang="zh-TW" sz="2100" dirty="0">
                <a:solidFill>
                  <a:srgbClr val="C00000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self-attention</a:t>
            </a:r>
            <a:r>
              <a:rPr lang="en-US" altLang="zh-TW" sz="210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endParaRPr lang="zh-TW" altLang="en-US" sz="2100" dirty="0">
              <a:latin typeface="Corbel" panose="020B0503020204020204" pitchFamily="34" charset="0"/>
              <a:cs typeface="Tahoma" panose="020B0604030504040204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18D62EC9-E1C5-ED49-3F05-199478978765}"/>
              </a:ext>
            </a:extLst>
          </p:cNvPr>
          <p:cNvSpPr txBox="1"/>
          <p:nvPr/>
        </p:nvSpPr>
        <p:spPr>
          <a:xfrm>
            <a:off x="2210633" y="2367761"/>
            <a:ext cx="118730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40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RNN</a:t>
            </a:r>
            <a:br>
              <a:rPr lang="en-US" altLang="zh-TW" sz="140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en-US" altLang="zh-TW" sz="140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zh-TW" altLang="en-US" sz="1400" dirty="0">
              <a:latin typeface="Corbel" panose="020B0503020204020204" pitchFamily="34" charset="0"/>
              <a:cs typeface="Tahoma" panose="020B0604030504040204" pitchFamily="34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D0C1566E-1B6C-9700-F179-79926F402ADE}"/>
              </a:ext>
            </a:extLst>
          </p:cNvPr>
          <p:cNvSpPr txBox="1"/>
          <p:nvPr/>
        </p:nvSpPr>
        <p:spPr>
          <a:xfrm>
            <a:off x="6793992" y="4776407"/>
            <a:ext cx="24780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spc="-10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[adopted </a:t>
            </a:r>
            <a:r>
              <a:rPr lang="en-US" spc="-10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from Hung-</a:t>
            </a:r>
            <a:r>
              <a:rPr lang="en-US" spc="-10" dirty="0" err="1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yi</a:t>
            </a:r>
            <a:r>
              <a:rPr lang="en-US" spc="-10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 Lee]</a:t>
            </a:r>
            <a:endParaRPr lang="en-US" dirty="0">
              <a:solidFill>
                <a:schemeClr val="bg1">
                  <a:lumMod val="50000"/>
                </a:schemeClr>
              </a:solidFill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AAA65024-A512-EADF-8E72-23741A0B523D}"/>
              </a:ext>
            </a:extLst>
          </p:cNvPr>
          <p:cNvSpPr txBox="1"/>
          <p:nvPr/>
        </p:nvSpPr>
        <p:spPr>
          <a:xfrm>
            <a:off x="-6692" y="4758709"/>
            <a:ext cx="5430188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777777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“Neural machine translation by jointly learning to align and translate” </a:t>
            </a:r>
            <a:r>
              <a:rPr lang="en-US" sz="1000" dirty="0" err="1">
                <a:solidFill>
                  <a:srgbClr val="777777"/>
                </a:solidFill>
                <a:effectLst/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Bahdanau</a:t>
            </a:r>
            <a:r>
              <a:rPr lang="en-US" sz="1000" dirty="0">
                <a:solidFill>
                  <a:srgbClr val="777777"/>
                </a:solidFill>
                <a:effectLst/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000" dirty="0" err="1">
                <a:solidFill>
                  <a:srgbClr val="777777"/>
                </a:solidFill>
                <a:effectLst/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etl</a:t>
            </a:r>
            <a:r>
              <a:rPr lang="en-US" sz="1000" dirty="0">
                <a:solidFill>
                  <a:srgbClr val="777777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lang="en-US" sz="1000" dirty="0">
                <a:solidFill>
                  <a:srgbClr val="777777"/>
                </a:solidFill>
                <a:effectLst/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2014; </a:t>
            </a:r>
            <a:br>
              <a:rPr lang="en-US" sz="1000" dirty="0">
                <a:solidFill>
                  <a:srgbClr val="777777"/>
                </a:solidFill>
                <a:effectLst/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000" dirty="0">
                <a:solidFill>
                  <a:srgbClr val="777777"/>
                </a:solidFill>
                <a:effectLst/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“Attention is All You Need” Vaswani</a:t>
            </a:r>
            <a:r>
              <a:rPr lang="en-US" sz="1000" dirty="0">
                <a:solidFill>
                  <a:srgbClr val="777777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et al.</a:t>
            </a:r>
            <a:r>
              <a:rPr lang="en-US" sz="1000" dirty="0">
                <a:solidFill>
                  <a:srgbClr val="777777"/>
                </a:solidFill>
                <a:effectLst/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2017</a:t>
            </a:r>
            <a:endParaRPr lang="en-US" sz="1000" dirty="0"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7374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7707A1-0A26-23B0-8EC8-6D17B7D46F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A1B592BB-A055-6824-FBC3-BB50153F971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065" rIns="0" bIns="0" rtlCol="0">
            <a:spAutoFit/>
          </a:bodyPr>
          <a:lstStyle/>
          <a:p>
            <a:pPr marL="5776">
              <a:lnSpc>
                <a:spcPct val="100000"/>
              </a:lnSpc>
              <a:spcBef>
                <a:spcPts val="48"/>
              </a:spcBef>
            </a:pPr>
            <a:r>
              <a:rPr dirty="0"/>
              <a:t>Making</a:t>
            </a:r>
            <a:r>
              <a:rPr spc="-32" dirty="0"/>
              <a:t> </a:t>
            </a:r>
            <a:r>
              <a:rPr dirty="0"/>
              <a:t>decoding</a:t>
            </a:r>
            <a:r>
              <a:rPr spc="-27" dirty="0"/>
              <a:t> </a:t>
            </a:r>
            <a:r>
              <a:rPr dirty="0"/>
              <a:t>more</a:t>
            </a:r>
            <a:r>
              <a:rPr spc="-25" dirty="0"/>
              <a:t> </a:t>
            </a:r>
            <a:r>
              <a:rPr spc="-5" dirty="0"/>
              <a:t>efficient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BB535C0C-44E3-B850-CF53-F8ADE7C87A7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object 20">
            <a:extLst>
              <a:ext uri="{FF2B5EF4-FFF2-40B4-BE49-F238E27FC236}">
                <a16:creationId xmlns:a16="http://schemas.microsoft.com/office/drawing/2014/main" id="{8495113E-35C9-D0BC-1DCF-847A4D3AD0B6}"/>
              </a:ext>
            </a:extLst>
          </p:cNvPr>
          <p:cNvSpPr txBox="1">
            <a:spLocks noGrp="1"/>
          </p:cNvSpPr>
          <p:nvPr>
            <p:ph type="sldNum" sz="quarter" idx="4294967295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ctr" anchorCtr="0">
            <a:normAutofit fontScale="2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65100">
              <a:lnSpc>
                <a:spcPts val="1975"/>
              </a:lnSpc>
            </a:pPr>
            <a:fld id="{00000000-1234-1234-1234-123412341234}" type="slidenum">
              <a:rPr lang="en" smtClean="0"/>
              <a:pPr marL="165100">
                <a:lnSpc>
                  <a:spcPts val="1975"/>
                </a:lnSpc>
              </a:pPr>
              <a:t>60</a:t>
            </a:fld>
            <a:endParaRPr spc="-11" dirty="0"/>
          </a:p>
        </p:txBody>
      </p:sp>
      <p:grpSp>
        <p:nvGrpSpPr>
          <p:cNvPr id="3" name="object 3">
            <a:extLst>
              <a:ext uri="{FF2B5EF4-FFF2-40B4-BE49-F238E27FC236}">
                <a16:creationId xmlns:a16="http://schemas.microsoft.com/office/drawing/2014/main" id="{520B723C-23EE-CD22-1DA1-10355D6ACC3B}"/>
              </a:ext>
            </a:extLst>
          </p:cNvPr>
          <p:cNvGrpSpPr/>
          <p:nvPr/>
        </p:nvGrpSpPr>
        <p:grpSpPr>
          <a:xfrm>
            <a:off x="1706453" y="2348832"/>
            <a:ext cx="4811093" cy="2538538"/>
            <a:chOff x="3751383" y="5164530"/>
            <a:chExt cx="10578465" cy="5581650"/>
          </a:xfrm>
        </p:grpSpPr>
        <p:pic>
          <p:nvPicPr>
            <p:cNvPr id="4" name="object 4">
              <a:extLst>
                <a:ext uri="{FF2B5EF4-FFF2-40B4-BE49-F238E27FC236}">
                  <a16:creationId xmlns:a16="http://schemas.microsoft.com/office/drawing/2014/main" id="{1B842A5B-055C-E4F3-9E93-5AD5365FA40C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751383" y="5164530"/>
              <a:ext cx="2671450" cy="533400"/>
            </a:xfrm>
            <a:prstGeom prst="rect">
              <a:avLst/>
            </a:prstGeom>
          </p:spPr>
        </p:pic>
        <p:sp>
          <p:nvSpPr>
            <p:cNvPr id="5" name="object 5">
              <a:extLst>
                <a:ext uri="{FF2B5EF4-FFF2-40B4-BE49-F238E27FC236}">
                  <a16:creationId xmlns:a16="http://schemas.microsoft.com/office/drawing/2014/main" id="{78EE3CA7-F909-9DF7-0430-FBDC7381497C}"/>
                </a:ext>
              </a:extLst>
            </p:cNvPr>
            <p:cNvSpPr/>
            <p:nvPr/>
          </p:nvSpPr>
          <p:spPr>
            <a:xfrm>
              <a:off x="8386279" y="5193559"/>
              <a:ext cx="1424305" cy="2962275"/>
            </a:xfrm>
            <a:custGeom>
              <a:avLst/>
              <a:gdLst/>
              <a:ahLst/>
              <a:cxnLst/>
              <a:rect l="l" t="t" r="r" b="b"/>
              <a:pathLst>
                <a:path w="1424304" h="2962275">
                  <a:moveTo>
                    <a:pt x="1424203" y="0"/>
                  </a:moveTo>
                  <a:lnTo>
                    <a:pt x="0" y="0"/>
                  </a:lnTo>
                  <a:lnTo>
                    <a:pt x="0" y="2961870"/>
                  </a:lnTo>
                  <a:lnTo>
                    <a:pt x="1424203" y="2961870"/>
                  </a:lnTo>
                  <a:lnTo>
                    <a:pt x="1424203" y="0"/>
                  </a:lnTo>
                  <a:close/>
                </a:path>
              </a:pathLst>
            </a:custGeom>
            <a:solidFill>
              <a:srgbClr val="FF95CA"/>
            </a:solidFill>
          </p:spPr>
          <p:txBody>
            <a:bodyPr wrap="square" lIns="0" tIns="0" rIns="0" bIns="0" rtlCol="0"/>
            <a:lstStyle/>
            <a:p>
              <a:endParaRPr sz="637"/>
            </a:p>
          </p:txBody>
        </p:sp>
        <p:pic>
          <p:nvPicPr>
            <p:cNvPr id="6" name="object 6">
              <a:extLst>
                <a:ext uri="{FF2B5EF4-FFF2-40B4-BE49-F238E27FC236}">
                  <a16:creationId xmlns:a16="http://schemas.microsoft.com/office/drawing/2014/main" id="{C175CD59-9F0E-8231-C99B-75803EF3774F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95027" y="5175603"/>
              <a:ext cx="9634745" cy="5569995"/>
            </a:xfrm>
            <a:prstGeom prst="rect">
              <a:avLst/>
            </a:prstGeom>
          </p:spPr>
        </p:pic>
      </p:grpSp>
      <p:sp>
        <p:nvSpPr>
          <p:cNvPr id="7" name="object 7">
            <a:extLst>
              <a:ext uri="{FF2B5EF4-FFF2-40B4-BE49-F238E27FC236}">
                <a16:creationId xmlns:a16="http://schemas.microsoft.com/office/drawing/2014/main" id="{60A968A0-6AB0-53C9-5203-83F89E9893A0}"/>
              </a:ext>
            </a:extLst>
          </p:cNvPr>
          <p:cNvSpPr txBox="1"/>
          <p:nvPr/>
        </p:nvSpPr>
        <p:spPr>
          <a:xfrm>
            <a:off x="1439365" y="2299817"/>
            <a:ext cx="166925" cy="322897"/>
          </a:xfrm>
          <a:prstGeom prst="rect">
            <a:avLst/>
          </a:prstGeom>
        </p:spPr>
        <p:txBody>
          <a:bodyPr vert="horz" wrap="square" lIns="0" tIns="7798" rIns="0" bIns="0" rtlCol="0">
            <a:spAutoFit/>
          </a:bodyPr>
          <a:lstStyle/>
          <a:p>
            <a:pPr marL="5776">
              <a:spcBef>
                <a:spcPts val="61"/>
              </a:spcBef>
            </a:pPr>
            <a:r>
              <a:rPr sz="2047" spc="84" dirty="0">
                <a:solidFill>
                  <a:srgbClr val="5E5E5E"/>
                </a:solidFill>
              </a:rPr>
              <a:t>q</a:t>
            </a:r>
            <a:endParaRPr sz="2047"/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28E82A21-E87F-E42C-DB90-DBC21AEC1211}"/>
              </a:ext>
            </a:extLst>
          </p:cNvPr>
          <p:cNvSpPr txBox="1"/>
          <p:nvPr/>
        </p:nvSpPr>
        <p:spPr>
          <a:xfrm>
            <a:off x="1603299" y="2814769"/>
            <a:ext cx="1232592" cy="201720"/>
          </a:xfrm>
          <a:prstGeom prst="rect">
            <a:avLst/>
          </a:prstGeom>
        </p:spPr>
        <p:txBody>
          <a:bodyPr vert="horz" wrap="square" lIns="0" tIns="5776" rIns="0" bIns="0" rtlCol="0">
            <a:spAutoFit/>
          </a:bodyPr>
          <a:lstStyle/>
          <a:p>
            <a:pPr marL="5776">
              <a:spcBef>
                <a:spcPts val="45"/>
              </a:spcBef>
            </a:pPr>
            <a:r>
              <a:rPr sz="1273" dirty="0"/>
              <a:t>q:</a:t>
            </a:r>
            <a:r>
              <a:rPr sz="1273" spc="34" dirty="0"/>
              <a:t> </a:t>
            </a:r>
            <a:r>
              <a:rPr sz="1273" dirty="0"/>
              <a:t>the</a:t>
            </a:r>
            <a:r>
              <a:rPr sz="1273" spc="36" dirty="0"/>
              <a:t> </a:t>
            </a:r>
            <a:r>
              <a:rPr sz="1273" dirty="0"/>
              <a:t>next</a:t>
            </a:r>
            <a:r>
              <a:rPr sz="1273" spc="36" dirty="0"/>
              <a:t> </a:t>
            </a:r>
            <a:r>
              <a:rPr sz="1273" spc="-5" dirty="0"/>
              <a:t>token</a:t>
            </a:r>
            <a:endParaRPr sz="1273"/>
          </a:p>
        </p:txBody>
      </p:sp>
      <p:sp>
        <p:nvSpPr>
          <p:cNvPr id="15" name="object 15">
            <a:extLst>
              <a:ext uri="{FF2B5EF4-FFF2-40B4-BE49-F238E27FC236}">
                <a16:creationId xmlns:a16="http://schemas.microsoft.com/office/drawing/2014/main" id="{0080C67D-F5E1-EC55-78FF-D7C74538051D}"/>
              </a:ext>
            </a:extLst>
          </p:cNvPr>
          <p:cNvSpPr txBox="1"/>
          <p:nvPr/>
        </p:nvSpPr>
        <p:spPr>
          <a:xfrm>
            <a:off x="4745952" y="3871970"/>
            <a:ext cx="1214109" cy="201720"/>
          </a:xfrm>
          <a:prstGeom prst="rect">
            <a:avLst/>
          </a:prstGeom>
        </p:spPr>
        <p:txBody>
          <a:bodyPr vert="horz" wrap="square" lIns="0" tIns="5776" rIns="0" bIns="0" rtlCol="0">
            <a:spAutoFit/>
          </a:bodyPr>
          <a:lstStyle/>
          <a:p>
            <a:pPr marL="5776">
              <a:spcBef>
                <a:spcPts val="45"/>
              </a:spcBef>
            </a:pPr>
            <a:r>
              <a:rPr sz="1273" dirty="0"/>
              <a:t>previous</a:t>
            </a:r>
            <a:r>
              <a:rPr sz="1273" spc="18" dirty="0"/>
              <a:t> context</a:t>
            </a:r>
            <a:endParaRPr sz="1273"/>
          </a:p>
        </p:txBody>
      </p:sp>
      <p:pic>
        <p:nvPicPr>
          <p:cNvPr id="16" name="object 16">
            <a:extLst>
              <a:ext uri="{FF2B5EF4-FFF2-40B4-BE49-F238E27FC236}">
                <a16:creationId xmlns:a16="http://schemas.microsoft.com/office/drawing/2014/main" id="{E5226B4E-034B-F78D-2158-959D587DA46A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530768" y="2385116"/>
            <a:ext cx="1596488" cy="546407"/>
          </a:xfrm>
          <a:prstGeom prst="rect">
            <a:avLst/>
          </a:prstGeom>
        </p:spPr>
      </p:pic>
      <p:sp>
        <p:nvSpPr>
          <p:cNvPr id="17" name="object 17">
            <a:extLst>
              <a:ext uri="{FF2B5EF4-FFF2-40B4-BE49-F238E27FC236}">
                <a16:creationId xmlns:a16="http://schemas.microsoft.com/office/drawing/2014/main" id="{F3E539E3-0CFE-59B7-4515-B5471735963C}"/>
              </a:ext>
            </a:extLst>
          </p:cNvPr>
          <p:cNvSpPr txBox="1"/>
          <p:nvPr/>
        </p:nvSpPr>
        <p:spPr>
          <a:xfrm>
            <a:off x="3834702" y="2709410"/>
            <a:ext cx="1147974" cy="388805"/>
          </a:xfrm>
          <a:prstGeom prst="rect">
            <a:avLst/>
          </a:prstGeom>
        </p:spPr>
        <p:txBody>
          <a:bodyPr vert="horz" wrap="square" lIns="0" tIns="7220" rIns="0" bIns="0" rtlCol="0">
            <a:spAutoFit/>
          </a:bodyPr>
          <a:lstStyle/>
          <a:p>
            <a:pPr marL="17328">
              <a:spcBef>
                <a:spcPts val="57"/>
              </a:spcBef>
            </a:pPr>
            <a:r>
              <a:rPr sz="2479" i="1" dirty="0">
                <a:latin typeface="Times New Roman"/>
                <a:cs typeface="Times New Roman"/>
              </a:rPr>
              <a:t>K</a:t>
            </a:r>
            <a:r>
              <a:rPr sz="2479" i="1" spc="70" dirty="0">
                <a:latin typeface="Times New Roman"/>
                <a:cs typeface="Times New Roman"/>
              </a:rPr>
              <a:t> </a:t>
            </a:r>
            <a:r>
              <a:rPr sz="2479" spc="327" dirty="0">
                <a:latin typeface="Cambria"/>
                <a:cs typeface="Cambria"/>
              </a:rPr>
              <a:t>=</a:t>
            </a:r>
            <a:r>
              <a:rPr sz="2479" spc="146" dirty="0">
                <a:latin typeface="Cambria"/>
                <a:cs typeface="Cambria"/>
              </a:rPr>
              <a:t> </a:t>
            </a:r>
            <a:r>
              <a:rPr sz="2479" i="1" spc="-11" dirty="0">
                <a:latin typeface="Times New Roman"/>
                <a:cs typeface="Times New Roman"/>
              </a:rPr>
              <a:t>W</a:t>
            </a:r>
            <a:r>
              <a:rPr sz="2626" i="1" spc="-17" baseline="-19480" dirty="0">
                <a:latin typeface="Times New Roman"/>
                <a:cs typeface="Times New Roman"/>
              </a:rPr>
              <a:t>k</a:t>
            </a:r>
            <a:r>
              <a:rPr sz="2479" i="1" spc="-11" dirty="0">
                <a:latin typeface="Times New Roman"/>
                <a:cs typeface="Times New Roman"/>
              </a:rPr>
              <a:t>x</a:t>
            </a:r>
            <a:endParaRPr sz="2479">
              <a:latin typeface="Times New Roman"/>
              <a:cs typeface="Times New Roman"/>
            </a:endParaRPr>
          </a:p>
        </p:txBody>
      </p:sp>
      <p:sp>
        <p:nvSpPr>
          <p:cNvPr id="19" name="object 19">
            <a:extLst>
              <a:ext uri="{FF2B5EF4-FFF2-40B4-BE49-F238E27FC236}">
                <a16:creationId xmlns:a16="http://schemas.microsoft.com/office/drawing/2014/main" id="{0957E4A1-B090-26ED-CD1B-11301F72ACDC}"/>
              </a:ext>
            </a:extLst>
          </p:cNvPr>
          <p:cNvSpPr txBox="1"/>
          <p:nvPr/>
        </p:nvSpPr>
        <p:spPr>
          <a:xfrm>
            <a:off x="2194904" y="4451873"/>
            <a:ext cx="2198911" cy="3206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776">
              <a:lnSpc>
                <a:spcPts val="2508"/>
              </a:lnSpc>
            </a:pPr>
            <a:r>
              <a:rPr sz="2138" dirty="0"/>
              <a:t>The</a:t>
            </a:r>
            <a:r>
              <a:rPr sz="2138" spc="-23" dirty="0"/>
              <a:t> </a:t>
            </a:r>
            <a:r>
              <a:rPr sz="2138" spc="36" dirty="0">
                <a:solidFill>
                  <a:srgbClr val="929292"/>
                </a:solidFill>
              </a:rPr>
              <a:t>cat</a:t>
            </a:r>
            <a:r>
              <a:rPr sz="2138" spc="-23" dirty="0">
                <a:solidFill>
                  <a:srgbClr val="929292"/>
                </a:solidFill>
              </a:rPr>
              <a:t> </a:t>
            </a:r>
            <a:r>
              <a:rPr sz="2138" dirty="0">
                <a:solidFill>
                  <a:srgbClr val="929292"/>
                </a:solidFill>
              </a:rPr>
              <a:t>sat</a:t>
            </a:r>
            <a:r>
              <a:rPr sz="2138" spc="-23" dirty="0">
                <a:solidFill>
                  <a:srgbClr val="929292"/>
                </a:solidFill>
              </a:rPr>
              <a:t> </a:t>
            </a:r>
            <a:r>
              <a:rPr sz="2138" dirty="0">
                <a:solidFill>
                  <a:srgbClr val="929292"/>
                </a:solidFill>
              </a:rPr>
              <a:t>on</a:t>
            </a:r>
            <a:r>
              <a:rPr sz="2138" spc="-23" dirty="0">
                <a:solidFill>
                  <a:srgbClr val="929292"/>
                </a:solidFill>
              </a:rPr>
              <a:t> </a:t>
            </a:r>
            <a:r>
              <a:rPr sz="2138" spc="-11" dirty="0">
                <a:solidFill>
                  <a:srgbClr val="929292"/>
                </a:solidFill>
              </a:rPr>
              <a:t>the</a:t>
            </a:r>
            <a:endParaRPr sz="2138"/>
          </a:p>
        </p:txBody>
      </p:sp>
      <p:sp>
        <p:nvSpPr>
          <p:cNvPr id="18" name="object 18">
            <a:extLst>
              <a:ext uri="{FF2B5EF4-FFF2-40B4-BE49-F238E27FC236}">
                <a16:creationId xmlns:a16="http://schemas.microsoft.com/office/drawing/2014/main" id="{02ADEE84-AD31-4E3D-5A3C-45F1B7110D7F}"/>
              </a:ext>
            </a:extLst>
          </p:cNvPr>
          <p:cNvSpPr txBox="1"/>
          <p:nvPr/>
        </p:nvSpPr>
        <p:spPr>
          <a:xfrm>
            <a:off x="6767203" y="2708624"/>
            <a:ext cx="1122559" cy="388805"/>
          </a:xfrm>
          <a:prstGeom prst="rect">
            <a:avLst/>
          </a:prstGeom>
        </p:spPr>
        <p:txBody>
          <a:bodyPr vert="horz" wrap="square" lIns="0" tIns="7220" rIns="0" bIns="0" rtlCol="0">
            <a:spAutoFit/>
          </a:bodyPr>
          <a:lstStyle/>
          <a:p>
            <a:pPr marL="17328">
              <a:spcBef>
                <a:spcPts val="57"/>
              </a:spcBef>
            </a:pPr>
            <a:r>
              <a:rPr sz="2479" i="1" dirty="0">
                <a:latin typeface="Times New Roman"/>
                <a:cs typeface="Times New Roman"/>
              </a:rPr>
              <a:t>V</a:t>
            </a:r>
            <a:r>
              <a:rPr sz="2479" i="1" spc="70" dirty="0">
                <a:latin typeface="Times New Roman"/>
                <a:cs typeface="Times New Roman"/>
              </a:rPr>
              <a:t> </a:t>
            </a:r>
            <a:r>
              <a:rPr sz="2479" spc="327" dirty="0">
                <a:latin typeface="Cambria"/>
                <a:cs typeface="Cambria"/>
              </a:rPr>
              <a:t>=</a:t>
            </a:r>
            <a:r>
              <a:rPr sz="2479" spc="146" dirty="0">
                <a:latin typeface="Cambria"/>
                <a:cs typeface="Cambria"/>
              </a:rPr>
              <a:t> </a:t>
            </a:r>
            <a:r>
              <a:rPr sz="2479" i="1" spc="-11" dirty="0">
                <a:latin typeface="Times New Roman"/>
                <a:cs typeface="Times New Roman"/>
              </a:rPr>
              <a:t>W</a:t>
            </a:r>
            <a:r>
              <a:rPr sz="2626" i="1" spc="-17" baseline="-19480" dirty="0">
                <a:latin typeface="Times New Roman"/>
                <a:cs typeface="Times New Roman"/>
              </a:rPr>
              <a:t>v</a:t>
            </a:r>
            <a:r>
              <a:rPr sz="2479" i="1" spc="-11" dirty="0">
                <a:latin typeface="Times New Roman"/>
                <a:cs typeface="Times New Roman"/>
              </a:rPr>
              <a:t>x</a:t>
            </a:r>
            <a:endParaRPr sz="2479">
              <a:latin typeface="Times New Roman"/>
              <a:cs typeface="Times New Roman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622C297-A49D-D885-75B1-157326065830}"/>
                  </a:ext>
                </a:extLst>
              </p:cNvPr>
              <p:cNvSpPr txBox="1"/>
              <p:nvPr/>
            </p:nvSpPr>
            <p:spPr>
              <a:xfrm>
                <a:off x="6045382" y="823689"/>
                <a:ext cx="3553457" cy="12352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143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altLang="zh-TW" sz="140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14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400" b="1" i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𝐖</m:t>
                          </m:r>
                        </m:e>
                        <m:sup>
                          <m:r>
                            <a:rPr lang="en-US" altLang="zh-TW" sz="14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sup>
                      </m:sSup>
                      <m:r>
                        <a:rPr lang="en-US" altLang="zh-TW" sz="1400" b="1" i="0" smtClean="0">
                          <a:latin typeface="Cambria Math" panose="02040503050406030204" pitchFamily="18" charset="0"/>
                        </a:rPr>
                        <m:t>𝐱</m:t>
                      </m:r>
                    </m:oMath>
                  </m:oMathPara>
                </a14:m>
                <a:endParaRPr lang="en-US" altLang="zh-TW" sz="1400" b="1" dirty="0">
                  <a:latin typeface="Corbel" panose="020B0503020204020204" pitchFamily="34" charset="0"/>
                </a:endParaRPr>
              </a:p>
              <a:p>
                <a:pPr marL="1143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en-US" altLang="zh-TW" sz="140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14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400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𝐖</m:t>
                          </m:r>
                        </m:e>
                        <m:sup>
                          <m:r>
                            <a:rPr lang="en-US" altLang="zh-TW" sz="14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</m:sSup>
                      <m:r>
                        <a:rPr lang="en-US" altLang="zh-TW" sz="1400" b="1" i="0" smtClean="0">
                          <a:latin typeface="Cambria Math" panose="02040503050406030204" pitchFamily="18" charset="0"/>
                        </a:rPr>
                        <m:t>𝐱</m:t>
                      </m:r>
                    </m:oMath>
                  </m:oMathPara>
                </a14:m>
                <a:endParaRPr lang="en-US" altLang="zh-TW" sz="1400" b="1" dirty="0">
                  <a:latin typeface="Corbel" panose="020B0503020204020204" pitchFamily="34" charset="0"/>
                </a:endParaRPr>
              </a:p>
              <a:p>
                <a:pPr marL="1143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altLang="zh-TW" sz="140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14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400" b="1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𝐖</m:t>
                          </m:r>
                        </m:e>
                        <m:sup>
                          <m:r>
                            <a:rPr lang="en-US" altLang="zh-TW" sz="140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sup>
                      </m:sSup>
                      <m:r>
                        <a:rPr lang="en-US" altLang="zh-TW" sz="1400" b="1" i="0" smtClean="0">
                          <a:latin typeface="Cambria Math" panose="02040503050406030204" pitchFamily="18" charset="0"/>
                        </a:rPr>
                        <m:t>𝐱</m:t>
                      </m:r>
                    </m:oMath>
                  </m:oMathPara>
                </a14:m>
                <a:endParaRPr lang="en-US" b="1" dirty="0">
                  <a:latin typeface="Corbel" panose="020B0503020204020204" pitchFamily="34" charset="0"/>
                  <a:cs typeface="Calibri"/>
                </a:endParaRPr>
              </a:p>
              <a:p>
                <a:pPr marL="1143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400" b="0" i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Attention</m:t>
                      </m:r>
                      <m:r>
                        <a:rPr lang="en-US" sz="1400" b="0" i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TW" b="1"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1400" b="0" i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140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1400" smtClean="0">
                          <a:latin typeface="Cambria Math" panose="02040503050406030204" pitchFamily="18" charset="0"/>
                        </a:rPr>
                        <m:t>softmax</m:t>
                      </m:r>
                      <m:d>
                        <m:d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  <m:r>
                                    <a:rPr lang="en-US" sz="140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p>
                                  <m:r>
                                    <m:rPr>
                                      <m:sty m:val="p"/>
                                    </m:rPr>
                                    <a:rPr lang="en-US" sz="1400" smtClean="0">
                                      <a:latin typeface="Cambria Math" panose="02040503050406030204" pitchFamily="18" charset="0"/>
                                    </a:rPr>
                                    <m:t>T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√</m:t>
                              </m:r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den>
                          </m:f>
                        </m:e>
                      </m:d>
                      <m:r>
                        <a:rPr lang="en-US" sz="140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en-US" sz="14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622C297-A49D-D885-75B1-1573260658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5382" y="823689"/>
                <a:ext cx="3553457" cy="12352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4D7259EB-2707-092F-CAD6-AFBDB8D24514}"/>
              </a:ext>
            </a:extLst>
          </p:cNvPr>
          <p:cNvSpPr txBox="1"/>
          <p:nvPr/>
        </p:nvSpPr>
        <p:spPr>
          <a:xfrm>
            <a:off x="7139941" y="4496289"/>
            <a:ext cx="211727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[Slide credit: Arman Cohan]</a:t>
            </a:r>
          </a:p>
        </p:txBody>
      </p:sp>
    </p:spTree>
    <p:extLst>
      <p:ext uri="{BB962C8B-B14F-4D97-AF65-F5344CB8AC3E}">
        <p14:creationId xmlns:p14="http://schemas.microsoft.com/office/powerpoint/2010/main" val="27584317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C7F334-AF74-B494-FE1F-45E411F7F3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8E788F64-40F3-EAA3-97D8-4EEFD1EF0B0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065" rIns="0" bIns="0" rtlCol="0">
            <a:spAutoFit/>
          </a:bodyPr>
          <a:lstStyle/>
          <a:p>
            <a:pPr marL="5776">
              <a:lnSpc>
                <a:spcPct val="100000"/>
              </a:lnSpc>
              <a:spcBef>
                <a:spcPts val="48"/>
              </a:spcBef>
            </a:pPr>
            <a:r>
              <a:rPr dirty="0"/>
              <a:t>Making</a:t>
            </a:r>
            <a:r>
              <a:rPr spc="-32" dirty="0"/>
              <a:t> </a:t>
            </a:r>
            <a:r>
              <a:rPr dirty="0"/>
              <a:t>decoding</a:t>
            </a:r>
            <a:r>
              <a:rPr spc="-27" dirty="0"/>
              <a:t> </a:t>
            </a:r>
            <a:r>
              <a:rPr dirty="0"/>
              <a:t>more</a:t>
            </a:r>
            <a:r>
              <a:rPr spc="-25" dirty="0"/>
              <a:t> </a:t>
            </a:r>
            <a:r>
              <a:rPr spc="-5" dirty="0"/>
              <a:t>efficient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010A6853-A685-0AC5-18B1-14797D3B20D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object 20">
            <a:extLst>
              <a:ext uri="{FF2B5EF4-FFF2-40B4-BE49-F238E27FC236}">
                <a16:creationId xmlns:a16="http://schemas.microsoft.com/office/drawing/2014/main" id="{7EFEF533-269B-9ED2-6B48-33C9F95B52F4}"/>
              </a:ext>
            </a:extLst>
          </p:cNvPr>
          <p:cNvSpPr txBox="1">
            <a:spLocks noGrp="1"/>
          </p:cNvSpPr>
          <p:nvPr>
            <p:ph type="sldNum" sz="quarter" idx="4294967295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ctr" anchorCtr="0">
            <a:normAutofit fontScale="2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65100">
              <a:lnSpc>
                <a:spcPts val="1975"/>
              </a:lnSpc>
            </a:pPr>
            <a:fld id="{00000000-1234-1234-1234-123412341234}" type="slidenum">
              <a:rPr lang="en" smtClean="0"/>
              <a:pPr marL="165100">
                <a:lnSpc>
                  <a:spcPts val="1975"/>
                </a:lnSpc>
              </a:pPr>
              <a:t>61</a:t>
            </a:fld>
            <a:endParaRPr spc="-11" dirty="0"/>
          </a:p>
        </p:txBody>
      </p:sp>
      <p:grpSp>
        <p:nvGrpSpPr>
          <p:cNvPr id="3" name="object 3">
            <a:extLst>
              <a:ext uri="{FF2B5EF4-FFF2-40B4-BE49-F238E27FC236}">
                <a16:creationId xmlns:a16="http://schemas.microsoft.com/office/drawing/2014/main" id="{1DEE3A15-1738-1B59-85B9-89EC15B99C93}"/>
              </a:ext>
            </a:extLst>
          </p:cNvPr>
          <p:cNvGrpSpPr/>
          <p:nvPr/>
        </p:nvGrpSpPr>
        <p:grpSpPr>
          <a:xfrm>
            <a:off x="1706453" y="2348832"/>
            <a:ext cx="4811093" cy="2530163"/>
            <a:chOff x="3751383" y="5164530"/>
            <a:chExt cx="10578465" cy="5563235"/>
          </a:xfrm>
        </p:grpSpPr>
        <p:pic>
          <p:nvPicPr>
            <p:cNvPr id="4" name="object 4">
              <a:extLst>
                <a:ext uri="{FF2B5EF4-FFF2-40B4-BE49-F238E27FC236}">
                  <a16:creationId xmlns:a16="http://schemas.microsoft.com/office/drawing/2014/main" id="{2D07B672-C246-5E0F-FE1B-9B214E4F0450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751383" y="5164530"/>
              <a:ext cx="2671450" cy="533400"/>
            </a:xfrm>
            <a:prstGeom prst="rect">
              <a:avLst/>
            </a:prstGeom>
          </p:spPr>
        </p:pic>
        <p:sp>
          <p:nvSpPr>
            <p:cNvPr id="5" name="object 5">
              <a:extLst>
                <a:ext uri="{FF2B5EF4-FFF2-40B4-BE49-F238E27FC236}">
                  <a16:creationId xmlns:a16="http://schemas.microsoft.com/office/drawing/2014/main" id="{DD714253-6C9D-90C7-4187-C2304FE4FE5C}"/>
                </a:ext>
              </a:extLst>
            </p:cNvPr>
            <p:cNvSpPr/>
            <p:nvPr/>
          </p:nvSpPr>
          <p:spPr>
            <a:xfrm>
              <a:off x="8386279" y="5193559"/>
              <a:ext cx="1833245" cy="2962275"/>
            </a:xfrm>
            <a:custGeom>
              <a:avLst/>
              <a:gdLst/>
              <a:ahLst/>
              <a:cxnLst/>
              <a:rect l="l" t="t" r="r" b="b"/>
              <a:pathLst>
                <a:path w="1833245" h="2962275">
                  <a:moveTo>
                    <a:pt x="1832896" y="0"/>
                  </a:moveTo>
                  <a:lnTo>
                    <a:pt x="0" y="0"/>
                  </a:lnTo>
                  <a:lnTo>
                    <a:pt x="0" y="2961870"/>
                  </a:lnTo>
                  <a:lnTo>
                    <a:pt x="1832896" y="2961870"/>
                  </a:lnTo>
                  <a:lnTo>
                    <a:pt x="1832896" y="0"/>
                  </a:lnTo>
                  <a:close/>
                </a:path>
              </a:pathLst>
            </a:custGeom>
            <a:solidFill>
              <a:srgbClr val="FF95CA"/>
            </a:solidFill>
          </p:spPr>
          <p:txBody>
            <a:bodyPr wrap="square" lIns="0" tIns="0" rIns="0" bIns="0" rtlCol="0"/>
            <a:lstStyle/>
            <a:p>
              <a:endParaRPr sz="637"/>
            </a:p>
          </p:txBody>
        </p:sp>
        <p:pic>
          <p:nvPicPr>
            <p:cNvPr id="6" name="object 6">
              <a:extLst>
                <a:ext uri="{FF2B5EF4-FFF2-40B4-BE49-F238E27FC236}">
                  <a16:creationId xmlns:a16="http://schemas.microsoft.com/office/drawing/2014/main" id="{D92C6B46-79D2-F299-8AE1-54CFDA179256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97401" y="5175603"/>
              <a:ext cx="9632245" cy="5551591"/>
            </a:xfrm>
            <a:prstGeom prst="rect">
              <a:avLst/>
            </a:prstGeom>
          </p:spPr>
        </p:pic>
      </p:grpSp>
      <p:sp>
        <p:nvSpPr>
          <p:cNvPr id="7" name="object 7">
            <a:extLst>
              <a:ext uri="{FF2B5EF4-FFF2-40B4-BE49-F238E27FC236}">
                <a16:creationId xmlns:a16="http://schemas.microsoft.com/office/drawing/2014/main" id="{16BFD5B2-45BC-3D4F-8BDE-1067AE0A3D67}"/>
              </a:ext>
            </a:extLst>
          </p:cNvPr>
          <p:cNvSpPr txBox="1"/>
          <p:nvPr/>
        </p:nvSpPr>
        <p:spPr>
          <a:xfrm>
            <a:off x="1439365" y="2299817"/>
            <a:ext cx="166925" cy="322897"/>
          </a:xfrm>
          <a:prstGeom prst="rect">
            <a:avLst/>
          </a:prstGeom>
        </p:spPr>
        <p:txBody>
          <a:bodyPr vert="horz" wrap="square" lIns="0" tIns="7798" rIns="0" bIns="0" rtlCol="0">
            <a:spAutoFit/>
          </a:bodyPr>
          <a:lstStyle/>
          <a:p>
            <a:pPr marL="5776">
              <a:spcBef>
                <a:spcPts val="61"/>
              </a:spcBef>
            </a:pPr>
            <a:r>
              <a:rPr sz="2047" spc="84" dirty="0">
                <a:solidFill>
                  <a:srgbClr val="5E5E5E"/>
                </a:solidFill>
              </a:rPr>
              <a:t>q</a:t>
            </a:r>
            <a:endParaRPr sz="2047"/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C95FFE67-31BB-D63D-6EFE-A9BAD9624E64}"/>
              </a:ext>
            </a:extLst>
          </p:cNvPr>
          <p:cNvSpPr txBox="1"/>
          <p:nvPr/>
        </p:nvSpPr>
        <p:spPr>
          <a:xfrm>
            <a:off x="1603299" y="2814769"/>
            <a:ext cx="1232592" cy="201720"/>
          </a:xfrm>
          <a:prstGeom prst="rect">
            <a:avLst/>
          </a:prstGeom>
        </p:spPr>
        <p:txBody>
          <a:bodyPr vert="horz" wrap="square" lIns="0" tIns="5776" rIns="0" bIns="0" rtlCol="0">
            <a:spAutoFit/>
          </a:bodyPr>
          <a:lstStyle/>
          <a:p>
            <a:pPr marL="5776">
              <a:spcBef>
                <a:spcPts val="45"/>
              </a:spcBef>
            </a:pPr>
            <a:r>
              <a:rPr sz="1273" dirty="0"/>
              <a:t>q:</a:t>
            </a:r>
            <a:r>
              <a:rPr sz="1273" spc="34" dirty="0"/>
              <a:t> </a:t>
            </a:r>
            <a:r>
              <a:rPr sz="1273" dirty="0"/>
              <a:t>the</a:t>
            </a:r>
            <a:r>
              <a:rPr sz="1273" spc="36" dirty="0"/>
              <a:t> </a:t>
            </a:r>
            <a:r>
              <a:rPr sz="1273" dirty="0"/>
              <a:t>next</a:t>
            </a:r>
            <a:r>
              <a:rPr sz="1273" spc="36" dirty="0"/>
              <a:t> </a:t>
            </a:r>
            <a:r>
              <a:rPr sz="1273" spc="-5" dirty="0"/>
              <a:t>token</a:t>
            </a:r>
            <a:endParaRPr sz="1273"/>
          </a:p>
        </p:txBody>
      </p:sp>
      <p:sp>
        <p:nvSpPr>
          <p:cNvPr id="15" name="object 15">
            <a:extLst>
              <a:ext uri="{FF2B5EF4-FFF2-40B4-BE49-F238E27FC236}">
                <a16:creationId xmlns:a16="http://schemas.microsoft.com/office/drawing/2014/main" id="{BDB38FCA-8BEA-3D1E-1E69-FDCF9D92E1C6}"/>
              </a:ext>
            </a:extLst>
          </p:cNvPr>
          <p:cNvSpPr txBox="1"/>
          <p:nvPr/>
        </p:nvSpPr>
        <p:spPr>
          <a:xfrm>
            <a:off x="4745952" y="3871970"/>
            <a:ext cx="1214109" cy="201720"/>
          </a:xfrm>
          <a:prstGeom prst="rect">
            <a:avLst/>
          </a:prstGeom>
        </p:spPr>
        <p:txBody>
          <a:bodyPr vert="horz" wrap="square" lIns="0" tIns="5776" rIns="0" bIns="0" rtlCol="0">
            <a:spAutoFit/>
          </a:bodyPr>
          <a:lstStyle/>
          <a:p>
            <a:pPr marL="5776">
              <a:spcBef>
                <a:spcPts val="45"/>
              </a:spcBef>
            </a:pPr>
            <a:r>
              <a:rPr sz="1273" dirty="0"/>
              <a:t>previous</a:t>
            </a:r>
            <a:r>
              <a:rPr sz="1273" spc="18" dirty="0"/>
              <a:t> context</a:t>
            </a:r>
            <a:endParaRPr sz="1273"/>
          </a:p>
        </p:txBody>
      </p:sp>
      <p:pic>
        <p:nvPicPr>
          <p:cNvPr id="16" name="object 16">
            <a:extLst>
              <a:ext uri="{FF2B5EF4-FFF2-40B4-BE49-F238E27FC236}">
                <a16:creationId xmlns:a16="http://schemas.microsoft.com/office/drawing/2014/main" id="{FC8F83B4-3D85-39BE-338D-CB077472E702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530716" y="2389841"/>
            <a:ext cx="1596424" cy="825964"/>
          </a:xfrm>
          <a:prstGeom prst="rect">
            <a:avLst/>
          </a:prstGeom>
        </p:spPr>
      </p:pic>
      <p:sp>
        <p:nvSpPr>
          <p:cNvPr id="17" name="object 17">
            <a:extLst>
              <a:ext uri="{FF2B5EF4-FFF2-40B4-BE49-F238E27FC236}">
                <a16:creationId xmlns:a16="http://schemas.microsoft.com/office/drawing/2014/main" id="{08B8DFFE-8E1D-BC3E-FF9B-EF347A794795}"/>
              </a:ext>
            </a:extLst>
          </p:cNvPr>
          <p:cNvSpPr txBox="1"/>
          <p:nvPr/>
        </p:nvSpPr>
        <p:spPr>
          <a:xfrm>
            <a:off x="3834702" y="2709410"/>
            <a:ext cx="1147974" cy="388805"/>
          </a:xfrm>
          <a:prstGeom prst="rect">
            <a:avLst/>
          </a:prstGeom>
        </p:spPr>
        <p:txBody>
          <a:bodyPr vert="horz" wrap="square" lIns="0" tIns="7220" rIns="0" bIns="0" rtlCol="0">
            <a:spAutoFit/>
          </a:bodyPr>
          <a:lstStyle/>
          <a:p>
            <a:pPr marL="17328">
              <a:spcBef>
                <a:spcPts val="57"/>
              </a:spcBef>
            </a:pPr>
            <a:r>
              <a:rPr sz="2479" i="1" dirty="0">
                <a:latin typeface="Times New Roman"/>
                <a:cs typeface="Times New Roman"/>
              </a:rPr>
              <a:t>K</a:t>
            </a:r>
            <a:r>
              <a:rPr sz="2479" i="1" spc="70" dirty="0">
                <a:latin typeface="Times New Roman"/>
                <a:cs typeface="Times New Roman"/>
              </a:rPr>
              <a:t> </a:t>
            </a:r>
            <a:r>
              <a:rPr sz="2479" spc="327" dirty="0">
                <a:latin typeface="Cambria"/>
                <a:cs typeface="Cambria"/>
              </a:rPr>
              <a:t>=</a:t>
            </a:r>
            <a:r>
              <a:rPr sz="2479" spc="146" dirty="0">
                <a:latin typeface="Cambria"/>
                <a:cs typeface="Cambria"/>
              </a:rPr>
              <a:t> </a:t>
            </a:r>
            <a:r>
              <a:rPr sz="2479" i="1" spc="-11" dirty="0">
                <a:latin typeface="Times New Roman"/>
                <a:cs typeface="Times New Roman"/>
              </a:rPr>
              <a:t>W</a:t>
            </a:r>
            <a:r>
              <a:rPr sz="2626" i="1" spc="-17" baseline="-19480" dirty="0">
                <a:latin typeface="Times New Roman"/>
                <a:cs typeface="Times New Roman"/>
              </a:rPr>
              <a:t>k</a:t>
            </a:r>
            <a:r>
              <a:rPr sz="2479" i="1" spc="-11" dirty="0">
                <a:latin typeface="Times New Roman"/>
                <a:cs typeface="Times New Roman"/>
              </a:rPr>
              <a:t>x</a:t>
            </a:r>
            <a:endParaRPr sz="2479">
              <a:latin typeface="Times New Roman"/>
              <a:cs typeface="Times New Roman"/>
            </a:endParaRPr>
          </a:p>
        </p:txBody>
      </p:sp>
      <p:sp>
        <p:nvSpPr>
          <p:cNvPr id="19" name="object 19">
            <a:extLst>
              <a:ext uri="{FF2B5EF4-FFF2-40B4-BE49-F238E27FC236}">
                <a16:creationId xmlns:a16="http://schemas.microsoft.com/office/drawing/2014/main" id="{3048B675-40D4-1FCB-6B21-9ED99DF6AEA5}"/>
              </a:ext>
            </a:extLst>
          </p:cNvPr>
          <p:cNvSpPr txBox="1"/>
          <p:nvPr/>
        </p:nvSpPr>
        <p:spPr>
          <a:xfrm>
            <a:off x="2194904" y="4451873"/>
            <a:ext cx="2198911" cy="3206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776">
              <a:lnSpc>
                <a:spcPts val="2508"/>
              </a:lnSpc>
            </a:pPr>
            <a:r>
              <a:rPr sz="2138" dirty="0"/>
              <a:t>The</a:t>
            </a:r>
            <a:r>
              <a:rPr sz="2138" spc="-23" dirty="0"/>
              <a:t> </a:t>
            </a:r>
            <a:r>
              <a:rPr sz="2138" spc="36" dirty="0">
                <a:solidFill>
                  <a:srgbClr val="929292"/>
                </a:solidFill>
              </a:rPr>
              <a:t>cat</a:t>
            </a:r>
            <a:r>
              <a:rPr sz="2138" spc="-23" dirty="0">
                <a:solidFill>
                  <a:srgbClr val="929292"/>
                </a:solidFill>
              </a:rPr>
              <a:t> </a:t>
            </a:r>
            <a:r>
              <a:rPr sz="2138" dirty="0">
                <a:solidFill>
                  <a:srgbClr val="929292"/>
                </a:solidFill>
              </a:rPr>
              <a:t>sat</a:t>
            </a:r>
            <a:r>
              <a:rPr sz="2138" spc="-23" dirty="0">
                <a:solidFill>
                  <a:srgbClr val="929292"/>
                </a:solidFill>
              </a:rPr>
              <a:t> </a:t>
            </a:r>
            <a:r>
              <a:rPr sz="2138" dirty="0">
                <a:solidFill>
                  <a:srgbClr val="929292"/>
                </a:solidFill>
              </a:rPr>
              <a:t>on</a:t>
            </a:r>
            <a:r>
              <a:rPr sz="2138" spc="-23" dirty="0">
                <a:solidFill>
                  <a:srgbClr val="929292"/>
                </a:solidFill>
              </a:rPr>
              <a:t> </a:t>
            </a:r>
            <a:r>
              <a:rPr sz="2138" spc="-11" dirty="0">
                <a:solidFill>
                  <a:srgbClr val="929292"/>
                </a:solidFill>
              </a:rPr>
              <a:t>the</a:t>
            </a:r>
            <a:endParaRPr sz="2138"/>
          </a:p>
        </p:txBody>
      </p:sp>
      <p:sp>
        <p:nvSpPr>
          <p:cNvPr id="18" name="object 18">
            <a:extLst>
              <a:ext uri="{FF2B5EF4-FFF2-40B4-BE49-F238E27FC236}">
                <a16:creationId xmlns:a16="http://schemas.microsoft.com/office/drawing/2014/main" id="{5DDE9A70-D823-4978-A34B-04438ABFE876}"/>
              </a:ext>
            </a:extLst>
          </p:cNvPr>
          <p:cNvSpPr txBox="1"/>
          <p:nvPr/>
        </p:nvSpPr>
        <p:spPr>
          <a:xfrm>
            <a:off x="6767203" y="2708624"/>
            <a:ext cx="1122559" cy="388805"/>
          </a:xfrm>
          <a:prstGeom prst="rect">
            <a:avLst/>
          </a:prstGeom>
        </p:spPr>
        <p:txBody>
          <a:bodyPr vert="horz" wrap="square" lIns="0" tIns="7220" rIns="0" bIns="0" rtlCol="0">
            <a:spAutoFit/>
          </a:bodyPr>
          <a:lstStyle/>
          <a:p>
            <a:pPr marL="17328">
              <a:spcBef>
                <a:spcPts val="57"/>
              </a:spcBef>
            </a:pPr>
            <a:r>
              <a:rPr sz="2479" i="1" dirty="0">
                <a:latin typeface="Times New Roman"/>
                <a:cs typeface="Times New Roman"/>
              </a:rPr>
              <a:t>V</a:t>
            </a:r>
            <a:r>
              <a:rPr sz="2479" i="1" spc="70" dirty="0">
                <a:latin typeface="Times New Roman"/>
                <a:cs typeface="Times New Roman"/>
              </a:rPr>
              <a:t> </a:t>
            </a:r>
            <a:r>
              <a:rPr sz="2479" spc="327" dirty="0">
                <a:latin typeface="Cambria"/>
                <a:cs typeface="Cambria"/>
              </a:rPr>
              <a:t>=</a:t>
            </a:r>
            <a:r>
              <a:rPr sz="2479" spc="146" dirty="0">
                <a:latin typeface="Cambria"/>
                <a:cs typeface="Cambria"/>
              </a:rPr>
              <a:t> </a:t>
            </a:r>
            <a:r>
              <a:rPr sz="2479" i="1" spc="-11" dirty="0">
                <a:latin typeface="Times New Roman"/>
                <a:cs typeface="Times New Roman"/>
              </a:rPr>
              <a:t>W</a:t>
            </a:r>
            <a:r>
              <a:rPr sz="2626" i="1" spc="-17" baseline="-19480" dirty="0">
                <a:latin typeface="Times New Roman"/>
                <a:cs typeface="Times New Roman"/>
              </a:rPr>
              <a:t>v</a:t>
            </a:r>
            <a:r>
              <a:rPr sz="2479" i="1" spc="-11" dirty="0">
                <a:latin typeface="Times New Roman"/>
                <a:cs typeface="Times New Roman"/>
              </a:rPr>
              <a:t>x</a:t>
            </a:r>
            <a:endParaRPr sz="2479">
              <a:latin typeface="Times New Roman"/>
              <a:cs typeface="Times New Roman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0465F7D-CABB-C7C4-0B75-A67760D74C0C}"/>
                  </a:ext>
                </a:extLst>
              </p:cNvPr>
              <p:cNvSpPr txBox="1"/>
              <p:nvPr/>
            </p:nvSpPr>
            <p:spPr>
              <a:xfrm>
                <a:off x="6045382" y="823689"/>
                <a:ext cx="3553457" cy="12352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143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altLang="zh-TW" sz="140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14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400" b="1" i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𝐖</m:t>
                          </m:r>
                        </m:e>
                        <m:sup>
                          <m:r>
                            <a:rPr lang="en-US" altLang="zh-TW" sz="14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sup>
                      </m:sSup>
                      <m:r>
                        <a:rPr lang="en-US" altLang="zh-TW" sz="1400" b="1" i="0" smtClean="0">
                          <a:latin typeface="Cambria Math" panose="02040503050406030204" pitchFamily="18" charset="0"/>
                        </a:rPr>
                        <m:t>𝐱</m:t>
                      </m:r>
                    </m:oMath>
                  </m:oMathPara>
                </a14:m>
                <a:endParaRPr lang="en-US" altLang="zh-TW" sz="1400" b="1" dirty="0">
                  <a:latin typeface="Corbel" panose="020B0503020204020204" pitchFamily="34" charset="0"/>
                </a:endParaRPr>
              </a:p>
              <a:p>
                <a:pPr marL="1143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en-US" altLang="zh-TW" sz="140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14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400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𝐖</m:t>
                          </m:r>
                        </m:e>
                        <m:sup>
                          <m:r>
                            <a:rPr lang="en-US" altLang="zh-TW" sz="14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</m:sSup>
                      <m:r>
                        <a:rPr lang="en-US" altLang="zh-TW" sz="1400" b="1" i="0" smtClean="0">
                          <a:latin typeface="Cambria Math" panose="02040503050406030204" pitchFamily="18" charset="0"/>
                        </a:rPr>
                        <m:t>𝐱</m:t>
                      </m:r>
                    </m:oMath>
                  </m:oMathPara>
                </a14:m>
                <a:endParaRPr lang="en-US" altLang="zh-TW" sz="1400" b="1" dirty="0">
                  <a:latin typeface="Corbel" panose="020B0503020204020204" pitchFamily="34" charset="0"/>
                </a:endParaRPr>
              </a:p>
              <a:p>
                <a:pPr marL="1143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altLang="zh-TW" sz="140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14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400" b="1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𝐖</m:t>
                          </m:r>
                        </m:e>
                        <m:sup>
                          <m:r>
                            <a:rPr lang="en-US" altLang="zh-TW" sz="140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sup>
                      </m:sSup>
                      <m:r>
                        <a:rPr lang="en-US" altLang="zh-TW" sz="1400" b="1" i="0" smtClean="0">
                          <a:latin typeface="Cambria Math" panose="02040503050406030204" pitchFamily="18" charset="0"/>
                        </a:rPr>
                        <m:t>𝐱</m:t>
                      </m:r>
                    </m:oMath>
                  </m:oMathPara>
                </a14:m>
                <a:endParaRPr lang="en-US" b="1" dirty="0">
                  <a:latin typeface="Corbel" panose="020B0503020204020204" pitchFamily="34" charset="0"/>
                  <a:cs typeface="Calibri"/>
                </a:endParaRPr>
              </a:p>
              <a:p>
                <a:pPr marL="1143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400" b="0" i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Attention</m:t>
                      </m:r>
                      <m:r>
                        <a:rPr lang="en-US" sz="1400" b="0" i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TW" b="1"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1400" b="0" i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140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1400" smtClean="0">
                          <a:latin typeface="Cambria Math" panose="02040503050406030204" pitchFamily="18" charset="0"/>
                        </a:rPr>
                        <m:t>softmax</m:t>
                      </m:r>
                      <m:d>
                        <m:d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  <m:r>
                                    <a:rPr lang="en-US" sz="140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p>
                                  <m:r>
                                    <m:rPr>
                                      <m:sty m:val="p"/>
                                    </m:rPr>
                                    <a:rPr lang="en-US" sz="1400" smtClean="0">
                                      <a:latin typeface="Cambria Math" panose="02040503050406030204" pitchFamily="18" charset="0"/>
                                    </a:rPr>
                                    <m:t>T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√</m:t>
                              </m:r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den>
                          </m:f>
                        </m:e>
                      </m:d>
                      <m:r>
                        <a:rPr lang="en-US" sz="140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en-US" sz="14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0465F7D-CABB-C7C4-0B75-A67760D74C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5382" y="823689"/>
                <a:ext cx="3553457" cy="12352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8F0993FE-52D1-B27C-BEEA-714E1CC100FE}"/>
              </a:ext>
            </a:extLst>
          </p:cNvPr>
          <p:cNvSpPr txBox="1"/>
          <p:nvPr/>
        </p:nvSpPr>
        <p:spPr>
          <a:xfrm>
            <a:off x="7139941" y="4496289"/>
            <a:ext cx="211727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[Slide credit: Arman Cohan]</a:t>
            </a:r>
          </a:p>
        </p:txBody>
      </p:sp>
    </p:spTree>
    <p:extLst>
      <p:ext uri="{BB962C8B-B14F-4D97-AF65-F5344CB8AC3E}">
        <p14:creationId xmlns:p14="http://schemas.microsoft.com/office/powerpoint/2010/main" val="15478076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78A919-2821-1AAA-3CEE-D9E2C23A7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D2952523-AF8D-7ECC-032F-0E71173808C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065" rIns="0" bIns="0" rtlCol="0">
            <a:spAutoFit/>
          </a:bodyPr>
          <a:lstStyle/>
          <a:p>
            <a:pPr marL="5776">
              <a:lnSpc>
                <a:spcPct val="100000"/>
              </a:lnSpc>
              <a:spcBef>
                <a:spcPts val="48"/>
              </a:spcBef>
            </a:pPr>
            <a:r>
              <a:rPr dirty="0"/>
              <a:t>Making</a:t>
            </a:r>
            <a:r>
              <a:rPr spc="-32" dirty="0"/>
              <a:t> </a:t>
            </a:r>
            <a:r>
              <a:rPr dirty="0"/>
              <a:t>decoding</a:t>
            </a:r>
            <a:r>
              <a:rPr spc="-27" dirty="0"/>
              <a:t> </a:t>
            </a:r>
            <a:r>
              <a:rPr dirty="0"/>
              <a:t>more</a:t>
            </a:r>
            <a:r>
              <a:rPr spc="-25" dirty="0"/>
              <a:t> </a:t>
            </a:r>
            <a:r>
              <a:rPr spc="-5" dirty="0"/>
              <a:t>efficient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6452E34E-11CF-F669-52B5-C80E232FC05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object 20">
            <a:extLst>
              <a:ext uri="{FF2B5EF4-FFF2-40B4-BE49-F238E27FC236}">
                <a16:creationId xmlns:a16="http://schemas.microsoft.com/office/drawing/2014/main" id="{4E2BA07F-F4A2-A650-4A5A-ADCB3E37C720}"/>
              </a:ext>
            </a:extLst>
          </p:cNvPr>
          <p:cNvSpPr txBox="1">
            <a:spLocks noGrp="1"/>
          </p:cNvSpPr>
          <p:nvPr>
            <p:ph type="sldNum" sz="quarter" idx="4294967295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ctr" anchorCtr="0">
            <a:normAutofit fontScale="2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65100">
              <a:lnSpc>
                <a:spcPts val="1975"/>
              </a:lnSpc>
            </a:pPr>
            <a:fld id="{00000000-1234-1234-1234-123412341234}" type="slidenum">
              <a:rPr lang="en" smtClean="0"/>
              <a:pPr marL="165100">
                <a:lnSpc>
                  <a:spcPts val="1975"/>
                </a:lnSpc>
              </a:pPr>
              <a:t>62</a:t>
            </a:fld>
            <a:endParaRPr spc="-11" dirty="0"/>
          </a:p>
        </p:txBody>
      </p:sp>
      <p:grpSp>
        <p:nvGrpSpPr>
          <p:cNvPr id="3" name="object 3">
            <a:extLst>
              <a:ext uri="{FF2B5EF4-FFF2-40B4-BE49-F238E27FC236}">
                <a16:creationId xmlns:a16="http://schemas.microsoft.com/office/drawing/2014/main" id="{01513DB3-A1C3-F5C1-96A4-7A4FD521F089}"/>
              </a:ext>
            </a:extLst>
          </p:cNvPr>
          <p:cNvGrpSpPr/>
          <p:nvPr/>
        </p:nvGrpSpPr>
        <p:grpSpPr>
          <a:xfrm>
            <a:off x="1706453" y="2348832"/>
            <a:ext cx="4811093" cy="2530163"/>
            <a:chOff x="3751383" y="5164530"/>
            <a:chExt cx="10578465" cy="5563235"/>
          </a:xfrm>
        </p:grpSpPr>
        <p:pic>
          <p:nvPicPr>
            <p:cNvPr id="4" name="object 4">
              <a:extLst>
                <a:ext uri="{FF2B5EF4-FFF2-40B4-BE49-F238E27FC236}">
                  <a16:creationId xmlns:a16="http://schemas.microsoft.com/office/drawing/2014/main" id="{A46D68A0-188C-9BF1-1F87-D249D34B0BE5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751383" y="5164530"/>
              <a:ext cx="2671450" cy="533400"/>
            </a:xfrm>
            <a:prstGeom prst="rect">
              <a:avLst/>
            </a:prstGeom>
          </p:spPr>
        </p:pic>
        <p:sp>
          <p:nvSpPr>
            <p:cNvPr id="5" name="object 5">
              <a:extLst>
                <a:ext uri="{FF2B5EF4-FFF2-40B4-BE49-F238E27FC236}">
                  <a16:creationId xmlns:a16="http://schemas.microsoft.com/office/drawing/2014/main" id="{5467BB62-FD89-E5B3-BF33-345A636E0777}"/>
                </a:ext>
              </a:extLst>
            </p:cNvPr>
            <p:cNvSpPr/>
            <p:nvPr/>
          </p:nvSpPr>
          <p:spPr>
            <a:xfrm>
              <a:off x="8386279" y="5193559"/>
              <a:ext cx="2613660" cy="2962275"/>
            </a:xfrm>
            <a:custGeom>
              <a:avLst/>
              <a:gdLst/>
              <a:ahLst/>
              <a:cxnLst/>
              <a:rect l="l" t="t" r="r" b="b"/>
              <a:pathLst>
                <a:path w="2613659" h="2962275">
                  <a:moveTo>
                    <a:pt x="2613303" y="0"/>
                  </a:moveTo>
                  <a:lnTo>
                    <a:pt x="0" y="0"/>
                  </a:lnTo>
                  <a:lnTo>
                    <a:pt x="0" y="2961870"/>
                  </a:lnTo>
                  <a:lnTo>
                    <a:pt x="2613303" y="2961870"/>
                  </a:lnTo>
                  <a:lnTo>
                    <a:pt x="2613303" y="0"/>
                  </a:lnTo>
                  <a:close/>
                </a:path>
              </a:pathLst>
            </a:custGeom>
            <a:solidFill>
              <a:srgbClr val="FF95CA"/>
            </a:solidFill>
          </p:spPr>
          <p:txBody>
            <a:bodyPr wrap="square" lIns="0" tIns="0" rIns="0" bIns="0" rtlCol="0"/>
            <a:lstStyle/>
            <a:p>
              <a:endParaRPr sz="637"/>
            </a:p>
          </p:txBody>
        </p:sp>
        <p:pic>
          <p:nvPicPr>
            <p:cNvPr id="6" name="object 6">
              <a:extLst>
                <a:ext uri="{FF2B5EF4-FFF2-40B4-BE49-F238E27FC236}">
                  <a16:creationId xmlns:a16="http://schemas.microsoft.com/office/drawing/2014/main" id="{601D3BC8-EAD7-A28E-CEAC-9E212D79E0A6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99698" y="5175778"/>
              <a:ext cx="9629781" cy="5551416"/>
            </a:xfrm>
            <a:prstGeom prst="rect">
              <a:avLst/>
            </a:prstGeom>
          </p:spPr>
        </p:pic>
      </p:grpSp>
      <p:sp>
        <p:nvSpPr>
          <p:cNvPr id="7" name="object 7">
            <a:extLst>
              <a:ext uri="{FF2B5EF4-FFF2-40B4-BE49-F238E27FC236}">
                <a16:creationId xmlns:a16="http://schemas.microsoft.com/office/drawing/2014/main" id="{70219736-78E1-500C-13AB-557365A3CF7D}"/>
              </a:ext>
            </a:extLst>
          </p:cNvPr>
          <p:cNvSpPr txBox="1"/>
          <p:nvPr/>
        </p:nvSpPr>
        <p:spPr>
          <a:xfrm>
            <a:off x="1439365" y="2299817"/>
            <a:ext cx="166925" cy="322897"/>
          </a:xfrm>
          <a:prstGeom prst="rect">
            <a:avLst/>
          </a:prstGeom>
        </p:spPr>
        <p:txBody>
          <a:bodyPr vert="horz" wrap="square" lIns="0" tIns="7798" rIns="0" bIns="0" rtlCol="0">
            <a:spAutoFit/>
          </a:bodyPr>
          <a:lstStyle/>
          <a:p>
            <a:pPr marL="5776">
              <a:spcBef>
                <a:spcPts val="61"/>
              </a:spcBef>
            </a:pPr>
            <a:r>
              <a:rPr sz="2047" spc="84" dirty="0">
                <a:solidFill>
                  <a:srgbClr val="5E5E5E"/>
                </a:solidFill>
              </a:rPr>
              <a:t>q</a:t>
            </a:r>
            <a:endParaRPr sz="2047"/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F24C82B7-4D13-EF2D-2BBB-A5FE8017A989}"/>
              </a:ext>
            </a:extLst>
          </p:cNvPr>
          <p:cNvSpPr txBox="1"/>
          <p:nvPr/>
        </p:nvSpPr>
        <p:spPr>
          <a:xfrm>
            <a:off x="1603299" y="2814769"/>
            <a:ext cx="1232592" cy="201720"/>
          </a:xfrm>
          <a:prstGeom prst="rect">
            <a:avLst/>
          </a:prstGeom>
        </p:spPr>
        <p:txBody>
          <a:bodyPr vert="horz" wrap="square" lIns="0" tIns="5776" rIns="0" bIns="0" rtlCol="0">
            <a:spAutoFit/>
          </a:bodyPr>
          <a:lstStyle/>
          <a:p>
            <a:pPr marL="5776">
              <a:spcBef>
                <a:spcPts val="45"/>
              </a:spcBef>
            </a:pPr>
            <a:r>
              <a:rPr sz="1273" dirty="0"/>
              <a:t>q:</a:t>
            </a:r>
            <a:r>
              <a:rPr sz="1273" spc="34" dirty="0"/>
              <a:t> </a:t>
            </a:r>
            <a:r>
              <a:rPr sz="1273" dirty="0"/>
              <a:t>the</a:t>
            </a:r>
            <a:r>
              <a:rPr sz="1273" spc="36" dirty="0"/>
              <a:t> </a:t>
            </a:r>
            <a:r>
              <a:rPr sz="1273" dirty="0"/>
              <a:t>next</a:t>
            </a:r>
            <a:r>
              <a:rPr sz="1273" spc="36" dirty="0"/>
              <a:t> </a:t>
            </a:r>
            <a:r>
              <a:rPr sz="1273" spc="-5" dirty="0"/>
              <a:t>token</a:t>
            </a:r>
            <a:endParaRPr sz="1273"/>
          </a:p>
        </p:txBody>
      </p:sp>
      <p:sp>
        <p:nvSpPr>
          <p:cNvPr id="15" name="object 15">
            <a:extLst>
              <a:ext uri="{FF2B5EF4-FFF2-40B4-BE49-F238E27FC236}">
                <a16:creationId xmlns:a16="http://schemas.microsoft.com/office/drawing/2014/main" id="{0DE7A67F-25E2-BD9A-A402-9FC344E76E31}"/>
              </a:ext>
            </a:extLst>
          </p:cNvPr>
          <p:cNvSpPr txBox="1"/>
          <p:nvPr/>
        </p:nvSpPr>
        <p:spPr>
          <a:xfrm>
            <a:off x="4745952" y="3871970"/>
            <a:ext cx="1214109" cy="201720"/>
          </a:xfrm>
          <a:prstGeom prst="rect">
            <a:avLst/>
          </a:prstGeom>
        </p:spPr>
        <p:txBody>
          <a:bodyPr vert="horz" wrap="square" lIns="0" tIns="5776" rIns="0" bIns="0" rtlCol="0">
            <a:spAutoFit/>
          </a:bodyPr>
          <a:lstStyle/>
          <a:p>
            <a:pPr marL="5776">
              <a:spcBef>
                <a:spcPts val="45"/>
              </a:spcBef>
            </a:pPr>
            <a:r>
              <a:rPr sz="1273" dirty="0"/>
              <a:t>previous</a:t>
            </a:r>
            <a:r>
              <a:rPr sz="1273" spc="18" dirty="0"/>
              <a:t> context</a:t>
            </a:r>
            <a:endParaRPr sz="1273"/>
          </a:p>
        </p:txBody>
      </p:sp>
      <p:pic>
        <p:nvPicPr>
          <p:cNvPr id="16" name="object 16">
            <a:extLst>
              <a:ext uri="{FF2B5EF4-FFF2-40B4-BE49-F238E27FC236}">
                <a16:creationId xmlns:a16="http://schemas.microsoft.com/office/drawing/2014/main" id="{DA971139-9C55-DCD8-2D14-B5B4721518DC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530715" y="2390782"/>
            <a:ext cx="1596541" cy="1074330"/>
          </a:xfrm>
          <a:prstGeom prst="rect">
            <a:avLst/>
          </a:prstGeom>
        </p:spPr>
      </p:pic>
      <p:sp>
        <p:nvSpPr>
          <p:cNvPr id="17" name="object 17">
            <a:extLst>
              <a:ext uri="{FF2B5EF4-FFF2-40B4-BE49-F238E27FC236}">
                <a16:creationId xmlns:a16="http://schemas.microsoft.com/office/drawing/2014/main" id="{0BED46E6-E66D-E3DD-FC25-CC439C93E5F2}"/>
              </a:ext>
            </a:extLst>
          </p:cNvPr>
          <p:cNvSpPr txBox="1"/>
          <p:nvPr/>
        </p:nvSpPr>
        <p:spPr>
          <a:xfrm>
            <a:off x="3834702" y="2709410"/>
            <a:ext cx="1147974" cy="388805"/>
          </a:xfrm>
          <a:prstGeom prst="rect">
            <a:avLst/>
          </a:prstGeom>
        </p:spPr>
        <p:txBody>
          <a:bodyPr vert="horz" wrap="square" lIns="0" tIns="7220" rIns="0" bIns="0" rtlCol="0">
            <a:spAutoFit/>
          </a:bodyPr>
          <a:lstStyle/>
          <a:p>
            <a:pPr marL="17328">
              <a:spcBef>
                <a:spcPts val="57"/>
              </a:spcBef>
            </a:pPr>
            <a:r>
              <a:rPr sz="2479" i="1" dirty="0">
                <a:latin typeface="Times New Roman"/>
                <a:cs typeface="Times New Roman"/>
              </a:rPr>
              <a:t>K</a:t>
            </a:r>
            <a:r>
              <a:rPr sz="2479" i="1" spc="70" dirty="0">
                <a:latin typeface="Times New Roman"/>
                <a:cs typeface="Times New Roman"/>
              </a:rPr>
              <a:t> </a:t>
            </a:r>
            <a:r>
              <a:rPr sz="2479" spc="327" dirty="0">
                <a:latin typeface="Cambria"/>
                <a:cs typeface="Cambria"/>
              </a:rPr>
              <a:t>=</a:t>
            </a:r>
            <a:r>
              <a:rPr sz="2479" spc="146" dirty="0">
                <a:latin typeface="Cambria"/>
                <a:cs typeface="Cambria"/>
              </a:rPr>
              <a:t> </a:t>
            </a:r>
            <a:r>
              <a:rPr sz="2479" i="1" spc="-11" dirty="0">
                <a:latin typeface="Times New Roman"/>
                <a:cs typeface="Times New Roman"/>
              </a:rPr>
              <a:t>W</a:t>
            </a:r>
            <a:r>
              <a:rPr sz="2626" i="1" spc="-17" baseline="-19480" dirty="0">
                <a:latin typeface="Times New Roman"/>
                <a:cs typeface="Times New Roman"/>
              </a:rPr>
              <a:t>k</a:t>
            </a:r>
            <a:r>
              <a:rPr sz="2479" i="1" spc="-11" dirty="0">
                <a:latin typeface="Times New Roman"/>
                <a:cs typeface="Times New Roman"/>
              </a:rPr>
              <a:t>x</a:t>
            </a:r>
            <a:endParaRPr sz="2479">
              <a:latin typeface="Times New Roman"/>
              <a:cs typeface="Times New Roman"/>
            </a:endParaRPr>
          </a:p>
        </p:txBody>
      </p:sp>
      <p:sp>
        <p:nvSpPr>
          <p:cNvPr id="19" name="object 19">
            <a:extLst>
              <a:ext uri="{FF2B5EF4-FFF2-40B4-BE49-F238E27FC236}">
                <a16:creationId xmlns:a16="http://schemas.microsoft.com/office/drawing/2014/main" id="{6EB00969-18E5-9B81-1D30-B0B4EE8C320A}"/>
              </a:ext>
            </a:extLst>
          </p:cNvPr>
          <p:cNvSpPr txBox="1"/>
          <p:nvPr/>
        </p:nvSpPr>
        <p:spPr>
          <a:xfrm>
            <a:off x="2194904" y="4451873"/>
            <a:ext cx="2198911" cy="3206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776">
              <a:lnSpc>
                <a:spcPts val="2508"/>
              </a:lnSpc>
            </a:pPr>
            <a:r>
              <a:rPr sz="2138" dirty="0"/>
              <a:t>The</a:t>
            </a:r>
            <a:r>
              <a:rPr sz="2138" spc="-23" dirty="0"/>
              <a:t> </a:t>
            </a:r>
            <a:r>
              <a:rPr sz="2138" spc="36" dirty="0">
                <a:solidFill>
                  <a:srgbClr val="929292"/>
                </a:solidFill>
              </a:rPr>
              <a:t>cat</a:t>
            </a:r>
            <a:r>
              <a:rPr sz="2138" spc="-23" dirty="0">
                <a:solidFill>
                  <a:srgbClr val="929292"/>
                </a:solidFill>
              </a:rPr>
              <a:t> </a:t>
            </a:r>
            <a:r>
              <a:rPr sz="2138" dirty="0">
                <a:solidFill>
                  <a:srgbClr val="929292"/>
                </a:solidFill>
              </a:rPr>
              <a:t>sat</a:t>
            </a:r>
            <a:r>
              <a:rPr sz="2138" spc="-23" dirty="0">
                <a:solidFill>
                  <a:srgbClr val="929292"/>
                </a:solidFill>
              </a:rPr>
              <a:t> </a:t>
            </a:r>
            <a:r>
              <a:rPr sz="2138" dirty="0">
                <a:solidFill>
                  <a:srgbClr val="929292"/>
                </a:solidFill>
              </a:rPr>
              <a:t>on</a:t>
            </a:r>
            <a:r>
              <a:rPr sz="2138" spc="-23" dirty="0">
                <a:solidFill>
                  <a:srgbClr val="929292"/>
                </a:solidFill>
              </a:rPr>
              <a:t> </a:t>
            </a:r>
            <a:r>
              <a:rPr sz="2138" spc="-11" dirty="0">
                <a:solidFill>
                  <a:srgbClr val="929292"/>
                </a:solidFill>
              </a:rPr>
              <a:t>the</a:t>
            </a:r>
            <a:endParaRPr sz="2138"/>
          </a:p>
        </p:txBody>
      </p:sp>
      <p:sp>
        <p:nvSpPr>
          <p:cNvPr id="18" name="object 18">
            <a:extLst>
              <a:ext uri="{FF2B5EF4-FFF2-40B4-BE49-F238E27FC236}">
                <a16:creationId xmlns:a16="http://schemas.microsoft.com/office/drawing/2014/main" id="{52B82D5C-31A1-6F80-4E2C-5BB3CD395663}"/>
              </a:ext>
            </a:extLst>
          </p:cNvPr>
          <p:cNvSpPr txBox="1"/>
          <p:nvPr/>
        </p:nvSpPr>
        <p:spPr>
          <a:xfrm>
            <a:off x="6767203" y="2708624"/>
            <a:ext cx="1122559" cy="388805"/>
          </a:xfrm>
          <a:prstGeom prst="rect">
            <a:avLst/>
          </a:prstGeom>
        </p:spPr>
        <p:txBody>
          <a:bodyPr vert="horz" wrap="square" lIns="0" tIns="7220" rIns="0" bIns="0" rtlCol="0">
            <a:spAutoFit/>
          </a:bodyPr>
          <a:lstStyle/>
          <a:p>
            <a:pPr marL="17328">
              <a:spcBef>
                <a:spcPts val="57"/>
              </a:spcBef>
            </a:pPr>
            <a:r>
              <a:rPr sz="2479" i="1" dirty="0">
                <a:latin typeface="Times New Roman"/>
                <a:cs typeface="Times New Roman"/>
              </a:rPr>
              <a:t>V</a:t>
            </a:r>
            <a:r>
              <a:rPr sz="2479" i="1" spc="70" dirty="0">
                <a:latin typeface="Times New Roman"/>
                <a:cs typeface="Times New Roman"/>
              </a:rPr>
              <a:t> </a:t>
            </a:r>
            <a:r>
              <a:rPr sz="2479" spc="327" dirty="0">
                <a:latin typeface="Cambria"/>
                <a:cs typeface="Cambria"/>
              </a:rPr>
              <a:t>=</a:t>
            </a:r>
            <a:r>
              <a:rPr sz="2479" spc="146" dirty="0">
                <a:latin typeface="Cambria"/>
                <a:cs typeface="Cambria"/>
              </a:rPr>
              <a:t> </a:t>
            </a:r>
            <a:r>
              <a:rPr sz="2479" i="1" spc="-11" dirty="0">
                <a:latin typeface="Times New Roman"/>
                <a:cs typeface="Times New Roman"/>
              </a:rPr>
              <a:t>W</a:t>
            </a:r>
            <a:r>
              <a:rPr sz="2626" i="1" spc="-17" baseline="-19480" dirty="0">
                <a:latin typeface="Times New Roman"/>
                <a:cs typeface="Times New Roman"/>
              </a:rPr>
              <a:t>v</a:t>
            </a:r>
            <a:r>
              <a:rPr sz="2479" i="1" spc="-11" dirty="0">
                <a:latin typeface="Times New Roman"/>
                <a:cs typeface="Times New Roman"/>
              </a:rPr>
              <a:t>x</a:t>
            </a:r>
            <a:endParaRPr sz="2479">
              <a:latin typeface="Times New Roman"/>
              <a:cs typeface="Times New Roman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B98DD7A-E862-F8A4-3772-B1D5B8DC3617}"/>
                  </a:ext>
                </a:extLst>
              </p:cNvPr>
              <p:cNvSpPr txBox="1"/>
              <p:nvPr/>
            </p:nvSpPr>
            <p:spPr>
              <a:xfrm>
                <a:off x="6045382" y="823689"/>
                <a:ext cx="3553457" cy="12352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143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altLang="zh-TW" sz="140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14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400" b="1" i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𝐖</m:t>
                          </m:r>
                        </m:e>
                        <m:sup>
                          <m:r>
                            <a:rPr lang="en-US" altLang="zh-TW" sz="14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sup>
                      </m:sSup>
                      <m:r>
                        <a:rPr lang="en-US" altLang="zh-TW" sz="1400" b="1" i="0" smtClean="0">
                          <a:latin typeface="Cambria Math" panose="02040503050406030204" pitchFamily="18" charset="0"/>
                        </a:rPr>
                        <m:t>𝐱</m:t>
                      </m:r>
                    </m:oMath>
                  </m:oMathPara>
                </a14:m>
                <a:endParaRPr lang="en-US" altLang="zh-TW" sz="1400" b="1" dirty="0">
                  <a:latin typeface="Corbel" panose="020B0503020204020204" pitchFamily="34" charset="0"/>
                </a:endParaRPr>
              </a:p>
              <a:p>
                <a:pPr marL="1143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en-US" altLang="zh-TW" sz="140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14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400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𝐖</m:t>
                          </m:r>
                        </m:e>
                        <m:sup>
                          <m:r>
                            <a:rPr lang="en-US" altLang="zh-TW" sz="14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</m:sSup>
                      <m:r>
                        <a:rPr lang="en-US" altLang="zh-TW" sz="1400" b="1" i="0" smtClean="0">
                          <a:latin typeface="Cambria Math" panose="02040503050406030204" pitchFamily="18" charset="0"/>
                        </a:rPr>
                        <m:t>𝐱</m:t>
                      </m:r>
                    </m:oMath>
                  </m:oMathPara>
                </a14:m>
                <a:endParaRPr lang="en-US" altLang="zh-TW" sz="1400" b="1" dirty="0">
                  <a:latin typeface="Corbel" panose="020B0503020204020204" pitchFamily="34" charset="0"/>
                </a:endParaRPr>
              </a:p>
              <a:p>
                <a:pPr marL="1143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altLang="zh-TW" sz="140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14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400" b="1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𝐖</m:t>
                          </m:r>
                        </m:e>
                        <m:sup>
                          <m:r>
                            <a:rPr lang="en-US" altLang="zh-TW" sz="140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sup>
                      </m:sSup>
                      <m:r>
                        <a:rPr lang="en-US" altLang="zh-TW" sz="1400" b="1" i="0" smtClean="0">
                          <a:latin typeface="Cambria Math" panose="02040503050406030204" pitchFamily="18" charset="0"/>
                        </a:rPr>
                        <m:t>𝐱</m:t>
                      </m:r>
                    </m:oMath>
                  </m:oMathPara>
                </a14:m>
                <a:endParaRPr lang="en-US" b="1" dirty="0">
                  <a:latin typeface="Corbel" panose="020B0503020204020204" pitchFamily="34" charset="0"/>
                  <a:cs typeface="Calibri"/>
                </a:endParaRPr>
              </a:p>
              <a:p>
                <a:pPr marL="1143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400" b="0" i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Attention</m:t>
                      </m:r>
                      <m:r>
                        <a:rPr lang="en-US" sz="1400" b="0" i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TW" b="1"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1400" b="0" i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140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1400" smtClean="0">
                          <a:latin typeface="Cambria Math" panose="02040503050406030204" pitchFamily="18" charset="0"/>
                        </a:rPr>
                        <m:t>softmax</m:t>
                      </m:r>
                      <m:d>
                        <m:d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  <m:r>
                                    <a:rPr lang="en-US" sz="140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p>
                                  <m:r>
                                    <m:rPr>
                                      <m:sty m:val="p"/>
                                    </m:rPr>
                                    <a:rPr lang="en-US" sz="1400" smtClean="0">
                                      <a:latin typeface="Cambria Math" panose="02040503050406030204" pitchFamily="18" charset="0"/>
                                    </a:rPr>
                                    <m:t>T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√</m:t>
                              </m:r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den>
                          </m:f>
                        </m:e>
                      </m:d>
                      <m:r>
                        <a:rPr lang="en-US" sz="140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en-US" sz="14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B98DD7A-E862-F8A4-3772-B1D5B8DC36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5382" y="823689"/>
                <a:ext cx="3553457" cy="12352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22C9449F-F05B-86AD-F32B-59A6DAB2D91F}"/>
              </a:ext>
            </a:extLst>
          </p:cNvPr>
          <p:cNvSpPr txBox="1"/>
          <p:nvPr/>
        </p:nvSpPr>
        <p:spPr>
          <a:xfrm>
            <a:off x="7139941" y="4496289"/>
            <a:ext cx="211727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[Slide credit: Arman Cohan]</a:t>
            </a:r>
          </a:p>
        </p:txBody>
      </p:sp>
    </p:spTree>
    <p:extLst>
      <p:ext uri="{BB962C8B-B14F-4D97-AF65-F5344CB8AC3E}">
        <p14:creationId xmlns:p14="http://schemas.microsoft.com/office/powerpoint/2010/main" val="298183063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D2674A-D1B1-9DCE-DAC5-D655D2FE2F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838C8628-E63F-84B4-D3AF-D5AC4240B70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065" rIns="0" bIns="0" rtlCol="0">
            <a:spAutoFit/>
          </a:bodyPr>
          <a:lstStyle/>
          <a:p>
            <a:pPr marL="5776">
              <a:lnSpc>
                <a:spcPct val="100000"/>
              </a:lnSpc>
              <a:spcBef>
                <a:spcPts val="48"/>
              </a:spcBef>
            </a:pPr>
            <a:r>
              <a:rPr dirty="0"/>
              <a:t>Making</a:t>
            </a:r>
            <a:r>
              <a:rPr spc="-32" dirty="0"/>
              <a:t> </a:t>
            </a:r>
            <a:r>
              <a:rPr dirty="0"/>
              <a:t>decoding</a:t>
            </a:r>
            <a:r>
              <a:rPr spc="-27" dirty="0"/>
              <a:t> </a:t>
            </a:r>
            <a:r>
              <a:rPr dirty="0"/>
              <a:t>more</a:t>
            </a:r>
            <a:r>
              <a:rPr spc="-25" dirty="0"/>
              <a:t> </a:t>
            </a:r>
            <a:r>
              <a:rPr spc="-5" dirty="0"/>
              <a:t>efficient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7F119B1A-3FAB-E0E6-42C8-A011BDC1918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object 20">
            <a:extLst>
              <a:ext uri="{FF2B5EF4-FFF2-40B4-BE49-F238E27FC236}">
                <a16:creationId xmlns:a16="http://schemas.microsoft.com/office/drawing/2014/main" id="{34B0B444-17E7-089F-D17A-655C057B720B}"/>
              </a:ext>
            </a:extLst>
          </p:cNvPr>
          <p:cNvSpPr txBox="1">
            <a:spLocks noGrp="1"/>
          </p:cNvSpPr>
          <p:nvPr>
            <p:ph type="sldNum" sz="quarter" idx="4294967295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ctr" anchorCtr="0">
            <a:normAutofit fontScale="2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65100">
              <a:lnSpc>
                <a:spcPts val="1975"/>
              </a:lnSpc>
            </a:pPr>
            <a:fld id="{00000000-1234-1234-1234-123412341234}" type="slidenum">
              <a:rPr lang="en" smtClean="0"/>
              <a:pPr marL="165100">
                <a:lnSpc>
                  <a:spcPts val="1975"/>
                </a:lnSpc>
              </a:pPr>
              <a:t>63</a:t>
            </a:fld>
            <a:endParaRPr spc="-11" dirty="0"/>
          </a:p>
        </p:txBody>
      </p:sp>
      <p:grpSp>
        <p:nvGrpSpPr>
          <p:cNvPr id="3" name="object 3">
            <a:extLst>
              <a:ext uri="{FF2B5EF4-FFF2-40B4-BE49-F238E27FC236}">
                <a16:creationId xmlns:a16="http://schemas.microsoft.com/office/drawing/2014/main" id="{4CAFB7B4-1377-DE05-5E07-EAAFB6EF78AB}"/>
              </a:ext>
            </a:extLst>
          </p:cNvPr>
          <p:cNvGrpSpPr/>
          <p:nvPr/>
        </p:nvGrpSpPr>
        <p:grpSpPr>
          <a:xfrm>
            <a:off x="1706453" y="2348832"/>
            <a:ext cx="4811093" cy="2535361"/>
            <a:chOff x="3751383" y="5164530"/>
            <a:chExt cx="10578465" cy="5574665"/>
          </a:xfrm>
        </p:grpSpPr>
        <p:pic>
          <p:nvPicPr>
            <p:cNvPr id="4" name="object 4">
              <a:extLst>
                <a:ext uri="{FF2B5EF4-FFF2-40B4-BE49-F238E27FC236}">
                  <a16:creationId xmlns:a16="http://schemas.microsoft.com/office/drawing/2014/main" id="{1F3ED1CD-2030-58C8-5FB3-40E11C652FCD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751383" y="5164530"/>
              <a:ext cx="2671450" cy="533400"/>
            </a:xfrm>
            <a:prstGeom prst="rect">
              <a:avLst/>
            </a:prstGeom>
          </p:spPr>
        </p:pic>
        <p:sp>
          <p:nvSpPr>
            <p:cNvPr id="5" name="object 5">
              <a:extLst>
                <a:ext uri="{FF2B5EF4-FFF2-40B4-BE49-F238E27FC236}">
                  <a16:creationId xmlns:a16="http://schemas.microsoft.com/office/drawing/2014/main" id="{7F71109C-E47E-0C4F-4EFE-85FD33D1DEEA}"/>
                </a:ext>
              </a:extLst>
            </p:cNvPr>
            <p:cNvSpPr/>
            <p:nvPr/>
          </p:nvSpPr>
          <p:spPr>
            <a:xfrm>
              <a:off x="8386279" y="5193559"/>
              <a:ext cx="3452495" cy="2962275"/>
            </a:xfrm>
            <a:custGeom>
              <a:avLst/>
              <a:gdLst/>
              <a:ahLst/>
              <a:cxnLst/>
              <a:rect l="l" t="t" r="r" b="b"/>
              <a:pathLst>
                <a:path w="3452495" h="2962275">
                  <a:moveTo>
                    <a:pt x="3452201" y="0"/>
                  </a:moveTo>
                  <a:lnTo>
                    <a:pt x="0" y="0"/>
                  </a:lnTo>
                  <a:lnTo>
                    <a:pt x="0" y="2961870"/>
                  </a:lnTo>
                  <a:lnTo>
                    <a:pt x="3452201" y="2961870"/>
                  </a:lnTo>
                  <a:lnTo>
                    <a:pt x="3452201" y="0"/>
                  </a:lnTo>
                  <a:close/>
                </a:path>
              </a:pathLst>
            </a:custGeom>
            <a:solidFill>
              <a:srgbClr val="FF95CA"/>
            </a:solidFill>
          </p:spPr>
          <p:txBody>
            <a:bodyPr wrap="square" lIns="0" tIns="0" rIns="0" bIns="0" rtlCol="0"/>
            <a:lstStyle/>
            <a:p>
              <a:endParaRPr sz="637"/>
            </a:p>
          </p:txBody>
        </p:sp>
        <p:pic>
          <p:nvPicPr>
            <p:cNvPr id="6" name="object 6">
              <a:extLst>
                <a:ext uri="{FF2B5EF4-FFF2-40B4-BE49-F238E27FC236}">
                  <a16:creationId xmlns:a16="http://schemas.microsoft.com/office/drawing/2014/main" id="{C67D4562-89CA-9400-A586-BDD84ECB8041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00812" y="5175928"/>
              <a:ext cx="9628626" cy="5563002"/>
            </a:xfrm>
            <a:prstGeom prst="rect">
              <a:avLst/>
            </a:prstGeom>
          </p:spPr>
        </p:pic>
      </p:grpSp>
      <p:sp>
        <p:nvSpPr>
          <p:cNvPr id="7" name="object 7">
            <a:extLst>
              <a:ext uri="{FF2B5EF4-FFF2-40B4-BE49-F238E27FC236}">
                <a16:creationId xmlns:a16="http://schemas.microsoft.com/office/drawing/2014/main" id="{C767B34A-6A8B-B2B1-4856-15670CEA2EE3}"/>
              </a:ext>
            </a:extLst>
          </p:cNvPr>
          <p:cNvSpPr txBox="1"/>
          <p:nvPr/>
        </p:nvSpPr>
        <p:spPr>
          <a:xfrm>
            <a:off x="1439365" y="2299817"/>
            <a:ext cx="166925" cy="322897"/>
          </a:xfrm>
          <a:prstGeom prst="rect">
            <a:avLst/>
          </a:prstGeom>
        </p:spPr>
        <p:txBody>
          <a:bodyPr vert="horz" wrap="square" lIns="0" tIns="7798" rIns="0" bIns="0" rtlCol="0">
            <a:spAutoFit/>
          </a:bodyPr>
          <a:lstStyle/>
          <a:p>
            <a:pPr marL="5776">
              <a:spcBef>
                <a:spcPts val="61"/>
              </a:spcBef>
            </a:pPr>
            <a:r>
              <a:rPr sz="2047" spc="84" dirty="0">
                <a:solidFill>
                  <a:srgbClr val="5E5E5E"/>
                </a:solidFill>
              </a:rPr>
              <a:t>q</a:t>
            </a:r>
            <a:endParaRPr sz="2047"/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04897D9B-D7E5-1AA3-3EC5-E9A9C5EB3A2A}"/>
              </a:ext>
            </a:extLst>
          </p:cNvPr>
          <p:cNvSpPr txBox="1"/>
          <p:nvPr/>
        </p:nvSpPr>
        <p:spPr>
          <a:xfrm>
            <a:off x="1603299" y="2814769"/>
            <a:ext cx="1232592" cy="201720"/>
          </a:xfrm>
          <a:prstGeom prst="rect">
            <a:avLst/>
          </a:prstGeom>
        </p:spPr>
        <p:txBody>
          <a:bodyPr vert="horz" wrap="square" lIns="0" tIns="5776" rIns="0" bIns="0" rtlCol="0">
            <a:spAutoFit/>
          </a:bodyPr>
          <a:lstStyle/>
          <a:p>
            <a:pPr marL="5776">
              <a:spcBef>
                <a:spcPts val="45"/>
              </a:spcBef>
            </a:pPr>
            <a:r>
              <a:rPr sz="1273" dirty="0"/>
              <a:t>q:</a:t>
            </a:r>
            <a:r>
              <a:rPr sz="1273" spc="34" dirty="0"/>
              <a:t> </a:t>
            </a:r>
            <a:r>
              <a:rPr sz="1273" dirty="0"/>
              <a:t>the</a:t>
            </a:r>
            <a:r>
              <a:rPr sz="1273" spc="36" dirty="0"/>
              <a:t> </a:t>
            </a:r>
            <a:r>
              <a:rPr sz="1273" dirty="0"/>
              <a:t>next</a:t>
            </a:r>
            <a:r>
              <a:rPr sz="1273" spc="36" dirty="0"/>
              <a:t> </a:t>
            </a:r>
            <a:r>
              <a:rPr sz="1273" spc="-5" dirty="0"/>
              <a:t>token</a:t>
            </a:r>
            <a:endParaRPr sz="1273"/>
          </a:p>
        </p:txBody>
      </p:sp>
      <p:sp>
        <p:nvSpPr>
          <p:cNvPr id="15" name="object 15">
            <a:extLst>
              <a:ext uri="{FF2B5EF4-FFF2-40B4-BE49-F238E27FC236}">
                <a16:creationId xmlns:a16="http://schemas.microsoft.com/office/drawing/2014/main" id="{918B1056-37C9-32C4-6519-75454553F9F3}"/>
              </a:ext>
            </a:extLst>
          </p:cNvPr>
          <p:cNvSpPr txBox="1"/>
          <p:nvPr/>
        </p:nvSpPr>
        <p:spPr>
          <a:xfrm>
            <a:off x="4745952" y="3871970"/>
            <a:ext cx="1214109" cy="201720"/>
          </a:xfrm>
          <a:prstGeom prst="rect">
            <a:avLst/>
          </a:prstGeom>
        </p:spPr>
        <p:txBody>
          <a:bodyPr vert="horz" wrap="square" lIns="0" tIns="5776" rIns="0" bIns="0" rtlCol="0">
            <a:spAutoFit/>
          </a:bodyPr>
          <a:lstStyle/>
          <a:p>
            <a:pPr marL="5776">
              <a:spcBef>
                <a:spcPts val="45"/>
              </a:spcBef>
            </a:pPr>
            <a:r>
              <a:rPr sz="1273" dirty="0"/>
              <a:t>previous</a:t>
            </a:r>
            <a:r>
              <a:rPr sz="1273" spc="18" dirty="0"/>
              <a:t> context</a:t>
            </a:r>
            <a:endParaRPr sz="1273"/>
          </a:p>
        </p:txBody>
      </p:sp>
      <p:pic>
        <p:nvPicPr>
          <p:cNvPr id="16" name="object 16">
            <a:extLst>
              <a:ext uri="{FF2B5EF4-FFF2-40B4-BE49-F238E27FC236}">
                <a16:creationId xmlns:a16="http://schemas.microsoft.com/office/drawing/2014/main" id="{6208DF67-B809-978A-082C-D4E4B53D8D1D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530715" y="2389229"/>
            <a:ext cx="1596541" cy="1438216"/>
          </a:xfrm>
          <a:prstGeom prst="rect">
            <a:avLst/>
          </a:prstGeom>
        </p:spPr>
      </p:pic>
      <p:sp>
        <p:nvSpPr>
          <p:cNvPr id="17" name="object 17">
            <a:extLst>
              <a:ext uri="{FF2B5EF4-FFF2-40B4-BE49-F238E27FC236}">
                <a16:creationId xmlns:a16="http://schemas.microsoft.com/office/drawing/2014/main" id="{56317B2E-51B1-F91B-2B81-13F3BB1B23EC}"/>
              </a:ext>
            </a:extLst>
          </p:cNvPr>
          <p:cNvSpPr txBox="1"/>
          <p:nvPr/>
        </p:nvSpPr>
        <p:spPr>
          <a:xfrm>
            <a:off x="3834702" y="2709410"/>
            <a:ext cx="1147974" cy="388805"/>
          </a:xfrm>
          <a:prstGeom prst="rect">
            <a:avLst/>
          </a:prstGeom>
        </p:spPr>
        <p:txBody>
          <a:bodyPr vert="horz" wrap="square" lIns="0" tIns="7220" rIns="0" bIns="0" rtlCol="0">
            <a:spAutoFit/>
          </a:bodyPr>
          <a:lstStyle/>
          <a:p>
            <a:pPr marL="17328">
              <a:spcBef>
                <a:spcPts val="57"/>
              </a:spcBef>
            </a:pPr>
            <a:r>
              <a:rPr sz="2479" i="1" dirty="0">
                <a:latin typeface="Times New Roman"/>
                <a:cs typeface="Times New Roman"/>
              </a:rPr>
              <a:t>K</a:t>
            </a:r>
            <a:r>
              <a:rPr sz="2479" i="1" spc="70" dirty="0">
                <a:latin typeface="Times New Roman"/>
                <a:cs typeface="Times New Roman"/>
              </a:rPr>
              <a:t> </a:t>
            </a:r>
            <a:r>
              <a:rPr sz="2479" spc="327" dirty="0">
                <a:latin typeface="Cambria"/>
                <a:cs typeface="Cambria"/>
              </a:rPr>
              <a:t>=</a:t>
            </a:r>
            <a:r>
              <a:rPr sz="2479" spc="146" dirty="0">
                <a:latin typeface="Cambria"/>
                <a:cs typeface="Cambria"/>
              </a:rPr>
              <a:t> </a:t>
            </a:r>
            <a:r>
              <a:rPr sz="2479" i="1" spc="-11" dirty="0">
                <a:latin typeface="Times New Roman"/>
                <a:cs typeface="Times New Roman"/>
              </a:rPr>
              <a:t>W</a:t>
            </a:r>
            <a:r>
              <a:rPr sz="2626" i="1" spc="-17" baseline="-19480" dirty="0">
                <a:latin typeface="Times New Roman"/>
                <a:cs typeface="Times New Roman"/>
              </a:rPr>
              <a:t>k</a:t>
            </a:r>
            <a:r>
              <a:rPr sz="2479" i="1" spc="-11" dirty="0">
                <a:latin typeface="Times New Roman"/>
                <a:cs typeface="Times New Roman"/>
              </a:rPr>
              <a:t>x</a:t>
            </a:r>
            <a:endParaRPr sz="2479">
              <a:latin typeface="Times New Roman"/>
              <a:cs typeface="Times New Roman"/>
            </a:endParaRPr>
          </a:p>
        </p:txBody>
      </p:sp>
      <p:sp>
        <p:nvSpPr>
          <p:cNvPr id="19" name="object 19">
            <a:extLst>
              <a:ext uri="{FF2B5EF4-FFF2-40B4-BE49-F238E27FC236}">
                <a16:creationId xmlns:a16="http://schemas.microsoft.com/office/drawing/2014/main" id="{CD0CCDFB-E97B-C80E-BD4D-E6D8D90B47A6}"/>
              </a:ext>
            </a:extLst>
          </p:cNvPr>
          <p:cNvSpPr txBox="1"/>
          <p:nvPr/>
        </p:nvSpPr>
        <p:spPr>
          <a:xfrm>
            <a:off x="2194904" y="4451873"/>
            <a:ext cx="2198911" cy="3206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776">
              <a:lnSpc>
                <a:spcPts val="2508"/>
              </a:lnSpc>
            </a:pPr>
            <a:r>
              <a:rPr sz="2138" dirty="0"/>
              <a:t>The</a:t>
            </a:r>
            <a:r>
              <a:rPr sz="2138" spc="-23" dirty="0"/>
              <a:t> </a:t>
            </a:r>
            <a:r>
              <a:rPr sz="2138" spc="36" dirty="0">
                <a:solidFill>
                  <a:srgbClr val="929292"/>
                </a:solidFill>
              </a:rPr>
              <a:t>cat</a:t>
            </a:r>
            <a:r>
              <a:rPr sz="2138" spc="-23" dirty="0">
                <a:solidFill>
                  <a:srgbClr val="929292"/>
                </a:solidFill>
              </a:rPr>
              <a:t> </a:t>
            </a:r>
            <a:r>
              <a:rPr sz="2138" dirty="0">
                <a:solidFill>
                  <a:srgbClr val="929292"/>
                </a:solidFill>
              </a:rPr>
              <a:t>sat</a:t>
            </a:r>
            <a:r>
              <a:rPr sz="2138" spc="-23" dirty="0">
                <a:solidFill>
                  <a:srgbClr val="929292"/>
                </a:solidFill>
              </a:rPr>
              <a:t> </a:t>
            </a:r>
            <a:r>
              <a:rPr sz="2138" dirty="0">
                <a:solidFill>
                  <a:srgbClr val="929292"/>
                </a:solidFill>
              </a:rPr>
              <a:t>on</a:t>
            </a:r>
            <a:r>
              <a:rPr sz="2138" spc="-23" dirty="0">
                <a:solidFill>
                  <a:srgbClr val="929292"/>
                </a:solidFill>
              </a:rPr>
              <a:t> </a:t>
            </a:r>
            <a:r>
              <a:rPr sz="2138" spc="-11" dirty="0">
                <a:solidFill>
                  <a:srgbClr val="929292"/>
                </a:solidFill>
              </a:rPr>
              <a:t>the</a:t>
            </a:r>
            <a:endParaRPr sz="2138"/>
          </a:p>
        </p:txBody>
      </p:sp>
      <p:sp>
        <p:nvSpPr>
          <p:cNvPr id="18" name="object 18">
            <a:extLst>
              <a:ext uri="{FF2B5EF4-FFF2-40B4-BE49-F238E27FC236}">
                <a16:creationId xmlns:a16="http://schemas.microsoft.com/office/drawing/2014/main" id="{7D07B4C3-4CDA-F99F-3FC9-225E241791EC}"/>
              </a:ext>
            </a:extLst>
          </p:cNvPr>
          <p:cNvSpPr txBox="1"/>
          <p:nvPr/>
        </p:nvSpPr>
        <p:spPr>
          <a:xfrm>
            <a:off x="6767203" y="2708624"/>
            <a:ext cx="1122559" cy="388805"/>
          </a:xfrm>
          <a:prstGeom prst="rect">
            <a:avLst/>
          </a:prstGeom>
        </p:spPr>
        <p:txBody>
          <a:bodyPr vert="horz" wrap="square" lIns="0" tIns="7220" rIns="0" bIns="0" rtlCol="0">
            <a:spAutoFit/>
          </a:bodyPr>
          <a:lstStyle/>
          <a:p>
            <a:pPr marL="17328">
              <a:spcBef>
                <a:spcPts val="57"/>
              </a:spcBef>
            </a:pPr>
            <a:r>
              <a:rPr sz="2479" i="1" dirty="0">
                <a:latin typeface="Times New Roman"/>
                <a:cs typeface="Times New Roman"/>
              </a:rPr>
              <a:t>V</a:t>
            </a:r>
            <a:r>
              <a:rPr sz="2479" i="1" spc="70" dirty="0">
                <a:latin typeface="Times New Roman"/>
                <a:cs typeface="Times New Roman"/>
              </a:rPr>
              <a:t> </a:t>
            </a:r>
            <a:r>
              <a:rPr sz="2479" spc="327" dirty="0">
                <a:latin typeface="Cambria"/>
                <a:cs typeface="Cambria"/>
              </a:rPr>
              <a:t>=</a:t>
            </a:r>
            <a:r>
              <a:rPr sz="2479" spc="146" dirty="0">
                <a:latin typeface="Cambria"/>
                <a:cs typeface="Cambria"/>
              </a:rPr>
              <a:t> </a:t>
            </a:r>
            <a:r>
              <a:rPr sz="2479" i="1" spc="-11" dirty="0">
                <a:latin typeface="Times New Roman"/>
                <a:cs typeface="Times New Roman"/>
              </a:rPr>
              <a:t>W</a:t>
            </a:r>
            <a:r>
              <a:rPr sz="2626" i="1" spc="-17" baseline="-19480" dirty="0">
                <a:latin typeface="Times New Roman"/>
                <a:cs typeface="Times New Roman"/>
              </a:rPr>
              <a:t>v</a:t>
            </a:r>
            <a:r>
              <a:rPr sz="2479" i="1" spc="-11" dirty="0">
                <a:latin typeface="Times New Roman"/>
                <a:cs typeface="Times New Roman"/>
              </a:rPr>
              <a:t>x</a:t>
            </a:r>
            <a:endParaRPr sz="2479">
              <a:latin typeface="Times New Roman"/>
              <a:cs typeface="Times New Roman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CCB0947-05BD-CCDD-6B61-77026BB9665C}"/>
                  </a:ext>
                </a:extLst>
              </p:cNvPr>
              <p:cNvSpPr txBox="1"/>
              <p:nvPr/>
            </p:nvSpPr>
            <p:spPr>
              <a:xfrm>
                <a:off x="6045382" y="823689"/>
                <a:ext cx="3553457" cy="12352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143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altLang="zh-TW" sz="140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14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400" b="1" i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𝐖</m:t>
                          </m:r>
                        </m:e>
                        <m:sup>
                          <m:r>
                            <a:rPr lang="en-US" altLang="zh-TW" sz="14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sup>
                      </m:sSup>
                      <m:r>
                        <a:rPr lang="en-US" altLang="zh-TW" sz="1400" b="1" i="0" smtClean="0">
                          <a:latin typeface="Cambria Math" panose="02040503050406030204" pitchFamily="18" charset="0"/>
                        </a:rPr>
                        <m:t>𝐱</m:t>
                      </m:r>
                    </m:oMath>
                  </m:oMathPara>
                </a14:m>
                <a:endParaRPr lang="en-US" altLang="zh-TW" sz="1400" b="1" dirty="0">
                  <a:latin typeface="Corbel" panose="020B0503020204020204" pitchFamily="34" charset="0"/>
                </a:endParaRPr>
              </a:p>
              <a:p>
                <a:pPr marL="1143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en-US" altLang="zh-TW" sz="140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14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400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𝐖</m:t>
                          </m:r>
                        </m:e>
                        <m:sup>
                          <m:r>
                            <a:rPr lang="en-US" altLang="zh-TW" sz="14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</m:sSup>
                      <m:r>
                        <a:rPr lang="en-US" altLang="zh-TW" sz="1400" b="1" i="0" smtClean="0">
                          <a:latin typeface="Cambria Math" panose="02040503050406030204" pitchFamily="18" charset="0"/>
                        </a:rPr>
                        <m:t>𝐱</m:t>
                      </m:r>
                    </m:oMath>
                  </m:oMathPara>
                </a14:m>
                <a:endParaRPr lang="en-US" altLang="zh-TW" sz="1400" b="1" dirty="0">
                  <a:latin typeface="Corbel" panose="020B0503020204020204" pitchFamily="34" charset="0"/>
                </a:endParaRPr>
              </a:p>
              <a:p>
                <a:pPr marL="1143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altLang="zh-TW" sz="140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14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400" b="1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𝐖</m:t>
                          </m:r>
                        </m:e>
                        <m:sup>
                          <m:r>
                            <a:rPr lang="en-US" altLang="zh-TW" sz="140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sup>
                      </m:sSup>
                      <m:r>
                        <a:rPr lang="en-US" altLang="zh-TW" sz="1400" b="1" i="0" smtClean="0">
                          <a:latin typeface="Cambria Math" panose="02040503050406030204" pitchFamily="18" charset="0"/>
                        </a:rPr>
                        <m:t>𝐱</m:t>
                      </m:r>
                    </m:oMath>
                  </m:oMathPara>
                </a14:m>
                <a:endParaRPr lang="en-US" b="1" dirty="0">
                  <a:latin typeface="Corbel" panose="020B0503020204020204" pitchFamily="34" charset="0"/>
                  <a:cs typeface="Calibri"/>
                </a:endParaRPr>
              </a:p>
              <a:p>
                <a:pPr marL="1143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400" b="0" i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Attention</m:t>
                      </m:r>
                      <m:r>
                        <a:rPr lang="en-US" sz="1400" b="0" i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TW" b="1"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1400" b="0" i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140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1400" smtClean="0">
                          <a:latin typeface="Cambria Math" panose="02040503050406030204" pitchFamily="18" charset="0"/>
                        </a:rPr>
                        <m:t>softmax</m:t>
                      </m:r>
                      <m:d>
                        <m:d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  <m:r>
                                    <a:rPr lang="en-US" sz="140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p>
                                  <m:r>
                                    <m:rPr>
                                      <m:sty m:val="p"/>
                                    </m:rPr>
                                    <a:rPr lang="en-US" sz="1400" smtClean="0">
                                      <a:latin typeface="Cambria Math" panose="02040503050406030204" pitchFamily="18" charset="0"/>
                                    </a:rPr>
                                    <m:t>T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√</m:t>
                              </m:r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den>
                          </m:f>
                        </m:e>
                      </m:d>
                      <m:r>
                        <a:rPr lang="en-US" sz="140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en-US" sz="14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CCB0947-05BD-CCDD-6B61-77026BB966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5382" y="823689"/>
                <a:ext cx="3553457" cy="12352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18E3A15B-2D4C-D514-228E-94291E0F43E7}"/>
              </a:ext>
            </a:extLst>
          </p:cNvPr>
          <p:cNvSpPr txBox="1"/>
          <p:nvPr/>
        </p:nvSpPr>
        <p:spPr>
          <a:xfrm>
            <a:off x="7139941" y="4496289"/>
            <a:ext cx="211727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[Slide credit: Arman Cohan]</a:t>
            </a:r>
          </a:p>
        </p:txBody>
      </p:sp>
    </p:spTree>
    <p:extLst>
      <p:ext uri="{BB962C8B-B14F-4D97-AF65-F5344CB8AC3E}">
        <p14:creationId xmlns:p14="http://schemas.microsoft.com/office/powerpoint/2010/main" val="320279532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B338D8-3ABF-4AE6-34B8-3EBF2F9DA7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FF2B5EF4-FFF2-40B4-BE49-F238E27FC236}">
                <a16:creationId xmlns:a16="http://schemas.microsoft.com/office/drawing/2014/main" id="{3272C0EC-6098-8F1E-6056-B5649593078A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01770" y="2354015"/>
            <a:ext cx="1596541" cy="1368905"/>
          </a:xfrm>
          <a:prstGeom prst="rect">
            <a:avLst/>
          </a:prstGeom>
        </p:spPr>
      </p:pic>
      <p:pic>
        <p:nvPicPr>
          <p:cNvPr id="3" name="object 3">
            <a:extLst>
              <a:ext uri="{FF2B5EF4-FFF2-40B4-BE49-F238E27FC236}">
                <a16:creationId xmlns:a16="http://schemas.microsoft.com/office/drawing/2014/main" id="{4FB2D850-60F7-5259-DF04-2EF03D868DE6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530715" y="2389229"/>
            <a:ext cx="1596541" cy="1438216"/>
          </a:xfrm>
          <a:prstGeom prst="rect">
            <a:avLst/>
          </a:prstGeom>
        </p:spPr>
      </p:pic>
      <p:sp>
        <p:nvSpPr>
          <p:cNvPr id="4" name="object 4">
            <a:extLst>
              <a:ext uri="{FF2B5EF4-FFF2-40B4-BE49-F238E27FC236}">
                <a16:creationId xmlns:a16="http://schemas.microsoft.com/office/drawing/2014/main" id="{24FC5A62-C7A2-1A5B-6014-B8ACAD5C400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065" rIns="0" bIns="0" rtlCol="0">
            <a:spAutoFit/>
          </a:bodyPr>
          <a:lstStyle/>
          <a:p>
            <a:pPr marL="5776">
              <a:lnSpc>
                <a:spcPct val="100000"/>
              </a:lnSpc>
              <a:spcBef>
                <a:spcPts val="48"/>
              </a:spcBef>
            </a:pPr>
            <a:r>
              <a:rPr dirty="0"/>
              <a:t>Making</a:t>
            </a:r>
            <a:r>
              <a:rPr spc="-32" dirty="0"/>
              <a:t> </a:t>
            </a:r>
            <a:r>
              <a:rPr dirty="0"/>
              <a:t>decoding</a:t>
            </a:r>
            <a:r>
              <a:rPr spc="-27" dirty="0"/>
              <a:t> </a:t>
            </a:r>
            <a:r>
              <a:rPr dirty="0"/>
              <a:t>more</a:t>
            </a:r>
            <a:r>
              <a:rPr spc="-25" dirty="0"/>
              <a:t> </a:t>
            </a:r>
            <a:r>
              <a:rPr spc="-5" dirty="0"/>
              <a:t>efficient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9A3E0CA3-84DE-FB82-7EF7-25A192D0F47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We are computing the Keys and Values many times! </a:t>
            </a:r>
          </a:p>
          <a:p>
            <a:pPr lvl="1"/>
            <a:r>
              <a:rPr lang="en-US" dirty="0"/>
              <a:t>Let’s reduce redundancy! 😤</a:t>
            </a:r>
          </a:p>
          <a:p>
            <a:endParaRPr lang="en-US" dirty="0"/>
          </a:p>
        </p:txBody>
      </p:sp>
      <p:sp>
        <p:nvSpPr>
          <p:cNvPr id="19" name="object 19">
            <a:extLst>
              <a:ext uri="{FF2B5EF4-FFF2-40B4-BE49-F238E27FC236}">
                <a16:creationId xmlns:a16="http://schemas.microsoft.com/office/drawing/2014/main" id="{1E3030FD-79A5-43FC-AE87-3F7B515D0F9E}"/>
              </a:ext>
            </a:extLst>
          </p:cNvPr>
          <p:cNvSpPr txBox="1">
            <a:spLocks noGrp="1"/>
          </p:cNvSpPr>
          <p:nvPr>
            <p:ph type="sldNum" sz="quarter" idx="4294967295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ctr" anchorCtr="0">
            <a:normAutofit fontScale="2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65100">
              <a:lnSpc>
                <a:spcPts val="1975"/>
              </a:lnSpc>
            </a:pPr>
            <a:fld id="{00000000-1234-1234-1234-123412341234}" type="slidenum">
              <a:rPr lang="en" smtClean="0"/>
              <a:pPr marL="165100">
                <a:lnSpc>
                  <a:spcPts val="1975"/>
                </a:lnSpc>
              </a:pPr>
              <a:t>64</a:t>
            </a:fld>
            <a:endParaRPr spc="-11" dirty="0"/>
          </a:p>
        </p:txBody>
      </p:sp>
      <p:pic>
        <p:nvPicPr>
          <p:cNvPr id="5" name="object 5">
            <a:extLst>
              <a:ext uri="{FF2B5EF4-FFF2-40B4-BE49-F238E27FC236}">
                <a16:creationId xmlns:a16="http://schemas.microsoft.com/office/drawing/2014/main" id="{1B9C9730-30BB-54AC-3F25-71D8045ACAF1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706453" y="2348832"/>
            <a:ext cx="1214977" cy="242591"/>
          </a:xfrm>
          <a:prstGeom prst="rect">
            <a:avLst/>
          </a:prstGeom>
        </p:spPr>
      </p:pic>
      <p:sp>
        <p:nvSpPr>
          <p:cNvPr id="12" name="object 12">
            <a:extLst>
              <a:ext uri="{FF2B5EF4-FFF2-40B4-BE49-F238E27FC236}">
                <a16:creationId xmlns:a16="http://schemas.microsoft.com/office/drawing/2014/main" id="{11665546-1E69-B32C-4C48-DD1DE9EAA440}"/>
              </a:ext>
            </a:extLst>
          </p:cNvPr>
          <p:cNvSpPr txBox="1"/>
          <p:nvPr/>
        </p:nvSpPr>
        <p:spPr>
          <a:xfrm>
            <a:off x="1603299" y="2814769"/>
            <a:ext cx="1232592" cy="201720"/>
          </a:xfrm>
          <a:prstGeom prst="rect">
            <a:avLst/>
          </a:prstGeom>
        </p:spPr>
        <p:txBody>
          <a:bodyPr vert="horz" wrap="square" lIns="0" tIns="5776" rIns="0" bIns="0" rtlCol="0">
            <a:spAutoFit/>
          </a:bodyPr>
          <a:lstStyle/>
          <a:p>
            <a:pPr marL="5776">
              <a:spcBef>
                <a:spcPts val="45"/>
              </a:spcBef>
            </a:pPr>
            <a:r>
              <a:rPr sz="1273" dirty="0"/>
              <a:t>q:</a:t>
            </a:r>
            <a:r>
              <a:rPr sz="1273" spc="34" dirty="0"/>
              <a:t> </a:t>
            </a:r>
            <a:r>
              <a:rPr sz="1273" dirty="0"/>
              <a:t>the</a:t>
            </a:r>
            <a:r>
              <a:rPr sz="1273" spc="36" dirty="0"/>
              <a:t> </a:t>
            </a:r>
            <a:r>
              <a:rPr sz="1273" dirty="0"/>
              <a:t>next</a:t>
            </a:r>
            <a:r>
              <a:rPr sz="1273" spc="36" dirty="0"/>
              <a:t> </a:t>
            </a:r>
            <a:r>
              <a:rPr sz="1273" spc="-5" dirty="0"/>
              <a:t>token</a:t>
            </a:r>
            <a:endParaRPr sz="1273"/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id="{09D5084B-1575-6F48-A75C-497FAE03C1A6}"/>
              </a:ext>
            </a:extLst>
          </p:cNvPr>
          <p:cNvSpPr txBox="1"/>
          <p:nvPr/>
        </p:nvSpPr>
        <p:spPr>
          <a:xfrm>
            <a:off x="4745952" y="3871970"/>
            <a:ext cx="1214109" cy="201720"/>
          </a:xfrm>
          <a:prstGeom prst="rect">
            <a:avLst/>
          </a:prstGeom>
        </p:spPr>
        <p:txBody>
          <a:bodyPr vert="horz" wrap="square" lIns="0" tIns="5776" rIns="0" bIns="0" rtlCol="0">
            <a:spAutoFit/>
          </a:bodyPr>
          <a:lstStyle/>
          <a:p>
            <a:pPr marL="5776">
              <a:spcBef>
                <a:spcPts val="45"/>
              </a:spcBef>
            </a:pPr>
            <a:r>
              <a:rPr sz="1273" dirty="0"/>
              <a:t>previous</a:t>
            </a:r>
            <a:r>
              <a:rPr sz="1273" spc="18" dirty="0"/>
              <a:t> context</a:t>
            </a:r>
            <a:endParaRPr sz="1273"/>
          </a:p>
        </p:txBody>
      </p:sp>
      <p:pic>
        <p:nvPicPr>
          <p:cNvPr id="14" name="object 14">
            <a:extLst>
              <a:ext uri="{FF2B5EF4-FFF2-40B4-BE49-F238E27FC236}">
                <a16:creationId xmlns:a16="http://schemas.microsoft.com/office/drawing/2014/main" id="{F3DF29DF-2F89-BFF2-C0C9-A977D0E6D020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138253" y="2999295"/>
            <a:ext cx="4379106" cy="1884778"/>
          </a:xfrm>
          <a:prstGeom prst="rect">
            <a:avLst/>
          </a:prstGeom>
        </p:spPr>
      </p:pic>
      <p:sp>
        <p:nvSpPr>
          <p:cNvPr id="15" name="object 15">
            <a:extLst>
              <a:ext uri="{FF2B5EF4-FFF2-40B4-BE49-F238E27FC236}">
                <a16:creationId xmlns:a16="http://schemas.microsoft.com/office/drawing/2014/main" id="{F8177ECE-402C-E006-D7CC-E12F907E254F}"/>
              </a:ext>
            </a:extLst>
          </p:cNvPr>
          <p:cNvSpPr txBox="1"/>
          <p:nvPr/>
        </p:nvSpPr>
        <p:spPr>
          <a:xfrm>
            <a:off x="3834702" y="2709410"/>
            <a:ext cx="1147974" cy="388805"/>
          </a:xfrm>
          <a:prstGeom prst="rect">
            <a:avLst/>
          </a:prstGeom>
        </p:spPr>
        <p:txBody>
          <a:bodyPr vert="horz" wrap="square" lIns="0" tIns="7220" rIns="0" bIns="0" rtlCol="0">
            <a:spAutoFit/>
          </a:bodyPr>
          <a:lstStyle/>
          <a:p>
            <a:pPr marL="17328">
              <a:spcBef>
                <a:spcPts val="57"/>
              </a:spcBef>
            </a:pPr>
            <a:r>
              <a:rPr sz="2479" i="1" dirty="0">
                <a:latin typeface="Times New Roman"/>
                <a:cs typeface="Times New Roman"/>
              </a:rPr>
              <a:t>K</a:t>
            </a:r>
            <a:r>
              <a:rPr sz="2479" i="1" spc="70" dirty="0">
                <a:latin typeface="Times New Roman"/>
                <a:cs typeface="Times New Roman"/>
              </a:rPr>
              <a:t> </a:t>
            </a:r>
            <a:r>
              <a:rPr sz="2479" spc="327" dirty="0">
                <a:latin typeface="Cambria"/>
                <a:cs typeface="Cambria"/>
              </a:rPr>
              <a:t>=</a:t>
            </a:r>
            <a:r>
              <a:rPr sz="2479" spc="146" dirty="0">
                <a:latin typeface="Cambria"/>
                <a:cs typeface="Cambria"/>
              </a:rPr>
              <a:t> </a:t>
            </a:r>
            <a:r>
              <a:rPr sz="2479" i="1" spc="-11" dirty="0">
                <a:latin typeface="Times New Roman"/>
                <a:cs typeface="Times New Roman"/>
              </a:rPr>
              <a:t>W</a:t>
            </a:r>
            <a:r>
              <a:rPr sz="2626" i="1" spc="-17" baseline="-19480" dirty="0">
                <a:latin typeface="Times New Roman"/>
                <a:cs typeface="Times New Roman"/>
              </a:rPr>
              <a:t>k</a:t>
            </a:r>
            <a:r>
              <a:rPr sz="2479" i="1" spc="-11" dirty="0">
                <a:latin typeface="Times New Roman"/>
                <a:cs typeface="Times New Roman"/>
              </a:rPr>
              <a:t>x</a:t>
            </a:r>
            <a:endParaRPr sz="2479">
              <a:latin typeface="Times New Roman"/>
              <a:cs typeface="Times New Roman"/>
            </a:endParaRPr>
          </a:p>
        </p:txBody>
      </p:sp>
      <p:sp>
        <p:nvSpPr>
          <p:cNvPr id="18" name="object 18">
            <a:extLst>
              <a:ext uri="{FF2B5EF4-FFF2-40B4-BE49-F238E27FC236}">
                <a16:creationId xmlns:a16="http://schemas.microsoft.com/office/drawing/2014/main" id="{DA97AFFF-6690-EB57-42A9-71C892500688}"/>
              </a:ext>
            </a:extLst>
          </p:cNvPr>
          <p:cNvSpPr txBox="1"/>
          <p:nvPr/>
        </p:nvSpPr>
        <p:spPr>
          <a:xfrm>
            <a:off x="2194904" y="4451873"/>
            <a:ext cx="2198911" cy="3206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776">
              <a:lnSpc>
                <a:spcPts val="2508"/>
              </a:lnSpc>
            </a:pPr>
            <a:r>
              <a:rPr sz="2138" dirty="0"/>
              <a:t>The</a:t>
            </a:r>
            <a:r>
              <a:rPr sz="2138" spc="-23" dirty="0"/>
              <a:t> </a:t>
            </a:r>
            <a:r>
              <a:rPr sz="2138" spc="36" dirty="0">
                <a:solidFill>
                  <a:srgbClr val="929292"/>
                </a:solidFill>
              </a:rPr>
              <a:t>cat</a:t>
            </a:r>
            <a:r>
              <a:rPr sz="2138" spc="-23" dirty="0">
                <a:solidFill>
                  <a:srgbClr val="929292"/>
                </a:solidFill>
              </a:rPr>
              <a:t> </a:t>
            </a:r>
            <a:r>
              <a:rPr sz="2138" dirty="0">
                <a:solidFill>
                  <a:srgbClr val="929292"/>
                </a:solidFill>
              </a:rPr>
              <a:t>sat</a:t>
            </a:r>
            <a:r>
              <a:rPr sz="2138" spc="-23" dirty="0">
                <a:solidFill>
                  <a:srgbClr val="929292"/>
                </a:solidFill>
              </a:rPr>
              <a:t> </a:t>
            </a:r>
            <a:r>
              <a:rPr sz="2138" dirty="0">
                <a:solidFill>
                  <a:srgbClr val="929292"/>
                </a:solidFill>
              </a:rPr>
              <a:t>on</a:t>
            </a:r>
            <a:r>
              <a:rPr sz="2138" spc="-23" dirty="0">
                <a:solidFill>
                  <a:srgbClr val="929292"/>
                </a:solidFill>
              </a:rPr>
              <a:t> </a:t>
            </a:r>
            <a:r>
              <a:rPr sz="2138" spc="-11" dirty="0">
                <a:solidFill>
                  <a:srgbClr val="929292"/>
                </a:solidFill>
              </a:rPr>
              <a:t>the</a:t>
            </a:r>
            <a:endParaRPr sz="2138"/>
          </a:p>
        </p:txBody>
      </p:sp>
      <p:sp>
        <p:nvSpPr>
          <p:cNvPr id="16" name="object 16">
            <a:extLst>
              <a:ext uri="{FF2B5EF4-FFF2-40B4-BE49-F238E27FC236}">
                <a16:creationId xmlns:a16="http://schemas.microsoft.com/office/drawing/2014/main" id="{C46CFD2C-F785-011E-ED4C-773383EFF175}"/>
              </a:ext>
            </a:extLst>
          </p:cNvPr>
          <p:cNvSpPr txBox="1"/>
          <p:nvPr/>
        </p:nvSpPr>
        <p:spPr>
          <a:xfrm>
            <a:off x="6767203" y="2708624"/>
            <a:ext cx="1122559" cy="388805"/>
          </a:xfrm>
          <a:prstGeom prst="rect">
            <a:avLst/>
          </a:prstGeom>
        </p:spPr>
        <p:txBody>
          <a:bodyPr vert="horz" wrap="square" lIns="0" tIns="7220" rIns="0" bIns="0" rtlCol="0">
            <a:spAutoFit/>
          </a:bodyPr>
          <a:lstStyle/>
          <a:p>
            <a:pPr marL="17328">
              <a:spcBef>
                <a:spcPts val="57"/>
              </a:spcBef>
            </a:pPr>
            <a:r>
              <a:rPr sz="2479" i="1" dirty="0">
                <a:latin typeface="Times New Roman"/>
                <a:cs typeface="Times New Roman"/>
              </a:rPr>
              <a:t>V</a:t>
            </a:r>
            <a:r>
              <a:rPr sz="2479" i="1" spc="70" dirty="0">
                <a:latin typeface="Times New Roman"/>
                <a:cs typeface="Times New Roman"/>
              </a:rPr>
              <a:t> </a:t>
            </a:r>
            <a:r>
              <a:rPr sz="2479" spc="327" dirty="0">
                <a:latin typeface="Cambria"/>
                <a:cs typeface="Cambria"/>
              </a:rPr>
              <a:t>=</a:t>
            </a:r>
            <a:r>
              <a:rPr sz="2479" spc="146" dirty="0">
                <a:latin typeface="Cambria"/>
                <a:cs typeface="Cambria"/>
              </a:rPr>
              <a:t> </a:t>
            </a:r>
            <a:r>
              <a:rPr sz="2479" i="1" spc="-11" dirty="0">
                <a:latin typeface="Times New Roman"/>
                <a:cs typeface="Times New Roman"/>
              </a:rPr>
              <a:t>W</a:t>
            </a:r>
            <a:r>
              <a:rPr sz="2626" i="1" spc="-17" baseline="-19480" dirty="0">
                <a:latin typeface="Times New Roman"/>
                <a:cs typeface="Times New Roman"/>
              </a:rPr>
              <a:t>v</a:t>
            </a:r>
            <a:r>
              <a:rPr sz="2479" i="1" spc="-11" dirty="0">
                <a:latin typeface="Times New Roman"/>
                <a:cs typeface="Times New Roman"/>
              </a:rPr>
              <a:t>x</a:t>
            </a:r>
            <a:endParaRPr sz="2479">
              <a:latin typeface="Times New Roman"/>
              <a:cs typeface="Times New Roman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99DE0D8-3E2C-4244-A916-2281681CE937}"/>
                  </a:ext>
                </a:extLst>
              </p:cNvPr>
              <p:cNvSpPr txBox="1"/>
              <p:nvPr/>
            </p:nvSpPr>
            <p:spPr>
              <a:xfrm>
                <a:off x="6045382" y="823689"/>
                <a:ext cx="3553457" cy="12352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143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altLang="zh-TW" sz="140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14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400" b="1" i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𝐖</m:t>
                          </m:r>
                        </m:e>
                        <m:sup>
                          <m:r>
                            <a:rPr lang="en-US" altLang="zh-TW" sz="14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sup>
                      </m:sSup>
                      <m:r>
                        <a:rPr lang="en-US" altLang="zh-TW" sz="1400" b="1" i="0" smtClean="0">
                          <a:latin typeface="Cambria Math" panose="02040503050406030204" pitchFamily="18" charset="0"/>
                        </a:rPr>
                        <m:t>𝐱</m:t>
                      </m:r>
                    </m:oMath>
                  </m:oMathPara>
                </a14:m>
                <a:endParaRPr lang="en-US" altLang="zh-TW" sz="1400" b="1" dirty="0">
                  <a:latin typeface="Corbel" panose="020B0503020204020204" pitchFamily="34" charset="0"/>
                </a:endParaRPr>
              </a:p>
              <a:p>
                <a:pPr marL="1143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en-US" altLang="zh-TW" sz="140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14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400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𝐖</m:t>
                          </m:r>
                        </m:e>
                        <m:sup>
                          <m:r>
                            <a:rPr lang="en-US" altLang="zh-TW" sz="14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</m:sSup>
                      <m:r>
                        <a:rPr lang="en-US" altLang="zh-TW" sz="1400" b="1" i="0" smtClean="0">
                          <a:latin typeface="Cambria Math" panose="02040503050406030204" pitchFamily="18" charset="0"/>
                        </a:rPr>
                        <m:t>𝐱</m:t>
                      </m:r>
                    </m:oMath>
                  </m:oMathPara>
                </a14:m>
                <a:endParaRPr lang="en-US" altLang="zh-TW" sz="1400" b="1" dirty="0">
                  <a:latin typeface="Corbel" panose="020B0503020204020204" pitchFamily="34" charset="0"/>
                </a:endParaRPr>
              </a:p>
              <a:p>
                <a:pPr marL="1143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altLang="zh-TW" sz="140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14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400" b="1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𝐖</m:t>
                          </m:r>
                        </m:e>
                        <m:sup>
                          <m:r>
                            <a:rPr lang="en-US" altLang="zh-TW" sz="140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sup>
                      </m:sSup>
                      <m:r>
                        <a:rPr lang="en-US" altLang="zh-TW" sz="1400" b="1" i="0" smtClean="0">
                          <a:latin typeface="Cambria Math" panose="02040503050406030204" pitchFamily="18" charset="0"/>
                        </a:rPr>
                        <m:t>𝐱</m:t>
                      </m:r>
                    </m:oMath>
                  </m:oMathPara>
                </a14:m>
                <a:endParaRPr lang="en-US" b="1" dirty="0">
                  <a:latin typeface="Corbel" panose="020B0503020204020204" pitchFamily="34" charset="0"/>
                  <a:cs typeface="Calibri"/>
                </a:endParaRPr>
              </a:p>
              <a:p>
                <a:pPr marL="1143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400" b="0" i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Attention</m:t>
                      </m:r>
                      <m:r>
                        <a:rPr lang="en-US" sz="1400" b="0" i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TW" b="1"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1400" b="0" i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140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1400" smtClean="0">
                          <a:latin typeface="Cambria Math" panose="02040503050406030204" pitchFamily="18" charset="0"/>
                        </a:rPr>
                        <m:t>softmax</m:t>
                      </m:r>
                      <m:d>
                        <m:d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  <m:r>
                                    <a:rPr lang="en-US" sz="140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p>
                                  <m:r>
                                    <m:rPr>
                                      <m:sty m:val="p"/>
                                    </m:rPr>
                                    <a:rPr lang="en-US" sz="1400" smtClean="0">
                                      <a:latin typeface="Cambria Math" panose="02040503050406030204" pitchFamily="18" charset="0"/>
                                    </a:rPr>
                                    <m:t>T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√</m:t>
                              </m:r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den>
                          </m:f>
                        </m:e>
                      </m:d>
                      <m:r>
                        <a:rPr lang="en-US" sz="140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en-US" sz="14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99DE0D8-3E2C-4244-A916-2281681CE9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5382" y="823689"/>
                <a:ext cx="3553457" cy="12352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object 8">
            <a:extLst>
              <a:ext uri="{FF2B5EF4-FFF2-40B4-BE49-F238E27FC236}">
                <a16:creationId xmlns:a16="http://schemas.microsoft.com/office/drawing/2014/main" id="{D6F8B17A-3AD0-4E3C-EA14-59182A9C0A3C}"/>
              </a:ext>
            </a:extLst>
          </p:cNvPr>
          <p:cNvSpPr txBox="1"/>
          <p:nvPr/>
        </p:nvSpPr>
        <p:spPr>
          <a:xfrm>
            <a:off x="1439365" y="2299817"/>
            <a:ext cx="166925" cy="322897"/>
          </a:xfrm>
          <a:prstGeom prst="rect">
            <a:avLst/>
          </a:prstGeom>
        </p:spPr>
        <p:txBody>
          <a:bodyPr vert="horz" wrap="square" lIns="0" tIns="7798" rIns="0" bIns="0" rtlCol="0">
            <a:spAutoFit/>
          </a:bodyPr>
          <a:lstStyle/>
          <a:p>
            <a:pPr marL="5776">
              <a:spcBef>
                <a:spcPts val="61"/>
              </a:spcBef>
            </a:pPr>
            <a:r>
              <a:rPr sz="2047" spc="84" dirty="0">
                <a:solidFill>
                  <a:srgbClr val="5E5E5E"/>
                </a:solidFill>
              </a:rPr>
              <a:t>q</a:t>
            </a:r>
            <a:endParaRPr sz="2047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CF179B2-3227-D995-0046-DDDD899D4B73}"/>
              </a:ext>
            </a:extLst>
          </p:cNvPr>
          <p:cNvSpPr txBox="1"/>
          <p:nvPr/>
        </p:nvSpPr>
        <p:spPr>
          <a:xfrm>
            <a:off x="7139941" y="4496289"/>
            <a:ext cx="211727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[Slide credit: Arman Cohan]</a:t>
            </a:r>
          </a:p>
        </p:txBody>
      </p:sp>
    </p:spTree>
    <p:extLst>
      <p:ext uri="{BB962C8B-B14F-4D97-AF65-F5344CB8AC3E}">
        <p14:creationId xmlns:p14="http://schemas.microsoft.com/office/powerpoint/2010/main" val="149028794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800710-C634-79B0-CFE5-33548D0396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668D5CF8-B717-1B1C-3D44-2322E5B6F5C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065" rIns="0" bIns="0" rtlCol="0">
            <a:spAutoFit/>
          </a:bodyPr>
          <a:lstStyle/>
          <a:p>
            <a:pPr marL="5776">
              <a:lnSpc>
                <a:spcPct val="100000"/>
              </a:lnSpc>
              <a:spcBef>
                <a:spcPts val="48"/>
              </a:spcBef>
            </a:pPr>
            <a:r>
              <a:rPr dirty="0"/>
              <a:t>Making</a:t>
            </a:r>
            <a:r>
              <a:rPr spc="-32" dirty="0"/>
              <a:t> </a:t>
            </a:r>
            <a:r>
              <a:rPr dirty="0"/>
              <a:t>decoding</a:t>
            </a:r>
            <a:r>
              <a:rPr spc="-27" dirty="0"/>
              <a:t> </a:t>
            </a:r>
            <a:r>
              <a:rPr dirty="0"/>
              <a:t>more</a:t>
            </a:r>
            <a:r>
              <a:rPr spc="-25" dirty="0"/>
              <a:t> </a:t>
            </a:r>
            <a:r>
              <a:rPr spc="-5" dirty="0"/>
              <a:t>efficient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2BE6C9B-42FF-ACA8-3C1A-8DA5813103C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We are computing the Keys and Values many times! </a:t>
            </a:r>
          </a:p>
          <a:p>
            <a:pPr lvl="1"/>
            <a:r>
              <a:rPr lang="en-US" dirty="0"/>
              <a:t>Let’s reduce redundancy! 😤</a:t>
            </a:r>
          </a:p>
          <a:p>
            <a:endParaRPr lang="en-US" dirty="0"/>
          </a:p>
        </p:txBody>
      </p:sp>
      <p:sp>
        <p:nvSpPr>
          <p:cNvPr id="34" name="object 34">
            <a:extLst>
              <a:ext uri="{FF2B5EF4-FFF2-40B4-BE49-F238E27FC236}">
                <a16:creationId xmlns:a16="http://schemas.microsoft.com/office/drawing/2014/main" id="{6049456A-A0FB-7737-9475-2F03898EB2E8}"/>
              </a:ext>
            </a:extLst>
          </p:cNvPr>
          <p:cNvSpPr txBox="1">
            <a:spLocks noGrp="1"/>
          </p:cNvSpPr>
          <p:nvPr>
            <p:ph type="sldNum" sz="quarter" idx="4294967295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ctr" anchorCtr="0">
            <a:normAutofit fontScale="2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65100">
              <a:lnSpc>
                <a:spcPts val="1975"/>
              </a:lnSpc>
            </a:pPr>
            <a:fld id="{00000000-1234-1234-1234-123412341234}" type="slidenum">
              <a:rPr lang="en" smtClean="0"/>
              <a:pPr marL="165100">
                <a:lnSpc>
                  <a:spcPts val="1975"/>
                </a:lnSpc>
              </a:pPr>
              <a:t>65</a:t>
            </a:fld>
            <a:endParaRPr spc="-11" dirty="0"/>
          </a:p>
        </p:txBody>
      </p:sp>
      <p:grpSp>
        <p:nvGrpSpPr>
          <p:cNvPr id="3" name="object 3">
            <a:extLst>
              <a:ext uri="{FF2B5EF4-FFF2-40B4-BE49-F238E27FC236}">
                <a16:creationId xmlns:a16="http://schemas.microsoft.com/office/drawing/2014/main" id="{46EBA535-D441-469C-EC77-193FB3AD1C24}"/>
              </a:ext>
            </a:extLst>
          </p:cNvPr>
          <p:cNvGrpSpPr/>
          <p:nvPr/>
        </p:nvGrpSpPr>
        <p:grpSpPr>
          <a:xfrm>
            <a:off x="1706453" y="2348832"/>
            <a:ext cx="3310496" cy="2054801"/>
            <a:chOff x="3751383" y="5164530"/>
            <a:chExt cx="7279005" cy="4518025"/>
          </a:xfrm>
        </p:grpSpPr>
        <p:pic>
          <p:nvPicPr>
            <p:cNvPr id="4" name="object 4">
              <a:extLst>
                <a:ext uri="{FF2B5EF4-FFF2-40B4-BE49-F238E27FC236}">
                  <a16:creationId xmlns:a16="http://schemas.microsoft.com/office/drawing/2014/main" id="{F9BABB50-23C3-F724-000F-F8D866BD58B2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751383" y="5164530"/>
              <a:ext cx="2671450" cy="533400"/>
            </a:xfrm>
            <a:prstGeom prst="rect">
              <a:avLst/>
            </a:prstGeom>
          </p:spPr>
        </p:pic>
        <p:sp>
          <p:nvSpPr>
            <p:cNvPr id="5" name="object 5">
              <a:extLst>
                <a:ext uri="{FF2B5EF4-FFF2-40B4-BE49-F238E27FC236}">
                  <a16:creationId xmlns:a16="http://schemas.microsoft.com/office/drawing/2014/main" id="{60E2797B-6CCF-2C61-39E7-D2DAC349EA7D}"/>
                </a:ext>
              </a:extLst>
            </p:cNvPr>
            <p:cNvSpPr/>
            <p:nvPr/>
          </p:nvSpPr>
          <p:spPr>
            <a:xfrm>
              <a:off x="8386279" y="5193559"/>
              <a:ext cx="2613660" cy="2962275"/>
            </a:xfrm>
            <a:custGeom>
              <a:avLst/>
              <a:gdLst/>
              <a:ahLst/>
              <a:cxnLst/>
              <a:rect l="l" t="t" r="r" b="b"/>
              <a:pathLst>
                <a:path w="2613659" h="2962275">
                  <a:moveTo>
                    <a:pt x="2613303" y="0"/>
                  </a:moveTo>
                  <a:lnTo>
                    <a:pt x="0" y="0"/>
                  </a:lnTo>
                  <a:lnTo>
                    <a:pt x="0" y="2961870"/>
                  </a:lnTo>
                  <a:lnTo>
                    <a:pt x="2613303" y="2961870"/>
                  </a:lnTo>
                  <a:lnTo>
                    <a:pt x="2613303" y="0"/>
                  </a:lnTo>
                  <a:close/>
                </a:path>
              </a:pathLst>
            </a:custGeom>
            <a:solidFill>
              <a:srgbClr val="FFE6FB"/>
            </a:solidFill>
          </p:spPr>
          <p:txBody>
            <a:bodyPr wrap="square" lIns="0" tIns="0" rIns="0" bIns="0" rtlCol="0"/>
            <a:lstStyle/>
            <a:p>
              <a:endParaRPr sz="637"/>
            </a:p>
          </p:txBody>
        </p:sp>
        <p:pic>
          <p:nvPicPr>
            <p:cNvPr id="6" name="object 6">
              <a:extLst>
                <a:ext uri="{FF2B5EF4-FFF2-40B4-BE49-F238E27FC236}">
                  <a16:creationId xmlns:a16="http://schemas.microsoft.com/office/drawing/2014/main" id="{E3C36ADE-8CFC-29DE-7686-9B945535CD6B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98986" y="5175778"/>
              <a:ext cx="5230774" cy="4506624"/>
            </a:xfrm>
            <a:prstGeom prst="rect">
              <a:avLst/>
            </a:prstGeom>
          </p:spPr>
        </p:pic>
      </p:grpSp>
      <p:sp>
        <p:nvSpPr>
          <p:cNvPr id="7" name="object 7">
            <a:extLst>
              <a:ext uri="{FF2B5EF4-FFF2-40B4-BE49-F238E27FC236}">
                <a16:creationId xmlns:a16="http://schemas.microsoft.com/office/drawing/2014/main" id="{76A13644-2402-4B41-0E8B-1287F6D8AEB7}"/>
              </a:ext>
            </a:extLst>
          </p:cNvPr>
          <p:cNvSpPr txBox="1"/>
          <p:nvPr/>
        </p:nvSpPr>
        <p:spPr>
          <a:xfrm>
            <a:off x="3862628" y="2883430"/>
            <a:ext cx="1092236" cy="29400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5776">
              <a:spcBef>
                <a:spcPts val="55"/>
              </a:spcBef>
            </a:pPr>
            <a:r>
              <a:rPr sz="1865" spc="36" dirty="0"/>
              <a:t>K</a:t>
            </a:r>
            <a:r>
              <a:rPr sz="1865" spc="2" dirty="0"/>
              <a:t> </a:t>
            </a:r>
            <a:r>
              <a:rPr sz="1865" spc="36" dirty="0"/>
              <a:t>Cached</a:t>
            </a:r>
            <a:endParaRPr sz="1865"/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952E17AC-630A-84DC-1D0F-B5BEB6E8BE7C}"/>
              </a:ext>
            </a:extLst>
          </p:cNvPr>
          <p:cNvSpPr txBox="1"/>
          <p:nvPr/>
        </p:nvSpPr>
        <p:spPr>
          <a:xfrm>
            <a:off x="1439365" y="2299817"/>
            <a:ext cx="166925" cy="322897"/>
          </a:xfrm>
          <a:prstGeom prst="rect">
            <a:avLst/>
          </a:prstGeom>
        </p:spPr>
        <p:txBody>
          <a:bodyPr vert="horz" wrap="square" lIns="0" tIns="7798" rIns="0" bIns="0" rtlCol="0">
            <a:spAutoFit/>
          </a:bodyPr>
          <a:lstStyle/>
          <a:p>
            <a:pPr marL="5776">
              <a:spcBef>
                <a:spcPts val="61"/>
              </a:spcBef>
            </a:pPr>
            <a:r>
              <a:rPr sz="2047" spc="84" dirty="0">
                <a:solidFill>
                  <a:srgbClr val="5E5E5E"/>
                </a:solidFill>
              </a:rPr>
              <a:t>q</a:t>
            </a:r>
            <a:endParaRPr sz="2047" dirty="0"/>
          </a:p>
        </p:txBody>
      </p:sp>
      <p:sp>
        <p:nvSpPr>
          <p:cNvPr id="15" name="object 15">
            <a:extLst>
              <a:ext uri="{FF2B5EF4-FFF2-40B4-BE49-F238E27FC236}">
                <a16:creationId xmlns:a16="http://schemas.microsoft.com/office/drawing/2014/main" id="{665C00DC-E8D7-4736-96B9-07F3325D158A}"/>
              </a:ext>
            </a:extLst>
          </p:cNvPr>
          <p:cNvSpPr txBox="1"/>
          <p:nvPr/>
        </p:nvSpPr>
        <p:spPr>
          <a:xfrm>
            <a:off x="1603299" y="2814769"/>
            <a:ext cx="1232592" cy="201720"/>
          </a:xfrm>
          <a:prstGeom prst="rect">
            <a:avLst/>
          </a:prstGeom>
        </p:spPr>
        <p:txBody>
          <a:bodyPr vert="horz" wrap="square" lIns="0" tIns="5776" rIns="0" bIns="0" rtlCol="0">
            <a:spAutoFit/>
          </a:bodyPr>
          <a:lstStyle/>
          <a:p>
            <a:pPr marL="5776">
              <a:spcBef>
                <a:spcPts val="45"/>
              </a:spcBef>
            </a:pPr>
            <a:r>
              <a:rPr sz="1273" dirty="0"/>
              <a:t>q:</a:t>
            </a:r>
            <a:r>
              <a:rPr sz="1273" spc="34" dirty="0"/>
              <a:t> </a:t>
            </a:r>
            <a:r>
              <a:rPr sz="1273" dirty="0"/>
              <a:t>the</a:t>
            </a:r>
            <a:r>
              <a:rPr sz="1273" spc="36" dirty="0"/>
              <a:t> </a:t>
            </a:r>
            <a:r>
              <a:rPr sz="1273" dirty="0"/>
              <a:t>next</a:t>
            </a:r>
            <a:r>
              <a:rPr sz="1273" spc="36" dirty="0"/>
              <a:t> </a:t>
            </a:r>
            <a:r>
              <a:rPr sz="1273" spc="-5" dirty="0"/>
              <a:t>token</a:t>
            </a:r>
            <a:endParaRPr sz="1273"/>
          </a:p>
        </p:txBody>
      </p:sp>
      <p:sp>
        <p:nvSpPr>
          <p:cNvPr id="16" name="object 16">
            <a:extLst>
              <a:ext uri="{FF2B5EF4-FFF2-40B4-BE49-F238E27FC236}">
                <a16:creationId xmlns:a16="http://schemas.microsoft.com/office/drawing/2014/main" id="{55399429-9F88-7427-1646-D2483DF7DB9C}"/>
              </a:ext>
            </a:extLst>
          </p:cNvPr>
          <p:cNvSpPr txBox="1"/>
          <p:nvPr/>
        </p:nvSpPr>
        <p:spPr>
          <a:xfrm>
            <a:off x="4745952" y="3871970"/>
            <a:ext cx="1214109" cy="201720"/>
          </a:xfrm>
          <a:prstGeom prst="rect">
            <a:avLst/>
          </a:prstGeom>
        </p:spPr>
        <p:txBody>
          <a:bodyPr vert="horz" wrap="square" lIns="0" tIns="5776" rIns="0" bIns="0" rtlCol="0">
            <a:spAutoFit/>
          </a:bodyPr>
          <a:lstStyle/>
          <a:p>
            <a:pPr marL="5776">
              <a:spcBef>
                <a:spcPts val="45"/>
              </a:spcBef>
            </a:pPr>
            <a:r>
              <a:rPr sz="1273" dirty="0"/>
              <a:t>previous</a:t>
            </a:r>
            <a:r>
              <a:rPr sz="1273" spc="18" dirty="0"/>
              <a:t> context</a:t>
            </a:r>
            <a:endParaRPr sz="1273"/>
          </a:p>
        </p:txBody>
      </p:sp>
      <p:grpSp>
        <p:nvGrpSpPr>
          <p:cNvPr id="17" name="object 17">
            <a:extLst>
              <a:ext uri="{FF2B5EF4-FFF2-40B4-BE49-F238E27FC236}">
                <a16:creationId xmlns:a16="http://schemas.microsoft.com/office/drawing/2014/main" id="{FCB41356-618B-9CBA-7D48-5773DBEC0F30}"/>
              </a:ext>
            </a:extLst>
          </p:cNvPr>
          <p:cNvGrpSpPr/>
          <p:nvPr/>
        </p:nvGrpSpPr>
        <p:grpSpPr>
          <a:xfrm>
            <a:off x="2138253" y="2390783"/>
            <a:ext cx="5989102" cy="2487998"/>
            <a:chOff x="4700811" y="5256769"/>
            <a:chExt cx="13168630" cy="5470525"/>
          </a:xfrm>
        </p:grpSpPr>
        <p:sp>
          <p:nvSpPr>
            <p:cNvPr id="18" name="object 18">
              <a:extLst>
                <a:ext uri="{FF2B5EF4-FFF2-40B4-BE49-F238E27FC236}">
                  <a16:creationId xmlns:a16="http://schemas.microsoft.com/office/drawing/2014/main" id="{80AC0EE7-CBF0-EB8A-D875-49827509E6C0}"/>
                </a:ext>
              </a:extLst>
            </p:cNvPr>
            <p:cNvSpPr/>
            <p:nvPr/>
          </p:nvSpPr>
          <p:spPr>
            <a:xfrm>
              <a:off x="9801036" y="8141874"/>
              <a:ext cx="4284980" cy="1655445"/>
            </a:xfrm>
            <a:custGeom>
              <a:avLst/>
              <a:gdLst/>
              <a:ahLst/>
              <a:cxnLst/>
              <a:rect l="l" t="t" r="r" b="b"/>
              <a:pathLst>
                <a:path w="4284980" h="1655445">
                  <a:moveTo>
                    <a:pt x="23706" y="1600843"/>
                  </a:moveTo>
                  <a:lnTo>
                    <a:pt x="5312" y="1600843"/>
                  </a:lnTo>
                  <a:lnTo>
                    <a:pt x="0" y="1613543"/>
                  </a:lnTo>
                  <a:lnTo>
                    <a:pt x="21473" y="1613543"/>
                  </a:lnTo>
                  <a:lnTo>
                    <a:pt x="23706" y="1600843"/>
                  </a:lnTo>
                  <a:close/>
                </a:path>
                <a:path w="4284980" h="1655445">
                  <a:moveTo>
                    <a:pt x="24519" y="1588143"/>
                  </a:moveTo>
                  <a:lnTo>
                    <a:pt x="16981" y="1588143"/>
                  </a:lnTo>
                  <a:lnTo>
                    <a:pt x="14452" y="1600843"/>
                  </a:lnTo>
                  <a:lnTo>
                    <a:pt x="17332" y="1600843"/>
                  </a:lnTo>
                  <a:lnTo>
                    <a:pt x="24519" y="1588143"/>
                  </a:lnTo>
                  <a:close/>
                </a:path>
                <a:path w="4284980" h="1655445">
                  <a:moveTo>
                    <a:pt x="24519" y="1588143"/>
                  </a:moveTo>
                  <a:lnTo>
                    <a:pt x="17332" y="1600843"/>
                  </a:lnTo>
                  <a:lnTo>
                    <a:pt x="21160" y="1600843"/>
                  </a:lnTo>
                  <a:lnTo>
                    <a:pt x="24403" y="1592898"/>
                  </a:lnTo>
                  <a:lnTo>
                    <a:pt x="24519" y="1588143"/>
                  </a:lnTo>
                  <a:close/>
                </a:path>
                <a:path w="4284980" h="1655445">
                  <a:moveTo>
                    <a:pt x="24403" y="1592898"/>
                  </a:moveTo>
                  <a:lnTo>
                    <a:pt x="21160" y="1600843"/>
                  </a:lnTo>
                  <a:lnTo>
                    <a:pt x="24209" y="1600843"/>
                  </a:lnTo>
                  <a:lnTo>
                    <a:pt x="24403" y="1592898"/>
                  </a:lnTo>
                  <a:close/>
                </a:path>
                <a:path w="4284980" h="1655445">
                  <a:moveTo>
                    <a:pt x="50399" y="1588143"/>
                  </a:moveTo>
                  <a:lnTo>
                    <a:pt x="39691" y="1588143"/>
                  </a:lnTo>
                  <a:lnTo>
                    <a:pt x="24209" y="1600843"/>
                  </a:lnTo>
                  <a:lnTo>
                    <a:pt x="45977" y="1600843"/>
                  </a:lnTo>
                  <a:lnTo>
                    <a:pt x="50399" y="1588143"/>
                  </a:lnTo>
                  <a:close/>
                </a:path>
                <a:path w="4284980" h="1655445">
                  <a:moveTo>
                    <a:pt x="137554" y="1588143"/>
                  </a:moveTo>
                  <a:lnTo>
                    <a:pt x="128272" y="1588143"/>
                  </a:lnTo>
                  <a:lnTo>
                    <a:pt x="126601" y="1600843"/>
                  </a:lnTo>
                  <a:lnTo>
                    <a:pt x="132427" y="1600843"/>
                  </a:lnTo>
                  <a:lnTo>
                    <a:pt x="137554" y="1588143"/>
                  </a:lnTo>
                  <a:close/>
                </a:path>
                <a:path w="4284980" h="1655445">
                  <a:moveTo>
                    <a:pt x="26344" y="1588143"/>
                  </a:moveTo>
                  <a:lnTo>
                    <a:pt x="24519" y="1588143"/>
                  </a:lnTo>
                  <a:lnTo>
                    <a:pt x="24403" y="1592898"/>
                  </a:lnTo>
                  <a:lnTo>
                    <a:pt x="26344" y="1588143"/>
                  </a:lnTo>
                  <a:close/>
                </a:path>
                <a:path w="4284980" h="1655445">
                  <a:moveTo>
                    <a:pt x="68621" y="1575443"/>
                  </a:moveTo>
                  <a:lnTo>
                    <a:pt x="54036" y="1575443"/>
                  </a:lnTo>
                  <a:lnTo>
                    <a:pt x="46638" y="1588143"/>
                  </a:lnTo>
                  <a:lnTo>
                    <a:pt x="63654" y="1588143"/>
                  </a:lnTo>
                  <a:lnTo>
                    <a:pt x="68621" y="1575443"/>
                  </a:lnTo>
                  <a:close/>
                </a:path>
                <a:path w="4284980" h="1655445">
                  <a:moveTo>
                    <a:pt x="74151" y="1575443"/>
                  </a:moveTo>
                  <a:lnTo>
                    <a:pt x="73298" y="1575443"/>
                  </a:lnTo>
                  <a:lnTo>
                    <a:pt x="67230" y="1588143"/>
                  </a:lnTo>
                  <a:lnTo>
                    <a:pt x="74602" y="1588143"/>
                  </a:lnTo>
                  <a:lnTo>
                    <a:pt x="74151" y="1575443"/>
                  </a:lnTo>
                  <a:close/>
                </a:path>
                <a:path w="4284980" h="1655445">
                  <a:moveTo>
                    <a:pt x="108824" y="1562743"/>
                  </a:moveTo>
                  <a:lnTo>
                    <a:pt x="77938" y="1562743"/>
                  </a:lnTo>
                  <a:lnTo>
                    <a:pt x="77890" y="1575443"/>
                  </a:lnTo>
                  <a:lnTo>
                    <a:pt x="76445" y="1575443"/>
                  </a:lnTo>
                  <a:lnTo>
                    <a:pt x="79517" y="1588143"/>
                  </a:lnTo>
                  <a:lnTo>
                    <a:pt x="92053" y="1575443"/>
                  </a:lnTo>
                  <a:lnTo>
                    <a:pt x="108824" y="1562743"/>
                  </a:lnTo>
                  <a:close/>
                </a:path>
                <a:path w="4284980" h="1655445">
                  <a:moveTo>
                    <a:pt x="125238" y="1575443"/>
                  </a:moveTo>
                  <a:lnTo>
                    <a:pt x="117594" y="1575443"/>
                  </a:lnTo>
                  <a:lnTo>
                    <a:pt x="118437" y="1588143"/>
                  </a:lnTo>
                  <a:lnTo>
                    <a:pt x="120791" y="1588143"/>
                  </a:lnTo>
                  <a:lnTo>
                    <a:pt x="125238" y="1575443"/>
                  </a:lnTo>
                  <a:close/>
                </a:path>
                <a:path w="4284980" h="1655445">
                  <a:moveTo>
                    <a:pt x="135300" y="1575443"/>
                  </a:moveTo>
                  <a:lnTo>
                    <a:pt x="129864" y="1575443"/>
                  </a:lnTo>
                  <a:lnTo>
                    <a:pt x="125357" y="1588143"/>
                  </a:lnTo>
                  <a:lnTo>
                    <a:pt x="127051" y="1588143"/>
                  </a:lnTo>
                  <a:lnTo>
                    <a:pt x="135300" y="1575443"/>
                  </a:lnTo>
                  <a:close/>
                </a:path>
                <a:path w="4284980" h="1655445">
                  <a:moveTo>
                    <a:pt x="183693" y="1562743"/>
                  </a:moveTo>
                  <a:lnTo>
                    <a:pt x="165531" y="1562743"/>
                  </a:lnTo>
                  <a:lnTo>
                    <a:pt x="157809" y="1575443"/>
                  </a:lnTo>
                  <a:lnTo>
                    <a:pt x="148970" y="1575443"/>
                  </a:lnTo>
                  <a:lnTo>
                    <a:pt x="138501" y="1588143"/>
                  </a:lnTo>
                  <a:lnTo>
                    <a:pt x="158283" y="1588143"/>
                  </a:lnTo>
                  <a:lnTo>
                    <a:pt x="170028" y="1575443"/>
                  </a:lnTo>
                  <a:lnTo>
                    <a:pt x="183693" y="1562743"/>
                  </a:lnTo>
                  <a:close/>
                </a:path>
                <a:path w="4284980" h="1655445">
                  <a:moveTo>
                    <a:pt x="66230" y="1562743"/>
                  </a:moveTo>
                  <a:lnTo>
                    <a:pt x="61427" y="1562743"/>
                  </a:lnTo>
                  <a:lnTo>
                    <a:pt x="54750" y="1575443"/>
                  </a:lnTo>
                  <a:lnTo>
                    <a:pt x="65618" y="1575443"/>
                  </a:lnTo>
                  <a:lnTo>
                    <a:pt x="66230" y="1562743"/>
                  </a:lnTo>
                  <a:close/>
                </a:path>
                <a:path w="4284980" h="1655445">
                  <a:moveTo>
                    <a:pt x="130864" y="1562743"/>
                  </a:moveTo>
                  <a:lnTo>
                    <a:pt x="129544" y="1562743"/>
                  </a:lnTo>
                  <a:lnTo>
                    <a:pt x="125221" y="1575443"/>
                  </a:lnTo>
                  <a:lnTo>
                    <a:pt x="126377" y="1575443"/>
                  </a:lnTo>
                  <a:lnTo>
                    <a:pt x="130864" y="1562743"/>
                  </a:lnTo>
                  <a:close/>
                </a:path>
                <a:path w="4284980" h="1655445">
                  <a:moveTo>
                    <a:pt x="148150" y="1562743"/>
                  </a:moveTo>
                  <a:lnTo>
                    <a:pt x="132512" y="1562743"/>
                  </a:lnTo>
                  <a:lnTo>
                    <a:pt x="128385" y="1575443"/>
                  </a:lnTo>
                  <a:lnTo>
                    <a:pt x="138217" y="1575443"/>
                  </a:lnTo>
                  <a:lnTo>
                    <a:pt x="148150" y="1562743"/>
                  </a:lnTo>
                  <a:close/>
                </a:path>
                <a:path w="4284980" h="1655445">
                  <a:moveTo>
                    <a:pt x="157759" y="1562743"/>
                  </a:moveTo>
                  <a:lnTo>
                    <a:pt x="153621" y="1562743"/>
                  </a:lnTo>
                  <a:lnTo>
                    <a:pt x="149942" y="1575443"/>
                  </a:lnTo>
                  <a:lnTo>
                    <a:pt x="153907" y="1575443"/>
                  </a:lnTo>
                  <a:lnTo>
                    <a:pt x="157759" y="1562743"/>
                  </a:lnTo>
                  <a:close/>
                </a:path>
                <a:path w="4284980" h="1655445">
                  <a:moveTo>
                    <a:pt x="159786" y="1562743"/>
                  </a:moveTo>
                  <a:lnTo>
                    <a:pt x="153907" y="1575443"/>
                  </a:lnTo>
                  <a:lnTo>
                    <a:pt x="156433" y="1575443"/>
                  </a:lnTo>
                  <a:lnTo>
                    <a:pt x="159786" y="1562743"/>
                  </a:lnTo>
                  <a:close/>
                </a:path>
                <a:path w="4284980" h="1655445">
                  <a:moveTo>
                    <a:pt x="99235" y="1550043"/>
                  </a:moveTo>
                  <a:lnTo>
                    <a:pt x="90100" y="1550043"/>
                  </a:lnTo>
                  <a:lnTo>
                    <a:pt x="90372" y="1562743"/>
                  </a:lnTo>
                  <a:lnTo>
                    <a:pt x="99105" y="1550445"/>
                  </a:lnTo>
                  <a:lnTo>
                    <a:pt x="99235" y="1550043"/>
                  </a:lnTo>
                  <a:close/>
                </a:path>
                <a:path w="4284980" h="1655445">
                  <a:moveTo>
                    <a:pt x="125528" y="1550043"/>
                  </a:moveTo>
                  <a:lnTo>
                    <a:pt x="99390" y="1550043"/>
                  </a:lnTo>
                  <a:lnTo>
                    <a:pt x="99105" y="1550445"/>
                  </a:lnTo>
                  <a:lnTo>
                    <a:pt x="95115" y="1562743"/>
                  </a:lnTo>
                  <a:lnTo>
                    <a:pt x="115657" y="1562743"/>
                  </a:lnTo>
                  <a:lnTo>
                    <a:pt x="125528" y="1550043"/>
                  </a:lnTo>
                  <a:close/>
                </a:path>
                <a:path w="4284980" h="1655445">
                  <a:moveTo>
                    <a:pt x="138180" y="1550043"/>
                  </a:moveTo>
                  <a:lnTo>
                    <a:pt x="134404" y="1550043"/>
                  </a:lnTo>
                  <a:lnTo>
                    <a:pt x="125494" y="1562743"/>
                  </a:lnTo>
                  <a:lnTo>
                    <a:pt x="130964" y="1562743"/>
                  </a:lnTo>
                  <a:lnTo>
                    <a:pt x="138180" y="1550043"/>
                  </a:lnTo>
                  <a:close/>
                </a:path>
                <a:path w="4284980" h="1655445">
                  <a:moveTo>
                    <a:pt x="171758" y="1550043"/>
                  </a:moveTo>
                  <a:lnTo>
                    <a:pt x="149449" y="1550043"/>
                  </a:lnTo>
                  <a:lnTo>
                    <a:pt x="142219" y="1562743"/>
                  </a:lnTo>
                  <a:lnTo>
                    <a:pt x="165617" y="1562743"/>
                  </a:lnTo>
                  <a:lnTo>
                    <a:pt x="171758" y="1550043"/>
                  </a:lnTo>
                  <a:close/>
                </a:path>
                <a:path w="4284980" h="1655445">
                  <a:moveTo>
                    <a:pt x="179717" y="1550043"/>
                  </a:moveTo>
                  <a:lnTo>
                    <a:pt x="171758" y="1550043"/>
                  </a:lnTo>
                  <a:lnTo>
                    <a:pt x="170676" y="1562743"/>
                  </a:lnTo>
                  <a:lnTo>
                    <a:pt x="174100" y="1562743"/>
                  </a:lnTo>
                  <a:lnTo>
                    <a:pt x="179717" y="1550043"/>
                  </a:lnTo>
                  <a:close/>
                </a:path>
                <a:path w="4284980" h="1655445">
                  <a:moveTo>
                    <a:pt x="197340" y="1550043"/>
                  </a:moveTo>
                  <a:lnTo>
                    <a:pt x="191238" y="1550043"/>
                  </a:lnTo>
                  <a:lnTo>
                    <a:pt x="184978" y="1562743"/>
                  </a:lnTo>
                  <a:lnTo>
                    <a:pt x="192080" y="1562743"/>
                  </a:lnTo>
                  <a:lnTo>
                    <a:pt x="197340" y="1550043"/>
                  </a:lnTo>
                  <a:close/>
                </a:path>
                <a:path w="4284980" h="1655445">
                  <a:moveTo>
                    <a:pt x="197686" y="1553084"/>
                  </a:moveTo>
                  <a:lnTo>
                    <a:pt x="192080" y="1562743"/>
                  </a:lnTo>
                  <a:lnTo>
                    <a:pt x="198785" y="1562743"/>
                  </a:lnTo>
                  <a:lnTo>
                    <a:pt x="197686" y="1553084"/>
                  </a:lnTo>
                  <a:close/>
                </a:path>
                <a:path w="4284980" h="1655445">
                  <a:moveTo>
                    <a:pt x="199451" y="1550043"/>
                  </a:moveTo>
                  <a:lnTo>
                    <a:pt x="197686" y="1553084"/>
                  </a:lnTo>
                  <a:lnTo>
                    <a:pt x="198785" y="1562743"/>
                  </a:lnTo>
                  <a:lnTo>
                    <a:pt x="198871" y="1562592"/>
                  </a:lnTo>
                  <a:lnTo>
                    <a:pt x="199451" y="1550043"/>
                  </a:lnTo>
                  <a:close/>
                </a:path>
                <a:path w="4284980" h="1655445">
                  <a:moveTo>
                    <a:pt x="198871" y="1562592"/>
                  </a:moveTo>
                  <a:lnTo>
                    <a:pt x="198785" y="1562743"/>
                  </a:lnTo>
                  <a:lnTo>
                    <a:pt x="198871" y="1562592"/>
                  </a:lnTo>
                  <a:close/>
                </a:path>
                <a:path w="4284980" h="1655445">
                  <a:moveTo>
                    <a:pt x="205971" y="1550043"/>
                  </a:moveTo>
                  <a:lnTo>
                    <a:pt x="199451" y="1550043"/>
                  </a:lnTo>
                  <a:lnTo>
                    <a:pt x="198871" y="1562592"/>
                  </a:lnTo>
                  <a:lnTo>
                    <a:pt x="205971" y="1550043"/>
                  </a:lnTo>
                  <a:close/>
                </a:path>
                <a:path w="4284980" h="1655445">
                  <a:moveTo>
                    <a:pt x="199451" y="1550043"/>
                  </a:moveTo>
                  <a:lnTo>
                    <a:pt x="197340" y="1550043"/>
                  </a:lnTo>
                  <a:lnTo>
                    <a:pt x="197686" y="1553084"/>
                  </a:lnTo>
                  <a:lnTo>
                    <a:pt x="199451" y="1550043"/>
                  </a:lnTo>
                  <a:close/>
                </a:path>
                <a:path w="4284980" h="1655445">
                  <a:moveTo>
                    <a:pt x="99390" y="1550043"/>
                  </a:moveTo>
                  <a:lnTo>
                    <a:pt x="99235" y="1550043"/>
                  </a:lnTo>
                  <a:lnTo>
                    <a:pt x="99105" y="1550445"/>
                  </a:lnTo>
                  <a:lnTo>
                    <a:pt x="99390" y="1550043"/>
                  </a:lnTo>
                  <a:close/>
                </a:path>
                <a:path w="4284980" h="1655445">
                  <a:moveTo>
                    <a:pt x="121946" y="1537343"/>
                  </a:moveTo>
                  <a:lnTo>
                    <a:pt x="104886" y="1537343"/>
                  </a:lnTo>
                  <a:lnTo>
                    <a:pt x="96388" y="1550043"/>
                  </a:lnTo>
                  <a:lnTo>
                    <a:pt x="111310" y="1550043"/>
                  </a:lnTo>
                  <a:lnTo>
                    <a:pt x="121946" y="1537343"/>
                  </a:lnTo>
                  <a:close/>
                </a:path>
                <a:path w="4284980" h="1655445">
                  <a:moveTo>
                    <a:pt x="121946" y="1537343"/>
                  </a:moveTo>
                  <a:lnTo>
                    <a:pt x="111310" y="1550043"/>
                  </a:lnTo>
                  <a:lnTo>
                    <a:pt x="117229" y="1550043"/>
                  </a:lnTo>
                  <a:lnTo>
                    <a:pt x="121946" y="1537343"/>
                  </a:lnTo>
                  <a:close/>
                </a:path>
                <a:path w="4284980" h="1655445">
                  <a:moveTo>
                    <a:pt x="155029" y="1537343"/>
                  </a:moveTo>
                  <a:lnTo>
                    <a:pt x="121946" y="1537343"/>
                  </a:lnTo>
                  <a:lnTo>
                    <a:pt x="117229" y="1550043"/>
                  </a:lnTo>
                  <a:lnTo>
                    <a:pt x="142021" y="1550043"/>
                  </a:lnTo>
                  <a:lnTo>
                    <a:pt x="153798" y="1538951"/>
                  </a:lnTo>
                  <a:lnTo>
                    <a:pt x="155029" y="1537343"/>
                  </a:lnTo>
                  <a:close/>
                </a:path>
                <a:path w="4284980" h="1655445">
                  <a:moveTo>
                    <a:pt x="145566" y="1549699"/>
                  </a:moveTo>
                  <a:lnTo>
                    <a:pt x="145211" y="1550043"/>
                  </a:lnTo>
                  <a:lnTo>
                    <a:pt x="145566" y="1549699"/>
                  </a:lnTo>
                  <a:close/>
                </a:path>
                <a:path w="4284980" h="1655445">
                  <a:moveTo>
                    <a:pt x="153812" y="1541701"/>
                  </a:moveTo>
                  <a:lnTo>
                    <a:pt x="145566" y="1549699"/>
                  </a:lnTo>
                  <a:lnTo>
                    <a:pt x="145302" y="1550043"/>
                  </a:lnTo>
                  <a:lnTo>
                    <a:pt x="151481" y="1550043"/>
                  </a:lnTo>
                  <a:lnTo>
                    <a:pt x="153812" y="1541701"/>
                  </a:lnTo>
                  <a:close/>
                </a:path>
                <a:path w="4284980" h="1655445">
                  <a:moveTo>
                    <a:pt x="163727" y="1537343"/>
                  </a:moveTo>
                  <a:lnTo>
                    <a:pt x="158306" y="1537343"/>
                  </a:lnTo>
                  <a:lnTo>
                    <a:pt x="153812" y="1541701"/>
                  </a:lnTo>
                  <a:lnTo>
                    <a:pt x="151481" y="1550043"/>
                  </a:lnTo>
                  <a:lnTo>
                    <a:pt x="162725" y="1550043"/>
                  </a:lnTo>
                  <a:lnTo>
                    <a:pt x="163727" y="1537343"/>
                  </a:lnTo>
                  <a:close/>
                </a:path>
                <a:path w="4284980" h="1655445">
                  <a:moveTo>
                    <a:pt x="201817" y="1537343"/>
                  </a:moveTo>
                  <a:lnTo>
                    <a:pt x="172668" y="1537343"/>
                  </a:lnTo>
                  <a:lnTo>
                    <a:pt x="164873" y="1550043"/>
                  </a:lnTo>
                  <a:lnTo>
                    <a:pt x="198671" y="1550043"/>
                  </a:lnTo>
                  <a:lnTo>
                    <a:pt x="201817" y="1537343"/>
                  </a:lnTo>
                  <a:close/>
                </a:path>
                <a:path w="4284980" h="1655445">
                  <a:moveTo>
                    <a:pt x="210705" y="1546515"/>
                  </a:moveTo>
                  <a:lnTo>
                    <a:pt x="206677" y="1550043"/>
                  </a:lnTo>
                  <a:lnTo>
                    <a:pt x="210454" y="1550043"/>
                  </a:lnTo>
                  <a:lnTo>
                    <a:pt x="210705" y="1546515"/>
                  </a:lnTo>
                  <a:close/>
                </a:path>
                <a:path w="4284980" h="1655445">
                  <a:moveTo>
                    <a:pt x="215334" y="1542461"/>
                  </a:moveTo>
                  <a:lnTo>
                    <a:pt x="210705" y="1546515"/>
                  </a:lnTo>
                  <a:lnTo>
                    <a:pt x="210454" y="1550043"/>
                  </a:lnTo>
                  <a:lnTo>
                    <a:pt x="215334" y="1542461"/>
                  </a:lnTo>
                  <a:close/>
                </a:path>
                <a:path w="4284980" h="1655445">
                  <a:moveTo>
                    <a:pt x="219251" y="1539030"/>
                  </a:moveTo>
                  <a:lnTo>
                    <a:pt x="215334" y="1542461"/>
                  </a:lnTo>
                  <a:lnTo>
                    <a:pt x="210454" y="1550043"/>
                  </a:lnTo>
                  <a:lnTo>
                    <a:pt x="216796" y="1550043"/>
                  </a:lnTo>
                  <a:lnTo>
                    <a:pt x="219251" y="1539030"/>
                  </a:lnTo>
                  <a:close/>
                </a:path>
                <a:path w="4284980" h="1655445">
                  <a:moveTo>
                    <a:pt x="224514" y="1545244"/>
                  </a:moveTo>
                  <a:lnTo>
                    <a:pt x="222660" y="1550043"/>
                  </a:lnTo>
                  <a:lnTo>
                    <a:pt x="224376" y="1550043"/>
                  </a:lnTo>
                  <a:lnTo>
                    <a:pt x="224514" y="1545244"/>
                  </a:lnTo>
                  <a:close/>
                </a:path>
                <a:path w="4284980" h="1655445">
                  <a:moveTo>
                    <a:pt x="154860" y="1537951"/>
                  </a:moveTo>
                  <a:lnTo>
                    <a:pt x="153798" y="1538951"/>
                  </a:lnTo>
                  <a:lnTo>
                    <a:pt x="145566" y="1549699"/>
                  </a:lnTo>
                  <a:lnTo>
                    <a:pt x="153812" y="1541701"/>
                  </a:lnTo>
                  <a:lnTo>
                    <a:pt x="154860" y="1537951"/>
                  </a:lnTo>
                  <a:close/>
                </a:path>
                <a:path w="4284980" h="1655445">
                  <a:moveTo>
                    <a:pt x="218628" y="1537343"/>
                  </a:moveTo>
                  <a:lnTo>
                    <a:pt x="211357" y="1537343"/>
                  </a:lnTo>
                  <a:lnTo>
                    <a:pt x="210705" y="1546515"/>
                  </a:lnTo>
                  <a:lnTo>
                    <a:pt x="215334" y="1542461"/>
                  </a:lnTo>
                  <a:lnTo>
                    <a:pt x="218628" y="1537343"/>
                  </a:lnTo>
                  <a:close/>
                </a:path>
                <a:path w="4284980" h="1655445">
                  <a:moveTo>
                    <a:pt x="227567" y="1537343"/>
                  </a:moveTo>
                  <a:lnTo>
                    <a:pt x="224741" y="1537343"/>
                  </a:lnTo>
                  <a:lnTo>
                    <a:pt x="224514" y="1545244"/>
                  </a:lnTo>
                  <a:lnTo>
                    <a:pt x="227567" y="1537343"/>
                  </a:lnTo>
                  <a:close/>
                </a:path>
                <a:path w="4284980" h="1655445">
                  <a:moveTo>
                    <a:pt x="221177" y="1537343"/>
                  </a:moveTo>
                  <a:lnTo>
                    <a:pt x="219627" y="1537343"/>
                  </a:lnTo>
                  <a:lnTo>
                    <a:pt x="219251" y="1539030"/>
                  </a:lnTo>
                  <a:lnTo>
                    <a:pt x="221177" y="1537343"/>
                  </a:lnTo>
                  <a:close/>
                </a:path>
                <a:path w="4284980" h="1655445">
                  <a:moveTo>
                    <a:pt x="155029" y="1537343"/>
                  </a:moveTo>
                  <a:lnTo>
                    <a:pt x="153798" y="1538951"/>
                  </a:lnTo>
                  <a:lnTo>
                    <a:pt x="154860" y="1537951"/>
                  </a:lnTo>
                  <a:lnTo>
                    <a:pt x="155029" y="1537343"/>
                  </a:lnTo>
                  <a:close/>
                </a:path>
                <a:path w="4284980" h="1655445">
                  <a:moveTo>
                    <a:pt x="155505" y="1537343"/>
                  </a:moveTo>
                  <a:lnTo>
                    <a:pt x="155029" y="1537343"/>
                  </a:lnTo>
                  <a:lnTo>
                    <a:pt x="154860" y="1537951"/>
                  </a:lnTo>
                  <a:lnTo>
                    <a:pt x="155505" y="1537343"/>
                  </a:lnTo>
                  <a:close/>
                </a:path>
                <a:path w="4284980" h="1655445">
                  <a:moveTo>
                    <a:pt x="131285" y="1524643"/>
                  </a:moveTo>
                  <a:lnTo>
                    <a:pt x="130778" y="1524643"/>
                  </a:lnTo>
                  <a:lnTo>
                    <a:pt x="124709" y="1537343"/>
                  </a:lnTo>
                  <a:lnTo>
                    <a:pt x="131285" y="1524643"/>
                  </a:lnTo>
                  <a:close/>
                </a:path>
                <a:path w="4284980" h="1655445">
                  <a:moveTo>
                    <a:pt x="178618" y="1524643"/>
                  </a:moveTo>
                  <a:lnTo>
                    <a:pt x="131577" y="1524643"/>
                  </a:lnTo>
                  <a:lnTo>
                    <a:pt x="129447" y="1537343"/>
                  </a:lnTo>
                  <a:lnTo>
                    <a:pt x="166868" y="1537343"/>
                  </a:lnTo>
                  <a:lnTo>
                    <a:pt x="178618" y="1524643"/>
                  </a:lnTo>
                  <a:close/>
                </a:path>
                <a:path w="4284980" h="1655445">
                  <a:moveTo>
                    <a:pt x="232186" y="1524643"/>
                  </a:moveTo>
                  <a:lnTo>
                    <a:pt x="183362" y="1524643"/>
                  </a:lnTo>
                  <a:lnTo>
                    <a:pt x="182169" y="1537343"/>
                  </a:lnTo>
                  <a:lnTo>
                    <a:pt x="226865" y="1537343"/>
                  </a:lnTo>
                  <a:lnTo>
                    <a:pt x="232186" y="1524643"/>
                  </a:lnTo>
                  <a:close/>
                </a:path>
                <a:path w="4284980" h="1655445">
                  <a:moveTo>
                    <a:pt x="253086" y="1524643"/>
                  </a:moveTo>
                  <a:lnTo>
                    <a:pt x="238958" y="1524643"/>
                  </a:lnTo>
                  <a:lnTo>
                    <a:pt x="232723" y="1537343"/>
                  </a:lnTo>
                  <a:lnTo>
                    <a:pt x="247213" y="1537343"/>
                  </a:lnTo>
                  <a:lnTo>
                    <a:pt x="253086" y="1524643"/>
                  </a:lnTo>
                  <a:close/>
                </a:path>
                <a:path w="4284980" h="1655445">
                  <a:moveTo>
                    <a:pt x="146930" y="1511943"/>
                  </a:moveTo>
                  <a:lnTo>
                    <a:pt x="145405" y="1511943"/>
                  </a:lnTo>
                  <a:lnTo>
                    <a:pt x="138045" y="1524643"/>
                  </a:lnTo>
                  <a:lnTo>
                    <a:pt x="145199" y="1524643"/>
                  </a:lnTo>
                  <a:lnTo>
                    <a:pt x="146930" y="1511943"/>
                  </a:lnTo>
                  <a:close/>
                </a:path>
                <a:path w="4284980" h="1655445">
                  <a:moveTo>
                    <a:pt x="252747" y="1511943"/>
                  </a:moveTo>
                  <a:lnTo>
                    <a:pt x="151445" y="1511943"/>
                  </a:lnTo>
                  <a:lnTo>
                    <a:pt x="151573" y="1524643"/>
                  </a:lnTo>
                  <a:lnTo>
                    <a:pt x="246363" y="1524643"/>
                  </a:lnTo>
                  <a:lnTo>
                    <a:pt x="252747" y="1511943"/>
                  </a:lnTo>
                  <a:close/>
                </a:path>
                <a:path w="4284980" h="1655445">
                  <a:moveTo>
                    <a:pt x="268654" y="1511943"/>
                  </a:moveTo>
                  <a:lnTo>
                    <a:pt x="266162" y="1511943"/>
                  </a:lnTo>
                  <a:lnTo>
                    <a:pt x="256015" y="1524643"/>
                  </a:lnTo>
                  <a:lnTo>
                    <a:pt x="263367" y="1524643"/>
                  </a:lnTo>
                  <a:lnTo>
                    <a:pt x="268654" y="1511943"/>
                  </a:lnTo>
                  <a:close/>
                </a:path>
                <a:path w="4284980" h="1655445">
                  <a:moveTo>
                    <a:pt x="279040" y="1511943"/>
                  </a:moveTo>
                  <a:lnTo>
                    <a:pt x="278537" y="1511943"/>
                  </a:lnTo>
                  <a:lnTo>
                    <a:pt x="269848" y="1524643"/>
                  </a:lnTo>
                  <a:lnTo>
                    <a:pt x="279040" y="1511943"/>
                  </a:lnTo>
                  <a:close/>
                </a:path>
                <a:path w="4284980" h="1655445">
                  <a:moveTo>
                    <a:pt x="263068" y="1499243"/>
                  </a:moveTo>
                  <a:lnTo>
                    <a:pt x="173360" y="1499243"/>
                  </a:lnTo>
                  <a:lnTo>
                    <a:pt x="170800" y="1511943"/>
                  </a:lnTo>
                  <a:lnTo>
                    <a:pt x="262642" y="1511943"/>
                  </a:lnTo>
                  <a:lnTo>
                    <a:pt x="263068" y="1499243"/>
                  </a:lnTo>
                  <a:close/>
                </a:path>
                <a:path w="4284980" h="1655445">
                  <a:moveTo>
                    <a:pt x="299905" y="1499243"/>
                  </a:moveTo>
                  <a:lnTo>
                    <a:pt x="276816" y="1499243"/>
                  </a:lnTo>
                  <a:lnTo>
                    <a:pt x="271626" y="1511943"/>
                  </a:lnTo>
                  <a:lnTo>
                    <a:pt x="295832" y="1511943"/>
                  </a:lnTo>
                  <a:lnTo>
                    <a:pt x="299905" y="1499243"/>
                  </a:lnTo>
                  <a:close/>
                </a:path>
                <a:path w="4284980" h="1655445">
                  <a:moveTo>
                    <a:pt x="318778" y="1499243"/>
                  </a:moveTo>
                  <a:lnTo>
                    <a:pt x="307877" y="1499243"/>
                  </a:lnTo>
                  <a:lnTo>
                    <a:pt x="298733" y="1511943"/>
                  </a:lnTo>
                  <a:lnTo>
                    <a:pt x="306511" y="1511943"/>
                  </a:lnTo>
                  <a:lnTo>
                    <a:pt x="318778" y="1499243"/>
                  </a:lnTo>
                  <a:close/>
                </a:path>
                <a:path w="4284980" h="1655445">
                  <a:moveTo>
                    <a:pt x="244074" y="1486543"/>
                  </a:moveTo>
                  <a:lnTo>
                    <a:pt x="202256" y="1486543"/>
                  </a:lnTo>
                  <a:lnTo>
                    <a:pt x="197768" y="1499243"/>
                  </a:lnTo>
                  <a:lnTo>
                    <a:pt x="234686" y="1499243"/>
                  </a:lnTo>
                  <a:lnTo>
                    <a:pt x="242623" y="1491779"/>
                  </a:lnTo>
                  <a:lnTo>
                    <a:pt x="244074" y="1486543"/>
                  </a:lnTo>
                  <a:close/>
                </a:path>
                <a:path w="4284980" h="1655445">
                  <a:moveTo>
                    <a:pt x="242623" y="1491779"/>
                  </a:moveTo>
                  <a:lnTo>
                    <a:pt x="234686" y="1499243"/>
                  </a:lnTo>
                  <a:lnTo>
                    <a:pt x="240554" y="1499243"/>
                  </a:lnTo>
                  <a:lnTo>
                    <a:pt x="242623" y="1491779"/>
                  </a:lnTo>
                  <a:close/>
                </a:path>
                <a:path w="4284980" h="1655445">
                  <a:moveTo>
                    <a:pt x="299503" y="1486543"/>
                  </a:moveTo>
                  <a:lnTo>
                    <a:pt x="248190" y="1486543"/>
                  </a:lnTo>
                  <a:lnTo>
                    <a:pt x="242623" y="1491779"/>
                  </a:lnTo>
                  <a:lnTo>
                    <a:pt x="240554" y="1499243"/>
                  </a:lnTo>
                  <a:lnTo>
                    <a:pt x="289183" y="1499243"/>
                  </a:lnTo>
                  <a:lnTo>
                    <a:pt x="298690" y="1489158"/>
                  </a:lnTo>
                  <a:lnTo>
                    <a:pt x="299503" y="1486543"/>
                  </a:lnTo>
                  <a:close/>
                </a:path>
                <a:path w="4284980" h="1655445">
                  <a:moveTo>
                    <a:pt x="308673" y="1486543"/>
                  </a:moveTo>
                  <a:lnTo>
                    <a:pt x="301155" y="1486543"/>
                  </a:lnTo>
                  <a:lnTo>
                    <a:pt x="298690" y="1489158"/>
                  </a:lnTo>
                  <a:lnTo>
                    <a:pt x="295554" y="1499243"/>
                  </a:lnTo>
                  <a:lnTo>
                    <a:pt x="298607" y="1499243"/>
                  </a:lnTo>
                  <a:lnTo>
                    <a:pt x="303121" y="1495472"/>
                  </a:lnTo>
                  <a:lnTo>
                    <a:pt x="303976" y="1494583"/>
                  </a:lnTo>
                  <a:lnTo>
                    <a:pt x="308673" y="1486543"/>
                  </a:lnTo>
                  <a:close/>
                </a:path>
                <a:path w="4284980" h="1655445">
                  <a:moveTo>
                    <a:pt x="303776" y="1494925"/>
                  </a:moveTo>
                  <a:lnTo>
                    <a:pt x="303121" y="1495472"/>
                  </a:lnTo>
                  <a:lnTo>
                    <a:pt x="299497" y="1499243"/>
                  </a:lnTo>
                  <a:lnTo>
                    <a:pt x="301253" y="1499243"/>
                  </a:lnTo>
                  <a:lnTo>
                    <a:pt x="303776" y="1494925"/>
                  </a:lnTo>
                  <a:close/>
                </a:path>
                <a:path w="4284980" h="1655445">
                  <a:moveTo>
                    <a:pt x="317000" y="1486543"/>
                  </a:moveTo>
                  <a:lnTo>
                    <a:pt x="313810" y="1486543"/>
                  </a:lnTo>
                  <a:lnTo>
                    <a:pt x="313125" y="1487115"/>
                  </a:lnTo>
                  <a:lnTo>
                    <a:pt x="308567" y="1499243"/>
                  </a:lnTo>
                  <a:lnTo>
                    <a:pt x="309027" y="1498871"/>
                  </a:lnTo>
                  <a:lnTo>
                    <a:pt x="314444" y="1491511"/>
                  </a:lnTo>
                  <a:lnTo>
                    <a:pt x="317000" y="1486543"/>
                  </a:lnTo>
                  <a:close/>
                </a:path>
                <a:path w="4284980" h="1655445">
                  <a:moveTo>
                    <a:pt x="311959" y="1496341"/>
                  </a:moveTo>
                  <a:lnTo>
                    <a:pt x="309027" y="1498871"/>
                  </a:lnTo>
                  <a:lnTo>
                    <a:pt x="308753" y="1499243"/>
                  </a:lnTo>
                  <a:lnTo>
                    <a:pt x="310466" y="1499243"/>
                  </a:lnTo>
                  <a:lnTo>
                    <a:pt x="311959" y="1496341"/>
                  </a:lnTo>
                  <a:close/>
                </a:path>
                <a:path w="4284980" h="1655445">
                  <a:moveTo>
                    <a:pt x="331849" y="1486543"/>
                  </a:moveTo>
                  <a:lnTo>
                    <a:pt x="322946" y="1499243"/>
                  </a:lnTo>
                  <a:lnTo>
                    <a:pt x="327381" y="1499243"/>
                  </a:lnTo>
                  <a:lnTo>
                    <a:pt x="331849" y="1486543"/>
                  </a:lnTo>
                  <a:close/>
                </a:path>
                <a:path w="4284980" h="1655445">
                  <a:moveTo>
                    <a:pt x="337491" y="1486543"/>
                  </a:moveTo>
                  <a:lnTo>
                    <a:pt x="328559" y="1499243"/>
                  </a:lnTo>
                  <a:lnTo>
                    <a:pt x="329256" y="1499243"/>
                  </a:lnTo>
                  <a:lnTo>
                    <a:pt x="337491" y="1486543"/>
                  </a:lnTo>
                  <a:close/>
                </a:path>
                <a:path w="4284980" h="1655445">
                  <a:moveTo>
                    <a:pt x="314444" y="1491511"/>
                  </a:moveTo>
                  <a:lnTo>
                    <a:pt x="309027" y="1498871"/>
                  </a:lnTo>
                  <a:lnTo>
                    <a:pt x="311959" y="1496341"/>
                  </a:lnTo>
                  <a:lnTo>
                    <a:pt x="314444" y="1491511"/>
                  </a:lnTo>
                  <a:close/>
                </a:path>
                <a:path w="4284980" h="1655445">
                  <a:moveTo>
                    <a:pt x="323311" y="1486543"/>
                  </a:moveTo>
                  <a:lnTo>
                    <a:pt x="318101" y="1486543"/>
                  </a:lnTo>
                  <a:lnTo>
                    <a:pt x="314444" y="1491511"/>
                  </a:lnTo>
                  <a:lnTo>
                    <a:pt x="311959" y="1496341"/>
                  </a:lnTo>
                  <a:lnTo>
                    <a:pt x="323311" y="1486543"/>
                  </a:lnTo>
                  <a:close/>
                </a:path>
                <a:path w="4284980" h="1655445">
                  <a:moveTo>
                    <a:pt x="313340" y="1486543"/>
                  </a:moveTo>
                  <a:lnTo>
                    <a:pt x="311702" y="1486543"/>
                  </a:lnTo>
                  <a:lnTo>
                    <a:pt x="303976" y="1494583"/>
                  </a:lnTo>
                  <a:lnTo>
                    <a:pt x="303776" y="1494925"/>
                  </a:lnTo>
                  <a:lnTo>
                    <a:pt x="313125" y="1487115"/>
                  </a:lnTo>
                  <a:lnTo>
                    <a:pt x="313340" y="1486543"/>
                  </a:lnTo>
                  <a:close/>
                </a:path>
                <a:path w="4284980" h="1655445">
                  <a:moveTo>
                    <a:pt x="311702" y="1486543"/>
                  </a:moveTo>
                  <a:lnTo>
                    <a:pt x="308673" y="1486543"/>
                  </a:lnTo>
                  <a:lnTo>
                    <a:pt x="303976" y="1494583"/>
                  </a:lnTo>
                  <a:lnTo>
                    <a:pt x="311702" y="1486543"/>
                  </a:lnTo>
                  <a:close/>
                </a:path>
                <a:path w="4284980" h="1655445">
                  <a:moveTo>
                    <a:pt x="301155" y="1486543"/>
                  </a:moveTo>
                  <a:lnTo>
                    <a:pt x="299503" y="1486543"/>
                  </a:lnTo>
                  <a:lnTo>
                    <a:pt x="298690" y="1489158"/>
                  </a:lnTo>
                  <a:lnTo>
                    <a:pt x="301155" y="1486543"/>
                  </a:lnTo>
                  <a:close/>
                </a:path>
                <a:path w="4284980" h="1655445">
                  <a:moveTo>
                    <a:pt x="313810" y="1486543"/>
                  </a:moveTo>
                  <a:lnTo>
                    <a:pt x="313340" y="1486543"/>
                  </a:lnTo>
                  <a:lnTo>
                    <a:pt x="313125" y="1487115"/>
                  </a:lnTo>
                  <a:lnTo>
                    <a:pt x="313810" y="1486543"/>
                  </a:lnTo>
                  <a:close/>
                </a:path>
                <a:path w="4284980" h="1655445">
                  <a:moveTo>
                    <a:pt x="263607" y="1473843"/>
                  </a:moveTo>
                  <a:lnTo>
                    <a:pt x="220868" y="1473843"/>
                  </a:lnTo>
                  <a:lnTo>
                    <a:pt x="206442" y="1486543"/>
                  </a:lnTo>
                  <a:lnTo>
                    <a:pt x="252729" y="1486543"/>
                  </a:lnTo>
                  <a:lnTo>
                    <a:pt x="263630" y="1475316"/>
                  </a:lnTo>
                  <a:lnTo>
                    <a:pt x="263607" y="1473843"/>
                  </a:lnTo>
                  <a:close/>
                </a:path>
                <a:path w="4284980" h="1655445">
                  <a:moveTo>
                    <a:pt x="314270" y="1473843"/>
                  </a:moveTo>
                  <a:lnTo>
                    <a:pt x="265060" y="1473843"/>
                  </a:lnTo>
                  <a:lnTo>
                    <a:pt x="263630" y="1475316"/>
                  </a:lnTo>
                  <a:lnTo>
                    <a:pt x="263802" y="1486543"/>
                  </a:lnTo>
                  <a:lnTo>
                    <a:pt x="312959" y="1486543"/>
                  </a:lnTo>
                  <a:lnTo>
                    <a:pt x="314270" y="1473843"/>
                  </a:lnTo>
                  <a:close/>
                </a:path>
                <a:path w="4284980" h="1655445">
                  <a:moveTo>
                    <a:pt x="359615" y="1473843"/>
                  </a:moveTo>
                  <a:lnTo>
                    <a:pt x="328581" y="1473843"/>
                  </a:lnTo>
                  <a:lnTo>
                    <a:pt x="316605" y="1486543"/>
                  </a:lnTo>
                  <a:lnTo>
                    <a:pt x="346081" y="1486543"/>
                  </a:lnTo>
                  <a:lnTo>
                    <a:pt x="359615" y="1473843"/>
                  </a:lnTo>
                  <a:close/>
                </a:path>
                <a:path w="4284980" h="1655445">
                  <a:moveTo>
                    <a:pt x="371005" y="1473843"/>
                  </a:moveTo>
                  <a:lnTo>
                    <a:pt x="360504" y="1473843"/>
                  </a:lnTo>
                  <a:lnTo>
                    <a:pt x="361785" y="1486543"/>
                  </a:lnTo>
                  <a:lnTo>
                    <a:pt x="366862" y="1486543"/>
                  </a:lnTo>
                  <a:lnTo>
                    <a:pt x="371005" y="1473843"/>
                  </a:lnTo>
                  <a:close/>
                </a:path>
                <a:path w="4284980" h="1655445">
                  <a:moveTo>
                    <a:pt x="265060" y="1473843"/>
                  </a:moveTo>
                  <a:lnTo>
                    <a:pt x="263607" y="1473843"/>
                  </a:lnTo>
                  <a:lnTo>
                    <a:pt x="263630" y="1475316"/>
                  </a:lnTo>
                  <a:lnTo>
                    <a:pt x="265060" y="1473843"/>
                  </a:lnTo>
                  <a:close/>
                </a:path>
                <a:path w="4284980" h="1655445">
                  <a:moveTo>
                    <a:pt x="238807" y="1461143"/>
                  </a:moveTo>
                  <a:lnTo>
                    <a:pt x="238546" y="1461143"/>
                  </a:lnTo>
                  <a:lnTo>
                    <a:pt x="233146" y="1473843"/>
                  </a:lnTo>
                  <a:lnTo>
                    <a:pt x="238807" y="1461143"/>
                  </a:lnTo>
                  <a:close/>
                </a:path>
                <a:path w="4284980" h="1655445">
                  <a:moveTo>
                    <a:pt x="370048" y="1461143"/>
                  </a:moveTo>
                  <a:lnTo>
                    <a:pt x="247513" y="1461143"/>
                  </a:lnTo>
                  <a:lnTo>
                    <a:pt x="238816" y="1473843"/>
                  </a:lnTo>
                  <a:lnTo>
                    <a:pt x="362545" y="1473843"/>
                  </a:lnTo>
                  <a:lnTo>
                    <a:pt x="367266" y="1467795"/>
                  </a:lnTo>
                  <a:lnTo>
                    <a:pt x="370048" y="1461143"/>
                  </a:lnTo>
                  <a:close/>
                </a:path>
                <a:path w="4284980" h="1655445">
                  <a:moveTo>
                    <a:pt x="367266" y="1467795"/>
                  </a:moveTo>
                  <a:lnTo>
                    <a:pt x="362545" y="1473843"/>
                  </a:lnTo>
                  <a:lnTo>
                    <a:pt x="364736" y="1473843"/>
                  </a:lnTo>
                  <a:lnTo>
                    <a:pt x="367266" y="1467795"/>
                  </a:lnTo>
                  <a:close/>
                </a:path>
                <a:path w="4284980" h="1655445">
                  <a:moveTo>
                    <a:pt x="384357" y="1461143"/>
                  </a:moveTo>
                  <a:lnTo>
                    <a:pt x="372458" y="1461143"/>
                  </a:lnTo>
                  <a:lnTo>
                    <a:pt x="367266" y="1467795"/>
                  </a:lnTo>
                  <a:lnTo>
                    <a:pt x="364736" y="1473843"/>
                  </a:lnTo>
                  <a:lnTo>
                    <a:pt x="368076" y="1473843"/>
                  </a:lnTo>
                  <a:lnTo>
                    <a:pt x="384357" y="1461143"/>
                  </a:lnTo>
                  <a:close/>
                </a:path>
                <a:path w="4284980" h="1655445">
                  <a:moveTo>
                    <a:pt x="265928" y="1448443"/>
                  </a:moveTo>
                  <a:lnTo>
                    <a:pt x="258758" y="1448443"/>
                  </a:lnTo>
                  <a:lnTo>
                    <a:pt x="258150" y="1461143"/>
                  </a:lnTo>
                  <a:lnTo>
                    <a:pt x="265928" y="1448443"/>
                  </a:lnTo>
                  <a:close/>
                </a:path>
                <a:path w="4284980" h="1655445">
                  <a:moveTo>
                    <a:pt x="397183" y="1448443"/>
                  </a:moveTo>
                  <a:lnTo>
                    <a:pt x="265928" y="1448443"/>
                  </a:lnTo>
                  <a:lnTo>
                    <a:pt x="260263" y="1461143"/>
                  </a:lnTo>
                  <a:lnTo>
                    <a:pt x="385164" y="1461143"/>
                  </a:lnTo>
                  <a:lnTo>
                    <a:pt x="397183" y="1448443"/>
                  </a:lnTo>
                  <a:close/>
                </a:path>
                <a:path w="4284980" h="1655445">
                  <a:moveTo>
                    <a:pt x="415366" y="1448443"/>
                  </a:moveTo>
                  <a:lnTo>
                    <a:pt x="405602" y="1448443"/>
                  </a:lnTo>
                  <a:lnTo>
                    <a:pt x="397670" y="1461143"/>
                  </a:lnTo>
                  <a:lnTo>
                    <a:pt x="407819" y="1461143"/>
                  </a:lnTo>
                  <a:lnTo>
                    <a:pt x="415366" y="1448443"/>
                  </a:lnTo>
                  <a:close/>
                </a:path>
                <a:path w="4284980" h="1655445">
                  <a:moveTo>
                    <a:pt x="420236" y="1435743"/>
                  </a:moveTo>
                  <a:lnTo>
                    <a:pt x="288474" y="1435743"/>
                  </a:lnTo>
                  <a:lnTo>
                    <a:pt x="282991" y="1448443"/>
                  </a:lnTo>
                  <a:lnTo>
                    <a:pt x="409549" y="1448443"/>
                  </a:lnTo>
                  <a:lnTo>
                    <a:pt x="420236" y="1435743"/>
                  </a:lnTo>
                  <a:close/>
                </a:path>
                <a:path w="4284980" h="1655445">
                  <a:moveTo>
                    <a:pt x="433389" y="1435743"/>
                  </a:moveTo>
                  <a:lnTo>
                    <a:pt x="425863" y="1435743"/>
                  </a:lnTo>
                  <a:lnTo>
                    <a:pt x="416850" y="1448443"/>
                  </a:lnTo>
                  <a:lnTo>
                    <a:pt x="429791" y="1448443"/>
                  </a:lnTo>
                  <a:lnTo>
                    <a:pt x="432784" y="1444027"/>
                  </a:lnTo>
                  <a:lnTo>
                    <a:pt x="433389" y="1435743"/>
                  </a:lnTo>
                  <a:close/>
                </a:path>
                <a:path w="4284980" h="1655445">
                  <a:moveTo>
                    <a:pt x="440184" y="1435743"/>
                  </a:moveTo>
                  <a:lnTo>
                    <a:pt x="438399" y="1435743"/>
                  </a:lnTo>
                  <a:lnTo>
                    <a:pt x="432784" y="1444027"/>
                  </a:lnTo>
                  <a:lnTo>
                    <a:pt x="432462" y="1448443"/>
                  </a:lnTo>
                  <a:lnTo>
                    <a:pt x="440184" y="1435743"/>
                  </a:lnTo>
                  <a:close/>
                </a:path>
                <a:path w="4284980" h="1655445">
                  <a:moveTo>
                    <a:pt x="356321" y="1397643"/>
                  </a:moveTo>
                  <a:lnTo>
                    <a:pt x="353000" y="1397643"/>
                  </a:lnTo>
                  <a:lnTo>
                    <a:pt x="336302" y="1410343"/>
                  </a:lnTo>
                  <a:lnTo>
                    <a:pt x="318231" y="1423043"/>
                  </a:lnTo>
                  <a:lnTo>
                    <a:pt x="301413" y="1435743"/>
                  </a:lnTo>
                  <a:lnTo>
                    <a:pt x="437773" y="1435743"/>
                  </a:lnTo>
                  <a:lnTo>
                    <a:pt x="444742" y="1428426"/>
                  </a:lnTo>
                  <a:lnTo>
                    <a:pt x="446506" y="1423043"/>
                  </a:lnTo>
                  <a:lnTo>
                    <a:pt x="449868" y="1423043"/>
                  </a:lnTo>
                  <a:lnTo>
                    <a:pt x="462617" y="1410343"/>
                  </a:lnTo>
                  <a:lnTo>
                    <a:pt x="349922" y="1410343"/>
                  </a:lnTo>
                  <a:lnTo>
                    <a:pt x="356321" y="1397643"/>
                  </a:lnTo>
                  <a:close/>
                </a:path>
                <a:path w="4284980" h="1655445">
                  <a:moveTo>
                    <a:pt x="451485" y="1423043"/>
                  </a:moveTo>
                  <a:lnTo>
                    <a:pt x="449868" y="1423043"/>
                  </a:lnTo>
                  <a:lnTo>
                    <a:pt x="444742" y="1428426"/>
                  </a:lnTo>
                  <a:lnTo>
                    <a:pt x="442344" y="1435743"/>
                  </a:lnTo>
                  <a:lnTo>
                    <a:pt x="460673" y="1435743"/>
                  </a:lnTo>
                  <a:lnTo>
                    <a:pt x="451485" y="1423043"/>
                  </a:lnTo>
                  <a:close/>
                </a:path>
                <a:path w="4284980" h="1655445">
                  <a:moveTo>
                    <a:pt x="449868" y="1423043"/>
                  </a:moveTo>
                  <a:lnTo>
                    <a:pt x="446506" y="1423043"/>
                  </a:lnTo>
                  <a:lnTo>
                    <a:pt x="444742" y="1428426"/>
                  </a:lnTo>
                  <a:lnTo>
                    <a:pt x="449868" y="1423043"/>
                  </a:lnTo>
                  <a:close/>
                </a:path>
                <a:path w="4284980" h="1655445">
                  <a:moveTo>
                    <a:pt x="475352" y="1410343"/>
                  </a:moveTo>
                  <a:lnTo>
                    <a:pt x="473171" y="1410343"/>
                  </a:lnTo>
                  <a:lnTo>
                    <a:pt x="459351" y="1423043"/>
                  </a:lnTo>
                  <a:lnTo>
                    <a:pt x="472056" y="1423043"/>
                  </a:lnTo>
                  <a:lnTo>
                    <a:pt x="477066" y="1413737"/>
                  </a:lnTo>
                  <a:lnTo>
                    <a:pt x="475352" y="1410343"/>
                  </a:lnTo>
                  <a:close/>
                </a:path>
                <a:path w="4284980" h="1655445">
                  <a:moveTo>
                    <a:pt x="487730" y="1410343"/>
                  </a:moveTo>
                  <a:lnTo>
                    <a:pt x="478893" y="1410343"/>
                  </a:lnTo>
                  <a:lnTo>
                    <a:pt x="477066" y="1413737"/>
                  </a:lnTo>
                  <a:lnTo>
                    <a:pt x="481765" y="1423043"/>
                  </a:lnTo>
                  <a:lnTo>
                    <a:pt x="487730" y="1410343"/>
                  </a:lnTo>
                  <a:close/>
                </a:path>
                <a:path w="4284980" h="1655445">
                  <a:moveTo>
                    <a:pt x="478893" y="1410343"/>
                  </a:moveTo>
                  <a:lnTo>
                    <a:pt x="475352" y="1410343"/>
                  </a:lnTo>
                  <a:lnTo>
                    <a:pt x="477066" y="1413737"/>
                  </a:lnTo>
                  <a:lnTo>
                    <a:pt x="478893" y="1410343"/>
                  </a:lnTo>
                  <a:close/>
                </a:path>
                <a:path w="4284980" h="1655445">
                  <a:moveTo>
                    <a:pt x="490088" y="1397643"/>
                  </a:moveTo>
                  <a:lnTo>
                    <a:pt x="359280" y="1397643"/>
                  </a:lnTo>
                  <a:lnTo>
                    <a:pt x="353686" y="1410343"/>
                  </a:lnTo>
                  <a:lnTo>
                    <a:pt x="488484" y="1410343"/>
                  </a:lnTo>
                  <a:lnTo>
                    <a:pt x="490088" y="1397643"/>
                  </a:lnTo>
                  <a:close/>
                </a:path>
                <a:path w="4284980" h="1655445">
                  <a:moveTo>
                    <a:pt x="505025" y="1397643"/>
                  </a:moveTo>
                  <a:lnTo>
                    <a:pt x="498765" y="1397643"/>
                  </a:lnTo>
                  <a:lnTo>
                    <a:pt x="488484" y="1410343"/>
                  </a:lnTo>
                  <a:lnTo>
                    <a:pt x="494642" y="1410343"/>
                  </a:lnTo>
                  <a:lnTo>
                    <a:pt x="505025" y="1397643"/>
                  </a:lnTo>
                  <a:close/>
                </a:path>
                <a:path w="4284980" h="1655445">
                  <a:moveTo>
                    <a:pt x="505965" y="1397643"/>
                  </a:moveTo>
                  <a:lnTo>
                    <a:pt x="505025" y="1397643"/>
                  </a:lnTo>
                  <a:lnTo>
                    <a:pt x="498772" y="1410343"/>
                  </a:lnTo>
                  <a:lnTo>
                    <a:pt x="505316" y="1399847"/>
                  </a:lnTo>
                  <a:lnTo>
                    <a:pt x="505965" y="1397643"/>
                  </a:lnTo>
                  <a:close/>
                </a:path>
                <a:path w="4284980" h="1655445">
                  <a:moveTo>
                    <a:pt x="503261" y="1406820"/>
                  </a:moveTo>
                  <a:lnTo>
                    <a:pt x="500080" y="1410343"/>
                  </a:lnTo>
                  <a:lnTo>
                    <a:pt x="502223" y="1410343"/>
                  </a:lnTo>
                  <a:lnTo>
                    <a:pt x="503261" y="1406820"/>
                  </a:lnTo>
                  <a:close/>
                </a:path>
                <a:path w="4284980" h="1655445">
                  <a:moveTo>
                    <a:pt x="511548" y="1397643"/>
                  </a:moveTo>
                  <a:lnTo>
                    <a:pt x="506690" y="1397643"/>
                  </a:lnTo>
                  <a:lnTo>
                    <a:pt x="505316" y="1399847"/>
                  </a:lnTo>
                  <a:lnTo>
                    <a:pt x="503261" y="1406820"/>
                  </a:lnTo>
                  <a:lnTo>
                    <a:pt x="511548" y="1397643"/>
                  </a:lnTo>
                  <a:close/>
                </a:path>
                <a:path w="4284980" h="1655445">
                  <a:moveTo>
                    <a:pt x="506690" y="1397643"/>
                  </a:moveTo>
                  <a:lnTo>
                    <a:pt x="505965" y="1397643"/>
                  </a:lnTo>
                  <a:lnTo>
                    <a:pt x="505316" y="1399847"/>
                  </a:lnTo>
                  <a:lnTo>
                    <a:pt x="506690" y="1397643"/>
                  </a:lnTo>
                  <a:close/>
                </a:path>
                <a:path w="4284980" h="1655445">
                  <a:moveTo>
                    <a:pt x="515473" y="1384943"/>
                  </a:moveTo>
                  <a:lnTo>
                    <a:pt x="381531" y="1384943"/>
                  </a:lnTo>
                  <a:lnTo>
                    <a:pt x="373699" y="1397643"/>
                  </a:lnTo>
                  <a:lnTo>
                    <a:pt x="506191" y="1397643"/>
                  </a:lnTo>
                  <a:lnTo>
                    <a:pt x="515473" y="1384943"/>
                  </a:lnTo>
                  <a:close/>
                </a:path>
                <a:path w="4284980" h="1655445">
                  <a:moveTo>
                    <a:pt x="537672" y="1384943"/>
                  </a:moveTo>
                  <a:lnTo>
                    <a:pt x="515473" y="1384943"/>
                  </a:lnTo>
                  <a:lnTo>
                    <a:pt x="508943" y="1397643"/>
                  </a:lnTo>
                  <a:lnTo>
                    <a:pt x="527866" y="1397643"/>
                  </a:lnTo>
                  <a:lnTo>
                    <a:pt x="537672" y="1384943"/>
                  </a:lnTo>
                  <a:close/>
                </a:path>
                <a:path w="4284980" h="1655445">
                  <a:moveTo>
                    <a:pt x="574278" y="1359543"/>
                  </a:moveTo>
                  <a:lnTo>
                    <a:pt x="423567" y="1359543"/>
                  </a:lnTo>
                  <a:lnTo>
                    <a:pt x="412068" y="1372243"/>
                  </a:lnTo>
                  <a:lnTo>
                    <a:pt x="403557" y="1384943"/>
                  </a:lnTo>
                  <a:lnTo>
                    <a:pt x="536219" y="1384943"/>
                  </a:lnTo>
                  <a:lnTo>
                    <a:pt x="541482" y="1381741"/>
                  </a:lnTo>
                  <a:lnTo>
                    <a:pt x="548633" y="1372243"/>
                  </a:lnTo>
                  <a:lnTo>
                    <a:pt x="564595" y="1372243"/>
                  </a:lnTo>
                  <a:lnTo>
                    <a:pt x="572946" y="1362660"/>
                  </a:lnTo>
                  <a:lnTo>
                    <a:pt x="574278" y="1359543"/>
                  </a:lnTo>
                  <a:close/>
                </a:path>
                <a:path w="4284980" h="1655445">
                  <a:moveTo>
                    <a:pt x="545130" y="1379521"/>
                  </a:moveTo>
                  <a:lnTo>
                    <a:pt x="541482" y="1381741"/>
                  </a:lnTo>
                  <a:lnTo>
                    <a:pt x="539071" y="1384943"/>
                  </a:lnTo>
                  <a:lnTo>
                    <a:pt x="542418" y="1384943"/>
                  </a:lnTo>
                  <a:lnTo>
                    <a:pt x="545130" y="1379521"/>
                  </a:lnTo>
                  <a:close/>
                </a:path>
                <a:path w="4284980" h="1655445">
                  <a:moveTo>
                    <a:pt x="548771" y="1372243"/>
                  </a:moveTo>
                  <a:lnTo>
                    <a:pt x="548633" y="1372243"/>
                  </a:lnTo>
                  <a:lnTo>
                    <a:pt x="541482" y="1381741"/>
                  </a:lnTo>
                  <a:lnTo>
                    <a:pt x="545130" y="1379521"/>
                  </a:lnTo>
                  <a:lnTo>
                    <a:pt x="548771" y="1372243"/>
                  </a:lnTo>
                  <a:close/>
                </a:path>
                <a:path w="4284980" h="1655445">
                  <a:moveTo>
                    <a:pt x="557094" y="1372243"/>
                  </a:moveTo>
                  <a:lnTo>
                    <a:pt x="548771" y="1372243"/>
                  </a:lnTo>
                  <a:lnTo>
                    <a:pt x="545130" y="1379521"/>
                  </a:lnTo>
                  <a:lnTo>
                    <a:pt x="557094" y="1372243"/>
                  </a:lnTo>
                  <a:close/>
                </a:path>
                <a:path w="4284980" h="1655445">
                  <a:moveTo>
                    <a:pt x="599155" y="1346843"/>
                  </a:moveTo>
                  <a:lnTo>
                    <a:pt x="596817" y="1346843"/>
                  </a:lnTo>
                  <a:lnTo>
                    <a:pt x="590460" y="1359543"/>
                  </a:lnTo>
                  <a:lnTo>
                    <a:pt x="575662" y="1359543"/>
                  </a:lnTo>
                  <a:lnTo>
                    <a:pt x="572946" y="1362660"/>
                  </a:lnTo>
                  <a:lnTo>
                    <a:pt x="568849" y="1372243"/>
                  </a:lnTo>
                  <a:lnTo>
                    <a:pt x="574854" y="1372243"/>
                  </a:lnTo>
                  <a:lnTo>
                    <a:pt x="591292" y="1359543"/>
                  </a:lnTo>
                  <a:lnTo>
                    <a:pt x="597310" y="1355024"/>
                  </a:lnTo>
                  <a:lnTo>
                    <a:pt x="599155" y="1346843"/>
                  </a:lnTo>
                  <a:close/>
                </a:path>
                <a:path w="4284980" h="1655445">
                  <a:moveTo>
                    <a:pt x="575662" y="1359543"/>
                  </a:moveTo>
                  <a:lnTo>
                    <a:pt x="574278" y="1359543"/>
                  </a:lnTo>
                  <a:lnTo>
                    <a:pt x="572946" y="1362660"/>
                  </a:lnTo>
                  <a:lnTo>
                    <a:pt x="575662" y="1359543"/>
                  </a:lnTo>
                  <a:close/>
                </a:path>
                <a:path w="4284980" h="1655445">
                  <a:moveTo>
                    <a:pt x="610269" y="1283343"/>
                  </a:moveTo>
                  <a:lnTo>
                    <a:pt x="577376" y="1283343"/>
                  </a:lnTo>
                  <a:lnTo>
                    <a:pt x="546526" y="1296043"/>
                  </a:lnTo>
                  <a:lnTo>
                    <a:pt x="513007" y="1321443"/>
                  </a:lnTo>
                  <a:lnTo>
                    <a:pt x="477493" y="1334143"/>
                  </a:lnTo>
                  <a:lnTo>
                    <a:pt x="440659" y="1359543"/>
                  </a:lnTo>
                  <a:lnTo>
                    <a:pt x="584957" y="1359543"/>
                  </a:lnTo>
                  <a:lnTo>
                    <a:pt x="592069" y="1346843"/>
                  </a:lnTo>
                  <a:lnTo>
                    <a:pt x="618707" y="1346843"/>
                  </a:lnTo>
                  <a:lnTo>
                    <a:pt x="622929" y="1334143"/>
                  </a:lnTo>
                  <a:lnTo>
                    <a:pt x="629207" y="1334143"/>
                  </a:lnTo>
                  <a:lnTo>
                    <a:pt x="638319" y="1321443"/>
                  </a:lnTo>
                  <a:lnTo>
                    <a:pt x="658005" y="1321443"/>
                  </a:lnTo>
                  <a:lnTo>
                    <a:pt x="662356" y="1308743"/>
                  </a:lnTo>
                  <a:lnTo>
                    <a:pt x="682938" y="1308743"/>
                  </a:lnTo>
                  <a:lnTo>
                    <a:pt x="696915" y="1296043"/>
                  </a:lnTo>
                  <a:lnTo>
                    <a:pt x="608143" y="1296043"/>
                  </a:lnTo>
                  <a:lnTo>
                    <a:pt x="610269" y="1283343"/>
                  </a:lnTo>
                  <a:close/>
                </a:path>
                <a:path w="4284980" h="1655445">
                  <a:moveTo>
                    <a:pt x="601155" y="1352136"/>
                  </a:moveTo>
                  <a:lnTo>
                    <a:pt x="597310" y="1355024"/>
                  </a:lnTo>
                  <a:lnTo>
                    <a:pt x="596291" y="1359543"/>
                  </a:lnTo>
                  <a:lnTo>
                    <a:pt x="597582" y="1359543"/>
                  </a:lnTo>
                  <a:lnTo>
                    <a:pt x="601155" y="1352136"/>
                  </a:lnTo>
                  <a:close/>
                </a:path>
                <a:path w="4284980" h="1655445">
                  <a:moveTo>
                    <a:pt x="608204" y="1346843"/>
                  </a:moveTo>
                  <a:lnTo>
                    <a:pt x="603709" y="1346843"/>
                  </a:lnTo>
                  <a:lnTo>
                    <a:pt x="601155" y="1352136"/>
                  </a:lnTo>
                  <a:lnTo>
                    <a:pt x="608204" y="1346843"/>
                  </a:lnTo>
                  <a:close/>
                </a:path>
                <a:path w="4284980" h="1655445">
                  <a:moveTo>
                    <a:pt x="629426" y="1334143"/>
                  </a:moveTo>
                  <a:lnTo>
                    <a:pt x="622929" y="1334143"/>
                  </a:lnTo>
                  <a:lnTo>
                    <a:pt x="624199" y="1346843"/>
                  </a:lnTo>
                  <a:lnTo>
                    <a:pt x="629426" y="1334143"/>
                  </a:lnTo>
                  <a:close/>
                </a:path>
                <a:path w="4284980" h="1655445">
                  <a:moveTo>
                    <a:pt x="649351" y="1321443"/>
                  </a:moveTo>
                  <a:lnTo>
                    <a:pt x="638319" y="1321443"/>
                  </a:lnTo>
                  <a:lnTo>
                    <a:pt x="640843" y="1334143"/>
                  </a:lnTo>
                  <a:lnTo>
                    <a:pt x="649351" y="1321443"/>
                  </a:lnTo>
                  <a:close/>
                </a:path>
                <a:path w="4284980" h="1655445">
                  <a:moveTo>
                    <a:pt x="651697" y="1330750"/>
                  </a:moveTo>
                  <a:lnTo>
                    <a:pt x="650686" y="1334143"/>
                  </a:lnTo>
                  <a:lnTo>
                    <a:pt x="651897" y="1334143"/>
                  </a:lnTo>
                  <a:lnTo>
                    <a:pt x="651697" y="1330750"/>
                  </a:lnTo>
                  <a:close/>
                </a:path>
                <a:path w="4284980" h="1655445">
                  <a:moveTo>
                    <a:pt x="654473" y="1321443"/>
                  </a:moveTo>
                  <a:lnTo>
                    <a:pt x="651150" y="1321443"/>
                  </a:lnTo>
                  <a:lnTo>
                    <a:pt x="651697" y="1330750"/>
                  </a:lnTo>
                  <a:lnTo>
                    <a:pt x="654473" y="1321443"/>
                  </a:lnTo>
                  <a:close/>
                </a:path>
                <a:path w="4284980" h="1655445">
                  <a:moveTo>
                    <a:pt x="675174" y="1308743"/>
                  </a:moveTo>
                  <a:lnTo>
                    <a:pt x="671073" y="1308743"/>
                  </a:lnTo>
                  <a:lnTo>
                    <a:pt x="659597" y="1321443"/>
                  </a:lnTo>
                  <a:lnTo>
                    <a:pt x="668497" y="1321443"/>
                  </a:lnTo>
                  <a:lnTo>
                    <a:pt x="675174" y="1308743"/>
                  </a:lnTo>
                  <a:close/>
                </a:path>
                <a:path w="4284980" h="1655445">
                  <a:moveTo>
                    <a:pt x="719016" y="1283343"/>
                  </a:moveTo>
                  <a:lnTo>
                    <a:pt x="612258" y="1283343"/>
                  </a:lnTo>
                  <a:lnTo>
                    <a:pt x="609101" y="1296043"/>
                  </a:lnTo>
                  <a:lnTo>
                    <a:pt x="716093" y="1296043"/>
                  </a:lnTo>
                  <a:lnTo>
                    <a:pt x="719016" y="1283343"/>
                  </a:lnTo>
                  <a:close/>
                </a:path>
                <a:path w="4284980" h="1655445">
                  <a:moveTo>
                    <a:pt x="604597" y="1270643"/>
                  </a:moveTo>
                  <a:lnTo>
                    <a:pt x="597490" y="1283343"/>
                  </a:lnTo>
                  <a:lnTo>
                    <a:pt x="600443" y="1283343"/>
                  </a:lnTo>
                  <a:lnTo>
                    <a:pt x="604597" y="1270643"/>
                  </a:lnTo>
                  <a:close/>
                </a:path>
                <a:path w="4284980" h="1655445">
                  <a:moveTo>
                    <a:pt x="617362" y="1270643"/>
                  </a:moveTo>
                  <a:lnTo>
                    <a:pt x="611533" y="1270643"/>
                  </a:lnTo>
                  <a:lnTo>
                    <a:pt x="606488" y="1283343"/>
                  </a:lnTo>
                  <a:lnTo>
                    <a:pt x="613245" y="1283343"/>
                  </a:lnTo>
                  <a:lnTo>
                    <a:pt x="617362" y="1270643"/>
                  </a:lnTo>
                  <a:close/>
                </a:path>
                <a:path w="4284980" h="1655445">
                  <a:moveTo>
                    <a:pt x="752529" y="1270643"/>
                  </a:moveTo>
                  <a:lnTo>
                    <a:pt x="650730" y="1270643"/>
                  </a:lnTo>
                  <a:lnTo>
                    <a:pt x="643988" y="1283343"/>
                  </a:lnTo>
                  <a:lnTo>
                    <a:pt x="741616" y="1283343"/>
                  </a:lnTo>
                  <a:lnTo>
                    <a:pt x="752529" y="1270643"/>
                  </a:lnTo>
                  <a:close/>
                </a:path>
                <a:path w="4284980" h="1655445">
                  <a:moveTo>
                    <a:pt x="661094" y="1257943"/>
                  </a:moveTo>
                  <a:lnTo>
                    <a:pt x="654104" y="1270643"/>
                  </a:lnTo>
                  <a:lnTo>
                    <a:pt x="661532" y="1270643"/>
                  </a:lnTo>
                  <a:lnTo>
                    <a:pt x="661094" y="1257943"/>
                  </a:lnTo>
                  <a:close/>
                </a:path>
                <a:path w="4284980" h="1655445">
                  <a:moveTo>
                    <a:pt x="767982" y="1257943"/>
                  </a:moveTo>
                  <a:lnTo>
                    <a:pt x="667018" y="1257943"/>
                  </a:lnTo>
                  <a:lnTo>
                    <a:pt x="661532" y="1270643"/>
                  </a:lnTo>
                  <a:lnTo>
                    <a:pt x="766442" y="1270643"/>
                  </a:lnTo>
                  <a:lnTo>
                    <a:pt x="767982" y="1257943"/>
                  </a:lnTo>
                  <a:close/>
                </a:path>
                <a:path w="4284980" h="1655445">
                  <a:moveTo>
                    <a:pt x="656175" y="1245243"/>
                  </a:moveTo>
                  <a:lnTo>
                    <a:pt x="646300" y="1245243"/>
                  </a:lnTo>
                  <a:lnTo>
                    <a:pt x="641714" y="1257943"/>
                  </a:lnTo>
                  <a:lnTo>
                    <a:pt x="652152" y="1257943"/>
                  </a:lnTo>
                  <a:lnTo>
                    <a:pt x="656175" y="1245243"/>
                  </a:lnTo>
                  <a:close/>
                </a:path>
                <a:path w="4284980" h="1655445">
                  <a:moveTo>
                    <a:pt x="792242" y="1245243"/>
                  </a:moveTo>
                  <a:lnTo>
                    <a:pt x="691073" y="1245243"/>
                  </a:lnTo>
                  <a:lnTo>
                    <a:pt x="681729" y="1257943"/>
                  </a:lnTo>
                  <a:lnTo>
                    <a:pt x="784978" y="1257943"/>
                  </a:lnTo>
                  <a:lnTo>
                    <a:pt x="792242" y="1245243"/>
                  </a:lnTo>
                  <a:close/>
                </a:path>
                <a:path w="4284980" h="1655445">
                  <a:moveTo>
                    <a:pt x="811100" y="1232543"/>
                  </a:moveTo>
                  <a:lnTo>
                    <a:pt x="726341" y="1232543"/>
                  </a:lnTo>
                  <a:lnTo>
                    <a:pt x="719567" y="1245243"/>
                  </a:lnTo>
                  <a:lnTo>
                    <a:pt x="805635" y="1245243"/>
                  </a:lnTo>
                  <a:lnTo>
                    <a:pt x="811100" y="1232543"/>
                  </a:lnTo>
                  <a:close/>
                </a:path>
                <a:path w="4284980" h="1655445">
                  <a:moveTo>
                    <a:pt x="819117" y="1232543"/>
                  </a:moveTo>
                  <a:lnTo>
                    <a:pt x="811100" y="1232543"/>
                  </a:lnTo>
                  <a:lnTo>
                    <a:pt x="807760" y="1245243"/>
                  </a:lnTo>
                  <a:lnTo>
                    <a:pt x="814912" y="1245243"/>
                  </a:lnTo>
                  <a:lnTo>
                    <a:pt x="819117" y="1232543"/>
                  </a:lnTo>
                  <a:close/>
                </a:path>
                <a:path w="4284980" h="1655445">
                  <a:moveTo>
                    <a:pt x="841175" y="1219843"/>
                  </a:moveTo>
                  <a:lnTo>
                    <a:pt x="749542" y="1219843"/>
                  </a:lnTo>
                  <a:lnTo>
                    <a:pt x="728925" y="1232543"/>
                  </a:lnTo>
                  <a:lnTo>
                    <a:pt x="833864" y="1232543"/>
                  </a:lnTo>
                  <a:lnTo>
                    <a:pt x="841175" y="1219843"/>
                  </a:lnTo>
                  <a:close/>
                </a:path>
                <a:path w="4284980" h="1655445">
                  <a:moveTo>
                    <a:pt x="854290" y="1219843"/>
                  </a:moveTo>
                  <a:lnTo>
                    <a:pt x="848964" y="1219843"/>
                  </a:lnTo>
                  <a:lnTo>
                    <a:pt x="846304" y="1232543"/>
                  </a:lnTo>
                  <a:lnTo>
                    <a:pt x="854290" y="1219843"/>
                  </a:lnTo>
                  <a:close/>
                </a:path>
                <a:path w="4284980" h="1655445">
                  <a:moveTo>
                    <a:pt x="816821" y="1181743"/>
                  </a:moveTo>
                  <a:lnTo>
                    <a:pt x="813205" y="1181743"/>
                  </a:lnTo>
                  <a:lnTo>
                    <a:pt x="797006" y="1194443"/>
                  </a:lnTo>
                  <a:lnTo>
                    <a:pt x="782107" y="1207143"/>
                  </a:lnTo>
                  <a:lnTo>
                    <a:pt x="767011" y="1219843"/>
                  </a:lnTo>
                  <a:lnTo>
                    <a:pt x="859802" y="1219843"/>
                  </a:lnTo>
                  <a:lnTo>
                    <a:pt x="867099" y="1207143"/>
                  </a:lnTo>
                  <a:lnTo>
                    <a:pt x="882114" y="1207143"/>
                  </a:lnTo>
                  <a:lnTo>
                    <a:pt x="893915" y="1194443"/>
                  </a:lnTo>
                  <a:lnTo>
                    <a:pt x="809572" y="1194443"/>
                  </a:lnTo>
                  <a:lnTo>
                    <a:pt x="816160" y="1187942"/>
                  </a:lnTo>
                  <a:lnTo>
                    <a:pt x="816821" y="1181743"/>
                  </a:lnTo>
                  <a:close/>
                </a:path>
                <a:path w="4284980" h="1655445">
                  <a:moveTo>
                    <a:pt x="872177" y="1207143"/>
                  </a:moveTo>
                  <a:lnTo>
                    <a:pt x="867099" y="1207143"/>
                  </a:lnTo>
                  <a:lnTo>
                    <a:pt x="863287" y="1219843"/>
                  </a:lnTo>
                  <a:lnTo>
                    <a:pt x="864125" y="1219843"/>
                  </a:lnTo>
                  <a:lnTo>
                    <a:pt x="872177" y="1207143"/>
                  </a:lnTo>
                  <a:close/>
                </a:path>
                <a:path w="4284980" h="1655445">
                  <a:moveTo>
                    <a:pt x="901223" y="1194443"/>
                  </a:moveTo>
                  <a:lnTo>
                    <a:pt x="893915" y="1194443"/>
                  </a:lnTo>
                  <a:lnTo>
                    <a:pt x="895726" y="1207143"/>
                  </a:lnTo>
                  <a:lnTo>
                    <a:pt x="901223" y="1194443"/>
                  </a:lnTo>
                  <a:close/>
                </a:path>
                <a:path w="4284980" h="1655445">
                  <a:moveTo>
                    <a:pt x="815540" y="1193748"/>
                  </a:moveTo>
                  <a:lnTo>
                    <a:pt x="815168" y="1194443"/>
                  </a:lnTo>
                  <a:lnTo>
                    <a:pt x="815466" y="1194443"/>
                  </a:lnTo>
                  <a:lnTo>
                    <a:pt x="815540" y="1193748"/>
                  </a:lnTo>
                  <a:close/>
                </a:path>
                <a:path w="4284980" h="1655445">
                  <a:moveTo>
                    <a:pt x="914211" y="1181743"/>
                  </a:moveTo>
                  <a:lnTo>
                    <a:pt x="825545" y="1181743"/>
                  </a:lnTo>
                  <a:lnTo>
                    <a:pt x="819474" y="1194443"/>
                  </a:lnTo>
                  <a:lnTo>
                    <a:pt x="906240" y="1194443"/>
                  </a:lnTo>
                  <a:lnTo>
                    <a:pt x="914211" y="1181743"/>
                  </a:lnTo>
                  <a:close/>
                </a:path>
                <a:path w="4284980" h="1655445">
                  <a:moveTo>
                    <a:pt x="920478" y="1181743"/>
                  </a:moveTo>
                  <a:lnTo>
                    <a:pt x="917712" y="1181743"/>
                  </a:lnTo>
                  <a:lnTo>
                    <a:pt x="912909" y="1194443"/>
                  </a:lnTo>
                  <a:lnTo>
                    <a:pt x="920478" y="1181743"/>
                  </a:lnTo>
                  <a:close/>
                </a:path>
                <a:path w="4284980" h="1655445">
                  <a:moveTo>
                    <a:pt x="821421" y="1182749"/>
                  </a:moveTo>
                  <a:lnTo>
                    <a:pt x="816160" y="1187942"/>
                  </a:lnTo>
                  <a:lnTo>
                    <a:pt x="815540" y="1193748"/>
                  </a:lnTo>
                  <a:lnTo>
                    <a:pt x="821421" y="1182749"/>
                  </a:lnTo>
                  <a:close/>
                </a:path>
                <a:path w="4284980" h="1655445">
                  <a:moveTo>
                    <a:pt x="822440" y="1181743"/>
                  </a:moveTo>
                  <a:lnTo>
                    <a:pt x="821959" y="1181743"/>
                  </a:lnTo>
                  <a:lnTo>
                    <a:pt x="821421" y="1182749"/>
                  </a:lnTo>
                  <a:lnTo>
                    <a:pt x="822440" y="1181743"/>
                  </a:lnTo>
                  <a:close/>
                </a:path>
                <a:path w="4284980" h="1655445">
                  <a:moveTo>
                    <a:pt x="943013" y="1169043"/>
                  </a:moveTo>
                  <a:lnTo>
                    <a:pt x="845541" y="1169043"/>
                  </a:lnTo>
                  <a:lnTo>
                    <a:pt x="833047" y="1181743"/>
                  </a:lnTo>
                  <a:lnTo>
                    <a:pt x="935221" y="1181743"/>
                  </a:lnTo>
                  <a:lnTo>
                    <a:pt x="943013" y="1169043"/>
                  </a:lnTo>
                  <a:close/>
                </a:path>
                <a:path w="4284980" h="1655445">
                  <a:moveTo>
                    <a:pt x="951075" y="1169043"/>
                  </a:moveTo>
                  <a:lnTo>
                    <a:pt x="943013" y="1169043"/>
                  </a:lnTo>
                  <a:lnTo>
                    <a:pt x="943725" y="1181743"/>
                  </a:lnTo>
                  <a:lnTo>
                    <a:pt x="951075" y="1169043"/>
                  </a:lnTo>
                  <a:close/>
                </a:path>
                <a:path w="4284980" h="1655445">
                  <a:moveTo>
                    <a:pt x="976914" y="1156343"/>
                  </a:moveTo>
                  <a:lnTo>
                    <a:pt x="876920" y="1156343"/>
                  </a:lnTo>
                  <a:lnTo>
                    <a:pt x="871580" y="1169043"/>
                  </a:lnTo>
                  <a:lnTo>
                    <a:pt x="971064" y="1169043"/>
                  </a:lnTo>
                  <a:lnTo>
                    <a:pt x="975565" y="1161524"/>
                  </a:lnTo>
                  <a:lnTo>
                    <a:pt x="976914" y="1156343"/>
                  </a:lnTo>
                  <a:close/>
                </a:path>
                <a:path w="4284980" h="1655445">
                  <a:moveTo>
                    <a:pt x="974014" y="1167476"/>
                  </a:moveTo>
                  <a:lnTo>
                    <a:pt x="973168" y="1169043"/>
                  </a:lnTo>
                  <a:lnTo>
                    <a:pt x="973606" y="1169043"/>
                  </a:lnTo>
                  <a:lnTo>
                    <a:pt x="974014" y="1167476"/>
                  </a:lnTo>
                  <a:close/>
                </a:path>
                <a:path w="4284980" h="1655445">
                  <a:moveTo>
                    <a:pt x="980027" y="1156343"/>
                  </a:moveTo>
                  <a:lnTo>
                    <a:pt x="978666" y="1156343"/>
                  </a:lnTo>
                  <a:lnTo>
                    <a:pt x="975565" y="1161524"/>
                  </a:lnTo>
                  <a:lnTo>
                    <a:pt x="974014" y="1167476"/>
                  </a:lnTo>
                  <a:lnTo>
                    <a:pt x="980027" y="1156343"/>
                  </a:lnTo>
                  <a:close/>
                </a:path>
                <a:path w="4284980" h="1655445">
                  <a:moveTo>
                    <a:pt x="978666" y="1156343"/>
                  </a:moveTo>
                  <a:lnTo>
                    <a:pt x="976914" y="1156343"/>
                  </a:lnTo>
                  <a:lnTo>
                    <a:pt x="975565" y="1161524"/>
                  </a:lnTo>
                  <a:lnTo>
                    <a:pt x="978666" y="1156343"/>
                  </a:lnTo>
                  <a:close/>
                </a:path>
                <a:path w="4284980" h="1655445">
                  <a:moveTo>
                    <a:pt x="894336" y="1152278"/>
                  </a:moveTo>
                  <a:lnTo>
                    <a:pt x="891862" y="1156343"/>
                  </a:lnTo>
                  <a:lnTo>
                    <a:pt x="894731" y="1156343"/>
                  </a:lnTo>
                  <a:lnTo>
                    <a:pt x="894336" y="1152278"/>
                  </a:lnTo>
                  <a:close/>
                </a:path>
                <a:path w="4284980" h="1655445">
                  <a:moveTo>
                    <a:pt x="898108" y="1146078"/>
                  </a:moveTo>
                  <a:lnTo>
                    <a:pt x="894336" y="1152278"/>
                  </a:lnTo>
                  <a:lnTo>
                    <a:pt x="894731" y="1156343"/>
                  </a:lnTo>
                  <a:lnTo>
                    <a:pt x="898108" y="1146078"/>
                  </a:lnTo>
                  <a:close/>
                </a:path>
                <a:path w="4284980" h="1655445">
                  <a:moveTo>
                    <a:pt x="899590" y="1143643"/>
                  </a:moveTo>
                  <a:lnTo>
                    <a:pt x="898108" y="1146078"/>
                  </a:lnTo>
                  <a:lnTo>
                    <a:pt x="894731" y="1156343"/>
                  </a:lnTo>
                  <a:lnTo>
                    <a:pt x="900742" y="1156343"/>
                  </a:lnTo>
                  <a:lnTo>
                    <a:pt x="899590" y="1143643"/>
                  </a:lnTo>
                  <a:close/>
                </a:path>
                <a:path w="4284980" h="1655445">
                  <a:moveTo>
                    <a:pt x="987127" y="1143643"/>
                  </a:moveTo>
                  <a:lnTo>
                    <a:pt x="907684" y="1143643"/>
                  </a:lnTo>
                  <a:lnTo>
                    <a:pt x="902459" y="1156343"/>
                  </a:lnTo>
                  <a:lnTo>
                    <a:pt x="985357" y="1156343"/>
                  </a:lnTo>
                  <a:lnTo>
                    <a:pt x="985551" y="1156135"/>
                  </a:lnTo>
                  <a:lnTo>
                    <a:pt x="987127" y="1143643"/>
                  </a:lnTo>
                  <a:close/>
                </a:path>
                <a:path w="4284980" h="1655445">
                  <a:moveTo>
                    <a:pt x="998446" y="1143643"/>
                  </a:moveTo>
                  <a:lnTo>
                    <a:pt x="997189" y="1143643"/>
                  </a:lnTo>
                  <a:lnTo>
                    <a:pt x="985551" y="1156135"/>
                  </a:lnTo>
                  <a:lnTo>
                    <a:pt x="985524" y="1156343"/>
                  </a:lnTo>
                  <a:lnTo>
                    <a:pt x="998446" y="1143643"/>
                  </a:lnTo>
                  <a:close/>
                </a:path>
                <a:path w="4284980" h="1655445">
                  <a:moveTo>
                    <a:pt x="1004647" y="1143856"/>
                  </a:moveTo>
                  <a:lnTo>
                    <a:pt x="1001691" y="1156343"/>
                  </a:lnTo>
                  <a:lnTo>
                    <a:pt x="1003608" y="1156343"/>
                  </a:lnTo>
                  <a:lnTo>
                    <a:pt x="1004647" y="1143856"/>
                  </a:lnTo>
                  <a:close/>
                </a:path>
                <a:path w="4284980" h="1655445">
                  <a:moveTo>
                    <a:pt x="1011880" y="1143643"/>
                  </a:moveTo>
                  <a:lnTo>
                    <a:pt x="1004698" y="1143643"/>
                  </a:lnTo>
                  <a:lnTo>
                    <a:pt x="1004719" y="1143856"/>
                  </a:lnTo>
                  <a:lnTo>
                    <a:pt x="1007880" y="1156343"/>
                  </a:lnTo>
                  <a:lnTo>
                    <a:pt x="1011880" y="1143643"/>
                  </a:lnTo>
                  <a:close/>
                </a:path>
                <a:path w="4284980" h="1655445">
                  <a:moveTo>
                    <a:pt x="898909" y="1143643"/>
                  </a:moveTo>
                  <a:lnTo>
                    <a:pt x="893496" y="1143643"/>
                  </a:lnTo>
                  <a:lnTo>
                    <a:pt x="894336" y="1152278"/>
                  </a:lnTo>
                  <a:lnTo>
                    <a:pt x="898108" y="1146078"/>
                  </a:lnTo>
                  <a:lnTo>
                    <a:pt x="898909" y="1143643"/>
                  </a:lnTo>
                  <a:close/>
                </a:path>
                <a:path w="4284980" h="1655445">
                  <a:moveTo>
                    <a:pt x="1014026" y="1130943"/>
                  </a:moveTo>
                  <a:lnTo>
                    <a:pt x="932259" y="1130943"/>
                  </a:lnTo>
                  <a:lnTo>
                    <a:pt x="922909" y="1143643"/>
                  </a:lnTo>
                  <a:lnTo>
                    <a:pt x="1005504" y="1143643"/>
                  </a:lnTo>
                  <a:lnTo>
                    <a:pt x="1014026" y="1130943"/>
                  </a:lnTo>
                  <a:close/>
                </a:path>
                <a:path w="4284980" h="1655445">
                  <a:moveTo>
                    <a:pt x="1016127" y="1138771"/>
                  </a:moveTo>
                  <a:lnTo>
                    <a:pt x="1011817" y="1143643"/>
                  </a:lnTo>
                  <a:lnTo>
                    <a:pt x="1017435" y="1143643"/>
                  </a:lnTo>
                  <a:lnTo>
                    <a:pt x="1016127" y="1138771"/>
                  </a:lnTo>
                  <a:close/>
                </a:path>
                <a:path w="4284980" h="1655445">
                  <a:moveTo>
                    <a:pt x="1023052" y="1130943"/>
                  </a:moveTo>
                  <a:lnTo>
                    <a:pt x="1016127" y="1138771"/>
                  </a:lnTo>
                  <a:lnTo>
                    <a:pt x="1017435" y="1143643"/>
                  </a:lnTo>
                  <a:lnTo>
                    <a:pt x="1023800" y="1134976"/>
                  </a:lnTo>
                  <a:lnTo>
                    <a:pt x="1023052" y="1130943"/>
                  </a:lnTo>
                  <a:close/>
                </a:path>
                <a:path w="4284980" h="1655445">
                  <a:moveTo>
                    <a:pt x="1023800" y="1134976"/>
                  </a:moveTo>
                  <a:lnTo>
                    <a:pt x="1017435" y="1143643"/>
                  </a:lnTo>
                  <a:lnTo>
                    <a:pt x="1025408" y="1143643"/>
                  </a:lnTo>
                  <a:lnTo>
                    <a:pt x="1023800" y="1134976"/>
                  </a:lnTo>
                  <a:close/>
                </a:path>
                <a:path w="4284980" h="1655445">
                  <a:moveTo>
                    <a:pt x="1034863" y="1130943"/>
                  </a:moveTo>
                  <a:lnTo>
                    <a:pt x="1033728" y="1130943"/>
                  </a:lnTo>
                  <a:lnTo>
                    <a:pt x="1030057" y="1143643"/>
                  </a:lnTo>
                  <a:lnTo>
                    <a:pt x="1034863" y="1130943"/>
                  </a:lnTo>
                  <a:close/>
                </a:path>
                <a:path w="4284980" h="1655445">
                  <a:moveTo>
                    <a:pt x="1023052" y="1130943"/>
                  </a:moveTo>
                  <a:lnTo>
                    <a:pt x="1014026" y="1130943"/>
                  </a:lnTo>
                  <a:lnTo>
                    <a:pt x="1016127" y="1138771"/>
                  </a:lnTo>
                  <a:lnTo>
                    <a:pt x="1023052" y="1130943"/>
                  </a:lnTo>
                  <a:close/>
                </a:path>
                <a:path w="4284980" h="1655445">
                  <a:moveTo>
                    <a:pt x="1026761" y="1130943"/>
                  </a:moveTo>
                  <a:lnTo>
                    <a:pt x="1023052" y="1130943"/>
                  </a:lnTo>
                  <a:lnTo>
                    <a:pt x="1023800" y="1134976"/>
                  </a:lnTo>
                  <a:lnTo>
                    <a:pt x="1026761" y="1130943"/>
                  </a:lnTo>
                  <a:close/>
                </a:path>
                <a:path w="4284980" h="1655445">
                  <a:moveTo>
                    <a:pt x="1037689" y="1118243"/>
                  </a:moveTo>
                  <a:lnTo>
                    <a:pt x="953207" y="1118243"/>
                  </a:lnTo>
                  <a:lnTo>
                    <a:pt x="943273" y="1130943"/>
                  </a:lnTo>
                  <a:lnTo>
                    <a:pt x="1034638" y="1130943"/>
                  </a:lnTo>
                  <a:lnTo>
                    <a:pt x="1037689" y="1118243"/>
                  </a:lnTo>
                  <a:close/>
                </a:path>
                <a:path w="4284980" h="1655445">
                  <a:moveTo>
                    <a:pt x="1042680" y="1128265"/>
                  </a:moveTo>
                  <a:lnTo>
                    <a:pt x="1040443" y="1130943"/>
                  </a:lnTo>
                  <a:lnTo>
                    <a:pt x="1042235" y="1130943"/>
                  </a:lnTo>
                  <a:lnTo>
                    <a:pt x="1042680" y="1128265"/>
                  </a:lnTo>
                  <a:close/>
                </a:path>
                <a:path w="4284980" h="1655445">
                  <a:moveTo>
                    <a:pt x="1043197" y="1127646"/>
                  </a:moveTo>
                  <a:lnTo>
                    <a:pt x="1042680" y="1128265"/>
                  </a:lnTo>
                  <a:lnTo>
                    <a:pt x="1042235" y="1130943"/>
                  </a:lnTo>
                  <a:lnTo>
                    <a:pt x="1043197" y="1127646"/>
                  </a:lnTo>
                  <a:close/>
                </a:path>
                <a:path w="4284980" h="1655445">
                  <a:moveTo>
                    <a:pt x="1054194" y="1118243"/>
                  </a:moveTo>
                  <a:lnTo>
                    <a:pt x="1051051" y="1118243"/>
                  </a:lnTo>
                  <a:lnTo>
                    <a:pt x="1043197" y="1127646"/>
                  </a:lnTo>
                  <a:lnTo>
                    <a:pt x="1042235" y="1130943"/>
                  </a:lnTo>
                  <a:lnTo>
                    <a:pt x="1047805" y="1130943"/>
                  </a:lnTo>
                  <a:lnTo>
                    <a:pt x="1054194" y="1118243"/>
                  </a:lnTo>
                  <a:close/>
                </a:path>
                <a:path w="4284980" h="1655445">
                  <a:moveTo>
                    <a:pt x="1057117" y="1128186"/>
                  </a:moveTo>
                  <a:lnTo>
                    <a:pt x="1053742" y="1130943"/>
                  </a:lnTo>
                  <a:lnTo>
                    <a:pt x="1057397" y="1130943"/>
                  </a:lnTo>
                  <a:lnTo>
                    <a:pt x="1057117" y="1128186"/>
                  </a:lnTo>
                  <a:close/>
                </a:path>
                <a:path w="4284980" h="1655445">
                  <a:moveTo>
                    <a:pt x="1045941" y="1118243"/>
                  </a:moveTo>
                  <a:lnTo>
                    <a:pt x="1044346" y="1118243"/>
                  </a:lnTo>
                  <a:lnTo>
                    <a:pt x="1042680" y="1128265"/>
                  </a:lnTo>
                  <a:lnTo>
                    <a:pt x="1043197" y="1127646"/>
                  </a:lnTo>
                  <a:lnTo>
                    <a:pt x="1045941" y="1118243"/>
                  </a:lnTo>
                  <a:close/>
                </a:path>
                <a:path w="4284980" h="1655445">
                  <a:moveTo>
                    <a:pt x="1069289" y="1118243"/>
                  </a:moveTo>
                  <a:lnTo>
                    <a:pt x="1056109" y="1118243"/>
                  </a:lnTo>
                  <a:lnTo>
                    <a:pt x="1057117" y="1128186"/>
                  </a:lnTo>
                  <a:lnTo>
                    <a:pt x="1069289" y="1118243"/>
                  </a:lnTo>
                  <a:close/>
                </a:path>
                <a:path w="4284980" h="1655445">
                  <a:moveTo>
                    <a:pt x="1049397" y="1105543"/>
                  </a:moveTo>
                  <a:lnTo>
                    <a:pt x="983106" y="1105543"/>
                  </a:lnTo>
                  <a:lnTo>
                    <a:pt x="972300" y="1118243"/>
                  </a:lnTo>
                  <a:lnTo>
                    <a:pt x="1045879" y="1118243"/>
                  </a:lnTo>
                  <a:lnTo>
                    <a:pt x="1049397" y="1105543"/>
                  </a:lnTo>
                  <a:close/>
                </a:path>
                <a:path w="4284980" h="1655445">
                  <a:moveTo>
                    <a:pt x="1068967" y="1105543"/>
                  </a:moveTo>
                  <a:lnTo>
                    <a:pt x="1050193" y="1105543"/>
                  </a:lnTo>
                  <a:lnTo>
                    <a:pt x="1046161" y="1118243"/>
                  </a:lnTo>
                  <a:lnTo>
                    <a:pt x="1064161" y="1118243"/>
                  </a:lnTo>
                  <a:lnTo>
                    <a:pt x="1068967" y="1105543"/>
                  </a:lnTo>
                  <a:close/>
                </a:path>
                <a:path w="4284980" h="1655445">
                  <a:moveTo>
                    <a:pt x="1077532" y="1105543"/>
                  </a:moveTo>
                  <a:lnTo>
                    <a:pt x="1068967" y="1105543"/>
                  </a:lnTo>
                  <a:lnTo>
                    <a:pt x="1064894" y="1118243"/>
                  </a:lnTo>
                  <a:lnTo>
                    <a:pt x="1077532" y="1105543"/>
                  </a:lnTo>
                  <a:close/>
                </a:path>
                <a:path w="4284980" h="1655445">
                  <a:moveTo>
                    <a:pt x="1090924" y="1105543"/>
                  </a:moveTo>
                  <a:lnTo>
                    <a:pt x="1077532" y="1105543"/>
                  </a:lnTo>
                  <a:lnTo>
                    <a:pt x="1077145" y="1118243"/>
                  </a:lnTo>
                  <a:lnTo>
                    <a:pt x="1087867" y="1118243"/>
                  </a:lnTo>
                  <a:lnTo>
                    <a:pt x="1089866" y="1114949"/>
                  </a:lnTo>
                  <a:lnTo>
                    <a:pt x="1090924" y="1105543"/>
                  </a:lnTo>
                  <a:close/>
                </a:path>
                <a:path w="4284980" h="1655445">
                  <a:moveTo>
                    <a:pt x="1089866" y="1114949"/>
                  </a:moveTo>
                  <a:lnTo>
                    <a:pt x="1087867" y="1118243"/>
                  </a:lnTo>
                  <a:lnTo>
                    <a:pt x="1089495" y="1118243"/>
                  </a:lnTo>
                  <a:lnTo>
                    <a:pt x="1089866" y="1114949"/>
                  </a:lnTo>
                  <a:close/>
                </a:path>
                <a:path w="4284980" h="1655445">
                  <a:moveTo>
                    <a:pt x="1096715" y="1105543"/>
                  </a:moveTo>
                  <a:lnTo>
                    <a:pt x="1095573" y="1105543"/>
                  </a:lnTo>
                  <a:lnTo>
                    <a:pt x="1089866" y="1114949"/>
                  </a:lnTo>
                  <a:lnTo>
                    <a:pt x="1089495" y="1118243"/>
                  </a:lnTo>
                  <a:lnTo>
                    <a:pt x="1090757" y="1118243"/>
                  </a:lnTo>
                  <a:lnTo>
                    <a:pt x="1096715" y="1105543"/>
                  </a:lnTo>
                  <a:close/>
                </a:path>
                <a:path w="4284980" h="1655445">
                  <a:moveTo>
                    <a:pt x="1072078" y="1092843"/>
                  </a:moveTo>
                  <a:lnTo>
                    <a:pt x="1005935" y="1092843"/>
                  </a:lnTo>
                  <a:lnTo>
                    <a:pt x="995071" y="1105543"/>
                  </a:lnTo>
                  <a:lnTo>
                    <a:pt x="1064610" y="1105543"/>
                  </a:lnTo>
                  <a:lnTo>
                    <a:pt x="1072078" y="1092843"/>
                  </a:lnTo>
                  <a:close/>
                </a:path>
                <a:path w="4284980" h="1655445">
                  <a:moveTo>
                    <a:pt x="1080548" y="1092843"/>
                  </a:moveTo>
                  <a:lnTo>
                    <a:pt x="1077323" y="1092843"/>
                  </a:lnTo>
                  <a:lnTo>
                    <a:pt x="1068883" y="1105543"/>
                  </a:lnTo>
                  <a:lnTo>
                    <a:pt x="1077574" y="1105543"/>
                  </a:lnTo>
                  <a:lnTo>
                    <a:pt x="1080548" y="1092843"/>
                  </a:lnTo>
                  <a:close/>
                </a:path>
                <a:path w="4284980" h="1655445">
                  <a:moveTo>
                    <a:pt x="1095363" y="1092843"/>
                  </a:moveTo>
                  <a:lnTo>
                    <a:pt x="1083280" y="1092843"/>
                  </a:lnTo>
                  <a:lnTo>
                    <a:pt x="1082747" y="1105543"/>
                  </a:lnTo>
                  <a:lnTo>
                    <a:pt x="1087121" y="1105543"/>
                  </a:lnTo>
                  <a:lnTo>
                    <a:pt x="1095363" y="1092843"/>
                  </a:lnTo>
                  <a:close/>
                </a:path>
                <a:path w="4284980" h="1655445">
                  <a:moveTo>
                    <a:pt x="1125378" y="1092843"/>
                  </a:moveTo>
                  <a:lnTo>
                    <a:pt x="1103175" y="1092843"/>
                  </a:lnTo>
                  <a:lnTo>
                    <a:pt x="1095479" y="1105543"/>
                  </a:lnTo>
                  <a:lnTo>
                    <a:pt x="1117189" y="1105543"/>
                  </a:lnTo>
                  <a:lnTo>
                    <a:pt x="1125378" y="1092843"/>
                  </a:lnTo>
                  <a:close/>
                </a:path>
                <a:path w="4284980" h="1655445">
                  <a:moveTo>
                    <a:pt x="1129651" y="1092843"/>
                  </a:moveTo>
                  <a:lnTo>
                    <a:pt x="1127572" y="1092843"/>
                  </a:lnTo>
                  <a:lnTo>
                    <a:pt x="1119508" y="1105543"/>
                  </a:lnTo>
                  <a:lnTo>
                    <a:pt x="1123359" y="1105543"/>
                  </a:lnTo>
                  <a:lnTo>
                    <a:pt x="1129651" y="1092843"/>
                  </a:lnTo>
                  <a:close/>
                </a:path>
                <a:path w="4284980" h="1655445">
                  <a:moveTo>
                    <a:pt x="1027521" y="1088363"/>
                  </a:moveTo>
                  <a:lnTo>
                    <a:pt x="1025795" y="1092843"/>
                  </a:lnTo>
                  <a:lnTo>
                    <a:pt x="1027713" y="1089175"/>
                  </a:lnTo>
                  <a:lnTo>
                    <a:pt x="1027521" y="1088363"/>
                  </a:lnTo>
                  <a:close/>
                </a:path>
                <a:path w="4284980" h="1655445">
                  <a:moveTo>
                    <a:pt x="1028316" y="1088020"/>
                  </a:moveTo>
                  <a:lnTo>
                    <a:pt x="1027713" y="1089175"/>
                  </a:lnTo>
                  <a:lnTo>
                    <a:pt x="1028581" y="1092843"/>
                  </a:lnTo>
                  <a:lnTo>
                    <a:pt x="1029994" y="1092843"/>
                  </a:lnTo>
                  <a:lnTo>
                    <a:pt x="1028316" y="1088020"/>
                  </a:lnTo>
                  <a:close/>
                </a:path>
                <a:path w="4284980" h="1655445">
                  <a:moveTo>
                    <a:pt x="1156787" y="1080143"/>
                  </a:moveTo>
                  <a:lnTo>
                    <a:pt x="1040499" y="1080143"/>
                  </a:lnTo>
                  <a:lnTo>
                    <a:pt x="1029994" y="1092843"/>
                  </a:lnTo>
                  <a:lnTo>
                    <a:pt x="1150409" y="1092843"/>
                  </a:lnTo>
                  <a:lnTo>
                    <a:pt x="1156787" y="1080143"/>
                  </a:lnTo>
                  <a:close/>
                </a:path>
                <a:path w="4284980" h="1655445">
                  <a:moveTo>
                    <a:pt x="1156787" y="1080143"/>
                  </a:moveTo>
                  <a:lnTo>
                    <a:pt x="1150409" y="1092843"/>
                  </a:lnTo>
                  <a:lnTo>
                    <a:pt x="1156346" y="1085175"/>
                  </a:lnTo>
                  <a:lnTo>
                    <a:pt x="1156787" y="1080143"/>
                  </a:lnTo>
                  <a:close/>
                </a:path>
                <a:path w="4284980" h="1655445">
                  <a:moveTo>
                    <a:pt x="1156346" y="1085175"/>
                  </a:moveTo>
                  <a:lnTo>
                    <a:pt x="1150409" y="1092843"/>
                  </a:lnTo>
                  <a:lnTo>
                    <a:pt x="1155675" y="1092843"/>
                  </a:lnTo>
                  <a:lnTo>
                    <a:pt x="1156346" y="1085175"/>
                  </a:lnTo>
                  <a:close/>
                </a:path>
                <a:path w="4284980" h="1655445">
                  <a:moveTo>
                    <a:pt x="1028001" y="1087114"/>
                  </a:moveTo>
                  <a:lnTo>
                    <a:pt x="1027521" y="1088363"/>
                  </a:lnTo>
                  <a:lnTo>
                    <a:pt x="1027713" y="1089175"/>
                  </a:lnTo>
                  <a:lnTo>
                    <a:pt x="1028316" y="1088020"/>
                  </a:lnTo>
                  <a:lnTo>
                    <a:pt x="1028001" y="1087114"/>
                  </a:lnTo>
                  <a:close/>
                </a:path>
                <a:path w="4284980" h="1655445">
                  <a:moveTo>
                    <a:pt x="1025576" y="1080143"/>
                  </a:moveTo>
                  <a:lnTo>
                    <a:pt x="1027521" y="1088363"/>
                  </a:lnTo>
                  <a:lnTo>
                    <a:pt x="1028001" y="1087114"/>
                  </a:lnTo>
                  <a:lnTo>
                    <a:pt x="1025576" y="1080143"/>
                  </a:lnTo>
                  <a:close/>
                </a:path>
                <a:path w="4284980" h="1655445">
                  <a:moveTo>
                    <a:pt x="1032434" y="1080143"/>
                  </a:moveTo>
                  <a:lnTo>
                    <a:pt x="1030685" y="1080143"/>
                  </a:lnTo>
                  <a:lnTo>
                    <a:pt x="1028001" y="1087114"/>
                  </a:lnTo>
                  <a:lnTo>
                    <a:pt x="1028316" y="1088020"/>
                  </a:lnTo>
                  <a:lnTo>
                    <a:pt x="1032434" y="1080143"/>
                  </a:lnTo>
                  <a:close/>
                </a:path>
                <a:path w="4284980" h="1655445">
                  <a:moveTo>
                    <a:pt x="1160242" y="1080143"/>
                  </a:moveTo>
                  <a:lnTo>
                    <a:pt x="1156787" y="1080143"/>
                  </a:lnTo>
                  <a:lnTo>
                    <a:pt x="1156346" y="1085175"/>
                  </a:lnTo>
                  <a:lnTo>
                    <a:pt x="1160242" y="1080143"/>
                  </a:lnTo>
                  <a:close/>
                </a:path>
                <a:path w="4284980" h="1655445">
                  <a:moveTo>
                    <a:pt x="1031670" y="1067443"/>
                  </a:moveTo>
                  <a:lnTo>
                    <a:pt x="1027146" y="1067443"/>
                  </a:lnTo>
                  <a:lnTo>
                    <a:pt x="1017733" y="1080143"/>
                  </a:lnTo>
                  <a:lnTo>
                    <a:pt x="1029115" y="1080143"/>
                  </a:lnTo>
                  <a:lnTo>
                    <a:pt x="1031670" y="1067443"/>
                  </a:lnTo>
                  <a:close/>
                </a:path>
                <a:path w="4284980" h="1655445">
                  <a:moveTo>
                    <a:pt x="1069187" y="1067443"/>
                  </a:moveTo>
                  <a:lnTo>
                    <a:pt x="1060328" y="1067443"/>
                  </a:lnTo>
                  <a:lnTo>
                    <a:pt x="1052622" y="1080143"/>
                  </a:lnTo>
                  <a:lnTo>
                    <a:pt x="1065731" y="1080143"/>
                  </a:lnTo>
                  <a:lnTo>
                    <a:pt x="1069187" y="1067443"/>
                  </a:lnTo>
                  <a:close/>
                </a:path>
                <a:path w="4284980" h="1655445">
                  <a:moveTo>
                    <a:pt x="1130400" y="1067443"/>
                  </a:moveTo>
                  <a:lnTo>
                    <a:pt x="1073291" y="1067443"/>
                  </a:lnTo>
                  <a:lnTo>
                    <a:pt x="1065731" y="1080143"/>
                  </a:lnTo>
                  <a:lnTo>
                    <a:pt x="1127677" y="1080143"/>
                  </a:lnTo>
                  <a:lnTo>
                    <a:pt x="1130400" y="1067443"/>
                  </a:lnTo>
                  <a:close/>
                </a:path>
                <a:path w="4284980" h="1655445">
                  <a:moveTo>
                    <a:pt x="1163090" y="1067443"/>
                  </a:moveTo>
                  <a:lnTo>
                    <a:pt x="1135792" y="1067443"/>
                  </a:lnTo>
                  <a:lnTo>
                    <a:pt x="1134871" y="1080143"/>
                  </a:lnTo>
                  <a:lnTo>
                    <a:pt x="1163676" y="1080143"/>
                  </a:lnTo>
                  <a:lnTo>
                    <a:pt x="1163090" y="1067443"/>
                  </a:lnTo>
                  <a:close/>
                </a:path>
                <a:path w="4284980" h="1655445">
                  <a:moveTo>
                    <a:pt x="1185267" y="1067443"/>
                  </a:moveTo>
                  <a:lnTo>
                    <a:pt x="1175753" y="1067443"/>
                  </a:lnTo>
                  <a:lnTo>
                    <a:pt x="1168466" y="1080143"/>
                  </a:lnTo>
                  <a:lnTo>
                    <a:pt x="1178911" y="1080143"/>
                  </a:lnTo>
                  <a:lnTo>
                    <a:pt x="1185267" y="1067443"/>
                  </a:lnTo>
                  <a:close/>
                </a:path>
                <a:path w="4284980" h="1655445">
                  <a:moveTo>
                    <a:pt x="1082285" y="1063086"/>
                  </a:moveTo>
                  <a:lnTo>
                    <a:pt x="1079469" y="1067443"/>
                  </a:lnTo>
                  <a:lnTo>
                    <a:pt x="1082307" y="1067443"/>
                  </a:lnTo>
                  <a:lnTo>
                    <a:pt x="1082285" y="1063086"/>
                  </a:lnTo>
                  <a:close/>
                </a:path>
                <a:path w="4284980" h="1655445">
                  <a:moveTo>
                    <a:pt x="1152022" y="1054743"/>
                  </a:moveTo>
                  <a:lnTo>
                    <a:pt x="1095741" y="1054743"/>
                  </a:lnTo>
                  <a:lnTo>
                    <a:pt x="1086538" y="1067443"/>
                  </a:lnTo>
                  <a:lnTo>
                    <a:pt x="1148252" y="1067443"/>
                  </a:lnTo>
                  <a:lnTo>
                    <a:pt x="1152022" y="1054743"/>
                  </a:lnTo>
                  <a:close/>
                </a:path>
                <a:path w="4284980" h="1655445">
                  <a:moveTo>
                    <a:pt x="1157273" y="1059465"/>
                  </a:moveTo>
                  <a:lnTo>
                    <a:pt x="1152642" y="1067443"/>
                  </a:lnTo>
                  <a:lnTo>
                    <a:pt x="1157205" y="1067443"/>
                  </a:lnTo>
                  <a:lnTo>
                    <a:pt x="1157431" y="1067211"/>
                  </a:lnTo>
                  <a:lnTo>
                    <a:pt x="1157273" y="1059465"/>
                  </a:lnTo>
                  <a:close/>
                </a:path>
                <a:path w="4284980" h="1655445">
                  <a:moveTo>
                    <a:pt x="1161317" y="1063210"/>
                  </a:moveTo>
                  <a:lnTo>
                    <a:pt x="1157431" y="1067211"/>
                  </a:lnTo>
                  <a:lnTo>
                    <a:pt x="1157435" y="1067443"/>
                  </a:lnTo>
                  <a:lnTo>
                    <a:pt x="1161317" y="1063210"/>
                  </a:lnTo>
                  <a:close/>
                </a:path>
                <a:path w="4284980" h="1655445">
                  <a:moveTo>
                    <a:pt x="1175409" y="1054743"/>
                  </a:moveTo>
                  <a:lnTo>
                    <a:pt x="1170859" y="1054743"/>
                  </a:lnTo>
                  <a:lnTo>
                    <a:pt x="1162933" y="1067443"/>
                  </a:lnTo>
                  <a:lnTo>
                    <a:pt x="1167233" y="1067443"/>
                  </a:lnTo>
                  <a:lnTo>
                    <a:pt x="1175409" y="1054743"/>
                  </a:lnTo>
                  <a:close/>
                </a:path>
                <a:path w="4284980" h="1655445">
                  <a:moveTo>
                    <a:pt x="1196597" y="1054743"/>
                  </a:moveTo>
                  <a:lnTo>
                    <a:pt x="1191958" y="1054743"/>
                  </a:lnTo>
                  <a:lnTo>
                    <a:pt x="1176848" y="1067443"/>
                  </a:lnTo>
                  <a:lnTo>
                    <a:pt x="1185497" y="1067443"/>
                  </a:lnTo>
                  <a:lnTo>
                    <a:pt x="1196597" y="1054743"/>
                  </a:lnTo>
                  <a:close/>
                </a:path>
                <a:path w="4284980" h="1655445">
                  <a:moveTo>
                    <a:pt x="1207885" y="1054743"/>
                  </a:moveTo>
                  <a:lnTo>
                    <a:pt x="1196597" y="1054743"/>
                  </a:lnTo>
                  <a:lnTo>
                    <a:pt x="1199780" y="1067443"/>
                  </a:lnTo>
                  <a:lnTo>
                    <a:pt x="1202241" y="1067443"/>
                  </a:lnTo>
                  <a:lnTo>
                    <a:pt x="1207885" y="1054743"/>
                  </a:lnTo>
                  <a:close/>
                </a:path>
                <a:path w="4284980" h="1655445">
                  <a:moveTo>
                    <a:pt x="1227988" y="1054743"/>
                  </a:moveTo>
                  <a:lnTo>
                    <a:pt x="1220219" y="1054743"/>
                  </a:lnTo>
                  <a:lnTo>
                    <a:pt x="1218167" y="1067443"/>
                  </a:lnTo>
                  <a:lnTo>
                    <a:pt x="1227988" y="1054743"/>
                  </a:lnTo>
                  <a:close/>
                </a:path>
                <a:path w="4284980" h="1655445">
                  <a:moveTo>
                    <a:pt x="1169079" y="1054743"/>
                  </a:moveTo>
                  <a:lnTo>
                    <a:pt x="1160014" y="1054743"/>
                  </a:lnTo>
                  <a:lnTo>
                    <a:pt x="1157273" y="1059465"/>
                  </a:lnTo>
                  <a:lnTo>
                    <a:pt x="1157431" y="1067211"/>
                  </a:lnTo>
                  <a:lnTo>
                    <a:pt x="1161430" y="1063086"/>
                  </a:lnTo>
                  <a:lnTo>
                    <a:pt x="1169079" y="1054743"/>
                  </a:lnTo>
                  <a:close/>
                </a:path>
                <a:path w="4284980" h="1655445">
                  <a:moveTo>
                    <a:pt x="1169540" y="1054743"/>
                  </a:moveTo>
                  <a:lnTo>
                    <a:pt x="1169079" y="1054743"/>
                  </a:lnTo>
                  <a:lnTo>
                    <a:pt x="1161317" y="1063210"/>
                  </a:lnTo>
                  <a:lnTo>
                    <a:pt x="1169540" y="1054743"/>
                  </a:lnTo>
                  <a:close/>
                </a:path>
                <a:path w="4284980" h="1655445">
                  <a:moveTo>
                    <a:pt x="1087677" y="1054743"/>
                  </a:moveTo>
                  <a:lnTo>
                    <a:pt x="1082244" y="1054743"/>
                  </a:lnTo>
                  <a:lnTo>
                    <a:pt x="1082285" y="1063086"/>
                  </a:lnTo>
                  <a:lnTo>
                    <a:pt x="1087677" y="1054743"/>
                  </a:lnTo>
                  <a:close/>
                </a:path>
                <a:path w="4284980" h="1655445">
                  <a:moveTo>
                    <a:pt x="1160014" y="1054743"/>
                  </a:moveTo>
                  <a:lnTo>
                    <a:pt x="1157177" y="1054743"/>
                  </a:lnTo>
                  <a:lnTo>
                    <a:pt x="1157273" y="1059465"/>
                  </a:lnTo>
                  <a:lnTo>
                    <a:pt x="1160014" y="1054743"/>
                  </a:lnTo>
                  <a:close/>
                </a:path>
                <a:path w="4284980" h="1655445">
                  <a:moveTo>
                    <a:pt x="1095029" y="1042043"/>
                  </a:moveTo>
                  <a:lnTo>
                    <a:pt x="1084370" y="1042043"/>
                  </a:lnTo>
                  <a:lnTo>
                    <a:pt x="1078851" y="1054743"/>
                  </a:lnTo>
                  <a:lnTo>
                    <a:pt x="1088476" y="1054743"/>
                  </a:lnTo>
                  <a:lnTo>
                    <a:pt x="1095029" y="1042043"/>
                  </a:lnTo>
                  <a:close/>
                </a:path>
                <a:path w="4284980" h="1655445">
                  <a:moveTo>
                    <a:pt x="1103427" y="1042043"/>
                  </a:moveTo>
                  <a:lnTo>
                    <a:pt x="1094781" y="1054743"/>
                  </a:lnTo>
                  <a:lnTo>
                    <a:pt x="1097539" y="1054743"/>
                  </a:lnTo>
                  <a:lnTo>
                    <a:pt x="1103427" y="1042043"/>
                  </a:lnTo>
                  <a:close/>
                </a:path>
                <a:path w="4284980" h="1655445">
                  <a:moveTo>
                    <a:pt x="1182732" y="1042043"/>
                  </a:moveTo>
                  <a:lnTo>
                    <a:pt x="1113091" y="1042043"/>
                  </a:lnTo>
                  <a:lnTo>
                    <a:pt x="1111039" y="1054743"/>
                  </a:lnTo>
                  <a:lnTo>
                    <a:pt x="1172917" y="1054743"/>
                  </a:lnTo>
                  <a:lnTo>
                    <a:pt x="1182732" y="1042043"/>
                  </a:lnTo>
                  <a:close/>
                </a:path>
                <a:path w="4284980" h="1655445">
                  <a:moveTo>
                    <a:pt x="1180403" y="1052470"/>
                  </a:moveTo>
                  <a:lnTo>
                    <a:pt x="1177006" y="1054743"/>
                  </a:lnTo>
                  <a:lnTo>
                    <a:pt x="1179896" y="1054743"/>
                  </a:lnTo>
                  <a:lnTo>
                    <a:pt x="1180403" y="1052470"/>
                  </a:lnTo>
                  <a:close/>
                </a:path>
                <a:path w="4284980" h="1655445">
                  <a:moveTo>
                    <a:pt x="1182656" y="1050963"/>
                  </a:moveTo>
                  <a:lnTo>
                    <a:pt x="1180403" y="1052470"/>
                  </a:lnTo>
                  <a:lnTo>
                    <a:pt x="1179896" y="1054743"/>
                  </a:lnTo>
                  <a:lnTo>
                    <a:pt x="1182656" y="1050963"/>
                  </a:lnTo>
                  <a:close/>
                </a:path>
                <a:path w="4284980" h="1655445">
                  <a:moveTo>
                    <a:pt x="1210439" y="1042043"/>
                  </a:moveTo>
                  <a:lnTo>
                    <a:pt x="1195988" y="1042043"/>
                  </a:lnTo>
                  <a:lnTo>
                    <a:pt x="1182656" y="1050963"/>
                  </a:lnTo>
                  <a:lnTo>
                    <a:pt x="1179896" y="1054743"/>
                  </a:lnTo>
                  <a:lnTo>
                    <a:pt x="1205319" y="1054743"/>
                  </a:lnTo>
                  <a:lnTo>
                    <a:pt x="1210439" y="1042043"/>
                  </a:lnTo>
                  <a:close/>
                </a:path>
                <a:path w="4284980" h="1655445">
                  <a:moveTo>
                    <a:pt x="1229536" y="1042043"/>
                  </a:moveTo>
                  <a:lnTo>
                    <a:pt x="1215716" y="1042043"/>
                  </a:lnTo>
                  <a:lnTo>
                    <a:pt x="1208817" y="1054743"/>
                  </a:lnTo>
                  <a:lnTo>
                    <a:pt x="1221810" y="1054743"/>
                  </a:lnTo>
                  <a:lnTo>
                    <a:pt x="1229536" y="1042043"/>
                  </a:lnTo>
                  <a:close/>
                </a:path>
                <a:path w="4284980" h="1655445">
                  <a:moveTo>
                    <a:pt x="1234260" y="1042043"/>
                  </a:moveTo>
                  <a:lnTo>
                    <a:pt x="1229947" y="1042043"/>
                  </a:lnTo>
                  <a:lnTo>
                    <a:pt x="1223734" y="1054743"/>
                  </a:lnTo>
                  <a:lnTo>
                    <a:pt x="1226376" y="1054743"/>
                  </a:lnTo>
                  <a:lnTo>
                    <a:pt x="1234260" y="1042043"/>
                  </a:lnTo>
                  <a:close/>
                </a:path>
                <a:path w="4284980" h="1655445">
                  <a:moveTo>
                    <a:pt x="1251139" y="1042043"/>
                  </a:moveTo>
                  <a:lnTo>
                    <a:pt x="1234260" y="1042043"/>
                  </a:lnTo>
                  <a:lnTo>
                    <a:pt x="1235580" y="1054743"/>
                  </a:lnTo>
                  <a:lnTo>
                    <a:pt x="1243883" y="1054743"/>
                  </a:lnTo>
                  <a:lnTo>
                    <a:pt x="1251139" y="1042043"/>
                  </a:lnTo>
                  <a:close/>
                </a:path>
                <a:path w="4284980" h="1655445">
                  <a:moveTo>
                    <a:pt x="1252281" y="1042043"/>
                  </a:moveTo>
                  <a:lnTo>
                    <a:pt x="1243883" y="1054743"/>
                  </a:lnTo>
                  <a:lnTo>
                    <a:pt x="1249914" y="1054743"/>
                  </a:lnTo>
                  <a:lnTo>
                    <a:pt x="1252281" y="1042043"/>
                  </a:lnTo>
                  <a:close/>
                </a:path>
                <a:path w="4284980" h="1655445">
                  <a:moveTo>
                    <a:pt x="1189169" y="1042043"/>
                  </a:moveTo>
                  <a:lnTo>
                    <a:pt x="1182732" y="1042043"/>
                  </a:lnTo>
                  <a:lnTo>
                    <a:pt x="1180403" y="1052470"/>
                  </a:lnTo>
                  <a:lnTo>
                    <a:pt x="1182656" y="1050963"/>
                  </a:lnTo>
                  <a:lnTo>
                    <a:pt x="1189169" y="1042043"/>
                  </a:lnTo>
                  <a:close/>
                </a:path>
                <a:path w="4284980" h="1655445">
                  <a:moveTo>
                    <a:pt x="1115028" y="1029343"/>
                  </a:moveTo>
                  <a:lnTo>
                    <a:pt x="1102798" y="1029343"/>
                  </a:lnTo>
                  <a:lnTo>
                    <a:pt x="1099597" y="1042043"/>
                  </a:lnTo>
                  <a:lnTo>
                    <a:pt x="1104547" y="1042043"/>
                  </a:lnTo>
                  <a:lnTo>
                    <a:pt x="1115028" y="1029343"/>
                  </a:lnTo>
                  <a:close/>
                </a:path>
                <a:path w="4284980" h="1655445">
                  <a:moveTo>
                    <a:pt x="1114014" y="1036332"/>
                  </a:moveTo>
                  <a:lnTo>
                    <a:pt x="1111315" y="1042043"/>
                  </a:lnTo>
                  <a:lnTo>
                    <a:pt x="1113186" y="1042043"/>
                  </a:lnTo>
                  <a:lnTo>
                    <a:pt x="1114014" y="1036332"/>
                  </a:lnTo>
                  <a:close/>
                </a:path>
                <a:path w="4284980" h="1655445">
                  <a:moveTo>
                    <a:pt x="1119971" y="1029343"/>
                  </a:moveTo>
                  <a:lnTo>
                    <a:pt x="1117317" y="1029343"/>
                  </a:lnTo>
                  <a:lnTo>
                    <a:pt x="1114014" y="1036332"/>
                  </a:lnTo>
                  <a:lnTo>
                    <a:pt x="1113186" y="1042043"/>
                  </a:lnTo>
                  <a:lnTo>
                    <a:pt x="1119971" y="1029343"/>
                  </a:lnTo>
                  <a:close/>
                </a:path>
                <a:path w="4284980" h="1655445">
                  <a:moveTo>
                    <a:pt x="1125562" y="1029343"/>
                  </a:moveTo>
                  <a:lnTo>
                    <a:pt x="1119971" y="1029343"/>
                  </a:lnTo>
                  <a:lnTo>
                    <a:pt x="1113186" y="1042043"/>
                  </a:lnTo>
                  <a:lnTo>
                    <a:pt x="1117698" y="1042043"/>
                  </a:lnTo>
                  <a:lnTo>
                    <a:pt x="1125562" y="1029343"/>
                  </a:lnTo>
                  <a:close/>
                </a:path>
                <a:path w="4284980" h="1655445">
                  <a:moveTo>
                    <a:pt x="1142148" y="1029343"/>
                  </a:moveTo>
                  <a:lnTo>
                    <a:pt x="1125562" y="1029343"/>
                  </a:lnTo>
                  <a:lnTo>
                    <a:pt x="1127185" y="1042043"/>
                  </a:lnTo>
                  <a:lnTo>
                    <a:pt x="1132915" y="1042043"/>
                  </a:lnTo>
                  <a:lnTo>
                    <a:pt x="1142148" y="1029343"/>
                  </a:lnTo>
                  <a:close/>
                </a:path>
                <a:path w="4284980" h="1655445">
                  <a:moveTo>
                    <a:pt x="1146034" y="1029343"/>
                  </a:moveTo>
                  <a:lnTo>
                    <a:pt x="1137084" y="1042043"/>
                  </a:lnTo>
                  <a:lnTo>
                    <a:pt x="1151142" y="1042043"/>
                  </a:lnTo>
                  <a:lnTo>
                    <a:pt x="1146034" y="1029343"/>
                  </a:lnTo>
                  <a:close/>
                </a:path>
                <a:path w="4284980" h="1655445">
                  <a:moveTo>
                    <a:pt x="1210251" y="1029343"/>
                  </a:moveTo>
                  <a:lnTo>
                    <a:pt x="1159729" y="1029343"/>
                  </a:lnTo>
                  <a:lnTo>
                    <a:pt x="1151142" y="1042043"/>
                  </a:lnTo>
                  <a:lnTo>
                    <a:pt x="1201207" y="1042043"/>
                  </a:lnTo>
                  <a:lnTo>
                    <a:pt x="1210251" y="1029343"/>
                  </a:lnTo>
                  <a:close/>
                </a:path>
                <a:path w="4284980" h="1655445">
                  <a:moveTo>
                    <a:pt x="1209903" y="1037452"/>
                  </a:moveTo>
                  <a:lnTo>
                    <a:pt x="1205069" y="1042043"/>
                  </a:lnTo>
                  <a:lnTo>
                    <a:pt x="1209706" y="1042043"/>
                  </a:lnTo>
                  <a:lnTo>
                    <a:pt x="1209903" y="1037452"/>
                  </a:lnTo>
                  <a:close/>
                </a:path>
                <a:path w="4284980" h="1655445">
                  <a:moveTo>
                    <a:pt x="1267327" y="1029343"/>
                  </a:moveTo>
                  <a:lnTo>
                    <a:pt x="1231965" y="1029343"/>
                  </a:lnTo>
                  <a:lnTo>
                    <a:pt x="1216854" y="1042043"/>
                  </a:lnTo>
                  <a:lnTo>
                    <a:pt x="1261443" y="1042043"/>
                  </a:lnTo>
                  <a:lnTo>
                    <a:pt x="1267327" y="1029343"/>
                  </a:lnTo>
                  <a:close/>
                </a:path>
                <a:path w="4284980" h="1655445">
                  <a:moveTo>
                    <a:pt x="1276992" y="1029343"/>
                  </a:moveTo>
                  <a:lnTo>
                    <a:pt x="1270511" y="1029343"/>
                  </a:lnTo>
                  <a:lnTo>
                    <a:pt x="1263010" y="1042043"/>
                  </a:lnTo>
                  <a:lnTo>
                    <a:pt x="1268071" y="1042043"/>
                  </a:lnTo>
                  <a:lnTo>
                    <a:pt x="1276805" y="1033458"/>
                  </a:lnTo>
                  <a:lnTo>
                    <a:pt x="1276992" y="1029343"/>
                  </a:lnTo>
                  <a:close/>
                </a:path>
                <a:path w="4284980" h="1655445">
                  <a:moveTo>
                    <a:pt x="1283966" y="1029343"/>
                  </a:moveTo>
                  <a:lnTo>
                    <a:pt x="1280992" y="1029343"/>
                  </a:lnTo>
                  <a:lnTo>
                    <a:pt x="1276805" y="1033458"/>
                  </a:lnTo>
                  <a:lnTo>
                    <a:pt x="1276416" y="1042043"/>
                  </a:lnTo>
                  <a:lnTo>
                    <a:pt x="1283966" y="1029343"/>
                  </a:lnTo>
                  <a:close/>
                </a:path>
                <a:path w="4284980" h="1655445">
                  <a:moveTo>
                    <a:pt x="1218440" y="1029343"/>
                  </a:moveTo>
                  <a:lnTo>
                    <a:pt x="1210251" y="1029343"/>
                  </a:lnTo>
                  <a:lnTo>
                    <a:pt x="1209903" y="1037452"/>
                  </a:lnTo>
                  <a:lnTo>
                    <a:pt x="1218440" y="1029343"/>
                  </a:lnTo>
                  <a:close/>
                </a:path>
                <a:path w="4284980" h="1655445">
                  <a:moveTo>
                    <a:pt x="1117317" y="1029343"/>
                  </a:moveTo>
                  <a:lnTo>
                    <a:pt x="1115028" y="1029343"/>
                  </a:lnTo>
                  <a:lnTo>
                    <a:pt x="1114014" y="1036332"/>
                  </a:lnTo>
                  <a:lnTo>
                    <a:pt x="1117317" y="1029343"/>
                  </a:lnTo>
                  <a:close/>
                </a:path>
                <a:path w="4284980" h="1655445">
                  <a:moveTo>
                    <a:pt x="1280992" y="1029343"/>
                  </a:moveTo>
                  <a:lnTo>
                    <a:pt x="1276992" y="1029343"/>
                  </a:lnTo>
                  <a:lnTo>
                    <a:pt x="1276805" y="1033458"/>
                  </a:lnTo>
                  <a:lnTo>
                    <a:pt x="1280992" y="1029343"/>
                  </a:lnTo>
                  <a:close/>
                </a:path>
                <a:path w="4284980" h="1655445">
                  <a:moveTo>
                    <a:pt x="1237318" y="1016643"/>
                  </a:moveTo>
                  <a:lnTo>
                    <a:pt x="1188206" y="1016643"/>
                  </a:lnTo>
                  <a:lnTo>
                    <a:pt x="1174742" y="1029343"/>
                  </a:lnTo>
                  <a:lnTo>
                    <a:pt x="1230737" y="1029343"/>
                  </a:lnTo>
                  <a:lnTo>
                    <a:pt x="1237318" y="1016643"/>
                  </a:lnTo>
                  <a:close/>
                </a:path>
                <a:path w="4284980" h="1655445">
                  <a:moveTo>
                    <a:pt x="1290650" y="1016643"/>
                  </a:moveTo>
                  <a:lnTo>
                    <a:pt x="1257066" y="1016643"/>
                  </a:lnTo>
                  <a:lnTo>
                    <a:pt x="1247667" y="1029343"/>
                  </a:lnTo>
                  <a:lnTo>
                    <a:pt x="1290613" y="1029343"/>
                  </a:lnTo>
                  <a:lnTo>
                    <a:pt x="1290650" y="1016643"/>
                  </a:lnTo>
                  <a:close/>
                </a:path>
                <a:path w="4284980" h="1655445">
                  <a:moveTo>
                    <a:pt x="1319553" y="1003943"/>
                  </a:moveTo>
                  <a:lnTo>
                    <a:pt x="1280403" y="1003943"/>
                  </a:lnTo>
                  <a:lnTo>
                    <a:pt x="1273992" y="1016643"/>
                  </a:lnTo>
                  <a:lnTo>
                    <a:pt x="1297128" y="1016643"/>
                  </a:lnTo>
                  <a:lnTo>
                    <a:pt x="1290613" y="1029343"/>
                  </a:lnTo>
                  <a:lnTo>
                    <a:pt x="1299602" y="1029343"/>
                  </a:lnTo>
                  <a:lnTo>
                    <a:pt x="1309122" y="1016643"/>
                  </a:lnTo>
                  <a:lnTo>
                    <a:pt x="1319553" y="1003943"/>
                  </a:lnTo>
                  <a:close/>
                </a:path>
                <a:path w="4284980" h="1655445">
                  <a:moveTo>
                    <a:pt x="1314797" y="1016643"/>
                  </a:moveTo>
                  <a:lnTo>
                    <a:pt x="1310554" y="1016643"/>
                  </a:lnTo>
                  <a:lnTo>
                    <a:pt x="1303030" y="1029343"/>
                  </a:lnTo>
                  <a:lnTo>
                    <a:pt x="1303881" y="1029343"/>
                  </a:lnTo>
                  <a:lnTo>
                    <a:pt x="1314797" y="1016643"/>
                  </a:lnTo>
                  <a:close/>
                </a:path>
                <a:path w="4284980" h="1655445">
                  <a:moveTo>
                    <a:pt x="1178006" y="1015673"/>
                  </a:moveTo>
                  <a:lnTo>
                    <a:pt x="1177225" y="1016643"/>
                  </a:lnTo>
                  <a:lnTo>
                    <a:pt x="1178178" y="1016643"/>
                  </a:lnTo>
                  <a:lnTo>
                    <a:pt x="1178006" y="1015673"/>
                  </a:lnTo>
                  <a:close/>
                </a:path>
                <a:path w="4284980" h="1655445">
                  <a:moveTo>
                    <a:pt x="1196673" y="1003943"/>
                  </a:moveTo>
                  <a:lnTo>
                    <a:pt x="1187738" y="1003943"/>
                  </a:lnTo>
                  <a:lnTo>
                    <a:pt x="1185885" y="1016643"/>
                  </a:lnTo>
                  <a:lnTo>
                    <a:pt x="1196286" y="1016643"/>
                  </a:lnTo>
                  <a:lnTo>
                    <a:pt x="1196673" y="1003943"/>
                  </a:lnTo>
                  <a:close/>
                </a:path>
                <a:path w="4284980" h="1655445">
                  <a:moveTo>
                    <a:pt x="1206848" y="1003943"/>
                  </a:moveTo>
                  <a:lnTo>
                    <a:pt x="1200638" y="1003943"/>
                  </a:lnTo>
                  <a:lnTo>
                    <a:pt x="1199445" y="1016643"/>
                  </a:lnTo>
                  <a:lnTo>
                    <a:pt x="1206848" y="1003943"/>
                  </a:lnTo>
                  <a:close/>
                </a:path>
                <a:path w="4284980" h="1655445">
                  <a:moveTo>
                    <a:pt x="1208188" y="1003943"/>
                  </a:moveTo>
                  <a:lnTo>
                    <a:pt x="1199528" y="1016643"/>
                  </a:lnTo>
                  <a:lnTo>
                    <a:pt x="1209340" y="1016643"/>
                  </a:lnTo>
                  <a:lnTo>
                    <a:pt x="1208188" y="1003943"/>
                  </a:lnTo>
                  <a:close/>
                </a:path>
                <a:path w="4284980" h="1655445">
                  <a:moveTo>
                    <a:pt x="1275193" y="1003943"/>
                  </a:moveTo>
                  <a:lnTo>
                    <a:pt x="1215131" y="1003943"/>
                  </a:lnTo>
                  <a:lnTo>
                    <a:pt x="1214032" y="1016643"/>
                  </a:lnTo>
                  <a:lnTo>
                    <a:pt x="1270174" y="1016643"/>
                  </a:lnTo>
                  <a:lnTo>
                    <a:pt x="1275193" y="1003943"/>
                  </a:lnTo>
                  <a:close/>
                </a:path>
                <a:path w="4284980" h="1655445">
                  <a:moveTo>
                    <a:pt x="1340778" y="1003943"/>
                  </a:moveTo>
                  <a:lnTo>
                    <a:pt x="1333881" y="1003943"/>
                  </a:lnTo>
                  <a:lnTo>
                    <a:pt x="1326998" y="1016643"/>
                  </a:lnTo>
                  <a:lnTo>
                    <a:pt x="1340778" y="1003943"/>
                  </a:lnTo>
                  <a:close/>
                </a:path>
                <a:path w="4284980" h="1655445">
                  <a:moveTo>
                    <a:pt x="1187443" y="1003943"/>
                  </a:moveTo>
                  <a:lnTo>
                    <a:pt x="1175917" y="1003943"/>
                  </a:lnTo>
                  <a:lnTo>
                    <a:pt x="1178006" y="1015673"/>
                  </a:lnTo>
                  <a:lnTo>
                    <a:pt x="1187443" y="1003943"/>
                  </a:lnTo>
                  <a:close/>
                </a:path>
                <a:path w="4284980" h="1655445">
                  <a:moveTo>
                    <a:pt x="1205528" y="991243"/>
                  </a:moveTo>
                  <a:lnTo>
                    <a:pt x="1197622" y="991243"/>
                  </a:lnTo>
                  <a:lnTo>
                    <a:pt x="1188314" y="1003943"/>
                  </a:lnTo>
                  <a:lnTo>
                    <a:pt x="1195852" y="1003943"/>
                  </a:lnTo>
                  <a:lnTo>
                    <a:pt x="1205528" y="991243"/>
                  </a:lnTo>
                  <a:close/>
                </a:path>
                <a:path w="4284980" h="1655445">
                  <a:moveTo>
                    <a:pt x="1215958" y="994319"/>
                  </a:moveTo>
                  <a:lnTo>
                    <a:pt x="1208533" y="1003943"/>
                  </a:lnTo>
                  <a:lnTo>
                    <a:pt x="1213143" y="1003943"/>
                  </a:lnTo>
                  <a:lnTo>
                    <a:pt x="1215958" y="994319"/>
                  </a:lnTo>
                  <a:close/>
                </a:path>
                <a:path w="4284980" h="1655445">
                  <a:moveTo>
                    <a:pt x="1339232" y="991243"/>
                  </a:moveTo>
                  <a:lnTo>
                    <a:pt x="1230983" y="991243"/>
                  </a:lnTo>
                  <a:lnTo>
                    <a:pt x="1225852" y="1003943"/>
                  </a:lnTo>
                  <a:lnTo>
                    <a:pt x="1329221" y="1003943"/>
                  </a:lnTo>
                  <a:lnTo>
                    <a:pt x="1339232" y="991243"/>
                  </a:lnTo>
                  <a:close/>
                </a:path>
                <a:path w="4284980" h="1655445">
                  <a:moveTo>
                    <a:pt x="1350992" y="999173"/>
                  </a:moveTo>
                  <a:lnTo>
                    <a:pt x="1347597" y="1003943"/>
                  </a:lnTo>
                  <a:lnTo>
                    <a:pt x="1352309" y="1003943"/>
                  </a:lnTo>
                  <a:lnTo>
                    <a:pt x="1350992" y="999173"/>
                  </a:lnTo>
                  <a:close/>
                </a:path>
                <a:path w="4284980" h="1655445">
                  <a:moveTo>
                    <a:pt x="1356634" y="991243"/>
                  </a:moveTo>
                  <a:lnTo>
                    <a:pt x="1348801" y="991243"/>
                  </a:lnTo>
                  <a:lnTo>
                    <a:pt x="1350992" y="999173"/>
                  </a:lnTo>
                  <a:lnTo>
                    <a:pt x="1356634" y="991243"/>
                  </a:lnTo>
                  <a:close/>
                </a:path>
                <a:path w="4284980" h="1655445">
                  <a:moveTo>
                    <a:pt x="1218331" y="991243"/>
                  </a:moveTo>
                  <a:lnTo>
                    <a:pt x="1216858" y="991243"/>
                  </a:lnTo>
                  <a:lnTo>
                    <a:pt x="1215958" y="994319"/>
                  </a:lnTo>
                  <a:lnTo>
                    <a:pt x="1218331" y="991243"/>
                  </a:lnTo>
                  <a:close/>
                </a:path>
                <a:path w="4284980" h="1655445">
                  <a:moveTo>
                    <a:pt x="1233506" y="978543"/>
                  </a:moveTo>
                  <a:lnTo>
                    <a:pt x="1231929" y="991243"/>
                  </a:lnTo>
                  <a:lnTo>
                    <a:pt x="1232576" y="991243"/>
                  </a:lnTo>
                  <a:lnTo>
                    <a:pt x="1237160" y="985820"/>
                  </a:lnTo>
                  <a:lnTo>
                    <a:pt x="1233506" y="978543"/>
                  </a:lnTo>
                  <a:close/>
                </a:path>
                <a:path w="4284980" h="1655445">
                  <a:moveTo>
                    <a:pt x="1238640" y="988768"/>
                  </a:moveTo>
                  <a:lnTo>
                    <a:pt x="1236082" y="991243"/>
                  </a:lnTo>
                  <a:lnTo>
                    <a:pt x="1239883" y="991243"/>
                  </a:lnTo>
                  <a:lnTo>
                    <a:pt x="1238640" y="988768"/>
                  </a:lnTo>
                  <a:close/>
                </a:path>
                <a:path w="4284980" h="1655445">
                  <a:moveTo>
                    <a:pt x="1335465" y="978543"/>
                  </a:moveTo>
                  <a:lnTo>
                    <a:pt x="1249206" y="978543"/>
                  </a:lnTo>
                  <a:lnTo>
                    <a:pt x="1244569" y="983031"/>
                  </a:lnTo>
                  <a:lnTo>
                    <a:pt x="1239883" y="991243"/>
                  </a:lnTo>
                  <a:lnTo>
                    <a:pt x="1327106" y="991243"/>
                  </a:lnTo>
                  <a:lnTo>
                    <a:pt x="1335465" y="978543"/>
                  </a:lnTo>
                  <a:close/>
                </a:path>
                <a:path w="4284980" h="1655445">
                  <a:moveTo>
                    <a:pt x="1360141" y="978543"/>
                  </a:moveTo>
                  <a:lnTo>
                    <a:pt x="1350534" y="978543"/>
                  </a:lnTo>
                  <a:lnTo>
                    <a:pt x="1341805" y="991243"/>
                  </a:lnTo>
                  <a:lnTo>
                    <a:pt x="1350498" y="991243"/>
                  </a:lnTo>
                  <a:lnTo>
                    <a:pt x="1360141" y="978543"/>
                  </a:lnTo>
                  <a:close/>
                </a:path>
                <a:path w="4284980" h="1655445">
                  <a:moveTo>
                    <a:pt x="1381889" y="978543"/>
                  </a:moveTo>
                  <a:lnTo>
                    <a:pt x="1371408" y="978543"/>
                  </a:lnTo>
                  <a:lnTo>
                    <a:pt x="1362309" y="991243"/>
                  </a:lnTo>
                  <a:lnTo>
                    <a:pt x="1378047" y="991243"/>
                  </a:lnTo>
                  <a:lnTo>
                    <a:pt x="1381889" y="978543"/>
                  </a:lnTo>
                  <a:close/>
                </a:path>
                <a:path w="4284980" h="1655445">
                  <a:moveTo>
                    <a:pt x="1390570" y="978543"/>
                  </a:moveTo>
                  <a:lnTo>
                    <a:pt x="1384103" y="978543"/>
                  </a:lnTo>
                  <a:lnTo>
                    <a:pt x="1382094" y="991243"/>
                  </a:lnTo>
                  <a:lnTo>
                    <a:pt x="1393240" y="991243"/>
                  </a:lnTo>
                  <a:lnTo>
                    <a:pt x="1390570" y="978543"/>
                  </a:lnTo>
                  <a:close/>
                </a:path>
                <a:path w="4284980" h="1655445">
                  <a:moveTo>
                    <a:pt x="1247129" y="978543"/>
                  </a:moveTo>
                  <a:lnTo>
                    <a:pt x="1243311" y="978543"/>
                  </a:lnTo>
                  <a:lnTo>
                    <a:pt x="1237160" y="985820"/>
                  </a:lnTo>
                  <a:lnTo>
                    <a:pt x="1238640" y="988768"/>
                  </a:lnTo>
                  <a:lnTo>
                    <a:pt x="1244569" y="983031"/>
                  </a:lnTo>
                  <a:lnTo>
                    <a:pt x="1247129" y="978543"/>
                  </a:lnTo>
                  <a:close/>
                </a:path>
                <a:path w="4284980" h="1655445">
                  <a:moveTo>
                    <a:pt x="1368582" y="965843"/>
                  </a:moveTo>
                  <a:lnTo>
                    <a:pt x="1269390" y="965843"/>
                  </a:lnTo>
                  <a:lnTo>
                    <a:pt x="1266594" y="978543"/>
                  </a:lnTo>
                  <a:lnTo>
                    <a:pt x="1365575" y="978543"/>
                  </a:lnTo>
                  <a:lnTo>
                    <a:pt x="1368582" y="965843"/>
                  </a:lnTo>
                  <a:close/>
                </a:path>
                <a:path w="4284980" h="1655445">
                  <a:moveTo>
                    <a:pt x="1386497" y="965843"/>
                  </a:moveTo>
                  <a:lnTo>
                    <a:pt x="1378330" y="965843"/>
                  </a:lnTo>
                  <a:lnTo>
                    <a:pt x="1369230" y="978543"/>
                  </a:lnTo>
                  <a:lnTo>
                    <a:pt x="1372633" y="978543"/>
                  </a:lnTo>
                  <a:lnTo>
                    <a:pt x="1386497" y="965843"/>
                  </a:lnTo>
                  <a:close/>
                </a:path>
                <a:path w="4284980" h="1655445">
                  <a:moveTo>
                    <a:pt x="1398517" y="965843"/>
                  </a:moveTo>
                  <a:lnTo>
                    <a:pt x="1386497" y="965843"/>
                  </a:lnTo>
                  <a:lnTo>
                    <a:pt x="1387209" y="978543"/>
                  </a:lnTo>
                  <a:lnTo>
                    <a:pt x="1395994" y="978543"/>
                  </a:lnTo>
                  <a:lnTo>
                    <a:pt x="1398517" y="965843"/>
                  </a:lnTo>
                  <a:close/>
                </a:path>
                <a:path w="4284980" h="1655445">
                  <a:moveTo>
                    <a:pt x="1414237" y="965843"/>
                  </a:moveTo>
                  <a:lnTo>
                    <a:pt x="1407619" y="978543"/>
                  </a:lnTo>
                  <a:lnTo>
                    <a:pt x="1410621" y="978543"/>
                  </a:lnTo>
                  <a:lnTo>
                    <a:pt x="1414237" y="965843"/>
                  </a:lnTo>
                  <a:close/>
                </a:path>
                <a:path w="4284980" h="1655445">
                  <a:moveTo>
                    <a:pt x="1272751" y="953143"/>
                  </a:moveTo>
                  <a:lnTo>
                    <a:pt x="1261034" y="965843"/>
                  </a:lnTo>
                  <a:lnTo>
                    <a:pt x="1265851" y="965843"/>
                  </a:lnTo>
                  <a:lnTo>
                    <a:pt x="1272751" y="953143"/>
                  </a:lnTo>
                  <a:close/>
                </a:path>
                <a:path w="4284980" h="1655445">
                  <a:moveTo>
                    <a:pt x="1277168" y="954768"/>
                  </a:moveTo>
                  <a:lnTo>
                    <a:pt x="1270538" y="965843"/>
                  </a:lnTo>
                  <a:lnTo>
                    <a:pt x="1277442" y="965843"/>
                  </a:lnTo>
                  <a:lnTo>
                    <a:pt x="1277168" y="954768"/>
                  </a:lnTo>
                  <a:close/>
                </a:path>
                <a:path w="4284980" h="1655445">
                  <a:moveTo>
                    <a:pt x="1398486" y="953143"/>
                  </a:moveTo>
                  <a:lnTo>
                    <a:pt x="1284489" y="953143"/>
                  </a:lnTo>
                  <a:lnTo>
                    <a:pt x="1277442" y="965843"/>
                  </a:lnTo>
                  <a:lnTo>
                    <a:pt x="1392232" y="965843"/>
                  </a:lnTo>
                  <a:lnTo>
                    <a:pt x="1398486" y="953143"/>
                  </a:lnTo>
                  <a:close/>
                </a:path>
                <a:path w="4284980" h="1655445">
                  <a:moveTo>
                    <a:pt x="1397482" y="960613"/>
                  </a:moveTo>
                  <a:lnTo>
                    <a:pt x="1393254" y="965843"/>
                  </a:lnTo>
                  <a:lnTo>
                    <a:pt x="1396780" y="965843"/>
                  </a:lnTo>
                  <a:lnTo>
                    <a:pt x="1397482" y="960613"/>
                  </a:lnTo>
                  <a:close/>
                </a:path>
                <a:path w="4284980" h="1655445">
                  <a:moveTo>
                    <a:pt x="1416578" y="953143"/>
                  </a:moveTo>
                  <a:lnTo>
                    <a:pt x="1403522" y="953143"/>
                  </a:lnTo>
                  <a:lnTo>
                    <a:pt x="1398210" y="965843"/>
                  </a:lnTo>
                  <a:lnTo>
                    <a:pt x="1417003" y="965843"/>
                  </a:lnTo>
                  <a:lnTo>
                    <a:pt x="1416578" y="953143"/>
                  </a:lnTo>
                  <a:close/>
                </a:path>
                <a:path w="4284980" h="1655445">
                  <a:moveTo>
                    <a:pt x="1434841" y="953143"/>
                  </a:moveTo>
                  <a:lnTo>
                    <a:pt x="1425338" y="953143"/>
                  </a:lnTo>
                  <a:lnTo>
                    <a:pt x="1426516" y="965843"/>
                  </a:lnTo>
                  <a:lnTo>
                    <a:pt x="1434841" y="953143"/>
                  </a:lnTo>
                  <a:close/>
                </a:path>
                <a:path w="4284980" h="1655445">
                  <a:moveTo>
                    <a:pt x="1447804" y="953143"/>
                  </a:moveTo>
                  <a:lnTo>
                    <a:pt x="1434841" y="953143"/>
                  </a:lnTo>
                  <a:lnTo>
                    <a:pt x="1436076" y="965843"/>
                  </a:lnTo>
                  <a:lnTo>
                    <a:pt x="1447804" y="953143"/>
                  </a:lnTo>
                  <a:close/>
                </a:path>
                <a:path w="4284980" h="1655445">
                  <a:moveTo>
                    <a:pt x="1463539" y="953143"/>
                  </a:moveTo>
                  <a:lnTo>
                    <a:pt x="1455615" y="953143"/>
                  </a:lnTo>
                  <a:lnTo>
                    <a:pt x="1454505" y="965843"/>
                  </a:lnTo>
                  <a:lnTo>
                    <a:pt x="1463539" y="953143"/>
                  </a:lnTo>
                  <a:close/>
                </a:path>
                <a:path w="4284980" h="1655445">
                  <a:moveTo>
                    <a:pt x="1403522" y="953143"/>
                  </a:moveTo>
                  <a:lnTo>
                    <a:pt x="1398486" y="953143"/>
                  </a:lnTo>
                  <a:lnTo>
                    <a:pt x="1397482" y="960613"/>
                  </a:lnTo>
                  <a:lnTo>
                    <a:pt x="1403522" y="953143"/>
                  </a:lnTo>
                  <a:close/>
                </a:path>
                <a:path w="4284980" h="1655445">
                  <a:moveTo>
                    <a:pt x="1278141" y="953143"/>
                  </a:moveTo>
                  <a:lnTo>
                    <a:pt x="1277128" y="953143"/>
                  </a:lnTo>
                  <a:lnTo>
                    <a:pt x="1277168" y="954768"/>
                  </a:lnTo>
                  <a:lnTo>
                    <a:pt x="1278141" y="953143"/>
                  </a:lnTo>
                  <a:close/>
                </a:path>
                <a:path w="4284980" h="1655445">
                  <a:moveTo>
                    <a:pt x="1297908" y="940443"/>
                  </a:moveTo>
                  <a:lnTo>
                    <a:pt x="1294698" y="940443"/>
                  </a:lnTo>
                  <a:lnTo>
                    <a:pt x="1292085" y="953143"/>
                  </a:lnTo>
                  <a:lnTo>
                    <a:pt x="1295614" y="953143"/>
                  </a:lnTo>
                  <a:lnTo>
                    <a:pt x="1297908" y="940443"/>
                  </a:lnTo>
                  <a:close/>
                </a:path>
                <a:path w="4284980" h="1655445">
                  <a:moveTo>
                    <a:pt x="1416066" y="940443"/>
                  </a:moveTo>
                  <a:lnTo>
                    <a:pt x="1306204" y="940443"/>
                  </a:lnTo>
                  <a:lnTo>
                    <a:pt x="1296147" y="953143"/>
                  </a:lnTo>
                  <a:lnTo>
                    <a:pt x="1421783" y="953143"/>
                  </a:lnTo>
                  <a:lnTo>
                    <a:pt x="1416066" y="940443"/>
                  </a:lnTo>
                  <a:close/>
                </a:path>
                <a:path w="4284980" h="1655445">
                  <a:moveTo>
                    <a:pt x="1432788" y="940443"/>
                  </a:moveTo>
                  <a:lnTo>
                    <a:pt x="1422516" y="940443"/>
                  </a:lnTo>
                  <a:lnTo>
                    <a:pt x="1426715" y="953143"/>
                  </a:lnTo>
                  <a:lnTo>
                    <a:pt x="1432788" y="940443"/>
                  </a:lnTo>
                  <a:close/>
                </a:path>
                <a:path w="4284980" h="1655445">
                  <a:moveTo>
                    <a:pt x="1443721" y="940443"/>
                  </a:moveTo>
                  <a:lnTo>
                    <a:pt x="1442118" y="940443"/>
                  </a:lnTo>
                  <a:lnTo>
                    <a:pt x="1439490" y="953143"/>
                  </a:lnTo>
                  <a:lnTo>
                    <a:pt x="1440327" y="953143"/>
                  </a:lnTo>
                  <a:lnTo>
                    <a:pt x="1443721" y="940443"/>
                  </a:lnTo>
                  <a:close/>
                </a:path>
                <a:path w="4284980" h="1655445">
                  <a:moveTo>
                    <a:pt x="1447139" y="951023"/>
                  </a:moveTo>
                  <a:lnTo>
                    <a:pt x="1444956" y="953143"/>
                  </a:lnTo>
                  <a:lnTo>
                    <a:pt x="1446882" y="953143"/>
                  </a:lnTo>
                  <a:lnTo>
                    <a:pt x="1447139" y="951023"/>
                  </a:lnTo>
                  <a:close/>
                </a:path>
                <a:path w="4284980" h="1655445">
                  <a:moveTo>
                    <a:pt x="1461112" y="940443"/>
                  </a:moveTo>
                  <a:lnTo>
                    <a:pt x="1458034" y="940443"/>
                  </a:lnTo>
                  <a:lnTo>
                    <a:pt x="1453374" y="953143"/>
                  </a:lnTo>
                  <a:lnTo>
                    <a:pt x="1457898" y="953143"/>
                  </a:lnTo>
                  <a:lnTo>
                    <a:pt x="1461112" y="940443"/>
                  </a:lnTo>
                  <a:close/>
                </a:path>
                <a:path w="4284980" h="1655445">
                  <a:moveTo>
                    <a:pt x="1467258" y="940443"/>
                  </a:moveTo>
                  <a:lnTo>
                    <a:pt x="1458327" y="953143"/>
                  </a:lnTo>
                  <a:lnTo>
                    <a:pt x="1464033" y="953143"/>
                  </a:lnTo>
                  <a:lnTo>
                    <a:pt x="1467258" y="940443"/>
                  </a:lnTo>
                  <a:close/>
                </a:path>
                <a:path w="4284980" h="1655445">
                  <a:moveTo>
                    <a:pt x="1492996" y="940443"/>
                  </a:moveTo>
                  <a:lnTo>
                    <a:pt x="1471258" y="940443"/>
                  </a:lnTo>
                  <a:lnTo>
                    <a:pt x="1464033" y="953143"/>
                  </a:lnTo>
                  <a:lnTo>
                    <a:pt x="1483355" y="953143"/>
                  </a:lnTo>
                  <a:lnTo>
                    <a:pt x="1492996" y="940443"/>
                  </a:lnTo>
                  <a:close/>
                </a:path>
                <a:path w="4284980" h="1655445">
                  <a:moveTo>
                    <a:pt x="1458034" y="940443"/>
                  </a:moveTo>
                  <a:lnTo>
                    <a:pt x="1448421" y="940443"/>
                  </a:lnTo>
                  <a:lnTo>
                    <a:pt x="1447139" y="951023"/>
                  </a:lnTo>
                  <a:lnTo>
                    <a:pt x="1458034" y="940443"/>
                  </a:lnTo>
                  <a:close/>
                </a:path>
                <a:path w="4284980" h="1655445">
                  <a:moveTo>
                    <a:pt x="1340812" y="927743"/>
                  </a:moveTo>
                  <a:lnTo>
                    <a:pt x="1335248" y="927743"/>
                  </a:lnTo>
                  <a:lnTo>
                    <a:pt x="1323619" y="940443"/>
                  </a:lnTo>
                  <a:lnTo>
                    <a:pt x="1331922" y="940443"/>
                  </a:lnTo>
                  <a:lnTo>
                    <a:pt x="1340812" y="927743"/>
                  </a:lnTo>
                  <a:close/>
                </a:path>
                <a:path w="4284980" h="1655445">
                  <a:moveTo>
                    <a:pt x="1382193" y="927743"/>
                  </a:moveTo>
                  <a:lnTo>
                    <a:pt x="1346515" y="927743"/>
                  </a:lnTo>
                  <a:lnTo>
                    <a:pt x="1338189" y="940443"/>
                  </a:lnTo>
                  <a:lnTo>
                    <a:pt x="1374204" y="940443"/>
                  </a:lnTo>
                  <a:lnTo>
                    <a:pt x="1381872" y="929059"/>
                  </a:lnTo>
                  <a:lnTo>
                    <a:pt x="1382193" y="927743"/>
                  </a:lnTo>
                  <a:close/>
                </a:path>
                <a:path w="4284980" h="1655445">
                  <a:moveTo>
                    <a:pt x="1451280" y="927743"/>
                  </a:moveTo>
                  <a:lnTo>
                    <a:pt x="1382758" y="927743"/>
                  </a:lnTo>
                  <a:lnTo>
                    <a:pt x="1381872" y="929059"/>
                  </a:lnTo>
                  <a:lnTo>
                    <a:pt x="1379094" y="940443"/>
                  </a:lnTo>
                  <a:lnTo>
                    <a:pt x="1444505" y="940443"/>
                  </a:lnTo>
                  <a:lnTo>
                    <a:pt x="1451280" y="927743"/>
                  </a:lnTo>
                  <a:close/>
                </a:path>
                <a:path w="4284980" h="1655445">
                  <a:moveTo>
                    <a:pt x="1456254" y="927743"/>
                  </a:moveTo>
                  <a:lnTo>
                    <a:pt x="1451280" y="927743"/>
                  </a:lnTo>
                  <a:lnTo>
                    <a:pt x="1444505" y="940443"/>
                  </a:lnTo>
                  <a:lnTo>
                    <a:pt x="1445374" y="940443"/>
                  </a:lnTo>
                  <a:lnTo>
                    <a:pt x="1456254" y="927743"/>
                  </a:lnTo>
                  <a:close/>
                </a:path>
                <a:path w="4284980" h="1655445">
                  <a:moveTo>
                    <a:pt x="1465468" y="927743"/>
                  </a:moveTo>
                  <a:lnTo>
                    <a:pt x="1456254" y="927743"/>
                  </a:lnTo>
                  <a:lnTo>
                    <a:pt x="1445374" y="940443"/>
                  </a:lnTo>
                  <a:lnTo>
                    <a:pt x="1457592" y="940443"/>
                  </a:lnTo>
                  <a:lnTo>
                    <a:pt x="1465468" y="927743"/>
                  </a:lnTo>
                  <a:close/>
                </a:path>
                <a:path w="4284980" h="1655445">
                  <a:moveTo>
                    <a:pt x="1483007" y="927743"/>
                  </a:moveTo>
                  <a:lnTo>
                    <a:pt x="1465468" y="927743"/>
                  </a:lnTo>
                  <a:lnTo>
                    <a:pt x="1460756" y="940443"/>
                  </a:lnTo>
                  <a:lnTo>
                    <a:pt x="1484672" y="940443"/>
                  </a:lnTo>
                  <a:lnTo>
                    <a:pt x="1483007" y="927743"/>
                  </a:lnTo>
                  <a:close/>
                </a:path>
                <a:path w="4284980" h="1655445">
                  <a:moveTo>
                    <a:pt x="1521288" y="927743"/>
                  </a:moveTo>
                  <a:lnTo>
                    <a:pt x="1490441" y="927743"/>
                  </a:lnTo>
                  <a:lnTo>
                    <a:pt x="1484672" y="940443"/>
                  </a:lnTo>
                  <a:lnTo>
                    <a:pt x="1519477" y="940443"/>
                  </a:lnTo>
                  <a:lnTo>
                    <a:pt x="1521288" y="927743"/>
                  </a:lnTo>
                  <a:close/>
                </a:path>
                <a:path w="4284980" h="1655445">
                  <a:moveTo>
                    <a:pt x="1382758" y="927743"/>
                  </a:moveTo>
                  <a:lnTo>
                    <a:pt x="1382193" y="927743"/>
                  </a:lnTo>
                  <a:lnTo>
                    <a:pt x="1381872" y="929059"/>
                  </a:lnTo>
                  <a:lnTo>
                    <a:pt x="1382758" y="927743"/>
                  </a:lnTo>
                  <a:close/>
                </a:path>
                <a:path w="4284980" h="1655445">
                  <a:moveTo>
                    <a:pt x="1559990" y="915043"/>
                  </a:moveTo>
                  <a:lnTo>
                    <a:pt x="1361314" y="915043"/>
                  </a:lnTo>
                  <a:lnTo>
                    <a:pt x="1350462" y="927743"/>
                  </a:lnTo>
                  <a:lnTo>
                    <a:pt x="1551213" y="927743"/>
                  </a:lnTo>
                  <a:lnTo>
                    <a:pt x="1559990" y="915043"/>
                  </a:lnTo>
                  <a:close/>
                </a:path>
                <a:path w="4284980" h="1655445">
                  <a:moveTo>
                    <a:pt x="1577067" y="902343"/>
                  </a:moveTo>
                  <a:lnTo>
                    <a:pt x="1389428" y="902343"/>
                  </a:lnTo>
                  <a:lnTo>
                    <a:pt x="1387301" y="915043"/>
                  </a:lnTo>
                  <a:lnTo>
                    <a:pt x="1574376" y="915043"/>
                  </a:lnTo>
                  <a:lnTo>
                    <a:pt x="1577067" y="902343"/>
                  </a:lnTo>
                  <a:close/>
                </a:path>
                <a:path w="4284980" h="1655445">
                  <a:moveTo>
                    <a:pt x="1593454" y="902343"/>
                  </a:moveTo>
                  <a:lnTo>
                    <a:pt x="1592197" y="902343"/>
                  </a:lnTo>
                  <a:lnTo>
                    <a:pt x="1582396" y="915043"/>
                  </a:lnTo>
                  <a:lnTo>
                    <a:pt x="1593454" y="902343"/>
                  </a:lnTo>
                  <a:close/>
                </a:path>
                <a:path w="4284980" h="1655445">
                  <a:moveTo>
                    <a:pt x="1616822" y="889643"/>
                  </a:moveTo>
                  <a:lnTo>
                    <a:pt x="1419953" y="889643"/>
                  </a:lnTo>
                  <a:lnTo>
                    <a:pt x="1412379" y="902343"/>
                  </a:lnTo>
                  <a:lnTo>
                    <a:pt x="1604481" y="902343"/>
                  </a:lnTo>
                  <a:lnTo>
                    <a:pt x="1616822" y="889643"/>
                  </a:lnTo>
                  <a:close/>
                </a:path>
                <a:path w="4284980" h="1655445">
                  <a:moveTo>
                    <a:pt x="1627201" y="876943"/>
                  </a:moveTo>
                  <a:lnTo>
                    <a:pt x="1448317" y="876943"/>
                  </a:lnTo>
                  <a:lnTo>
                    <a:pt x="1441071" y="889643"/>
                  </a:lnTo>
                  <a:lnTo>
                    <a:pt x="1625602" y="889643"/>
                  </a:lnTo>
                  <a:lnTo>
                    <a:pt x="1627201" y="876943"/>
                  </a:lnTo>
                  <a:close/>
                </a:path>
                <a:path w="4284980" h="1655445">
                  <a:moveTo>
                    <a:pt x="1643798" y="876943"/>
                  </a:moveTo>
                  <a:lnTo>
                    <a:pt x="1634677" y="876943"/>
                  </a:lnTo>
                  <a:lnTo>
                    <a:pt x="1632123" y="889643"/>
                  </a:lnTo>
                  <a:lnTo>
                    <a:pt x="1639057" y="889643"/>
                  </a:lnTo>
                  <a:lnTo>
                    <a:pt x="1641808" y="886481"/>
                  </a:lnTo>
                  <a:lnTo>
                    <a:pt x="1643798" y="876943"/>
                  </a:lnTo>
                  <a:close/>
                </a:path>
                <a:path w="4284980" h="1655445">
                  <a:moveTo>
                    <a:pt x="1644222" y="883707"/>
                  </a:moveTo>
                  <a:lnTo>
                    <a:pt x="1641808" y="886481"/>
                  </a:lnTo>
                  <a:lnTo>
                    <a:pt x="1641148" y="889643"/>
                  </a:lnTo>
                  <a:lnTo>
                    <a:pt x="1644222" y="883707"/>
                  </a:lnTo>
                  <a:close/>
                </a:path>
                <a:path w="4284980" h="1655445">
                  <a:moveTo>
                    <a:pt x="1647724" y="876943"/>
                  </a:moveTo>
                  <a:lnTo>
                    <a:pt x="1643798" y="876943"/>
                  </a:lnTo>
                  <a:lnTo>
                    <a:pt x="1641808" y="886481"/>
                  </a:lnTo>
                  <a:lnTo>
                    <a:pt x="1644222" y="883707"/>
                  </a:lnTo>
                  <a:lnTo>
                    <a:pt x="1647724" y="876943"/>
                  </a:lnTo>
                  <a:close/>
                </a:path>
                <a:path w="4284980" h="1655445">
                  <a:moveTo>
                    <a:pt x="1650108" y="876943"/>
                  </a:moveTo>
                  <a:lnTo>
                    <a:pt x="1647724" y="876943"/>
                  </a:lnTo>
                  <a:lnTo>
                    <a:pt x="1644222" y="883707"/>
                  </a:lnTo>
                  <a:lnTo>
                    <a:pt x="1650108" y="876943"/>
                  </a:lnTo>
                  <a:close/>
                </a:path>
                <a:path w="4284980" h="1655445">
                  <a:moveTo>
                    <a:pt x="1456714" y="864243"/>
                  </a:moveTo>
                  <a:lnTo>
                    <a:pt x="1450542" y="876943"/>
                  </a:lnTo>
                  <a:lnTo>
                    <a:pt x="1453940" y="876943"/>
                  </a:lnTo>
                  <a:lnTo>
                    <a:pt x="1456714" y="864243"/>
                  </a:lnTo>
                  <a:close/>
                </a:path>
                <a:path w="4284980" h="1655445">
                  <a:moveTo>
                    <a:pt x="1589339" y="864243"/>
                  </a:moveTo>
                  <a:lnTo>
                    <a:pt x="1478106" y="864243"/>
                  </a:lnTo>
                  <a:lnTo>
                    <a:pt x="1467027" y="876943"/>
                  </a:lnTo>
                  <a:lnTo>
                    <a:pt x="1582365" y="876943"/>
                  </a:lnTo>
                  <a:lnTo>
                    <a:pt x="1589400" y="865474"/>
                  </a:lnTo>
                  <a:lnTo>
                    <a:pt x="1589339" y="864243"/>
                  </a:lnTo>
                  <a:close/>
                </a:path>
                <a:path w="4284980" h="1655445">
                  <a:moveTo>
                    <a:pt x="1589400" y="865474"/>
                  </a:moveTo>
                  <a:lnTo>
                    <a:pt x="1582365" y="876943"/>
                  </a:lnTo>
                  <a:lnTo>
                    <a:pt x="1589537" y="876943"/>
                  </a:lnTo>
                  <a:lnTo>
                    <a:pt x="1589754" y="872498"/>
                  </a:lnTo>
                  <a:lnTo>
                    <a:pt x="1589400" y="865474"/>
                  </a:lnTo>
                  <a:close/>
                </a:path>
                <a:path w="4284980" h="1655445">
                  <a:moveTo>
                    <a:pt x="1589754" y="872498"/>
                  </a:moveTo>
                  <a:lnTo>
                    <a:pt x="1589537" y="876943"/>
                  </a:lnTo>
                  <a:lnTo>
                    <a:pt x="1589977" y="876943"/>
                  </a:lnTo>
                  <a:lnTo>
                    <a:pt x="1589754" y="872498"/>
                  </a:lnTo>
                  <a:close/>
                </a:path>
                <a:path w="4284980" h="1655445">
                  <a:moveTo>
                    <a:pt x="1657870" y="864243"/>
                  </a:moveTo>
                  <a:lnTo>
                    <a:pt x="1603945" y="864243"/>
                  </a:lnTo>
                  <a:lnTo>
                    <a:pt x="1596731" y="876943"/>
                  </a:lnTo>
                  <a:lnTo>
                    <a:pt x="1652732" y="876943"/>
                  </a:lnTo>
                  <a:lnTo>
                    <a:pt x="1657870" y="864243"/>
                  </a:lnTo>
                  <a:close/>
                </a:path>
                <a:path w="4284980" h="1655445">
                  <a:moveTo>
                    <a:pt x="1675441" y="864243"/>
                  </a:moveTo>
                  <a:lnTo>
                    <a:pt x="1666666" y="864243"/>
                  </a:lnTo>
                  <a:lnTo>
                    <a:pt x="1662834" y="876943"/>
                  </a:lnTo>
                  <a:lnTo>
                    <a:pt x="1671336" y="876943"/>
                  </a:lnTo>
                  <a:lnTo>
                    <a:pt x="1675441" y="864243"/>
                  </a:lnTo>
                  <a:close/>
                </a:path>
                <a:path w="4284980" h="1655445">
                  <a:moveTo>
                    <a:pt x="1590155" y="864243"/>
                  </a:moveTo>
                  <a:lnTo>
                    <a:pt x="1589400" y="865474"/>
                  </a:lnTo>
                  <a:lnTo>
                    <a:pt x="1589754" y="872498"/>
                  </a:lnTo>
                  <a:lnTo>
                    <a:pt x="1590155" y="864243"/>
                  </a:lnTo>
                  <a:close/>
                </a:path>
                <a:path w="4284980" h="1655445">
                  <a:moveTo>
                    <a:pt x="1489802" y="851543"/>
                  </a:moveTo>
                  <a:lnTo>
                    <a:pt x="1483656" y="851543"/>
                  </a:lnTo>
                  <a:lnTo>
                    <a:pt x="1483321" y="864243"/>
                  </a:lnTo>
                  <a:lnTo>
                    <a:pt x="1489802" y="851543"/>
                  </a:lnTo>
                  <a:close/>
                </a:path>
                <a:path w="4284980" h="1655445">
                  <a:moveTo>
                    <a:pt x="1621484" y="851543"/>
                  </a:moveTo>
                  <a:lnTo>
                    <a:pt x="1492860" y="851543"/>
                  </a:lnTo>
                  <a:lnTo>
                    <a:pt x="1488378" y="864243"/>
                  </a:lnTo>
                  <a:lnTo>
                    <a:pt x="1614490" y="864243"/>
                  </a:lnTo>
                  <a:lnTo>
                    <a:pt x="1619010" y="858688"/>
                  </a:lnTo>
                  <a:lnTo>
                    <a:pt x="1621484" y="851543"/>
                  </a:lnTo>
                  <a:close/>
                </a:path>
                <a:path w="4284980" h="1655445">
                  <a:moveTo>
                    <a:pt x="1619010" y="858688"/>
                  </a:moveTo>
                  <a:lnTo>
                    <a:pt x="1614490" y="864243"/>
                  </a:lnTo>
                  <a:lnTo>
                    <a:pt x="1617086" y="864243"/>
                  </a:lnTo>
                  <a:lnTo>
                    <a:pt x="1619010" y="858688"/>
                  </a:lnTo>
                  <a:close/>
                </a:path>
                <a:path w="4284980" h="1655445">
                  <a:moveTo>
                    <a:pt x="1621302" y="855871"/>
                  </a:moveTo>
                  <a:lnTo>
                    <a:pt x="1619010" y="858688"/>
                  </a:lnTo>
                  <a:lnTo>
                    <a:pt x="1617086" y="864243"/>
                  </a:lnTo>
                  <a:lnTo>
                    <a:pt x="1620950" y="864243"/>
                  </a:lnTo>
                  <a:lnTo>
                    <a:pt x="1621302" y="855871"/>
                  </a:lnTo>
                  <a:close/>
                </a:path>
                <a:path w="4284980" h="1655445">
                  <a:moveTo>
                    <a:pt x="1624824" y="851543"/>
                  </a:moveTo>
                  <a:lnTo>
                    <a:pt x="1621302" y="855871"/>
                  </a:lnTo>
                  <a:lnTo>
                    <a:pt x="1620950" y="864243"/>
                  </a:lnTo>
                  <a:lnTo>
                    <a:pt x="1623264" y="864243"/>
                  </a:lnTo>
                  <a:lnTo>
                    <a:pt x="1624824" y="851543"/>
                  </a:lnTo>
                  <a:close/>
                </a:path>
                <a:path w="4284980" h="1655445">
                  <a:moveTo>
                    <a:pt x="1631149" y="851543"/>
                  </a:moveTo>
                  <a:lnTo>
                    <a:pt x="1624824" y="851543"/>
                  </a:lnTo>
                  <a:lnTo>
                    <a:pt x="1623264" y="864243"/>
                  </a:lnTo>
                  <a:lnTo>
                    <a:pt x="1626667" y="864243"/>
                  </a:lnTo>
                  <a:lnTo>
                    <a:pt x="1631149" y="851543"/>
                  </a:lnTo>
                  <a:close/>
                </a:path>
                <a:path w="4284980" h="1655445">
                  <a:moveTo>
                    <a:pt x="1698969" y="851543"/>
                  </a:moveTo>
                  <a:lnTo>
                    <a:pt x="1635856" y="851543"/>
                  </a:lnTo>
                  <a:lnTo>
                    <a:pt x="1630856" y="864243"/>
                  </a:lnTo>
                  <a:lnTo>
                    <a:pt x="1681399" y="864243"/>
                  </a:lnTo>
                  <a:lnTo>
                    <a:pt x="1694890" y="856756"/>
                  </a:lnTo>
                  <a:lnTo>
                    <a:pt x="1698969" y="851543"/>
                  </a:lnTo>
                  <a:close/>
                </a:path>
                <a:path w="4284980" h="1655445">
                  <a:moveTo>
                    <a:pt x="1698045" y="855005"/>
                  </a:moveTo>
                  <a:lnTo>
                    <a:pt x="1694890" y="856756"/>
                  </a:lnTo>
                  <a:lnTo>
                    <a:pt x="1689033" y="864243"/>
                  </a:lnTo>
                  <a:lnTo>
                    <a:pt x="1695581" y="864243"/>
                  </a:lnTo>
                  <a:lnTo>
                    <a:pt x="1698045" y="855005"/>
                  </a:lnTo>
                  <a:close/>
                </a:path>
                <a:path w="4284980" h="1655445">
                  <a:moveTo>
                    <a:pt x="1698969" y="851543"/>
                  </a:moveTo>
                  <a:lnTo>
                    <a:pt x="1694890" y="856756"/>
                  </a:lnTo>
                  <a:lnTo>
                    <a:pt x="1698045" y="855005"/>
                  </a:lnTo>
                  <a:lnTo>
                    <a:pt x="1698969" y="851543"/>
                  </a:lnTo>
                  <a:close/>
                </a:path>
                <a:path w="4284980" h="1655445">
                  <a:moveTo>
                    <a:pt x="1624824" y="851543"/>
                  </a:moveTo>
                  <a:lnTo>
                    <a:pt x="1621484" y="851543"/>
                  </a:lnTo>
                  <a:lnTo>
                    <a:pt x="1621302" y="855871"/>
                  </a:lnTo>
                  <a:lnTo>
                    <a:pt x="1624824" y="851543"/>
                  </a:lnTo>
                  <a:close/>
                </a:path>
                <a:path w="4284980" h="1655445">
                  <a:moveTo>
                    <a:pt x="1723492" y="838843"/>
                  </a:moveTo>
                  <a:lnTo>
                    <a:pt x="1525289" y="838843"/>
                  </a:lnTo>
                  <a:lnTo>
                    <a:pt x="1519932" y="851543"/>
                  </a:lnTo>
                  <a:lnTo>
                    <a:pt x="1698969" y="851543"/>
                  </a:lnTo>
                  <a:lnTo>
                    <a:pt x="1698045" y="855005"/>
                  </a:lnTo>
                  <a:lnTo>
                    <a:pt x="1704285" y="851543"/>
                  </a:lnTo>
                  <a:lnTo>
                    <a:pt x="1723492" y="838843"/>
                  </a:lnTo>
                  <a:close/>
                </a:path>
                <a:path w="4284980" h="1655445">
                  <a:moveTo>
                    <a:pt x="1683964" y="826143"/>
                  </a:moveTo>
                  <a:lnTo>
                    <a:pt x="1550596" y="826143"/>
                  </a:lnTo>
                  <a:lnTo>
                    <a:pt x="1534120" y="838843"/>
                  </a:lnTo>
                  <a:lnTo>
                    <a:pt x="1679649" y="838843"/>
                  </a:lnTo>
                  <a:lnTo>
                    <a:pt x="1681900" y="833685"/>
                  </a:lnTo>
                  <a:lnTo>
                    <a:pt x="1683964" y="826143"/>
                  </a:lnTo>
                  <a:close/>
                </a:path>
                <a:path w="4284980" h="1655445">
                  <a:moveTo>
                    <a:pt x="1684572" y="827561"/>
                  </a:moveTo>
                  <a:lnTo>
                    <a:pt x="1681900" y="833685"/>
                  </a:lnTo>
                  <a:lnTo>
                    <a:pt x="1680488" y="838843"/>
                  </a:lnTo>
                  <a:lnTo>
                    <a:pt x="1685985" y="838843"/>
                  </a:lnTo>
                  <a:lnTo>
                    <a:pt x="1688400" y="836490"/>
                  </a:lnTo>
                  <a:lnTo>
                    <a:pt x="1684572" y="827561"/>
                  </a:lnTo>
                  <a:close/>
                </a:path>
                <a:path w="4284980" h="1655445">
                  <a:moveTo>
                    <a:pt x="1688400" y="836490"/>
                  </a:moveTo>
                  <a:lnTo>
                    <a:pt x="1685985" y="838843"/>
                  </a:lnTo>
                  <a:lnTo>
                    <a:pt x="1689409" y="838843"/>
                  </a:lnTo>
                  <a:lnTo>
                    <a:pt x="1688400" y="836490"/>
                  </a:lnTo>
                  <a:close/>
                </a:path>
                <a:path w="4284980" h="1655445">
                  <a:moveTo>
                    <a:pt x="1763071" y="826143"/>
                  </a:moveTo>
                  <a:lnTo>
                    <a:pt x="1699021" y="826143"/>
                  </a:lnTo>
                  <a:lnTo>
                    <a:pt x="1688400" y="836490"/>
                  </a:lnTo>
                  <a:lnTo>
                    <a:pt x="1689409" y="838843"/>
                  </a:lnTo>
                  <a:lnTo>
                    <a:pt x="1742070" y="838843"/>
                  </a:lnTo>
                  <a:lnTo>
                    <a:pt x="1763071" y="826143"/>
                  </a:lnTo>
                  <a:close/>
                </a:path>
                <a:path w="4284980" h="1655445">
                  <a:moveTo>
                    <a:pt x="1683964" y="826143"/>
                  </a:moveTo>
                  <a:lnTo>
                    <a:pt x="1681900" y="833685"/>
                  </a:lnTo>
                  <a:lnTo>
                    <a:pt x="1684572" y="827561"/>
                  </a:lnTo>
                  <a:lnTo>
                    <a:pt x="1683964" y="826143"/>
                  </a:lnTo>
                  <a:close/>
                </a:path>
                <a:path w="4284980" h="1655445">
                  <a:moveTo>
                    <a:pt x="1685190" y="826143"/>
                  </a:moveTo>
                  <a:lnTo>
                    <a:pt x="1683964" y="826143"/>
                  </a:lnTo>
                  <a:lnTo>
                    <a:pt x="1684572" y="827561"/>
                  </a:lnTo>
                  <a:lnTo>
                    <a:pt x="1685190" y="826143"/>
                  </a:lnTo>
                  <a:close/>
                </a:path>
                <a:path w="4284980" h="1655445">
                  <a:moveTo>
                    <a:pt x="1584449" y="813443"/>
                  </a:moveTo>
                  <a:lnTo>
                    <a:pt x="1581391" y="813443"/>
                  </a:lnTo>
                  <a:lnTo>
                    <a:pt x="1573873" y="826143"/>
                  </a:lnTo>
                  <a:lnTo>
                    <a:pt x="1584449" y="813443"/>
                  </a:lnTo>
                  <a:close/>
                </a:path>
                <a:path w="4284980" h="1655445">
                  <a:moveTo>
                    <a:pt x="1715565" y="813443"/>
                  </a:moveTo>
                  <a:lnTo>
                    <a:pt x="1584449" y="813443"/>
                  </a:lnTo>
                  <a:lnTo>
                    <a:pt x="1583820" y="826143"/>
                  </a:lnTo>
                  <a:lnTo>
                    <a:pt x="1709072" y="826143"/>
                  </a:lnTo>
                  <a:lnTo>
                    <a:pt x="1715565" y="813443"/>
                  </a:lnTo>
                  <a:close/>
                </a:path>
                <a:path w="4284980" h="1655445">
                  <a:moveTo>
                    <a:pt x="1715565" y="813443"/>
                  </a:moveTo>
                  <a:lnTo>
                    <a:pt x="1709072" y="826143"/>
                  </a:lnTo>
                  <a:lnTo>
                    <a:pt x="1712885" y="826143"/>
                  </a:lnTo>
                  <a:lnTo>
                    <a:pt x="1716392" y="821405"/>
                  </a:lnTo>
                  <a:lnTo>
                    <a:pt x="1715565" y="813443"/>
                  </a:lnTo>
                  <a:close/>
                </a:path>
                <a:path w="4284980" h="1655445">
                  <a:moveTo>
                    <a:pt x="1716392" y="821405"/>
                  </a:moveTo>
                  <a:lnTo>
                    <a:pt x="1712885" y="826143"/>
                  </a:lnTo>
                  <a:lnTo>
                    <a:pt x="1716299" y="826143"/>
                  </a:lnTo>
                  <a:lnTo>
                    <a:pt x="1716802" y="825350"/>
                  </a:lnTo>
                  <a:lnTo>
                    <a:pt x="1716392" y="821405"/>
                  </a:lnTo>
                  <a:close/>
                </a:path>
                <a:path w="4284980" h="1655445">
                  <a:moveTo>
                    <a:pt x="1718100" y="823302"/>
                  </a:moveTo>
                  <a:lnTo>
                    <a:pt x="1716802" y="825350"/>
                  </a:lnTo>
                  <a:lnTo>
                    <a:pt x="1716884" y="826143"/>
                  </a:lnTo>
                  <a:lnTo>
                    <a:pt x="1718100" y="823302"/>
                  </a:lnTo>
                  <a:close/>
                </a:path>
                <a:path w="4284980" h="1655445">
                  <a:moveTo>
                    <a:pt x="1777224" y="813443"/>
                  </a:moveTo>
                  <a:lnTo>
                    <a:pt x="1729859" y="813443"/>
                  </a:lnTo>
                  <a:lnTo>
                    <a:pt x="1725027" y="826143"/>
                  </a:lnTo>
                  <a:lnTo>
                    <a:pt x="1771061" y="826143"/>
                  </a:lnTo>
                  <a:lnTo>
                    <a:pt x="1777224" y="813443"/>
                  </a:lnTo>
                  <a:close/>
                </a:path>
                <a:path w="4284980" h="1655445">
                  <a:moveTo>
                    <a:pt x="1724350" y="813443"/>
                  </a:moveTo>
                  <a:lnTo>
                    <a:pt x="1722319" y="813443"/>
                  </a:lnTo>
                  <a:lnTo>
                    <a:pt x="1718100" y="823302"/>
                  </a:lnTo>
                  <a:lnTo>
                    <a:pt x="1724350" y="813443"/>
                  </a:lnTo>
                  <a:close/>
                </a:path>
                <a:path w="4284980" h="1655445">
                  <a:moveTo>
                    <a:pt x="1722285" y="813443"/>
                  </a:moveTo>
                  <a:lnTo>
                    <a:pt x="1715565" y="813443"/>
                  </a:lnTo>
                  <a:lnTo>
                    <a:pt x="1716392" y="821405"/>
                  </a:lnTo>
                  <a:lnTo>
                    <a:pt x="1722285" y="813443"/>
                  </a:lnTo>
                  <a:close/>
                </a:path>
                <a:path w="4284980" h="1655445">
                  <a:moveTo>
                    <a:pt x="1604228" y="800743"/>
                  </a:moveTo>
                  <a:lnTo>
                    <a:pt x="1599527" y="800743"/>
                  </a:lnTo>
                  <a:lnTo>
                    <a:pt x="1587558" y="813443"/>
                  </a:lnTo>
                  <a:lnTo>
                    <a:pt x="1600940" y="813443"/>
                  </a:lnTo>
                  <a:lnTo>
                    <a:pt x="1604228" y="800743"/>
                  </a:lnTo>
                  <a:close/>
                </a:path>
                <a:path w="4284980" h="1655445">
                  <a:moveTo>
                    <a:pt x="1796851" y="800743"/>
                  </a:moveTo>
                  <a:lnTo>
                    <a:pt x="1626273" y="800743"/>
                  </a:lnTo>
                  <a:lnTo>
                    <a:pt x="1618772" y="813443"/>
                  </a:lnTo>
                  <a:lnTo>
                    <a:pt x="1795803" y="813443"/>
                  </a:lnTo>
                  <a:lnTo>
                    <a:pt x="1796851" y="800743"/>
                  </a:lnTo>
                  <a:close/>
                </a:path>
                <a:path w="4284980" h="1655445">
                  <a:moveTo>
                    <a:pt x="1635153" y="788043"/>
                  </a:moveTo>
                  <a:lnTo>
                    <a:pt x="1621945" y="788043"/>
                  </a:lnTo>
                  <a:lnTo>
                    <a:pt x="1623547" y="800743"/>
                  </a:lnTo>
                  <a:lnTo>
                    <a:pt x="1635153" y="788043"/>
                  </a:lnTo>
                  <a:close/>
                </a:path>
                <a:path w="4284980" h="1655445">
                  <a:moveTo>
                    <a:pt x="1647201" y="790583"/>
                  </a:moveTo>
                  <a:lnTo>
                    <a:pt x="1640290" y="800743"/>
                  </a:lnTo>
                  <a:lnTo>
                    <a:pt x="1641588" y="800743"/>
                  </a:lnTo>
                  <a:lnTo>
                    <a:pt x="1647201" y="790583"/>
                  </a:lnTo>
                  <a:close/>
                </a:path>
                <a:path w="4284980" h="1655445">
                  <a:moveTo>
                    <a:pt x="1769542" y="788043"/>
                  </a:moveTo>
                  <a:lnTo>
                    <a:pt x="1656405" y="788043"/>
                  </a:lnTo>
                  <a:lnTo>
                    <a:pt x="1645672" y="800743"/>
                  </a:lnTo>
                  <a:lnTo>
                    <a:pt x="1763658" y="800743"/>
                  </a:lnTo>
                  <a:lnTo>
                    <a:pt x="1769405" y="793586"/>
                  </a:lnTo>
                  <a:lnTo>
                    <a:pt x="1769542" y="788043"/>
                  </a:lnTo>
                  <a:close/>
                </a:path>
                <a:path w="4284980" h="1655445">
                  <a:moveTo>
                    <a:pt x="1773857" y="788043"/>
                  </a:moveTo>
                  <a:lnTo>
                    <a:pt x="1769405" y="793586"/>
                  </a:lnTo>
                  <a:lnTo>
                    <a:pt x="1769228" y="800743"/>
                  </a:lnTo>
                  <a:lnTo>
                    <a:pt x="1773857" y="788043"/>
                  </a:lnTo>
                  <a:close/>
                </a:path>
                <a:path w="4284980" h="1655445">
                  <a:moveTo>
                    <a:pt x="1787111" y="788043"/>
                  </a:moveTo>
                  <a:lnTo>
                    <a:pt x="1784484" y="788043"/>
                  </a:lnTo>
                  <a:lnTo>
                    <a:pt x="1773966" y="800743"/>
                  </a:lnTo>
                  <a:lnTo>
                    <a:pt x="1775345" y="800743"/>
                  </a:lnTo>
                  <a:lnTo>
                    <a:pt x="1787111" y="788043"/>
                  </a:lnTo>
                  <a:close/>
                </a:path>
                <a:path w="4284980" h="1655445">
                  <a:moveTo>
                    <a:pt x="1836148" y="788043"/>
                  </a:moveTo>
                  <a:lnTo>
                    <a:pt x="1791018" y="788043"/>
                  </a:lnTo>
                  <a:lnTo>
                    <a:pt x="1786139" y="800743"/>
                  </a:lnTo>
                  <a:lnTo>
                    <a:pt x="1830839" y="800743"/>
                  </a:lnTo>
                  <a:lnTo>
                    <a:pt x="1836148" y="788043"/>
                  </a:lnTo>
                  <a:close/>
                </a:path>
                <a:path w="4284980" h="1655445">
                  <a:moveTo>
                    <a:pt x="1648928" y="788043"/>
                  </a:moveTo>
                  <a:lnTo>
                    <a:pt x="1648604" y="788043"/>
                  </a:lnTo>
                  <a:lnTo>
                    <a:pt x="1647201" y="790583"/>
                  </a:lnTo>
                  <a:lnTo>
                    <a:pt x="1648928" y="788043"/>
                  </a:lnTo>
                  <a:close/>
                </a:path>
                <a:path w="4284980" h="1655445">
                  <a:moveTo>
                    <a:pt x="1658258" y="775343"/>
                  </a:moveTo>
                  <a:lnTo>
                    <a:pt x="1649317" y="788043"/>
                  </a:lnTo>
                  <a:lnTo>
                    <a:pt x="1660991" y="788043"/>
                  </a:lnTo>
                  <a:lnTo>
                    <a:pt x="1658258" y="775343"/>
                  </a:lnTo>
                  <a:close/>
                </a:path>
                <a:path w="4284980" h="1655445">
                  <a:moveTo>
                    <a:pt x="1676886" y="775343"/>
                  </a:moveTo>
                  <a:lnTo>
                    <a:pt x="1673116" y="775343"/>
                  </a:lnTo>
                  <a:lnTo>
                    <a:pt x="1668352" y="788043"/>
                  </a:lnTo>
                  <a:lnTo>
                    <a:pt x="1677189" y="788043"/>
                  </a:lnTo>
                  <a:lnTo>
                    <a:pt x="1676886" y="775343"/>
                  </a:lnTo>
                  <a:close/>
                </a:path>
                <a:path w="4284980" h="1655445">
                  <a:moveTo>
                    <a:pt x="1714065" y="775343"/>
                  </a:moveTo>
                  <a:lnTo>
                    <a:pt x="1680372" y="775343"/>
                  </a:lnTo>
                  <a:lnTo>
                    <a:pt x="1677189" y="788043"/>
                  </a:lnTo>
                  <a:lnTo>
                    <a:pt x="1711676" y="788043"/>
                  </a:lnTo>
                  <a:lnTo>
                    <a:pt x="1714065" y="775343"/>
                  </a:lnTo>
                  <a:close/>
                </a:path>
                <a:path w="4284980" h="1655445">
                  <a:moveTo>
                    <a:pt x="1807539" y="775343"/>
                  </a:moveTo>
                  <a:lnTo>
                    <a:pt x="1722319" y="775343"/>
                  </a:lnTo>
                  <a:lnTo>
                    <a:pt x="1722015" y="788043"/>
                  </a:lnTo>
                  <a:lnTo>
                    <a:pt x="1807018" y="788043"/>
                  </a:lnTo>
                  <a:lnTo>
                    <a:pt x="1807992" y="786817"/>
                  </a:lnTo>
                  <a:lnTo>
                    <a:pt x="1807539" y="775343"/>
                  </a:lnTo>
                  <a:close/>
                </a:path>
                <a:path w="4284980" h="1655445">
                  <a:moveTo>
                    <a:pt x="1807992" y="786817"/>
                  </a:moveTo>
                  <a:lnTo>
                    <a:pt x="1807018" y="788043"/>
                  </a:lnTo>
                  <a:lnTo>
                    <a:pt x="1808040" y="788043"/>
                  </a:lnTo>
                  <a:lnTo>
                    <a:pt x="1807992" y="786817"/>
                  </a:lnTo>
                  <a:close/>
                </a:path>
                <a:path w="4284980" h="1655445">
                  <a:moveTo>
                    <a:pt x="1809230" y="785259"/>
                  </a:moveTo>
                  <a:lnTo>
                    <a:pt x="1807992" y="786817"/>
                  </a:lnTo>
                  <a:lnTo>
                    <a:pt x="1808040" y="788043"/>
                  </a:lnTo>
                  <a:lnTo>
                    <a:pt x="1809230" y="785259"/>
                  </a:lnTo>
                  <a:close/>
                </a:path>
                <a:path w="4284980" h="1655445">
                  <a:moveTo>
                    <a:pt x="1813651" y="779695"/>
                  </a:moveTo>
                  <a:lnTo>
                    <a:pt x="1809230" y="785259"/>
                  </a:lnTo>
                  <a:lnTo>
                    <a:pt x="1808040" y="788043"/>
                  </a:lnTo>
                  <a:lnTo>
                    <a:pt x="1814002" y="788043"/>
                  </a:lnTo>
                  <a:lnTo>
                    <a:pt x="1813651" y="779695"/>
                  </a:lnTo>
                  <a:close/>
                </a:path>
                <a:path w="4284980" h="1655445">
                  <a:moveTo>
                    <a:pt x="1870393" y="775343"/>
                  </a:moveTo>
                  <a:lnTo>
                    <a:pt x="1817109" y="775343"/>
                  </a:lnTo>
                  <a:lnTo>
                    <a:pt x="1813651" y="779695"/>
                  </a:lnTo>
                  <a:lnTo>
                    <a:pt x="1814002" y="788043"/>
                  </a:lnTo>
                  <a:lnTo>
                    <a:pt x="1860147" y="788043"/>
                  </a:lnTo>
                  <a:lnTo>
                    <a:pt x="1870393" y="775343"/>
                  </a:lnTo>
                  <a:close/>
                </a:path>
                <a:path w="4284980" h="1655445">
                  <a:moveTo>
                    <a:pt x="1813468" y="775343"/>
                  </a:moveTo>
                  <a:lnTo>
                    <a:pt x="1809230" y="785259"/>
                  </a:lnTo>
                  <a:lnTo>
                    <a:pt x="1813651" y="779695"/>
                  </a:lnTo>
                  <a:lnTo>
                    <a:pt x="1813468" y="775343"/>
                  </a:lnTo>
                  <a:close/>
                </a:path>
                <a:path w="4284980" h="1655445">
                  <a:moveTo>
                    <a:pt x="1687940" y="762643"/>
                  </a:moveTo>
                  <a:lnTo>
                    <a:pt x="1686917" y="762643"/>
                  </a:lnTo>
                  <a:lnTo>
                    <a:pt x="1683095" y="775343"/>
                  </a:lnTo>
                  <a:lnTo>
                    <a:pt x="1684410" y="775343"/>
                  </a:lnTo>
                  <a:lnTo>
                    <a:pt x="1687940" y="762643"/>
                  </a:lnTo>
                  <a:close/>
                </a:path>
                <a:path w="4284980" h="1655445">
                  <a:moveTo>
                    <a:pt x="1701639" y="762643"/>
                  </a:moveTo>
                  <a:lnTo>
                    <a:pt x="1690875" y="775343"/>
                  </a:lnTo>
                  <a:lnTo>
                    <a:pt x="1703859" y="775343"/>
                  </a:lnTo>
                  <a:lnTo>
                    <a:pt x="1701639" y="762643"/>
                  </a:lnTo>
                  <a:close/>
                </a:path>
                <a:path w="4284980" h="1655445">
                  <a:moveTo>
                    <a:pt x="1748816" y="762643"/>
                  </a:moveTo>
                  <a:lnTo>
                    <a:pt x="1717816" y="762643"/>
                  </a:lnTo>
                  <a:lnTo>
                    <a:pt x="1708497" y="775343"/>
                  </a:lnTo>
                  <a:lnTo>
                    <a:pt x="1732224" y="775343"/>
                  </a:lnTo>
                  <a:lnTo>
                    <a:pt x="1748816" y="762643"/>
                  </a:lnTo>
                  <a:close/>
                </a:path>
                <a:path w="4284980" h="1655445">
                  <a:moveTo>
                    <a:pt x="1750671" y="766250"/>
                  </a:moveTo>
                  <a:lnTo>
                    <a:pt x="1744433" y="775343"/>
                  </a:lnTo>
                  <a:lnTo>
                    <a:pt x="1750213" y="775343"/>
                  </a:lnTo>
                  <a:lnTo>
                    <a:pt x="1750671" y="766250"/>
                  </a:lnTo>
                  <a:close/>
                </a:path>
                <a:path w="4284980" h="1655445">
                  <a:moveTo>
                    <a:pt x="1833026" y="762643"/>
                  </a:moveTo>
                  <a:lnTo>
                    <a:pt x="1762023" y="762643"/>
                  </a:lnTo>
                  <a:lnTo>
                    <a:pt x="1750213" y="775343"/>
                  </a:lnTo>
                  <a:lnTo>
                    <a:pt x="1823363" y="775343"/>
                  </a:lnTo>
                  <a:lnTo>
                    <a:pt x="1833026" y="762643"/>
                  </a:lnTo>
                  <a:close/>
                </a:path>
                <a:path w="4284980" h="1655445">
                  <a:moveTo>
                    <a:pt x="1853142" y="762643"/>
                  </a:moveTo>
                  <a:lnTo>
                    <a:pt x="1842451" y="762643"/>
                  </a:lnTo>
                  <a:lnTo>
                    <a:pt x="1836368" y="775343"/>
                  </a:lnTo>
                  <a:lnTo>
                    <a:pt x="1836902" y="775343"/>
                  </a:lnTo>
                  <a:lnTo>
                    <a:pt x="1853142" y="762643"/>
                  </a:lnTo>
                  <a:close/>
                </a:path>
                <a:path w="4284980" h="1655445">
                  <a:moveTo>
                    <a:pt x="1854791" y="762854"/>
                  </a:moveTo>
                  <a:lnTo>
                    <a:pt x="1849274" y="775343"/>
                  </a:lnTo>
                  <a:lnTo>
                    <a:pt x="1855090" y="775343"/>
                  </a:lnTo>
                  <a:lnTo>
                    <a:pt x="1854791" y="762854"/>
                  </a:lnTo>
                  <a:close/>
                </a:path>
                <a:path w="4284980" h="1655445">
                  <a:moveTo>
                    <a:pt x="1898680" y="762643"/>
                  </a:moveTo>
                  <a:lnTo>
                    <a:pt x="1864430" y="762643"/>
                  </a:lnTo>
                  <a:lnTo>
                    <a:pt x="1855090" y="775343"/>
                  </a:lnTo>
                  <a:lnTo>
                    <a:pt x="1892732" y="775343"/>
                  </a:lnTo>
                  <a:lnTo>
                    <a:pt x="1898680" y="762643"/>
                  </a:lnTo>
                  <a:close/>
                </a:path>
                <a:path w="4284980" h="1655445">
                  <a:moveTo>
                    <a:pt x="1753145" y="762643"/>
                  </a:moveTo>
                  <a:lnTo>
                    <a:pt x="1750852" y="762643"/>
                  </a:lnTo>
                  <a:lnTo>
                    <a:pt x="1750671" y="766250"/>
                  </a:lnTo>
                  <a:lnTo>
                    <a:pt x="1753145" y="762643"/>
                  </a:lnTo>
                  <a:close/>
                </a:path>
                <a:path w="4284980" h="1655445">
                  <a:moveTo>
                    <a:pt x="1854884" y="762643"/>
                  </a:moveTo>
                  <a:lnTo>
                    <a:pt x="1854791" y="762854"/>
                  </a:lnTo>
                  <a:lnTo>
                    <a:pt x="1854884" y="762643"/>
                  </a:lnTo>
                  <a:close/>
                </a:path>
                <a:path w="4284980" h="1655445">
                  <a:moveTo>
                    <a:pt x="1741512" y="749943"/>
                  </a:moveTo>
                  <a:lnTo>
                    <a:pt x="1734423" y="749943"/>
                  </a:lnTo>
                  <a:lnTo>
                    <a:pt x="1731062" y="762643"/>
                  </a:lnTo>
                  <a:lnTo>
                    <a:pt x="1741512" y="749943"/>
                  </a:lnTo>
                  <a:close/>
                </a:path>
                <a:path w="4284980" h="1655445">
                  <a:moveTo>
                    <a:pt x="1785354" y="749943"/>
                  </a:moveTo>
                  <a:lnTo>
                    <a:pt x="1743648" y="749943"/>
                  </a:lnTo>
                  <a:lnTo>
                    <a:pt x="1732664" y="762643"/>
                  </a:lnTo>
                  <a:lnTo>
                    <a:pt x="1769032" y="762643"/>
                  </a:lnTo>
                  <a:lnTo>
                    <a:pt x="1783903" y="754437"/>
                  </a:lnTo>
                  <a:lnTo>
                    <a:pt x="1785354" y="749943"/>
                  </a:lnTo>
                  <a:close/>
                </a:path>
                <a:path w="4284980" h="1655445">
                  <a:moveTo>
                    <a:pt x="1785722" y="753434"/>
                  </a:moveTo>
                  <a:lnTo>
                    <a:pt x="1783903" y="754437"/>
                  </a:lnTo>
                  <a:lnTo>
                    <a:pt x="1781255" y="762643"/>
                  </a:lnTo>
                  <a:lnTo>
                    <a:pt x="1786694" y="762643"/>
                  </a:lnTo>
                  <a:lnTo>
                    <a:pt x="1785722" y="753434"/>
                  </a:lnTo>
                  <a:close/>
                </a:path>
                <a:path w="4284980" h="1655445">
                  <a:moveTo>
                    <a:pt x="1791992" y="749974"/>
                  </a:moveTo>
                  <a:lnTo>
                    <a:pt x="1790725" y="762643"/>
                  </a:lnTo>
                  <a:lnTo>
                    <a:pt x="1796149" y="762643"/>
                  </a:lnTo>
                  <a:lnTo>
                    <a:pt x="1791992" y="749974"/>
                  </a:lnTo>
                  <a:close/>
                </a:path>
                <a:path w="4284980" h="1655445">
                  <a:moveTo>
                    <a:pt x="1926284" y="749943"/>
                  </a:moveTo>
                  <a:lnTo>
                    <a:pt x="1802578" y="749943"/>
                  </a:lnTo>
                  <a:lnTo>
                    <a:pt x="1796149" y="762643"/>
                  </a:lnTo>
                  <a:lnTo>
                    <a:pt x="1915157" y="762643"/>
                  </a:lnTo>
                  <a:lnTo>
                    <a:pt x="1926284" y="749943"/>
                  </a:lnTo>
                  <a:close/>
                </a:path>
                <a:path w="4284980" h="1655445">
                  <a:moveTo>
                    <a:pt x="1785354" y="749943"/>
                  </a:moveTo>
                  <a:lnTo>
                    <a:pt x="1783903" y="754437"/>
                  </a:lnTo>
                  <a:lnTo>
                    <a:pt x="1785722" y="753434"/>
                  </a:lnTo>
                  <a:lnTo>
                    <a:pt x="1785354" y="749943"/>
                  </a:lnTo>
                  <a:close/>
                </a:path>
                <a:path w="4284980" h="1655445">
                  <a:moveTo>
                    <a:pt x="1791982" y="749943"/>
                  </a:moveTo>
                  <a:lnTo>
                    <a:pt x="1785354" y="749943"/>
                  </a:lnTo>
                  <a:lnTo>
                    <a:pt x="1785722" y="753434"/>
                  </a:lnTo>
                  <a:lnTo>
                    <a:pt x="1791978" y="749982"/>
                  </a:lnTo>
                  <a:close/>
                </a:path>
                <a:path w="4284980" h="1655445">
                  <a:moveTo>
                    <a:pt x="1817038" y="737243"/>
                  </a:moveTo>
                  <a:lnTo>
                    <a:pt x="1775324" y="737243"/>
                  </a:lnTo>
                  <a:lnTo>
                    <a:pt x="1767505" y="749943"/>
                  </a:lnTo>
                  <a:lnTo>
                    <a:pt x="1791982" y="749943"/>
                  </a:lnTo>
                  <a:lnTo>
                    <a:pt x="1817038" y="737243"/>
                  </a:lnTo>
                  <a:close/>
                </a:path>
                <a:path w="4284980" h="1655445">
                  <a:moveTo>
                    <a:pt x="1761962" y="737243"/>
                  </a:moveTo>
                  <a:lnTo>
                    <a:pt x="1746276" y="749943"/>
                  </a:lnTo>
                  <a:lnTo>
                    <a:pt x="1758967" y="749943"/>
                  </a:lnTo>
                  <a:lnTo>
                    <a:pt x="1761962" y="737243"/>
                  </a:lnTo>
                  <a:close/>
                </a:path>
                <a:path w="4284980" h="1655445">
                  <a:moveTo>
                    <a:pt x="1835015" y="743723"/>
                  </a:moveTo>
                  <a:lnTo>
                    <a:pt x="1828467" y="749943"/>
                  </a:lnTo>
                  <a:lnTo>
                    <a:pt x="1835677" y="749943"/>
                  </a:lnTo>
                  <a:lnTo>
                    <a:pt x="1835015" y="743723"/>
                  </a:lnTo>
                  <a:close/>
                </a:path>
                <a:path w="4284980" h="1655445">
                  <a:moveTo>
                    <a:pt x="1849749" y="737243"/>
                  </a:moveTo>
                  <a:lnTo>
                    <a:pt x="1841836" y="737243"/>
                  </a:lnTo>
                  <a:lnTo>
                    <a:pt x="1835015" y="743723"/>
                  </a:lnTo>
                  <a:lnTo>
                    <a:pt x="1835677" y="749943"/>
                  </a:lnTo>
                  <a:lnTo>
                    <a:pt x="1849749" y="737243"/>
                  </a:lnTo>
                  <a:close/>
                </a:path>
                <a:path w="4284980" h="1655445">
                  <a:moveTo>
                    <a:pt x="1879874" y="737243"/>
                  </a:moveTo>
                  <a:lnTo>
                    <a:pt x="1849749" y="737243"/>
                  </a:lnTo>
                  <a:lnTo>
                    <a:pt x="1835677" y="749943"/>
                  </a:lnTo>
                  <a:lnTo>
                    <a:pt x="1879937" y="749943"/>
                  </a:lnTo>
                  <a:lnTo>
                    <a:pt x="1879874" y="737243"/>
                  </a:lnTo>
                  <a:close/>
                </a:path>
                <a:path w="4284980" h="1655445">
                  <a:moveTo>
                    <a:pt x="1880283" y="737243"/>
                  </a:moveTo>
                  <a:lnTo>
                    <a:pt x="1880000" y="749943"/>
                  </a:lnTo>
                  <a:lnTo>
                    <a:pt x="1884837" y="749943"/>
                  </a:lnTo>
                  <a:lnTo>
                    <a:pt x="1880283" y="737243"/>
                  </a:lnTo>
                  <a:close/>
                </a:path>
                <a:path w="4284980" h="1655445">
                  <a:moveTo>
                    <a:pt x="1957697" y="737243"/>
                  </a:moveTo>
                  <a:lnTo>
                    <a:pt x="1903120" y="737243"/>
                  </a:lnTo>
                  <a:lnTo>
                    <a:pt x="1903203" y="749943"/>
                  </a:lnTo>
                  <a:lnTo>
                    <a:pt x="1946752" y="749943"/>
                  </a:lnTo>
                  <a:lnTo>
                    <a:pt x="1957697" y="737243"/>
                  </a:lnTo>
                  <a:close/>
                </a:path>
                <a:path w="4284980" h="1655445">
                  <a:moveTo>
                    <a:pt x="1841836" y="737243"/>
                  </a:moveTo>
                  <a:lnTo>
                    <a:pt x="1834326" y="737243"/>
                  </a:lnTo>
                  <a:lnTo>
                    <a:pt x="1835015" y="743723"/>
                  </a:lnTo>
                  <a:lnTo>
                    <a:pt x="1841836" y="737243"/>
                  </a:lnTo>
                  <a:close/>
                </a:path>
                <a:path w="4284980" h="1655445">
                  <a:moveTo>
                    <a:pt x="1776663" y="724543"/>
                  </a:moveTo>
                  <a:lnTo>
                    <a:pt x="1769800" y="724543"/>
                  </a:lnTo>
                  <a:lnTo>
                    <a:pt x="1762653" y="737243"/>
                  </a:lnTo>
                  <a:lnTo>
                    <a:pt x="1776663" y="724543"/>
                  </a:lnTo>
                  <a:close/>
                </a:path>
                <a:path w="4284980" h="1655445">
                  <a:moveTo>
                    <a:pt x="1794400" y="724543"/>
                  </a:moveTo>
                  <a:lnTo>
                    <a:pt x="1776663" y="724543"/>
                  </a:lnTo>
                  <a:lnTo>
                    <a:pt x="1782401" y="737243"/>
                  </a:lnTo>
                  <a:lnTo>
                    <a:pt x="1784118" y="737243"/>
                  </a:lnTo>
                  <a:lnTo>
                    <a:pt x="1794400" y="724543"/>
                  </a:lnTo>
                  <a:close/>
                </a:path>
                <a:path w="4284980" h="1655445">
                  <a:moveTo>
                    <a:pt x="1795311" y="724543"/>
                  </a:moveTo>
                  <a:lnTo>
                    <a:pt x="1784893" y="737243"/>
                  </a:lnTo>
                  <a:lnTo>
                    <a:pt x="1793709" y="737243"/>
                  </a:lnTo>
                  <a:lnTo>
                    <a:pt x="1795311" y="724543"/>
                  </a:lnTo>
                  <a:close/>
                </a:path>
                <a:path w="4284980" h="1655445">
                  <a:moveTo>
                    <a:pt x="1825865" y="724543"/>
                  </a:moveTo>
                  <a:lnTo>
                    <a:pt x="1802270" y="724543"/>
                  </a:lnTo>
                  <a:lnTo>
                    <a:pt x="1793709" y="737243"/>
                  </a:lnTo>
                  <a:lnTo>
                    <a:pt x="1820871" y="737243"/>
                  </a:lnTo>
                  <a:lnTo>
                    <a:pt x="1825865" y="724543"/>
                  </a:lnTo>
                  <a:close/>
                </a:path>
                <a:path w="4284980" h="1655445">
                  <a:moveTo>
                    <a:pt x="1827985" y="724543"/>
                  </a:moveTo>
                  <a:lnTo>
                    <a:pt x="1825865" y="724543"/>
                  </a:lnTo>
                  <a:lnTo>
                    <a:pt x="1820871" y="737243"/>
                  </a:lnTo>
                  <a:lnTo>
                    <a:pt x="1827985" y="724543"/>
                  </a:lnTo>
                  <a:close/>
                </a:path>
                <a:path w="4284980" h="1655445">
                  <a:moveTo>
                    <a:pt x="1829677" y="724543"/>
                  </a:moveTo>
                  <a:lnTo>
                    <a:pt x="1827985" y="724543"/>
                  </a:lnTo>
                  <a:lnTo>
                    <a:pt x="1820871" y="737243"/>
                  </a:lnTo>
                  <a:lnTo>
                    <a:pt x="1822529" y="737243"/>
                  </a:lnTo>
                  <a:lnTo>
                    <a:pt x="1829677" y="724543"/>
                  </a:lnTo>
                  <a:close/>
                </a:path>
                <a:path w="4284980" h="1655445">
                  <a:moveTo>
                    <a:pt x="1869267" y="724543"/>
                  </a:moveTo>
                  <a:lnTo>
                    <a:pt x="1856137" y="724543"/>
                  </a:lnTo>
                  <a:lnTo>
                    <a:pt x="1861864" y="737243"/>
                  </a:lnTo>
                  <a:lnTo>
                    <a:pt x="1862639" y="737243"/>
                  </a:lnTo>
                  <a:lnTo>
                    <a:pt x="1869267" y="724543"/>
                  </a:lnTo>
                  <a:close/>
                </a:path>
                <a:path w="4284980" h="1655445">
                  <a:moveTo>
                    <a:pt x="1908418" y="724543"/>
                  </a:moveTo>
                  <a:lnTo>
                    <a:pt x="1877825" y="724543"/>
                  </a:lnTo>
                  <a:lnTo>
                    <a:pt x="1871239" y="737243"/>
                  </a:lnTo>
                  <a:lnTo>
                    <a:pt x="1911276" y="737243"/>
                  </a:lnTo>
                  <a:lnTo>
                    <a:pt x="1908418" y="724543"/>
                  </a:lnTo>
                  <a:close/>
                </a:path>
                <a:path w="4284980" h="1655445">
                  <a:moveTo>
                    <a:pt x="1942249" y="724543"/>
                  </a:moveTo>
                  <a:lnTo>
                    <a:pt x="1937632" y="724543"/>
                  </a:lnTo>
                  <a:lnTo>
                    <a:pt x="1931080" y="737243"/>
                  </a:lnTo>
                  <a:lnTo>
                    <a:pt x="1939904" y="737243"/>
                  </a:lnTo>
                  <a:lnTo>
                    <a:pt x="1942249" y="724543"/>
                  </a:lnTo>
                  <a:close/>
                </a:path>
                <a:path w="4284980" h="1655445">
                  <a:moveTo>
                    <a:pt x="1987337" y="724543"/>
                  </a:moveTo>
                  <a:lnTo>
                    <a:pt x="1947219" y="724543"/>
                  </a:lnTo>
                  <a:lnTo>
                    <a:pt x="1947058" y="737243"/>
                  </a:lnTo>
                  <a:lnTo>
                    <a:pt x="1987976" y="737243"/>
                  </a:lnTo>
                  <a:lnTo>
                    <a:pt x="1987337" y="724543"/>
                  </a:lnTo>
                  <a:close/>
                </a:path>
                <a:path w="4284980" h="1655445">
                  <a:moveTo>
                    <a:pt x="1994562" y="724543"/>
                  </a:moveTo>
                  <a:lnTo>
                    <a:pt x="1987976" y="737243"/>
                  </a:lnTo>
                  <a:lnTo>
                    <a:pt x="1988845" y="737243"/>
                  </a:lnTo>
                  <a:lnTo>
                    <a:pt x="1994562" y="724543"/>
                  </a:lnTo>
                  <a:close/>
                </a:path>
                <a:path w="4284980" h="1655445">
                  <a:moveTo>
                    <a:pt x="1851488" y="711843"/>
                  </a:moveTo>
                  <a:lnTo>
                    <a:pt x="1834544" y="711843"/>
                  </a:lnTo>
                  <a:lnTo>
                    <a:pt x="1827608" y="724543"/>
                  </a:lnTo>
                  <a:lnTo>
                    <a:pt x="1848461" y="724543"/>
                  </a:lnTo>
                  <a:lnTo>
                    <a:pt x="1851488" y="711843"/>
                  </a:lnTo>
                  <a:close/>
                </a:path>
                <a:path w="4284980" h="1655445">
                  <a:moveTo>
                    <a:pt x="1873319" y="711843"/>
                  </a:moveTo>
                  <a:lnTo>
                    <a:pt x="1861445" y="724543"/>
                  </a:lnTo>
                  <a:lnTo>
                    <a:pt x="1863582" y="724543"/>
                  </a:lnTo>
                  <a:lnTo>
                    <a:pt x="1873220" y="712829"/>
                  </a:lnTo>
                  <a:lnTo>
                    <a:pt x="1873319" y="711843"/>
                  </a:lnTo>
                  <a:close/>
                </a:path>
                <a:path w="4284980" h="1655445">
                  <a:moveTo>
                    <a:pt x="1872793" y="717077"/>
                  </a:moveTo>
                  <a:lnTo>
                    <a:pt x="1871026" y="724543"/>
                  </a:lnTo>
                  <a:lnTo>
                    <a:pt x="1872042" y="724543"/>
                  </a:lnTo>
                  <a:lnTo>
                    <a:pt x="1872793" y="717077"/>
                  </a:lnTo>
                  <a:close/>
                </a:path>
                <a:path w="4284980" h="1655445">
                  <a:moveTo>
                    <a:pt x="1882523" y="711843"/>
                  </a:moveTo>
                  <a:lnTo>
                    <a:pt x="1878628" y="711843"/>
                  </a:lnTo>
                  <a:lnTo>
                    <a:pt x="1872042" y="724543"/>
                  </a:lnTo>
                  <a:lnTo>
                    <a:pt x="1875822" y="724543"/>
                  </a:lnTo>
                  <a:lnTo>
                    <a:pt x="1882523" y="711843"/>
                  </a:lnTo>
                  <a:close/>
                </a:path>
                <a:path w="4284980" h="1655445">
                  <a:moveTo>
                    <a:pt x="1884078" y="712940"/>
                  </a:moveTo>
                  <a:lnTo>
                    <a:pt x="1875822" y="724543"/>
                  </a:lnTo>
                  <a:lnTo>
                    <a:pt x="1879476" y="724543"/>
                  </a:lnTo>
                  <a:lnTo>
                    <a:pt x="1884078" y="712940"/>
                  </a:lnTo>
                  <a:close/>
                </a:path>
                <a:path w="4284980" h="1655445">
                  <a:moveTo>
                    <a:pt x="1946459" y="711843"/>
                  </a:moveTo>
                  <a:lnTo>
                    <a:pt x="1887373" y="711843"/>
                  </a:lnTo>
                  <a:lnTo>
                    <a:pt x="1879853" y="724543"/>
                  </a:lnTo>
                  <a:lnTo>
                    <a:pt x="1938351" y="724543"/>
                  </a:lnTo>
                  <a:lnTo>
                    <a:pt x="1946459" y="711843"/>
                  </a:lnTo>
                  <a:close/>
                </a:path>
                <a:path w="4284980" h="1655445">
                  <a:moveTo>
                    <a:pt x="1958511" y="711843"/>
                  </a:moveTo>
                  <a:lnTo>
                    <a:pt x="1955631" y="711843"/>
                  </a:lnTo>
                  <a:lnTo>
                    <a:pt x="1951516" y="724543"/>
                  </a:lnTo>
                  <a:lnTo>
                    <a:pt x="1953642" y="724543"/>
                  </a:lnTo>
                  <a:lnTo>
                    <a:pt x="1958511" y="711843"/>
                  </a:lnTo>
                  <a:close/>
                </a:path>
                <a:path w="4284980" h="1655445">
                  <a:moveTo>
                    <a:pt x="1964503" y="722118"/>
                  </a:moveTo>
                  <a:lnTo>
                    <a:pt x="1962844" y="724543"/>
                  </a:lnTo>
                  <a:lnTo>
                    <a:pt x="1964427" y="724543"/>
                  </a:lnTo>
                  <a:lnTo>
                    <a:pt x="1964503" y="722118"/>
                  </a:lnTo>
                  <a:close/>
                </a:path>
                <a:path w="4284980" h="1655445">
                  <a:moveTo>
                    <a:pt x="1977028" y="711843"/>
                  </a:moveTo>
                  <a:lnTo>
                    <a:pt x="1969767" y="724543"/>
                  </a:lnTo>
                  <a:lnTo>
                    <a:pt x="1980196" y="724543"/>
                  </a:lnTo>
                  <a:lnTo>
                    <a:pt x="1977028" y="711843"/>
                  </a:lnTo>
                  <a:close/>
                </a:path>
                <a:path w="4284980" h="1655445">
                  <a:moveTo>
                    <a:pt x="2014718" y="711843"/>
                  </a:moveTo>
                  <a:lnTo>
                    <a:pt x="1983819" y="711843"/>
                  </a:lnTo>
                  <a:lnTo>
                    <a:pt x="1992698" y="724543"/>
                  </a:lnTo>
                  <a:lnTo>
                    <a:pt x="2004656" y="724543"/>
                  </a:lnTo>
                  <a:lnTo>
                    <a:pt x="2014718" y="711843"/>
                  </a:lnTo>
                  <a:close/>
                </a:path>
                <a:path w="4284980" h="1655445">
                  <a:moveTo>
                    <a:pt x="1971528" y="711843"/>
                  </a:moveTo>
                  <a:lnTo>
                    <a:pt x="1964824" y="711843"/>
                  </a:lnTo>
                  <a:lnTo>
                    <a:pt x="1964503" y="722118"/>
                  </a:lnTo>
                  <a:lnTo>
                    <a:pt x="1971528" y="711843"/>
                  </a:lnTo>
                  <a:close/>
                </a:path>
                <a:path w="4284980" h="1655445">
                  <a:moveTo>
                    <a:pt x="1874031" y="711843"/>
                  </a:moveTo>
                  <a:lnTo>
                    <a:pt x="1873220" y="712829"/>
                  </a:lnTo>
                  <a:lnTo>
                    <a:pt x="1872793" y="717077"/>
                  </a:lnTo>
                  <a:lnTo>
                    <a:pt x="1874031" y="711843"/>
                  </a:lnTo>
                  <a:close/>
                </a:path>
                <a:path w="4284980" h="1655445">
                  <a:moveTo>
                    <a:pt x="1884858" y="711843"/>
                  </a:moveTo>
                  <a:lnTo>
                    <a:pt x="1884513" y="711843"/>
                  </a:lnTo>
                  <a:lnTo>
                    <a:pt x="1884078" y="712940"/>
                  </a:lnTo>
                  <a:lnTo>
                    <a:pt x="1884858" y="711843"/>
                  </a:lnTo>
                  <a:close/>
                </a:path>
                <a:path w="4284980" h="1655445">
                  <a:moveTo>
                    <a:pt x="1904753" y="699143"/>
                  </a:moveTo>
                  <a:lnTo>
                    <a:pt x="1863446" y="699143"/>
                  </a:lnTo>
                  <a:lnTo>
                    <a:pt x="1843886" y="711843"/>
                  </a:lnTo>
                  <a:lnTo>
                    <a:pt x="1892534" y="711843"/>
                  </a:lnTo>
                  <a:lnTo>
                    <a:pt x="1904753" y="699143"/>
                  </a:lnTo>
                  <a:close/>
                </a:path>
                <a:path w="4284980" h="1655445">
                  <a:moveTo>
                    <a:pt x="1905884" y="699143"/>
                  </a:moveTo>
                  <a:lnTo>
                    <a:pt x="1904753" y="699143"/>
                  </a:lnTo>
                  <a:lnTo>
                    <a:pt x="1898134" y="711843"/>
                  </a:lnTo>
                  <a:lnTo>
                    <a:pt x="1905748" y="711843"/>
                  </a:lnTo>
                  <a:lnTo>
                    <a:pt x="1905884" y="699143"/>
                  </a:lnTo>
                  <a:close/>
                </a:path>
                <a:path w="4284980" h="1655445">
                  <a:moveTo>
                    <a:pt x="1909695" y="699143"/>
                  </a:moveTo>
                  <a:lnTo>
                    <a:pt x="1907036" y="711843"/>
                  </a:lnTo>
                  <a:lnTo>
                    <a:pt x="1911978" y="711843"/>
                  </a:lnTo>
                  <a:lnTo>
                    <a:pt x="1909695" y="699143"/>
                  </a:lnTo>
                  <a:close/>
                </a:path>
                <a:path w="4284980" h="1655445">
                  <a:moveTo>
                    <a:pt x="1980677" y="699143"/>
                  </a:moveTo>
                  <a:lnTo>
                    <a:pt x="1919685" y="699143"/>
                  </a:lnTo>
                  <a:lnTo>
                    <a:pt x="1911978" y="711843"/>
                  </a:lnTo>
                  <a:lnTo>
                    <a:pt x="1979379" y="711843"/>
                  </a:lnTo>
                  <a:lnTo>
                    <a:pt x="1980677" y="699143"/>
                  </a:lnTo>
                  <a:close/>
                </a:path>
                <a:path w="4284980" h="1655445">
                  <a:moveTo>
                    <a:pt x="1984252" y="702057"/>
                  </a:moveTo>
                  <a:lnTo>
                    <a:pt x="1979379" y="711843"/>
                  </a:lnTo>
                  <a:lnTo>
                    <a:pt x="1987934" y="711843"/>
                  </a:lnTo>
                  <a:lnTo>
                    <a:pt x="1986543" y="703924"/>
                  </a:lnTo>
                  <a:lnTo>
                    <a:pt x="1984252" y="702057"/>
                  </a:lnTo>
                  <a:close/>
                </a:path>
                <a:path w="4284980" h="1655445">
                  <a:moveTo>
                    <a:pt x="1990510" y="699143"/>
                  </a:moveTo>
                  <a:lnTo>
                    <a:pt x="1985703" y="699143"/>
                  </a:lnTo>
                  <a:lnTo>
                    <a:pt x="1986543" y="703924"/>
                  </a:lnTo>
                  <a:lnTo>
                    <a:pt x="1996258" y="711843"/>
                  </a:lnTo>
                  <a:lnTo>
                    <a:pt x="1990510" y="699143"/>
                  </a:lnTo>
                  <a:close/>
                </a:path>
                <a:path w="4284980" h="1655445">
                  <a:moveTo>
                    <a:pt x="2052535" y="699143"/>
                  </a:moveTo>
                  <a:lnTo>
                    <a:pt x="2013807" y="699143"/>
                  </a:lnTo>
                  <a:lnTo>
                    <a:pt x="2006383" y="711843"/>
                  </a:lnTo>
                  <a:lnTo>
                    <a:pt x="2036932" y="711843"/>
                  </a:lnTo>
                  <a:lnTo>
                    <a:pt x="2052535" y="699143"/>
                  </a:lnTo>
                  <a:close/>
                </a:path>
                <a:path w="4284980" h="1655445">
                  <a:moveTo>
                    <a:pt x="1985703" y="699143"/>
                  </a:moveTo>
                  <a:lnTo>
                    <a:pt x="1984252" y="702057"/>
                  </a:lnTo>
                  <a:lnTo>
                    <a:pt x="1986543" y="703924"/>
                  </a:lnTo>
                  <a:lnTo>
                    <a:pt x="1985703" y="699143"/>
                  </a:lnTo>
                  <a:close/>
                </a:path>
                <a:path w="4284980" h="1655445">
                  <a:moveTo>
                    <a:pt x="1985703" y="699143"/>
                  </a:moveTo>
                  <a:lnTo>
                    <a:pt x="1980677" y="699143"/>
                  </a:lnTo>
                  <a:lnTo>
                    <a:pt x="1984252" y="702057"/>
                  </a:lnTo>
                  <a:lnTo>
                    <a:pt x="1985703" y="699143"/>
                  </a:lnTo>
                  <a:close/>
                </a:path>
                <a:path w="4284980" h="1655445">
                  <a:moveTo>
                    <a:pt x="1872984" y="686443"/>
                  </a:moveTo>
                  <a:lnTo>
                    <a:pt x="1869089" y="686443"/>
                  </a:lnTo>
                  <a:lnTo>
                    <a:pt x="1865278" y="699143"/>
                  </a:lnTo>
                  <a:lnTo>
                    <a:pt x="1866670" y="699143"/>
                  </a:lnTo>
                  <a:lnTo>
                    <a:pt x="1872984" y="686443"/>
                  </a:lnTo>
                  <a:close/>
                </a:path>
                <a:path w="4284980" h="1655445">
                  <a:moveTo>
                    <a:pt x="1936564" y="686443"/>
                  </a:moveTo>
                  <a:lnTo>
                    <a:pt x="1898523" y="686443"/>
                  </a:lnTo>
                  <a:lnTo>
                    <a:pt x="1881458" y="699143"/>
                  </a:lnTo>
                  <a:lnTo>
                    <a:pt x="1929297" y="699143"/>
                  </a:lnTo>
                  <a:lnTo>
                    <a:pt x="1936564" y="686443"/>
                  </a:lnTo>
                  <a:close/>
                </a:path>
                <a:path w="4284980" h="1655445">
                  <a:moveTo>
                    <a:pt x="1947419" y="686443"/>
                  </a:moveTo>
                  <a:lnTo>
                    <a:pt x="1939426" y="686443"/>
                  </a:lnTo>
                  <a:lnTo>
                    <a:pt x="1933591" y="699143"/>
                  </a:lnTo>
                  <a:lnTo>
                    <a:pt x="1938904" y="699143"/>
                  </a:lnTo>
                  <a:lnTo>
                    <a:pt x="1947398" y="686536"/>
                  </a:lnTo>
                  <a:close/>
                </a:path>
                <a:path w="4284980" h="1655445">
                  <a:moveTo>
                    <a:pt x="1948140" y="686443"/>
                  </a:moveTo>
                  <a:lnTo>
                    <a:pt x="1947460" y="686443"/>
                  </a:lnTo>
                  <a:lnTo>
                    <a:pt x="1944508" y="699143"/>
                  </a:lnTo>
                  <a:lnTo>
                    <a:pt x="1948687" y="699143"/>
                  </a:lnTo>
                  <a:lnTo>
                    <a:pt x="1948140" y="686443"/>
                  </a:lnTo>
                  <a:close/>
                </a:path>
                <a:path w="4284980" h="1655445">
                  <a:moveTo>
                    <a:pt x="2013315" y="686443"/>
                  </a:moveTo>
                  <a:lnTo>
                    <a:pt x="1954961" y="686443"/>
                  </a:lnTo>
                  <a:lnTo>
                    <a:pt x="1948687" y="699143"/>
                  </a:lnTo>
                  <a:lnTo>
                    <a:pt x="2013703" y="699143"/>
                  </a:lnTo>
                  <a:lnTo>
                    <a:pt x="2013315" y="686443"/>
                  </a:lnTo>
                  <a:close/>
                </a:path>
                <a:path w="4284980" h="1655445">
                  <a:moveTo>
                    <a:pt x="2082431" y="686443"/>
                  </a:moveTo>
                  <a:lnTo>
                    <a:pt x="2036445" y="686443"/>
                  </a:lnTo>
                  <a:lnTo>
                    <a:pt x="2028952" y="699143"/>
                  </a:lnTo>
                  <a:lnTo>
                    <a:pt x="2077590" y="699143"/>
                  </a:lnTo>
                  <a:lnTo>
                    <a:pt x="2082431" y="686443"/>
                  </a:lnTo>
                  <a:close/>
                </a:path>
                <a:path w="4284980" h="1655445">
                  <a:moveTo>
                    <a:pt x="1947460" y="686443"/>
                  </a:moveTo>
                  <a:close/>
                </a:path>
                <a:path w="4284980" h="1655445">
                  <a:moveTo>
                    <a:pt x="1954657" y="673743"/>
                  </a:moveTo>
                  <a:lnTo>
                    <a:pt x="1918722" y="673743"/>
                  </a:lnTo>
                  <a:lnTo>
                    <a:pt x="1915245" y="686443"/>
                  </a:lnTo>
                  <a:lnTo>
                    <a:pt x="1940459" y="686443"/>
                  </a:lnTo>
                  <a:lnTo>
                    <a:pt x="1954657" y="673743"/>
                  </a:lnTo>
                  <a:close/>
                </a:path>
                <a:path w="4284980" h="1655445">
                  <a:moveTo>
                    <a:pt x="1967348" y="673743"/>
                  </a:moveTo>
                  <a:lnTo>
                    <a:pt x="1954657" y="673743"/>
                  </a:lnTo>
                  <a:lnTo>
                    <a:pt x="1943846" y="686443"/>
                  </a:lnTo>
                  <a:lnTo>
                    <a:pt x="1969515" y="686443"/>
                  </a:lnTo>
                  <a:lnTo>
                    <a:pt x="1967348" y="673743"/>
                  </a:lnTo>
                  <a:close/>
                </a:path>
                <a:path w="4284980" h="1655445">
                  <a:moveTo>
                    <a:pt x="2112893" y="673743"/>
                  </a:moveTo>
                  <a:lnTo>
                    <a:pt x="1985816" y="673743"/>
                  </a:lnTo>
                  <a:lnTo>
                    <a:pt x="1979799" y="686443"/>
                  </a:lnTo>
                  <a:lnTo>
                    <a:pt x="2109959" y="686443"/>
                  </a:lnTo>
                  <a:lnTo>
                    <a:pt x="2112893" y="673743"/>
                  </a:lnTo>
                  <a:close/>
                </a:path>
                <a:path w="4284980" h="1655445">
                  <a:moveTo>
                    <a:pt x="1940605" y="661043"/>
                  </a:moveTo>
                  <a:lnTo>
                    <a:pt x="1929778" y="673743"/>
                  </a:lnTo>
                  <a:lnTo>
                    <a:pt x="1941757" y="673743"/>
                  </a:lnTo>
                  <a:lnTo>
                    <a:pt x="1940605" y="661043"/>
                  </a:lnTo>
                  <a:close/>
                </a:path>
                <a:path w="4284980" h="1655445">
                  <a:moveTo>
                    <a:pt x="2004859" y="661043"/>
                  </a:moveTo>
                  <a:lnTo>
                    <a:pt x="1949390" y="661043"/>
                  </a:lnTo>
                  <a:lnTo>
                    <a:pt x="1941757" y="673743"/>
                  </a:lnTo>
                  <a:lnTo>
                    <a:pt x="2003556" y="673743"/>
                  </a:lnTo>
                  <a:lnTo>
                    <a:pt x="2004586" y="671918"/>
                  </a:lnTo>
                  <a:lnTo>
                    <a:pt x="2004859" y="661043"/>
                  </a:lnTo>
                  <a:close/>
                </a:path>
                <a:path w="4284980" h="1655445">
                  <a:moveTo>
                    <a:pt x="2004586" y="671918"/>
                  </a:moveTo>
                  <a:lnTo>
                    <a:pt x="2003556" y="673743"/>
                  </a:lnTo>
                  <a:lnTo>
                    <a:pt x="2004541" y="673743"/>
                  </a:lnTo>
                  <a:lnTo>
                    <a:pt x="2004586" y="671918"/>
                  </a:lnTo>
                  <a:close/>
                </a:path>
                <a:path w="4284980" h="1655445">
                  <a:moveTo>
                    <a:pt x="2104154" y="661043"/>
                  </a:moveTo>
                  <a:lnTo>
                    <a:pt x="2010726" y="661043"/>
                  </a:lnTo>
                  <a:lnTo>
                    <a:pt x="2004586" y="671918"/>
                  </a:lnTo>
                  <a:lnTo>
                    <a:pt x="2004541" y="673743"/>
                  </a:lnTo>
                  <a:lnTo>
                    <a:pt x="2094088" y="673743"/>
                  </a:lnTo>
                  <a:lnTo>
                    <a:pt x="2104154" y="661043"/>
                  </a:lnTo>
                  <a:close/>
                </a:path>
                <a:path w="4284980" h="1655445">
                  <a:moveTo>
                    <a:pt x="2155305" y="661043"/>
                  </a:moveTo>
                  <a:lnTo>
                    <a:pt x="2107624" y="661043"/>
                  </a:lnTo>
                  <a:lnTo>
                    <a:pt x="2101271" y="673743"/>
                  </a:lnTo>
                  <a:lnTo>
                    <a:pt x="2146415" y="673743"/>
                  </a:lnTo>
                  <a:lnTo>
                    <a:pt x="2155305" y="661043"/>
                  </a:lnTo>
                  <a:close/>
                </a:path>
                <a:path w="4284980" h="1655445">
                  <a:moveTo>
                    <a:pt x="2165855" y="661043"/>
                  </a:moveTo>
                  <a:lnTo>
                    <a:pt x="2164101" y="661043"/>
                  </a:lnTo>
                  <a:lnTo>
                    <a:pt x="2161915" y="673743"/>
                  </a:lnTo>
                  <a:lnTo>
                    <a:pt x="2165855" y="661043"/>
                  </a:lnTo>
                  <a:close/>
                </a:path>
                <a:path w="4284980" h="1655445">
                  <a:moveTo>
                    <a:pt x="2290301" y="610243"/>
                  </a:moveTo>
                  <a:lnTo>
                    <a:pt x="2082191" y="610243"/>
                  </a:lnTo>
                  <a:lnTo>
                    <a:pt x="2071983" y="622943"/>
                  </a:lnTo>
                  <a:lnTo>
                    <a:pt x="2205215" y="622943"/>
                  </a:lnTo>
                  <a:lnTo>
                    <a:pt x="2196294" y="635643"/>
                  </a:lnTo>
                  <a:lnTo>
                    <a:pt x="2007923" y="635643"/>
                  </a:lnTo>
                  <a:lnTo>
                    <a:pt x="2007827" y="648343"/>
                  </a:lnTo>
                  <a:lnTo>
                    <a:pt x="1986790" y="648343"/>
                  </a:lnTo>
                  <a:lnTo>
                    <a:pt x="1977871" y="661043"/>
                  </a:lnTo>
                  <a:lnTo>
                    <a:pt x="2172117" y="661043"/>
                  </a:lnTo>
                  <a:lnTo>
                    <a:pt x="2200677" y="648343"/>
                  </a:lnTo>
                  <a:lnTo>
                    <a:pt x="2290301" y="610243"/>
                  </a:lnTo>
                  <a:close/>
                </a:path>
                <a:path w="4284980" h="1655445">
                  <a:moveTo>
                    <a:pt x="2197310" y="622943"/>
                  </a:moveTo>
                  <a:lnTo>
                    <a:pt x="2050381" y="622943"/>
                  </a:lnTo>
                  <a:lnTo>
                    <a:pt x="2036109" y="635643"/>
                  </a:lnTo>
                  <a:lnTo>
                    <a:pt x="2192179" y="635643"/>
                  </a:lnTo>
                  <a:lnTo>
                    <a:pt x="2197310" y="622943"/>
                  </a:lnTo>
                  <a:close/>
                </a:path>
                <a:path w="4284980" h="1655445">
                  <a:moveTo>
                    <a:pt x="2295202" y="610243"/>
                  </a:moveTo>
                  <a:lnTo>
                    <a:pt x="2290301" y="610243"/>
                  </a:lnTo>
                  <a:lnTo>
                    <a:pt x="2286176" y="622943"/>
                  </a:lnTo>
                  <a:lnTo>
                    <a:pt x="2286930" y="622943"/>
                  </a:lnTo>
                  <a:lnTo>
                    <a:pt x="2295202" y="610243"/>
                  </a:lnTo>
                  <a:close/>
                </a:path>
                <a:path w="4284980" h="1655445">
                  <a:moveTo>
                    <a:pt x="2119281" y="597543"/>
                  </a:moveTo>
                  <a:lnTo>
                    <a:pt x="2111180" y="610243"/>
                  </a:lnTo>
                  <a:lnTo>
                    <a:pt x="2113647" y="610243"/>
                  </a:lnTo>
                  <a:lnTo>
                    <a:pt x="2119281" y="597543"/>
                  </a:lnTo>
                  <a:close/>
                </a:path>
                <a:path w="4284980" h="1655445">
                  <a:moveTo>
                    <a:pt x="2167484" y="597543"/>
                  </a:moveTo>
                  <a:lnTo>
                    <a:pt x="2133364" y="597543"/>
                  </a:lnTo>
                  <a:lnTo>
                    <a:pt x="2124977" y="610243"/>
                  </a:lnTo>
                  <a:lnTo>
                    <a:pt x="2162123" y="610243"/>
                  </a:lnTo>
                  <a:lnTo>
                    <a:pt x="2167484" y="597543"/>
                  </a:lnTo>
                  <a:close/>
                </a:path>
                <a:path w="4284980" h="1655445">
                  <a:moveTo>
                    <a:pt x="2167484" y="597543"/>
                  </a:moveTo>
                  <a:lnTo>
                    <a:pt x="2162123" y="610243"/>
                  </a:lnTo>
                  <a:lnTo>
                    <a:pt x="2162342" y="610243"/>
                  </a:lnTo>
                  <a:lnTo>
                    <a:pt x="2168252" y="601275"/>
                  </a:lnTo>
                  <a:lnTo>
                    <a:pt x="2167484" y="597543"/>
                  </a:lnTo>
                  <a:close/>
                </a:path>
                <a:path w="4284980" h="1655445">
                  <a:moveTo>
                    <a:pt x="2168252" y="601275"/>
                  </a:moveTo>
                  <a:lnTo>
                    <a:pt x="2162342" y="610243"/>
                  </a:lnTo>
                  <a:lnTo>
                    <a:pt x="2170096" y="610243"/>
                  </a:lnTo>
                  <a:lnTo>
                    <a:pt x="2168252" y="601275"/>
                  </a:lnTo>
                  <a:close/>
                </a:path>
                <a:path w="4284980" h="1655445">
                  <a:moveTo>
                    <a:pt x="2327171" y="597543"/>
                  </a:moveTo>
                  <a:lnTo>
                    <a:pt x="2177583" y="597543"/>
                  </a:lnTo>
                  <a:lnTo>
                    <a:pt x="2170096" y="610243"/>
                  </a:lnTo>
                  <a:lnTo>
                    <a:pt x="2307769" y="610243"/>
                  </a:lnTo>
                  <a:lnTo>
                    <a:pt x="2327171" y="597543"/>
                  </a:lnTo>
                  <a:close/>
                </a:path>
                <a:path w="4284980" h="1655445">
                  <a:moveTo>
                    <a:pt x="2170711" y="597543"/>
                  </a:moveTo>
                  <a:lnTo>
                    <a:pt x="2167484" y="597543"/>
                  </a:lnTo>
                  <a:lnTo>
                    <a:pt x="2168252" y="601275"/>
                  </a:lnTo>
                  <a:lnTo>
                    <a:pt x="2170711" y="597543"/>
                  </a:lnTo>
                  <a:close/>
                </a:path>
                <a:path w="4284980" h="1655445">
                  <a:moveTo>
                    <a:pt x="2160860" y="584843"/>
                  </a:moveTo>
                  <a:lnTo>
                    <a:pt x="2150201" y="584843"/>
                  </a:lnTo>
                  <a:lnTo>
                    <a:pt x="2147447" y="597543"/>
                  </a:lnTo>
                  <a:lnTo>
                    <a:pt x="2160860" y="584843"/>
                  </a:lnTo>
                  <a:close/>
                </a:path>
                <a:path w="4284980" h="1655445">
                  <a:moveTo>
                    <a:pt x="2177687" y="584843"/>
                  </a:moveTo>
                  <a:lnTo>
                    <a:pt x="2160860" y="584843"/>
                  </a:lnTo>
                  <a:lnTo>
                    <a:pt x="2165457" y="597543"/>
                  </a:lnTo>
                  <a:lnTo>
                    <a:pt x="2178787" y="597543"/>
                  </a:lnTo>
                  <a:lnTo>
                    <a:pt x="2177687" y="584843"/>
                  </a:lnTo>
                  <a:close/>
                </a:path>
                <a:path w="4284980" h="1655445">
                  <a:moveTo>
                    <a:pt x="2194493" y="584843"/>
                  </a:moveTo>
                  <a:lnTo>
                    <a:pt x="2186189" y="584843"/>
                  </a:lnTo>
                  <a:lnTo>
                    <a:pt x="2178787" y="597543"/>
                  </a:lnTo>
                  <a:lnTo>
                    <a:pt x="2188326" y="597543"/>
                  </a:lnTo>
                  <a:lnTo>
                    <a:pt x="2194493" y="584843"/>
                  </a:lnTo>
                  <a:close/>
                </a:path>
                <a:path w="4284980" h="1655445">
                  <a:moveTo>
                    <a:pt x="2363651" y="584843"/>
                  </a:moveTo>
                  <a:lnTo>
                    <a:pt x="2205267" y="584843"/>
                  </a:lnTo>
                  <a:lnTo>
                    <a:pt x="2203048" y="597543"/>
                  </a:lnTo>
                  <a:lnTo>
                    <a:pt x="2358111" y="597543"/>
                  </a:lnTo>
                  <a:lnTo>
                    <a:pt x="2363651" y="584843"/>
                  </a:lnTo>
                  <a:close/>
                </a:path>
                <a:path w="4284980" h="1655445">
                  <a:moveTo>
                    <a:pt x="2223529" y="572143"/>
                  </a:moveTo>
                  <a:lnTo>
                    <a:pt x="2180948" y="572143"/>
                  </a:lnTo>
                  <a:lnTo>
                    <a:pt x="2180869" y="584843"/>
                  </a:lnTo>
                  <a:lnTo>
                    <a:pt x="2223968" y="584843"/>
                  </a:lnTo>
                  <a:lnTo>
                    <a:pt x="2223529" y="572143"/>
                  </a:lnTo>
                  <a:close/>
                </a:path>
                <a:path w="4284980" h="1655445">
                  <a:moveTo>
                    <a:pt x="2229036" y="572143"/>
                  </a:moveTo>
                  <a:lnTo>
                    <a:pt x="2223968" y="584843"/>
                  </a:lnTo>
                  <a:lnTo>
                    <a:pt x="2228450" y="584843"/>
                  </a:lnTo>
                  <a:lnTo>
                    <a:pt x="2229036" y="572143"/>
                  </a:lnTo>
                  <a:close/>
                </a:path>
                <a:path w="4284980" h="1655445">
                  <a:moveTo>
                    <a:pt x="2384152" y="572143"/>
                  </a:moveTo>
                  <a:lnTo>
                    <a:pt x="2236489" y="572143"/>
                  </a:lnTo>
                  <a:lnTo>
                    <a:pt x="2233757" y="584843"/>
                  </a:lnTo>
                  <a:lnTo>
                    <a:pt x="2374540" y="584843"/>
                  </a:lnTo>
                  <a:lnTo>
                    <a:pt x="2384152" y="572143"/>
                  </a:lnTo>
                  <a:close/>
                </a:path>
                <a:path w="4284980" h="1655445">
                  <a:moveTo>
                    <a:pt x="2230377" y="559443"/>
                  </a:moveTo>
                  <a:lnTo>
                    <a:pt x="2216810" y="559443"/>
                  </a:lnTo>
                  <a:lnTo>
                    <a:pt x="2211384" y="572143"/>
                  </a:lnTo>
                  <a:lnTo>
                    <a:pt x="2219194" y="572143"/>
                  </a:lnTo>
                  <a:lnTo>
                    <a:pt x="2230377" y="559443"/>
                  </a:lnTo>
                  <a:close/>
                </a:path>
                <a:path w="4284980" h="1655445">
                  <a:moveTo>
                    <a:pt x="2424949" y="559443"/>
                  </a:moveTo>
                  <a:lnTo>
                    <a:pt x="2234513" y="559443"/>
                  </a:lnTo>
                  <a:lnTo>
                    <a:pt x="2237570" y="572143"/>
                  </a:lnTo>
                  <a:lnTo>
                    <a:pt x="2415408" y="572143"/>
                  </a:lnTo>
                  <a:lnTo>
                    <a:pt x="2424949" y="559443"/>
                  </a:lnTo>
                  <a:close/>
                </a:path>
                <a:path w="4284980" h="1655445">
                  <a:moveTo>
                    <a:pt x="2267653" y="546743"/>
                  </a:moveTo>
                  <a:lnTo>
                    <a:pt x="2256117" y="546743"/>
                  </a:lnTo>
                  <a:lnTo>
                    <a:pt x="2246716" y="559443"/>
                  </a:lnTo>
                  <a:lnTo>
                    <a:pt x="2260334" y="559443"/>
                  </a:lnTo>
                  <a:lnTo>
                    <a:pt x="2267653" y="546743"/>
                  </a:lnTo>
                  <a:close/>
                </a:path>
                <a:path w="4284980" h="1655445">
                  <a:moveTo>
                    <a:pt x="2474990" y="546743"/>
                  </a:moveTo>
                  <a:lnTo>
                    <a:pt x="2267653" y="546743"/>
                  </a:lnTo>
                  <a:lnTo>
                    <a:pt x="2268930" y="559443"/>
                  </a:lnTo>
                  <a:lnTo>
                    <a:pt x="2452155" y="559443"/>
                  </a:lnTo>
                  <a:lnTo>
                    <a:pt x="2474990" y="546743"/>
                  </a:lnTo>
                  <a:close/>
                </a:path>
                <a:path w="4284980" h="1655445">
                  <a:moveTo>
                    <a:pt x="2293998" y="534043"/>
                  </a:moveTo>
                  <a:lnTo>
                    <a:pt x="2288500" y="534043"/>
                  </a:lnTo>
                  <a:lnTo>
                    <a:pt x="2281673" y="546743"/>
                  </a:lnTo>
                  <a:lnTo>
                    <a:pt x="2294710" y="546743"/>
                  </a:lnTo>
                  <a:lnTo>
                    <a:pt x="2293998" y="534043"/>
                  </a:lnTo>
                  <a:close/>
                </a:path>
                <a:path w="4284980" h="1655445">
                  <a:moveTo>
                    <a:pt x="2298665" y="535921"/>
                  </a:moveTo>
                  <a:lnTo>
                    <a:pt x="2295872" y="546743"/>
                  </a:lnTo>
                  <a:lnTo>
                    <a:pt x="2299673" y="546743"/>
                  </a:lnTo>
                  <a:lnTo>
                    <a:pt x="2298665" y="535921"/>
                  </a:lnTo>
                  <a:close/>
                </a:path>
                <a:path w="4284980" h="1655445">
                  <a:moveTo>
                    <a:pt x="2317835" y="534043"/>
                  </a:moveTo>
                  <a:lnTo>
                    <a:pt x="2314353" y="534043"/>
                  </a:lnTo>
                  <a:lnTo>
                    <a:pt x="2299673" y="546743"/>
                  </a:lnTo>
                  <a:lnTo>
                    <a:pt x="2306193" y="546743"/>
                  </a:lnTo>
                  <a:lnTo>
                    <a:pt x="2317835" y="534043"/>
                  </a:lnTo>
                  <a:close/>
                </a:path>
                <a:path w="4284980" h="1655445">
                  <a:moveTo>
                    <a:pt x="2486400" y="534043"/>
                  </a:moveTo>
                  <a:lnTo>
                    <a:pt x="2339159" y="534043"/>
                  </a:lnTo>
                  <a:lnTo>
                    <a:pt x="2327681" y="546743"/>
                  </a:lnTo>
                  <a:lnTo>
                    <a:pt x="2488055" y="546743"/>
                  </a:lnTo>
                  <a:lnTo>
                    <a:pt x="2486400" y="534043"/>
                  </a:lnTo>
                  <a:close/>
                </a:path>
                <a:path w="4284980" h="1655445">
                  <a:moveTo>
                    <a:pt x="2494515" y="534043"/>
                  </a:moveTo>
                  <a:lnTo>
                    <a:pt x="2488055" y="546743"/>
                  </a:lnTo>
                  <a:lnTo>
                    <a:pt x="2495835" y="546743"/>
                  </a:lnTo>
                  <a:lnTo>
                    <a:pt x="2494515" y="534043"/>
                  </a:lnTo>
                  <a:close/>
                </a:path>
                <a:path w="4284980" h="1655445">
                  <a:moveTo>
                    <a:pt x="2299149" y="534043"/>
                  </a:moveTo>
                  <a:lnTo>
                    <a:pt x="2298490" y="534043"/>
                  </a:lnTo>
                  <a:lnTo>
                    <a:pt x="2298665" y="535921"/>
                  </a:lnTo>
                  <a:lnTo>
                    <a:pt x="2299149" y="534043"/>
                  </a:lnTo>
                  <a:close/>
                </a:path>
                <a:path w="4284980" h="1655445">
                  <a:moveTo>
                    <a:pt x="2383335" y="521343"/>
                  </a:moveTo>
                  <a:lnTo>
                    <a:pt x="2320221" y="521343"/>
                  </a:lnTo>
                  <a:lnTo>
                    <a:pt x="2313478" y="534043"/>
                  </a:lnTo>
                  <a:lnTo>
                    <a:pt x="2380477" y="534043"/>
                  </a:lnTo>
                  <a:lnTo>
                    <a:pt x="2383335" y="521343"/>
                  </a:lnTo>
                  <a:close/>
                </a:path>
                <a:path w="4284980" h="1655445">
                  <a:moveTo>
                    <a:pt x="2390173" y="521343"/>
                  </a:moveTo>
                  <a:lnTo>
                    <a:pt x="2380477" y="534043"/>
                  </a:lnTo>
                  <a:lnTo>
                    <a:pt x="2395911" y="534043"/>
                  </a:lnTo>
                  <a:lnTo>
                    <a:pt x="2390173" y="521343"/>
                  </a:lnTo>
                  <a:close/>
                </a:path>
                <a:path w="4284980" h="1655445">
                  <a:moveTo>
                    <a:pt x="2541972" y="521343"/>
                  </a:moveTo>
                  <a:lnTo>
                    <a:pt x="2400581" y="521343"/>
                  </a:lnTo>
                  <a:lnTo>
                    <a:pt x="2395911" y="534043"/>
                  </a:lnTo>
                  <a:lnTo>
                    <a:pt x="2525430" y="534043"/>
                  </a:lnTo>
                  <a:lnTo>
                    <a:pt x="2541972" y="521343"/>
                  </a:lnTo>
                  <a:close/>
                </a:path>
                <a:path w="4284980" h="1655445">
                  <a:moveTo>
                    <a:pt x="2398246" y="508643"/>
                  </a:moveTo>
                  <a:lnTo>
                    <a:pt x="2352321" y="508643"/>
                  </a:lnTo>
                  <a:lnTo>
                    <a:pt x="2350488" y="521343"/>
                  </a:lnTo>
                  <a:lnTo>
                    <a:pt x="2394989" y="521343"/>
                  </a:lnTo>
                  <a:lnTo>
                    <a:pt x="2398246" y="508643"/>
                  </a:lnTo>
                  <a:close/>
                </a:path>
                <a:path w="4284980" h="1655445">
                  <a:moveTo>
                    <a:pt x="2409710" y="508643"/>
                  </a:moveTo>
                  <a:lnTo>
                    <a:pt x="2398246" y="508643"/>
                  </a:lnTo>
                  <a:lnTo>
                    <a:pt x="2399764" y="521343"/>
                  </a:lnTo>
                  <a:lnTo>
                    <a:pt x="2404114" y="521343"/>
                  </a:lnTo>
                  <a:lnTo>
                    <a:pt x="2409710" y="508643"/>
                  </a:lnTo>
                  <a:close/>
                </a:path>
                <a:path w="4284980" h="1655445">
                  <a:moveTo>
                    <a:pt x="2565285" y="508643"/>
                  </a:moveTo>
                  <a:lnTo>
                    <a:pt x="2417889" y="508643"/>
                  </a:lnTo>
                  <a:lnTo>
                    <a:pt x="2408837" y="521343"/>
                  </a:lnTo>
                  <a:lnTo>
                    <a:pt x="2562364" y="521343"/>
                  </a:lnTo>
                  <a:lnTo>
                    <a:pt x="2565285" y="508643"/>
                  </a:lnTo>
                  <a:close/>
                </a:path>
                <a:path w="4284980" h="1655445">
                  <a:moveTo>
                    <a:pt x="2575419" y="508643"/>
                  </a:moveTo>
                  <a:lnTo>
                    <a:pt x="2565285" y="508643"/>
                  </a:lnTo>
                  <a:lnTo>
                    <a:pt x="2567571" y="521343"/>
                  </a:lnTo>
                  <a:lnTo>
                    <a:pt x="2575419" y="508643"/>
                  </a:lnTo>
                  <a:close/>
                </a:path>
                <a:path w="4284980" h="1655445">
                  <a:moveTo>
                    <a:pt x="2393345" y="495943"/>
                  </a:moveTo>
                  <a:lnTo>
                    <a:pt x="2386352" y="495943"/>
                  </a:lnTo>
                  <a:lnTo>
                    <a:pt x="2375713" y="508643"/>
                  </a:lnTo>
                  <a:lnTo>
                    <a:pt x="2398424" y="508643"/>
                  </a:lnTo>
                  <a:lnTo>
                    <a:pt x="2393345" y="495943"/>
                  </a:lnTo>
                  <a:close/>
                </a:path>
                <a:path w="4284980" h="1655445">
                  <a:moveTo>
                    <a:pt x="2451187" y="495943"/>
                  </a:moveTo>
                  <a:lnTo>
                    <a:pt x="2407376" y="495943"/>
                  </a:lnTo>
                  <a:lnTo>
                    <a:pt x="2398424" y="508643"/>
                  </a:lnTo>
                  <a:lnTo>
                    <a:pt x="2452883" y="508643"/>
                  </a:lnTo>
                  <a:lnTo>
                    <a:pt x="2451187" y="495943"/>
                  </a:lnTo>
                  <a:close/>
                </a:path>
                <a:path w="4284980" h="1655445">
                  <a:moveTo>
                    <a:pt x="2463267" y="495943"/>
                  </a:moveTo>
                  <a:lnTo>
                    <a:pt x="2455438" y="495943"/>
                  </a:lnTo>
                  <a:lnTo>
                    <a:pt x="2458485" y="508643"/>
                  </a:lnTo>
                  <a:lnTo>
                    <a:pt x="2463267" y="495943"/>
                  </a:lnTo>
                  <a:close/>
                </a:path>
                <a:path w="4284980" h="1655445">
                  <a:moveTo>
                    <a:pt x="2600237" y="495943"/>
                  </a:moveTo>
                  <a:lnTo>
                    <a:pt x="2472725" y="495943"/>
                  </a:lnTo>
                  <a:lnTo>
                    <a:pt x="2467301" y="508643"/>
                  </a:lnTo>
                  <a:lnTo>
                    <a:pt x="2601673" y="508643"/>
                  </a:lnTo>
                  <a:lnTo>
                    <a:pt x="2600237" y="495943"/>
                  </a:lnTo>
                  <a:close/>
                </a:path>
                <a:path w="4284980" h="1655445">
                  <a:moveTo>
                    <a:pt x="2421842" y="495676"/>
                  </a:moveTo>
                  <a:lnTo>
                    <a:pt x="2421648" y="495943"/>
                  </a:lnTo>
                  <a:lnTo>
                    <a:pt x="2421784" y="495943"/>
                  </a:lnTo>
                  <a:lnTo>
                    <a:pt x="2421842" y="495676"/>
                  </a:lnTo>
                  <a:close/>
                </a:path>
                <a:path w="4284980" h="1655445">
                  <a:moveTo>
                    <a:pt x="2441836" y="483243"/>
                  </a:moveTo>
                  <a:lnTo>
                    <a:pt x="2436328" y="483243"/>
                  </a:lnTo>
                  <a:lnTo>
                    <a:pt x="2427386" y="495943"/>
                  </a:lnTo>
                  <a:lnTo>
                    <a:pt x="2442176" y="495943"/>
                  </a:lnTo>
                  <a:lnTo>
                    <a:pt x="2444600" y="489555"/>
                  </a:lnTo>
                  <a:lnTo>
                    <a:pt x="2441836" y="483243"/>
                  </a:lnTo>
                  <a:close/>
                </a:path>
                <a:path w="4284980" h="1655445">
                  <a:moveTo>
                    <a:pt x="2444600" y="489555"/>
                  </a:moveTo>
                  <a:lnTo>
                    <a:pt x="2442176" y="495943"/>
                  </a:lnTo>
                  <a:lnTo>
                    <a:pt x="2447396" y="495943"/>
                  </a:lnTo>
                  <a:lnTo>
                    <a:pt x="2444600" y="489555"/>
                  </a:lnTo>
                  <a:close/>
                </a:path>
                <a:path w="4284980" h="1655445">
                  <a:moveTo>
                    <a:pt x="2577243" y="483243"/>
                  </a:moveTo>
                  <a:lnTo>
                    <a:pt x="2446994" y="483243"/>
                  </a:lnTo>
                  <a:lnTo>
                    <a:pt x="2444600" y="489555"/>
                  </a:lnTo>
                  <a:lnTo>
                    <a:pt x="2447396" y="495943"/>
                  </a:lnTo>
                  <a:lnTo>
                    <a:pt x="2563058" y="495943"/>
                  </a:lnTo>
                  <a:lnTo>
                    <a:pt x="2564977" y="494720"/>
                  </a:lnTo>
                  <a:lnTo>
                    <a:pt x="2577243" y="483243"/>
                  </a:lnTo>
                  <a:close/>
                </a:path>
                <a:path w="4284980" h="1655445">
                  <a:moveTo>
                    <a:pt x="2638642" y="483243"/>
                  </a:moveTo>
                  <a:lnTo>
                    <a:pt x="2582995" y="483243"/>
                  </a:lnTo>
                  <a:lnTo>
                    <a:pt x="2564977" y="494720"/>
                  </a:lnTo>
                  <a:lnTo>
                    <a:pt x="2563670" y="495943"/>
                  </a:lnTo>
                  <a:lnTo>
                    <a:pt x="2618857" y="495943"/>
                  </a:lnTo>
                  <a:lnTo>
                    <a:pt x="2638642" y="483243"/>
                  </a:lnTo>
                  <a:close/>
                </a:path>
                <a:path w="4284980" h="1655445">
                  <a:moveTo>
                    <a:pt x="2430873" y="483243"/>
                  </a:moveTo>
                  <a:lnTo>
                    <a:pt x="2424528" y="483243"/>
                  </a:lnTo>
                  <a:lnTo>
                    <a:pt x="2421842" y="495676"/>
                  </a:lnTo>
                  <a:lnTo>
                    <a:pt x="2430873" y="483243"/>
                  </a:lnTo>
                  <a:close/>
                </a:path>
                <a:path w="4284980" h="1655445">
                  <a:moveTo>
                    <a:pt x="2601839" y="470543"/>
                  </a:moveTo>
                  <a:lnTo>
                    <a:pt x="2500201" y="470543"/>
                  </a:lnTo>
                  <a:lnTo>
                    <a:pt x="2497633" y="474448"/>
                  </a:lnTo>
                  <a:lnTo>
                    <a:pt x="2496473" y="483243"/>
                  </a:lnTo>
                  <a:lnTo>
                    <a:pt x="2577243" y="483243"/>
                  </a:lnTo>
                  <a:lnTo>
                    <a:pt x="2564977" y="494720"/>
                  </a:lnTo>
                  <a:lnTo>
                    <a:pt x="2582995" y="483243"/>
                  </a:lnTo>
                  <a:lnTo>
                    <a:pt x="2601839" y="470543"/>
                  </a:lnTo>
                  <a:close/>
                </a:path>
                <a:path w="4284980" h="1655445">
                  <a:moveTo>
                    <a:pt x="2468830" y="470543"/>
                  </a:moveTo>
                  <a:lnTo>
                    <a:pt x="2461931" y="483243"/>
                  </a:lnTo>
                  <a:lnTo>
                    <a:pt x="2465636" y="483243"/>
                  </a:lnTo>
                  <a:lnTo>
                    <a:pt x="2468830" y="470543"/>
                  </a:lnTo>
                  <a:close/>
                </a:path>
                <a:path w="4284980" h="1655445">
                  <a:moveTo>
                    <a:pt x="2498149" y="470543"/>
                  </a:moveTo>
                  <a:lnTo>
                    <a:pt x="2482311" y="470543"/>
                  </a:lnTo>
                  <a:lnTo>
                    <a:pt x="2475678" y="483243"/>
                  </a:lnTo>
                  <a:lnTo>
                    <a:pt x="2491850" y="483243"/>
                  </a:lnTo>
                  <a:lnTo>
                    <a:pt x="2497633" y="474448"/>
                  </a:lnTo>
                  <a:lnTo>
                    <a:pt x="2498149" y="470543"/>
                  </a:lnTo>
                  <a:close/>
                </a:path>
                <a:path w="4284980" h="1655445">
                  <a:moveTo>
                    <a:pt x="2712571" y="457843"/>
                  </a:moveTo>
                  <a:lnTo>
                    <a:pt x="2655547" y="457843"/>
                  </a:lnTo>
                  <a:lnTo>
                    <a:pt x="2649327" y="470543"/>
                  </a:lnTo>
                  <a:lnTo>
                    <a:pt x="2608625" y="470543"/>
                  </a:lnTo>
                  <a:lnTo>
                    <a:pt x="2592387" y="483243"/>
                  </a:lnTo>
                  <a:lnTo>
                    <a:pt x="2665054" y="483243"/>
                  </a:lnTo>
                  <a:lnTo>
                    <a:pt x="2691797" y="470543"/>
                  </a:lnTo>
                  <a:lnTo>
                    <a:pt x="2712571" y="457843"/>
                  </a:lnTo>
                  <a:close/>
                </a:path>
                <a:path w="4284980" h="1655445">
                  <a:moveTo>
                    <a:pt x="2500201" y="470543"/>
                  </a:moveTo>
                  <a:lnTo>
                    <a:pt x="2498149" y="470543"/>
                  </a:lnTo>
                  <a:lnTo>
                    <a:pt x="2497633" y="474448"/>
                  </a:lnTo>
                  <a:lnTo>
                    <a:pt x="2500201" y="470543"/>
                  </a:lnTo>
                  <a:close/>
                </a:path>
                <a:path w="4284980" h="1655445">
                  <a:moveTo>
                    <a:pt x="2635734" y="457843"/>
                  </a:moveTo>
                  <a:lnTo>
                    <a:pt x="2515237" y="457843"/>
                  </a:lnTo>
                  <a:lnTo>
                    <a:pt x="2509541" y="470543"/>
                  </a:lnTo>
                  <a:lnTo>
                    <a:pt x="2634301" y="470543"/>
                  </a:lnTo>
                  <a:lnTo>
                    <a:pt x="2635734" y="457843"/>
                  </a:lnTo>
                  <a:close/>
                </a:path>
                <a:path w="4284980" h="1655445">
                  <a:moveTo>
                    <a:pt x="2639443" y="457843"/>
                  </a:moveTo>
                  <a:lnTo>
                    <a:pt x="2634301" y="470543"/>
                  </a:lnTo>
                  <a:lnTo>
                    <a:pt x="2634982" y="470543"/>
                  </a:lnTo>
                  <a:lnTo>
                    <a:pt x="2638144" y="465923"/>
                  </a:lnTo>
                  <a:lnTo>
                    <a:pt x="2639443" y="457843"/>
                  </a:lnTo>
                  <a:close/>
                </a:path>
                <a:path w="4284980" h="1655445">
                  <a:moveTo>
                    <a:pt x="2638144" y="465923"/>
                  </a:moveTo>
                  <a:lnTo>
                    <a:pt x="2634982" y="470543"/>
                  </a:lnTo>
                  <a:lnTo>
                    <a:pt x="2637401" y="470543"/>
                  </a:lnTo>
                  <a:lnTo>
                    <a:pt x="2638144" y="465923"/>
                  </a:lnTo>
                  <a:close/>
                </a:path>
                <a:path w="4284980" h="1655445">
                  <a:moveTo>
                    <a:pt x="2643673" y="457843"/>
                  </a:moveTo>
                  <a:lnTo>
                    <a:pt x="2638144" y="465923"/>
                  </a:lnTo>
                  <a:lnTo>
                    <a:pt x="2637401" y="470543"/>
                  </a:lnTo>
                  <a:lnTo>
                    <a:pt x="2649327" y="470543"/>
                  </a:lnTo>
                  <a:lnTo>
                    <a:pt x="2643673" y="457843"/>
                  </a:lnTo>
                  <a:close/>
                </a:path>
                <a:path w="4284980" h="1655445">
                  <a:moveTo>
                    <a:pt x="2535530" y="445143"/>
                  </a:moveTo>
                  <a:lnTo>
                    <a:pt x="2526912" y="457843"/>
                  </a:lnTo>
                  <a:lnTo>
                    <a:pt x="2528713" y="457843"/>
                  </a:lnTo>
                  <a:lnTo>
                    <a:pt x="2535530" y="445143"/>
                  </a:lnTo>
                  <a:close/>
                </a:path>
                <a:path w="4284980" h="1655445">
                  <a:moveTo>
                    <a:pt x="2575759" y="445143"/>
                  </a:moveTo>
                  <a:lnTo>
                    <a:pt x="2540796" y="445143"/>
                  </a:lnTo>
                  <a:lnTo>
                    <a:pt x="2528713" y="457843"/>
                  </a:lnTo>
                  <a:lnTo>
                    <a:pt x="2568199" y="457843"/>
                  </a:lnTo>
                  <a:lnTo>
                    <a:pt x="2575759" y="445143"/>
                  </a:lnTo>
                  <a:close/>
                </a:path>
                <a:path w="4284980" h="1655445">
                  <a:moveTo>
                    <a:pt x="2673766" y="445143"/>
                  </a:moveTo>
                  <a:lnTo>
                    <a:pt x="2578082" y="445143"/>
                  </a:lnTo>
                  <a:lnTo>
                    <a:pt x="2575763" y="457843"/>
                  </a:lnTo>
                  <a:lnTo>
                    <a:pt x="2672004" y="457843"/>
                  </a:lnTo>
                  <a:lnTo>
                    <a:pt x="2673766" y="445143"/>
                  </a:lnTo>
                  <a:close/>
                </a:path>
                <a:path w="4284980" h="1655445">
                  <a:moveTo>
                    <a:pt x="2681787" y="445143"/>
                  </a:moveTo>
                  <a:lnTo>
                    <a:pt x="2674101" y="445143"/>
                  </a:lnTo>
                  <a:lnTo>
                    <a:pt x="2675264" y="457843"/>
                  </a:lnTo>
                  <a:lnTo>
                    <a:pt x="2681787" y="445143"/>
                  </a:lnTo>
                  <a:close/>
                </a:path>
                <a:path w="4284980" h="1655445">
                  <a:moveTo>
                    <a:pt x="2744120" y="445143"/>
                  </a:moveTo>
                  <a:lnTo>
                    <a:pt x="2686426" y="445143"/>
                  </a:lnTo>
                  <a:lnTo>
                    <a:pt x="2679400" y="457843"/>
                  </a:lnTo>
                  <a:lnTo>
                    <a:pt x="2746214" y="457843"/>
                  </a:lnTo>
                  <a:lnTo>
                    <a:pt x="2744120" y="445143"/>
                  </a:lnTo>
                  <a:close/>
                </a:path>
                <a:path w="4284980" h="1655445">
                  <a:moveTo>
                    <a:pt x="2762811" y="445143"/>
                  </a:moveTo>
                  <a:lnTo>
                    <a:pt x="2748727" y="445143"/>
                  </a:lnTo>
                  <a:lnTo>
                    <a:pt x="2753450" y="457843"/>
                  </a:lnTo>
                  <a:lnTo>
                    <a:pt x="2762811" y="445143"/>
                  </a:lnTo>
                  <a:close/>
                </a:path>
                <a:path w="4284980" h="1655445">
                  <a:moveTo>
                    <a:pt x="2578450" y="432443"/>
                  </a:moveTo>
                  <a:lnTo>
                    <a:pt x="2569214" y="445143"/>
                  </a:lnTo>
                  <a:lnTo>
                    <a:pt x="2579687" y="436830"/>
                  </a:lnTo>
                  <a:lnTo>
                    <a:pt x="2578450" y="432443"/>
                  </a:lnTo>
                  <a:close/>
                </a:path>
                <a:path w="4284980" h="1655445">
                  <a:moveTo>
                    <a:pt x="2715612" y="432443"/>
                  </a:moveTo>
                  <a:lnTo>
                    <a:pt x="2585213" y="432443"/>
                  </a:lnTo>
                  <a:lnTo>
                    <a:pt x="2579687" y="436830"/>
                  </a:lnTo>
                  <a:lnTo>
                    <a:pt x="2582031" y="445143"/>
                  </a:lnTo>
                  <a:lnTo>
                    <a:pt x="2704507" y="445143"/>
                  </a:lnTo>
                  <a:lnTo>
                    <a:pt x="2715612" y="432443"/>
                  </a:lnTo>
                  <a:close/>
                </a:path>
                <a:path w="4284980" h="1655445">
                  <a:moveTo>
                    <a:pt x="2782370" y="432443"/>
                  </a:moveTo>
                  <a:lnTo>
                    <a:pt x="2726168" y="432443"/>
                  </a:lnTo>
                  <a:lnTo>
                    <a:pt x="2714379" y="445143"/>
                  </a:lnTo>
                  <a:lnTo>
                    <a:pt x="2774081" y="445143"/>
                  </a:lnTo>
                  <a:lnTo>
                    <a:pt x="2782370" y="432443"/>
                  </a:lnTo>
                  <a:close/>
                </a:path>
                <a:path w="4284980" h="1655445">
                  <a:moveTo>
                    <a:pt x="2603423" y="419743"/>
                  </a:moveTo>
                  <a:lnTo>
                    <a:pt x="2591821" y="432443"/>
                  </a:lnTo>
                  <a:lnTo>
                    <a:pt x="2602805" y="432443"/>
                  </a:lnTo>
                  <a:lnTo>
                    <a:pt x="2603423" y="419743"/>
                  </a:lnTo>
                  <a:close/>
                </a:path>
                <a:path w="4284980" h="1655445">
                  <a:moveTo>
                    <a:pt x="2647935" y="419743"/>
                  </a:moveTo>
                  <a:lnTo>
                    <a:pt x="2633223" y="419743"/>
                  </a:lnTo>
                  <a:lnTo>
                    <a:pt x="2615546" y="432443"/>
                  </a:lnTo>
                  <a:lnTo>
                    <a:pt x="2650626" y="432443"/>
                  </a:lnTo>
                  <a:lnTo>
                    <a:pt x="2647935" y="419743"/>
                  </a:lnTo>
                  <a:close/>
                </a:path>
                <a:path w="4284980" h="1655445">
                  <a:moveTo>
                    <a:pt x="2753370" y="419743"/>
                  </a:moveTo>
                  <a:lnTo>
                    <a:pt x="2652587" y="419743"/>
                  </a:lnTo>
                  <a:lnTo>
                    <a:pt x="2651377" y="432443"/>
                  </a:lnTo>
                  <a:lnTo>
                    <a:pt x="2741974" y="432443"/>
                  </a:lnTo>
                  <a:lnTo>
                    <a:pt x="2753370" y="419743"/>
                  </a:lnTo>
                  <a:close/>
                </a:path>
                <a:path w="4284980" h="1655445">
                  <a:moveTo>
                    <a:pt x="2823866" y="419743"/>
                  </a:moveTo>
                  <a:lnTo>
                    <a:pt x="2763356" y="419743"/>
                  </a:lnTo>
                  <a:lnTo>
                    <a:pt x="2752099" y="432443"/>
                  </a:lnTo>
                  <a:lnTo>
                    <a:pt x="2816118" y="432443"/>
                  </a:lnTo>
                  <a:lnTo>
                    <a:pt x="2823605" y="420904"/>
                  </a:lnTo>
                  <a:lnTo>
                    <a:pt x="2823866" y="419743"/>
                  </a:lnTo>
                  <a:close/>
                </a:path>
                <a:path w="4284980" h="1655445">
                  <a:moveTo>
                    <a:pt x="2828157" y="419743"/>
                  </a:moveTo>
                  <a:lnTo>
                    <a:pt x="2824359" y="419743"/>
                  </a:lnTo>
                  <a:lnTo>
                    <a:pt x="2823605" y="420904"/>
                  </a:lnTo>
                  <a:lnTo>
                    <a:pt x="2821008" y="432443"/>
                  </a:lnTo>
                  <a:lnTo>
                    <a:pt x="2830714" y="432443"/>
                  </a:lnTo>
                  <a:lnTo>
                    <a:pt x="2828157" y="419743"/>
                  </a:lnTo>
                  <a:close/>
                </a:path>
                <a:path w="4284980" h="1655445">
                  <a:moveTo>
                    <a:pt x="2824359" y="419743"/>
                  </a:moveTo>
                  <a:lnTo>
                    <a:pt x="2823866" y="419743"/>
                  </a:lnTo>
                  <a:lnTo>
                    <a:pt x="2823605" y="420904"/>
                  </a:lnTo>
                  <a:lnTo>
                    <a:pt x="2824359" y="419743"/>
                  </a:lnTo>
                  <a:close/>
                </a:path>
                <a:path w="4284980" h="1655445">
                  <a:moveTo>
                    <a:pt x="2663117" y="407043"/>
                  </a:moveTo>
                  <a:lnTo>
                    <a:pt x="2657107" y="407043"/>
                  </a:lnTo>
                  <a:lnTo>
                    <a:pt x="2647453" y="419743"/>
                  </a:lnTo>
                  <a:lnTo>
                    <a:pt x="2655966" y="419743"/>
                  </a:lnTo>
                  <a:lnTo>
                    <a:pt x="2663117" y="407043"/>
                  </a:lnTo>
                  <a:close/>
                </a:path>
                <a:path w="4284980" h="1655445">
                  <a:moveTo>
                    <a:pt x="2803103" y="407043"/>
                  </a:moveTo>
                  <a:lnTo>
                    <a:pt x="2666908" y="407043"/>
                  </a:lnTo>
                  <a:lnTo>
                    <a:pt x="2658102" y="419743"/>
                  </a:lnTo>
                  <a:lnTo>
                    <a:pt x="2791459" y="419743"/>
                  </a:lnTo>
                  <a:lnTo>
                    <a:pt x="2803103" y="407043"/>
                  </a:lnTo>
                  <a:close/>
                </a:path>
                <a:path w="4284980" h="1655445">
                  <a:moveTo>
                    <a:pt x="2857447" y="407043"/>
                  </a:moveTo>
                  <a:lnTo>
                    <a:pt x="2803103" y="407043"/>
                  </a:lnTo>
                  <a:lnTo>
                    <a:pt x="2796551" y="419743"/>
                  </a:lnTo>
                  <a:lnTo>
                    <a:pt x="2855488" y="419743"/>
                  </a:lnTo>
                  <a:lnTo>
                    <a:pt x="2857447" y="407043"/>
                  </a:lnTo>
                  <a:close/>
                </a:path>
                <a:path w="4284980" h="1655445">
                  <a:moveTo>
                    <a:pt x="2802384" y="394343"/>
                  </a:moveTo>
                  <a:lnTo>
                    <a:pt x="2708446" y="394343"/>
                  </a:lnTo>
                  <a:lnTo>
                    <a:pt x="2706844" y="407043"/>
                  </a:lnTo>
                  <a:lnTo>
                    <a:pt x="2795679" y="407043"/>
                  </a:lnTo>
                  <a:lnTo>
                    <a:pt x="2802384" y="394343"/>
                  </a:lnTo>
                  <a:close/>
                </a:path>
                <a:path w="4284980" h="1655445">
                  <a:moveTo>
                    <a:pt x="2802612" y="394343"/>
                  </a:moveTo>
                  <a:lnTo>
                    <a:pt x="2802384" y="394343"/>
                  </a:lnTo>
                  <a:lnTo>
                    <a:pt x="2795679" y="407043"/>
                  </a:lnTo>
                  <a:lnTo>
                    <a:pt x="2802612" y="394343"/>
                  </a:lnTo>
                  <a:close/>
                </a:path>
                <a:path w="4284980" h="1655445">
                  <a:moveTo>
                    <a:pt x="2842467" y="394343"/>
                  </a:moveTo>
                  <a:lnTo>
                    <a:pt x="2802612" y="394343"/>
                  </a:lnTo>
                  <a:lnTo>
                    <a:pt x="2795679" y="407043"/>
                  </a:lnTo>
                  <a:lnTo>
                    <a:pt x="2832893" y="407043"/>
                  </a:lnTo>
                  <a:lnTo>
                    <a:pt x="2842467" y="394343"/>
                  </a:lnTo>
                  <a:close/>
                </a:path>
                <a:path w="4284980" h="1655445">
                  <a:moveTo>
                    <a:pt x="2882503" y="394343"/>
                  </a:moveTo>
                  <a:lnTo>
                    <a:pt x="2847969" y="394343"/>
                  </a:lnTo>
                  <a:lnTo>
                    <a:pt x="2837470" y="407043"/>
                  </a:lnTo>
                  <a:lnTo>
                    <a:pt x="2870137" y="407043"/>
                  </a:lnTo>
                  <a:lnTo>
                    <a:pt x="2882503" y="394343"/>
                  </a:lnTo>
                  <a:close/>
                </a:path>
                <a:path w="4284980" h="1655445">
                  <a:moveTo>
                    <a:pt x="2913848" y="394343"/>
                  </a:moveTo>
                  <a:lnTo>
                    <a:pt x="2884018" y="394343"/>
                  </a:lnTo>
                  <a:lnTo>
                    <a:pt x="2888535" y="407043"/>
                  </a:lnTo>
                  <a:lnTo>
                    <a:pt x="2893215" y="407043"/>
                  </a:lnTo>
                  <a:lnTo>
                    <a:pt x="2913848" y="394343"/>
                  </a:lnTo>
                  <a:close/>
                </a:path>
                <a:path w="4284980" h="1655445">
                  <a:moveTo>
                    <a:pt x="2813919" y="381643"/>
                  </a:moveTo>
                  <a:lnTo>
                    <a:pt x="2746424" y="381643"/>
                  </a:lnTo>
                  <a:lnTo>
                    <a:pt x="2740937" y="394343"/>
                  </a:lnTo>
                  <a:lnTo>
                    <a:pt x="2813092" y="394343"/>
                  </a:lnTo>
                  <a:lnTo>
                    <a:pt x="2813919" y="381643"/>
                  </a:lnTo>
                  <a:close/>
                </a:path>
                <a:path w="4284980" h="1655445">
                  <a:moveTo>
                    <a:pt x="2825563" y="381643"/>
                  </a:moveTo>
                  <a:lnTo>
                    <a:pt x="2817835" y="381643"/>
                  </a:lnTo>
                  <a:lnTo>
                    <a:pt x="2813092" y="394343"/>
                  </a:lnTo>
                  <a:lnTo>
                    <a:pt x="2824484" y="394343"/>
                  </a:lnTo>
                  <a:lnTo>
                    <a:pt x="2825563" y="381643"/>
                  </a:lnTo>
                  <a:close/>
                </a:path>
                <a:path w="4284980" h="1655445">
                  <a:moveTo>
                    <a:pt x="2838944" y="381643"/>
                  </a:moveTo>
                  <a:lnTo>
                    <a:pt x="2834892" y="394343"/>
                  </a:lnTo>
                  <a:lnTo>
                    <a:pt x="2836065" y="394343"/>
                  </a:lnTo>
                  <a:lnTo>
                    <a:pt x="2838944" y="381643"/>
                  </a:lnTo>
                  <a:close/>
                </a:path>
                <a:path w="4284980" h="1655445">
                  <a:moveTo>
                    <a:pt x="2939542" y="381643"/>
                  </a:moveTo>
                  <a:lnTo>
                    <a:pt x="2847405" y="381643"/>
                  </a:lnTo>
                  <a:lnTo>
                    <a:pt x="2846714" y="394343"/>
                  </a:lnTo>
                  <a:lnTo>
                    <a:pt x="2927965" y="394343"/>
                  </a:lnTo>
                  <a:lnTo>
                    <a:pt x="2939542" y="381643"/>
                  </a:lnTo>
                  <a:close/>
                </a:path>
                <a:path w="4284980" h="1655445">
                  <a:moveTo>
                    <a:pt x="2870462" y="368943"/>
                  </a:moveTo>
                  <a:lnTo>
                    <a:pt x="2789128" y="368943"/>
                  </a:lnTo>
                  <a:lnTo>
                    <a:pt x="2789327" y="381643"/>
                  </a:lnTo>
                  <a:lnTo>
                    <a:pt x="2867844" y="381643"/>
                  </a:lnTo>
                  <a:lnTo>
                    <a:pt x="2870462" y="368943"/>
                  </a:lnTo>
                  <a:close/>
                </a:path>
                <a:path w="4284980" h="1655445">
                  <a:moveTo>
                    <a:pt x="2975862" y="368943"/>
                  </a:moveTo>
                  <a:lnTo>
                    <a:pt x="2882702" y="368943"/>
                  </a:lnTo>
                  <a:lnTo>
                    <a:pt x="2875530" y="381643"/>
                  </a:lnTo>
                  <a:lnTo>
                    <a:pt x="2970124" y="381643"/>
                  </a:lnTo>
                  <a:lnTo>
                    <a:pt x="2975862" y="368943"/>
                  </a:lnTo>
                  <a:close/>
                </a:path>
                <a:path w="4284980" h="1655445">
                  <a:moveTo>
                    <a:pt x="2988543" y="368943"/>
                  </a:moveTo>
                  <a:lnTo>
                    <a:pt x="2981715" y="368943"/>
                  </a:lnTo>
                  <a:lnTo>
                    <a:pt x="2974857" y="381643"/>
                  </a:lnTo>
                  <a:lnTo>
                    <a:pt x="2980982" y="381643"/>
                  </a:lnTo>
                  <a:lnTo>
                    <a:pt x="2988543" y="368943"/>
                  </a:lnTo>
                  <a:close/>
                </a:path>
                <a:path w="4284980" h="1655445">
                  <a:moveTo>
                    <a:pt x="2810348" y="356243"/>
                  </a:moveTo>
                  <a:lnTo>
                    <a:pt x="2799972" y="356243"/>
                  </a:lnTo>
                  <a:lnTo>
                    <a:pt x="2798276" y="368943"/>
                  </a:lnTo>
                  <a:lnTo>
                    <a:pt x="2803050" y="368943"/>
                  </a:lnTo>
                  <a:lnTo>
                    <a:pt x="2810348" y="356243"/>
                  </a:lnTo>
                  <a:close/>
                </a:path>
                <a:path w="4284980" h="1655445">
                  <a:moveTo>
                    <a:pt x="2919298" y="356243"/>
                  </a:moveTo>
                  <a:lnTo>
                    <a:pt x="2849199" y="356243"/>
                  </a:lnTo>
                  <a:lnTo>
                    <a:pt x="2835248" y="368943"/>
                  </a:lnTo>
                  <a:lnTo>
                    <a:pt x="2903259" y="368943"/>
                  </a:lnTo>
                  <a:lnTo>
                    <a:pt x="2919298" y="356243"/>
                  </a:lnTo>
                  <a:close/>
                </a:path>
                <a:path w="4284980" h="1655445">
                  <a:moveTo>
                    <a:pt x="2968249" y="356243"/>
                  </a:moveTo>
                  <a:lnTo>
                    <a:pt x="2919298" y="356243"/>
                  </a:lnTo>
                  <a:lnTo>
                    <a:pt x="2916220" y="368943"/>
                  </a:lnTo>
                  <a:lnTo>
                    <a:pt x="2968509" y="368943"/>
                  </a:lnTo>
                  <a:lnTo>
                    <a:pt x="2968249" y="356243"/>
                  </a:lnTo>
                  <a:close/>
                </a:path>
                <a:path w="4284980" h="1655445">
                  <a:moveTo>
                    <a:pt x="2977058" y="356243"/>
                  </a:moveTo>
                  <a:lnTo>
                    <a:pt x="2968509" y="368943"/>
                  </a:lnTo>
                  <a:lnTo>
                    <a:pt x="2977317" y="368943"/>
                  </a:lnTo>
                  <a:lnTo>
                    <a:pt x="2977058" y="356243"/>
                  </a:lnTo>
                  <a:close/>
                </a:path>
                <a:path w="4284980" h="1655445">
                  <a:moveTo>
                    <a:pt x="3002573" y="356243"/>
                  </a:moveTo>
                  <a:lnTo>
                    <a:pt x="2987905" y="356243"/>
                  </a:lnTo>
                  <a:lnTo>
                    <a:pt x="2977317" y="368943"/>
                  </a:lnTo>
                  <a:lnTo>
                    <a:pt x="2996025" y="368943"/>
                  </a:lnTo>
                  <a:lnTo>
                    <a:pt x="3002573" y="356243"/>
                  </a:lnTo>
                  <a:close/>
                </a:path>
                <a:path w="4284980" h="1655445">
                  <a:moveTo>
                    <a:pt x="2959328" y="343543"/>
                  </a:moveTo>
                  <a:lnTo>
                    <a:pt x="2853436" y="343543"/>
                  </a:lnTo>
                  <a:lnTo>
                    <a:pt x="2853813" y="356243"/>
                  </a:lnTo>
                  <a:lnTo>
                    <a:pt x="2953496" y="356243"/>
                  </a:lnTo>
                  <a:lnTo>
                    <a:pt x="2959328" y="343543"/>
                  </a:lnTo>
                  <a:close/>
                </a:path>
                <a:path w="4284980" h="1655445">
                  <a:moveTo>
                    <a:pt x="2960101" y="350866"/>
                  </a:moveTo>
                  <a:lnTo>
                    <a:pt x="2956627" y="356243"/>
                  </a:lnTo>
                  <a:lnTo>
                    <a:pt x="2960669" y="356243"/>
                  </a:lnTo>
                  <a:lnTo>
                    <a:pt x="2960101" y="350866"/>
                  </a:lnTo>
                  <a:close/>
                </a:path>
                <a:path w="4284980" h="1655445">
                  <a:moveTo>
                    <a:pt x="3017536" y="343543"/>
                  </a:moveTo>
                  <a:lnTo>
                    <a:pt x="2970205" y="343543"/>
                  </a:lnTo>
                  <a:lnTo>
                    <a:pt x="2969119" y="356243"/>
                  </a:lnTo>
                  <a:lnTo>
                    <a:pt x="3001589" y="356243"/>
                  </a:lnTo>
                  <a:lnTo>
                    <a:pt x="3017536" y="343543"/>
                  </a:lnTo>
                  <a:close/>
                </a:path>
                <a:path w="4284980" h="1655445">
                  <a:moveTo>
                    <a:pt x="3034446" y="343543"/>
                  </a:moveTo>
                  <a:lnTo>
                    <a:pt x="3027358" y="356243"/>
                  </a:lnTo>
                  <a:lnTo>
                    <a:pt x="3032300" y="356243"/>
                  </a:lnTo>
                  <a:lnTo>
                    <a:pt x="3034446" y="343543"/>
                  </a:lnTo>
                  <a:close/>
                </a:path>
                <a:path w="4284980" h="1655445">
                  <a:moveTo>
                    <a:pt x="2964833" y="343543"/>
                  </a:moveTo>
                  <a:lnTo>
                    <a:pt x="2959328" y="343543"/>
                  </a:lnTo>
                  <a:lnTo>
                    <a:pt x="2960101" y="350866"/>
                  </a:lnTo>
                  <a:lnTo>
                    <a:pt x="2964833" y="343543"/>
                  </a:lnTo>
                  <a:close/>
                </a:path>
                <a:path w="4284980" h="1655445">
                  <a:moveTo>
                    <a:pt x="2885027" y="330843"/>
                  </a:moveTo>
                  <a:lnTo>
                    <a:pt x="2875840" y="343543"/>
                  </a:lnTo>
                  <a:lnTo>
                    <a:pt x="2881941" y="343543"/>
                  </a:lnTo>
                  <a:lnTo>
                    <a:pt x="2885027" y="330843"/>
                  </a:lnTo>
                  <a:close/>
                </a:path>
                <a:path w="4284980" h="1655445">
                  <a:moveTo>
                    <a:pt x="2902377" y="330843"/>
                  </a:moveTo>
                  <a:lnTo>
                    <a:pt x="2893278" y="330843"/>
                  </a:lnTo>
                  <a:lnTo>
                    <a:pt x="2894838" y="343543"/>
                  </a:lnTo>
                  <a:lnTo>
                    <a:pt x="2900639" y="343543"/>
                  </a:lnTo>
                  <a:lnTo>
                    <a:pt x="2902097" y="340852"/>
                  </a:lnTo>
                  <a:lnTo>
                    <a:pt x="2902377" y="330843"/>
                  </a:lnTo>
                  <a:close/>
                </a:path>
                <a:path w="4284980" h="1655445">
                  <a:moveTo>
                    <a:pt x="2911874" y="330843"/>
                  </a:moveTo>
                  <a:lnTo>
                    <a:pt x="2907518" y="330843"/>
                  </a:lnTo>
                  <a:lnTo>
                    <a:pt x="2902097" y="340852"/>
                  </a:lnTo>
                  <a:lnTo>
                    <a:pt x="2902021" y="343543"/>
                  </a:lnTo>
                  <a:lnTo>
                    <a:pt x="2909817" y="337478"/>
                  </a:lnTo>
                  <a:lnTo>
                    <a:pt x="2911874" y="330843"/>
                  </a:lnTo>
                  <a:close/>
                </a:path>
                <a:path w="4284980" h="1655445">
                  <a:moveTo>
                    <a:pt x="2990833" y="330843"/>
                  </a:moveTo>
                  <a:lnTo>
                    <a:pt x="2918345" y="330843"/>
                  </a:lnTo>
                  <a:lnTo>
                    <a:pt x="2909817" y="337478"/>
                  </a:lnTo>
                  <a:lnTo>
                    <a:pt x="2907937" y="343543"/>
                  </a:lnTo>
                  <a:lnTo>
                    <a:pt x="2987003" y="343543"/>
                  </a:lnTo>
                  <a:lnTo>
                    <a:pt x="2990833" y="330843"/>
                  </a:lnTo>
                  <a:close/>
                </a:path>
                <a:path w="4284980" h="1655445">
                  <a:moveTo>
                    <a:pt x="3051954" y="330843"/>
                  </a:moveTo>
                  <a:lnTo>
                    <a:pt x="2990833" y="330843"/>
                  </a:lnTo>
                  <a:lnTo>
                    <a:pt x="2989299" y="343543"/>
                  </a:lnTo>
                  <a:lnTo>
                    <a:pt x="3054006" y="343543"/>
                  </a:lnTo>
                  <a:lnTo>
                    <a:pt x="3051954" y="330843"/>
                  </a:lnTo>
                  <a:close/>
                </a:path>
                <a:path w="4284980" h="1655445">
                  <a:moveTo>
                    <a:pt x="3060124" y="339208"/>
                  </a:moveTo>
                  <a:lnTo>
                    <a:pt x="3057206" y="343543"/>
                  </a:lnTo>
                  <a:lnTo>
                    <a:pt x="3061943" y="343543"/>
                  </a:lnTo>
                  <a:lnTo>
                    <a:pt x="3060124" y="339208"/>
                  </a:lnTo>
                  <a:close/>
                </a:path>
                <a:path w="4284980" h="1655445">
                  <a:moveTo>
                    <a:pt x="3064010" y="333435"/>
                  </a:moveTo>
                  <a:lnTo>
                    <a:pt x="3060124" y="339208"/>
                  </a:lnTo>
                  <a:lnTo>
                    <a:pt x="3061943" y="343543"/>
                  </a:lnTo>
                  <a:lnTo>
                    <a:pt x="3064010" y="333435"/>
                  </a:lnTo>
                  <a:close/>
                </a:path>
                <a:path w="4284980" h="1655445">
                  <a:moveTo>
                    <a:pt x="3065754" y="330843"/>
                  </a:moveTo>
                  <a:lnTo>
                    <a:pt x="3064010" y="333435"/>
                  </a:lnTo>
                  <a:lnTo>
                    <a:pt x="3061943" y="343543"/>
                  </a:lnTo>
                  <a:lnTo>
                    <a:pt x="3065796" y="343543"/>
                  </a:lnTo>
                  <a:lnTo>
                    <a:pt x="3065754" y="330843"/>
                  </a:lnTo>
                  <a:close/>
                </a:path>
                <a:path w="4284980" h="1655445">
                  <a:moveTo>
                    <a:pt x="3067482" y="330843"/>
                  </a:moveTo>
                  <a:lnTo>
                    <a:pt x="3066655" y="343543"/>
                  </a:lnTo>
                  <a:lnTo>
                    <a:pt x="3075429" y="343543"/>
                  </a:lnTo>
                  <a:lnTo>
                    <a:pt x="3075549" y="343151"/>
                  </a:lnTo>
                  <a:lnTo>
                    <a:pt x="3067482" y="330843"/>
                  </a:lnTo>
                  <a:close/>
                </a:path>
                <a:path w="4284980" h="1655445">
                  <a:moveTo>
                    <a:pt x="3075549" y="343151"/>
                  </a:moveTo>
                  <a:lnTo>
                    <a:pt x="3075429" y="343543"/>
                  </a:lnTo>
                  <a:lnTo>
                    <a:pt x="3075806" y="343543"/>
                  </a:lnTo>
                  <a:lnTo>
                    <a:pt x="3075549" y="343151"/>
                  </a:lnTo>
                  <a:close/>
                </a:path>
                <a:path w="4284980" h="1655445">
                  <a:moveTo>
                    <a:pt x="3089255" y="330843"/>
                  </a:moveTo>
                  <a:lnTo>
                    <a:pt x="3079318" y="330843"/>
                  </a:lnTo>
                  <a:lnTo>
                    <a:pt x="3075549" y="343151"/>
                  </a:lnTo>
                  <a:lnTo>
                    <a:pt x="3075806" y="343543"/>
                  </a:lnTo>
                  <a:lnTo>
                    <a:pt x="3084256" y="343543"/>
                  </a:lnTo>
                  <a:lnTo>
                    <a:pt x="3089255" y="330843"/>
                  </a:lnTo>
                  <a:close/>
                </a:path>
                <a:path w="4284980" h="1655445">
                  <a:moveTo>
                    <a:pt x="3064540" y="330843"/>
                  </a:moveTo>
                  <a:lnTo>
                    <a:pt x="3056613" y="330843"/>
                  </a:lnTo>
                  <a:lnTo>
                    <a:pt x="3060124" y="339208"/>
                  </a:lnTo>
                  <a:lnTo>
                    <a:pt x="3064010" y="333435"/>
                  </a:lnTo>
                  <a:lnTo>
                    <a:pt x="3064540" y="330843"/>
                  </a:lnTo>
                  <a:close/>
                </a:path>
                <a:path w="4284980" h="1655445">
                  <a:moveTo>
                    <a:pt x="3144736" y="305443"/>
                  </a:moveTo>
                  <a:lnTo>
                    <a:pt x="3001164" y="305443"/>
                  </a:lnTo>
                  <a:lnTo>
                    <a:pt x="2993411" y="318143"/>
                  </a:lnTo>
                  <a:lnTo>
                    <a:pt x="2954933" y="330843"/>
                  </a:lnTo>
                  <a:lnTo>
                    <a:pt x="3087416" y="330843"/>
                  </a:lnTo>
                  <a:lnTo>
                    <a:pt x="3092591" y="318143"/>
                  </a:lnTo>
                  <a:lnTo>
                    <a:pt x="3147354" y="318143"/>
                  </a:lnTo>
                  <a:lnTo>
                    <a:pt x="3144736" y="305443"/>
                  </a:lnTo>
                  <a:close/>
                </a:path>
                <a:path w="4284980" h="1655445">
                  <a:moveTo>
                    <a:pt x="3140496" y="318143"/>
                  </a:moveTo>
                  <a:lnTo>
                    <a:pt x="3125021" y="318143"/>
                  </a:lnTo>
                  <a:lnTo>
                    <a:pt x="3118005" y="330843"/>
                  </a:lnTo>
                  <a:lnTo>
                    <a:pt x="3133845" y="330843"/>
                  </a:lnTo>
                  <a:lnTo>
                    <a:pt x="3140496" y="318143"/>
                  </a:lnTo>
                  <a:close/>
                </a:path>
                <a:path w="4284980" h="1655445">
                  <a:moveTo>
                    <a:pt x="3154652" y="305443"/>
                  </a:moveTo>
                  <a:lnTo>
                    <a:pt x="3149762" y="305443"/>
                  </a:lnTo>
                  <a:lnTo>
                    <a:pt x="3154055" y="318143"/>
                  </a:lnTo>
                  <a:lnTo>
                    <a:pt x="3154652" y="305443"/>
                  </a:lnTo>
                  <a:close/>
                </a:path>
                <a:path w="4284980" h="1655445">
                  <a:moveTo>
                    <a:pt x="3010814" y="292743"/>
                  </a:moveTo>
                  <a:lnTo>
                    <a:pt x="3003526" y="292743"/>
                  </a:lnTo>
                  <a:lnTo>
                    <a:pt x="2997746" y="305443"/>
                  </a:lnTo>
                  <a:lnTo>
                    <a:pt x="3010782" y="305443"/>
                  </a:lnTo>
                  <a:lnTo>
                    <a:pt x="3010814" y="292743"/>
                  </a:lnTo>
                  <a:close/>
                </a:path>
                <a:path w="4284980" h="1655445">
                  <a:moveTo>
                    <a:pt x="3032177" y="304016"/>
                  </a:moveTo>
                  <a:lnTo>
                    <a:pt x="3031051" y="305443"/>
                  </a:lnTo>
                  <a:lnTo>
                    <a:pt x="3032258" y="305443"/>
                  </a:lnTo>
                  <a:lnTo>
                    <a:pt x="3032177" y="304016"/>
                  </a:lnTo>
                  <a:close/>
                </a:path>
                <a:path w="4284980" h="1655445">
                  <a:moveTo>
                    <a:pt x="3040310" y="293704"/>
                  </a:moveTo>
                  <a:lnTo>
                    <a:pt x="3032177" y="304016"/>
                  </a:lnTo>
                  <a:lnTo>
                    <a:pt x="3032258" y="305443"/>
                  </a:lnTo>
                  <a:lnTo>
                    <a:pt x="3040310" y="293704"/>
                  </a:lnTo>
                  <a:close/>
                </a:path>
                <a:path w="4284980" h="1655445">
                  <a:moveTo>
                    <a:pt x="3194171" y="292743"/>
                  </a:moveTo>
                  <a:lnTo>
                    <a:pt x="3041069" y="292743"/>
                  </a:lnTo>
                  <a:lnTo>
                    <a:pt x="3040310" y="293704"/>
                  </a:lnTo>
                  <a:lnTo>
                    <a:pt x="3032258" y="305443"/>
                  </a:lnTo>
                  <a:lnTo>
                    <a:pt x="3186626" y="305443"/>
                  </a:lnTo>
                  <a:lnTo>
                    <a:pt x="3194171" y="292743"/>
                  </a:lnTo>
                  <a:close/>
                </a:path>
                <a:path w="4284980" h="1655445">
                  <a:moveTo>
                    <a:pt x="3040970" y="292743"/>
                  </a:moveTo>
                  <a:lnTo>
                    <a:pt x="3031535" y="292743"/>
                  </a:lnTo>
                  <a:lnTo>
                    <a:pt x="3032177" y="304016"/>
                  </a:lnTo>
                  <a:lnTo>
                    <a:pt x="3040310" y="293704"/>
                  </a:lnTo>
                  <a:lnTo>
                    <a:pt x="3040970" y="292743"/>
                  </a:lnTo>
                  <a:close/>
                </a:path>
                <a:path w="4284980" h="1655445">
                  <a:moveTo>
                    <a:pt x="3088686" y="280043"/>
                  </a:moveTo>
                  <a:lnTo>
                    <a:pt x="3085534" y="280043"/>
                  </a:lnTo>
                  <a:lnTo>
                    <a:pt x="3076148" y="292743"/>
                  </a:lnTo>
                  <a:lnTo>
                    <a:pt x="3085021" y="292743"/>
                  </a:lnTo>
                  <a:lnTo>
                    <a:pt x="3088686" y="280043"/>
                  </a:lnTo>
                  <a:close/>
                </a:path>
                <a:path w="4284980" h="1655445">
                  <a:moveTo>
                    <a:pt x="3138778" y="280043"/>
                  </a:moveTo>
                  <a:lnTo>
                    <a:pt x="3091311" y="280043"/>
                  </a:lnTo>
                  <a:lnTo>
                    <a:pt x="3085953" y="292743"/>
                  </a:lnTo>
                  <a:lnTo>
                    <a:pt x="3127039" y="292743"/>
                  </a:lnTo>
                  <a:lnTo>
                    <a:pt x="3138778" y="280043"/>
                  </a:lnTo>
                  <a:close/>
                </a:path>
                <a:path w="4284980" h="1655445">
                  <a:moveTo>
                    <a:pt x="3234357" y="280043"/>
                  </a:moveTo>
                  <a:lnTo>
                    <a:pt x="3138778" y="280043"/>
                  </a:lnTo>
                  <a:lnTo>
                    <a:pt x="3131632" y="292743"/>
                  </a:lnTo>
                  <a:lnTo>
                    <a:pt x="3232022" y="292743"/>
                  </a:lnTo>
                  <a:lnTo>
                    <a:pt x="3234357" y="280043"/>
                  </a:lnTo>
                  <a:close/>
                </a:path>
                <a:path w="4284980" h="1655445">
                  <a:moveTo>
                    <a:pt x="3248314" y="280043"/>
                  </a:moveTo>
                  <a:lnTo>
                    <a:pt x="3243393" y="280043"/>
                  </a:lnTo>
                  <a:lnTo>
                    <a:pt x="3234001" y="292743"/>
                  </a:lnTo>
                  <a:lnTo>
                    <a:pt x="3236074" y="292743"/>
                  </a:lnTo>
                  <a:lnTo>
                    <a:pt x="3248314" y="280043"/>
                  </a:lnTo>
                  <a:close/>
                </a:path>
                <a:path w="4284980" h="1655445">
                  <a:moveTo>
                    <a:pt x="3100947" y="267343"/>
                  </a:moveTo>
                  <a:lnTo>
                    <a:pt x="3092874" y="267343"/>
                  </a:lnTo>
                  <a:lnTo>
                    <a:pt x="3087104" y="280043"/>
                  </a:lnTo>
                  <a:lnTo>
                    <a:pt x="3101397" y="280043"/>
                  </a:lnTo>
                  <a:lnTo>
                    <a:pt x="3100947" y="267343"/>
                  </a:lnTo>
                  <a:close/>
                </a:path>
                <a:path w="4284980" h="1655445">
                  <a:moveTo>
                    <a:pt x="3125512" y="267343"/>
                  </a:moveTo>
                  <a:lnTo>
                    <a:pt x="3116737" y="280043"/>
                  </a:lnTo>
                  <a:lnTo>
                    <a:pt x="3124538" y="280043"/>
                  </a:lnTo>
                  <a:lnTo>
                    <a:pt x="3125512" y="267343"/>
                  </a:lnTo>
                  <a:close/>
                </a:path>
                <a:path w="4284980" h="1655445">
                  <a:moveTo>
                    <a:pt x="3129449" y="267343"/>
                  </a:moveTo>
                  <a:lnTo>
                    <a:pt x="3124538" y="280043"/>
                  </a:lnTo>
                  <a:lnTo>
                    <a:pt x="3131030" y="280043"/>
                  </a:lnTo>
                  <a:lnTo>
                    <a:pt x="3129449" y="267343"/>
                  </a:lnTo>
                  <a:close/>
                </a:path>
                <a:path w="4284980" h="1655445">
                  <a:moveTo>
                    <a:pt x="3189440" y="267343"/>
                  </a:moveTo>
                  <a:lnTo>
                    <a:pt x="3137194" y="267343"/>
                  </a:lnTo>
                  <a:lnTo>
                    <a:pt x="3131030" y="280043"/>
                  </a:lnTo>
                  <a:lnTo>
                    <a:pt x="3181666" y="280043"/>
                  </a:lnTo>
                  <a:lnTo>
                    <a:pt x="3189440" y="267343"/>
                  </a:lnTo>
                  <a:close/>
                </a:path>
                <a:path w="4284980" h="1655445">
                  <a:moveTo>
                    <a:pt x="3196311" y="267661"/>
                  </a:moveTo>
                  <a:lnTo>
                    <a:pt x="3188368" y="280043"/>
                  </a:lnTo>
                  <a:lnTo>
                    <a:pt x="3192442" y="280043"/>
                  </a:lnTo>
                  <a:lnTo>
                    <a:pt x="3196311" y="267661"/>
                  </a:lnTo>
                  <a:close/>
                </a:path>
                <a:path w="4284980" h="1655445">
                  <a:moveTo>
                    <a:pt x="3204274" y="267343"/>
                  </a:moveTo>
                  <a:lnTo>
                    <a:pt x="3196515" y="267343"/>
                  </a:lnTo>
                  <a:lnTo>
                    <a:pt x="3196399" y="267661"/>
                  </a:lnTo>
                  <a:lnTo>
                    <a:pt x="3195960" y="280043"/>
                  </a:lnTo>
                  <a:lnTo>
                    <a:pt x="3197373" y="280043"/>
                  </a:lnTo>
                  <a:lnTo>
                    <a:pt x="3204274" y="267343"/>
                  </a:lnTo>
                  <a:close/>
                </a:path>
                <a:path w="4284980" h="1655445">
                  <a:moveTo>
                    <a:pt x="3262209" y="267343"/>
                  </a:moveTo>
                  <a:lnTo>
                    <a:pt x="3214137" y="267343"/>
                  </a:lnTo>
                  <a:lnTo>
                    <a:pt x="3211307" y="280043"/>
                  </a:lnTo>
                  <a:lnTo>
                    <a:pt x="3249458" y="280043"/>
                  </a:lnTo>
                  <a:lnTo>
                    <a:pt x="3262209" y="267343"/>
                  </a:lnTo>
                  <a:close/>
                </a:path>
                <a:path w="4284980" h="1655445">
                  <a:moveTo>
                    <a:pt x="3286878" y="267343"/>
                  </a:moveTo>
                  <a:lnTo>
                    <a:pt x="3262209" y="267343"/>
                  </a:lnTo>
                  <a:lnTo>
                    <a:pt x="3260209" y="280043"/>
                  </a:lnTo>
                  <a:lnTo>
                    <a:pt x="3278188" y="280043"/>
                  </a:lnTo>
                  <a:lnTo>
                    <a:pt x="3286878" y="267343"/>
                  </a:lnTo>
                  <a:close/>
                </a:path>
                <a:path w="4284980" h="1655445">
                  <a:moveTo>
                    <a:pt x="3157720" y="254643"/>
                  </a:moveTo>
                  <a:lnTo>
                    <a:pt x="3150464" y="267343"/>
                  </a:lnTo>
                  <a:lnTo>
                    <a:pt x="3158882" y="267343"/>
                  </a:lnTo>
                  <a:lnTo>
                    <a:pt x="3157720" y="254643"/>
                  </a:lnTo>
                  <a:close/>
                </a:path>
                <a:path w="4284980" h="1655445">
                  <a:moveTo>
                    <a:pt x="3214050" y="254643"/>
                  </a:moveTo>
                  <a:lnTo>
                    <a:pt x="3170860" y="254643"/>
                  </a:lnTo>
                  <a:lnTo>
                    <a:pt x="3166096" y="267343"/>
                  </a:lnTo>
                  <a:lnTo>
                    <a:pt x="3205499" y="267343"/>
                  </a:lnTo>
                  <a:lnTo>
                    <a:pt x="3214050" y="254643"/>
                  </a:lnTo>
                  <a:close/>
                </a:path>
                <a:path w="4284980" h="1655445">
                  <a:moveTo>
                    <a:pt x="3240703" y="254643"/>
                  </a:moveTo>
                  <a:lnTo>
                    <a:pt x="3239906" y="254643"/>
                  </a:lnTo>
                  <a:lnTo>
                    <a:pt x="3228919" y="267343"/>
                  </a:lnTo>
                  <a:lnTo>
                    <a:pt x="3232808" y="267343"/>
                  </a:lnTo>
                  <a:lnTo>
                    <a:pt x="3240703" y="254643"/>
                  </a:lnTo>
                  <a:close/>
                </a:path>
                <a:path w="4284980" h="1655445">
                  <a:moveTo>
                    <a:pt x="3332845" y="254643"/>
                  </a:moveTo>
                  <a:lnTo>
                    <a:pt x="3243581" y="254643"/>
                  </a:lnTo>
                  <a:lnTo>
                    <a:pt x="3239906" y="267343"/>
                  </a:lnTo>
                  <a:lnTo>
                    <a:pt x="3304529" y="267343"/>
                  </a:lnTo>
                  <a:lnTo>
                    <a:pt x="3332845" y="254643"/>
                  </a:lnTo>
                  <a:close/>
                </a:path>
                <a:path w="4284980" h="1655445">
                  <a:moveTo>
                    <a:pt x="3267727" y="241943"/>
                  </a:moveTo>
                  <a:lnTo>
                    <a:pt x="3231662" y="241943"/>
                  </a:lnTo>
                  <a:lnTo>
                    <a:pt x="3206986" y="254643"/>
                  </a:lnTo>
                  <a:lnTo>
                    <a:pt x="3260356" y="254643"/>
                  </a:lnTo>
                  <a:lnTo>
                    <a:pt x="3267727" y="241943"/>
                  </a:lnTo>
                  <a:close/>
                </a:path>
                <a:path w="4284980" h="1655445">
                  <a:moveTo>
                    <a:pt x="3280931" y="241943"/>
                  </a:moveTo>
                  <a:lnTo>
                    <a:pt x="3267727" y="241943"/>
                  </a:lnTo>
                  <a:lnTo>
                    <a:pt x="3270617" y="254643"/>
                  </a:lnTo>
                  <a:lnTo>
                    <a:pt x="3280931" y="241943"/>
                  </a:lnTo>
                  <a:close/>
                </a:path>
                <a:path w="4284980" h="1655445">
                  <a:moveTo>
                    <a:pt x="3291555" y="241943"/>
                  </a:moveTo>
                  <a:lnTo>
                    <a:pt x="3280931" y="241943"/>
                  </a:lnTo>
                  <a:lnTo>
                    <a:pt x="3280324" y="254643"/>
                  </a:lnTo>
                  <a:lnTo>
                    <a:pt x="3293701" y="254643"/>
                  </a:lnTo>
                  <a:lnTo>
                    <a:pt x="3291555" y="241943"/>
                  </a:lnTo>
                  <a:close/>
                </a:path>
                <a:path w="4284980" h="1655445">
                  <a:moveTo>
                    <a:pt x="3302250" y="241943"/>
                  </a:moveTo>
                  <a:lnTo>
                    <a:pt x="3304229" y="254643"/>
                  </a:lnTo>
                  <a:lnTo>
                    <a:pt x="3313150" y="254643"/>
                  </a:lnTo>
                  <a:lnTo>
                    <a:pt x="3302250" y="241943"/>
                  </a:lnTo>
                  <a:close/>
                </a:path>
                <a:path w="4284980" h="1655445">
                  <a:moveTo>
                    <a:pt x="3361120" y="241943"/>
                  </a:moveTo>
                  <a:lnTo>
                    <a:pt x="3315223" y="241943"/>
                  </a:lnTo>
                  <a:lnTo>
                    <a:pt x="3316490" y="254643"/>
                  </a:lnTo>
                  <a:lnTo>
                    <a:pt x="3356552" y="254643"/>
                  </a:lnTo>
                  <a:lnTo>
                    <a:pt x="3361120" y="241943"/>
                  </a:lnTo>
                  <a:close/>
                </a:path>
                <a:path w="4284980" h="1655445">
                  <a:moveTo>
                    <a:pt x="3448716" y="241943"/>
                  </a:moveTo>
                  <a:lnTo>
                    <a:pt x="3434106" y="241943"/>
                  </a:lnTo>
                  <a:lnTo>
                    <a:pt x="3425586" y="254643"/>
                  </a:lnTo>
                  <a:lnTo>
                    <a:pt x="3434016" y="254643"/>
                  </a:lnTo>
                  <a:lnTo>
                    <a:pt x="3448716" y="241943"/>
                  </a:lnTo>
                  <a:close/>
                </a:path>
                <a:path w="4284980" h="1655445">
                  <a:moveTo>
                    <a:pt x="3325401" y="229243"/>
                  </a:moveTo>
                  <a:lnTo>
                    <a:pt x="3276397" y="229243"/>
                  </a:lnTo>
                  <a:lnTo>
                    <a:pt x="3256582" y="241943"/>
                  </a:lnTo>
                  <a:lnTo>
                    <a:pt x="3314826" y="241943"/>
                  </a:lnTo>
                  <a:lnTo>
                    <a:pt x="3325401" y="229243"/>
                  </a:lnTo>
                  <a:close/>
                </a:path>
                <a:path w="4284980" h="1655445">
                  <a:moveTo>
                    <a:pt x="3331369" y="229243"/>
                  </a:moveTo>
                  <a:lnTo>
                    <a:pt x="3325401" y="229243"/>
                  </a:lnTo>
                  <a:lnTo>
                    <a:pt x="3318364" y="241943"/>
                  </a:lnTo>
                  <a:lnTo>
                    <a:pt x="3331369" y="229243"/>
                  </a:lnTo>
                  <a:close/>
                </a:path>
                <a:path w="4284980" h="1655445">
                  <a:moveTo>
                    <a:pt x="3340175" y="229243"/>
                  </a:moveTo>
                  <a:lnTo>
                    <a:pt x="3331369" y="229243"/>
                  </a:lnTo>
                  <a:lnTo>
                    <a:pt x="3334730" y="241943"/>
                  </a:lnTo>
                  <a:lnTo>
                    <a:pt x="3340175" y="229243"/>
                  </a:lnTo>
                  <a:close/>
                </a:path>
                <a:path w="4284980" h="1655445">
                  <a:moveTo>
                    <a:pt x="3406988" y="229243"/>
                  </a:moveTo>
                  <a:lnTo>
                    <a:pt x="3347013" y="229243"/>
                  </a:lnTo>
                  <a:lnTo>
                    <a:pt x="3336940" y="241943"/>
                  </a:lnTo>
                  <a:lnTo>
                    <a:pt x="3382696" y="241943"/>
                  </a:lnTo>
                  <a:lnTo>
                    <a:pt x="3406988" y="229243"/>
                  </a:lnTo>
                  <a:close/>
                </a:path>
                <a:path w="4284980" h="1655445">
                  <a:moveTo>
                    <a:pt x="3410026" y="230579"/>
                  </a:moveTo>
                  <a:lnTo>
                    <a:pt x="3394697" y="241943"/>
                  </a:lnTo>
                  <a:lnTo>
                    <a:pt x="3413566" y="241943"/>
                  </a:lnTo>
                  <a:lnTo>
                    <a:pt x="3410026" y="230579"/>
                  </a:lnTo>
                  <a:close/>
                </a:path>
                <a:path w="4284980" h="1655445">
                  <a:moveTo>
                    <a:pt x="3442736" y="229243"/>
                  </a:moveTo>
                  <a:lnTo>
                    <a:pt x="3418406" y="229243"/>
                  </a:lnTo>
                  <a:lnTo>
                    <a:pt x="3413566" y="241943"/>
                  </a:lnTo>
                  <a:lnTo>
                    <a:pt x="3432165" y="241943"/>
                  </a:lnTo>
                  <a:lnTo>
                    <a:pt x="3442736" y="229243"/>
                  </a:lnTo>
                  <a:close/>
                </a:path>
                <a:path w="4284980" h="1655445">
                  <a:moveTo>
                    <a:pt x="3411828" y="229243"/>
                  </a:moveTo>
                  <a:lnTo>
                    <a:pt x="3409610" y="229243"/>
                  </a:lnTo>
                  <a:lnTo>
                    <a:pt x="3410026" y="230579"/>
                  </a:lnTo>
                  <a:lnTo>
                    <a:pt x="3411828" y="229243"/>
                  </a:lnTo>
                  <a:close/>
                </a:path>
                <a:path w="4284980" h="1655445">
                  <a:moveTo>
                    <a:pt x="3317516" y="216543"/>
                  </a:moveTo>
                  <a:lnTo>
                    <a:pt x="3303537" y="216543"/>
                  </a:lnTo>
                  <a:lnTo>
                    <a:pt x="3301255" y="229243"/>
                  </a:lnTo>
                  <a:lnTo>
                    <a:pt x="3316312" y="229243"/>
                  </a:lnTo>
                  <a:lnTo>
                    <a:pt x="3317516" y="216543"/>
                  </a:lnTo>
                  <a:close/>
                </a:path>
                <a:path w="4284980" h="1655445">
                  <a:moveTo>
                    <a:pt x="3337053" y="216543"/>
                  </a:moveTo>
                  <a:lnTo>
                    <a:pt x="3331872" y="216543"/>
                  </a:lnTo>
                  <a:lnTo>
                    <a:pt x="3316312" y="229243"/>
                  </a:lnTo>
                  <a:lnTo>
                    <a:pt x="3329753" y="229243"/>
                  </a:lnTo>
                  <a:lnTo>
                    <a:pt x="3337053" y="216543"/>
                  </a:lnTo>
                  <a:close/>
                </a:path>
                <a:path w="4284980" h="1655445">
                  <a:moveTo>
                    <a:pt x="3363628" y="216543"/>
                  </a:moveTo>
                  <a:lnTo>
                    <a:pt x="3343390" y="216543"/>
                  </a:lnTo>
                  <a:lnTo>
                    <a:pt x="3344929" y="229243"/>
                  </a:lnTo>
                  <a:lnTo>
                    <a:pt x="3353672" y="229243"/>
                  </a:lnTo>
                  <a:lnTo>
                    <a:pt x="3363628" y="216543"/>
                  </a:lnTo>
                  <a:close/>
                </a:path>
                <a:path w="4284980" h="1655445">
                  <a:moveTo>
                    <a:pt x="3495031" y="216543"/>
                  </a:moveTo>
                  <a:lnTo>
                    <a:pt x="3375397" y="216543"/>
                  </a:lnTo>
                  <a:lnTo>
                    <a:pt x="3373365" y="229243"/>
                  </a:lnTo>
                  <a:lnTo>
                    <a:pt x="3482134" y="229243"/>
                  </a:lnTo>
                  <a:lnTo>
                    <a:pt x="3495031" y="216543"/>
                  </a:lnTo>
                  <a:close/>
                </a:path>
                <a:path w="4284980" h="1655445">
                  <a:moveTo>
                    <a:pt x="3548556" y="216543"/>
                  </a:moveTo>
                  <a:lnTo>
                    <a:pt x="3545331" y="229243"/>
                  </a:lnTo>
                  <a:lnTo>
                    <a:pt x="3549551" y="229243"/>
                  </a:lnTo>
                  <a:lnTo>
                    <a:pt x="3548556" y="216543"/>
                  </a:lnTo>
                  <a:close/>
                </a:path>
                <a:path w="4284980" h="1655445">
                  <a:moveTo>
                    <a:pt x="3554317" y="216543"/>
                  </a:moveTo>
                  <a:lnTo>
                    <a:pt x="3553520" y="216543"/>
                  </a:lnTo>
                  <a:lnTo>
                    <a:pt x="3549551" y="229243"/>
                  </a:lnTo>
                  <a:lnTo>
                    <a:pt x="3550580" y="229243"/>
                  </a:lnTo>
                  <a:lnTo>
                    <a:pt x="3554317" y="216543"/>
                  </a:lnTo>
                  <a:close/>
                </a:path>
                <a:path w="4284980" h="1655445">
                  <a:moveTo>
                    <a:pt x="3419746" y="203843"/>
                  </a:moveTo>
                  <a:lnTo>
                    <a:pt x="3342713" y="203843"/>
                  </a:lnTo>
                  <a:lnTo>
                    <a:pt x="3336348" y="216543"/>
                  </a:lnTo>
                  <a:lnTo>
                    <a:pt x="3410428" y="216543"/>
                  </a:lnTo>
                  <a:lnTo>
                    <a:pt x="3419746" y="203843"/>
                  </a:lnTo>
                  <a:close/>
                </a:path>
                <a:path w="4284980" h="1655445">
                  <a:moveTo>
                    <a:pt x="3430356" y="203843"/>
                  </a:moveTo>
                  <a:lnTo>
                    <a:pt x="3424906" y="216543"/>
                  </a:lnTo>
                  <a:lnTo>
                    <a:pt x="3426556" y="214998"/>
                  </a:lnTo>
                  <a:lnTo>
                    <a:pt x="3430356" y="203843"/>
                  </a:lnTo>
                  <a:close/>
                </a:path>
                <a:path w="4284980" h="1655445">
                  <a:moveTo>
                    <a:pt x="3531531" y="203843"/>
                  </a:moveTo>
                  <a:lnTo>
                    <a:pt x="3438472" y="203843"/>
                  </a:lnTo>
                  <a:lnTo>
                    <a:pt x="3426556" y="214998"/>
                  </a:lnTo>
                  <a:lnTo>
                    <a:pt x="3426030" y="216543"/>
                  </a:lnTo>
                  <a:lnTo>
                    <a:pt x="3520954" y="216543"/>
                  </a:lnTo>
                  <a:lnTo>
                    <a:pt x="3531531" y="203843"/>
                  </a:lnTo>
                  <a:close/>
                </a:path>
                <a:path w="4284980" h="1655445">
                  <a:moveTo>
                    <a:pt x="3448480" y="191143"/>
                  </a:moveTo>
                  <a:lnTo>
                    <a:pt x="3399886" y="191143"/>
                  </a:lnTo>
                  <a:lnTo>
                    <a:pt x="3382487" y="203843"/>
                  </a:lnTo>
                  <a:lnTo>
                    <a:pt x="3451198" y="203843"/>
                  </a:lnTo>
                  <a:lnTo>
                    <a:pt x="3448480" y="191143"/>
                  </a:lnTo>
                  <a:close/>
                </a:path>
                <a:path w="4284980" h="1655445">
                  <a:moveTo>
                    <a:pt x="3467889" y="191143"/>
                  </a:moveTo>
                  <a:lnTo>
                    <a:pt x="3462978" y="191143"/>
                  </a:lnTo>
                  <a:lnTo>
                    <a:pt x="3454165" y="203843"/>
                  </a:lnTo>
                  <a:lnTo>
                    <a:pt x="3458194" y="203843"/>
                  </a:lnTo>
                  <a:lnTo>
                    <a:pt x="3467889" y="191143"/>
                  </a:lnTo>
                  <a:close/>
                </a:path>
                <a:path w="4284980" h="1655445">
                  <a:moveTo>
                    <a:pt x="3533656" y="191143"/>
                  </a:moveTo>
                  <a:lnTo>
                    <a:pt x="3491658" y="191143"/>
                  </a:lnTo>
                  <a:lnTo>
                    <a:pt x="3486349" y="203843"/>
                  </a:lnTo>
                  <a:lnTo>
                    <a:pt x="3524930" y="203843"/>
                  </a:lnTo>
                  <a:lnTo>
                    <a:pt x="3533656" y="191143"/>
                  </a:lnTo>
                  <a:close/>
                </a:path>
                <a:path w="4284980" h="1655445">
                  <a:moveTo>
                    <a:pt x="3571854" y="191143"/>
                  </a:moveTo>
                  <a:lnTo>
                    <a:pt x="3533677" y="191143"/>
                  </a:lnTo>
                  <a:lnTo>
                    <a:pt x="3529573" y="203843"/>
                  </a:lnTo>
                  <a:lnTo>
                    <a:pt x="3565708" y="203843"/>
                  </a:lnTo>
                  <a:lnTo>
                    <a:pt x="3571854" y="191143"/>
                  </a:lnTo>
                  <a:close/>
                </a:path>
                <a:path w="4284980" h="1655445">
                  <a:moveTo>
                    <a:pt x="3481909" y="178443"/>
                  </a:moveTo>
                  <a:lnTo>
                    <a:pt x="3438477" y="178443"/>
                  </a:lnTo>
                  <a:lnTo>
                    <a:pt x="3434697" y="191143"/>
                  </a:lnTo>
                  <a:lnTo>
                    <a:pt x="3483375" y="191143"/>
                  </a:lnTo>
                  <a:lnTo>
                    <a:pt x="3481909" y="178443"/>
                  </a:lnTo>
                  <a:close/>
                </a:path>
                <a:path w="4284980" h="1655445">
                  <a:moveTo>
                    <a:pt x="3500223" y="178443"/>
                  </a:moveTo>
                  <a:lnTo>
                    <a:pt x="3493315" y="178443"/>
                  </a:lnTo>
                  <a:lnTo>
                    <a:pt x="3483375" y="191143"/>
                  </a:lnTo>
                  <a:lnTo>
                    <a:pt x="3490892" y="191143"/>
                  </a:lnTo>
                  <a:lnTo>
                    <a:pt x="3500223" y="178443"/>
                  </a:lnTo>
                  <a:close/>
                </a:path>
                <a:path w="4284980" h="1655445">
                  <a:moveTo>
                    <a:pt x="3503459" y="190161"/>
                  </a:moveTo>
                  <a:lnTo>
                    <a:pt x="3502662" y="191143"/>
                  </a:lnTo>
                  <a:lnTo>
                    <a:pt x="3503731" y="191143"/>
                  </a:lnTo>
                  <a:lnTo>
                    <a:pt x="3503459" y="190161"/>
                  </a:lnTo>
                  <a:close/>
                </a:path>
                <a:path w="4284980" h="1655445">
                  <a:moveTo>
                    <a:pt x="3512646" y="178838"/>
                  </a:moveTo>
                  <a:lnTo>
                    <a:pt x="3503459" y="190161"/>
                  </a:lnTo>
                  <a:lnTo>
                    <a:pt x="3503731" y="191143"/>
                  </a:lnTo>
                  <a:lnTo>
                    <a:pt x="3504376" y="191143"/>
                  </a:lnTo>
                  <a:lnTo>
                    <a:pt x="3512646" y="178838"/>
                  </a:lnTo>
                  <a:close/>
                </a:path>
                <a:path w="4284980" h="1655445">
                  <a:moveTo>
                    <a:pt x="3512966" y="178443"/>
                  </a:moveTo>
                  <a:lnTo>
                    <a:pt x="3512646" y="178838"/>
                  </a:lnTo>
                  <a:lnTo>
                    <a:pt x="3504376" y="191143"/>
                  </a:lnTo>
                  <a:lnTo>
                    <a:pt x="3514034" y="191143"/>
                  </a:lnTo>
                  <a:lnTo>
                    <a:pt x="3512966" y="178443"/>
                  </a:lnTo>
                  <a:close/>
                </a:path>
                <a:path w="4284980" h="1655445">
                  <a:moveTo>
                    <a:pt x="3584655" y="178443"/>
                  </a:moveTo>
                  <a:lnTo>
                    <a:pt x="3532814" y="178443"/>
                  </a:lnTo>
                  <a:lnTo>
                    <a:pt x="3527628" y="191143"/>
                  </a:lnTo>
                  <a:lnTo>
                    <a:pt x="3577519" y="191143"/>
                  </a:lnTo>
                  <a:lnTo>
                    <a:pt x="3581342" y="185776"/>
                  </a:lnTo>
                  <a:lnTo>
                    <a:pt x="3584655" y="178443"/>
                  </a:lnTo>
                  <a:close/>
                </a:path>
                <a:path w="4284980" h="1655445">
                  <a:moveTo>
                    <a:pt x="3588953" y="178443"/>
                  </a:moveTo>
                  <a:lnTo>
                    <a:pt x="3586566" y="178443"/>
                  </a:lnTo>
                  <a:lnTo>
                    <a:pt x="3581342" y="185776"/>
                  </a:lnTo>
                  <a:lnTo>
                    <a:pt x="3578918" y="191143"/>
                  </a:lnTo>
                  <a:lnTo>
                    <a:pt x="3587173" y="191143"/>
                  </a:lnTo>
                  <a:lnTo>
                    <a:pt x="3588953" y="178443"/>
                  </a:lnTo>
                  <a:close/>
                </a:path>
                <a:path w="4284980" h="1655445">
                  <a:moveTo>
                    <a:pt x="3627094" y="178443"/>
                  </a:moveTo>
                  <a:lnTo>
                    <a:pt x="3596157" y="178443"/>
                  </a:lnTo>
                  <a:lnTo>
                    <a:pt x="3591134" y="191143"/>
                  </a:lnTo>
                  <a:lnTo>
                    <a:pt x="3618083" y="191143"/>
                  </a:lnTo>
                  <a:lnTo>
                    <a:pt x="3627094" y="178443"/>
                  </a:lnTo>
                  <a:close/>
                </a:path>
                <a:path w="4284980" h="1655445">
                  <a:moveTo>
                    <a:pt x="3512911" y="178443"/>
                  </a:moveTo>
                  <a:lnTo>
                    <a:pt x="3500223" y="178443"/>
                  </a:lnTo>
                  <a:lnTo>
                    <a:pt x="3503459" y="190161"/>
                  </a:lnTo>
                  <a:lnTo>
                    <a:pt x="3512646" y="178838"/>
                  </a:lnTo>
                  <a:lnTo>
                    <a:pt x="3512911" y="178443"/>
                  </a:lnTo>
                  <a:close/>
                </a:path>
                <a:path w="4284980" h="1655445">
                  <a:moveTo>
                    <a:pt x="3586566" y="178443"/>
                  </a:moveTo>
                  <a:lnTo>
                    <a:pt x="3584655" y="178443"/>
                  </a:lnTo>
                  <a:lnTo>
                    <a:pt x="3581342" y="185776"/>
                  </a:lnTo>
                  <a:lnTo>
                    <a:pt x="3586566" y="178443"/>
                  </a:lnTo>
                  <a:close/>
                </a:path>
                <a:path w="4284980" h="1655445">
                  <a:moveTo>
                    <a:pt x="3479323" y="165743"/>
                  </a:moveTo>
                  <a:lnTo>
                    <a:pt x="3467441" y="178443"/>
                  </a:lnTo>
                  <a:lnTo>
                    <a:pt x="3479218" y="178443"/>
                  </a:lnTo>
                  <a:lnTo>
                    <a:pt x="3479323" y="165743"/>
                  </a:lnTo>
                  <a:close/>
                </a:path>
                <a:path w="4284980" h="1655445">
                  <a:moveTo>
                    <a:pt x="3491961" y="165743"/>
                  </a:moveTo>
                  <a:lnTo>
                    <a:pt x="3487825" y="165743"/>
                  </a:lnTo>
                  <a:lnTo>
                    <a:pt x="3479218" y="178443"/>
                  </a:lnTo>
                  <a:lnTo>
                    <a:pt x="3492736" y="178443"/>
                  </a:lnTo>
                  <a:lnTo>
                    <a:pt x="3491961" y="165743"/>
                  </a:lnTo>
                  <a:close/>
                </a:path>
                <a:path w="4284980" h="1655445">
                  <a:moveTo>
                    <a:pt x="3549185" y="165743"/>
                  </a:moveTo>
                  <a:lnTo>
                    <a:pt x="3501213" y="165743"/>
                  </a:lnTo>
                  <a:lnTo>
                    <a:pt x="3492736" y="178443"/>
                  </a:lnTo>
                  <a:lnTo>
                    <a:pt x="3537605" y="178443"/>
                  </a:lnTo>
                  <a:lnTo>
                    <a:pt x="3549185" y="165743"/>
                  </a:lnTo>
                  <a:close/>
                </a:path>
                <a:path w="4284980" h="1655445">
                  <a:moveTo>
                    <a:pt x="3625342" y="165743"/>
                  </a:moveTo>
                  <a:lnTo>
                    <a:pt x="3584208" y="165743"/>
                  </a:lnTo>
                  <a:lnTo>
                    <a:pt x="3562598" y="178443"/>
                  </a:lnTo>
                  <a:lnTo>
                    <a:pt x="3620405" y="178443"/>
                  </a:lnTo>
                  <a:lnTo>
                    <a:pt x="3625342" y="165743"/>
                  </a:lnTo>
                  <a:close/>
                </a:path>
                <a:path w="4284980" h="1655445">
                  <a:moveTo>
                    <a:pt x="3655202" y="165743"/>
                  </a:moveTo>
                  <a:lnTo>
                    <a:pt x="3640273" y="165743"/>
                  </a:lnTo>
                  <a:lnTo>
                    <a:pt x="3625673" y="178443"/>
                  </a:lnTo>
                  <a:lnTo>
                    <a:pt x="3655119" y="178443"/>
                  </a:lnTo>
                  <a:lnTo>
                    <a:pt x="3655202" y="165743"/>
                  </a:lnTo>
                  <a:close/>
                </a:path>
                <a:path w="4284980" h="1655445">
                  <a:moveTo>
                    <a:pt x="3670694" y="165743"/>
                  </a:moveTo>
                  <a:lnTo>
                    <a:pt x="3662050" y="165743"/>
                  </a:lnTo>
                  <a:lnTo>
                    <a:pt x="3663076" y="178443"/>
                  </a:lnTo>
                  <a:lnTo>
                    <a:pt x="3670694" y="165743"/>
                  </a:lnTo>
                  <a:close/>
                </a:path>
                <a:path w="4284980" h="1655445">
                  <a:moveTo>
                    <a:pt x="3681526" y="165743"/>
                  </a:moveTo>
                  <a:lnTo>
                    <a:pt x="3675795" y="165743"/>
                  </a:lnTo>
                  <a:lnTo>
                    <a:pt x="3669908" y="178443"/>
                  </a:lnTo>
                  <a:lnTo>
                    <a:pt x="3682301" y="178443"/>
                  </a:lnTo>
                  <a:lnTo>
                    <a:pt x="3681526" y="165743"/>
                  </a:lnTo>
                  <a:close/>
                </a:path>
                <a:path w="4284980" h="1655445">
                  <a:moveTo>
                    <a:pt x="3575686" y="153043"/>
                  </a:moveTo>
                  <a:lnTo>
                    <a:pt x="3550661" y="153043"/>
                  </a:lnTo>
                  <a:lnTo>
                    <a:pt x="3537750" y="165743"/>
                  </a:lnTo>
                  <a:lnTo>
                    <a:pt x="3572430" y="165743"/>
                  </a:lnTo>
                  <a:lnTo>
                    <a:pt x="3575686" y="153043"/>
                  </a:lnTo>
                  <a:close/>
                </a:path>
                <a:path w="4284980" h="1655445">
                  <a:moveTo>
                    <a:pt x="3593414" y="153043"/>
                  </a:moveTo>
                  <a:lnTo>
                    <a:pt x="3575686" y="153043"/>
                  </a:lnTo>
                  <a:lnTo>
                    <a:pt x="3580692" y="165743"/>
                  </a:lnTo>
                  <a:lnTo>
                    <a:pt x="3593414" y="153043"/>
                  </a:lnTo>
                  <a:close/>
                </a:path>
                <a:path w="4284980" h="1655445">
                  <a:moveTo>
                    <a:pt x="3602659" y="153043"/>
                  </a:moveTo>
                  <a:lnTo>
                    <a:pt x="3593608" y="153043"/>
                  </a:lnTo>
                  <a:lnTo>
                    <a:pt x="3581911" y="165743"/>
                  </a:lnTo>
                  <a:lnTo>
                    <a:pt x="3595696" y="165743"/>
                  </a:lnTo>
                  <a:lnTo>
                    <a:pt x="3602659" y="153043"/>
                  </a:lnTo>
                  <a:close/>
                </a:path>
                <a:path w="4284980" h="1655445">
                  <a:moveTo>
                    <a:pt x="3615465" y="153043"/>
                  </a:moveTo>
                  <a:lnTo>
                    <a:pt x="3612523" y="153043"/>
                  </a:lnTo>
                  <a:lnTo>
                    <a:pt x="3607204" y="165743"/>
                  </a:lnTo>
                  <a:lnTo>
                    <a:pt x="3608060" y="165743"/>
                  </a:lnTo>
                  <a:lnTo>
                    <a:pt x="3611214" y="164128"/>
                  </a:lnTo>
                  <a:lnTo>
                    <a:pt x="3615465" y="153043"/>
                  </a:lnTo>
                  <a:close/>
                </a:path>
                <a:path w="4284980" h="1655445">
                  <a:moveTo>
                    <a:pt x="3611214" y="164128"/>
                  </a:moveTo>
                  <a:lnTo>
                    <a:pt x="3608060" y="165743"/>
                  </a:lnTo>
                  <a:lnTo>
                    <a:pt x="3610594" y="165743"/>
                  </a:lnTo>
                  <a:lnTo>
                    <a:pt x="3611214" y="164128"/>
                  </a:lnTo>
                  <a:close/>
                </a:path>
                <a:path w="4284980" h="1655445">
                  <a:moveTo>
                    <a:pt x="3619772" y="159745"/>
                  </a:moveTo>
                  <a:lnTo>
                    <a:pt x="3611214" y="164128"/>
                  </a:lnTo>
                  <a:lnTo>
                    <a:pt x="3610594" y="165743"/>
                  </a:lnTo>
                  <a:lnTo>
                    <a:pt x="3620083" y="165743"/>
                  </a:lnTo>
                  <a:lnTo>
                    <a:pt x="3619772" y="159745"/>
                  </a:lnTo>
                  <a:close/>
                </a:path>
                <a:path w="4284980" h="1655445">
                  <a:moveTo>
                    <a:pt x="3621458" y="158882"/>
                  </a:moveTo>
                  <a:lnTo>
                    <a:pt x="3619772" y="159745"/>
                  </a:lnTo>
                  <a:lnTo>
                    <a:pt x="3620083" y="165743"/>
                  </a:lnTo>
                  <a:lnTo>
                    <a:pt x="3621458" y="158882"/>
                  </a:lnTo>
                  <a:close/>
                </a:path>
                <a:path w="4284980" h="1655445">
                  <a:moveTo>
                    <a:pt x="3654658" y="153043"/>
                  </a:moveTo>
                  <a:lnTo>
                    <a:pt x="3632858" y="153043"/>
                  </a:lnTo>
                  <a:lnTo>
                    <a:pt x="3621458" y="158882"/>
                  </a:lnTo>
                  <a:lnTo>
                    <a:pt x="3620083" y="165743"/>
                  </a:lnTo>
                  <a:lnTo>
                    <a:pt x="3646627" y="165743"/>
                  </a:lnTo>
                  <a:lnTo>
                    <a:pt x="3654658" y="153043"/>
                  </a:lnTo>
                  <a:close/>
                </a:path>
                <a:path w="4284980" h="1655445">
                  <a:moveTo>
                    <a:pt x="3668846" y="153043"/>
                  </a:moveTo>
                  <a:lnTo>
                    <a:pt x="3654658" y="153043"/>
                  </a:lnTo>
                  <a:lnTo>
                    <a:pt x="3657904" y="165743"/>
                  </a:lnTo>
                  <a:lnTo>
                    <a:pt x="3663736" y="165743"/>
                  </a:lnTo>
                  <a:lnTo>
                    <a:pt x="3668846" y="153043"/>
                  </a:lnTo>
                  <a:close/>
                </a:path>
                <a:path w="4284980" h="1655445">
                  <a:moveTo>
                    <a:pt x="3715839" y="153043"/>
                  </a:moveTo>
                  <a:lnTo>
                    <a:pt x="3669763" y="153043"/>
                  </a:lnTo>
                  <a:lnTo>
                    <a:pt x="3668678" y="165743"/>
                  </a:lnTo>
                  <a:lnTo>
                    <a:pt x="3705979" y="165743"/>
                  </a:lnTo>
                  <a:lnTo>
                    <a:pt x="3715839" y="153043"/>
                  </a:lnTo>
                  <a:close/>
                </a:path>
                <a:path w="4284980" h="1655445">
                  <a:moveTo>
                    <a:pt x="3716077" y="162333"/>
                  </a:moveTo>
                  <a:lnTo>
                    <a:pt x="3712625" y="165743"/>
                  </a:lnTo>
                  <a:lnTo>
                    <a:pt x="3716164" y="165743"/>
                  </a:lnTo>
                  <a:lnTo>
                    <a:pt x="3716077" y="162333"/>
                  </a:lnTo>
                  <a:close/>
                </a:path>
                <a:path w="4284980" h="1655445">
                  <a:moveTo>
                    <a:pt x="3725483" y="153043"/>
                  </a:moveTo>
                  <a:lnTo>
                    <a:pt x="3715839" y="153043"/>
                  </a:lnTo>
                  <a:lnTo>
                    <a:pt x="3716077" y="162333"/>
                  </a:lnTo>
                  <a:lnTo>
                    <a:pt x="3725483" y="153043"/>
                  </a:lnTo>
                  <a:close/>
                </a:path>
                <a:path w="4284980" h="1655445">
                  <a:moveTo>
                    <a:pt x="3622627" y="153043"/>
                  </a:moveTo>
                  <a:lnTo>
                    <a:pt x="3619425" y="153043"/>
                  </a:lnTo>
                  <a:lnTo>
                    <a:pt x="3619772" y="159745"/>
                  </a:lnTo>
                  <a:lnTo>
                    <a:pt x="3621458" y="158882"/>
                  </a:lnTo>
                  <a:lnTo>
                    <a:pt x="3622627" y="153043"/>
                  </a:lnTo>
                  <a:close/>
                </a:path>
                <a:path w="4284980" h="1655445">
                  <a:moveTo>
                    <a:pt x="3637863" y="140343"/>
                  </a:moveTo>
                  <a:lnTo>
                    <a:pt x="3581859" y="140343"/>
                  </a:lnTo>
                  <a:lnTo>
                    <a:pt x="3575968" y="153043"/>
                  </a:lnTo>
                  <a:lnTo>
                    <a:pt x="3627146" y="153043"/>
                  </a:lnTo>
                  <a:lnTo>
                    <a:pt x="3637863" y="140343"/>
                  </a:lnTo>
                  <a:close/>
                </a:path>
                <a:path w="4284980" h="1655445">
                  <a:moveTo>
                    <a:pt x="3645998" y="140343"/>
                  </a:moveTo>
                  <a:lnTo>
                    <a:pt x="3637863" y="140343"/>
                  </a:lnTo>
                  <a:lnTo>
                    <a:pt x="3636878" y="153043"/>
                  </a:lnTo>
                  <a:lnTo>
                    <a:pt x="3645998" y="140343"/>
                  </a:lnTo>
                  <a:close/>
                </a:path>
                <a:path w="4284980" h="1655445">
                  <a:moveTo>
                    <a:pt x="3655328" y="140343"/>
                  </a:moveTo>
                  <a:lnTo>
                    <a:pt x="3645998" y="140343"/>
                  </a:lnTo>
                  <a:lnTo>
                    <a:pt x="3643538" y="153043"/>
                  </a:lnTo>
                  <a:lnTo>
                    <a:pt x="3655328" y="140343"/>
                  </a:lnTo>
                  <a:close/>
                </a:path>
                <a:path w="4284980" h="1655445">
                  <a:moveTo>
                    <a:pt x="3768927" y="140343"/>
                  </a:moveTo>
                  <a:lnTo>
                    <a:pt x="3671414" y="140343"/>
                  </a:lnTo>
                  <a:lnTo>
                    <a:pt x="3662966" y="153043"/>
                  </a:lnTo>
                  <a:lnTo>
                    <a:pt x="3759763" y="153043"/>
                  </a:lnTo>
                  <a:lnTo>
                    <a:pt x="3768927" y="140343"/>
                  </a:lnTo>
                  <a:close/>
                </a:path>
                <a:path w="4284980" h="1655445">
                  <a:moveTo>
                    <a:pt x="3686387" y="127643"/>
                  </a:moveTo>
                  <a:lnTo>
                    <a:pt x="3633932" y="127643"/>
                  </a:lnTo>
                  <a:lnTo>
                    <a:pt x="3622448" y="140343"/>
                  </a:lnTo>
                  <a:lnTo>
                    <a:pt x="3676455" y="140343"/>
                  </a:lnTo>
                  <a:lnTo>
                    <a:pt x="3686387" y="127643"/>
                  </a:lnTo>
                  <a:close/>
                </a:path>
                <a:path w="4284980" h="1655445">
                  <a:moveTo>
                    <a:pt x="3768989" y="127643"/>
                  </a:moveTo>
                  <a:lnTo>
                    <a:pt x="3726928" y="127643"/>
                  </a:lnTo>
                  <a:lnTo>
                    <a:pt x="3719163" y="140343"/>
                  </a:lnTo>
                  <a:lnTo>
                    <a:pt x="3762183" y="140343"/>
                  </a:lnTo>
                  <a:lnTo>
                    <a:pt x="3766652" y="133013"/>
                  </a:lnTo>
                  <a:lnTo>
                    <a:pt x="3768989" y="127643"/>
                  </a:lnTo>
                  <a:close/>
                </a:path>
                <a:path w="4284980" h="1655445">
                  <a:moveTo>
                    <a:pt x="3766652" y="133013"/>
                  </a:moveTo>
                  <a:lnTo>
                    <a:pt x="3762183" y="140343"/>
                  </a:lnTo>
                  <a:lnTo>
                    <a:pt x="3763461" y="140343"/>
                  </a:lnTo>
                  <a:lnTo>
                    <a:pt x="3766652" y="133013"/>
                  </a:lnTo>
                  <a:close/>
                </a:path>
                <a:path w="4284980" h="1655445">
                  <a:moveTo>
                    <a:pt x="3830066" y="127643"/>
                  </a:moveTo>
                  <a:lnTo>
                    <a:pt x="3769925" y="127643"/>
                  </a:lnTo>
                  <a:lnTo>
                    <a:pt x="3766652" y="133013"/>
                  </a:lnTo>
                  <a:lnTo>
                    <a:pt x="3763461" y="140343"/>
                  </a:lnTo>
                  <a:lnTo>
                    <a:pt x="3831448" y="140343"/>
                  </a:lnTo>
                  <a:lnTo>
                    <a:pt x="3830066" y="127643"/>
                  </a:lnTo>
                  <a:close/>
                </a:path>
                <a:path w="4284980" h="1655445">
                  <a:moveTo>
                    <a:pt x="3749713" y="114943"/>
                  </a:moveTo>
                  <a:lnTo>
                    <a:pt x="3694353" y="114943"/>
                  </a:lnTo>
                  <a:lnTo>
                    <a:pt x="3675726" y="127643"/>
                  </a:lnTo>
                  <a:lnTo>
                    <a:pt x="3742137" y="127643"/>
                  </a:lnTo>
                  <a:lnTo>
                    <a:pt x="3749713" y="114943"/>
                  </a:lnTo>
                  <a:close/>
                </a:path>
                <a:path w="4284980" h="1655445">
                  <a:moveTo>
                    <a:pt x="3767408" y="114943"/>
                  </a:moveTo>
                  <a:lnTo>
                    <a:pt x="3749713" y="114943"/>
                  </a:lnTo>
                  <a:lnTo>
                    <a:pt x="3753346" y="127643"/>
                  </a:lnTo>
                  <a:lnTo>
                    <a:pt x="3758948" y="127643"/>
                  </a:lnTo>
                  <a:lnTo>
                    <a:pt x="3767408" y="114943"/>
                  </a:lnTo>
                  <a:close/>
                </a:path>
                <a:path w="4284980" h="1655445">
                  <a:moveTo>
                    <a:pt x="3767408" y="114943"/>
                  </a:moveTo>
                  <a:lnTo>
                    <a:pt x="3758948" y="127643"/>
                  </a:lnTo>
                  <a:lnTo>
                    <a:pt x="3767696" y="116229"/>
                  </a:lnTo>
                  <a:lnTo>
                    <a:pt x="3767408" y="114943"/>
                  </a:lnTo>
                  <a:close/>
                </a:path>
                <a:path w="4284980" h="1655445">
                  <a:moveTo>
                    <a:pt x="3767696" y="116229"/>
                  </a:moveTo>
                  <a:lnTo>
                    <a:pt x="3758948" y="127643"/>
                  </a:lnTo>
                  <a:lnTo>
                    <a:pt x="3770246" y="127643"/>
                  </a:lnTo>
                  <a:lnTo>
                    <a:pt x="3767696" y="116229"/>
                  </a:lnTo>
                  <a:close/>
                </a:path>
                <a:path w="4284980" h="1655445">
                  <a:moveTo>
                    <a:pt x="3876272" y="114943"/>
                  </a:moveTo>
                  <a:lnTo>
                    <a:pt x="3785753" y="114943"/>
                  </a:lnTo>
                  <a:lnTo>
                    <a:pt x="3776089" y="127643"/>
                  </a:lnTo>
                  <a:lnTo>
                    <a:pt x="3864750" y="127643"/>
                  </a:lnTo>
                  <a:lnTo>
                    <a:pt x="3876272" y="114943"/>
                  </a:lnTo>
                  <a:close/>
                </a:path>
                <a:path w="4284980" h="1655445">
                  <a:moveTo>
                    <a:pt x="3887259" y="125148"/>
                  </a:moveTo>
                  <a:lnTo>
                    <a:pt x="3885290" y="127643"/>
                  </a:lnTo>
                  <a:lnTo>
                    <a:pt x="3886588" y="127643"/>
                  </a:lnTo>
                  <a:lnTo>
                    <a:pt x="3887259" y="125148"/>
                  </a:lnTo>
                  <a:close/>
                </a:path>
                <a:path w="4284980" h="1655445">
                  <a:moveTo>
                    <a:pt x="3895312" y="114943"/>
                  </a:moveTo>
                  <a:lnTo>
                    <a:pt x="3890001" y="114943"/>
                  </a:lnTo>
                  <a:lnTo>
                    <a:pt x="3887259" y="125148"/>
                  </a:lnTo>
                  <a:lnTo>
                    <a:pt x="3895312" y="114943"/>
                  </a:lnTo>
                  <a:close/>
                </a:path>
                <a:path w="4284980" h="1655445">
                  <a:moveTo>
                    <a:pt x="3768681" y="114943"/>
                  </a:moveTo>
                  <a:lnTo>
                    <a:pt x="3767408" y="114943"/>
                  </a:lnTo>
                  <a:lnTo>
                    <a:pt x="3767696" y="116229"/>
                  </a:lnTo>
                  <a:lnTo>
                    <a:pt x="3768681" y="114943"/>
                  </a:lnTo>
                  <a:close/>
                </a:path>
                <a:path w="4284980" h="1655445">
                  <a:moveTo>
                    <a:pt x="3798528" y="102243"/>
                  </a:moveTo>
                  <a:lnTo>
                    <a:pt x="3737776" y="102243"/>
                  </a:lnTo>
                  <a:lnTo>
                    <a:pt x="3715061" y="114943"/>
                  </a:lnTo>
                  <a:lnTo>
                    <a:pt x="3790844" y="114943"/>
                  </a:lnTo>
                  <a:lnTo>
                    <a:pt x="3798528" y="102243"/>
                  </a:lnTo>
                  <a:close/>
                </a:path>
                <a:path w="4284980" h="1655445">
                  <a:moveTo>
                    <a:pt x="3933807" y="102243"/>
                  </a:moveTo>
                  <a:lnTo>
                    <a:pt x="3808685" y="102243"/>
                  </a:lnTo>
                  <a:lnTo>
                    <a:pt x="3808674" y="114943"/>
                  </a:lnTo>
                  <a:lnTo>
                    <a:pt x="3927592" y="114943"/>
                  </a:lnTo>
                  <a:lnTo>
                    <a:pt x="3933807" y="102243"/>
                  </a:lnTo>
                  <a:close/>
                </a:path>
                <a:path w="4284980" h="1655445">
                  <a:moveTo>
                    <a:pt x="3938325" y="102243"/>
                  </a:moveTo>
                  <a:lnTo>
                    <a:pt x="3933924" y="102243"/>
                  </a:lnTo>
                  <a:lnTo>
                    <a:pt x="3930581" y="114943"/>
                  </a:lnTo>
                  <a:lnTo>
                    <a:pt x="3934587" y="114943"/>
                  </a:lnTo>
                  <a:lnTo>
                    <a:pt x="3938325" y="102243"/>
                  </a:lnTo>
                  <a:close/>
                </a:path>
                <a:path w="4284980" h="1655445">
                  <a:moveTo>
                    <a:pt x="3837392" y="89543"/>
                  </a:moveTo>
                  <a:lnTo>
                    <a:pt x="3796547" y="89543"/>
                  </a:lnTo>
                  <a:lnTo>
                    <a:pt x="3774874" y="102243"/>
                  </a:lnTo>
                  <a:lnTo>
                    <a:pt x="3831274" y="102243"/>
                  </a:lnTo>
                  <a:lnTo>
                    <a:pt x="3837392" y="89543"/>
                  </a:lnTo>
                  <a:close/>
                </a:path>
                <a:path w="4284980" h="1655445">
                  <a:moveTo>
                    <a:pt x="3877457" y="89543"/>
                  </a:moveTo>
                  <a:lnTo>
                    <a:pt x="3869615" y="89543"/>
                  </a:lnTo>
                  <a:lnTo>
                    <a:pt x="3866337" y="102243"/>
                  </a:lnTo>
                  <a:lnTo>
                    <a:pt x="3877321" y="102243"/>
                  </a:lnTo>
                  <a:lnTo>
                    <a:pt x="3877457" y="89543"/>
                  </a:lnTo>
                  <a:close/>
                </a:path>
                <a:path w="4284980" h="1655445">
                  <a:moveTo>
                    <a:pt x="3970511" y="89543"/>
                  </a:moveTo>
                  <a:lnTo>
                    <a:pt x="3887028" y="89543"/>
                  </a:lnTo>
                  <a:lnTo>
                    <a:pt x="3877321" y="102243"/>
                  </a:lnTo>
                  <a:lnTo>
                    <a:pt x="3961846" y="102243"/>
                  </a:lnTo>
                  <a:lnTo>
                    <a:pt x="3970511" y="89543"/>
                  </a:lnTo>
                  <a:close/>
                </a:path>
                <a:path w="4284980" h="1655445">
                  <a:moveTo>
                    <a:pt x="3981345" y="89543"/>
                  </a:moveTo>
                  <a:lnTo>
                    <a:pt x="3975703" y="89543"/>
                  </a:lnTo>
                  <a:lnTo>
                    <a:pt x="3974030" y="102243"/>
                  </a:lnTo>
                  <a:lnTo>
                    <a:pt x="3981345" y="89543"/>
                  </a:lnTo>
                  <a:close/>
                </a:path>
                <a:path w="4284980" h="1655445">
                  <a:moveTo>
                    <a:pt x="3887859" y="76843"/>
                  </a:moveTo>
                  <a:lnTo>
                    <a:pt x="3855590" y="76843"/>
                  </a:lnTo>
                  <a:lnTo>
                    <a:pt x="3825361" y="89543"/>
                  </a:lnTo>
                  <a:lnTo>
                    <a:pt x="3880609" y="89543"/>
                  </a:lnTo>
                  <a:lnTo>
                    <a:pt x="3887859" y="76843"/>
                  </a:lnTo>
                  <a:close/>
                </a:path>
                <a:path w="4284980" h="1655445">
                  <a:moveTo>
                    <a:pt x="3983894" y="76843"/>
                  </a:moveTo>
                  <a:lnTo>
                    <a:pt x="3927173" y="76843"/>
                  </a:lnTo>
                  <a:lnTo>
                    <a:pt x="3924047" y="89543"/>
                  </a:lnTo>
                  <a:lnTo>
                    <a:pt x="3984114" y="89543"/>
                  </a:lnTo>
                  <a:lnTo>
                    <a:pt x="3983894" y="76843"/>
                  </a:lnTo>
                  <a:close/>
                </a:path>
                <a:path w="4284980" h="1655445">
                  <a:moveTo>
                    <a:pt x="4017238" y="76843"/>
                  </a:moveTo>
                  <a:lnTo>
                    <a:pt x="3997439" y="76843"/>
                  </a:lnTo>
                  <a:lnTo>
                    <a:pt x="3984114" y="89543"/>
                  </a:lnTo>
                  <a:lnTo>
                    <a:pt x="4010939" y="89543"/>
                  </a:lnTo>
                  <a:lnTo>
                    <a:pt x="4017238" y="76843"/>
                  </a:lnTo>
                  <a:close/>
                </a:path>
                <a:path w="4284980" h="1655445">
                  <a:moveTo>
                    <a:pt x="3938272" y="64143"/>
                  </a:moveTo>
                  <a:lnTo>
                    <a:pt x="3904301" y="64143"/>
                  </a:lnTo>
                  <a:lnTo>
                    <a:pt x="3894655" y="76843"/>
                  </a:lnTo>
                  <a:lnTo>
                    <a:pt x="3929288" y="76843"/>
                  </a:lnTo>
                  <a:lnTo>
                    <a:pt x="3938272" y="64143"/>
                  </a:lnTo>
                  <a:close/>
                </a:path>
                <a:path w="4284980" h="1655445">
                  <a:moveTo>
                    <a:pt x="3964597" y="64143"/>
                  </a:moveTo>
                  <a:lnTo>
                    <a:pt x="3959413" y="64143"/>
                  </a:lnTo>
                  <a:lnTo>
                    <a:pt x="3960209" y="76843"/>
                  </a:lnTo>
                  <a:lnTo>
                    <a:pt x="3962929" y="76843"/>
                  </a:lnTo>
                  <a:lnTo>
                    <a:pt x="3964597" y="64143"/>
                  </a:lnTo>
                  <a:close/>
                </a:path>
                <a:path w="4284980" h="1655445">
                  <a:moveTo>
                    <a:pt x="3989517" y="64143"/>
                  </a:moveTo>
                  <a:lnTo>
                    <a:pt x="3967029" y="76843"/>
                  </a:lnTo>
                  <a:lnTo>
                    <a:pt x="3986197" y="76843"/>
                  </a:lnTo>
                  <a:lnTo>
                    <a:pt x="3986918" y="75992"/>
                  </a:lnTo>
                  <a:lnTo>
                    <a:pt x="3989517" y="64143"/>
                  </a:lnTo>
                  <a:close/>
                </a:path>
                <a:path w="4284980" h="1655445">
                  <a:moveTo>
                    <a:pt x="3986918" y="75992"/>
                  </a:moveTo>
                  <a:lnTo>
                    <a:pt x="3986197" y="76843"/>
                  </a:lnTo>
                  <a:lnTo>
                    <a:pt x="3986732" y="76843"/>
                  </a:lnTo>
                  <a:lnTo>
                    <a:pt x="3986918" y="75992"/>
                  </a:lnTo>
                  <a:close/>
                </a:path>
                <a:path w="4284980" h="1655445">
                  <a:moveTo>
                    <a:pt x="4013626" y="64143"/>
                  </a:moveTo>
                  <a:lnTo>
                    <a:pt x="3996950" y="64143"/>
                  </a:lnTo>
                  <a:lnTo>
                    <a:pt x="3986918" y="75992"/>
                  </a:lnTo>
                  <a:lnTo>
                    <a:pt x="3986732" y="76843"/>
                  </a:lnTo>
                  <a:lnTo>
                    <a:pt x="4003600" y="76843"/>
                  </a:lnTo>
                  <a:lnTo>
                    <a:pt x="4013626" y="64143"/>
                  </a:lnTo>
                  <a:close/>
                </a:path>
                <a:path w="4284980" h="1655445">
                  <a:moveTo>
                    <a:pt x="4041714" y="64143"/>
                  </a:moveTo>
                  <a:lnTo>
                    <a:pt x="4037966" y="76843"/>
                  </a:lnTo>
                  <a:lnTo>
                    <a:pt x="4042740" y="76843"/>
                  </a:lnTo>
                  <a:lnTo>
                    <a:pt x="4041714" y="64143"/>
                  </a:lnTo>
                  <a:close/>
                </a:path>
                <a:path w="4284980" h="1655445">
                  <a:moveTo>
                    <a:pt x="4086864" y="64143"/>
                  </a:moveTo>
                  <a:lnTo>
                    <a:pt x="4052863" y="64143"/>
                  </a:lnTo>
                  <a:lnTo>
                    <a:pt x="4046698" y="76843"/>
                  </a:lnTo>
                  <a:lnTo>
                    <a:pt x="4076792" y="76843"/>
                  </a:lnTo>
                  <a:lnTo>
                    <a:pt x="4086864" y="64143"/>
                  </a:lnTo>
                  <a:close/>
                </a:path>
                <a:path w="4284980" h="1655445">
                  <a:moveTo>
                    <a:pt x="3987055" y="51443"/>
                  </a:moveTo>
                  <a:lnTo>
                    <a:pt x="3951559" y="51443"/>
                  </a:lnTo>
                  <a:lnTo>
                    <a:pt x="3922430" y="64143"/>
                  </a:lnTo>
                  <a:lnTo>
                    <a:pt x="3973703" y="64143"/>
                  </a:lnTo>
                  <a:lnTo>
                    <a:pt x="3987055" y="51443"/>
                  </a:lnTo>
                  <a:close/>
                </a:path>
                <a:path w="4284980" h="1655445">
                  <a:moveTo>
                    <a:pt x="4008042" y="51443"/>
                  </a:moveTo>
                  <a:lnTo>
                    <a:pt x="4002217" y="51443"/>
                  </a:lnTo>
                  <a:lnTo>
                    <a:pt x="3998214" y="64143"/>
                  </a:lnTo>
                  <a:lnTo>
                    <a:pt x="4000365" y="64143"/>
                  </a:lnTo>
                  <a:lnTo>
                    <a:pt x="4008042" y="51443"/>
                  </a:lnTo>
                  <a:close/>
                </a:path>
                <a:path w="4284980" h="1655445">
                  <a:moveTo>
                    <a:pt x="4079705" y="51443"/>
                  </a:moveTo>
                  <a:lnTo>
                    <a:pt x="4056152" y="51443"/>
                  </a:lnTo>
                  <a:lnTo>
                    <a:pt x="4048196" y="64143"/>
                  </a:lnTo>
                  <a:lnTo>
                    <a:pt x="4069567" y="64143"/>
                  </a:lnTo>
                  <a:lnTo>
                    <a:pt x="4079705" y="51443"/>
                  </a:lnTo>
                  <a:close/>
                </a:path>
                <a:path w="4284980" h="1655445">
                  <a:moveTo>
                    <a:pt x="4104539" y="51443"/>
                  </a:moveTo>
                  <a:lnTo>
                    <a:pt x="4097933" y="51443"/>
                  </a:lnTo>
                  <a:lnTo>
                    <a:pt x="4089506" y="64143"/>
                  </a:lnTo>
                  <a:lnTo>
                    <a:pt x="4097063" y="64143"/>
                  </a:lnTo>
                  <a:lnTo>
                    <a:pt x="4104539" y="51443"/>
                  </a:lnTo>
                  <a:close/>
                </a:path>
                <a:path w="4284980" h="1655445">
                  <a:moveTo>
                    <a:pt x="4113010" y="51443"/>
                  </a:moveTo>
                  <a:lnTo>
                    <a:pt x="4111778" y="51443"/>
                  </a:lnTo>
                  <a:lnTo>
                    <a:pt x="4109398" y="64143"/>
                  </a:lnTo>
                  <a:lnTo>
                    <a:pt x="4112916" y="64143"/>
                  </a:lnTo>
                  <a:lnTo>
                    <a:pt x="4113010" y="51443"/>
                  </a:lnTo>
                  <a:close/>
                </a:path>
                <a:path w="4284980" h="1655445">
                  <a:moveTo>
                    <a:pt x="4137892" y="51443"/>
                  </a:moveTo>
                  <a:lnTo>
                    <a:pt x="4121555" y="51443"/>
                  </a:lnTo>
                  <a:lnTo>
                    <a:pt x="4116392" y="64143"/>
                  </a:lnTo>
                  <a:lnTo>
                    <a:pt x="4130425" y="64143"/>
                  </a:lnTo>
                  <a:lnTo>
                    <a:pt x="4137892" y="51443"/>
                  </a:lnTo>
                  <a:close/>
                </a:path>
                <a:path w="4284980" h="1655445">
                  <a:moveTo>
                    <a:pt x="4009890" y="41180"/>
                  </a:moveTo>
                  <a:lnTo>
                    <a:pt x="3993871" y="51443"/>
                  </a:lnTo>
                  <a:lnTo>
                    <a:pt x="4009171" y="51443"/>
                  </a:lnTo>
                  <a:lnTo>
                    <a:pt x="4009890" y="41180"/>
                  </a:lnTo>
                  <a:close/>
                </a:path>
                <a:path w="4284980" h="1655445">
                  <a:moveTo>
                    <a:pt x="4039431" y="38743"/>
                  </a:moveTo>
                  <a:lnTo>
                    <a:pt x="4020463" y="38743"/>
                  </a:lnTo>
                  <a:lnTo>
                    <a:pt x="4014060" y="51443"/>
                  </a:lnTo>
                  <a:lnTo>
                    <a:pt x="4033494" y="51443"/>
                  </a:lnTo>
                  <a:lnTo>
                    <a:pt x="4039431" y="38743"/>
                  </a:lnTo>
                  <a:close/>
                </a:path>
                <a:path w="4284980" h="1655445">
                  <a:moveTo>
                    <a:pt x="4043251" y="42817"/>
                  </a:moveTo>
                  <a:lnTo>
                    <a:pt x="4045463" y="51443"/>
                  </a:lnTo>
                  <a:lnTo>
                    <a:pt x="4047206" y="48673"/>
                  </a:lnTo>
                  <a:lnTo>
                    <a:pt x="4043251" y="42817"/>
                  </a:lnTo>
                  <a:close/>
                </a:path>
                <a:path w="4284980" h="1655445">
                  <a:moveTo>
                    <a:pt x="4060505" y="38743"/>
                  </a:moveTo>
                  <a:lnTo>
                    <a:pt x="4053452" y="38743"/>
                  </a:lnTo>
                  <a:lnTo>
                    <a:pt x="4047206" y="48673"/>
                  </a:lnTo>
                  <a:lnTo>
                    <a:pt x="4049077" y="51443"/>
                  </a:lnTo>
                  <a:lnTo>
                    <a:pt x="4060505" y="38743"/>
                  </a:lnTo>
                  <a:close/>
                </a:path>
                <a:path w="4284980" h="1655445">
                  <a:moveTo>
                    <a:pt x="4102594" y="38743"/>
                  </a:moveTo>
                  <a:lnTo>
                    <a:pt x="4100843" y="38743"/>
                  </a:lnTo>
                  <a:lnTo>
                    <a:pt x="4095469" y="51443"/>
                  </a:lnTo>
                  <a:lnTo>
                    <a:pt x="4098974" y="51443"/>
                  </a:lnTo>
                  <a:lnTo>
                    <a:pt x="4102594" y="38743"/>
                  </a:lnTo>
                  <a:close/>
                </a:path>
                <a:path w="4284980" h="1655445">
                  <a:moveTo>
                    <a:pt x="4141507" y="38743"/>
                  </a:moveTo>
                  <a:lnTo>
                    <a:pt x="4115109" y="38743"/>
                  </a:lnTo>
                  <a:lnTo>
                    <a:pt x="4108577" y="51443"/>
                  </a:lnTo>
                  <a:lnTo>
                    <a:pt x="4124839" y="51443"/>
                  </a:lnTo>
                  <a:lnTo>
                    <a:pt x="4141507" y="38743"/>
                  </a:lnTo>
                  <a:close/>
                </a:path>
                <a:path w="4284980" h="1655445">
                  <a:moveTo>
                    <a:pt x="4166223" y="38743"/>
                  </a:moveTo>
                  <a:lnTo>
                    <a:pt x="4159391" y="51443"/>
                  </a:lnTo>
                  <a:lnTo>
                    <a:pt x="4162297" y="51443"/>
                  </a:lnTo>
                  <a:lnTo>
                    <a:pt x="4166223" y="38743"/>
                  </a:lnTo>
                  <a:close/>
                </a:path>
                <a:path w="4284980" h="1655445">
                  <a:moveTo>
                    <a:pt x="4188013" y="38743"/>
                  </a:moveTo>
                  <a:lnTo>
                    <a:pt x="4171770" y="38743"/>
                  </a:lnTo>
                  <a:lnTo>
                    <a:pt x="4163783" y="51443"/>
                  </a:lnTo>
                  <a:lnTo>
                    <a:pt x="4186359" y="51443"/>
                  </a:lnTo>
                  <a:lnTo>
                    <a:pt x="4188013" y="38743"/>
                  </a:lnTo>
                  <a:close/>
                </a:path>
                <a:path w="4284980" h="1655445">
                  <a:moveTo>
                    <a:pt x="4193361" y="38743"/>
                  </a:moveTo>
                  <a:lnTo>
                    <a:pt x="4191699" y="38743"/>
                  </a:lnTo>
                  <a:lnTo>
                    <a:pt x="4186359" y="51443"/>
                  </a:lnTo>
                  <a:lnTo>
                    <a:pt x="4189181" y="51443"/>
                  </a:lnTo>
                  <a:lnTo>
                    <a:pt x="4193361" y="38743"/>
                  </a:lnTo>
                  <a:close/>
                </a:path>
                <a:path w="4284980" h="1655445">
                  <a:moveTo>
                    <a:pt x="4042206" y="38743"/>
                  </a:moveTo>
                  <a:lnTo>
                    <a:pt x="4040500" y="38743"/>
                  </a:lnTo>
                  <a:lnTo>
                    <a:pt x="4043251" y="42817"/>
                  </a:lnTo>
                  <a:lnTo>
                    <a:pt x="4042206" y="38743"/>
                  </a:lnTo>
                  <a:close/>
                </a:path>
                <a:path w="4284980" h="1655445">
                  <a:moveTo>
                    <a:pt x="4013694" y="38743"/>
                  </a:moveTo>
                  <a:lnTo>
                    <a:pt x="4010061" y="38743"/>
                  </a:lnTo>
                  <a:lnTo>
                    <a:pt x="4009890" y="41180"/>
                  </a:lnTo>
                  <a:lnTo>
                    <a:pt x="4013694" y="38743"/>
                  </a:lnTo>
                  <a:close/>
                </a:path>
                <a:path w="4284980" h="1655445">
                  <a:moveTo>
                    <a:pt x="4025832" y="26043"/>
                  </a:moveTo>
                  <a:lnTo>
                    <a:pt x="4020751" y="38743"/>
                  </a:lnTo>
                  <a:lnTo>
                    <a:pt x="4036703" y="38743"/>
                  </a:lnTo>
                  <a:lnTo>
                    <a:pt x="4025832" y="26043"/>
                  </a:lnTo>
                  <a:close/>
                </a:path>
                <a:path w="4284980" h="1655445">
                  <a:moveTo>
                    <a:pt x="4045499" y="26043"/>
                  </a:moveTo>
                  <a:lnTo>
                    <a:pt x="4041777" y="26043"/>
                  </a:lnTo>
                  <a:lnTo>
                    <a:pt x="4036703" y="38743"/>
                  </a:lnTo>
                  <a:lnTo>
                    <a:pt x="4041748" y="38743"/>
                  </a:lnTo>
                  <a:lnTo>
                    <a:pt x="4045499" y="26043"/>
                  </a:lnTo>
                  <a:close/>
                </a:path>
                <a:path w="4284980" h="1655445">
                  <a:moveTo>
                    <a:pt x="4068153" y="26043"/>
                  </a:moveTo>
                  <a:lnTo>
                    <a:pt x="4053347" y="26043"/>
                  </a:lnTo>
                  <a:lnTo>
                    <a:pt x="4043217" y="38743"/>
                  </a:lnTo>
                  <a:lnTo>
                    <a:pt x="4068373" y="38743"/>
                  </a:lnTo>
                  <a:lnTo>
                    <a:pt x="4068153" y="26043"/>
                  </a:lnTo>
                  <a:close/>
                </a:path>
                <a:path w="4284980" h="1655445">
                  <a:moveTo>
                    <a:pt x="4085357" y="26043"/>
                  </a:moveTo>
                  <a:lnTo>
                    <a:pt x="4073158" y="26043"/>
                  </a:lnTo>
                  <a:lnTo>
                    <a:pt x="4068373" y="38743"/>
                  </a:lnTo>
                  <a:lnTo>
                    <a:pt x="4073146" y="38743"/>
                  </a:lnTo>
                  <a:lnTo>
                    <a:pt x="4085357" y="26043"/>
                  </a:lnTo>
                  <a:close/>
                </a:path>
                <a:path w="4284980" h="1655445">
                  <a:moveTo>
                    <a:pt x="4100278" y="26043"/>
                  </a:moveTo>
                  <a:lnTo>
                    <a:pt x="4088835" y="26043"/>
                  </a:lnTo>
                  <a:lnTo>
                    <a:pt x="4087255" y="38743"/>
                  </a:lnTo>
                  <a:lnTo>
                    <a:pt x="4097859" y="38743"/>
                  </a:lnTo>
                  <a:lnTo>
                    <a:pt x="4100278" y="26043"/>
                  </a:lnTo>
                  <a:close/>
                </a:path>
                <a:path w="4284980" h="1655445">
                  <a:moveTo>
                    <a:pt x="4171605" y="26043"/>
                  </a:moveTo>
                  <a:lnTo>
                    <a:pt x="4154931" y="26043"/>
                  </a:lnTo>
                  <a:lnTo>
                    <a:pt x="4159135" y="38743"/>
                  </a:lnTo>
                  <a:lnTo>
                    <a:pt x="4160349" y="38743"/>
                  </a:lnTo>
                  <a:lnTo>
                    <a:pt x="4171605" y="26043"/>
                  </a:lnTo>
                  <a:close/>
                </a:path>
                <a:path w="4284980" h="1655445">
                  <a:moveTo>
                    <a:pt x="4198538" y="26043"/>
                  </a:moveTo>
                  <a:lnTo>
                    <a:pt x="4174489" y="26043"/>
                  </a:lnTo>
                  <a:lnTo>
                    <a:pt x="4167908" y="38743"/>
                  </a:lnTo>
                  <a:lnTo>
                    <a:pt x="4189673" y="38743"/>
                  </a:lnTo>
                  <a:lnTo>
                    <a:pt x="4198191" y="29346"/>
                  </a:lnTo>
                  <a:lnTo>
                    <a:pt x="4198538" y="26043"/>
                  </a:lnTo>
                  <a:close/>
                </a:path>
                <a:path w="4284980" h="1655445">
                  <a:moveTo>
                    <a:pt x="4202055" y="26043"/>
                  </a:moveTo>
                  <a:lnTo>
                    <a:pt x="4201186" y="26043"/>
                  </a:lnTo>
                  <a:lnTo>
                    <a:pt x="4198191" y="29346"/>
                  </a:lnTo>
                  <a:lnTo>
                    <a:pt x="4197206" y="38743"/>
                  </a:lnTo>
                  <a:lnTo>
                    <a:pt x="4202055" y="26043"/>
                  </a:lnTo>
                  <a:close/>
                </a:path>
                <a:path w="4284980" h="1655445">
                  <a:moveTo>
                    <a:pt x="4228159" y="26043"/>
                  </a:moveTo>
                  <a:lnTo>
                    <a:pt x="4220044" y="38743"/>
                  </a:lnTo>
                  <a:lnTo>
                    <a:pt x="4226305" y="38743"/>
                  </a:lnTo>
                  <a:lnTo>
                    <a:pt x="4228159" y="26043"/>
                  </a:lnTo>
                  <a:close/>
                </a:path>
                <a:path w="4284980" h="1655445">
                  <a:moveTo>
                    <a:pt x="4201186" y="26043"/>
                  </a:moveTo>
                  <a:lnTo>
                    <a:pt x="4198538" y="26043"/>
                  </a:lnTo>
                  <a:lnTo>
                    <a:pt x="4198191" y="29346"/>
                  </a:lnTo>
                  <a:lnTo>
                    <a:pt x="4201186" y="26043"/>
                  </a:lnTo>
                  <a:close/>
                </a:path>
                <a:path w="4284980" h="1655445">
                  <a:moveTo>
                    <a:pt x="4117637" y="13343"/>
                  </a:moveTo>
                  <a:lnTo>
                    <a:pt x="4103210" y="13343"/>
                  </a:lnTo>
                  <a:lnTo>
                    <a:pt x="4099932" y="26043"/>
                  </a:lnTo>
                  <a:lnTo>
                    <a:pt x="4114763" y="26043"/>
                  </a:lnTo>
                  <a:lnTo>
                    <a:pt x="4117637" y="13343"/>
                  </a:lnTo>
                  <a:close/>
                </a:path>
                <a:path w="4284980" h="1655445">
                  <a:moveTo>
                    <a:pt x="4243360" y="14350"/>
                  </a:moveTo>
                  <a:lnTo>
                    <a:pt x="4230693" y="26043"/>
                  </a:lnTo>
                  <a:lnTo>
                    <a:pt x="4234135" y="26043"/>
                  </a:lnTo>
                  <a:lnTo>
                    <a:pt x="4243360" y="14350"/>
                  </a:lnTo>
                  <a:close/>
                </a:path>
                <a:path w="4284980" h="1655445">
                  <a:moveTo>
                    <a:pt x="4244450" y="13343"/>
                  </a:moveTo>
                  <a:lnTo>
                    <a:pt x="4244154" y="13343"/>
                  </a:lnTo>
                  <a:lnTo>
                    <a:pt x="4243360" y="14350"/>
                  </a:lnTo>
                  <a:lnTo>
                    <a:pt x="4244450" y="13343"/>
                  </a:lnTo>
                  <a:close/>
                </a:path>
                <a:path w="4284980" h="1655445">
                  <a:moveTo>
                    <a:pt x="4278901" y="0"/>
                  </a:moveTo>
                  <a:lnTo>
                    <a:pt x="4271388" y="2461"/>
                  </a:lnTo>
                  <a:lnTo>
                    <a:pt x="4271869" y="3991"/>
                  </a:lnTo>
                  <a:lnTo>
                    <a:pt x="4274165" y="5482"/>
                  </a:lnTo>
                  <a:lnTo>
                    <a:pt x="4272095" y="7829"/>
                  </a:lnTo>
                  <a:lnTo>
                    <a:pt x="4284628" y="5230"/>
                  </a:lnTo>
                  <a:lnTo>
                    <a:pt x="4282349" y="3748"/>
                  </a:lnTo>
                  <a:lnTo>
                    <a:pt x="4277940" y="3251"/>
                  </a:lnTo>
                  <a:lnTo>
                    <a:pt x="4275443" y="2436"/>
                  </a:lnTo>
                  <a:lnTo>
                    <a:pt x="4278901" y="0"/>
                  </a:lnTo>
                  <a:close/>
                </a:path>
                <a:path w="4284980" h="1655445">
                  <a:moveTo>
                    <a:pt x="37361" y="1640468"/>
                  </a:moveTo>
                  <a:lnTo>
                    <a:pt x="35607" y="1645020"/>
                  </a:lnTo>
                  <a:lnTo>
                    <a:pt x="25045" y="1646703"/>
                  </a:lnTo>
                  <a:lnTo>
                    <a:pt x="18427" y="1651137"/>
                  </a:lnTo>
                  <a:lnTo>
                    <a:pt x="16711" y="1654898"/>
                  </a:lnTo>
                  <a:lnTo>
                    <a:pt x="26279" y="1654850"/>
                  </a:lnTo>
                  <a:lnTo>
                    <a:pt x="26834" y="1653578"/>
                  </a:lnTo>
                  <a:lnTo>
                    <a:pt x="22206" y="1653578"/>
                  </a:lnTo>
                  <a:lnTo>
                    <a:pt x="26571" y="1649411"/>
                  </a:lnTo>
                  <a:lnTo>
                    <a:pt x="30741" y="1646598"/>
                  </a:lnTo>
                  <a:lnTo>
                    <a:pt x="42085" y="1646598"/>
                  </a:lnTo>
                  <a:lnTo>
                    <a:pt x="42938" y="1645443"/>
                  </a:lnTo>
                  <a:lnTo>
                    <a:pt x="37600" y="1645443"/>
                  </a:lnTo>
                  <a:lnTo>
                    <a:pt x="38103" y="1643275"/>
                  </a:lnTo>
                  <a:lnTo>
                    <a:pt x="39916" y="1640560"/>
                  </a:lnTo>
                  <a:lnTo>
                    <a:pt x="37361" y="1640468"/>
                  </a:lnTo>
                  <a:close/>
                </a:path>
                <a:path w="4284980" h="1655445">
                  <a:moveTo>
                    <a:pt x="28162" y="1650531"/>
                  </a:moveTo>
                  <a:lnTo>
                    <a:pt x="22206" y="1653578"/>
                  </a:lnTo>
                  <a:lnTo>
                    <a:pt x="26834" y="1653578"/>
                  </a:lnTo>
                  <a:lnTo>
                    <a:pt x="28162" y="1650531"/>
                  </a:lnTo>
                  <a:close/>
                </a:path>
                <a:path w="4284980" h="1655445">
                  <a:moveTo>
                    <a:pt x="42085" y="1646598"/>
                  </a:moveTo>
                  <a:lnTo>
                    <a:pt x="30741" y="1646598"/>
                  </a:lnTo>
                  <a:lnTo>
                    <a:pt x="32596" y="1647336"/>
                  </a:lnTo>
                  <a:lnTo>
                    <a:pt x="39184" y="1650524"/>
                  </a:lnTo>
                  <a:lnTo>
                    <a:pt x="42085" y="1646598"/>
                  </a:lnTo>
                  <a:close/>
                </a:path>
                <a:path w="4284980" h="1655445">
                  <a:moveTo>
                    <a:pt x="44082" y="1643896"/>
                  </a:moveTo>
                  <a:lnTo>
                    <a:pt x="37600" y="1645443"/>
                  </a:lnTo>
                  <a:lnTo>
                    <a:pt x="42938" y="1645443"/>
                  </a:lnTo>
                  <a:lnTo>
                    <a:pt x="44082" y="1643896"/>
                  </a:lnTo>
                  <a:close/>
                </a:path>
                <a:path w="4284980" h="1655445">
                  <a:moveTo>
                    <a:pt x="53865" y="1638777"/>
                  </a:moveTo>
                  <a:lnTo>
                    <a:pt x="52225" y="1638777"/>
                  </a:lnTo>
                  <a:lnTo>
                    <a:pt x="45969" y="1642988"/>
                  </a:lnTo>
                  <a:lnTo>
                    <a:pt x="52258" y="1640542"/>
                  </a:lnTo>
                  <a:lnTo>
                    <a:pt x="53865" y="1638777"/>
                  </a:lnTo>
                  <a:close/>
                </a:path>
                <a:path w="4284980" h="1655445">
                  <a:moveTo>
                    <a:pt x="58108" y="1632728"/>
                  </a:moveTo>
                  <a:lnTo>
                    <a:pt x="53619" y="1632728"/>
                  </a:lnTo>
                  <a:lnTo>
                    <a:pt x="53354" y="1633961"/>
                  </a:lnTo>
                  <a:lnTo>
                    <a:pt x="53022" y="1635077"/>
                  </a:lnTo>
                  <a:lnTo>
                    <a:pt x="50670" y="1636862"/>
                  </a:lnTo>
                  <a:lnTo>
                    <a:pt x="46200" y="1639140"/>
                  </a:lnTo>
                  <a:lnTo>
                    <a:pt x="52225" y="1638777"/>
                  </a:lnTo>
                  <a:lnTo>
                    <a:pt x="53865" y="1638777"/>
                  </a:lnTo>
                  <a:lnTo>
                    <a:pt x="54267" y="1638336"/>
                  </a:lnTo>
                  <a:lnTo>
                    <a:pt x="57058" y="1636270"/>
                  </a:lnTo>
                  <a:lnTo>
                    <a:pt x="54477" y="1636270"/>
                  </a:lnTo>
                  <a:lnTo>
                    <a:pt x="56101" y="1634483"/>
                  </a:lnTo>
                  <a:lnTo>
                    <a:pt x="58108" y="1632728"/>
                  </a:lnTo>
                  <a:close/>
                </a:path>
                <a:path w="4284980" h="1655445">
                  <a:moveTo>
                    <a:pt x="62047" y="1632306"/>
                  </a:moveTo>
                  <a:lnTo>
                    <a:pt x="58021" y="1633745"/>
                  </a:lnTo>
                  <a:lnTo>
                    <a:pt x="54477" y="1636270"/>
                  </a:lnTo>
                  <a:lnTo>
                    <a:pt x="57058" y="1636270"/>
                  </a:lnTo>
                  <a:lnTo>
                    <a:pt x="59163" y="1634713"/>
                  </a:lnTo>
                  <a:lnTo>
                    <a:pt x="62047" y="1632306"/>
                  </a:lnTo>
                  <a:close/>
                </a:path>
                <a:path w="4284980" h="1655445">
                  <a:moveTo>
                    <a:pt x="64615" y="1627571"/>
                  </a:moveTo>
                  <a:lnTo>
                    <a:pt x="59612" y="1630605"/>
                  </a:lnTo>
                  <a:lnTo>
                    <a:pt x="48686" y="1632475"/>
                  </a:lnTo>
                  <a:lnTo>
                    <a:pt x="48817" y="1635268"/>
                  </a:lnTo>
                  <a:lnTo>
                    <a:pt x="53619" y="1632728"/>
                  </a:lnTo>
                  <a:lnTo>
                    <a:pt x="58108" y="1632728"/>
                  </a:lnTo>
                  <a:lnTo>
                    <a:pt x="60333" y="1630782"/>
                  </a:lnTo>
                  <a:lnTo>
                    <a:pt x="64615" y="1627571"/>
                  </a:lnTo>
                  <a:close/>
                </a:path>
              </a:pathLst>
            </a:custGeom>
            <a:solidFill>
              <a:srgbClr val="1DB100"/>
            </a:solidFill>
          </p:spPr>
          <p:txBody>
            <a:bodyPr wrap="square" lIns="0" tIns="0" rIns="0" bIns="0" rtlCol="0"/>
            <a:lstStyle/>
            <a:p>
              <a:endParaRPr sz="637"/>
            </a:p>
          </p:txBody>
        </p:sp>
        <p:pic>
          <p:nvPicPr>
            <p:cNvPr id="19" name="object 19">
              <a:extLst>
                <a:ext uri="{FF2B5EF4-FFF2-40B4-BE49-F238E27FC236}">
                  <a16:creationId xmlns:a16="http://schemas.microsoft.com/office/drawing/2014/main" id="{E3FB7F68-7C5F-DFAA-C352-A18C4B0933DD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969700" y="7991044"/>
              <a:ext cx="383663" cy="401320"/>
            </a:xfrm>
            <a:prstGeom prst="rect">
              <a:avLst/>
            </a:prstGeom>
          </p:spPr>
        </p:pic>
        <p:pic>
          <p:nvPicPr>
            <p:cNvPr id="20" name="object 20">
              <a:extLst>
                <a:ext uri="{FF2B5EF4-FFF2-40B4-BE49-F238E27FC236}">
                  <a16:creationId xmlns:a16="http://schemas.microsoft.com/office/drawing/2014/main" id="{A3D8CB30-06F8-A8AD-1930-B66D02417F33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00811" y="10629658"/>
              <a:ext cx="4776160" cy="97536"/>
            </a:xfrm>
            <a:prstGeom prst="rect">
              <a:avLst/>
            </a:prstGeom>
          </p:spPr>
        </p:pic>
        <p:pic>
          <p:nvPicPr>
            <p:cNvPr id="21" name="object 21">
              <a:extLst>
                <a:ext uri="{FF2B5EF4-FFF2-40B4-BE49-F238E27FC236}">
                  <a16:creationId xmlns:a16="http://schemas.microsoft.com/office/drawing/2014/main" id="{62FF0375-BE4B-0168-78EC-B7F866FD3394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723950" y="9602589"/>
              <a:ext cx="1070508" cy="991870"/>
            </a:xfrm>
            <a:prstGeom prst="rect">
              <a:avLst/>
            </a:prstGeom>
          </p:spPr>
        </p:pic>
        <p:pic>
          <p:nvPicPr>
            <p:cNvPr id="22" name="object 22">
              <a:extLst>
                <a:ext uri="{FF2B5EF4-FFF2-40B4-BE49-F238E27FC236}">
                  <a16:creationId xmlns:a16="http://schemas.microsoft.com/office/drawing/2014/main" id="{AD5BD6A2-E602-028A-AD68-E01245ABA2FB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358806" y="5256769"/>
              <a:ext cx="3510419" cy="2362200"/>
            </a:xfrm>
            <a:prstGeom prst="rect">
              <a:avLst/>
            </a:prstGeom>
          </p:spPr>
        </p:pic>
      </p:grpSp>
      <p:sp>
        <p:nvSpPr>
          <p:cNvPr id="23" name="object 23">
            <a:extLst>
              <a:ext uri="{FF2B5EF4-FFF2-40B4-BE49-F238E27FC236}">
                <a16:creationId xmlns:a16="http://schemas.microsoft.com/office/drawing/2014/main" id="{36DBDB44-F52A-6697-FDEA-3CD3BD079ED0}"/>
              </a:ext>
            </a:extLst>
          </p:cNvPr>
          <p:cNvSpPr txBox="1"/>
          <p:nvPr/>
        </p:nvSpPr>
        <p:spPr>
          <a:xfrm>
            <a:off x="6791151" y="2770421"/>
            <a:ext cx="1074619" cy="29400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5776">
              <a:spcBef>
                <a:spcPts val="55"/>
              </a:spcBef>
            </a:pPr>
            <a:r>
              <a:rPr sz="1865" dirty="0"/>
              <a:t>V</a:t>
            </a:r>
            <a:r>
              <a:rPr sz="1865" spc="-98" dirty="0"/>
              <a:t> </a:t>
            </a:r>
            <a:r>
              <a:rPr sz="1865" spc="36" dirty="0"/>
              <a:t>Cached</a:t>
            </a:r>
            <a:endParaRPr sz="1865"/>
          </a:p>
        </p:txBody>
      </p:sp>
      <p:grpSp>
        <p:nvGrpSpPr>
          <p:cNvPr id="26" name="object 26">
            <a:extLst>
              <a:ext uri="{FF2B5EF4-FFF2-40B4-BE49-F238E27FC236}">
                <a16:creationId xmlns:a16="http://schemas.microsoft.com/office/drawing/2014/main" id="{94BAC84D-FBDC-2E5E-CCDD-72E6B17E1387}"/>
              </a:ext>
            </a:extLst>
          </p:cNvPr>
          <p:cNvGrpSpPr/>
          <p:nvPr/>
        </p:nvGrpSpPr>
        <p:grpSpPr>
          <a:xfrm>
            <a:off x="4997881" y="2352510"/>
            <a:ext cx="3129997" cy="1366305"/>
            <a:chOff x="10988461" y="5172617"/>
            <a:chExt cx="6882130" cy="3004185"/>
          </a:xfrm>
        </p:grpSpPr>
        <p:sp>
          <p:nvSpPr>
            <p:cNvPr id="27" name="object 27">
              <a:extLst>
                <a:ext uri="{FF2B5EF4-FFF2-40B4-BE49-F238E27FC236}">
                  <a16:creationId xmlns:a16="http://schemas.microsoft.com/office/drawing/2014/main" id="{8C3DEEEC-C4A7-F629-9163-CCB2B3665EB6}"/>
                </a:ext>
              </a:extLst>
            </p:cNvPr>
            <p:cNvSpPr/>
            <p:nvPr/>
          </p:nvSpPr>
          <p:spPr>
            <a:xfrm>
              <a:off x="11009402" y="5193559"/>
              <a:ext cx="538480" cy="2962275"/>
            </a:xfrm>
            <a:custGeom>
              <a:avLst/>
              <a:gdLst/>
              <a:ahLst/>
              <a:cxnLst/>
              <a:rect l="l" t="t" r="r" b="b"/>
              <a:pathLst>
                <a:path w="538479" h="2962275">
                  <a:moveTo>
                    <a:pt x="537859" y="0"/>
                  </a:moveTo>
                  <a:lnTo>
                    <a:pt x="0" y="0"/>
                  </a:lnTo>
                  <a:lnTo>
                    <a:pt x="0" y="2961870"/>
                  </a:lnTo>
                  <a:lnTo>
                    <a:pt x="537859" y="2961870"/>
                  </a:lnTo>
                  <a:lnTo>
                    <a:pt x="537859" y="0"/>
                  </a:lnTo>
                  <a:close/>
                </a:path>
              </a:pathLst>
            </a:custGeom>
            <a:solidFill>
              <a:srgbClr val="FF42A1"/>
            </a:solidFill>
          </p:spPr>
          <p:txBody>
            <a:bodyPr wrap="square" lIns="0" tIns="0" rIns="0" bIns="0" rtlCol="0"/>
            <a:lstStyle/>
            <a:p>
              <a:endParaRPr sz="637"/>
            </a:p>
          </p:txBody>
        </p:sp>
        <p:sp>
          <p:nvSpPr>
            <p:cNvPr id="28" name="object 28">
              <a:extLst>
                <a:ext uri="{FF2B5EF4-FFF2-40B4-BE49-F238E27FC236}">
                  <a16:creationId xmlns:a16="http://schemas.microsoft.com/office/drawing/2014/main" id="{779E2391-2BDE-61CB-4A60-6602DE5B7B5D}"/>
                </a:ext>
              </a:extLst>
            </p:cNvPr>
            <p:cNvSpPr/>
            <p:nvPr/>
          </p:nvSpPr>
          <p:spPr>
            <a:xfrm>
              <a:off x="11009402" y="5193558"/>
              <a:ext cx="538480" cy="2962275"/>
            </a:xfrm>
            <a:custGeom>
              <a:avLst/>
              <a:gdLst/>
              <a:ahLst/>
              <a:cxnLst/>
              <a:rect l="l" t="t" r="r" b="b"/>
              <a:pathLst>
                <a:path w="538479" h="2962275">
                  <a:moveTo>
                    <a:pt x="0" y="0"/>
                  </a:moveTo>
                  <a:lnTo>
                    <a:pt x="537859" y="0"/>
                  </a:lnTo>
                  <a:lnTo>
                    <a:pt x="537859" y="2961870"/>
                  </a:lnTo>
                  <a:lnTo>
                    <a:pt x="0" y="2961870"/>
                  </a:lnTo>
                  <a:lnTo>
                    <a:pt x="0" y="0"/>
                  </a:lnTo>
                  <a:close/>
                </a:path>
              </a:pathLst>
            </a:custGeom>
            <a:ln w="4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637"/>
            </a:p>
          </p:txBody>
        </p:sp>
        <p:sp>
          <p:nvSpPr>
            <p:cNvPr id="29" name="object 29">
              <a:extLst>
                <a:ext uri="{FF2B5EF4-FFF2-40B4-BE49-F238E27FC236}">
                  <a16:creationId xmlns:a16="http://schemas.microsoft.com/office/drawing/2014/main" id="{8CDF1769-14B3-57BD-4BD9-3E2BA5ABC615}"/>
                </a:ext>
              </a:extLst>
            </p:cNvPr>
            <p:cNvSpPr/>
            <p:nvPr/>
          </p:nvSpPr>
          <p:spPr>
            <a:xfrm>
              <a:off x="14376117" y="7612333"/>
              <a:ext cx="3473450" cy="537210"/>
            </a:xfrm>
            <a:custGeom>
              <a:avLst/>
              <a:gdLst/>
              <a:ahLst/>
              <a:cxnLst/>
              <a:rect l="l" t="t" r="r" b="b"/>
              <a:pathLst>
                <a:path w="3473450" h="537209">
                  <a:moveTo>
                    <a:pt x="3473143" y="0"/>
                  </a:moveTo>
                  <a:lnTo>
                    <a:pt x="0" y="0"/>
                  </a:lnTo>
                  <a:lnTo>
                    <a:pt x="0" y="536796"/>
                  </a:lnTo>
                  <a:lnTo>
                    <a:pt x="3473143" y="536796"/>
                  </a:lnTo>
                  <a:lnTo>
                    <a:pt x="3473143" y="0"/>
                  </a:lnTo>
                  <a:close/>
                </a:path>
              </a:pathLst>
            </a:custGeom>
            <a:solidFill>
              <a:srgbClr val="73FDEA"/>
            </a:solidFill>
          </p:spPr>
          <p:txBody>
            <a:bodyPr wrap="square" lIns="0" tIns="0" rIns="0" bIns="0" rtlCol="0"/>
            <a:lstStyle/>
            <a:p>
              <a:endParaRPr sz="637"/>
            </a:p>
          </p:txBody>
        </p:sp>
        <p:sp>
          <p:nvSpPr>
            <p:cNvPr id="30" name="object 30">
              <a:extLst>
                <a:ext uri="{FF2B5EF4-FFF2-40B4-BE49-F238E27FC236}">
                  <a16:creationId xmlns:a16="http://schemas.microsoft.com/office/drawing/2014/main" id="{639FE6C4-55C3-C35E-E849-E635A2774628}"/>
                </a:ext>
              </a:extLst>
            </p:cNvPr>
            <p:cNvSpPr/>
            <p:nvPr/>
          </p:nvSpPr>
          <p:spPr>
            <a:xfrm>
              <a:off x="14376117" y="7612333"/>
              <a:ext cx="3473450" cy="537210"/>
            </a:xfrm>
            <a:custGeom>
              <a:avLst/>
              <a:gdLst/>
              <a:ahLst/>
              <a:cxnLst/>
              <a:rect l="l" t="t" r="r" b="b"/>
              <a:pathLst>
                <a:path w="3473450" h="537209">
                  <a:moveTo>
                    <a:pt x="0" y="0"/>
                  </a:moveTo>
                  <a:lnTo>
                    <a:pt x="3473143" y="0"/>
                  </a:lnTo>
                  <a:lnTo>
                    <a:pt x="3473143" y="536796"/>
                  </a:lnTo>
                  <a:lnTo>
                    <a:pt x="0" y="536796"/>
                  </a:lnTo>
                  <a:lnTo>
                    <a:pt x="0" y="0"/>
                  </a:lnTo>
                  <a:close/>
                </a:path>
              </a:pathLst>
            </a:custGeom>
            <a:ln w="4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637"/>
            </a:p>
          </p:txBody>
        </p:sp>
      </p:grpSp>
      <p:sp>
        <p:nvSpPr>
          <p:cNvPr id="31" name="object 31">
            <a:extLst>
              <a:ext uri="{FF2B5EF4-FFF2-40B4-BE49-F238E27FC236}">
                <a16:creationId xmlns:a16="http://schemas.microsoft.com/office/drawing/2014/main" id="{93F5DF6E-F1FF-E9D3-ABE8-4899218B1711}"/>
              </a:ext>
            </a:extLst>
          </p:cNvPr>
          <p:cNvSpPr txBox="1"/>
          <p:nvPr/>
        </p:nvSpPr>
        <p:spPr>
          <a:xfrm>
            <a:off x="4422488" y="1979199"/>
            <a:ext cx="1861017" cy="277307"/>
          </a:xfrm>
          <a:prstGeom prst="rect">
            <a:avLst/>
          </a:prstGeom>
        </p:spPr>
        <p:txBody>
          <a:bodyPr vert="horz" wrap="square" lIns="0" tIns="7798" rIns="0" bIns="0" rtlCol="0">
            <a:spAutoFit/>
          </a:bodyPr>
          <a:lstStyle/>
          <a:p>
            <a:pPr marL="17328">
              <a:spcBef>
                <a:spcPts val="61"/>
              </a:spcBef>
              <a:tabLst>
                <a:tab pos="427710" algn="l"/>
              </a:tabLst>
            </a:pPr>
            <a:r>
              <a:rPr sz="1751" i="1" spc="-9" dirty="0">
                <a:solidFill>
                  <a:srgbClr val="5E5E5E"/>
                </a:solidFill>
                <a:latin typeface="Times New Roman"/>
                <a:cs typeface="Times New Roman"/>
              </a:rPr>
              <a:t>k</a:t>
            </a:r>
            <a:r>
              <a:rPr sz="1876" i="1" spc="-14" baseline="-19191" dirty="0">
                <a:solidFill>
                  <a:srgbClr val="5E5E5E"/>
                </a:solidFill>
                <a:latin typeface="Times New Roman"/>
                <a:cs typeface="Times New Roman"/>
              </a:rPr>
              <a:t>new</a:t>
            </a:r>
            <a:r>
              <a:rPr sz="1876" i="1" baseline="-19191" dirty="0">
                <a:solidFill>
                  <a:srgbClr val="5E5E5E"/>
                </a:solidFill>
                <a:latin typeface="Times New Roman"/>
                <a:cs typeface="Times New Roman"/>
              </a:rPr>
              <a:t>	</a:t>
            </a:r>
            <a:r>
              <a:rPr sz="1751" spc="231" dirty="0">
                <a:solidFill>
                  <a:srgbClr val="5E5E5E"/>
                </a:solidFill>
                <a:latin typeface="Cambria"/>
                <a:cs typeface="Cambria"/>
              </a:rPr>
              <a:t>=</a:t>
            </a:r>
            <a:r>
              <a:rPr sz="1751" spc="93" dirty="0">
                <a:solidFill>
                  <a:srgbClr val="5E5E5E"/>
                </a:solidFill>
                <a:latin typeface="Cambria"/>
                <a:cs typeface="Cambria"/>
              </a:rPr>
              <a:t> </a:t>
            </a:r>
            <a:r>
              <a:rPr sz="1751" i="1" dirty="0">
                <a:solidFill>
                  <a:srgbClr val="5E5E5E"/>
                </a:solidFill>
                <a:latin typeface="Times New Roman"/>
                <a:cs typeface="Times New Roman"/>
              </a:rPr>
              <a:t>W</a:t>
            </a:r>
            <a:r>
              <a:rPr sz="1876" i="1" baseline="-19191" dirty="0">
                <a:solidFill>
                  <a:srgbClr val="5E5E5E"/>
                </a:solidFill>
                <a:latin typeface="Times New Roman"/>
                <a:cs typeface="Times New Roman"/>
              </a:rPr>
              <a:t>k</a:t>
            </a:r>
            <a:r>
              <a:rPr sz="1751" b="1" dirty="0">
                <a:solidFill>
                  <a:srgbClr val="5E5E5E"/>
                </a:solidFill>
                <a:latin typeface="Times New Roman"/>
                <a:cs typeface="Times New Roman"/>
              </a:rPr>
              <a:t>x</a:t>
            </a:r>
            <a:r>
              <a:rPr sz="1751" dirty="0">
                <a:solidFill>
                  <a:srgbClr val="5E5E5E"/>
                </a:solidFill>
                <a:latin typeface="Cambria"/>
                <a:cs typeface="Cambria"/>
              </a:rPr>
              <a:t>[:</a:t>
            </a:r>
            <a:r>
              <a:rPr sz="1751" spc="100" dirty="0">
                <a:solidFill>
                  <a:srgbClr val="5E5E5E"/>
                </a:solidFill>
                <a:latin typeface="Cambria"/>
                <a:cs typeface="Cambria"/>
              </a:rPr>
              <a:t> </a:t>
            </a:r>
            <a:r>
              <a:rPr sz="1751" spc="77" dirty="0">
                <a:solidFill>
                  <a:srgbClr val="5E5E5E"/>
                </a:solidFill>
                <a:latin typeface="Cambria"/>
                <a:cs typeface="Cambria"/>
              </a:rPr>
              <a:t>,</a:t>
            </a:r>
            <a:r>
              <a:rPr sz="1751" spc="100" dirty="0">
                <a:solidFill>
                  <a:srgbClr val="5E5E5E"/>
                </a:solidFill>
                <a:latin typeface="Cambria"/>
                <a:cs typeface="Cambria"/>
              </a:rPr>
              <a:t> </a:t>
            </a:r>
            <a:r>
              <a:rPr sz="1751" spc="27" dirty="0">
                <a:solidFill>
                  <a:srgbClr val="5E5E5E"/>
                </a:solidFill>
                <a:latin typeface="Cambria"/>
                <a:cs typeface="Cambria"/>
              </a:rPr>
              <a:t>:</a:t>
            </a:r>
            <a:r>
              <a:rPr sz="1751" spc="98" dirty="0">
                <a:solidFill>
                  <a:srgbClr val="5E5E5E"/>
                </a:solidFill>
                <a:latin typeface="Cambria"/>
                <a:cs typeface="Cambria"/>
              </a:rPr>
              <a:t> </a:t>
            </a:r>
            <a:r>
              <a:rPr sz="1751" spc="-196" dirty="0">
                <a:solidFill>
                  <a:srgbClr val="5E5E5E"/>
                </a:solidFill>
                <a:latin typeface="Lucida Sans Unicode"/>
                <a:cs typeface="Lucida Sans Unicode"/>
              </a:rPr>
              <a:t>−</a:t>
            </a:r>
            <a:r>
              <a:rPr sz="1751" spc="-161" dirty="0">
                <a:solidFill>
                  <a:srgbClr val="5E5E5E"/>
                </a:solidFill>
                <a:latin typeface="Lucida Sans Unicode"/>
                <a:cs typeface="Lucida Sans Unicode"/>
              </a:rPr>
              <a:t> </a:t>
            </a:r>
            <a:r>
              <a:rPr sz="1751" spc="-11" dirty="0">
                <a:solidFill>
                  <a:srgbClr val="5E5E5E"/>
                </a:solidFill>
                <a:latin typeface="Cambria"/>
                <a:cs typeface="Cambria"/>
              </a:rPr>
              <a:t>1]</a:t>
            </a:r>
            <a:endParaRPr sz="1751">
              <a:latin typeface="Cambria"/>
              <a:cs typeface="Cambria"/>
            </a:endParaRPr>
          </a:p>
        </p:txBody>
      </p:sp>
      <p:sp>
        <p:nvSpPr>
          <p:cNvPr id="33" name="object 33">
            <a:extLst>
              <a:ext uri="{FF2B5EF4-FFF2-40B4-BE49-F238E27FC236}">
                <a16:creationId xmlns:a16="http://schemas.microsoft.com/office/drawing/2014/main" id="{0C8140D7-1AB0-99A4-5875-1B86A284AE56}"/>
              </a:ext>
            </a:extLst>
          </p:cNvPr>
          <p:cNvSpPr txBox="1"/>
          <p:nvPr/>
        </p:nvSpPr>
        <p:spPr>
          <a:xfrm>
            <a:off x="2194904" y="4451873"/>
            <a:ext cx="2198911" cy="3206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776">
              <a:lnSpc>
                <a:spcPts val="2508"/>
              </a:lnSpc>
            </a:pPr>
            <a:r>
              <a:rPr sz="2138" dirty="0"/>
              <a:t>The</a:t>
            </a:r>
            <a:r>
              <a:rPr sz="2138" spc="-23" dirty="0"/>
              <a:t> </a:t>
            </a:r>
            <a:r>
              <a:rPr sz="2138" spc="36" dirty="0">
                <a:solidFill>
                  <a:srgbClr val="929292"/>
                </a:solidFill>
              </a:rPr>
              <a:t>cat</a:t>
            </a:r>
            <a:r>
              <a:rPr sz="2138" spc="-23" dirty="0">
                <a:solidFill>
                  <a:srgbClr val="929292"/>
                </a:solidFill>
              </a:rPr>
              <a:t> </a:t>
            </a:r>
            <a:r>
              <a:rPr sz="2138" dirty="0">
                <a:solidFill>
                  <a:srgbClr val="929292"/>
                </a:solidFill>
              </a:rPr>
              <a:t>sat</a:t>
            </a:r>
            <a:r>
              <a:rPr sz="2138" spc="-23" dirty="0">
                <a:solidFill>
                  <a:srgbClr val="929292"/>
                </a:solidFill>
              </a:rPr>
              <a:t> </a:t>
            </a:r>
            <a:r>
              <a:rPr sz="2138" dirty="0">
                <a:solidFill>
                  <a:srgbClr val="929292"/>
                </a:solidFill>
              </a:rPr>
              <a:t>on</a:t>
            </a:r>
            <a:r>
              <a:rPr sz="2138" spc="-23" dirty="0">
                <a:solidFill>
                  <a:srgbClr val="929292"/>
                </a:solidFill>
              </a:rPr>
              <a:t> </a:t>
            </a:r>
            <a:r>
              <a:rPr sz="2138" spc="-11" dirty="0">
                <a:solidFill>
                  <a:srgbClr val="929292"/>
                </a:solidFill>
              </a:rPr>
              <a:t>the</a:t>
            </a:r>
            <a:endParaRPr sz="2138"/>
          </a:p>
        </p:txBody>
      </p:sp>
      <p:sp>
        <p:nvSpPr>
          <p:cNvPr id="32" name="object 32">
            <a:extLst>
              <a:ext uri="{FF2B5EF4-FFF2-40B4-BE49-F238E27FC236}">
                <a16:creationId xmlns:a16="http://schemas.microsoft.com/office/drawing/2014/main" id="{4DA5138A-2510-29AE-EEEE-0C96B1121EAF}"/>
              </a:ext>
            </a:extLst>
          </p:cNvPr>
          <p:cNvSpPr txBox="1"/>
          <p:nvPr/>
        </p:nvSpPr>
        <p:spPr>
          <a:xfrm>
            <a:off x="6400264" y="3826790"/>
            <a:ext cx="1856396" cy="277307"/>
          </a:xfrm>
          <a:prstGeom prst="rect">
            <a:avLst/>
          </a:prstGeom>
        </p:spPr>
        <p:txBody>
          <a:bodyPr vert="horz" wrap="square" lIns="0" tIns="7798" rIns="0" bIns="0" rtlCol="0">
            <a:spAutoFit/>
          </a:bodyPr>
          <a:lstStyle/>
          <a:p>
            <a:pPr marL="17328">
              <a:spcBef>
                <a:spcPts val="61"/>
              </a:spcBef>
              <a:tabLst>
                <a:tab pos="427710" algn="l"/>
              </a:tabLst>
            </a:pPr>
            <a:r>
              <a:rPr sz="1751" i="1" spc="-9" dirty="0">
                <a:solidFill>
                  <a:srgbClr val="5E5E5E"/>
                </a:solidFill>
                <a:latin typeface="Times New Roman"/>
                <a:cs typeface="Times New Roman"/>
              </a:rPr>
              <a:t>v</a:t>
            </a:r>
            <a:r>
              <a:rPr sz="1876" i="1" spc="-14" baseline="-19191" dirty="0">
                <a:solidFill>
                  <a:srgbClr val="5E5E5E"/>
                </a:solidFill>
                <a:latin typeface="Times New Roman"/>
                <a:cs typeface="Times New Roman"/>
              </a:rPr>
              <a:t>new</a:t>
            </a:r>
            <a:r>
              <a:rPr sz="1876" i="1" baseline="-19191" dirty="0">
                <a:solidFill>
                  <a:srgbClr val="5E5E5E"/>
                </a:solidFill>
                <a:latin typeface="Times New Roman"/>
                <a:cs typeface="Times New Roman"/>
              </a:rPr>
              <a:t>	</a:t>
            </a:r>
            <a:r>
              <a:rPr sz="1751" spc="231" dirty="0">
                <a:solidFill>
                  <a:srgbClr val="5E5E5E"/>
                </a:solidFill>
                <a:latin typeface="Cambria"/>
                <a:cs typeface="Cambria"/>
              </a:rPr>
              <a:t>=</a:t>
            </a:r>
            <a:r>
              <a:rPr sz="1751" spc="80" dirty="0">
                <a:solidFill>
                  <a:srgbClr val="5E5E5E"/>
                </a:solidFill>
                <a:latin typeface="Cambria"/>
                <a:cs typeface="Cambria"/>
              </a:rPr>
              <a:t> </a:t>
            </a:r>
            <a:r>
              <a:rPr sz="1751" i="1" dirty="0">
                <a:solidFill>
                  <a:srgbClr val="5E5E5E"/>
                </a:solidFill>
                <a:latin typeface="Times New Roman"/>
                <a:cs typeface="Times New Roman"/>
              </a:rPr>
              <a:t>W</a:t>
            </a:r>
            <a:r>
              <a:rPr sz="1876" i="1" baseline="-19191" dirty="0">
                <a:solidFill>
                  <a:srgbClr val="5E5E5E"/>
                </a:solidFill>
                <a:latin typeface="Times New Roman"/>
                <a:cs typeface="Times New Roman"/>
              </a:rPr>
              <a:t>v</a:t>
            </a:r>
            <a:r>
              <a:rPr sz="1751" b="1" dirty="0">
                <a:solidFill>
                  <a:srgbClr val="5E5E5E"/>
                </a:solidFill>
                <a:latin typeface="Times New Roman"/>
                <a:cs typeface="Times New Roman"/>
              </a:rPr>
              <a:t>x</a:t>
            </a:r>
            <a:r>
              <a:rPr sz="1751" dirty="0">
                <a:solidFill>
                  <a:srgbClr val="5E5E5E"/>
                </a:solidFill>
                <a:latin typeface="Cambria"/>
                <a:cs typeface="Cambria"/>
              </a:rPr>
              <a:t>[:</a:t>
            </a:r>
            <a:r>
              <a:rPr sz="1751" spc="93" dirty="0">
                <a:solidFill>
                  <a:srgbClr val="5E5E5E"/>
                </a:solidFill>
                <a:latin typeface="Cambria"/>
                <a:cs typeface="Cambria"/>
              </a:rPr>
              <a:t> </a:t>
            </a:r>
            <a:r>
              <a:rPr sz="1751" spc="77" dirty="0">
                <a:solidFill>
                  <a:srgbClr val="5E5E5E"/>
                </a:solidFill>
                <a:latin typeface="Cambria"/>
                <a:cs typeface="Cambria"/>
              </a:rPr>
              <a:t>,</a:t>
            </a:r>
            <a:r>
              <a:rPr sz="1751" spc="91" dirty="0">
                <a:solidFill>
                  <a:srgbClr val="5E5E5E"/>
                </a:solidFill>
                <a:latin typeface="Cambria"/>
                <a:cs typeface="Cambria"/>
              </a:rPr>
              <a:t> </a:t>
            </a:r>
            <a:r>
              <a:rPr sz="1751" spc="27" dirty="0">
                <a:solidFill>
                  <a:srgbClr val="5E5E5E"/>
                </a:solidFill>
                <a:latin typeface="Cambria"/>
                <a:cs typeface="Cambria"/>
              </a:rPr>
              <a:t>:</a:t>
            </a:r>
            <a:r>
              <a:rPr sz="1751" spc="91" dirty="0">
                <a:solidFill>
                  <a:srgbClr val="5E5E5E"/>
                </a:solidFill>
                <a:latin typeface="Cambria"/>
                <a:cs typeface="Cambria"/>
              </a:rPr>
              <a:t> </a:t>
            </a:r>
            <a:r>
              <a:rPr sz="1751" spc="-196" dirty="0">
                <a:solidFill>
                  <a:srgbClr val="5E5E5E"/>
                </a:solidFill>
                <a:latin typeface="Lucida Sans Unicode"/>
                <a:cs typeface="Lucida Sans Unicode"/>
              </a:rPr>
              <a:t>−</a:t>
            </a:r>
            <a:r>
              <a:rPr sz="1751" spc="-161" dirty="0">
                <a:solidFill>
                  <a:srgbClr val="5E5E5E"/>
                </a:solidFill>
                <a:latin typeface="Lucida Sans Unicode"/>
                <a:cs typeface="Lucida Sans Unicode"/>
              </a:rPr>
              <a:t> </a:t>
            </a:r>
            <a:r>
              <a:rPr sz="1751" spc="-11" dirty="0">
                <a:solidFill>
                  <a:srgbClr val="5E5E5E"/>
                </a:solidFill>
                <a:latin typeface="Cambria"/>
                <a:cs typeface="Cambria"/>
              </a:rPr>
              <a:t>1]</a:t>
            </a:r>
            <a:endParaRPr sz="1751">
              <a:latin typeface="Cambria"/>
              <a:cs typeface="Cambri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A638E289-4834-0F74-F284-99612F423FC9}"/>
                  </a:ext>
                </a:extLst>
              </p:cNvPr>
              <p:cNvSpPr txBox="1"/>
              <p:nvPr/>
            </p:nvSpPr>
            <p:spPr>
              <a:xfrm>
                <a:off x="6045382" y="823689"/>
                <a:ext cx="3553457" cy="12352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143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altLang="zh-TW" sz="140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14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400" b="1" i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𝐖</m:t>
                          </m:r>
                        </m:e>
                        <m:sup>
                          <m:r>
                            <a:rPr lang="en-US" altLang="zh-TW" sz="14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sup>
                      </m:sSup>
                      <m:r>
                        <a:rPr lang="en-US" altLang="zh-TW" sz="1400" b="1" i="0" smtClean="0">
                          <a:latin typeface="Cambria Math" panose="02040503050406030204" pitchFamily="18" charset="0"/>
                        </a:rPr>
                        <m:t>𝐱</m:t>
                      </m:r>
                    </m:oMath>
                  </m:oMathPara>
                </a14:m>
                <a:endParaRPr lang="en-US" altLang="zh-TW" sz="1400" b="1" dirty="0">
                  <a:latin typeface="Corbel" panose="020B0503020204020204" pitchFamily="34" charset="0"/>
                </a:endParaRPr>
              </a:p>
              <a:p>
                <a:pPr marL="1143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en-US" altLang="zh-TW" sz="140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14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400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𝐖</m:t>
                          </m:r>
                        </m:e>
                        <m:sup>
                          <m:r>
                            <a:rPr lang="en-US" altLang="zh-TW" sz="14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</m:sSup>
                      <m:r>
                        <a:rPr lang="en-US" altLang="zh-TW" sz="1400" b="1" i="0" smtClean="0">
                          <a:latin typeface="Cambria Math" panose="02040503050406030204" pitchFamily="18" charset="0"/>
                        </a:rPr>
                        <m:t>𝐱</m:t>
                      </m:r>
                    </m:oMath>
                  </m:oMathPara>
                </a14:m>
                <a:endParaRPr lang="en-US" altLang="zh-TW" sz="1400" b="1" dirty="0">
                  <a:latin typeface="Corbel" panose="020B0503020204020204" pitchFamily="34" charset="0"/>
                </a:endParaRPr>
              </a:p>
              <a:p>
                <a:pPr marL="1143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altLang="zh-TW" sz="140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14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400" b="1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𝐖</m:t>
                          </m:r>
                        </m:e>
                        <m:sup>
                          <m:r>
                            <a:rPr lang="en-US" altLang="zh-TW" sz="140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sup>
                      </m:sSup>
                      <m:r>
                        <a:rPr lang="en-US" altLang="zh-TW" sz="1400" b="1" i="0" smtClean="0">
                          <a:latin typeface="Cambria Math" panose="02040503050406030204" pitchFamily="18" charset="0"/>
                        </a:rPr>
                        <m:t>𝐱</m:t>
                      </m:r>
                    </m:oMath>
                  </m:oMathPara>
                </a14:m>
                <a:endParaRPr lang="en-US" b="1" dirty="0">
                  <a:latin typeface="Corbel" panose="020B0503020204020204" pitchFamily="34" charset="0"/>
                  <a:cs typeface="Calibri"/>
                </a:endParaRPr>
              </a:p>
              <a:p>
                <a:pPr marL="1143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400" b="0" i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Attention</m:t>
                      </m:r>
                      <m:r>
                        <a:rPr lang="en-US" sz="1400" b="0" i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TW" b="1"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1400" b="0" i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140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1400" smtClean="0">
                          <a:latin typeface="Cambria Math" panose="02040503050406030204" pitchFamily="18" charset="0"/>
                        </a:rPr>
                        <m:t>softmax</m:t>
                      </m:r>
                      <m:d>
                        <m:d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  <m:r>
                                    <a:rPr lang="en-US" sz="140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p>
                                  <m:r>
                                    <m:rPr>
                                      <m:sty m:val="p"/>
                                    </m:rPr>
                                    <a:rPr lang="en-US" sz="1400" smtClean="0">
                                      <a:latin typeface="Cambria Math" panose="02040503050406030204" pitchFamily="18" charset="0"/>
                                    </a:rPr>
                                    <m:t>T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√</m:t>
                              </m:r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den>
                          </m:f>
                        </m:e>
                      </m:d>
                      <m:r>
                        <a:rPr lang="en-US" sz="140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en-US" sz="14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A638E289-4834-0F74-F284-99612F423F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5382" y="823689"/>
                <a:ext cx="3553457" cy="12352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041C4A1A-AFE8-F4D4-633B-5200C8B6CE15}"/>
              </a:ext>
            </a:extLst>
          </p:cNvPr>
          <p:cNvSpPr txBox="1"/>
          <p:nvPr/>
        </p:nvSpPr>
        <p:spPr>
          <a:xfrm>
            <a:off x="7139941" y="4496289"/>
            <a:ext cx="211727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[Slide credit: Arman Cohan]</a:t>
            </a:r>
          </a:p>
        </p:txBody>
      </p:sp>
    </p:spTree>
    <p:extLst>
      <p:ext uri="{BB962C8B-B14F-4D97-AF65-F5344CB8AC3E}">
        <p14:creationId xmlns:p14="http://schemas.microsoft.com/office/powerpoint/2010/main" val="229750973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A82CAD-2611-4E11-5D44-4BED1FE4DD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FF2B5EF4-FFF2-40B4-BE49-F238E27FC236}">
                <a16:creationId xmlns:a16="http://schemas.microsoft.com/office/drawing/2014/main" id="{91D111D2-D368-246E-1C04-6A5ED617DD4C}"/>
              </a:ext>
            </a:extLst>
          </p:cNvPr>
          <p:cNvGrpSpPr/>
          <p:nvPr/>
        </p:nvGrpSpPr>
        <p:grpSpPr>
          <a:xfrm>
            <a:off x="1706453" y="2348832"/>
            <a:ext cx="3310496" cy="2054801"/>
            <a:chOff x="3751383" y="5164530"/>
            <a:chExt cx="7279005" cy="4518025"/>
          </a:xfrm>
        </p:grpSpPr>
        <p:pic>
          <p:nvPicPr>
            <p:cNvPr id="3" name="object 3">
              <a:extLst>
                <a:ext uri="{FF2B5EF4-FFF2-40B4-BE49-F238E27FC236}">
                  <a16:creationId xmlns:a16="http://schemas.microsoft.com/office/drawing/2014/main" id="{1502139E-3F43-5C6A-6E64-84BA89F6BEAC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51383" y="5164530"/>
              <a:ext cx="2671450" cy="533400"/>
            </a:xfrm>
            <a:prstGeom prst="rect">
              <a:avLst/>
            </a:prstGeom>
          </p:spPr>
        </p:pic>
        <p:sp>
          <p:nvSpPr>
            <p:cNvPr id="4" name="object 4">
              <a:extLst>
                <a:ext uri="{FF2B5EF4-FFF2-40B4-BE49-F238E27FC236}">
                  <a16:creationId xmlns:a16="http://schemas.microsoft.com/office/drawing/2014/main" id="{281CA9AE-48BA-8E2B-BC0F-CBD53414857B}"/>
                </a:ext>
              </a:extLst>
            </p:cNvPr>
            <p:cNvSpPr/>
            <p:nvPr/>
          </p:nvSpPr>
          <p:spPr>
            <a:xfrm>
              <a:off x="8386279" y="5193559"/>
              <a:ext cx="2613660" cy="2962275"/>
            </a:xfrm>
            <a:custGeom>
              <a:avLst/>
              <a:gdLst/>
              <a:ahLst/>
              <a:cxnLst/>
              <a:rect l="l" t="t" r="r" b="b"/>
              <a:pathLst>
                <a:path w="2613659" h="2962275">
                  <a:moveTo>
                    <a:pt x="2613303" y="0"/>
                  </a:moveTo>
                  <a:lnTo>
                    <a:pt x="0" y="0"/>
                  </a:lnTo>
                  <a:lnTo>
                    <a:pt x="0" y="2961870"/>
                  </a:lnTo>
                  <a:lnTo>
                    <a:pt x="2613303" y="2961870"/>
                  </a:lnTo>
                  <a:lnTo>
                    <a:pt x="2613303" y="0"/>
                  </a:lnTo>
                  <a:close/>
                </a:path>
              </a:pathLst>
            </a:custGeom>
            <a:solidFill>
              <a:srgbClr val="FFE6FB"/>
            </a:solidFill>
          </p:spPr>
          <p:txBody>
            <a:bodyPr wrap="square" lIns="0" tIns="0" rIns="0" bIns="0" rtlCol="0"/>
            <a:lstStyle/>
            <a:p>
              <a:endParaRPr sz="637"/>
            </a:p>
          </p:txBody>
        </p:sp>
        <p:pic>
          <p:nvPicPr>
            <p:cNvPr id="5" name="object 5">
              <a:extLst>
                <a:ext uri="{FF2B5EF4-FFF2-40B4-BE49-F238E27FC236}">
                  <a16:creationId xmlns:a16="http://schemas.microsoft.com/office/drawing/2014/main" id="{9574DDC9-C265-3FD0-DBDD-9B78CEFA3F17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98986" y="5175778"/>
              <a:ext cx="5230774" cy="4506624"/>
            </a:xfrm>
            <a:prstGeom prst="rect">
              <a:avLst/>
            </a:prstGeom>
          </p:spPr>
        </p:pic>
      </p:grpSp>
      <p:sp>
        <p:nvSpPr>
          <p:cNvPr id="6" name="object 6">
            <a:extLst>
              <a:ext uri="{FF2B5EF4-FFF2-40B4-BE49-F238E27FC236}">
                <a16:creationId xmlns:a16="http://schemas.microsoft.com/office/drawing/2014/main" id="{9934064F-649F-7AAB-169E-745C24D79C7F}"/>
              </a:ext>
            </a:extLst>
          </p:cNvPr>
          <p:cNvSpPr txBox="1"/>
          <p:nvPr/>
        </p:nvSpPr>
        <p:spPr>
          <a:xfrm>
            <a:off x="3862628" y="2883430"/>
            <a:ext cx="1092236" cy="29400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5776">
              <a:spcBef>
                <a:spcPts val="55"/>
              </a:spcBef>
            </a:pPr>
            <a:r>
              <a:rPr sz="1865" spc="36" dirty="0"/>
              <a:t>K</a:t>
            </a:r>
            <a:r>
              <a:rPr sz="1865" spc="2" dirty="0"/>
              <a:t> </a:t>
            </a:r>
            <a:r>
              <a:rPr sz="1865" spc="36" dirty="0"/>
              <a:t>Cached</a:t>
            </a:r>
            <a:endParaRPr sz="1865"/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646041B0-69AC-95C6-9540-CADF8C80A500}"/>
              </a:ext>
            </a:extLst>
          </p:cNvPr>
          <p:cNvSpPr txBox="1"/>
          <p:nvPr/>
        </p:nvSpPr>
        <p:spPr>
          <a:xfrm>
            <a:off x="1439365" y="2299817"/>
            <a:ext cx="166925" cy="322897"/>
          </a:xfrm>
          <a:prstGeom prst="rect">
            <a:avLst/>
          </a:prstGeom>
        </p:spPr>
        <p:txBody>
          <a:bodyPr vert="horz" wrap="square" lIns="0" tIns="7798" rIns="0" bIns="0" rtlCol="0">
            <a:spAutoFit/>
          </a:bodyPr>
          <a:lstStyle/>
          <a:p>
            <a:pPr marL="5776">
              <a:spcBef>
                <a:spcPts val="61"/>
              </a:spcBef>
            </a:pPr>
            <a:r>
              <a:rPr sz="2047" spc="84" dirty="0">
                <a:solidFill>
                  <a:srgbClr val="5E5E5E"/>
                </a:solidFill>
              </a:rPr>
              <a:t>q</a:t>
            </a:r>
            <a:endParaRPr sz="2047"/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10962A7C-6CD2-475A-3A73-44AC5EB830A0}"/>
              </a:ext>
            </a:extLst>
          </p:cNvPr>
          <p:cNvSpPr txBox="1"/>
          <p:nvPr/>
        </p:nvSpPr>
        <p:spPr>
          <a:xfrm>
            <a:off x="1603299" y="2814769"/>
            <a:ext cx="1232592" cy="201720"/>
          </a:xfrm>
          <a:prstGeom prst="rect">
            <a:avLst/>
          </a:prstGeom>
        </p:spPr>
        <p:txBody>
          <a:bodyPr vert="horz" wrap="square" lIns="0" tIns="5776" rIns="0" bIns="0" rtlCol="0">
            <a:spAutoFit/>
          </a:bodyPr>
          <a:lstStyle/>
          <a:p>
            <a:pPr marL="5776">
              <a:spcBef>
                <a:spcPts val="45"/>
              </a:spcBef>
            </a:pPr>
            <a:r>
              <a:rPr sz="1273" dirty="0"/>
              <a:t>q:</a:t>
            </a:r>
            <a:r>
              <a:rPr sz="1273" spc="34" dirty="0"/>
              <a:t> </a:t>
            </a:r>
            <a:r>
              <a:rPr sz="1273" dirty="0"/>
              <a:t>the</a:t>
            </a:r>
            <a:r>
              <a:rPr sz="1273" spc="36" dirty="0"/>
              <a:t> </a:t>
            </a:r>
            <a:r>
              <a:rPr sz="1273" dirty="0"/>
              <a:t>next</a:t>
            </a:r>
            <a:r>
              <a:rPr sz="1273" spc="36" dirty="0"/>
              <a:t> </a:t>
            </a:r>
            <a:r>
              <a:rPr sz="1273" spc="-5" dirty="0"/>
              <a:t>token</a:t>
            </a:r>
            <a:endParaRPr sz="1273"/>
          </a:p>
        </p:txBody>
      </p:sp>
      <p:sp>
        <p:nvSpPr>
          <p:cNvPr id="15" name="object 15">
            <a:extLst>
              <a:ext uri="{FF2B5EF4-FFF2-40B4-BE49-F238E27FC236}">
                <a16:creationId xmlns:a16="http://schemas.microsoft.com/office/drawing/2014/main" id="{A35ACEBA-C8BB-3196-11D4-002F11F10AC6}"/>
              </a:ext>
            </a:extLst>
          </p:cNvPr>
          <p:cNvSpPr txBox="1"/>
          <p:nvPr/>
        </p:nvSpPr>
        <p:spPr>
          <a:xfrm>
            <a:off x="4745952" y="3871970"/>
            <a:ext cx="1214109" cy="201720"/>
          </a:xfrm>
          <a:prstGeom prst="rect">
            <a:avLst/>
          </a:prstGeom>
        </p:spPr>
        <p:txBody>
          <a:bodyPr vert="horz" wrap="square" lIns="0" tIns="5776" rIns="0" bIns="0" rtlCol="0">
            <a:spAutoFit/>
          </a:bodyPr>
          <a:lstStyle/>
          <a:p>
            <a:pPr marL="5776">
              <a:spcBef>
                <a:spcPts val="45"/>
              </a:spcBef>
            </a:pPr>
            <a:r>
              <a:rPr sz="1273" dirty="0"/>
              <a:t>previous</a:t>
            </a:r>
            <a:r>
              <a:rPr sz="1273" spc="18" dirty="0"/>
              <a:t> context</a:t>
            </a:r>
            <a:endParaRPr sz="1273"/>
          </a:p>
        </p:txBody>
      </p:sp>
      <p:grpSp>
        <p:nvGrpSpPr>
          <p:cNvPr id="16" name="object 16">
            <a:extLst>
              <a:ext uri="{FF2B5EF4-FFF2-40B4-BE49-F238E27FC236}">
                <a16:creationId xmlns:a16="http://schemas.microsoft.com/office/drawing/2014/main" id="{1771CA03-AD51-B837-801D-407623394A4C}"/>
              </a:ext>
            </a:extLst>
          </p:cNvPr>
          <p:cNvGrpSpPr/>
          <p:nvPr/>
        </p:nvGrpSpPr>
        <p:grpSpPr>
          <a:xfrm>
            <a:off x="2138253" y="2390783"/>
            <a:ext cx="5989102" cy="2487998"/>
            <a:chOff x="4700811" y="5256769"/>
            <a:chExt cx="13168630" cy="5470525"/>
          </a:xfrm>
        </p:grpSpPr>
        <p:sp>
          <p:nvSpPr>
            <p:cNvPr id="17" name="object 17">
              <a:extLst>
                <a:ext uri="{FF2B5EF4-FFF2-40B4-BE49-F238E27FC236}">
                  <a16:creationId xmlns:a16="http://schemas.microsoft.com/office/drawing/2014/main" id="{20F9976A-043F-F76B-AD80-441ED9CE33E8}"/>
                </a:ext>
              </a:extLst>
            </p:cNvPr>
            <p:cNvSpPr/>
            <p:nvPr/>
          </p:nvSpPr>
          <p:spPr>
            <a:xfrm>
              <a:off x="9801036" y="8141874"/>
              <a:ext cx="4284980" cy="1655445"/>
            </a:xfrm>
            <a:custGeom>
              <a:avLst/>
              <a:gdLst/>
              <a:ahLst/>
              <a:cxnLst/>
              <a:rect l="l" t="t" r="r" b="b"/>
              <a:pathLst>
                <a:path w="4284980" h="1655445">
                  <a:moveTo>
                    <a:pt x="23706" y="1600843"/>
                  </a:moveTo>
                  <a:lnTo>
                    <a:pt x="5312" y="1600843"/>
                  </a:lnTo>
                  <a:lnTo>
                    <a:pt x="0" y="1613543"/>
                  </a:lnTo>
                  <a:lnTo>
                    <a:pt x="21473" y="1613543"/>
                  </a:lnTo>
                  <a:lnTo>
                    <a:pt x="23706" y="1600843"/>
                  </a:lnTo>
                  <a:close/>
                </a:path>
                <a:path w="4284980" h="1655445">
                  <a:moveTo>
                    <a:pt x="24519" y="1588143"/>
                  </a:moveTo>
                  <a:lnTo>
                    <a:pt x="16981" y="1588143"/>
                  </a:lnTo>
                  <a:lnTo>
                    <a:pt x="14452" y="1600843"/>
                  </a:lnTo>
                  <a:lnTo>
                    <a:pt x="17332" y="1600843"/>
                  </a:lnTo>
                  <a:lnTo>
                    <a:pt x="24519" y="1588143"/>
                  </a:lnTo>
                  <a:close/>
                </a:path>
                <a:path w="4284980" h="1655445">
                  <a:moveTo>
                    <a:pt x="24519" y="1588143"/>
                  </a:moveTo>
                  <a:lnTo>
                    <a:pt x="17332" y="1600843"/>
                  </a:lnTo>
                  <a:lnTo>
                    <a:pt x="21160" y="1600843"/>
                  </a:lnTo>
                  <a:lnTo>
                    <a:pt x="24403" y="1592898"/>
                  </a:lnTo>
                  <a:lnTo>
                    <a:pt x="24519" y="1588143"/>
                  </a:lnTo>
                  <a:close/>
                </a:path>
                <a:path w="4284980" h="1655445">
                  <a:moveTo>
                    <a:pt x="24403" y="1592898"/>
                  </a:moveTo>
                  <a:lnTo>
                    <a:pt x="21160" y="1600843"/>
                  </a:lnTo>
                  <a:lnTo>
                    <a:pt x="24209" y="1600843"/>
                  </a:lnTo>
                  <a:lnTo>
                    <a:pt x="24403" y="1592898"/>
                  </a:lnTo>
                  <a:close/>
                </a:path>
                <a:path w="4284980" h="1655445">
                  <a:moveTo>
                    <a:pt x="50399" y="1588143"/>
                  </a:moveTo>
                  <a:lnTo>
                    <a:pt x="39691" y="1588143"/>
                  </a:lnTo>
                  <a:lnTo>
                    <a:pt x="24209" y="1600843"/>
                  </a:lnTo>
                  <a:lnTo>
                    <a:pt x="45977" y="1600843"/>
                  </a:lnTo>
                  <a:lnTo>
                    <a:pt x="50399" y="1588143"/>
                  </a:lnTo>
                  <a:close/>
                </a:path>
                <a:path w="4284980" h="1655445">
                  <a:moveTo>
                    <a:pt x="137554" y="1588143"/>
                  </a:moveTo>
                  <a:lnTo>
                    <a:pt x="128272" y="1588143"/>
                  </a:lnTo>
                  <a:lnTo>
                    <a:pt x="126601" y="1600843"/>
                  </a:lnTo>
                  <a:lnTo>
                    <a:pt x="132427" y="1600843"/>
                  </a:lnTo>
                  <a:lnTo>
                    <a:pt x="137554" y="1588143"/>
                  </a:lnTo>
                  <a:close/>
                </a:path>
                <a:path w="4284980" h="1655445">
                  <a:moveTo>
                    <a:pt x="26344" y="1588143"/>
                  </a:moveTo>
                  <a:lnTo>
                    <a:pt x="24519" y="1588143"/>
                  </a:lnTo>
                  <a:lnTo>
                    <a:pt x="24403" y="1592898"/>
                  </a:lnTo>
                  <a:lnTo>
                    <a:pt x="26344" y="1588143"/>
                  </a:lnTo>
                  <a:close/>
                </a:path>
                <a:path w="4284980" h="1655445">
                  <a:moveTo>
                    <a:pt x="68621" y="1575443"/>
                  </a:moveTo>
                  <a:lnTo>
                    <a:pt x="54036" y="1575443"/>
                  </a:lnTo>
                  <a:lnTo>
                    <a:pt x="46638" y="1588143"/>
                  </a:lnTo>
                  <a:lnTo>
                    <a:pt x="63654" y="1588143"/>
                  </a:lnTo>
                  <a:lnTo>
                    <a:pt x="68621" y="1575443"/>
                  </a:lnTo>
                  <a:close/>
                </a:path>
                <a:path w="4284980" h="1655445">
                  <a:moveTo>
                    <a:pt x="74151" y="1575443"/>
                  </a:moveTo>
                  <a:lnTo>
                    <a:pt x="73298" y="1575443"/>
                  </a:lnTo>
                  <a:lnTo>
                    <a:pt x="67230" y="1588143"/>
                  </a:lnTo>
                  <a:lnTo>
                    <a:pt x="74602" y="1588143"/>
                  </a:lnTo>
                  <a:lnTo>
                    <a:pt x="74151" y="1575443"/>
                  </a:lnTo>
                  <a:close/>
                </a:path>
                <a:path w="4284980" h="1655445">
                  <a:moveTo>
                    <a:pt x="108824" y="1562743"/>
                  </a:moveTo>
                  <a:lnTo>
                    <a:pt x="77938" y="1562743"/>
                  </a:lnTo>
                  <a:lnTo>
                    <a:pt x="77890" y="1575443"/>
                  </a:lnTo>
                  <a:lnTo>
                    <a:pt x="76445" y="1575443"/>
                  </a:lnTo>
                  <a:lnTo>
                    <a:pt x="79517" y="1588143"/>
                  </a:lnTo>
                  <a:lnTo>
                    <a:pt x="92053" y="1575443"/>
                  </a:lnTo>
                  <a:lnTo>
                    <a:pt x="108824" y="1562743"/>
                  </a:lnTo>
                  <a:close/>
                </a:path>
                <a:path w="4284980" h="1655445">
                  <a:moveTo>
                    <a:pt x="125238" y="1575443"/>
                  </a:moveTo>
                  <a:lnTo>
                    <a:pt x="117594" y="1575443"/>
                  </a:lnTo>
                  <a:lnTo>
                    <a:pt x="118437" y="1588143"/>
                  </a:lnTo>
                  <a:lnTo>
                    <a:pt x="120791" y="1588143"/>
                  </a:lnTo>
                  <a:lnTo>
                    <a:pt x="125238" y="1575443"/>
                  </a:lnTo>
                  <a:close/>
                </a:path>
                <a:path w="4284980" h="1655445">
                  <a:moveTo>
                    <a:pt x="135300" y="1575443"/>
                  </a:moveTo>
                  <a:lnTo>
                    <a:pt x="129864" y="1575443"/>
                  </a:lnTo>
                  <a:lnTo>
                    <a:pt x="125357" y="1588143"/>
                  </a:lnTo>
                  <a:lnTo>
                    <a:pt x="127051" y="1588143"/>
                  </a:lnTo>
                  <a:lnTo>
                    <a:pt x="135300" y="1575443"/>
                  </a:lnTo>
                  <a:close/>
                </a:path>
                <a:path w="4284980" h="1655445">
                  <a:moveTo>
                    <a:pt x="183693" y="1562743"/>
                  </a:moveTo>
                  <a:lnTo>
                    <a:pt x="165531" y="1562743"/>
                  </a:lnTo>
                  <a:lnTo>
                    <a:pt x="157809" y="1575443"/>
                  </a:lnTo>
                  <a:lnTo>
                    <a:pt x="148970" y="1575443"/>
                  </a:lnTo>
                  <a:lnTo>
                    <a:pt x="138501" y="1588143"/>
                  </a:lnTo>
                  <a:lnTo>
                    <a:pt x="158283" y="1588143"/>
                  </a:lnTo>
                  <a:lnTo>
                    <a:pt x="170028" y="1575443"/>
                  </a:lnTo>
                  <a:lnTo>
                    <a:pt x="183693" y="1562743"/>
                  </a:lnTo>
                  <a:close/>
                </a:path>
                <a:path w="4284980" h="1655445">
                  <a:moveTo>
                    <a:pt x="66230" y="1562743"/>
                  </a:moveTo>
                  <a:lnTo>
                    <a:pt x="61427" y="1562743"/>
                  </a:lnTo>
                  <a:lnTo>
                    <a:pt x="54750" y="1575443"/>
                  </a:lnTo>
                  <a:lnTo>
                    <a:pt x="65618" y="1575443"/>
                  </a:lnTo>
                  <a:lnTo>
                    <a:pt x="66230" y="1562743"/>
                  </a:lnTo>
                  <a:close/>
                </a:path>
                <a:path w="4284980" h="1655445">
                  <a:moveTo>
                    <a:pt x="130864" y="1562743"/>
                  </a:moveTo>
                  <a:lnTo>
                    <a:pt x="129544" y="1562743"/>
                  </a:lnTo>
                  <a:lnTo>
                    <a:pt x="125221" y="1575443"/>
                  </a:lnTo>
                  <a:lnTo>
                    <a:pt x="126377" y="1575443"/>
                  </a:lnTo>
                  <a:lnTo>
                    <a:pt x="130864" y="1562743"/>
                  </a:lnTo>
                  <a:close/>
                </a:path>
                <a:path w="4284980" h="1655445">
                  <a:moveTo>
                    <a:pt x="148150" y="1562743"/>
                  </a:moveTo>
                  <a:lnTo>
                    <a:pt x="132512" y="1562743"/>
                  </a:lnTo>
                  <a:lnTo>
                    <a:pt x="128385" y="1575443"/>
                  </a:lnTo>
                  <a:lnTo>
                    <a:pt x="138217" y="1575443"/>
                  </a:lnTo>
                  <a:lnTo>
                    <a:pt x="148150" y="1562743"/>
                  </a:lnTo>
                  <a:close/>
                </a:path>
                <a:path w="4284980" h="1655445">
                  <a:moveTo>
                    <a:pt x="157759" y="1562743"/>
                  </a:moveTo>
                  <a:lnTo>
                    <a:pt x="153621" y="1562743"/>
                  </a:lnTo>
                  <a:lnTo>
                    <a:pt x="149942" y="1575443"/>
                  </a:lnTo>
                  <a:lnTo>
                    <a:pt x="153907" y="1575443"/>
                  </a:lnTo>
                  <a:lnTo>
                    <a:pt x="157759" y="1562743"/>
                  </a:lnTo>
                  <a:close/>
                </a:path>
                <a:path w="4284980" h="1655445">
                  <a:moveTo>
                    <a:pt x="159786" y="1562743"/>
                  </a:moveTo>
                  <a:lnTo>
                    <a:pt x="153907" y="1575443"/>
                  </a:lnTo>
                  <a:lnTo>
                    <a:pt x="156433" y="1575443"/>
                  </a:lnTo>
                  <a:lnTo>
                    <a:pt x="159786" y="1562743"/>
                  </a:lnTo>
                  <a:close/>
                </a:path>
                <a:path w="4284980" h="1655445">
                  <a:moveTo>
                    <a:pt x="99235" y="1550043"/>
                  </a:moveTo>
                  <a:lnTo>
                    <a:pt x="90100" y="1550043"/>
                  </a:lnTo>
                  <a:lnTo>
                    <a:pt x="90372" y="1562743"/>
                  </a:lnTo>
                  <a:lnTo>
                    <a:pt x="99105" y="1550445"/>
                  </a:lnTo>
                  <a:lnTo>
                    <a:pt x="99235" y="1550043"/>
                  </a:lnTo>
                  <a:close/>
                </a:path>
                <a:path w="4284980" h="1655445">
                  <a:moveTo>
                    <a:pt x="125528" y="1550043"/>
                  </a:moveTo>
                  <a:lnTo>
                    <a:pt x="99390" y="1550043"/>
                  </a:lnTo>
                  <a:lnTo>
                    <a:pt x="99105" y="1550445"/>
                  </a:lnTo>
                  <a:lnTo>
                    <a:pt x="95115" y="1562743"/>
                  </a:lnTo>
                  <a:lnTo>
                    <a:pt x="115657" y="1562743"/>
                  </a:lnTo>
                  <a:lnTo>
                    <a:pt x="125528" y="1550043"/>
                  </a:lnTo>
                  <a:close/>
                </a:path>
                <a:path w="4284980" h="1655445">
                  <a:moveTo>
                    <a:pt x="138180" y="1550043"/>
                  </a:moveTo>
                  <a:lnTo>
                    <a:pt x="134404" y="1550043"/>
                  </a:lnTo>
                  <a:lnTo>
                    <a:pt x="125494" y="1562743"/>
                  </a:lnTo>
                  <a:lnTo>
                    <a:pt x="130964" y="1562743"/>
                  </a:lnTo>
                  <a:lnTo>
                    <a:pt x="138180" y="1550043"/>
                  </a:lnTo>
                  <a:close/>
                </a:path>
                <a:path w="4284980" h="1655445">
                  <a:moveTo>
                    <a:pt x="171758" y="1550043"/>
                  </a:moveTo>
                  <a:lnTo>
                    <a:pt x="149449" y="1550043"/>
                  </a:lnTo>
                  <a:lnTo>
                    <a:pt x="142219" y="1562743"/>
                  </a:lnTo>
                  <a:lnTo>
                    <a:pt x="165617" y="1562743"/>
                  </a:lnTo>
                  <a:lnTo>
                    <a:pt x="171758" y="1550043"/>
                  </a:lnTo>
                  <a:close/>
                </a:path>
                <a:path w="4284980" h="1655445">
                  <a:moveTo>
                    <a:pt x="179717" y="1550043"/>
                  </a:moveTo>
                  <a:lnTo>
                    <a:pt x="171758" y="1550043"/>
                  </a:lnTo>
                  <a:lnTo>
                    <a:pt x="170676" y="1562743"/>
                  </a:lnTo>
                  <a:lnTo>
                    <a:pt x="174100" y="1562743"/>
                  </a:lnTo>
                  <a:lnTo>
                    <a:pt x="179717" y="1550043"/>
                  </a:lnTo>
                  <a:close/>
                </a:path>
                <a:path w="4284980" h="1655445">
                  <a:moveTo>
                    <a:pt x="197340" y="1550043"/>
                  </a:moveTo>
                  <a:lnTo>
                    <a:pt x="191238" y="1550043"/>
                  </a:lnTo>
                  <a:lnTo>
                    <a:pt x="184978" y="1562743"/>
                  </a:lnTo>
                  <a:lnTo>
                    <a:pt x="192080" y="1562743"/>
                  </a:lnTo>
                  <a:lnTo>
                    <a:pt x="197340" y="1550043"/>
                  </a:lnTo>
                  <a:close/>
                </a:path>
                <a:path w="4284980" h="1655445">
                  <a:moveTo>
                    <a:pt x="197686" y="1553084"/>
                  </a:moveTo>
                  <a:lnTo>
                    <a:pt x="192080" y="1562743"/>
                  </a:lnTo>
                  <a:lnTo>
                    <a:pt x="198785" y="1562743"/>
                  </a:lnTo>
                  <a:lnTo>
                    <a:pt x="197686" y="1553084"/>
                  </a:lnTo>
                  <a:close/>
                </a:path>
                <a:path w="4284980" h="1655445">
                  <a:moveTo>
                    <a:pt x="199451" y="1550043"/>
                  </a:moveTo>
                  <a:lnTo>
                    <a:pt x="197686" y="1553084"/>
                  </a:lnTo>
                  <a:lnTo>
                    <a:pt x="198785" y="1562743"/>
                  </a:lnTo>
                  <a:lnTo>
                    <a:pt x="198871" y="1562592"/>
                  </a:lnTo>
                  <a:lnTo>
                    <a:pt x="199451" y="1550043"/>
                  </a:lnTo>
                  <a:close/>
                </a:path>
                <a:path w="4284980" h="1655445">
                  <a:moveTo>
                    <a:pt x="198871" y="1562592"/>
                  </a:moveTo>
                  <a:lnTo>
                    <a:pt x="198785" y="1562743"/>
                  </a:lnTo>
                  <a:lnTo>
                    <a:pt x="198871" y="1562592"/>
                  </a:lnTo>
                  <a:close/>
                </a:path>
                <a:path w="4284980" h="1655445">
                  <a:moveTo>
                    <a:pt x="205971" y="1550043"/>
                  </a:moveTo>
                  <a:lnTo>
                    <a:pt x="199451" y="1550043"/>
                  </a:lnTo>
                  <a:lnTo>
                    <a:pt x="198871" y="1562592"/>
                  </a:lnTo>
                  <a:lnTo>
                    <a:pt x="205971" y="1550043"/>
                  </a:lnTo>
                  <a:close/>
                </a:path>
                <a:path w="4284980" h="1655445">
                  <a:moveTo>
                    <a:pt x="199451" y="1550043"/>
                  </a:moveTo>
                  <a:lnTo>
                    <a:pt x="197340" y="1550043"/>
                  </a:lnTo>
                  <a:lnTo>
                    <a:pt x="197686" y="1553084"/>
                  </a:lnTo>
                  <a:lnTo>
                    <a:pt x="199451" y="1550043"/>
                  </a:lnTo>
                  <a:close/>
                </a:path>
                <a:path w="4284980" h="1655445">
                  <a:moveTo>
                    <a:pt x="99390" y="1550043"/>
                  </a:moveTo>
                  <a:lnTo>
                    <a:pt x="99235" y="1550043"/>
                  </a:lnTo>
                  <a:lnTo>
                    <a:pt x="99105" y="1550445"/>
                  </a:lnTo>
                  <a:lnTo>
                    <a:pt x="99390" y="1550043"/>
                  </a:lnTo>
                  <a:close/>
                </a:path>
                <a:path w="4284980" h="1655445">
                  <a:moveTo>
                    <a:pt x="121946" y="1537343"/>
                  </a:moveTo>
                  <a:lnTo>
                    <a:pt x="104886" y="1537343"/>
                  </a:lnTo>
                  <a:lnTo>
                    <a:pt x="96388" y="1550043"/>
                  </a:lnTo>
                  <a:lnTo>
                    <a:pt x="111310" y="1550043"/>
                  </a:lnTo>
                  <a:lnTo>
                    <a:pt x="121946" y="1537343"/>
                  </a:lnTo>
                  <a:close/>
                </a:path>
                <a:path w="4284980" h="1655445">
                  <a:moveTo>
                    <a:pt x="121946" y="1537343"/>
                  </a:moveTo>
                  <a:lnTo>
                    <a:pt x="111310" y="1550043"/>
                  </a:lnTo>
                  <a:lnTo>
                    <a:pt x="117229" y="1550043"/>
                  </a:lnTo>
                  <a:lnTo>
                    <a:pt x="121946" y="1537343"/>
                  </a:lnTo>
                  <a:close/>
                </a:path>
                <a:path w="4284980" h="1655445">
                  <a:moveTo>
                    <a:pt x="155029" y="1537343"/>
                  </a:moveTo>
                  <a:lnTo>
                    <a:pt x="121946" y="1537343"/>
                  </a:lnTo>
                  <a:lnTo>
                    <a:pt x="117229" y="1550043"/>
                  </a:lnTo>
                  <a:lnTo>
                    <a:pt x="142021" y="1550043"/>
                  </a:lnTo>
                  <a:lnTo>
                    <a:pt x="153798" y="1538951"/>
                  </a:lnTo>
                  <a:lnTo>
                    <a:pt x="155029" y="1537343"/>
                  </a:lnTo>
                  <a:close/>
                </a:path>
                <a:path w="4284980" h="1655445">
                  <a:moveTo>
                    <a:pt x="145566" y="1549699"/>
                  </a:moveTo>
                  <a:lnTo>
                    <a:pt x="145211" y="1550043"/>
                  </a:lnTo>
                  <a:lnTo>
                    <a:pt x="145566" y="1549699"/>
                  </a:lnTo>
                  <a:close/>
                </a:path>
                <a:path w="4284980" h="1655445">
                  <a:moveTo>
                    <a:pt x="153812" y="1541701"/>
                  </a:moveTo>
                  <a:lnTo>
                    <a:pt x="145566" y="1549699"/>
                  </a:lnTo>
                  <a:lnTo>
                    <a:pt x="145302" y="1550043"/>
                  </a:lnTo>
                  <a:lnTo>
                    <a:pt x="151481" y="1550043"/>
                  </a:lnTo>
                  <a:lnTo>
                    <a:pt x="153812" y="1541701"/>
                  </a:lnTo>
                  <a:close/>
                </a:path>
                <a:path w="4284980" h="1655445">
                  <a:moveTo>
                    <a:pt x="163727" y="1537343"/>
                  </a:moveTo>
                  <a:lnTo>
                    <a:pt x="158306" y="1537343"/>
                  </a:lnTo>
                  <a:lnTo>
                    <a:pt x="153812" y="1541701"/>
                  </a:lnTo>
                  <a:lnTo>
                    <a:pt x="151481" y="1550043"/>
                  </a:lnTo>
                  <a:lnTo>
                    <a:pt x="162725" y="1550043"/>
                  </a:lnTo>
                  <a:lnTo>
                    <a:pt x="163727" y="1537343"/>
                  </a:lnTo>
                  <a:close/>
                </a:path>
                <a:path w="4284980" h="1655445">
                  <a:moveTo>
                    <a:pt x="201817" y="1537343"/>
                  </a:moveTo>
                  <a:lnTo>
                    <a:pt x="172668" y="1537343"/>
                  </a:lnTo>
                  <a:lnTo>
                    <a:pt x="164873" y="1550043"/>
                  </a:lnTo>
                  <a:lnTo>
                    <a:pt x="198671" y="1550043"/>
                  </a:lnTo>
                  <a:lnTo>
                    <a:pt x="201817" y="1537343"/>
                  </a:lnTo>
                  <a:close/>
                </a:path>
                <a:path w="4284980" h="1655445">
                  <a:moveTo>
                    <a:pt x="210705" y="1546515"/>
                  </a:moveTo>
                  <a:lnTo>
                    <a:pt x="206677" y="1550043"/>
                  </a:lnTo>
                  <a:lnTo>
                    <a:pt x="210454" y="1550043"/>
                  </a:lnTo>
                  <a:lnTo>
                    <a:pt x="210705" y="1546515"/>
                  </a:lnTo>
                  <a:close/>
                </a:path>
                <a:path w="4284980" h="1655445">
                  <a:moveTo>
                    <a:pt x="215334" y="1542461"/>
                  </a:moveTo>
                  <a:lnTo>
                    <a:pt x="210705" y="1546515"/>
                  </a:lnTo>
                  <a:lnTo>
                    <a:pt x="210454" y="1550043"/>
                  </a:lnTo>
                  <a:lnTo>
                    <a:pt x="215334" y="1542461"/>
                  </a:lnTo>
                  <a:close/>
                </a:path>
                <a:path w="4284980" h="1655445">
                  <a:moveTo>
                    <a:pt x="219251" y="1539030"/>
                  </a:moveTo>
                  <a:lnTo>
                    <a:pt x="215334" y="1542461"/>
                  </a:lnTo>
                  <a:lnTo>
                    <a:pt x="210454" y="1550043"/>
                  </a:lnTo>
                  <a:lnTo>
                    <a:pt x="216796" y="1550043"/>
                  </a:lnTo>
                  <a:lnTo>
                    <a:pt x="219251" y="1539030"/>
                  </a:lnTo>
                  <a:close/>
                </a:path>
                <a:path w="4284980" h="1655445">
                  <a:moveTo>
                    <a:pt x="224514" y="1545244"/>
                  </a:moveTo>
                  <a:lnTo>
                    <a:pt x="222660" y="1550043"/>
                  </a:lnTo>
                  <a:lnTo>
                    <a:pt x="224376" y="1550043"/>
                  </a:lnTo>
                  <a:lnTo>
                    <a:pt x="224514" y="1545244"/>
                  </a:lnTo>
                  <a:close/>
                </a:path>
                <a:path w="4284980" h="1655445">
                  <a:moveTo>
                    <a:pt x="154860" y="1537951"/>
                  </a:moveTo>
                  <a:lnTo>
                    <a:pt x="153798" y="1538951"/>
                  </a:lnTo>
                  <a:lnTo>
                    <a:pt x="145566" y="1549699"/>
                  </a:lnTo>
                  <a:lnTo>
                    <a:pt x="153812" y="1541701"/>
                  </a:lnTo>
                  <a:lnTo>
                    <a:pt x="154860" y="1537951"/>
                  </a:lnTo>
                  <a:close/>
                </a:path>
                <a:path w="4284980" h="1655445">
                  <a:moveTo>
                    <a:pt x="218628" y="1537343"/>
                  </a:moveTo>
                  <a:lnTo>
                    <a:pt x="211357" y="1537343"/>
                  </a:lnTo>
                  <a:lnTo>
                    <a:pt x="210705" y="1546515"/>
                  </a:lnTo>
                  <a:lnTo>
                    <a:pt x="215334" y="1542461"/>
                  </a:lnTo>
                  <a:lnTo>
                    <a:pt x="218628" y="1537343"/>
                  </a:lnTo>
                  <a:close/>
                </a:path>
                <a:path w="4284980" h="1655445">
                  <a:moveTo>
                    <a:pt x="227567" y="1537343"/>
                  </a:moveTo>
                  <a:lnTo>
                    <a:pt x="224741" y="1537343"/>
                  </a:lnTo>
                  <a:lnTo>
                    <a:pt x="224514" y="1545244"/>
                  </a:lnTo>
                  <a:lnTo>
                    <a:pt x="227567" y="1537343"/>
                  </a:lnTo>
                  <a:close/>
                </a:path>
                <a:path w="4284980" h="1655445">
                  <a:moveTo>
                    <a:pt x="221177" y="1537343"/>
                  </a:moveTo>
                  <a:lnTo>
                    <a:pt x="219627" y="1537343"/>
                  </a:lnTo>
                  <a:lnTo>
                    <a:pt x="219251" y="1539030"/>
                  </a:lnTo>
                  <a:lnTo>
                    <a:pt x="221177" y="1537343"/>
                  </a:lnTo>
                  <a:close/>
                </a:path>
                <a:path w="4284980" h="1655445">
                  <a:moveTo>
                    <a:pt x="155029" y="1537343"/>
                  </a:moveTo>
                  <a:lnTo>
                    <a:pt x="153798" y="1538951"/>
                  </a:lnTo>
                  <a:lnTo>
                    <a:pt x="154860" y="1537951"/>
                  </a:lnTo>
                  <a:lnTo>
                    <a:pt x="155029" y="1537343"/>
                  </a:lnTo>
                  <a:close/>
                </a:path>
                <a:path w="4284980" h="1655445">
                  <a:moveTo>
                    <a:pt x="155505" y="1537343"/>
                  </a:moveTo>
                  <a:lnTo>
                    <a:pt x="155029" y="1537343"/>
                  </a:lnTo>
                  <a:lnTo>
                    <a:pt x="154860" y="1537951"/>
                  </a:lnTo>
                  <a:lnTo>
                    <a:pt x="155505" y="1537343"/>
                  </a:lnTo>
                  <a:close/>
                </a:path>
                <a:path w="4284980" h="1655445">
                  <a:moveTo>
                    <a:pt x="131285" y="1524643"/>
                  </a:moveTo>
                  <a:lnTo>
                    <a:pt x="130778" y="1524643"/>
                  </a:lnTo>
                  <a:lnTo>
                    <a:pt x="124709" y="1537343"/>
                  </a:lnTo>
                  <a:lnTo>
                    <a:pt x="131285" y="1524643"/>
                  </a:lnTo>
                  <a:close/>
                </a:path>
                <a:path w="4284980" h="1655445">
                  <a:moveTo>
                    <a:pt x="178618" y="1524643"/>
                  </a:moveTo>
                  <a:lnTo>
                    <a:pt x="131577" y="1524643"/>
                  </a:lnTo>
                  <a:lnTo>
                    <a:pt x="129447" y="1537343"/>
                  </a:lnTo>
                  <a:lnTo>
                    <a:pt x="166868" y="1537343"/>
                  </a:lnTo>
                  <a:lnTo>
                    <a:pt x="178618" y="1524643"/>
                  </a:lnTo>
                  <a:close/>
                </a:path>
                <a:path w="4284980" h="1655445">
                  <a:moveTo>
                    <a:pt x="232186" y="1524643"/>
                  </a:moveTo>
                  <a:lnTo>
                    <a:pt x="183362" y="1524643"/>
                  </a:lnTo>
                  <a:lnTo>
                    <a:pt x="182169" y="1537343"/>
                  </a:lnTo>
                  <a:lnTo>
                    <a:pt x="226865" y="1537343"/>
                  </a:lnTo>
                  <a:lnTo>
                    <a:pt x="232186" y="1524643"/>
                  </a:lnTo>
                  <a:close/>
                </a:path>
                <a:path w="4284980" h="1655445">
                  <a:moveTo>
                    <a:pt x="253086" y="1524643"/>
                  </a:moveTo>
                  <a:lnTo>
                    <a:pt x="238958" y="1524643"/>
                  </a:lnTo>
                  <a:lnTo>
                    <a:pt x="232723" y="1537343"/>
                  </a:lnTo>
                  <a:lnTo>
                    <a:pt x="247213" y="1537343"/>
                  </a:lnTo>
                  <a:lnTo>
                    <a:pt x="253086" y="1524643"/>
                  </a:lnTo>
                  <a:close/>
                </a:path>
                <a:path w="4284980" h="1655445">
                  <a:moveTo>
                    <a:pt x="146930" y="1511943"/>
                  </a:moveTo>
                  <a:lnTo>
                    <a:pt x="145405" y="1511943"/>
                  </a:lnTo>
                  <a:lnTo>
                    <a:pt x="138045" y="1524643"/>
                  </a:lnTo>
                  <a:lnTo>
                    <a:pt x="145199" y="1524643"/>
                  </a:lnTo>
                  <a:lnTo>
                    <a:pt x="146930" y="1511943"/>
                  </a:lnTo>
                  <a:close/>
                </a:path>
                <a:path w="4284980" h="1655445">
                  <a:moveTo>
                    <a:pt x="252747" y="1511943"/>
                  </a:moveTo>
                  <a:lnTo>
                    <a:pt x="151445" y="1511943"/>
                  </a:lnTo>
                  <a:lnTo>
                    <a:pt x="151573" y="1524643"/>
                  </a:lnTo>
                  <a:lnTo>
                    <a:pt x="246363" y="1524643"/>
                  </a:lnTo>
                  <a:lnTo>
                    <a:pt x="252747" y="1511943"/>
                  </a:lnTo>
                  <a:close/>
                </a:path>
                <a:path w="4284980" h="1655445">
                  <a:moveTo>
                    <a:pt x="268654" y="1511943"/>
                  </a:moveTo>
                  <a:lnTo>
                    <a:pt x="266162" y="1511943"/>
                  </a:lnTo>
                  <a:lnTo>
                    <a:pt x="256015" y="1524643"/>
                  </a:lnTo>
                  <a:lnTo>
                    <a:pt x="263367" y="1524643"/>
                  </a:lnTo>
                  <a:lnTo>
                    <a:pt x="268654" y="1511943"/>
                  </a:lnTo>
                  <a:close/>
                </a:path>
                <a:path w="4284980" h="1655445">
                  <a:moveTo>
                    <a:pt x="279040" y="1511943"/>
                  </a:moveTo>
                  <a:lnTo>
                    <a:pt x="278537" y="1511943"/>
                  </a:lnTo>
                  <a:lnTo>
                    <a:pt x="269848" y="1524643"/>
                  </a:lnTo>
                  <a:lnTo>
                    <a:pt x="279040" y="1511943"/>
                  </a:lnTo>
                  <a:close/>
                </a:path>
                <a:path w="4284980" h="1655445">
                  <a:moveTo>
                    <a:pt x="263068" y="1499243"/>
                  </a:moveTo>
                  <a:lnTo>
                    <a:pt x="173360" y="1499243"/>
                  </a:lnTo>
                  <a:lnTo>
                    <a:pt x="170800" y="1511943"/>
                  </a:lnTo>
                  <a:lnTo>
                    <a:pt x="262642" y="1511943"/>
                  </a:lnTo>
                  <a:lnTo>
                    <a:pt x="263068" y="1499243"/>
                  </a:lnTo>
                  <a:close/>
                </a:path>
                <a:path w="4284980" h="1655445">
                  <a:moveTo>
                    <a:pt x="299905" y="1499243"/>
                  </a:moveTo>
                  <a:lnTo>
                    <a:pt x="276816" y="1499243"/>
                  </a:lnTo>
                  <a:lnTo>
                    <a:pt x="271626" y="1511943"/>
                  </a:lnTo>
                  <a:lnTo>
                    <a:pt x="295832" y="1511943"/>
                  </a:lnTo>
                  <a:lnTo>
                    <a:pt x="299905" y="1499243"/>
                  </a:lnTo>
                  <a:close/>
                </a:path>
                <a:path w="4284980" h="1655445">
                  <a:moveTo>
                    <a:pt x="318778" y="1499243"/>
                  </a:moveTo>
                  <a:lnTo>
                    <a:pt x="307877" y="1499243"/>
                  </a:lnTo>
                  <a:lnTo>
                    <a:pt x="298733" y="1511943"/>
                  </a:lnTo>
                  <a:lnTo>
                    <a:pt x="306511" y="1511943"/>
                  </a:lnTo>
                  <a:lnTo>
                    <a:pt x="318778" y="1499243"/>
                  </a:lnTo>
                  <a:close/>
                </a:path>
                <a:path w="4284980" h="1655445">
                  <a:moveTo>
                    <a:pt x="244074" y="1486543"/>
                  </a:moveTo>
                  <a:lnTo>
                    <a:pt x="202256" y="1486543"/>
                  </a:lnTo>
                  <a:lnTo>
                    <a:pt x="197768" y="1499243"/>
                  </a:lnTo>
                  <a:lnTo>
                    <a:pt x="234686" y="1499243"/>
                  </a:lnTo>
                  <a:lnTo>
                    <a:pt x="242623" y="1491779"/>
                  </a:lnTo>
                  <a:lnTo>
                    <a:pt x="244074" y="1486543"/>
                  </a:lnTo>
                  <a:close/>
                </a:path>
                <a:path w="4284980" h="1655445">
                  <a:moveTo>
                    <a:pt x="242623" y="1491779"/>
                  </a:moveTo>
                  <a:lnTo>
                    <a:pt x="234686" y="1499243"/>
                  </a:lnTo>
                  <a:lnTo>
                    <a:pt x="240554" y="1499243"/>
                  </a:lnTo>
                  <a:lnTo>
                    <a:pt x="242623" y="1491779"/>
                  </a:lnTo>
                  <a:close/>
                </a:path>
                <a:path w="4284980" h="1655445">
                  <a:moveTo>
                    <a:pt x="299503" y="1486543"/>
                  </a:moveTo>
                  <a:lnTo>
                    <a:pt x="248190" y="1486543"/>
                  </a:lnTo>
                  <a:lnTo>
                    <a:pt x="242623" y="1491779"/>
                  </a:lnTo>
                  <a:lnTo>
                    <a:pt x="240554" y="1499243"/>
                  </a:lnTo>
                  <a:lnTo>
                    <a:pt x="289183" y="1499243"/>
                  </a:lnTo>
                  <a:lnTo>
                    <a:pt x="298690" y="1489158"/>
                  </a:lnTo>
                  <a:lnTo>
                    <a:pt x="299503" y="1486543"/>
                  </a:lnTo>
                  <a:close/>
                </a:path>
                <a:path w="4284980" h="1655445">
                  <a:moveTo>
                    <a:pt x="308673" y="1486543"/>
                  </a:moveTo>
                  <a:lnTo>
                    <a:pt x="301155" y="1486543"/>
                  </a:lnTo>
                  <a:lnTo>
                    <a:pt x="298690" y="1489158"/>
                  </a:lnTo>
                  <a:lnTo>
                    <a:pt x="295554" y="1499243"/>
                  </a:lnTo>
                  <a:lnTo>
                    <a:pt x="298607" y="1499243"/>
                  </a:lnTo>
                  <a:lnTo>
                    <a:pt x="303121" y="1495472"/>
                  </a:lnTo>
                  <a:lnTo>
                    <a:pt x="303976" y="1494583"/>
                  </a:lnTo>
                  <a:lnTo>
                    <a:pt x="308673" y="1486543"/>
                  </a:lnTo>
                  <a:close/>
                </a:path>
                <a:path w="4284980" h="1655445">
                  <a:moveTo>
                    <a:pt x="303776" y="1494925"/>
                  </a:moveTo>
                  <a:lnTo>
                    <a:pt x="303121" y="1495472"/>
                  </a:lnTo>
                  <a:lnTo>
                    <a:pt x="299497" y="1499243"/>
                  </a:lnTo>
                  <a:lnTo>
                    <a:pt x="301253" y="1499243"/>
                  </a:lnTo>
                  <a:lnTo>
                    <a:pt x="303776" y="1494925"/>
                  </a:lnTo>
                  <a:close/>
                </a:path>
                <a:path w="4284980" h="1655445">
                  <a:moveTo>
                    <a:pt x="317000" y="1486543"/>
                  </a:moveTo>
                  <a:lnTo>
                    <a:pt x="313810" y="1486543"/>
                  </a:lnTo>
                  <a:lnTo>
                    <a:pt x="313125" y="1487115"/>
                  </a:lnTo>
                  <a:lnTo>
                    <a:pt x="308567" y="1499243"/>
                  </a:lnTo>
                  <a:lnTo>
                    <a:pt x="309027" y="1498871"/>
                  </a:lnTo>
                  <a:lnTo>
                    <a:pt x="314444" y="1491511"/>
                  </a:lnTo>
                  <a:lnTo>
                    <a:pt x="317000" y="1486543"/>
                  </a:lnTo>
                  <a:close/>
                </a:path>
                <a:path w="4284980" h="1655445">
                  <a:moveTo>
                    <a:pt x="311959" y="1496341"/>
                  </a:moveTo>
                  <a:lnTo>
                    <a:pt x="309027" y="1498871"/>
                  </a:lnTo>
                  <a:lnTo>
                    <a:pt x="308753" y="1499243"/>
                  </a:lnTo>
                  <a:lnTo>
                    <a:pt x="310466" y="1499243"/>
                  </a:lnTo>
                  <a:lnTo>
                    <a:pt x="311959" y="1496341"/>
                  </a:lnTo>
                  <a:close/>
                </a:path>
                <a:path w="4284980" h="1655445">
                  <a:moveTo>
                    <a:pt x="331849" y="1486543"/>
                  </a:moveTo>
                  <a:lnTo>
                    <a:pt x="322946" y="1499243"/>
                  </a:lnTo>
                  <a:lnTo>
                    <a:pt x="327381" y="1499243"/>
                  </a:lnTo>
                  <a:lnTo>
                    <a:pt x="331849" y="1486543"/>
                  </a:lnTo>
                  <a:close/>
                </a:path>
                <a:path w="4284980" h="1655445">
                  <a:moveTo>
                    <a:pt x="337491" y="1486543"/>
                  </a:moveTo>
                  <a:lnTo>
                    <a:pt x="328559" y="1499243"/>
                  </a:lnTo>
                  <a:lnTo>
                    <a:pt x="329256" y="1499243"/>
                  </a:lnTo>
                  <a:lnTo>
                    <a:pt x="337491" y="1486543"/>
                  </a:lnTo>
                  <a:close/>
                </a:path>
                <a:path w="4284980" h="1655445">
                  <a:moveTo>
                    <a:pt x="314444" y="1491511"/>
                  </a:moveTo>
                  <a:lnTo>
                    <a:pt x="309027" y="1498871"/>
                  </a:lnTo>
                  <a:lnTo>
                    <a:pt x="311959" y="1496341"/>
                  </a:lnTo>
                  <a:lnTo>
                    <a:pt x="314444" y="1491511"/>
                  </a:lnTo>
                  <a:close/>
                </a:path>
                <a:path w="4284980" h="1655445">
                  <a:moveTo>
                    <a:pt x="323311" y="1486543"/>
                  </a:moveTo>
                  <a:lnTo>
                    <a:pt x="318101" y="1486543"/>
                  </a:lnTo>
                  <a:lnTo>
                    <a:pt x="314444" y="1491511"/>
                  </a:lnTo>
                  <a:lnTo>
                    <a:pt x="311959" y="1496341"/>
                  </a:lnTo>
                  <a:lnTo>
                    <a:pt x="323311" y="1486543"/>
                  </a:lnTo>
                  <a:close/>
                </a:path>
                <a:path w="4284980" h="1655445">
                  <a:moveTo>
                    <a:pt x="313340" y="1486543"/>
                  </a:moveTo>
                  <a:lnTo>
                    <a:pt x="311702" y="1486543"/>
                  </a:lnTo>
                  <a:lnTo>
                    <a:pt x="303976" y="1494583"/>
                  </a:lnTo>
                  <a:lnTo>
                    <a:pt x="303776" y="1494925"/>
                  </a:lnTo>
                  <a:lnTo>
                    <a:pt x="313125" y="1487115"/>
                  </a:lnTo>
                  <a:lnTo>
                    <a:pt x="313340" y="1486543"/>
                  </a:lnTo>
                  <a:close/>
                </a:path>
                <a:path w="4284980" h="1655445">
                  <a:moveTo>
                    <a:pt x="311702" y="1486543"/>
                  </a:moveTo>
                  <a:lnTo>
                    <a:pt x="308673" y="1486543"/>
                  </a:lnTo>
                  <a:lnTo>
                    <a:pt x="303976" y="1494583"/>
                  </a:lnTo>
                  <a:lnTo>
                    <a:pt x="311702" y="1486543"/>
                  </a:lnTo>
                  <a:close/>
                </a:path>
                <a:path w="4284980" h="1655445">
                  <a:moveTo>
                    <a:pt x="301155" y="1486543"/>
                  </a:moveTo>
                  <a:lnTo>
                    <a:pt x="299503" y="1486543"/>
                  </a:lnTo>
                  <a:lnTo>
                    <a:pt x="298690" y="1489158"/>
                  </a:lnTo>
                  <a:lnTo>
                    <a:pt x="301155" y="1486543"/>
                  </a:lnTo>
                  <a:close/>
                </a:path>
                <a:path w="4284980" h="1655445">
                  <a:moveTo>
                    <a:pt x="313810" y="1486543"/>
                  </a:moveTo>
                  <a:lnTo>
                    <a:pt x="313340" y="1486543"/>
                  </a:lnTo>
                  <a:lnTo>
                    <a:pt x="313125" y="1487115"/>
                  </a:lnTo>
                  <a:lnTo>
                    <a:pt x="313810" y="1486543"/>
                  </a:lnTo>
                  <a:close/>
                </a:path>
                <a:path w="4284980" h="1655445">
                  <a:moveTo>
                    <a:pt x="263607" y="1473843"/>
                  </a:moveTo>
                  <a:lnTo>
                    <a:pt x="220868" y="1473843"/>
                  </a:lnTo>
                  <a:lnTo>
                    <a:pt x="206442" y="1486543"/>
                  </a:lnTo>
                  <a:lnTo>
                    <a:pt x="252729" y="1486543"/>
                  </a:lnTo>
                  <a:lnTo>
                    <a:pt x="263630" y="1475316"/>
                  </a:lnTo>
                  <a:lnTo>
                    <a:pt x="263607" y="1473843"/>
                  </a:lnTo>
                  <a:close/>
                </a:path>
                <a:path w="4284980" h="1655445">
                  <a:moveTo>
                    <a:pt x="314270" y="1473843"/>
                  </a:moveTo>
                  <a:lnTo>
                    <a:pt x="265060" y="1473843"/>
                  </a:lnTo>
                  <a:lnTo>
                    <a:pt x="263630" y="1475316"/>
                  </a:lnTo>
                  <a:lnTo>
                    <a:pt x="263802" y="1486543"/>
                  </a:lnTo>
                  <a:lnTo>
                    <a:pt x="312959" y="1486543"/>
                  </a:lnTo>
                  <a:lnTo>
                    <a:pt x="314270" y="1473843"/>
                  </a:lnTo>
                  <a:close/>
                </a:path>
                <a:path w="4284980" h="1655445">
                  <a:moveTo>
                    <a:pt x="359615" y="1473843"/>
                  </a:moveTo>
                  <a:lnTo>
                    <a:pt x="328581" y="1473843"/>
                  </a:lnTo>
                  <a:lnTo>
                    <a:pt x="316605" y="1486543"/>
                  </a:lnTo>
                  <a:lnTo>
                    <a:pt x="346081" y="1486543"/>
                  </a:lnTo>
                  <a:lnTo>
                    <a:pt x="359615" y="1473843"/>
                  </a:lnTo>
                  <a:close/>
                </a:path>
                <a:path w="4284980" h="1655445">
                  <a:moveTo>
                    <a:pt x="371005" y="1473843"/>
                  </a:moveTo>
                  <a:lnTo>
                    <a:pt x="360504" y="1473843"/>
                  </a:lnTo>
                  <a:lnTo>
                    <a:pt x="361785" y="1486543"/>
                  </a:lnTo>
                  <a:lnTo>
                    <a:pt x="366862" y="1486543"/>
                  </a:lnTo>
                  <a:lnTo>
                    <a:pt x="371005" y="1473843"/>
                  </a:lnTo>
                  <a:close/>
                </a:path>
                <a:path w="4284980" h="1655445">
                  <a:moveTo>
                    <a:pt x="265060" y="1473843"/>
                  </a:moveTo>
                  <a:lnTo>
                    <a:pt x="263607" y="1473843"/>
                  </a:lnTo>
                  <a:lnTo>
                    <a:pt x="263630" y="1475316"/>
                  </a:lnTo>
                  <a:lnTo>
                    <a:pt x="265060" y="1473843"/>
                  </a:lnTo>
                  <a:close/>
                </a:path>
                <a:path w="4284980" h="1655445">
                  <a:moveTo>
                    <a:pt x="238807" y="1461143"/>
                  </a:moveTo>
                  <a:lnTo>
                    <a:pt x="238546" y="1461143"/>
                  </a:lnTo>
                  <a:lnTo>
                    <a:pt x="233146" y="1473843"/>
                  </a:lnTo>
                  <a:lnTo>
                    <a:pt x="238807" y="1461143"/>
                  </a:lnTo>
                  <a:close/>
                </a:path>
                <a:path w="4284980" h="1655445">
                  <a:moveTo>
                    <a:pt x="370048" y="1461143"/>
                  </a:moveTo>
                  <a:lnTo>
                    <a:pt x="247513" y="1461143"/>
                  </a:lnTo>
                  <a:lnTo>
                    <a:pt x="238816" y="1473843"/>
                  </a:lnTo>
                  <a:lnTo>
                    <a:pt x="362545" y="1473843"/>
                  </a:lnTo>
                  <a:lnTo>
                    <a:pt x="367266" y="1467795"/>
                  </a:lnTo>
                  <a:lnTo>
                    <a:pt x="370048" y="1461143"/>
                  </a:lnTo>
                  <a:close/>
                </a:path>
                <a:path w="4284980" h="1655445">
                  <a:moveTo>
                    <a:pt x="367266" y="1467795"/>
                  </a:moveTo>
                  <a:lnTo>
                    <a:pt x="362545" y="1473843"/>
                  </a:lnTo>
                  <a:lnTo>
                    <a:pt x="364736" y="1473843"/>
                  </a:lnTo>
                  <a:lnTo>
                    <a:pt x="367266" y="1467795"/>
                  </a:lnTo>
                  <a:close/>
                </a:path>
                <a:path w="4284980" h="1655445">
                  <a:moveTo>
                    <a:pt x="384357" y="1461143"/>
                  </a:moveTo>
                  <a:lnTo>
                    <a:pt x="372458" y="1461143"/>
                  </a:lnTo>
                  <a:lnTo>
                    <a:pt x="367266" y="1467795"/>
                  </a:lnTo>
                  <a:lnTo>
                    <a:pt x="364736" y="1473843"/>
                  </a:lnTo>
                  <a:lnTo>
                    <a:pt x="368076" y="1473843"/>
                  </a:lnTo>
                  <a:lnTo>
                    <a:pt x="384357" y="1461143"/>
                  </a:lnTo>
                  <a:close/>
                </a:path>
                <a:path w="4284980" h="1655445">
                  <a:moveTo>
                    <a:pt x="265928" y="1448443"/>
                  </a:moveTo>
                  <a:lnTo>
                    <a:pt x="258758" y="1448443"/>
                  </a:lnTo>
                  <a:lnTo>
                    <a:pt x="258150" y="1461143"/>
                  </a:lnTo>
                  <a:lnTo>
                    <a:pt x="265928" y="1448443"/>
                  </a:lnTo>
                  <a:close/>
                </a:path>
                <a:path w="4284980" h="1655445">
                  <a:moveTo>
                    <a:pt x="397183" y="1448443"/>
                  </a:moveTo>
                  <a:lnTo>
                    <a:pt x="265928" y="1448443"/>
                  </a:lnTo>
                  <a:lnTo>
                    <a:pt x="260263" y="1461143"/>
                  </a:lnTo>
                  <a:lnTo>
                    <a:pt x="385164" y="1461143"/>
                  </a:lnTo>
                  <a:lnTo>
                    <a:pt x="397183" y="1448443"/>
                  </a:lnTo>
                  <a:close/>
                </a:path>
                <a:path w="4284980" h="1655445">
                  <a:moveTo>
                    <a:pt x="415366" y="1448443"/>
                  </a:moveTo>
                  <a:lnTo>
                    <a:pt x="405602" y="1448443"/>
                  </a:lnTo>
                  <a:lnTo>
                    <a:pt x="397670" y="1461143"/>
                  </a:lnTo>
                  <a:lnTo>
                    <a:pt x="407819" y="1461143"/>
                  </a:lnTo>
                  <a:lnTo>
                    <a:pt x="415366" y="1448443"/>
                  </a:lnTo>
                  <a:close/>
                </a:path>
                <a:path w="4284980" h="1655445">
                  <a:moveTo>
                    <a:pt x="420236" y="1435743"/>
                  </a:moveTo>
                  <a:lnTo>
                    <a:pt x="288474" y="1435743"/>
                  </a:lnTo>
                  <a:lnTo>
                    <a:pt x="282991" y="1448443"/>
                  </a:lnTo>
                  <a:lnTo>
                    <a:pt x="409549" y="1448443"/>
                  </a:lnTo>
                  <a:lnTo>
                    <a:pt x="420236" y="1435743"/>
                  </a:lnTo>
                  <a:close/>
                </a:path>
                <a:path w="4284980" h="1655445">
                  <a:moveTo>
                    <a:pt x="433389" y="1435743"/>
                  </a:moveTo>
                  <a:lnTo>
                    <a:pt x="425863" y="1435743"/>
                  </a:lnTo>
                  <a:lnTo>
                    <a:pt x="416850" y="1448443"/>
                  </a:lnTo>
                  <a:lnTo>
                    <a:pt x="429791" y="1448443"/>
                  </a:lnTo>
                  <a:lnTo>
                    <a:pt x="432784" y="1444027"/>
                  </a:lnTo>
                  <a:lnTo>
                    <a:pt x="433389" y="1435743"/>
                  </a:lnTo>
                  <a:close/>
                </a:path>
                <a:path w="4284980" h="1655445">
                  <a:moveTo>
                    <a:pt x="440184" y="1435743"/>
                  </a:moveTo>
                  <a:lnTo>
                    <a:pt x="438399" y="1435743"/>
                  </a:lnTo>
                  <a:lnTo>
                    <a:pt x="432784" y="1444027"/>
                  </a:lnTo>
                  <a:lnTo>
                    <a:pt x="432462" y="1448443"/>
                  </a:lnTo>
                  <a:lnTo>
                    <a:pt x="440184" y="1435743"/>
                  </a:lnTo>
                  <a:close/>
                </a:path>
                <a:path w="4284980" h="1655445">
                  <a:moveTo>
                    <a:pt x="356321" y="1397643"/>
                  </a:moveTo>
                  <a:lnTo>
                    <a:pt x="353000" y="1397643"/>
                  </a:lnTo>
                  <a:lnTo>
                    <a:pt x="336302" y="1410343"/>
                  </a:lnTo>
                  <a:lnTo>
                    <a:pt x="318231" y="1423043"/>
                  </a:lnTo>
                  <a:lnTo>
                    <a:pt x="301413" y="1435743"/>
                  </a:lnTo>
                  <a:lnTo>
                    <a:pt x="437773" y="1435743"/>
                  </a:lnTo>
                  <a:lnTo>
                    <a:pt x="444742" y="1428426"/>
                  </a:lnTo>
                  <a:lnTo>
                    <a:pt x="446506" y="1423043"/>
                  </a:lnTo>
                  <a:lnTo>
                    <a:pt x="449868" y="1423043"/>
                  </a:lnTo>
                  <a:lnTo>
                    <a:pt x="462617" y="1410343"/>
                  </a:lnTo>
                  <a:lnTo>
                    <a:pt x="349922" y="1410343"/>
                  </a:lnTo>
                  <a:lnTo>
                    <a:pt x="356321" y="1397643"/>
                  </a:lnTo>
                  <a:close/>
                </a:path>
                <a:path w="4284980" h="1655445">
                  <a:moveTo>
                    <a:pt x="451485" y="1423043"/>
                  </a:moveTo>
                  <a:lnTo>
                    <a:pt x="449868" y="1423043"/>
                  </a:lnTo>
                  <a:lnTo>
                    <a:pt x="444742" y="1428426"/>
                  </a:lnTo>
                  <a:lnTo>
                    <a:pt x="442344" y="1435743"/>
                  </a:lnTo>
                  <a:lnTo>
                    <a:pt x="460673" y="1435743"/>
                  </a:lnTo>
                  <a:lnTo>
                    <a:pt x="451485" y="1423043"/>
                  </a:lnTo>
                  <a:close/>
                </a:path>
                <a:path w="4284980" h="1655445">
                  <a:moveTo>
                    <a:pt x="449868" y="1423043"/>
                  </a:moveTo>
                  <a:lnTo>
                    <a:pt x="446506" y="1423043"/>
                  </a:lnTo>
                  <a:lnTo>
                    <a:pt x="444742" y="1428426"/>
                  </a:lnTo>
                  <a:lnTo>
                    <a:pt x="449868" y="1423043"/>
                  </a:lnTo>
                  <a:close/>
                </a:path>
                <a:path w="4284980" h="1655445">
                  <a:moveTo>
                    <a:pt x="475352" y="1410343"/>
                  </a:moveTo>
                  <a:lnTo>
                    <a:pt x="473171" y="1410343"/>
                  </a:lnTo>
                  <a:lnTo>
                    <a:pt x="459351" y="1423043"/>
                  </a:lnTo>
                  <a:lnTo>
                    <a:pt x="472056" y="1423043"/>
                  </a:lnTo>
                  <a:lnTo>
                    <a:pt x="477066" y="1413737"/>
                  </a:lnTo>
                  <a:lnTo>
                    <a:pt x="475352" y="1410343"/>
                  </a:lnTo>
                  <a:close/>
                </a:path>
                <a:path w="4284980" h="1655445">
                  <a:moveTo>
                    <a:pt x="487730" y="1410343"/>
                  </a:moveTo>
                  <a:lnTo>
                    <a:pt x="478893" y="1410343"/>
                  </a:lnTo>
                  <a:lnTo>
                    <a:pt x="477066" y="1413737"/>
                  </a:lnTo>
                  <a:lnTo>
                    <a:pt x="481765" y="1423043"/>
                  </a:lnTo>
                  <a:lnTo>
                    <a:pt x="487730" y="1410343"/>
                  </a:lnTo>
                  <a:close/>
                </a:path>
                <a:path w="4284980" h="1655445">
                  <a:moveTo>
                    <a:pt x="478893" y="1410343"/>
                  </a:moveTo>
                  <a:lnTo>
                    <a:pt x="475352" y="1410343"/>
                  </a:lnTo>
                  <a:lnTo>
                    <a:pt x="477066" y="1413737"/>
                  </a:lnTo>
                  <a:lnTo>
                    <a:pt x="478893" y="1410343"/>
                  </a:lnTo>
                  <a:close/>
                </a:path>
                <a:path w="4284980" h="1655445">
                  <a:moveTo>
                    <a:pt x="490088" y="1397643"/>
                  </a:moveTo>
                  <a:lnTo>
                    <a:pt x="359280" y="1397643"/>
                  </a:lnTo>
                  <a:lnTo>
                    <a:pt x="353686" y="1410343"/>
                  </a:lnTo>
                  <a:lnTo>
                    <a:pt x="488484" y="1410343"/>
                  </a:lnTo>
                  <a:lnTo>
                    <a:pt x="490088" y="1397643"/>
                  </a:lnTo>
                  <a:close/>
                </a:path>
                <a:path w="4284980" h="1655445">
                  <a:moveTo>
                    <a:pt x="505025" y="1397643"/>
                  </a:moveTo>
                  <a:lnTo>
                    <a:pt x="498765" y="1397643"/>
                  </a:lnTo>
                  <a:lnTo>
                    <a:pt x="488484" y="1410343"/>
                  </a:lnTo>
                  <a:lnTo>
                    <a:pt x="494642" y="1410343"/>
                  </a:lnTo>
                  <a:lnTo>
                    <a:pt x="505025" y="1397643"/>
                  </a:lnTo>
                  <a:close/>
                </a:path>
                <a:path w="4284980" h="1655445">
                  <a:moveTo>
                    <a:pt x="505965" y="1397643"/>
                  </a:moveTo>
                  <a:lnTo>
                    <a:pt x="505025" y="1397643"/>
                  </a:lnTo>
                  <a:lnTo>
                    <a:pt x="498772" y="1410343"/>
                  </a:lnTo>
                  <a:lnTo>
                    <a:pt x="505316" y="1399847"/>
                  </a:lnTo>
                  <a:lnTo>
                    <a:pt x="505965" y="1397643"/>
                  </a:lnTo>
                  <a:close/>
                </a:path>
                <a:path w="4284980" h="1655445">
                  <a:moveTo>
                    <a:pt x="503261" y="1406820"/>
                  </a:moveTo>
                  <a:lnTo>
                    <a:pt x="500080" y="1410343"/>
                  </a:lnTo>
                  <a:lnTo>
                    <a:pt x="502223" y="1410343"/>
                  </a:lnTo>
                  <a:lnTo>
                    <a:pt x="503261" y="1406820"/>
                  </a:lnTo>
                  <a:close/>
                </a:path>
                <a:path w="4284980" h="1655445">
                  <a:moveTo>
                    <a:pt x="511548" y="1397643"/>
                  </a:moveTo>
                  <a:lnTo>
                    <a:pt x="506690" y="1397643"/>
                  </a:lnTo>
                  <a:lnTo>
                    <a:pt x="505316" y="1399847"/>
                  </a:lnTo>
                  <a:lnTo>
                    <a:pt x="503261" y="1406820"/>
                  </a:lnTo>
                  <a:lnTo>
                    <a:pt x="511548" y="1397643"/>
                  </a:lnTo>
                  <a:close/>
                </a:path>
                <a:path w="4284980" h="1655445">
                  <a:moveTo>
                    <a:pt x="506690" y="1397643"/>
                  </a:moveTo>
                  <a:lnTo>
                    <a:pt x="505965" y="1397643"/>
                  </a:lnTo>
                  <a:lnTo>
                    <a:pt x="505316" y="1399847"/>
                  </a:lnTo>
                  <a:lnTo>
                    <a:pt x="506690" y="1397643"/>
                  </a:lnTo>
                  <a:close/>
                </a:path>
                <a:path w="4284980" h="1655445">
                  <a:moveTo>
                    <a:pt x="515473" y="1384943"/>
                  </a:moveTo>
                  <a:lnTo>
                    <a:pt x="381531" y="1384943"/>
                  </a:lnTo>
                  <a:lnTo>
                    <a:pt x="373699" y="1397643"/>
                  </a:lnTo>
                  <a:lnTo>
                    <a:pt x="506191" y="1397643"/>
                  </a:lnTo>
                  <a:lnTo>
                    <a:pt x="515473" y="1384943"/>
                  </a:lnTo>
                  <a:close/>
                </a:path>
                <a:path w="4284980" h="1655445">
                  <a:moveTo>
                    <a:pt x="537672" y="1384943"/>
                  </a:moveTo>
                  <a:lnTo>
                    <a:pt x="515473" y="1384943"/>
                  </a:lnTo>
                  <a:lnTo>
                    <a:pt x="508943" y="1397643"/>
                  </a:lnTo>
                  <a:lnTo>
                    <a:pt x="527866" y="1397643"/>
                  </a:lnTo>
                  <a:lnTo>
                    <a:pt x="537672" y="1384943"/>
                  </a:lnTo>
                  <a:close/>
                </a:path>
                <a:path w="4284980" h="1655445">
                  <a:moveTo>
                    <a:pt x="574278" y="1359543"/>
                  </a:moveTo>
                  <a:lnTo>
                    <a:pt x="423567" y="1359543"/>
                  </a:lnTo>
                  <a:lnTo>
                    <a:pt x="412068" y="1372243"/>
                  </a:lnTo>
                  <a:lnTo>
                    <a:pt x="403557" y="1384943"/>
                  </a:lnTo>
                  <a:lnTo>
                    <a:pt x="536219" y="1384943"/>
                  </a:lnTo>
                  <a:lnTo>
                    <a:pt x="541482" y="1381741"/>
                  </a:lnTo>
                  <a:lnTo>
                    <a:pt x="548633" y="1372243"/>
                  </a:lnTo>
                  <a:lnTo>
                    <a:pt x="564595" y="1372243"/>
                  </a:lnTo>
                  <a:lnTo>
                    <a:pt x="572946" y="1362660"/>
                  </a:lnTo>
                  <a:lnTo>
                    <a:pt x="574278" y="1359543"/>
                  </a:lnTo>
                  <a:close/>
                </a:path>
                <a:path w="4284980" h="1655445">
                  <a:moveTo>
                    <a:pt x="545130" y="1379521"/>
                  </a:moveTo>
                  <a:lnTo>
                    <a:pt x="541482" y="1381741"/>
                  </a:lnTo>
                  <a:lnTo>
                    <a:pt x="539071" y="1384943"/>
                  </a:lnTo>
                  <a:lnTo>
                    <a:pt x="542418" y="1384943"/>
                  </a:lnTo>
                  <a:lnTo>
                    <a:pt x="545130" y="1379521"/>
                  </a:lnTo>
                  <a:close/>
                </a:path>
                <a:path w="4284980" h="1655445">
                  <a:moveTo>
                    <a:pt x="548771" y="1372243"/>
                  </a:moveTo>
                  <a:lnTo>
                    <a:pt x="548633" y="1372243"/>
                  </a:lnTo>
                  <a:lnTo>
                    <a:pt x="541482" y="1381741"/>
                  </a:lnTo>
                  <a:lnTo>
                    <a:pt x="545130" y="1379521"/>
                  </a:lnTo>
                  <a:lnTo>
                    <a:pt x="548771" y="1372243"/>
                  </a:lnTo>
                  <a:close/>
                </a:path>
                <a:path w="4284980" h="1655445">
                  <a:moveTo>
                    <a:pt x="557094" y="1372243"/>
                  </a:moveTo>
                  <a:lnTo>
                    <a:pt x="548771" y="1372243"/>
                  </a:lnTo>
                  <a:lnTo>
                    <a:pt x="545130" y="1379521"/>
                  </a:lnTo>
                  <a:lnTo>
                    <a:pt x="557094" y="1372243"/>
                  </a:lnTo>
                  <a:close/>
                </a:path>
                <a:path w="4284980" h="1655445">
                  <a:moveTo>
                    <a:pt x="599155" y="1346843"/>
                  </a:moveTo>
                  <a:lnTo>
                    <a:pt x="596817" y="1346843"/>
                  </a:lnTo>
                  <a:lnTo>
                    <a:pt x="590460" y="1359543"/>
                  </a:lnTo>
                  <a:lnTo>
                    <a:pt x="575662" y="1359543"/>
                  </a:lnTo>
                  <a:lnTo>
                    <a:pt x="572946" y="1362660"/>
                  </a:lnTo>
                  <a:lnTo>
                    <a:pt x="568849" y="1372243"/>
                  </a:lnTo>
                  <a:lnTo>
                    <a:pt x="574854" y="1372243"/>
                  </a:lnTo>
                  <a:lnTo>
                    <a:pt x="591292" y="1359543"/>
                  </a:lnTo>
                  <a:lnTo>
                    <a:pt x="597310" y="1355024"/>
                  </a:lnTo>
                  <a:lnTo>
                    <a:pt x="599155" y="1346843"/>
                  </a:lnTo>
                  <a:close/>
                </a:path>
                <a:path w="4284980" h="1655445">
                  <a:moveTo>
                    <a:pt x="575662" y="1359543"/>
                  </a:moveTo>
                  <a:lnTo>
                    <a:pt x="574278" y="1359543"/>
                  </a:lnTo>
                  <a:lnTo>
                    <a:pt x="572946" y="1362660"/>
                  </a:lnTo>
                  <a:lnTo>
                    <a:pt x="575662" y="1359543"/>
                  </a:lnTo>
                  <a:close/>
                </a:path>
                <a:path w="4284980" h="1655445">
                  <a:moveTo>
                    <a:pt x="610269" y="1283343"/>
                  </a:moveTo>
                  <a:lnTo>
                    <a:pt x="577376" y="1283343"/>
                  </a:lnTo>
                  <a:lnTo>
                    <a:pt x="546526" y="1296043"/>
                  </a:lnTo>
                  <a:lnTo>
                    <a:pt x="513007" y="1321443"/>
                  </a:lnTo>
                  <a:lnTo>
                    <a:pt x="477493" y="1334143"/>
                  </a:lnTo>
                  <a:lnTo>
                    <a:pt x="440659" y="1359543"/>
                  </a:lnTo>
                  <a:lnTo>
                    <a:pt x="584957" y="1359543"/>
                  </a:lnTo>
                  <a:lnTo>
                    <a:pt x="592069" y="1346843"/>
                  </a:lnTo>
                  <a:lnTo>
                    <a:pt x="618707" y="1346843"/>
                  </a:lnTo>
                  <a:lnTo>
                    <a:pt x="622929" y="1334143"/>
                  </a:lnTo>
                  <a:lnTo>
                    <a:pt x="629207" y="1334143"/>
                  </a:lnTo>
                  <a:lnTo>
                    <a:pt x="638319" y="1321443"/>
                  </a:lnTo>
                  <a:lnTo>
                    <a:pt x="658005" y="1321443"/>
                  </a:lnTo>
                  <a:lnTo>
                    <a:pt x="662356" y="1308743"/>
                  </a:lnTo>
                  <a:lnTo>
                    <a:pt x="682938" y="1308743"/>
                  </a:lnTo>
                  <a:lnTo>
                    <a:pt x="696915" y="1296043"/>
                  </a:lnTo>
                  <a:lnTo>
                    <a:pt x="608143" y="1296043"/>
                  </a:lnTo>
                  <a:lnTo>
                    <a:pt x="610269" y="1283343"/>
                  </a:lnTo>
                  <a:close/>
                </a:path>
                <a:path w="4284980" h="1655445">
                  <a:moveTo>
                    <a:pt x="601155" y="1352136"/>
                  </a:moveTo>
                  <a:lnTo>
                    <a:pt x="597310" y="1355024"/>
                  </a:lnTo>
                  <a:lnTo>
                    <a:pt x="596291" y="1359543"/>
                  </a:lnTo>
                  <a:lnTo>
                    <a:pt x="597582" y="1359543"/>
                  </a:lnTo>
                  <a:lnTo>
                    <a:pt x="601155" y="1352136"/>
                  </a:lnTo>
                  <a:close/>
                </a:path>
                <a:path w="4284980" h="1655445">
                  <a:moveTo>
                    <a:pt x="608204" y="1346843"/>
                  </a:moveTo>
                  <a:lnTo>
                    <a:pt x="603709" y="1346843"/>
                  </a:lnTo>
                  <a:lnTo>
                    <a:pt x="601155" y="1352136"/>
                  </a:lnTo>
                  <a:lnTo>
                    <a:pt x="608204" y="1346843"/>
                  </a:lnTo>
                  <a:close/>
                </a:path>
                <a:path w="4284980" h="1655445">
                  <a:moveTo>
                    <a:pt x="629426" y="1334143"/>
                  </a:moveTo>
                  <a:lnTo>
                    <a:pt x="622929" y="1334143"/>
                  </a:lnTo>
                  <a:lnTo>
                    <a:pt x="624199" y="1346843"/>
                  </a:lnTo>
                  <a:lnTo>
                    <a:pt x="629426" y="1334143"/>
                  </a:lnTo>
                  <a:close/>
                </a:path>
                <a:path w="4284980" h="1655445">
                  <a:moveTo>
                    <a:pt x="649351" y="1321443"/>
                  </a:moveTo>
                  <a:lnTo>
                    <a:pt x="638319" y="1321443"/>
                  </a:lnTo>
                  <a:lnTo>
                    <a:pt x="640843" y="1334143"/>
                  </a:lnTo>
                  <a:lnTo>
                    <a:pt x="649351" y="1321443"/>
                  </a:lnTo>
                  <a:close/>
                </a:path>
                <a:path w="4284980" h="1655445">
                  <a:moveTo>
                    <a:pt x="651697" y="1330750"/>
                  </a:moveTo>
                  <a:lnTo>
                    <a:pt x="650686" y="1334143"/>
                  </a:lnTo>
                  <a:lnTo>
                    <a:pt x="651897" y="1334143"/>
                  </a:lnTo>
                  <a:lnTo>
                    <a:pt x="651697" y="1330750"/>
                  </a:lnTo>
                  <a:close/>
                </a:path>
                <a:path w="4284980" h="1655445">
                  <a:moveTo>
                    <a:pt x="654473" y="1321443"/>
                  </a:moveTo>
                  <a:lnTo>
                    <a:pt x="651150" y="1321443"/>
                  </a:lnTo>
                  <a:lnTo>
                    <a:pt x="651697" y="1330750"/>
                  </a:lnTo>
                  <a:lnTo>
                    <a:pt x="654473" y="1321443"/>
                  </a:lnTo>
                  <a:close/>
                </a:path>
                <a:path w="4284980" h="1655445">
                  <a:moveTo>
                    <a:pt x="675174" y="1308743"/>
                  </a:moveTo>
                  <a:lnTo>
                    <a:pt x="671073" y="1308743"/>
                  </a:lnTo>
                  <a:lnTo>
                    <a:pt x="659597" y="1321443"/>
                  </a:lnTo>
                  <a:lnTo>
                    <a:pt x="668497" y="1321443"/>
                  </a:lnTo>
                  <a:lnTo>
                    <a:pt x="675174" y="1308743"/>
                  </a:lnTo>
                  <a:close/>
                </a:path>
                <a:path w="4284980" h="1655445">
                  <a:moveTo>
                    <a:pt x="719016" y="1283343"/>
                  </a:moveTo>
                  <a:lnTo>
                    <a:pt x="612258" y="1283343"/>
                  </a:lnTo>
                  <a:lnTo>
                    <a:pt x="609101" y="1296043"/>
                  </a:lnTo>
                  <a:lnTo>
                    <a:pt x="716093" y="1296043"/>
                  </a:lnTo>
                  <a:lnTo>
                    <a:pt x="719016" y="1283343"/>
                  </a:lnTo>
                  <a:close/>
                </a:path>
                <a:path w="4284980" h="1655445">
                  <a:moveTo>
                    <a:pt x="604597" y="1270643"/>
                  </a:moveTo>
                  <a:lnTo>
                    <a:pt x="597490" y="1283343"/>
                  </a:lnTo>
                  <a:lnTo>
                    <a:pt x="600443" y="1283343"/>
                  </a:lnTo>
                  <a:lnTo>
                    <a:pt x="604597" y="1270643"/>
                  </a:lnTo>
                  <a:close/>
                </a:path>
                <a:path w="4284980" h="1655445">
                  <a:moveTo>
                    <a:pt x="617362" y="1270643"/>
                  </a:moveTo>
                  <a:lnTo>
                    <a:pt x="611533" y="1270643"/>
                  </a:lnTo>
                  <a:lnTo>
                    <a:pt x="606488" y="1283343"/>
                  </a:lnTo>
                  <a:lnTo>
                    <a:pt x="613245" y="1283343"/>
                  </a:lnTo>
                  <a:lnTo>
                    <a:pt x="617362" y="1270643"/>
                  </a:lnTo>
                  <a:close/>
                </a:path>
                <a:path w="4284980" h="1655445">
                  <a:moveTo>
                    <a:pt x="752529" y="1270643"/>
                  </a:moveTo>
                  <a:lnTo>
                    <a:pt x="650730" y="1270643"/>
                  </a:lnTo>
                  <a:lnTo>
                    <a:pt x="643988" y="1283343"/>
                  </a:lnTo>
                  <a:lnTo>
                    <a:pt x="741616" y="1283343"/>
                  </a:lnTo>
                  <a:lnTo>
                    <a:pt x="752529" y="1270643"/>
                  </a:lnTo>
                  <a:close/>
                </a:path>
                <a:path w="4284980" h="1655445">
                  <a:moveTo>
                    <a:pt x="661094" y="1257943"/>
                  </a:moveTo>
                  <a:lnTo>
                    <a:pt x="654104" y="1270643"/>
                  </a:lnTo>
                  <a:lnTo>
                    <a:pt x="661532" y="1270643"/>
                  </a:lnTo>
                  <a:lnTo>
                    <a:pt x="661094" y="1257943"/>
                  </a:lnTo>
                  <a:close/>
                </a:path>
                <a:path w="4284980" h="1655445">
                  <a:moveTo>
                    <a:pt x="767982" y="1257943"/>
                  </a:moveTo>
                  <a:lnTo>
                    <a:pt x="667018" y="1257943"/>
                  </a:lnTo>
                  <a:lnTo>
                    <a:pt x="661532" y="1270643"/>
                  </a:lnTo>
                  <a:lnTo>
                    <a:pt x="766442" y="1270643"/>
                  </a:lnTo>
                  <a:lnTo>
                    <a:pt x="767982" y="1257943"/>
                  </a:lnTo>
                  <a:close/>
                </a:path>
                <a:path w="4284980" h="1655445">
                  <a:moveTo>
                    <a:pt x="656175" y="1245243"/>
                  </a:moveTo>
                  <a:lnTo>
                    <a:pt x="646300" y="1245243"/>
                  </a:lnTo>
                  <a:lnTo>
                    <a:pt x="641714" y="1257943"/>
                  </a:lnTo>
                  <a:lnTo>
                    <a:pt x="652152" y="1257943"/>
                  </a:lnTo>
                  <a:lnTo>
                    <a:pt x="656175" y="1245243"/>
                  </a:lnTo>
                  <a:close/>
                </a:path>
                <a:path w="4284980" h="1655445">
                  <a:moveTo>
                    <a:pt x="792242" y="1245243"/>
                  </a:moveTo>
                  <a:lnTo>
                    <a:pt x="691073" y="1245243"/>
                  </a:lnTo>
                  <a:lnTo>
                    <a:pt x="681729" y="1257943"/>
                  </a:lnTo>
                  <a:lnTo>
                    <a:pt x="784978" y="1257943"/>
                  </a:lnTo>
                  <a:lnTo>
                    <a:pt x="792242" y="1245243"/>
                  </a:lnTo>
                  <a:close/>
                </a:path>
                <a:path w="4284980" h="1655445">
                  <a:moveTo>
                    <a:pt x="811100" y="1232543"/>
                  </a:moveTo>
                  <a:lnTo>
                    <a:pt x="726341" y="1232543"/>
                  </a:lnTo>
                  <a:lnTo>
                    <a:pt x="719567" y="1245243"/>
                  </a:lnTo>
                  <a:lnTo>
                    <a:pt x="805635" y="1245243"/>
                  </a:lnTo>
                  <a:lnTo>
                    <a:pt x="811100" y="1232543"/>
                  </a:lnTo>
                  <a:close/>
                </a:path>
                <a:path w="4284980" h="1655445">
                  <a:moveTo>
                    <a:pt x="819117" y="1232543"/>
                  </a:moveTo>
                  <a:lnTo>
                    <a:pt x="811100" y="1232543"/>
                  </a:lnTo>
                  <a:lnTo>
                    <a:pt x="807760" y="1245243"/>
                  </a:lnTo>
                  <a:lnTo>
                    <a:pt x="814912" y="1245243"/>
                  </a:lnTo>
                  <a:lnTo>
                    <a:pt x="819117" y="1232543"/>
                  </a:lnTo>
                  <a:close/>
                </a:path>
                <a:path w="4284980" h="1655445">
                  <a:moveTo>
                    <a:pt x="841175" y="1219843"/>
                  </a:moveTo>
                  <a:lnTo>
                    <a:pt x="749542" y="1219843"/>
                  </a:lnTo>
                  <a:lnTo>
                    <a:pt x="728925" y="1232543"/>
                  </a:lnTo>
                  <a:lnTo>
                    <a:pt x="833864" y="1232543"/>
                  </a:lnTo>
                  <a:lnTo>
                    <a:pt x="841175" y="1219843"/>
                  </a:lnTo>
                  <a:close/>
                </a:path>
                <a:path w="4284980" h="1655445">
                  <a:moveTo>
                    <a:pt x="854290" y="1219843"/>
                  </a:moveTo>
                  <a:lnTo>
                    <a:pt x="848964" y="1219843"/>
                  </a:lnTo>
                  <a:lnTo>
                    <a:pt x="846304" y="1232543"/>
                  </a:lnTo>
                  <a:lnTo>
                    <a:pt x="854290" y="1219843"/>
                  </a:lnTo>
                  <a:close/>
                </a:path>
                <a:path w="4284980" h="1655445">
                  <a:moveTo>
                    <a:pt x="816821" y="1181743"/>
                  </a:moveTo>
                  <a:lnTo>
                    <a:pt x="813205" y="1181743"/>
                  </a:lnTo>
                  <a:lnTo>
                    <a:pt x="797006" y="1194443"/>
                  </a:lnTo>
                  <a:lnTo>
                    <a:pt x="782107" y="1207143"/>
                  </a:lnTo>
                  <a:lnTo>
                    <a:pt x="767011" y="1219843"/>
                  </a:lnTo>
                  <a:lnTo>
                    <a:pt x="859802" y="1219843"/>
                  </a:lnTo>
                  <a:lnTo>
                    <a:pt x="867099" y="1207143"/>
                  </a:lnTo>
                  <a:lnTo>
                    <a:pt x="882114" y="1207143"/>
                  </a:lnTo>
                  <a:lnTo>
                    <a:pt x="893915" y="1194443"/>
                  </a:lnTo>
                  <a:lnTo>
                    <a:pt x="809572" y="1194443"/>
                  </a:lnTo>
                  <a:lnTo>
                    <a:pt x="816160" y="1187942"/>
                  </a:lnTo>
                  <a:lnTo>
                    <a:pt x="816821" y="1181743"/>
                  </a:lnTo>
                  <a:close/>
                </a:path>
                <a:path w="4284980" h="1655445">
                  <a:moveTo>
                    <a:pt x="872177" y="1207143"/>
                  </a:moveTo>
                  <a:lnTo>
                    <a:pt x="867099" y="1207143"/>
                  </a:lnTo>
                  <a:lnTo>
                    <a:pt x="863287" y="1219843"/>
                  </a:lnTo>
                  <a:lnTo>
                    <a:pt x="864125" y="1219843"/>
                  </a:lnTo>
                  <a:lnTo>
                    <a:pt x="872177" y="1207143"/>
                  </a:lnTo>
                  <a:close/>
                </a:path>
                <a:path w="4284980" h="1655445">
                  <a:moveTo>
                    <a:pt x="901223" y="1194443"/>
                  </a:moveTo>
                  <a:lnTo>
                    <a:pt x="893915" y="1194443"/>
                  </a:lnTo>
                  <a:lnTo>
                    <a:pt x="895726" y="1207143"/>
                  </a:lnTo>
                  <a:lnTo>
                    <a:pt x="901223" y="1194443"/>
                  </a:lnTo>
                  <a:close/>
                </a:path>
                <a:path w="4284980" h="1655445">
                  <a:moveTo>
                    <a:pt x="815540" y="1193748"/>
                  </a:moveTo>
                  <a:lnTo>
                    <a:pt x="815168" y="1194443"/>
                  </a:lnTo>
                  <a:lnTo>
                    <a:pt x="815466" y="1194443"/>
                  </a:lnTo>
                  <a:lnTo>
                    <a:pt x="815540" y="1193748"/>
                  </a:lnTo>
                  <a:close/>
                </a:path>
                <a:path w="4284980" h="1655445">
                  <a:moveTo>
                    <a:pt x="914211" y="1181743"/>
                  </a:moveTo>
                  <a:lnTo>
                    <a:pt x="825545" y="1181743"/>
                  </a:lnTo>
                  <a:lnTo>
                    <a:pt x="819474" y="1194443"/>
                  </a:lnTo>
                  <a:lnTo>
                    <a:pt x="906240" y="1194443"/>
                  </a:lnTo>
                  <a:lnTo>
                    <a:pt x="914211" y="1181743"/>
                  </a:lnTo>
                  <a:close/>
                </a:path>
                <a:path w="4284980" h="1655445">
                  <a:moveTo>
                    <a:pt x="920478" y="1181743"/>
                  </a:moveTo>
                  <a:lnTo>
                    <a:pt x="917712" y="1181743"/>
                  </a:lnTo>
                  <a:lnTo>
                    <a:pt x="912909" y="1194443"/>
                  </a:lnTo>
                  <a:lnTo>
                    <a:pt x="920478" y="1181743"/>
                  </a:lnTo>
                  <a:close/>
                </a:path>
                <a:path w="4284980" h="1655445">
                  <a:moveTo>
                    <a:pt x="821421" y="1182749"/>
                  </a:moveTo>
                  <a:lnTo>
                    <a:pt x="816160" y="1187942"/>
                  </a:lnTo>
                  <a:lnTo>
                    <a:pt x="815540" y="1193748"/>
                  </a:lnTo>
                  <a:lnTo>
                    <a:pt x="821421" y="1182749"/>
                  </a:lnTo>
                  <a:close/>
                </a:path>
                <a:path w="4284980" h="1655445">
                  <a:moveTo>
                    <a:pt x="822440" y="1181743"/>
                  </a:moveTo>
                  <a:lnTo>
                    <a:pt x="821959" y="1181743"/>
                  </a:lnTo>
                  <a:lnTo>
                    <a:pt x="821421" y="1182749"/>
                  </a:lnTo>
                  <a:lnTo>
                    <a:pt x="822440" y="1181743"/>
                  </a:lnTo>
                  <a:close/>
                </a:path>
                <a:path w="4284980" h="1655445">
                  <a:moveTo>
                    <a:pt x="943013" y="1169043"/>
                  </a:moveTo>
                  <a:lnTo>
                    <a:pt x="845541" y="1169043"/>
                  </a:lnTo>
                  <a:lnTo>
                    <a:pt x="833047" y="1181743"/>
                  </a:lnTo>
                  <a:lnTo>
                    <a:pt x="935221" y="1181743"/>
                  </a:lnTo>
                  <a:lnTo>
                    <a:pt x="943013" y="1169043"/>
                  </a:lnTo>
                  <a:close/>
                </a:path>
                <a:path w="4284980" h="1655445">
                  <a:moveTo>
                    <a:pt x="951075" y="1169043"/>
                  </a:moveTo>
                  <a:lnTo>
                    <a:pt x="943013" y="1169043"/>
                  </a:lnTo>
                  <a:lnTo>
                    <a:pt x="943725" y="1181743"/>
                  </a:lnTo>
                  <a:lnTo>
                    <a:pt x="951075" y="1169043"/>
                  </a:lnTo>
                  <a:close/>
                </a:path>
                <a:path w="4284980" h="1655445">
                  <a:moveTo>
                    <a:pt x="976914" y="1156343"/>
                  </a:moveTo>
                  <a:lnTo>
                    <a:pt x="876920" y="1156343"/>
                  </a:lnTo>
                  <a:lnTo>
                    <a:pt x="871580" y="1169043"/>
                  </a:lnTo>
                  <a:lnTo>
                    <a:pt x="971064" y="1169043"/>
                  </a:lnTo>
                  <a:lnTo>
                    <a:pt x="975565" y="1161524"/>
                  </a:lnTo>
                  <a:lnTo>
                    <a:pt x="976914" y="1156343"/>
                  </a:lnTo>
                  <a:close/>
                </a:path>
                <a:path w="4284980" h="1655445">
                  <a:moveTo>
                    <a:pt x="974014" y="1167476"/>
                  </a:moveTo>
                  <a:lnTo>
                    <a:pt x="973168" y="1169043"/>
                  </a:lnTo>
                  <a:lnTo>
                    <a:pt x="973606" y="1169043"/>
                  </a:lnTo>
                  <a:lnTo>
                    <a:pt x="974014" y="1167476"/>
                  </a:lnTo>
                  <a:close/>
                </a:path>
                <a:path w="4284980" h="1655445">
                  <a:moveTo>
                    <a:pt x="980027" y="1156343"/>
                  </a:moveTo>
                  <a:lnTo>
                    <a:pt x="978666" y="1156343"/>
                  </a:lnTo>
                  <a:lnTo>
                    <a:pt x="975565" y="1161524"/>
                  </a:lnTo>
                  <a:lnTo>
                    <a:pt x="974014" y="1167476"/>
                  </a:lnTo>
                  <a:lnTo>
                    <a:pt x="980027" y="1156343"/>
                  </a:lnTo>
                  <a:close/>
                </a:path>
                <a:path w="4284980" h="1655445">
                  <a:moveTo>
                    <a:pt x="978666" y="1156343"/>
                  </a:moveTo>
                  <a:lnTo>
                    <a:pt x="976914" y="1156343"/>
                  </a:lnTo>
                  <a:lnTo>
                    <a:pt x="975565" y="1161524"/>
                  </a:lnTo>
                  <a:lnTo>
                    <a:pt x="978666" y="1156343"/>
                  </a:lnTo>
                  <a:close/>
                </a:path>
                <a:path w="4284980" h="1655445">
                  <a:moveTo>
                    <a:pt x="894336" y="1152278"/>
                  </a:moveTo>
                  <a:lnTo>
                    <a:pt x="891862" y="1156343"/>
                  </a:lnTo>
                  <a:lnTo>
                    <a:pt x="894731" y="1156343"/>
                  </a:lnTo>
                  <a:lnTo>
                    <a:pt x="894336" y="1152278"/>
                  </a:lnTo>
                  <a:close/>
                </a:path>
                <a:path w="4284980" h="1655445">
                  <a:moveTo>
                    <a:pt x="898108" y="1146078"/>
                  </a:moveTo>
                  <a:lnTo>
                    <a:pt x="894336" y="1152278"/>
                  </a:lnTo>
                  <a:lnTo>
                    <a:pt x="894731" y="1156343"/>
                  </a:lnTo>
                  <a:lnTo>
                    <a:pt x="898108" y="1146078"/>
                  </a:lnTo>
                  <a:close/>
                </a:path>
                <a:path w="4284980" h="1655445">
                  <a:moveTo>
                    <a:pt x="899590" y="1143643"/>
                  </a:moveTo>
                  <a:lnTo>
                    <a:pt x="898108" y="1146078"/>
                  </a:lnTo>
                  <a:lnTo>
                    <a:pt x="894731" y="1156343"/>
                  </a:lnTo>
                  <a:lnTo>
                    <a:pt x="900742" y="1156343"/>
                  </a:lnTo>
                  <a:lnTo>
                    <a:pt x="899590" y="1143643"/>
                  </a:lnTo>
                  <a:close/>
                </a:path>
                <a:path w="4284980" h="1655445">
                  <a:moveTo>
                    <a:pt x="987127" y="1143643"/>
                  </a:moveTo>
                  <a:lnTo>
                    <a:pt x="907684" y="1143643"/>
                  </a:lnTo>
                  <a:lnTo>
                    <a:pt x="902459" y="1156343"/>
                  </a:lnTo>
                  <a:lnTo>
                    <a:pt x="985357" y="1156343"/>
                  </a:lnTo>
                  <a:lnTo>
                    <a:pt x="985551" y="1156135"/>
                  </a:lnTo>
                  <a:lnTo>
                    <a:pt x="987127" y="1143643"/>
                  </a:lnTo>
                  <a:close/>
                </a:path>
                <a:path w="4284980" h="1655445">
                  <a:moveTo>
                    <a:pt x="998446" y="1143643"/>
                  </a:moveTo>
                  <a:lnTo>
                    <a:pt x="997189" y="1143643"/>
                  </a:lnTo>
                  <a:lnTo>
                    <a:pt x="985551" y="1156135"/>
                  </a:lnTo>
                  <a:lnTo>
                    <a:pt x="985524" y="1156343"/>
                  </a:lnTo>
                  <a:lnTo>
                    <a:pt x="998446" y="1143643"/>
                  </a:lnTo>
                  <a:close/>
                </a:path>
                <a:path w="4284980" h="1655445">
                  <a:moveTo>
                    <a:pt x="1004647" y="1143856"/>
                  </a:moveTo>
                  <a:lnTo>
                    <a:pt x="1001691" y="1156343"/>
                  </a:lnTo>
                  <a:lnTo>
                    <a:pt x="1003608" y="1156343"/>
                  </a:lnTo>
                  <a:lnTo>
                    <a:pt x="1004647" y="1143856"/>
                  </a:lnTo>
                  <a:close/>
                </a:path>
                <a:path w="4284980" h="1655445">
                  <a:moveTo>
                    <a:pt x="1011880" y="1143643"/>
                  </a:moveTo>
                  <a:lnTo>
                    <a:pt x="1004698" y="1143643"/>
                  </a:lnTo>
                  <a:lnTo>
                    <a:pt x="1004719" y="1143856"/>
                  </a:lnTo>
                  <a:lnTo>
                    <a:pt x="1007880" y="1156343"/>
                  </a:lnTo>
                  <a:lnTo>
                    <a:pt x="1011880" y="1143643"/>
                  </a:lnTo>
                  <a:close/>
                </a:path>
                <a:path w="4284980" h="1655445">
                  <a:moveTo>
                    <a:pt x="898909" y="1143643"/>
                  </a:moveTo>
                  <a:lnTo>
                    <a:pt x="893496" y="1143643"/>
                  </a:lnTo>
                  <a:lnTo>
                    <a:pt x="894336" y="1152278"/>
                  </a:lnTo>
                  <a:lnTo>
                    <a:pt x="898108" y="1146078"/>
                  </a:lnTo>
                  <a:lnTo>
                    <a:pt x="898909" y="1143643"/>
                  </a:lnTo>
                  <a:close/>
                </a:path>
                <a:path w="4284980" h="1655445">
                  <a:moveTo>
                    <a:pt x="1014026" y="1130943"/>
                  </a:moveTo>
                  <a:lnTo>
                    <a:pt x="932259" y="1130943"/>
                  </a:lnTo>
                  <a:lnTo>
                    <a:pt x="922909" y="1143643"/>
                  </a:lnTo>
                  <a:lnTo>
                    <a:pt x="1005504" y="1143643"/>
                  </a:lnTo>
                  <a:lnTo>
                    <a:pt x="1014026" y="1130943"/>
                  </a:lnTo>
                  <a:close/>
                </a:path>
                <a:path w="4284980" h="1655445">
                  <a:moveTo>
                    <a:pt x="1016127" y="1138771"/>
                  </a:moveTo>
                  <a:lnTo>
                    <a:pt x="1011817" y="1143643"/>
                  </a:lnTo>
                  <a:lnTo>
                    <a:pt x="1017435" y="1143643"/>
                  </a:lnTo>
                  <a:lnTo>
                    <a:pt x="1016127" y="1138771"/>
                  </a:lnTo>
                  <a:close/>
                </a:path>
                <a:path w="4284980" h="1655445">
                  <a:moveTo>
                    <a:pt x="1023052" y="1130943"/>
                  </a:moveTo>
                  <a:lnTo>
                    <a:pt x="1016127" y="1138771"/>
                  </a:lnTo>
                  <a:lnTo>
                    <a:pt x="1017435" y="1143643"/>
                  </a:lnTo>
                  <a:lnTo>
                    <a:pt x="1023800" y="1134976"/>
                  </a:lnTo>
                  <a:lnTo>
                    <a:pt x="1023052" y="1130943"/>
                  </a:lnTo>
                  <a:close/>
                </a:path>
                <a:path w="4284980" h="1655445">
                  <a:moveTo>
                    <a:pt x="1023800" y="1134976"/>
                  </a:moveTo>
                  <a:lnTo>
                    <a:pt x="1017435" y="1143643"/>
                  </a:lnTo>
                  <a:lnTo>
                    <a:pt x="1025408" y="1143643"/>
                  </a:lnTo>
                  <a:lnTo>
                    <a:pt x="1023800" y="1134976"/>
                  </a:lnTo>
                  <a:close/>
                </a:path>
                <a:path w="4284980" h="1655445">
                  <a:moveTo>
                    <a:pt x="1034863" y="1130943"/>
                  </a:moveTo>
                  <a:lnTo>
                    <a:pt x="1033728" y="1130943"/>
                  </a:lnTo>
                  <a:lnTo>
                    <a:pt x="1030057" y="1143643"/>
                  </a:lnTo>
                  <a:lnTo>
                    <a:pt x="1034863" y="1130943"/>
                  </a:lnTo>
                  <a:close/>
                </a:path>
                <a:path w="4284980" h="1655445">
                  <a:moveTo>
                    <a:pt x="1023052" y="1130943"/>
                  </a:moveTo>
                  <a:lnTo>
                    <a:pt x="1014026" y="1130943"/>
                  </a:lnTo>
                  <a:lnTo>
                    <a:pt x="1016127" y="1138771"/>
                  </a:lnTo>
                  <a:lnTo>
                    <a:pt x="1023052" y="1130943"/>
                  </a:lnTo>
                  <a:close/>
                </a:path>
                <a:path w="4284980" h="1655445">
                  <a:moveTo>
                    <a:pt x="1026761" y="1130943"/>
                  </a:moveTo>
                  <a:lnTo>
                    <a:pt x="1023052" y="1130943"/>
                  </a:lnTo>
                  <a:lnTo>
                    <a:pt x="1023800" y="1134976"/>
                  </a:lnTo>
                  <a:lnTo>
                    <a:pt x="1026761" y="1130943"/>
                  </a:lnTo>
                  <a:close/>
                </a:path>
                <a:path w="4284980" h="1655445">
                  <a:moveTo>
                    <a:pt x="1037689" y="1118243"/>
                  </a:moveTo>
                  <a:lnTo>
                    <a:pt x="953207" y="1118243"/>
                  </a:lnTo>
                  <a:lnTo>
                    <a:pt x="943273" y="1130943"/>
                  </a:lnTo>
                  <a:lnTo>
                    <a:pt x="1034638" y="1130943"/>
                  </a:lnTo>
                  <a:lnTo>
                    <a:pt x="1037689" y="1118243"/>
                  </a:lnTo>
                  <a:close/>
                </a:path>
                <a:path w="4284980" h="1655445">
                  <a:moveTo>
                    <a:pt x="1042680" y="1128265"/>
                  </a:moveTo>
                  <a:lnTo>
                    <a:pt x="1040443" y="1130943"/>
                  </a:lnTo>
                  <a:lnTo>
                    <a:pt x="1042235" y="1130943"/>
                  </a:lnTo>
                  <a:lnTo>
                    <a:pt x="1042680" y="1128265"/>
                  </a:lnTo>
                  <a:close/>
                </a:path>
                <a:path w="4284980" h="1655445">
                  <a:moveTo>
                    <a:pt x="1043197" y="1127646"/>
                  </a:moveTo>
                  <a:lnTo>
                    <a:pt x="1042680" y="1128265"/>
                  </a:lnTo>
                  <a:lnTo>
                    <a:pt x="1042235" y="1130943"/>
                  </a:lnTo>
                  <a:lnTo>
                    <a:pt x="1043197" y="1127646"/>
                  </a:lnTo>
                  <a:close/>
                </a:path>
                <a:path w="4284980" h="1655445">
                  <a:moveTo>
                    <a:pt x="1054194" y="1118243"/>
                  </a:moveTo>
                  <a:lnTo>
                    <a:pt x="1051051" y="1118243"/>
                  </a:lnTo>
                  <a:lnTo>
                    <a:pt x="1043197" y="1127646"/>
                  </a:lnTo>
                  <a:lnTo>
                    <a:pt x="1042235" y="1130943"/>
                  </a:lnTo>
                  <a:lnTo>
                    <a:pt x="1047805" y="1130943"/>
                  </a:lnTo>
                  <a:lnTo>
                    <a:pt x="1054194" y="1118243"/>
                  </a:lnTo>
                  <a:close/>
                </a:path>
                <a:path w="4284980" h="1655445">
                  <a:moveTo>
                    <a:pt x="1057117" y="1128186"/>
                  </a:moveTo>
                  <a:lnTo>
                    <a:pt x="1053742" y="1130943"/>
                  </a:lnTo>
                  <a:lnTo>
                    <a:pt x="1057397" y="1130943"/>
                  </a:lnTo>
                  <a:lnTo>
                    <a:pt x="1057117" y="1128186"/>
                  </a:lnTo>
                  <a:close/>
                </a:path>
                <a:path w="4284980" h="1655445">
                  <a:moveTo>
                    <a:pt x="1045941" y="1118243"/>
                  </a:moveTo>
                  <a:lnTo>
                    <a:pt x="1044346" y="1118243"/>
                  </a:lnTo>
                  <a:lnTo>
                    <a:pt x="1042680" y="1128265"/>
                  </a:lnTo>
                  <a:lnTo>
                    <a:pt x="1043197" y="1127646"/>
                  </a:lnTo>
                  <a:lnTo>
                    <a:pt x="1045941" y="1118243"/>
                  </a:lnTo>
                  <a:close/>
                </a:path>
                <a:path w="4284980" h="1655445">
                  <a:moveTo>
                    <a:pt x="1069289" y="1118243"/>
                  </a:moveTo>
                  <a:lnTo>
                    <a:pt x="1056109" y="1118243"/>
                  </a:lnTo>
                  <a:lnTo>
                    <a:pt x="1057117" y="1128186"/>
                  </a:lnTo>
                  <a:lnTo>
                    <a:pt x="1069289" y="1118243"/>
                  </a:lnTo>
                  <a:close/>
                </a:path>
                <a:path w="4284980" h="1655445">
                  <a:moveTo>
                    <a:pt x="1049397" y="1105543"/>
                  </a:moveTo>
                  <a:lnTo>
                    <a:pt x="983106" y="1105543"/>
                  </a:lnTo>
                  <a:lnTo>
                    <a:pt x="972300" y="1118243"/>
                  </a:lnTo>
                  <a:lnTo>
                    <a:pt x="1045879" y="1118243"/>
                  </a:lnTo>
                  <a:lnTo>
                    <a:pt x="1049397" y="1105543"/>
                  </a:lnTo>
                  <a:close/>
                </a:path>
                <a:path w="4284980" h="1655445">
                  <a:moveTo>
                    <a:pt x="1068967" y="1105543"/>
                  </a:moveTo>
                  <a:lnTo>
                    <a:pt x="1050193" y="1105543"/>
                  </a:lnTo>
                  <a:lnTo>
                    <a:pt x="1046161" y="1118243"/>
                  </a:lnTo>
                  <a:lnTo>
                    <a:pt x="1064161" y="1118243"/>
                  </a:lnTo>
                  <a:lnTo>
                    <a:pt x="1068967" y="1105543"/>
                  </a:lnTo>
                  <a:close/>
                </a:path>
                <a:path w="4284980" h="1655445">
                  <a:moveTo>
                    <a:pt x="1077532" y="1105543"/>
                  </a:moveTo>
                  <a:lnTo>
                    <a:pt x="1068967" y="1105543"/>
                  </a:lnTo>
                  <a:lnTo>
                    <a:pt x="1064894" y="1118243"/>
                  </a:lnTo>
                  <a:lnTo>
                    <a:pt x="1077532" y="1105543"/>
                  </a:lnTo>
                  <a:close/>
                </a:path>
                <a:path w="4284980" h="1655445">
                  <a:moveTo>
                    <a:pt x="1090924" y="1105543"/>
                  </a:moveTo>
                  <a:lnTo>
                    <a:pt x="1077532" y="1105543"/>
                  </a:lnTo>
                  <a:lnTo>
                    <a:pt x="1077145" y="1118243"/>
                  </a:lnTo>
                  <a:lnTo>
                    <a:pt x="1087867" y="1118243"/>
                  </a:lnTo>
                  <a:lnTo>
                    <a:pt x="1089866" y="1114949"/>
                  </a:lnTo>
                  <a:lnTo>
                    <a:pt x="1090924" y="1105543"/>
                  </a:lnTo>
                  <a:close/>
                </a:path>
                <a:path w="4284980" h="1655445">
                  <a:moveTo>
                    <a:pt x="1089866" y="1114949"/>
                  </a:moveTo>
                  <a:lnTo>
                    <a:pt x="1087867" y="1118243"/>
                  </a:lnTo>
                  <a:lnTo>
                    <a:pt x="1089495" y="1118243"/>
                  </a:lnTo>
                  <a:lnTo>
                    <a:pt x="1089866" y="1114949"/>
                  </a:lnTo>
                  <a:close/>
                </a:path>
                <a:path w="4284980" h="1655445">
                  <a:moveTo>
                    <a:pt x="1096715" y="1105543"/>
                  </a:moveTo>
                  <a:lnTo>
                    <a:pt x="1095573" y="1105543"/>
                  </a:lnTo>
                  <a:lnTo>
                    <a:pt x="1089866" y="1114949"/>
                  </a:lnTo>
                  <a:lnTo>
                    <a:pt x="1089495" y="1118243"/>
                  </a:lnTo>
                  <a:lnTo>
                    <a:pt x="1090757" y="1118243"/>
                  </a:lnTo>
                  <a:lnTo>
                    <a:pt x="1096715" y="1105543"/>
                  </a:lnTo>
                  <a:close/>
                </a:path>
                <a:path w="4284980" h="1655445">
                  <a:moveTo>
                    <a:pt x="1072078" y="1092843"/>
                  </a:moveTo>
                  <a:lnTo>
                    <a:pt x="1005935" y="1092843"/>
                  </a:lnTo>
                  <a:lnTo>
                    <a:pt x="995071" y="1105543"/>
                  </a:lnTo>
                  <a:lnTo>
                    <a:pt x="1064610" y="1105543"/>
                  </a:lnTo>
                  <a:lnTo>
                    <a:pt x="1072078" y="1092843"/>
                  </a:lnTo>
                  <a:close/>
                </a:path>
                <a:path w="4284980" h="1655445">
                  <a:moveTo>
                    <a:pt x="1080548" y="1092843"/>
                  </a:moveTo>
                  <a:lnTo>
                    <a:pt x="1077323" y="1092843"/>
                  </a:lnTo>
                  <a:lnTo>
                    <a:pt x="1068883" y="1105543"/>
                  </a:lnTo>
                  <a:lnTo>
                    <a:pt x="1077574" y="1105543"/>
                  </a:lnTo>
                  <a:lnTo>
                    <a:pt x="1080548" y="1092843"/>
                  </a:lnTo>
                  <a:close/>
                </a:path>
                <a:path w="4284980" h="1655445">
                  <a:moveTo>
                    <a:pt x="1095363" y="1092843"/>
                  </a:moveTo>
                  <a:lnTo>
                    <a:pt x="1083280" y="1092843"/>
                  </a:lnTo>
                  <a:lnTo>
                    <a:pt x="1082747" y="1105543"/>
                  </a:lnTo>
                  <a:lnTo>
                    <a:pt x="1087121" y="1105543"/>
                  </a:lnTo>
                  <a:lnTo>
                    <a:pt x="1095363" y="1092843"/>
                  </a:lnTo>
                  <a:close/>
                </a:path>
                <a:path w="4284980" h="1655445">
                  <a:moveTo>
                    <a:pt x="1125378" y="1092843"/>
                  </a:moveTo>
                  <a:lnTo>
                    <a:pt x="1103175" y="1092843"/>
                  </a:lnTo>
                  <a:lnTo>
                    <a:pt x="1095479" y="1105543"/>
                  </a:lnTo>
                  <a:lnTo>
                    <a:pt x="1117189" y="1105543"/>
                  </a:lnTo>
                  <a:lnTo>
                    <a:pt x="1125378" y="1092843"/>
                  </a:lnTo>
                  <a:close/>
                </a:path>
                <a:path w="4284980" h="1655445">
                  <a:moveTo>
                    <a:pt x="1129651" y="1092843"/>
                  </a:moveTo>
                  <a:lnTo>
                    <a:pt x="1127572" y="1092843"/>
                  </a:lnTo>
                  <a:lnTo>
                    <a:pt x="1119508" y="1105543"/>
                  </a:lnTo>
                  <a:lnTo>
                    <a:pt x="1123359" y="1105543"/>
                  </a:lnTo>
                  <a:lnTo>
                    <a:pt x="1129651" y="1092843"/>
                  </a:lnTo>
                  <a:close/>
                </a:path>
                <a:path w="4284980" h="1655445">
                  <a:moveTo>
                    <a:pt x="1027521" y="1088363"/>
                  </a:moveTo>
                  <a:lnTo>
                    <a:pt x="1025795" y="1092843"/>
                  </a:lnTo>
                  <a:lnTo>
                    <a:pt x="1027713" y="1089175"/>
                  </a:lnTo>
                  <a:lnTo>
                    <a:pt x="1027521" y="1088363"/>
                  </a:lnTo>
                  <a:close/>
                </a:path>
                <a:path w="4284980" h="1655445">
                  <a:moveTo>
                    <a:pt x="1028316" y="1088020"/>
                  </a:moveTo>
                  <a:lnTo>
                    <a:pt x="1027713" y="1089175"/>
                  </a:lnTo>
                  <a:lnTo>
                    <a:pt x="1028581" y="1092843"/>
                  </a:lnTo>
                  <a:lnTo>
                    <a:pt x="1029994" y="1092843"/>
                  </a:lnTo>
                  <a:lnTo>
                    <a:pt x="1028316" y="1088020"/>
                  </a:lnTo>
                  <a:close/>
                </a:path>
                <a:path w="4284980" h="1655445">
                  <a:moveTo>
                    <a:pt x="1156787" y="1080143"/>
                  </a:moveTo>
                  <a:lnTo>
                    <a:pt x="1040499" y="1080143"/>
                  </a:lnTo>
                  <a:lnTo>
                    <a:pt x="1029994" y="1092843"/>
                  </a:lnTo>
                  <a:lnTo>
                    <a:pt x="1150409" y="1092843"/>
                  </a:lnTo>
                  <a:lnTo>
                    <a:pt x="1156787" y="1080143"/>
                  </a:lnTo>
                  <a:close/>
                </a:path>
                <a:path w="4284980" h="1655445">
                  <a:moveTo>
                    <a:pt x="1156787" y="1080143"/>
                  </a:moveTo>
                  <a:lnTo>
                    <a:pt x="1150409" y="1092843"/>
                  </a:lnTo>
                  <a:lnTo>
                    <a:pt x="1156346" y="1085175"/>
                  </a:lnTo>
                  <a:lnTo>
                    <a:pt x="1156787" y="1080143"/>
                  </a:lnTo>
                  <a:close/>
                </a:path>
                <a:path w="4284980" h="1655445">
                  <a:moveTo>
                    <a:pt x="1156346" y="1085175"/>
                  </a:moveTo>
                  <a:lnTo>
                    <a:pt x="1150409" y="1092843"/>
                  </a:lnTo>
                  <a:lnTo>
                    <a:pt x="1155675" y="1092843"/>
                  </a:lnTo>
                  <a:lnTo>
                    <a:pt x="1156346" y="1085175"/>
                  </a:lnTo>
                  <a:close/>
                </a:path>
                <a:path w="4284980" h="1655445">
                  <a:moveTo>
                    <a:pt x="1028001" y="1087114"/>
                  </a:moveTo>
                  <a:lnTo>
                    <a:pt x="1027521" y="1088363"/>
                  </a:lnTo>
                  <a:lnTo>
                    <a:pt x="1027713" y="1089175"/>
                  </a:lnTo>
                  <a:lnTo>
                    <a:pt x="1028316" y="1088020"/>
                  </a:lnTo>
                  <a:lnTo>
                    <a:pt x="1028001" y="1087114"/>
                  </a:lnTo>
                  <a:close/>
                </a:path>
                <a:path w="4284980" h="1655445">
                  <a:moveTo>
                    <a:pt x="1025576" y="1080143"/>
                  </a:moveTo>
                  <a:lnTo>
                    <a:pt x="1027521" y="1088363"/>
                  </a:lnTo>
                  <a:lnTo>
                    <a:pt x="1028001" y="1087114"/>
                  </a:lnTo>
                  <a:lnTo>
                    <a:pt x="1025576" y="1080143"/>
                  </a:lnTo>
                  <a:close/>
                </a:path>
                <a:path w="4284980" h="1655445">
                  <a:moveTo>
                    <a:pt x="1032434" y="1080143"/>
                  </a:moveTo>
                  <a:lnTo>
                    <a:pt x="1030685" y="1080143"/>
                  </a:lnTo>
                  <a:lnTo>
                    <a:pt x="1028001" y="1087114"/>
                  </a:lnTo>
                  <a:lnTo>
                    <a:pt x="1028316" y="1088020"/>
                  </a:lnTo>
                  <a:lnTo>
                    <a:pt x="1032434" y="1080143"/>
                  </a:lnTo>
                  <a:close/>
                </a:path>
                <a:path w="4284980" h="1655445">
                  <a:moveTo>
                    <a:pt x="1160242" y="1080143"/>
                  </a:moveTo>
                  <a:lnTo>
                    <a:pt x="1156787" y="1080143"/>
                  </a:lnTo>
                  <a:lnTo>
                    <a:pt x="1156346" y="1085175"/>
                  </a:lnTo>
                  <a:lnTo>
                    <a:pt x="1160242" y="1080143"/>
                  </a:lnTo>
                  <a:close/>
                </a:path>
                <a:path w="4284980" h="1655445">
                  <a:moveTo>
                    <a:pt x="1031670" y="1067443"/>
                  </a:moveTo>
                  <a:lnTo>
                    <a:pt x="1027146" y="1067443"/>
                  </a:lnTo>
                  <a:lnTo>
                    <a:pt x="1017733" y="1080143"/>
                  </a:lnTo>
                  <a:lnTo>
                    <a:pt x="1029115" y="1080143"/>
                  </a:lnTo>
                  <a:lnTo>
                    <a:pt x="1031670" y="1067443"/>
                  </a:lnTo>
                  <a:close/>
                </a:path>
                <a:path w="4284980" h="1655445">
                  <a:moveTo>
                    <a:pt x="1069187" y="1067443"/>
                  </a:moveTo>
                  <a:lnTo>
                    <a:pt x="1060328" y="1067443"/>
                  </a:lnTo>
                  <a:lnTo>
                    <a:pt x="1052622" y="1080143"/>
                  </a:lnTo>
                  <a:lnTo>
                    <a:pt x="1065731" y="1080143"/>
                  </a:lnTo>
                  <a:lnTo>
                    <a:pt x="1069187" y="1067443"/>
                  </a:lnTo>
                  <a:close/>
                </a:path>
                <a:path w="4284980" h="1655445">
                  <a:moveTo>
                    <a:pt x="1130400" y="1067443"/>
                  </a:moveTo>
                  <a:lnTo>
                    <a:pt x="1073291" y="1067443"/>
                  </a:lnTo>
                  <a:lnTo>
                    <a:pt x="1065731" y="1080143"/>
                  </a:lnTo>
                  <a:lnTo>
                    <a:pt x="1127677" y="1080143"/>
                  </a:lnTo>
                  <a:lnTo>
                    <a:pt x="1130400" y="1067443"/>
                  </a:lnTo>
                  <a:close/>
                </a:path>
                <a:path w="4284980" h="1655445">
                  <a:moveTo>
                    <a:pt x="1163090" y="1067443"/>
                  </a:moveTo>
                  <a:lnTo>
                    <a:pt x="1135792" y="1067443"/>
                  </a:lnTo>
                  <a:lnTo>
                    <a:pt x="1134871" y="1080143"/>
                  </a:lnTo>
                  <a:lnTo>
                    <a:pt x="1163676" y="1080143"/>
                  </a:lnTo>
                  <a:lnTo>
                    <a:pt x="1163090" y="1067443"/>
                  </a:lnTo>
                  <a:close/>
                </a:path>
                <a:path w="4284980" h="1655445">
                  <a:moveTo>
                    <a:pt x="1185267" y="1067443"/>
                  </a:moveTo>
                  <a:lnTo>
                    <a:pt x="1175753" y="1067443"/>
                  </a:lnTo>
                  <a:lnTo>
                    <a:pt x="1168466" y="1080143"/>
                  </a:lnTo>
                  <a:lnTo>
                    <a:pt x="1178911" y="1080143"/>
                  </a:lnTo>
                  <a:lnTo>
                    <a:pt x="1185267" y="1067443"/>
                  </a:lnTo>
                  <a:close/>
                </a:path>
                <a:path w="4284980" h="1655445">
                  <a:moveTo>
                    <a:pt x="1082285" y="1063086"/>
                  </a:moveTo>
                  <a:lnTo>
                    <a:pt x="1079469" y="1067443"/>
                  </a:lnTo>
                  <a:lnTo>
                    <a:pt x="1082307" y="1067443"/>
                  </a:lnTo>
                  <a:lnTo>
                    <a:pt x="1082285" y="1063086"/>
                  </a:lnTo>
                  <a:close/>
                </a:path>
                <a:path w="4284980" h="1655445">
                  <a:moveTo>
                    <a:pt x="1152022" y="1054743"/>
                  </a:moveTo>
                  <a:lnTo>
                    <a:pt x="1095741" y="1054743"/>
                  </a:lnTo>
                  <a:lnTo>
                    <a:pt x="1086538" y="1067443"/>
                  </a:lnTo>
                  <a:lnTo>
                    <a:pt x="1148252" y="1067443"/>
                  </a:lnTo>
                  <a:lnTo>
                    <a:pt x="1152022" y="1054743"/>
                  </a:lnTo>
                  <a:close/>
                </a:path>
                <a:path w="4284980" h="1655445">
                  <a:moveTo>
                    <a:pt x="1157273" y="1059465"/>
                  </a:moveTo>
                  <a:lnTo>
                    <a:pt x="1152642" y="1067443"/>
                  </a:lnTo>
                  <a:lnTo>
                    <a:pt x="1157205" y="1067443"/>
                  </a:lnTo>
                  <a:lnTo>
                    <a:pt x="1157431" y="1067211"/>
                  </a:lnTo>
                  <a:lnTo>
                    <a:pt x="1157273" y="1059465"/>
                  </a:lnTo>
                  <a:close/>
                </a:path>
                <a:path w="4284980" h="1655445">
                  <a:moveTo>
                    <a:pt x="1161317" y="1063210"/>
                  </a:moveTo>
                  <a:lnTo>
                    <a:pt x="1157431" y="1067211"/>
                  </a:lnTo>
                  <a:lnTo>
                    <a:pt x="1157435" y="1067443"/>
                  </a:lnTo>
                  <a:lnTo>
                    <a:pt x="1161317" y="1063210"/>
                  </a:lnTo>
                  <a:close/>
                </a:path>
                <a:path w="4284980" h="1655445">
                  <a:moveTo>
                    <a:pt x="1175409" y="1054743"/>
                  </a:moveTo>
                  <a:lnTo>
                    <a:pt x="1170859" y="1054743"/>
                  </a:lnTo>
                  <a:lnTo>
                    <a:pt x="1162933" y="1067443"/>
                  </a:lnTo>
                  <a:lnTo>
                    <a:pt x="1167233" y="1067443"/>
                  </a:lnTo>
                  <a:lnTo>
                    <a:pt x="1175409" y="1054743"/>
                  </a:lnTo>
                  <a:close/>
                </a:path>
                <a:path w="4284980" h="1655445">
                  <a:moveTo>
                    <a:pt x="1196597" y="1054743"/>
                  </a:moveTo>
                  <a:lnTo>
                    <a:pt x="1191958" y="1054743"/>
                  </a:lnTo>
                  <a:lnTo>
                    <a:pt x="1176848" y="1067443"/>
                  </a:lnTo>
                  <a:lnTo>
                    <a:pt x="1185497" y="1067443"/>
                  </a:lnTo>
                  <a:lnTo>
                    <a:pt x="1196597" y="1054743"/>
                  </a:lnTo>
                  <a:close/>
                </a:path>
                <a:path w="4284980" h="1655445">
                  <a:moveTo>
                    <a:pt x="1207885" y="1054743"/>
                  </a:moveTo>
                  <a:lnTo>
                    <a:pt x="1196597" y="1054743"/>
                  </a:lnTo>
                  <a:lnTo>
                    <a:pt x="1199780" y="1067443"/>
                  </a:lnTo>
                  <a:lnTo>
                    <a:pt x="1202241" y="1067443"/>
                  </a:lnTo>
                  <a:lnTo>
                    <a:pt x="1207885" y="1054743"/>
                  </a:lnTo>
                  <a:close/>
                </a:path>
                <a:path w="4284980" h="1655445">
                  <a:moveTo>
                    <a:pt x="1227988" y="1054743"/>
                  </a:moveTo>
                  <a:lnTo>
                    <a:pt x="1220219" y="1054743"/>
                  </a:lnTo>
                  <a:lnTo>
                    <a:pt x="1218167" y="1067443"/>
                  </a:lnTo>
                  <a:lnTo>
                    <a:pt x="1227988" y="1054743"/>
                  </a:lnTo>
                  <a:close/>
                </a:path>
                <a:path w="4284980" h="1655445">
                  <a:moveTo>
                    <a:pt x="1169079" y="1054743"/>
                  </a:moveTo>
                  <a:lnTo>
                    <a:pt x="1160014" y="1054743"/>
                  </a:lnTo>
                  <a:lnTo>
                    <a:pt x="1157273" y="1059465"/>
                  </a:lnTo>
                  <a:lnTo>
                    <a:pt x="1157431" y="1067211"/>
                  </a:lnTo>
                  <a:lnTo>
                    <a:pt x="1161430" y="1063086"/>
                  </a:lnTo>
                  <a:lnTo>
                    <a:pt x="1169079" y="1054743"/>
                  </a:lnTo>
                  <a:close/>
                </a:path>
                <a:path w="4284980" h="1655445">
                  <a:moveTo>
                    <a:pt x="1169540" y="1054743"/>
                  </a:moveTo>
                  <a:lnTo>
                    <a:pt x="1169079" y="1054743"/>
                  </a:lnTo>
                  <a:lnTo>
                    <a:pt x="1161317" y="1063210"/>
                  </a:lnTo>
                  <a:lnTo>
                    <a:pt x="1169540" y="1054743"/>
                  </a:lnTo>
                  <a:close/>
                </a:path>
                <a:path w="4284980" h="1655445">
                  <a:moveTo>
                    <a:pt x="1087677" y="1054743"/>
                  </a:moveTo>
                  <a:lnTo>
                    <a:pt x="1082244" y="1054743"/>
                  </a:lnTo>
                  <a:lnTo>
                    <a:pt x="1082285" y="1063086"/>
                  </a:lnTo>
                  <a:lnTo>
                    <a:pt x="1087677" y="1054743"/>
                  </a:lnTo>
                  <a:close/>
                </a:path>
                <a:path w="4284980" h="1655445">
                  <a:moveTo>
                    <a:pt x="1160014" y="1054743"/>
                  </a:moveTo>
                  <a:lnTo>
                    <a:pt x="1157177" y="1054743"/>
                  </a:lnTo>
                  <a:lnTo>
                    <a:pt x="1157273" y="1059465"/>
                  </a:lnTo>
                  <a:lnTo>
                    <a:pt x="1160014" y="1054743"/>
                  </a:lnTo>
                  <a:close/>
                </a:path>
                <a:path w="4284980" h="1655445">
                  <a:moveTo>
                    <a:pt x="1095029" y="1042043"/>
                  </a:moveTo>
                  <a:lnTo>
                    <a:pt x="1084370" y="1042043"/>
                  </a:lnTo>
                  <a:lnTo>
                    <a:pt x="1078851" y="1054743"/>
                  </a:lnTo>
                  <a:lnTo>
                    <a:pt x="1088476" y="1054743"/>
                  </a:lnTo>
                  <a:lnTo>
                    <a:pt x="1095029" y="1042043"/>
                  </a:lnTo>
                  <a:close/>
                </a:path>
                <a:path w="4284980" h="1655445">
                  <a:moveTo>
                    <a:pt x="1103427" y="1042043"/>
                  </a:moveTo>
                  <a:lnTo>
                    <a:pt x="1094781" y="1054743"/>
                  </a:lnTo>
                  <a:lnTo>
                    <a:pt x="1097539" y="1054743"/>
                  </a:lnTo>
                  <a:lnTo>
                    <a:pt x="1103427" y="1042043"/>
                  </a:lnTo>
                  <a:close/>
                </a:path>
                <a:path w="4284980" h="1655445">
                  <a:moveTo>
                    <a:pt x="1182732" y="1042043"/>
                  </a:moveTo>
                  <a:lnTo>
                    <a:pt x="1113091" y="1042043"/>
                  </a:lnTo>
                  <a:lnTo>
                    <a:pt x="1111039" y="1054743"/>
                  </a:lnTo>
                  <a:lnTo>
                    <a:pt x="1172917" y="1054743"/>
                  </a:lnTo>
                  <a:lnTo>
                    <a:pt x="1182732" y="1042043"/>
                  </a:lnTo>
                  <a:close/>
                </a:path>
                <a:path w="4284980" h="1655445">
                  <a:moveTo>
                    <a:pt x="1180403" y="1052470"/>
                  </a:moveTo>
                  <a:lnTo>
                    <a:pt x="1177006" y="1054743"/>
                  </a:lnTo>
                  <a:lnTo>
                    <a:pt x="1179896" y="1054743"/>
                  </a:lnTo>
                  <a:lnTo>
                    <a:pt x="1180403" y="1052470"/>
                  </a:lnTo>
                  <a:close/>
                </a:path>
                <a:path w="4284980" h="1655445">
                  <a:moveTo>
                    <a:pt x="1182656" y="1050963"/>
                  </a:moveTo>
                  <a:lnTo>
                    <a:pt x="1180403" y="1052470"/>
                  </a:lnTo>
                  <a:lnTo>
                    <a:pt x="1179896" y="1054743"/>
                  </a:lnTo>
                  <a:lnTo>
                    <a:pt x="1182656" y="1050963"/>
                  </a:lnTo>
                  <a:close/>
                </a:path>
                <a:path w="4284980" h="1655445">
                  <a:moveTo>
                    <a:pt x="1210439" y="1042043"/>
                  </a:moveTo>
                  <a:lnTo>
                    <a:pt x="1195988" y="1042043"/>
                  </a:lnTo>
                  <a:lnTo>
                    <a:pt x="1182656" y="1050963"/>
                  </a:lnTo>
                  <a:lnTo>
                    <a:pt x="1179896" y="1054743"/>
                  </a:lnTo>
                  <a:lnTo>
                    <a:pt x="1205319" y="1054743"/>
                  </a:lnTo>
                  <a:lnTo>
                    <a:pt x="1210439" y="1042043"/>
                  </a:lnTo>
                  <a:close/>
                </a:path>
                <a:path w="4284980" h="1655445">
                  <a:moveTo>
                    <a:pt x="1229536" y="1042043"/>
                  </a:moveTo>
                  <a:lnTo>
                    <a:pt x="1215716" y="1042043"/>
                  </a:lnTo>
                  <a:lnTo>
                    <a:pt x="1208817" y="1054743"/>
                  </a:lnTo>
                  <a:lnTo>
                    <a:pt x="1221810" y="1054743"/>
                  </a:lnTo>
                  <a:lnTo>
                    <a:pt x="1229536" y="1042043"/>
                  </a:lnTo>
                  <a:close/>
                </a:path>
                <a:path w="4284980" h="1655445">
                  <a:moveTo>
                    <a:pt x="1234260" y="1042043"/>
                  </a:moveTo>
                  <a:lnTo>
                    <a:pt x="1229947" y="1042043"/>
                  </a:lnTo>
                  <a:lnTo>
                    <a:pt x="1223734" y="1054743"/>
                  </a:lnTo>
                  <a:lnTo>
                    <a:pt x="1226376" y="1054743"/>
                  </a:lnTo>
                  <a:lnTo>
                    <a:pt x="1234260" y="1042043"/>
                  </a:lnTo>
                  <a:close/>
                </a:path>
                <a:path w="4284980" h="1655445">
                  <a:moveTo>
                    <a:pt x="1251139" y="1042043"/>
                  </a:moveTo>
                  <a:lnTo>
                    <a:pt x="1234260" y="1042043"/>
                  </a:lnTo>
                  <a:lnTo>
                    <a:pt x="1235580" y="1054743"/>
                  </a:lnTo>
                  <a:lnTo>
                    <a:pt x="1243883" y="1054743"/>
                  </a:lnTo>
                  <a:lnTo>
                    <a:pt x="1251139" y="1042043"/>
                  </a:lnTo>
                  <a:close/>
                </a:path>
                <a:path w="4284980" h="1655445">
                  <a:moveTo>
                    <a:pt x="1252281" y="1042043"/>
                  </a:moveTo>
                  <a:lnTo>
                    <a:pt x="1243883" y="1054743"/>
                  </a:lnTo>
                  <a:lnTo>
                    <a:pt x="1249914" y="1054743"/>
                  </a:lnTo>
                  <a:lnTo>
                    <a:pt x="1252281" y="1042043"/>
                  </a:lnTo>
                  <a:close/>
                </a:path>
                <a:path w="4284980" h="1655445">
                  <a:moveTo>
                    <a:pt x="1189169" y="1042043"/>
                  </a:moveTo>
                  <a:lnTo>
                    <a:pt x="1182732" y="1042043"/>
                  </a:lnTo>
                  <a:lnTo>
                    <a:pt x="1180403" y="1052470"/>
                  </a:lnTo>
                  <a:lnTo>
                    <a:pt x="1182656" y="1050963"/>
                  </a:lnTo>
                  <a:lnTo>
                    <a:pt x="1189169" y="1042043"/>
                  </a:lnTo>
                  <a:close/>
                </a:path>
                <a:path w="4284980" h="1655445">
                  <a:moveTo>
                    <a:pt x="1115028" y="1029343"/>
                  </a:moveTo>
                  <a:lnTo>
                    <a:pt x="1102798" y="1029343"/>
                  </a:lnTo>
                  <a:lnTo>
                    <a:pt x="1099597" y="1042043"/>
                  </a:lnTo>
                  <a:lnTo>
                    <a:pt x="1104547" y="1042043"/>
                  </a:lnTo>
                  <a:lnTo>
                    <a:pt x="1115028" y="1029343"/>
                  </a:lnTo>
                  <a:close/>
                </a:path>
                <a:path w="4284980" h="1655445">
                  <a:moveTo>
                    <a:pt x="1114014" y="1036332"/>
                  </a:moveTo>
                  <a:lnTo>
                    <a:pt x="1111315" y="1042043"/>
                  </a:lnTo>
                  <a:lnTo>
                    <a:pt x="1113186" y="1042043"/>
                  </a:lnTo>
                  <a:lnTo>
                    <a:pt x="1114014" y="1036332"/>
                  </a:lnTo>
                  <a:close/>
                </a:path>
                <a:path w="4284980" h="1655445">
                  <a:moveTo>
                    <a:pt x="1119971" y="1029343"/>
                  </a:moveTo>
                  <a:lnTo>
                    <a:pt x="1117317" y="1029343"/>
                  </a:lnTo>
                  <a:lnTo>
                    <a:pt x="1114014" y="1036332"/>
                  </a:lnTo>
                  <a:lnTo>
                    <a:pt x="1113186" y="1042043"/>
                  </a:lnTo>
                  <a:lnTo>
                    <a:pt x="1119971" y="1029343"/>
                  </a:lnTo>
                  <a:close/>
                </a:path>
                <a:path w="4284980" h="1655445">
                  <a:moveTo>
                    <a:pt x="1125562" y="1029343"/>
                  </a:moveTo>
                  <a:lnTo>
                    <a:pt x="1119971" y="1029343"/>
                  </a:lnTo>
                  <a:lnTo>
                    <a:pt x="1113186" y="1042043"/>
                  </a:lnTo>
                  <a:lnTo>
                    <a:pt x="1117698" y="1042043"/>
                  </a:lnTo>
                  <a:lnTo>
                    <a:pt x="1125562" y="1029343"/>
                  </a:lnTo>
                  <a:close/>
                </a:path>
                <a:path w="4284980" h="1655445">
                  <a:moveTo>
                    <a:pt x="1142148" y="1029343"/>
                  </a:moveTo>
                  <a:lnTo>
                    <a:pt x="1125562" y="1029343"/>
                  </a:lnTo>
                  <a:lnTo>
                    <a:pt x="1127185" y="1042043"/>
                  </a:lnTo>
                  <a:lnTo>
                    <a:pt x="1132915" y="1042043"/>
                  </a:lnTo>
                  <a:lnTo>
                    <a:pt x="1142148" y="1029343"/>
                  </a:lnTo>
                  <a:close/>
                </a:path>
                <a:path w="4284980" h="1655445">
                  <a:moveTo>
                    <a:pt x="1146034" y="1029343"/>
                  </a:moveTo>
                  <a:lnTo>
                    <a:pt x="1137084" y="1042043"/>
                  </a:lnTo>
                  <a:lnTo>
                    <a:pt x="1151142" y="1042043"/>
                  </a:lnTo>
                  <a:lnTo>
                    <a:pt x="1146034" y="1029343"/>
                  </a:lnTo>
                  <a:close/>
                </a:path>
                <a:path w="4284980" h="1655445">
                  <a:moveTo>
                    <a:pt x="1210251" y="1029343"/>
                  </a:moveTo>
                  <a:lnTo>
                    <a:pt x="1159729" y="1029343"/>
                  </a:lnTo>
                  <a:lnTo>
                    <a:pt x="1151142" y="1042043"/>
                  </a:lnTo>
                  <a:lnTo>
                    <a:pt x="1201207" y="1042043"/>
                  </a:lnTo>
                  <a:lnTo>
                    <a:pt x="1210251" y="1029343"/>
                  </a:lnTo>
                  <a:close/>
                </a:path>
                <a:path w="4284980" h="1655445">
                  <a:moveTo>
                    <a:pt x="1209903" y="1037452"/>
                  </a:moveTo>
                  <a:lnTo>
                    <a:pt x="1205069" y="1042043"/>
                  </a:lnTo>
                  <a:lnTo>
                    <a:pt x="1209706" y="1042043"/>
                  </a:lnTo>
                  <a:lnTo>
                    <a:pt x="1209903" y="1037452"/>
                  </a:lnTo>
                  <a:close/>
                </a:path>
                <a:path w="4284980" h="1655445">
                  <a:moveTo>
                    <a:pt x="1267327" y="1029343"/>
                  </a:moveTo>
                  <a:lnTo>
                    <a:pt x="1231965" y="1029343"/>
                  </a:lnTo>
                  <a:lnTo>
                    <a:pt x="1216854" y="1042043"/>
                  </a:lnTo>
                  <a:lnTo>
                    <a:pt x="1261443" y="1042043"/>
                  </a:lnTo>
                  <a:lnTo>
                    <a:pt x="1267327" y="1029343"/>
                  </a:lnTo>
                  <a:close/>
                </a:path>
                <a:path w="4284980" h="1655445">
                  <a:moveTo>
                    <a:pt x="1276992" y="1029343"/>
                  </a:moveTo>
                  <a:lnTo>
                    <a:pt x="1270511" y="1029343"/>
                  </a:lnTo>
                  <a:lnTo>
                    <a:pt x="1263010" y="1042043"/>
                  </a:lnTo>
                  <a:lnTo>
                    <a:pt x="1268071" y="1042043"/>
                  </a:lnTo>
                  <a:lnTo>
                    <a:pt x="1276805" y="1033458"/>
                  </a:lnTo>
                  <a:lnTo>
                    <a:pt x="1276992" y="1029343"/>
                  </a:lnTo>
                  <a:close/>
                </a:path>
                <a:path w="4284980" h="1655445">
                  <a:moveTo>
                    <a:pt x="1283966" y="1029343"/>
                  </a:moveTo>
                  <a:lnTo>
                    <a:pt x="1280992" y="1029343"/>
                  </a:lnTo>
                  <a:lnTo>
                    <a:pt x="1276805" y="1033458"/>
                  </a:lnTo>
                  <a:lnTo>
                    <a:pt x="1276416" y="1042043"/>
                  </a:lnTo>
                  <a:lnTo>
                    <a:pt x="1283966" y="1029343"/>
                  </a:lnTo>
                  <a:close/>
                </a:path>
                <a:path w="4284980" h="1655445">
                  <a:moveTo>
                    <a:pt x="1218440" y="1029343"/>
                  </a:moveTo>
                  <a:lnTo>
                    <a:pt x="1210251" y="1029343"/>
                  </a:lnTo>
                  <a:lnTo>
                    <a:pt x="1209903" y="1037452"/>
                  </a:lnTo>
                  <a:lnTo>
                    <a:pt x="1218440" y="1029343"/>
                  </a:lnTo>
                  <a:close/>
                </a:path>
                <a:path w="4284980" h="1655445">
                  <a:moveTo>
                    <a:pt x="1117317" y="1029343"/>
                  </a:moveTo>
                  <a:lnTo>
                    <a:pt x="1115028" y="1029343"/>
                  </a:lnTo>
                  <a:lnTo>
                    <a:pt x="1114014" y="1036332"/>
                  </a:lnTo>
                  <a:lnTo>
                    <a:pt x="1117317" y="1029343"/>
                  </a:lnTo>
                  <a:close/>
                </a:path>
                <a:path w="4284980" h="1655445">
                  <a:moveTo>
                    <a:pt x="1280992" y="1029343"/>
                  </a:moveTo>
                  <a:lnTo>
                    <a:pt x="1276992" y="1029343"/>
                  </a:lnTo>
                  <a:lnTo>
                    <a:pt x="1276805" y="1033458"/>
                  </a:lnTo>
                  <a:lnTo>
                    <a:pt x="1280992" y="1029343"/>
                  </a:lnTo>
                  <a:close/>
                </a:path>
                <a:path w="4284980" h="1655445">
                  <a:moveTo>
                    <a:pt x="1237318" y="1016643"/>
                  </a:moveTo>
                  <a:lnTo>
                    <a:pt x="1188206" y="1016643"/>
                  </a:lnTo>
                  <a:lnTo>
                    <a:pt x="1174742" y="1029343"/>
                  </a:lnTo>
                  <a:lnTo>
                    <a:pt x="1230737" y="1029343"/>
                  </a:lnTo>
                  <a:lnTo>
                    <a:pt x="1237318" y="1016643"/>
                  </a:lnTo>
                  <a:close/>
                </a:path>
                <a:path w="4284980" h="1655445">
                  <a:moveTo>
                    <a:pt x="1290650" y="1016643"/>
                  </a:moveTo>
                  <a:lnTo>
                    <a:pt x="1257066" y="1016643"/>
                  </a:lnTo>
                  <a:lnTo>
                    <a:pt x="1247667" y="1029343"/>
                  </a:lnTo>
                  <a:lnTo>
                    <a:pt x="1290613" y="1029343"/>
                  </a:lnTo>
                  <a:lnTo>
                    <a:pt x="1290650" y="1016643"/>
                  </a:lnTo>
                  <a:close/>
                </a:path>
                <a:path w="4284980" h="1655445">
                  <a:moveTo>
                    <a:pt x="1319553" y="1003943"/>
                  </a:moveTo>
                  <a:lnTo>
                    <a:pt x="1280403" y="1003943"/>
                  </a:lnTo>
                  <a:lnTo>
                    <a:pt x="1273992" y="1016643"/>
                  </a:lnTo>
                  <a:lnTo>
                    <a:pt x="1297128" y="1016643"/>
                  </a:lnTo>
                  <a:lnTo>
                    <a:pt x="1290613" y="1029343"/>
                  </a:lnTo>
                  <a:lnTo>
                    <a:pt x="1299602" y="1029343"/>
                  </a:lnTo>
                  <a:lnTo>
                    <a:pt x="1309122" y="1016643"/>
                  </a:lnTo>
                  <a:lnTo>
                    <a:pt x="1319553" y="1003943"/>
                  </a:lnTo>
                  <a:close/>
                </a:path>
                <a:path w="4284980" h="1655445">
                  <a:moveTo>
                    <a:pt x="1314797" y="1016643"/>
                  </a:moveTo>
                  <a:lnTo>
                    <a:pt x="1310554" y="1016643"/>
                  </a:lnTo>
                  <a:lnTo>
                    <a:pt x="1303030" y="1029343"/>
                  </a:lnTo>
                  <a:lnTo>
                    <a:pt x="1303881" y="1029343"/>
                  </a:lnTo>
                  <a:lnTo>
                    <a:pt x="1314797" y="1016643"/>
                  </a:lnTo>
                  <a:close/>
                </a:path>
                <a:path w="4284980" h="1655445">
                  <a:moveTo>
                    <a:pt x="1178006" y="1015673"/>
                  </a:moveTo>
                  <a:lnTo>
                    <a:pt x="1177225" y="1016643"/>
                  </a:lnTo>
                  <a:lnTo>
                    <a:pt x="1178178" y="1016643"/>
                  </a:lnTo>
                  <a:lnTo>
                    <a:pt x="1178006" y="1015673"/>
                  </a:lnTo>
                  <a:close/>
                </a:path>
                <a:path w="4284980" h="1655445">
                  <a:moveTo>
                    <a:pt x="1196673" y="1003943"/>
                  </a:moveTo>
                  <a:lnTo>
                    <a:pt x="1187738" y="1003943"/>
                  </a:lnTo>
                  <a:lnTo>
                    <a:pt x="1185885" y="1016643"/>
                  </a:lnTo>
                  <a:lnTo>
                    <a:pt x="1196286" y="1016643"/>
                  </a:lnTo>
                  <a:lnTo>
                    <a:pt x="1196673" y="1003943"/>
                  </a:lnTo>
                  <a:close/>
                </a:path>
                <a:path w="4284980" h="1655445">
                  <a:moveTo>
                    <a:pt x="1206848" y="1003943"/>
                  </a:moveTo>
                  <a:lnTo>
                    <a:pt x="1200638" y="1003943"/>
                  </a:lnTo>
                  <a:lnTo>
                    <a:pt x="1199445" y="1016643"/>
                  </a:lnTo>
                  <a:lnTo>
                    <a:pt x="1206848" y="1003943"/>
                  </a:lnTo>
                  <a:close/>
                </a:path>
                <a:path w="4284980" h="1655445">
                  <a:moveTo>
                    <a:pt x="1208188" y="1003943"/>
                  </a:moveTo>
                  <a:lnTo>
                    <a:pt x="1199528" y="1016643"/>
                  </a:lnTo>
                  <a:lnTo>
                    <a:pt x="1209340" y="1016643"/>
                  </a:lnTo>
                  <a:lnTo>
                    <a:pt x="1208188" y="1003943"/>
                  </a:lnTo>
                  <a:close/>
                </a:path>
                <a:path w="4284980" h="1655445">
                  <a:moveTo>
                    <a:pt x="1275193" y="1003943"/>
                  </a:moveTo>
                  <a:lnTo>
                    <a:pt x="1215131" y="1003943"/>
                  </a:lnTo>
                  <a:lnTo>
                    <a:pt x="1214032" y="1016643"/>
                  </a:lnTo>
                  <a:lnTo>
                    <a:pt x="1270174" y="1016643"/>
                  </a:lnTo>
                  <a:lnTo>
                    <a:pt x="1275193" y="1003943"/>
                  </a:lnTo>
                  <a:close/>
                </a:path>
                <a:path w="4284980" h="1655445">
                  <a:moveTo>
                    <a:pt x="1340778" y="1003943"/>
                  </a:moveTo>
                  <a:lnTo>
                    <a:pt x="1333881" y="1003943"/>
                  </a:lnTo>
                  <a:lnTo>
                    <a:pt x="1326998" y="1016643"/>
                  </a:lnTo>
                  <a:lnTo>
                    <a:pt x="1340778" y="1003943"/>
                  </a:lnTo>
                  <a:close/>
                </a:path>
                <a:path w="4284980" h="1655445">
                  <a:moveTo>
                    <a:pt x="1187443" y="1003943"/>
                  </a:moveTo>
                  <a:lnTo>
                    <a:pt x="1175917" y="1003943"/>
                  </a:lnTo>
                  <a:lnTo>
                    <a:pt x="1178006" y="1015673"/>
                  </a:lnTo>
                  <a:lnTo>
                    <a:pt x="1187443" y="1003943"/>
                  </a:lnTo>
                  <a:close/>
                </a:path>
                <a:path w="4284980" h="1655445">
                  <a:moveTo>
                    <a:pt x="1205528" y="991243"/>
                  </a:moveTo>
                  <a:lnTo>
                    <a:pt x="1197622" y="991243"/>
                  </a:lnTo>
                  <a:lnTo>
                    <a:pt x="1188314" y="1003943"/>
                  </a:lnTo>
                  <a:lnTo>
                    <a:pt x="1195852" y="1003943"/>
                  </a:lnTo>
                  <a:lnTo>
                    <a:pt x="1205528" y="991243"/>
                  </a:lnTo>
                  <a:close/>
                </a:path>
                <a:path w="4284980" h="1655445">
                  <a:moveTo>
                    <a:pt x="1215958" y="994319"/>
                  </a:moveTo>
                  <a:lnTo>
                    <a:pt x="1208533" y="1003943"/>
                  </a:lnTo>
                  <a:lnTo>
                    <a:pt x="1213143" y="1003943"/>
                  </a:lnTo>
                  <a:lnTo>
                    <a:pt x="1215958" y="994319"/>
                  </a:lnTo>
                  <a:close/>
                </a:path>
                <a:path w="4284980" h="1655445">
                  <a:moveTo>
                    <a:pt x="1339232" y="991243"/>
                  </a:moveTo>
                  <a:lnTo>
                    <a:pt x="1230983" y="991243"/>
                  </a:lnTo>
                  <a:lnTo>
                    <a:pt x="1225852" y="1003943"/>
                  </a:lnTo>
                  <a:lnTo>
                    <a:pt x="1329221" y="1003943"/>
                  </a:lnTo>
                  <a:lnTo>
                    <a:pt x="1339232" y="991243"/>
                  </a:lnTo>
                  <a:close/>
                </a:path>
                <a:path w="4284980" h="1655445">
                  <a:moveTo>
                    <a:pt x="1350992" y="999173"/>
                  </a:moveTo>
                  <a:lnTo>
                    <a:pt x="1347597" y="1003943"/>
                  </a:lnTo>
                  <a:lnTo>
                    <a:pt x="1352309" y="1003943"/>
                  </a:lnTo>
                  <a:lnTo>
                    <a:pt x="1350992" y="999173"/>
                  </a:lnTo>
                  <a:close/>
                </a:path>
                <a:path w="4284980" h="1655445">
                  <a:moveTo>
                    <a:pt x="1356634" y="991243"/>
                  </a:moveTo>
                  <a:lnTo>
                    <a:pt x="1348801" y="991243"/>
                  </a:lnTo>
                  <a:lnTo>
                    <a:pt x="1350992" y="999173"/>
                  </a:lnTo>
                  <a:lnTo>
                    <a:pt x="1356634" y="991243"/>
                  </a:lnTo>
                  <a:close/>
                </a:path>
                <a:path w="4284980" h="1655445">
                  <a:moveTo>
                    <a:pt x="1218331" y="991243"/>
                  </a:moveTo>
                  <a:lnTo>
                    <a:pt x="1216858" y="991243"/>
                  </a:lnTo>
                  <a:lnTo>
                    <a:pt x="1215958" y="994319"/>
                  </a:lnTo>
                  <a:lnTo>
                    <a:pt x="1218331" y="991243"/>
                  </a:lnTo>
                  <a:close/>
                </a:path>
                <a:path w="4284980" h="1655445">
                  <a:moveTo>
                    <a:pt x="1233506" y="978543"/>
                  </a:moveTo>
                  <a:lnTo>
                    <a:pt x="1231929" y="991243"/>
                  </a:lnTo>
                  <a:lnTo>
                    <a:pt x="1232576" y="991243"/>
                  </a:lnTo>
                  <a:lnTo>
                    <a:pt x="1237160" y="985820"/>
                  </a:lnTo>
                  <a:lnTo>
                    <a:pt x="1233506" y="978543"/>
                  </a:lnTo>
                  <a:close/>
                </a:path>
                <a:path w="4284980" h="1655445">
                  <a:moveTo>
                    <a:pt x="1238640" y="988768"/>
                  </a:moveTo>
                  <a:lnTo>
                    <a:pt x="1236082" y="991243"/>
                  </a:lnTo>
                  <a:lnTo>
                    <a:pt x="1239883" y="991243"/>
                  </a:lnTo>
                  <a:lnTo>
                    <a:pt x="1238640" y="988768"/>
                  </a:lnTo>
                  <a:close/>
                </a:path>
                <a:path w="4284980" h="1655445">
                  <a:moveTo>
                    <a:pt x="1335465" y="978543"/>
                  </a:moveTo>
                  <a:lnTo>
                    <a:pt x="1249206" y="978543"/>
                  </a:lnTo>
                  <a:lnTo>
                    <a:pt x="1244569" y="983031"/>
                  </a:lnTo>
                  <a:lnTo>
                    <a:pt x="1239883" y="991243"/>
                  </a:lnTo>
                  <a:lnTo>
                    <a:pt x="1327106" y="991243"/>
                  </a:lnTo>
                  <a:lnTo>
                    <a:pt x="1335465" y="978543"/>
                  </a:lnTo>
                  <a:close/>
                </a:path>
                <a:path w="4284980" h="1655445">
                  <a:moveTo>
                    <a:pt x="1360141" y="978543"/>
                  </a:moveTo>
                  <a:lnTo>
                    <a:pt x="1350534" y="978543"/>
                  </a:lnTo>
                  <a:lnTo>
                    <a:pt x="1341805" y="991243"/>
                  </a:lnTo>
                  <a:lnTo>
                    <a:pt x="1350498" y="991243"/>
                  </a:lnTo>
                  <a:lnTo>
                    <a:pt x="1360141" y="978543"/>
                  </a:lnTo>
                  <a:close/>
                </a:path>
                <a:path w="4284980" h="1655445">
                  <a:moveTo>
                    <a:pt x="1381889" y="978543"/>
                  </a:moveTo>
                  <a:lnTo>
                    <a:pt x="1371408" y="978543"/>
                  </a:lnTo>
                  <a:lnTo>
                    <a:pt x="1362309" y="991243"/>
                  </a:lnTo>
                  <a:lnTo>
                    <a:pt x="1378047" y="991243"/>
                  </a:lnTo>
                  <a:lnTo>
                    <a:pt x="1381889" y="978543"/>
                  </a:lnTo>
                  <a:close/>
                </a:path>
                <a:path w="4284980" h="1655445">
                  <a:moveTo>
                    <a:pt x="1390570" y="978543"/>
                  </a:moveTo>
                  <a:lnTo>
                    <a:pt x="1384103" y="978543"/>
                  </a:lnTo>
                  <a:lnTo>
                    <a:pt x="1382094" y="991243"/>
                  </a:lnTo>
                  <a:lnTo>
                    <a:pt x="1393240" y="991243"/>
                  </a:lnTo>
                  <a:lnTo>
                    <a:pt x="1390570" y="978543"/>
                  </a:lnTo>
                  <a:close/>
                </a:path>
                <a:path w="4284980" h="1655445">
                  <a:moveTo>
                    <a:pt x="1247129" y="978543"/>
                  </a:moveTo>
                  <a:lnTo>
                    <a:pt x="1243311" y="978543"/>
                  </a:lnTo>
                  <a:lnTo>
                    <a:pt x="1237160" y="985820"/>
                  </a:lnTo>
                  <a:lnTo>
                    <a:pt x="1238640" y="988768"/>
                  </a:lnTo>
                  <a:lnTo>
                    <a:pt x="1244569" y="983031"/>
                  </a:lnTo>
                  <a:lnTo>
                    <a:pt x="1247129" y="978543"/>
                  </a:lnTo>
                  <a:close/>
                </a:path>
                <a:path w="4284980" h="1655445">
                  <a:moveTo>
                    <a:pt x="1368582" y="965843"/>
                  </a:moveTo>
                  <a:lnTo>
                    <a:pt x="1269390" y="965843"/>
                  </a:lnTo>
                  <a:lnTo>
                    <a:pt x="1266594" y="978543"/>
                  </a:lnTo>
                  <a:lnTo>
                    <a:pt x="1365575" y="978543"/>
                  </a:lnTo>
                  <a:lnTo>
                    <a:pt x="1368582" y="965843"/>
                  </a:lnTo>
                  <a:close/>
                </a:path>
                <a:path w="4284980" h="1655445">
                  <a:moveTo>
                    <a:pt x="1386497" y="965843"/>
                  </a:moveTo>
                  <a:lnTo>
                    <a:pt x="1378330" y="965843"/>
                  </a:lnTo>
                  <a:lnTo>
                    <a:pt x="1369230" y="978543"/>
                  </a:lnTo>
                  <a:lnTo>
                    <a:pt x="1372633" y="978543"/>
                  </a:lnTo>
                  <a:lnTo>
                    <a:pt x="1386497" y="965843"/>
                  </a:lnTo>
                  <a:close/>
                </a:path>
                <a:path w="4284980" h="1655445">
                  <a:moveTo>
                    <a:pt x="1398517" y="965843"/>
                  </a:moveTo>
                  <a:lnTo>
                    <a:pt x="1386497" y="965843"/>
                  </a:lnTo>
                  <a:lnTo>
                    <a:pt x="1387209" y="978543"/>
                  </a:lnTo>
                  <a:lnTo>
                    <a:pt x="1395994" y="978543"/>
                  </a:lnTo>
                  <a:lnTo>
                    <a:pt x="1398517" y="965843"/>
                  </a:lnTo>
                  <a:close/>
                </a:path>
                <a:path w="4284980" h="1655445">
                  <a:moveTo>
                    <a:pt x="1414237" y="965843"/>
                  </a:moveTo>
                  <a:lnTo>
                    <a:pt x="1407619" y="978543"/>
                  </a:lnTo>
                  <a:lnTo>
                    <a:pt x="1410621" y="978543"/>
                  </a:lnTo>
                  <a:lnTo>
                    <a:pt x="1414237" y="965843"/>
                  </a:lnTo>
                  <a:close/>
                </a:path>
                <a:path w="4284980" h="1655445">
                  <a:moveTo>
                    <a:pt x="1272751" y="953143"/>
                  </a:moveTo>
                  <a:lnTo>
                    <a:pt x="1261034" y="965843"/>
                  </a:lnTo>
                  <a:lnTo>
                    <a:pt x="1265851" y="965843"/>
                  </a:lnTo>
                  <a:lnTo>
                    <a:pt x="1272751" y="953143"/>
                  </a:lnTo>
                  <a:close/>
                </a:path>
                <a:path w="4284980" h="1655445">
                  <a:moveTo>
                    <a:pt x="1277168" y="954768"/>
                  </a:moveTo>
                  <a:lnTo>
                    <a:pt x="1270538" y="965843"/>
                  </a:lnTo>
                  <a:lnTo>
                    <a:pt x="1277442" y="965843"/>
                  </a:lnTo>
                  <a:lnTo>
                    <a:pt x="1277168" y="954768"/>
                  </a:lnTo>
                  <a:close/>
                </a:path>
                <a:path w="4284980" h="1655445">
                  <a:moveTo>
                    <a:pt x="1398486" y="953143"/>
                  </a:moveTo>
                  <a:lnTo>
                    <a:pt x="1284489" y="953143"/>
                  </a:lnTo>
                  <a:lnTo>
                    <a:pt x="1277442" y="965843"/>
                  </a:lnTo>
                  <a:lnTo>
                    <a:pt x="1392232" y="965843"/>
                  </a:lnTo>
                  <a:lnTo>
                    <a:pt x="1398486" y="953143"/>
                  </a:lnTo>
                  <a:close/>
                </a:path>
                <a:path w="4284980" h="1655445">
                  <a:moveTo>
                    <a:pt x="1397482" y="960613"/>
                  </a:moveTo>
                  <a:lnTo>
                    <a:pt x="1393254" y="965843"/>
                  </a:lnTo>
                  <a:lnTo>
                    <a:pt x="1396780" y="965843"/>
                  </a:lnTo>
                  <a:lnTo>
                    <a:pt x="1397482" y="960613"/>
                  </a:lnTo>
                  <a:close/>
                </a:path>
                <a:path w="4284980" h="1655445">
                  <a:moveTo>
                    <a:pt x="1416578" y="953143"/>
                  </a:moveTo>
                  <a:lnTo>
                    <a:pt x="1403522" y="953143"/>
                  </a:lnTo>
                  <a:lnTo>
                    <a:pt x="1398210" y="965843"/>
                  </a:lnTo>
                  <a:lnTo>
                    <a:pt x="1417003" y="965843"/>
                  </a:lnTo>
                  <a:lnTo>
                    <a:pt x="1416578" y="953143"/>
                  </a:lnTo>
                  <a:close/>
                </a:path>
                <a:path w="4284980" h="1655445">
                  <a:moveTo>
                    <a:pt x="1434841" y="953143"/>
                  </a:moveTo>
                  <a:lnTo>
                    <a:pt x="1425338" y="953143"/>
                  </a:lnTo>
                  <a:lnTo>
                    <a:pt x="1426516" y="965843"/>
                  </a:lnTo>
                  <a:lnTo>
                    <a:pt x="1434841" y="953143"/>
                  </a:lnTo>
                  <a:close/>
                </a:path>
                <a:path w="4284980" h="1655445">
                  <a:moveTo>
                    <a:pt x="1447804" y="953143"/>
                  </a:moveTo>
                  <a:lnTo>
                    <a:pt x="1434841" y="953143"/>
                  </a:lnTo>
                  <a:lnTo>
                    <a:pt x="1436076" y="965843"/>
                  </a:lnTo>
                  <a:lnTo>
                    <a:pt x="1447804" y="953143"/>
                  </a:lnTo>
                  <a:close/>
                </a:path>
                <a:path w="4284980" h="1655445">
                  <a:moveTo>
                    <a:pt x="1463539" y="953143"/>
                  </a:moveTo>
                  <a:lnTo>
                    <a:pt x="1455615" y="953143"/>
                  </a:lnTo>
                  <a:lnTo>
                    <a:pt x="1454505" y="965843"/>
                  </a:lnTo>
                  <a:lnTo>
                    <a:pt x="1463539" y="953143"/>
                  </a:lnTo>
                  <a:close/>
                </a:path>
                <a:path w="4284980" h="1655445">
                  <a:moveTo>
                    <a:pt x="1403522" y="953143"/>
                  </a:moveTo>
                  <a:lnTo>
                    <a:pt x="1398486" y="953143"/>
                  </a:lnTo>
                  <a:lnTo>
                    <a:pt x="1397482" y="960613"/>
                  </a:lnTo>
                  <a:lnTo>
                    <a:pt x="1403522" y="953143"/>
                  </a:lnTo>
                  <a:close/>
                </a:path>
                <a:path w="4284980" h="1655445">
                  <a:moveTo>
                    <a:pt x="1278141" y="953143"/>
                  </a:moveTo>
                  <a:lnTo>
                    <a:pt x="1277128" y="953143"/>
                  </a:lnTo>
                  <a:lnTo>
                    <a:pt x="1277168" y="954768"/>
                  </a:lnTo>
                  <a:lnTo>
                    <a:pt x="1278141" y="953143"/>
                  </a:lnTo>
                  <a:close/>
                </a:path>
                <a:path w="4284980" h="1655445">
                  <a:moveTo>
                    <a:pt x="1297908" y="940443"/>
                  </a:moveTo>
                  <a:lnTo>
                    <a:pt x="1294698" y="940443"/>
                  </a:lnTo>
                  <a:lnTo>
                    <a:pt x="1292085" y="953143"/>
                  </a:lnTo>
                  <a:lnTo>
                    <a:pt x="1295614" y="953143"/>
                  </a:lnTo>
                  <a:lnTo>
                    <a:pt x="1297908" y="940443"/>
                  </a:lnTo>
                  <a:close/>
                </a:path>
                <a:path w="4284980" h="1655445">
                  <a:moveTo>
                    <a:pt x="1416066" y="940443"/>
                  </a:moveTo>
                  <a:lnTo>
                    <a:pt x="1306204" y="940443"/>
                  </a:lnTo>
                  <a:lnTo>
                    <a:pt x="1296147" y="953143"/>
                  </a:lnTo>
                  <a:lnTo>
                    <a:pt x="1421783" y="953143"/>
                  </a:lnTo>
                  <a:lnTo>
                    <a:pt x="1416066" y="940443"/>
                  </a:lnTo>
                  <a:close/>
                </a:path>
                <a:path w="4284980" h="1655445">
                  <a:moveTo>
                    <a:pt x="1432788" y="940443"/>
                  </a:moveTo>
                  <a:lnTo>
                    <a:pt x="1422516" y="940443"/>
                  </a:lnTo>
                  <a:lnTo>
                    <a:pt x="1426715" y="953143"/>
                  </a:lnTo>
                  <a:lnTo>
                    <a:pt x="1432788" y="940443"/>
                  </a:lnTo>
                  <a:close/>
                </a:path>
                <a:path w="4284980" h="1655445">
                  <a:moveTo>
                    <a:pt x="1443721" y="940443"/>
                  </a:moveTo>
                  <a:lnTo>
                    <a:pt x="1442118" y="940443"/>
                  </a:lnTo>
                  <a:lnTo>
                    <a:pt x="1439490" y="953143"/>
                  </a:lnTo>
                  <a:lnTo>
                    <a:pt x="1440327" y="953143"/>
                  </a:lnTo>
                  <a:lnTo>
                    <a:pt x="1443721" y="940443"/>
                  </a:lnTo>
                  <a:close/>
                </a:path>
                <a:path w="4284980" h="1655445">
                  <a:moveTo>
                    <a:pt x="1447139" y="951023"/>
                  </a:moveTo>
                  <a:lnTo>
                    <a:pt x="1444956" y="953143"/>
                  </a:lnTo>
                  <a:lnTo>
                    <a:pt x="1446882" y="953143"/>
                  </a:lnTo>
                  <a:lnTo>
                    <a:pt x="1447139" y="951023"/>
                  </a:lnTo>
                  <a:close/>
                </a:path>
                <a:path w="4284980" h="1655445">
                  <a:moveTo>
                    <a:pt x="1461112" y="940443"/>
                  </a:moveTo>
                  <a:lnTo>
                    <a:pt x="1458034" y="940443"/>
                  </a:lnTo>
                  <a:lnTo>
                    <a:pt x="1453374" y="953143"/>
                  </a:lnTo>
                  <a:lnTo>
                    <a:pt x="1457898" y="953143"/>
                  </a:lnTo>
                  <a:lnTo>
                    <a:pt x="1461112" y="940443"/>
                  </a:lnTo>
                  <a:close/>
                </a:path>
                <a:path w="4284980" h="1655445">
                  <a:moveTo>
                    <a:pt x="1467258" y="940443"/>
                  </a:moveTo>
                  <a:lnTo>
                    <a:pt x="1458327" y="953143"/>
                  </a:lnTo>
                  <a:lnTo>
                    <a:pt x="1464033" y="953143"/>
                  </a:lnTo>
                  <a:lnTo>
                    <a:pt x="1467258" y="940443"/>
                  </a:lnTo>
                  <a:close/>
                </a:path>
                <a:path w="4284980" h="1655445">
                  <a:moveTo>
                    <a:pt x="1492996" y="940443"/>
                  </a:moveTo>
                  <a:lnTo>
                    <a:pt x="1471258" y="940443"/>
                  </a:lnTo>
                  <a:lnTo>
                    <a:pt x="1464033" y="953143"/>
                  </a:lnTo>
                  <a:lnTo>
                    <a:pt x="1483355" y="953143"/>
                  </a:lnTo>
                  <a:lnTo>
                    <a:pt x="1492996" y="940443"/>
                  </a:lnTo>
                  <a:close/>
                </a:path>
                <a:path w="4284980" h="1655445">
                  <a:moveTo>
                    <a:pt x="1458034" y="940443"/>
                  </a:moveTo>
                  <a:lnTo>
                    <a:pt x="1448421" y="940443"/>
                  </a:lnTo>
                  <a:lnTo>
                    <a:pt x="1447139" y="951023"/>
                  </a:lnTo>
                  <a:lnTo>
                    <a:pt x="1458034" y="940443"/>
                  </a:lnTo>
                  <a:close/>
                </a:path>
                <a:path w="4284980" h="1655445">
                  <a:moveTo>
                    <a:pt x="1340812" y="927743"/>
                  </a:moveTo>
                  <a:lnTo>
                    <a:pt x="1335248" y="927743"/>
                  </a:lnTo>
                  <a:lnTo>
                    <a:pt x="1323619" y="940443"/>
                  </a:lnTo>
                  <a:lnTo>
                    <a:pt x="1331922" y="940443"/>
                  </a:lnTo>
                  <a:lnTo>
                    <a:pt x="1340812" y="927743"/>
                  </a:lnTo>
                  <a:close/>
                </a:path>
                <a:path w="4284980" h="1655445">
                  <a:moveTo>
                    <a:pt x="1382193" y="927743"/>
                  </a:moveTo>
                  <a:lnTo>
                    <a:pt x="1346515" y="927743"/>
                  </a:lnTo>
                  <a:lnTo>
                    <a:pt x="1338189" y="940443"/>
                  </a:lnTo>
                  <a:lnTo>
                    <a:pt x="1374204" y="940443"/>
                  </a:lnTo>
                  <a:lnTo>
                    <a:pt x="1381872" y="929059"/>
                  </a:lnTo>
                  <a:lnTo>
                    <a:pt x="1382193" y="927743"/>
                  </a:lnTo>
                  <a:close/>
                </a:path>
                <a:path w="4284980" h="1655445">
                  <a:moveTo>
                    <a:pt x="1451280" y="927743"/>
                  </a:moveTo>
                  <a:lnTo>
                    <a:pt x="1382758" y="927743"/>
                  </a:lnTo>
                  <a:lnTo>
                    <a:pt x="1381872" y="929059"/>
                  </a:lnTo>
                  <a:lnTo>
                    <a:pt x="1379094" y="940443"/>
                  </a:lnTo>
                  <a:lnTo>
                    <a:pt x="1444505" y="940443"/>
                  </a:lnTo>
                  <a:lnTo>
                    <a:pt x="1451280" y="927743"/>
                  </a:lnTo>
                  <a:close/>
                </a:path>
                <a:path w="4284980" h="1655445">
                  <a:moveTo>
                    <a:pt x="1456254" y="927743"/>
                  </a:moveTo>
                  <a:lnTo>
                    <a:pt x="1451280" y="927743"/>
                  </a:lnTo>
                  <a:lnTo>
                    <a:pt x="1444505" y="940443"/>
                  </a:lnTo>
                  <a:lnTo>
                    <a:pt x="1445374" y="940443"/>
                  </a:lnTo>
                  <a:lnTo>
                    <a:pt x="1456254" y="927743"/>
                  </a:lnTo>
                  <a:close/>
                </a:path>
                <a:path w="4284980" h="1655445">
                  <a:moveTo>
                    <a:pt x="1465468" y="927743"/>
                  </a:moveTo>
                  <a:lnTo>
                    <a:pt x="1456254" y="927743"/>
                  </a:lnTo>
                  <a:lnTo>
                    <a:pt x="1445374" y="940443"/>
                  </a:lnTo>
                  <a:lnTo>
                    <a:pt x="1457592" y="940443"/>
                  </a:lnTo>
                  <a:lnTo>
                    <a:pt x="1465468" y="927743"/>
                  </a:lnTo>
                  <a:close/>
                </a:path>
                <a:path w="4284980" h="1655445">
                  <a:moveTo>
                    <a:pt x="1483007" y="927743"/>
                  </a:moveTo>
                  <a:lnTo>
                    <a:pt x="1465468" y="927743"/>
                  </a:lnTo>
                  <a:lnTo>
                    <a:pt x="1460756" y="940443"/>
                  </a:lnTo>
                  <a:lnTo>
                    <a:pt x="1484672" y="940443"/>
                  </a:lnTo>
                  <a:lnTo>
                    <a:pt x="1483007" y="927743"/>
                  </a:lnTo>
                  <a:close/>
                </a:path>
                <a:path w="4284980" h="1655445">
                  <a:moveTo>
                    <a:pt x="1521288" y="927743"/>
                  </a:moveTo>
                  <a:lnTo>
                    <a:pt x="1490441" y="927743"/>
                  </a:lnTo>
                  <a:lnTo>
                    <a:pt x="1484672" y="940443"/>
                  </a:lnTo>
                  <a:lnTo>
                    <a:pt x="1519477" y="940443"/>
                  </a:lnTo>
                  <a:lnTo>
                    <a:pt x="1521288" y="927743"/>
                  </a:lnTo>
                  <a:close/>
                </a:path>
                <a:path w="4284980" h="1655445">
                  <a:moveTo>
                    <a:pt x="1382758" y="927743"/>
                  </a:moveTo>
                  <a:lnTo>
                    <a:pt x="1382193" y="927743"/>
                  </a:lnTo>
                  <a:lnTo>
                    <a:pt x="1381872" y="929059"/>
                  </a:lnTo>
                  <a:lnTo>
                    <a:pt x="1382758" y="927743"/>
                  </a:lnTo>
                  <a:close/>
                </a:path>
                <a:path w="4284980" h="1655445">
                  <a:moveTo>
                    <a:pt x="1559990" y="915043"/>
                  </a:moveTo>
                  <a:lnTo>
                    <a:pt x="1361314" y="915043"/>
                  </a:lnTo>
                  <a:lnTo>
                    <a:pt x="1350462" y="927743"/>
                  </a:lnTo>
                  <a:lnTo>
                    <a:pt x="1551213" y="927743"/>
                  </a:lnTo>
                  <a:lnTo>
                    <a:pt x="1559990" y="915043"/>
                  </a:lnTo>
                  <a:close/>
                </a:path>
                <a:path w="4284980" h="1655445">
                  <a:moveTo>
                    <a:pt x="1577067" y="902343"/>
                  </a:moveTo>
                  <a:lnTo>
                    <a:pt x="1389428" y="902343"/>
                  </a:lnTo>
                  <a:lnTo>
                    <a:pt x="1387301" y="915043"/>
                  </a:lnTo>
                  <a:lnTo>
                    <a:pt x="1574376" y="915043"/>
                  </a:lnTo>
                  <a:lnTo>
                    <a:pt x="1577067" y="902343"/>
                  </a:lnTo>
                  <a:close/>
                </a:path>
                <a:path w="4284980" h="1655445">
                  <a:moveTo>
                    <a:pt x="1593454" y="902343"/>
                  </a:moveTo>
                  <a:lnTo>
                    <a:pt x="1592197" y="902343"/>
                  </a:lnTo>
                  <a:lnTo>
                    <a:pt x="1582396" y="915043"/>
                  </a:lnTo>
                  <a:lnTo>
                    <a:pt x="1593454" y="902343"/>
                  </a:lnTo>
                  <a:close/>
                </a:path>
                <a:path w="4284980" h="1655445">
                  <a:moveTo>
                    <a:pt x="1616822" y="889643"/>
                  </a:moveTo>
                  <a:lnTo>
                    <a:pt x="1419953" y="889643"/>
                  </a:lnTo>
                  <a:lnTo>
                    <a:pt x="1412379" y="902343"/>
                  </a:lnTo>
                  <a:lnTo>
                    <a:pt x="1604481" y="902343"/>
                  </a:lnTo>
                  <a:lnTo>
                    <a:pt x="1616822" y="889643"/>
                  </a:lnTo>
                  <a:close/>
                </a:path>
                <a:path w="4284980" h="1655445">
                  <a:moveTo>
                    <a:pt x="1627201" y="876943"/>
                  </a:moveTo>
                  <a:lnTo>
                    <a:pt x="1448317" y="876943"/>
                  </a:lnTo>
                  <a:lnTo>
                    <a:pt x="1441071" y="889643"/>
                  </a:lnTo>
                  <a:lnTo>
                    <a:pt x="1625602" y="889643"/>
                  </a:lnTo>
                  <a:lnTo>
                    <a:pt x="1627201" y="876943"/>
                  </a:lnTo>
                  <a:close/>
                </a:path>
                <a:path w="4284980" h="1655445">
                  <a:moveTo>
                    <a:pt x="1643798" y="876943"/>
                  </a:moveTo>
                  <a:lnTo>
                    <a:pt x="1634677" y="876943"/>
                  </a:lnTo>
                  <a:lnTo>
                    <a:pt x="1632123" y="889643"/>
                  </a:lnTo>
                  <a:lnTo>
                    <a:pt x="1639057" y="889643"/>
                  </a:lnTo>
                  <a:lnTo>
                    <a:pt x="1641808" y="886481"/>
                  </a:lnTo>
                  <a:lnTo>
                    <a:pt x="1643798" y="876943"/>
                  </a:lnTo>
                  <a:close/>
                </a:path>
                <a:path w="4284980" h="1655445">
                  <a:moveTo>
                    <a:pt x="1644222" y="883707"/>
                  </a:moveTo>
                  <a:lnTo>
                    <a:pt x="1641808" y="886481"/>
                  </a:lnTo>
                  <a:lnTo>
                    <a:pt x="1641148" y="889643"/>
                  </a:lnTo>
                  <a:lnTo>
                    <a:pt x="1644222" y="883707"/>
                  </a:lnTo>
                  <a:close/>
                </a:path>
                <a:path w="4284980" h="1655445">
                  <a:moveTo>
                    <a:pt x="1647724" y="876943"/>
                  </a:moveTo>
                  <a:lnTo>
                    <a:pt x="1643798" y="876943"/>
                  </a:lnTo>
                  <a:lnTo>
                    <a:pt x="1641808" y="886481"/>
                  </a:lnTo>
                  <a:lnTo>
                    <a:pt x="1644222" y="883707"/>
                  </a:lnTo>
                  <a:lnTo>
                    <a:pt x="1647724" y="876943"/>
                  </a:lnTo>
                  <a:close/>
                </a:path>
                <a:path w="4284980" h="1655445">
                  <a:moveTo>
                    <a:pt x="1650108" y="876943"/>
                  </a:moveTo>
                  <a:lnTo>
                    <a:pt x="1647724" y="876943"/>
                  </a:lnTo>
                  <a:lnTo>
                    <a:pt x="1644222" y="883707"/>
                  </a:lnTo>
                  <a:lnTo>
                    <a:pt x="1650108" y="876943"/>
                  </a:lnTo>
                  <a:close/>
                </a:path>
                <a:path w="4284980" h="1655445">
                  <a:moveTo>
                    <a:pt x="1456714" y="864243"/>
                  </a:moveTo>
                  <a:lnTo>
                    <a:pt x="1450542" y="876943"/>
                  </a:lnTo>
                  <a:lnTo>
                    <a:pt x="1453940" y="876943"/>
                  </a:lnTo>
                  <a:lnTo>
                    <a:pt x="1456714" y="864243"/>
                  </a:lnTo>
                  <a:close/>
                </a:path>
                <a:path w="4284980" h="1655445">
                  <a:moveTo>
                    <a:pt x="1589339" y="864243"/>
                  </a:moveTo>
                  <a:lnTo>
                    <a:pt x="1478106" y="864243"/>
                  </a:lnTo>
                  <a:lnTo>
                    <a:pt x="1467027" y="876943"/>
                  </a:lnTo>
                  <a:lnTo>
                    <a:pt x="1582365" y="876943"/>
                  </a:lnTo>
                  <a:lnTo>
                    <a:pt x="1589400" y="865474"/>
                  </a:lnTo>
                  <a:lnTo>
                    <a:pt x="1589339" y="864243"/>
                  </a:lnTo>
                  <a:close/>
                </a:path>
                <a:path w="4284980" h="1655445">
                  <a:moveTo>
                    <a:pt x="1589400" y="865474"/>
                  </a:moveTo>
                  <a:lnTo>
                    <a:pt x="1582365" y="876943"/>
                  </a:lnTo>
                  <a:lnTo>
                    <a:pt x="1589537" y="876943"/>
                  </a:lnTo>
                  <a:lnTo>
                    <a:pt x="1589754" y="872498"/>
                  </a:lnTo>
                  <a:lnTo>
                    <a:pt x="1589400" y="865474"/>
                  </a:lnTo>
                  <a:close/>
                </a:path>
                <a:path w="4284980" h="1655445">
                  <a:moveTo>
                    <a:pt x="1589754" y="872498"/>
                  </a:moveTo>
                  <a:lnTo>
                    <a:pt x="1589537" y="876943"/>
                  </a:lnTo>
                  <a:lnTo>
                    <a:pt x="1589977" y="876943"/>
                  </a:lnTo>
                  <a:lnTo>
                    <a:pt x="1589754" y="872498"/>
                  </a:lnTo>
                  <a:close/>
                </a:path>
                <a:path w="4284980" h="1655445">
                  <a:moveTo>
                    <a:pt x="1657870" y="864243"/>
                  </a:moveTo>
                  <a:lnTo>
                    <a:pt x="1603945" y="864243"/>
                  </a:lnTo>
                  <a:lnTo>
                    <a:pt x="1596731" y="876943"/>
                  </a:lnTo>
                  <a:lnTo>
                    <a:pt x="1652732" y="876943"/>
                  </a:lnTo>
                  <a:lnTo>
                    <a:pt x="1657870" y="864243"/>
                  </a:lnTo>
                  <a:close/>
                </a:path>
                <a:path w="4284980" h="1655445">
                  <a:moveTo>
                    <a:pt x="1675441" y="864243"/>
                  </a:moveTo>
                  <a:lnTo>
                    <a:pt x="1666666" y="864243"/>
                  </a:lnTo>
                  <a:lnTo>
                    <a:pt x="1662834" y="876943"/>
                  </a:lnTo>
                  <a:lnTo>
                    <a:pt x="1671336" y="876943"/>
                  </a:lnTo>
                  <a:lnTo>
                    <a:pt x="1675441" y="864243"/>
                  </a:lnTo>
                  <a:close/>
                </a:path>
                <a:path w="4284980" h="1655445">
                  <a:moveTo>
                    <a:pt x="1590155" y="864243"/>
                  </a:moveTo>
                  <a:lnTo>
                    <a:pt x="1589400" y="865474"/>
                  </a:lnTo>
                  <a:lnTo>
                    <a:pt x="1589754" y="872498"/>
                  </a:lnTo>
                  <a:lnTo>
                    <a:pt x="1590155" y="864243"/>
                  </a:lnTo>
                  <a:close/>
                </a:path>
                <a:path w="4284980" h="1655445">
                  <a:moveTo>
                    <a:pt x="1489802" y="851543"/>
                  </a:moveTo>
                  <a:lnTo>
                    <a:pt x="1483656" y="851543"/>
                  </a:lnTo>
                  <a:lnTo>
                    <a:pt x="1483321" y="864243"/>
                  </a:lnTo>
                  <a:lnTo>
                    <a:pt x="1489802" y="851543"/>
                  </a:lnTo>
                  <a:close/>
                </a:path>
                <a:path w="4284980" h="1655445">
                  <a:moveTo>
                    <a:pt x="1621484" y="851543"/>
                  </a:moveTo>
                  <a:lnTo>
                    <a:pt x="1492860" y="851543"/>
                  </a:lnTo>
                  <a:lnTo>
                    <a:pt x="1488378" y="864243"/>
                  </a:lnTo>
                  <a:lnTo>
                    <a:pt x="1614490" y="864243"/>
                  </a:lnTo>
                  <a:lnTo>
                    <a:pt x="1619010" y="858688"/>
                  </a:lnTo>
                  <a:lnTo>
                    <a:pt x="1621484" y="851543"/>
                  </a:lnTo>
                  <a:close/>
                </a:path>
                <a:path w="4284980" h="1655445">
                  <a:moveTo>
                    <a:pt x="1619010" y="858688"/>
                  </a:moveTo>
                  <a:lnTo>
                    <a:pt x="1614490" y="864243"/>
                  </a:lnTo>
                  <a:lnTo>
                    <a:pt x="1617086" y="864243"/>
                  </a:lnTo>
                  <a:lnTo>
                    <a:pt x="1619010" y="858688"/>
                  </a:lnTo>
                  <a:close/>
                </a:path>
                <a:path w="4284980" h="1655445">
                  <a:moveTo>
                    <a:pt x="1621302" y="855871"/>
                  </a:moveTo>
                  <a:lnTo>
                    <a:pt x="1619010" y="858688"/>
                  </a:lnTo>
                  <a:lnTo>
                    <a:pt x="1617086" y="864243"/>
                  </a:lnTo>
                  <a:lnTo>
                    <a:pt x="1620950" y="864243"/>
                  </a:lnTo>
                  <a:lnTo>
                    <a:pt x="1621302" y="855871"/>
                  </a:lnTo>
                  <a:close/>
                </a:path>
                <a:path w="4284980" h="1655445">
                  <a:moveTo>
                    <a:pt x="1624824" y="851543"/>
                  </a:moveTo>
                  <a:lnTo>
                    <a:pt x="1621302" y="855871"/>
                  </a:lnTo>
                  <a:lnTo>
                    <a:pt x="1620950" y="864243"/>
                  </a:lnTo>
                  <a:lnTo>
                    <a:pt x="1623264" y="864243"/>
                  </a:lnTo>
                  <a:lnTo>
                    <a:pt x="1624824" y="851543"/>
                  </a:lnTo>
                  <a:close/>
                </a:path>
                <a:path w="4284980" h="1655445">
                  <a:moveTo>
                    <a:pt x="1631149" y="851543"/>
                  </a:moveTo>
                  <a:lnTo>
                    <a:pt x="1624824" y="851543"/>
                  </a:lnTo>
                  <a:lnTo>
                    <a:pt x="1623264" y="864243"/>
                  </a:lnTo>
                  <a:lnTo>
                    <a:pt x="1626667" y="864243"/>
                  </a:lnTo>
                  <a:lnTo>
                    <a:pt x="1631149" y="851543"/>
                  </a:lnTo>
                  <a:close/>
                </a:path>
                <a:path w="4284980" h="1655445">
                  <a:moveTo>
                    <a:pt x="1698969" y="851543"/>
                  </a:moveTo>
                  <a:lnTo>
                    <a:pt x="1635856" y="851543"/>
                  </a:lnTo>
                  <a:lnTo>
                    <a:pt x="1630856" y="864243"/>
                  </a:lnTo>
                  <a:lnTo>
                    <a:pt x="1681399" y="864243"/>
                  </a:lnTo>
                  <a:lnTo>
                    <a:pt x="1694890" y="856756"/>
                  </a:lnTo>
                  <a:lnTo>
                    <a:pt x="1698969" y="851543"/>
                  </a:lnTo>
                  <a:close/>
                </a:path>
                <a:path w="4284980" h="1655445">
                  <a:moveTo>
                    <a:pt x="1698045" y="855005"/>
                  </a:moveTo>
                  <a:lnTo>
                    <a:pt x="1694890" y="856756"/>
                  </a:lnTo>
                  <a:lnTo>
                    <a:pt x="1689033" y="864243"/>
                  </a:lnTo>
                  <a:lnTo>
                    <a:pt x="1695581" y="864243"/>
                  </a:lnTo>
                  <a:lnTo>
                    <a:pt x="1698045" y="855005"/>
                  </a:lnTo>
                  <a:close/>
                </a:path>
                <a:path w="4284980" h="1655445">
                  <a:moveTo>
                    <a:pt x="1698969" y="851543"/>
                  </a:moveTo>
                  <a:lnTo>
                    <a:pt x="1694890" y="856756"/>
                  </a:lnTo>
                  <a:lnTo>
                    <a:pt x="1698045" y="855005"/>
                  </a:lnTo>
                  <a:lnTo>
                    <a:pt x="1698969" y="851543"/>
                  </a:lnTo>
                  <a:close/>
                </a:path>
                <a:path w="4284980" h="1655445">
                  <a:moveTo>
                    <a:pt x="1624824" y="851543"/>
                  </a:moveTo>
                  <a:lnTo>
                    <a:pt x="1621484" y="851543"/>
                  </a:lnTo>
                  <a:lnTo>
                    <a:pt x="1621302" y="855871"/>
                  </a:lnTo>
                  <a:lnTo>
                    <a:pt x="1624824" y="851543"/>
                  </a:lnTo>
                  <a:close/>
                </a:path>
                <a:path w="4284980" h="1655445">
                  <a:moveTo>
                    <a:pt x="1723492" y="838843"/>
                  </a:moveTo>
                  <a:lnTo>
                    <a:pt x="1525289" y="838843"/>
                  </a:lnTo>
                  <a:lnTo>
                    <a:pt x="1519932" y="851543"/>
                  </a:lnTo>
                  <a:lnTo>
                    <a:pt x="1698969" y="851543"/>
                  </a:lnTo>
                  <a:lnTo>
                    <a:pt x="1698045" y="855005"/>
                  </a:lnTo>
                  <a:lnTo>
                    <a:pt x="1704285" y="851543"/>
                  </a:lnTo>
                  <a:lnTo>
                    <a:pt x="1723492" y="838843"/>
                  </a:lnTo>
                  <a:close/>
                </a:path>
                <a:path w="4284980" h="1655445">
                  <a:moveTo>
                    <a:pt x="1683964" y="826143"/>
                  </a:moveTo>
                  <a:lnTo>
                    <a:pt x="1550596" y="826143"/>
                  </a:lnTo>
                  <a:lnTo>
                    <a:pt x="1534120" y="838843"/>
                  </a:lnTo>
                  <a:lnTo>
                    <a:pt x="1679649" y="838843"/>
                  </a:lnTo>
                  <a:lnTo>
                    <a:pt x="1681900" y="833685"/>
                  </a:lnTo>
                  <a:lnTo>
                    <a:pt x="1683964" y="826143"/>
                  </a:lnTo>
                  <a:close/>
                </a:path>
                <a:path w="4284980" h="1655445">
                  <a:moveTo>
                    <a:pt x="1684572" y="827561"/>
                  </a:moveTo>
                  <a:lnTo>
                    <a:pt x="1681900" y="833685"/>
                  </a:lnTo>
                  <a:lnTo>
                    <a:pt x="1680488" y="838843"/>
                  </a:lnTo>
                  <a:lnTo>
                    <a:pt x="1685985" y="838843"/>
                  </a:lnTo>
                  <a:lnTo>
                    <a:pt x="1688400" y="836490"/>
                  </a:lnTo>
                  <a:lnTo>
                    <a:pt x="1684572" y="827561"/>
                  </a:lnTo>
                  <a:close/>
                </a:path>
                <a:path w="4284980" h="1655445">
                  <a:moveTo>
                    <a:pt x="1688400" y="836490"/>
                  </a:moveTo>
                  <a:lnTo>
                    <a:pt x="1685985" y="838843"/>
                  </a:lnTo>
                  <a:lnTo>
                    <a:pt x="1689409" y="838843"/>
                  </a:lnTo>
                  <a:lnTo>
                    <a:pt x="1688400" y="836490"/>
                  </a:lnTo>
                  <a:close/>
                </a:path>
                <a:path w="4284980" h="1655445">
                  <a:moveTo>
                    <a:pt x="1763071" y="826143"/>
                  </a:moveTo>
                  <a:lnTo>
                    <a:pt x="1699021" y="826143"/>
                  </a:lnTo>
                  <a:lnTo>
                    <a:pt x="1688400" y="836490"/>
                  </a:lnTo>
                  <a:lnTo>
                    <a:pt x="1689409" y="838843"/>
                  </a:lnTo>
                  <a:lnTo>
                    <a:pt x="1742070" y="838843"/>
                  </a:lnTo>
                  <a:lnTo>
                    <a:pt x="1763071" y="826143"/>
                  </a:lnTo>
                  <a:close/>
                </a:path>
                <a:path w="4284980" h="1655445">
                  <a:moveTo>
                    <a:pt x="1683964" y="826143"/>
                  </a:moveTo>
                  <a:lnTo>
                    <a:pt x="1681900" y="833685"/>
                  </a:lnTo>
                  <a:lnTo>
                    <a:pt x="1684572" y="827561"/>
                  </a:lnTo>
                  <a:lnTo>
                    <a:pt x="1683964" y="826143"/>
                  </a:lnTo>
                  <a:close/>
                </a:path>
                <a:path w="4284980" h="1655445">
                  <a:moveTo>
                    <a:pt x="1685190" y="826143"/>
                  </a:moveTo>
                  <a:lnTo>
                    <a:pt x="1683964" y="826143"/>
                  </a:lnTo>
                  <a:lnTo>
                    <a:pt x="1684572" y="827561"/>
                  </a:lnTo>
                  <a:lnTo>
                    <a:pt x="1685190" y="826143"/>
                  </a:lnTo>
                  <a:close/>
                </a:path>
                <a:path w="4284980" h="1655445">
                  <a:moveTo>
                    <a:pt x="1584449" y="813443"/>
                  </a:moveTo>
                  <a:lnTo>
                    <a:pt x="1581391" y="813443"/>
                  </a:lnTo>
                  <a:lnTo>
                    <a:pt x="1573873" y="826143"/>
                  </a:lnTo>
                  <a:lnTo>
                    <a:pt x="1584449" y="813443"/>
                  </a:lnTo>
                  <a:close/>
                </a:path>
                <a:path w="4284980" h="1655445">
                  <a:moveTo>
                    <a:pt x="1715565" y="813443"/>
                  </a:moveTo>
                  <a:lnTo>
                    <a:pt x="1584449" y="813443"/>
                  </a:lnTo>
                  <a:lnTo>
                    <a:pt x="1583820" y="826143"/>
                  </a:lnTo>
                  <a:lnTo>
                    <a:pt x="1709072" y="826143"/>
                  </a:lnTo>
                  <a:lnTo>
                    <a:pt x="1715565" y="813443"/>
                  </a:lnTo>
                  <a:close/>
                </a:path>
                <a:path w="4284980" h="1655445">
                  <a:moveTo>
                    <a:pt x="1715565" y="813443"/>
                  </a:moveTo>
                  <a:lnTo>
                    <a:pt x="1709072" y="826143"/>
                  </a:lnTo>
                  <a:lnTo>
                    <a:pt x="1712885" y="826143"/>
                  </a:lnTo>
                  <a:lnTo>
                    <a:pt x="1716392" y="821405"/>
                  </a:lnTo>
                  <a:lnTo>
                    <a:pt x="1715565" y="813443"/>
                  </a:lnTo>
                  <a:close/>
                </a:path>
                <a:path w="4284980" h="1655445">
                  <a:moveTo>
                    <a:pt x="1716392" y="821405"/>
                  </a:moveTo>
                  <a:lnTo>
                    <a:pt x="1712885" y="826143"/>
                  </a:lnTo>
                  <a:lnTo>
                    <a:pt x="1716299" y="826143"/>
                  </a:lnTo>
                  <a:lnTo>
                    <a:pt x="1716802" y="825350"/>
                  </a:lnTo>
                  <a:lnTo>
                    <a:pt x="1716392" y="821405"/>
                  </a:lnTo>
                  <a:close/>
                </a:path>
                <a:path w="4284980" h="1655445">
                  <a:moveTo>
                    <a:pt x="1718100" y="823302"/>
                  </a:moveTo>
                  <a:lnTo>
                    <a:pt x="1716802" y="825350"/>
                  </a:lnTo>
                  <a:lnTo>
                    <a:pt x="1716884" y="826143"/>
                  </a:lnTo>
                  <a:lnTo>
                    <a:pt x="1718100" y="823302"/>
                  </a:lnTo>
                  <a:close/>
                </a:path>
                <a:path w="4284980" h="1655445">
                  <a:moveTo>
                    <a:pt x="1777224" y="813443"/>
                  </a:moveTo>
                  <a:lnTo>
                    <a:pt x="1729859" y="813443"/>
                  </a:lnTo>
                  <a:lnTo>
                    <a:pt x="1725027" y="826143"/>
                  </a:lnTo>
                  <a:lnTo>
                    <a:pt x="1771061" y="826143"/>
                  </a:lnTo>
                  <a:lnTo>
                    <a:pt x="1777224" y="813443"/>
                  </a:lnTo>
                  <a:close/>
                </a:path>
                <a:path w="4284980" h="1655445">
                  <a:moveTo>
                    <a:pt x="1724350" y="813443"/>
                  </a:moveTo>
                  <a:lnTo>
                    <a:pt x="1722319" y="813443"/>
                  </a:lnTo>
                  <a:lnTo>
                    <a:pt x="1718100" y="823302"/>
                  </a:lnTo>
                  <a:lnTo>
                    <a:pt x="1724350" y="813443"/>
                  </a:lnTo>
                  <a:close/>
                </a:path>
                <a:path w="4284980" h="1655445">
                  <a:moveTo>
                    <a:pt x="1722285" y="813443"/>
                  </a:moveTo>
                  <a:lnTo>
                    <a:pt x="1715565" y="813443"/>
                  </a:lnTo>
                  <a:lnTo>
                    <a:pt x="1716392" y="821405"/>
                  </a:lnTo>
                  <a:lnTo>
                    <a:pt x="1722285" y="813443"/>
                  </a:lnTo>
                  <a:close/>
                </a:path>
                <a:path w="4284980" h="1655445">
                  <a:moveTo>
                    <a:pt x="1604228" y="800743"/>
                  </a:moveTo>
                  <a:lnTo>
                    <a:pt x="1599527" y="800743"/>
                  </a:lnTo>
                  <a:lnTo>
                    <a:pt x="1587558" y="813443"/>
                  </a:lnTo>
                  <a:lnTo>
                    <a:pt x="1600940" y="813443"/>
                  </a:lnTo>
                  <a:lnTo>
                    <a:pt x="1604228" y="800743"/>
                  </a:lnTo>
                  <a:close/>
                </a:path>
                <a:path w="4284980" h="1655445">
                  <a:moveTo>
                    <a:pt x="1796851" y="800743"/>
                  </a:moveTo>
                  <a:lnTo>
                    <a:pt x="1626273" y="800743"/>
                  </a:lnTo>
                  <a:lnTo>
                    <a:pt x="1618772" y="813443"/>
                  </a:lnTo>
                  <a:lnTo>
                    <a:pt x="1795803" y="813443"/>
                  </a:lnTo>
                  <a:lnTo>
                    <a:pt x="1796851" y="800743"/>
                  </a:lnTo>
                  <a:close/>
                </a:path>
                <a:path w="4284980" h="1655445">
                  <a:moveTo>
                    <a:pt x="1635153" y="788043"/>
                  </a:moveTo>
                  <a:lnTo>
                    <a:pt x="1621945" y="788043"/>
                  </a:lnTo>
                  <a:lnTo>
                    <a:pt x="1623547" y="800743"/>
                  </a:lnTo>
                  <a:lnTo>
                    <a:pt x="1635153" y="788043"/>
                  </a:lnTo>
                  <a:close/>
                </a:path>
                <a:path w="4284980" h="1655445">
                  <a:moveTo>
                    <a:pt x="1647201" y="790583"/>
                  </a:moveTo>
                  <a:lnTo>
                    <a:pt x="1640290" y="800743"/>
                  </a:lnTo>
                  <a:lnTo>
                    <a:pt x="1641588" y="800743"/>
                  </a:lnTo>
                  <a:lnTo>
                    <a:pt x="1647201" y="790583"/>
                  </a:lnTo>
                  <a:close/>
                </a:path>
                <a:path w="4284980" h="1655445">
                  <a:moveTo>
                    <a:pt x="1769542" y="788043"/>
                  </a:moveTo>
                  <a:lnTo>
                    <a:pt x="1656405" y="788043"/>
                  </a:lnTo>
                  <a:lnTo>
                    <a:pt x="1645672" y="800743"/>
                  </a:lnTo>
                  <a:lnTo>
                    <a:pt x="1763658" y="800743"/>
                  </a:lnTo>
                  <a:lnTo>
                    <a:pt x="1769405" y="793586"/>
                  </a:lnTo>
                  <a:lnTo>
                    <a:pt x="1769542" y="788043"/>
                  </a:lnTo>
                  <a:close/>
                </a:path>
                <a:path w="4284980" h="1655445">
                  <a:moveTo>
                    <a:pt x="1773857" y="788043"/>
                  </a:moveTo>
                  <a:lnTo>
                    <a:pt x="1769405" y="793586"/>
                  </a:lnTo>
                  <a:lnTo>
                    <a:pt x="1769228" y="800743"/>
                  </a:lnTo>
                  <a:lnTo>
                    <a:pt x="1773857" y="788043"/>
                  </a:lnTo>
                  <a:close/>
                </a:path>
                <a:path w="4284980" h="1655445">
                  <a:moveTo>
                    <a:pt x="1787111" y="788043"/>
                  </a:moveTo>
                  <a:lnTo>
                    <a:pt x="1784484" y="788043"/>
                  </a:lnTo>
                  <a:lnTo>
                    <a:pt x="1773966" y="800743"/>
                  </a:lnTo>
                  <a:lnTo>
                    <a:pt x="1775345" y="800743"/>
                  </a:lnTo>
                  <a:lnTo>
                    <a:pt x="1787111" y="788043"/>
                  </a:lnTo>
                  <a:close/>
                </a:path>
                <a:path w="4284980" h="1655445">
                  <a:moveTo>
                    <a:pt x="1836148" y="788043"/>
                  </a:moveTo>
                  <a:lnTo>
                    <a:pt x="1791018" y="788043"/>
                  </a:lnTo>
                  <a:lnTo>
                    <a:pt x="1786139" y="800743"/>
                  </a:lnTo>
                  <a:lnTo>
                    <a:pt x="1830839" y="800743"/>
                  </a:lnTo>
                  <a:lnTo>
                    <a:pt x="1836148" y="788043"/>
                  </a:lnTo>
                  <a:close/>
                </a:path>
                <a:path w="4284980" h="1655445">
                  <a:moveTo>
                    <a:pt x="1648928" y="788043"/>
                  </a:moveTo>
                  <a:lnTo>
                    <a:pt x="1648604" y="788043"/>
                  </a:lnTo>
                  <a:lnTo>
                    <a:pt x="1647201" y="790583"/>
                  </a:lnTo>
                  <a:lnTo>
                    <a:pt x="1648928" y="788043"/>
                  </a:lnTo>
                  <a:close/>
                </a:path>
                <a:path w="4284980" h="1655445">
                  <a:moveTo>
                    <a:pt x="1658258" y="775343"/>
                  </a:moveTo>
                  <a:lnTo>
                    <a:pt x="1649317" y="788043"/>
                  </a:lnTo>
                  <a:lnTo>
                    <a:pt x="1660991" y="788043"/>
                  </a:lnTo>
                  <a:lnTo>
                    <a:pt x="1658258" y="775343"/>
                  </a:lnTo>
                  <a:close/>
                </a:path>
                <a:path w="4284980" h="1655445">
                  <a:moveTo>
                    <a:pt x="1676886" y="775343"/>
                  </a:moveTo>
                  <a:lnTo>
                    <a:pt x="1673116" y="775343"/>
                  </a:lnTo>
                  <a:lnTo>
                    <a:pt x="1668352" y="788043"/>
                  </a:lnTo>
                  <a:lnTo>
                    <a:pt x="1677189" y="788043"/>
                  </a:lnTo>
                  <a:lnTo>
                    <a:pt x="1676886" y="775343"/>
                  </a:lnTo>
                  <a:close/>
                </a:path>
                <a:path w="4284980" h="1655445">
                  <a:moveTo>
                    <a:pt x="1714065" y="775343"/>
                  </a:moveTo>
                  <a:lnTo>
                    <a:pt x="1680372" y="775343"/>
                  </a:lnTo>
                  <a:lnTo>
                    <a:pt x="1677189" y="788043"/>
                  </a:lnTo>
                  <a:lnTo>
                    <a:pt x="1711676" y="788043"/>
                  </a:lnTo>
                  <a:lnTo>
                    <a:pt x="1714065" y="775343"/>
                  </a:lnTo>
                  <a:close/>
                </a:path>
                <a:path w="4284980" h="1655445">
                  <a:moveTo>
                    <a:pt x="1807539" y="775343"/>
                  </a:moveTo>
                  <a:lnTo>
                    <a:pt x="1722319" y="775343"/>
                  </a:lnTo>
                  <a:lnTo>
                    <a:pt x="1722015" y="788043"/>
                  </a:lnTo>
                  <a:lnTo>
                    <a:pt x="1807018" y="788043"/>
                  </a:lnTo>
                  <a:lnTo>
                    <a:pt x="1807992" y="786817"/>
                  </a:lnTo>
                  <a:lnTo>
                    <a:pt x="1807539" y="775343"/>
                  </a:lnTo>
                  <a:close/>
                </a:path>
                <a:path w="4284980" h="1655445">
                  <a:moveTo>
                    <a:pt x="1807992" y="786817"/>
                  </a:moveTo>
                  <a:lnTo>
                    <a:pt x="1807018" y="788043"/>
                  </a:lnTo>
                  <a:lnTo>
                    <a:pt x="1808040" y="788043"/>
                  </a:lnTo>
                  <a:lnTo>
                    <a:pt x="1807992" y="786817"/>
                  </a:lnTo>
                  <a:close/>
                </a:path>
                <a:path w="4284980" h="1655445">
                  <a:moveTo>
                    <a:pt x="1809230" y="785259"/>
                  </a:moveTo>
                  <a:lnTo>
                    <a:pt x="1807992" y="786817"/>
                  </a:lnTo>
                  <a:lnTo>
                    <a:pt x="1808040" y="788043"/>
                  </a:lnTo>
                  <a:lnTo>
                    <a:pt x="1809230" y="785259"/>
                  </a:lnTo>
                  <a:close/>
                </a:path>
                <a:path w="4284980" h="1655445">
                  <a:moveTo>
                    <a:pt x="1813651" y="779695"/>
                  </a:moveTo>
                  <a:lnTo>
                    <a:pt x="1809230" y="785259"/>
                  </a:lnTo>
                  <a:lnTo>
                    <a:pt x="1808040" y="788043"/>
                  </a:lnTo>
                  <a:lnTo>
                    <a:pt x="1814002" y="788043"/>
                  </a:lnTo>
                  <a:lnTo>
                    <a:pt x="1813651" y="779695"/>
                  </a:lnTo>
                  <a:close/>
                </a:path>
                <a:path w="4284980" h="1655445">
                  <a:moveTo>
                    <a:pt x="1870393" y="775343"/>
                  </a:moveTo>
                  <a:lnTo>
                    <a:pt x="1817109" y="775343"/>
                  </a:lnTo>
                  <a:lnTo>
                    <a:pt x="1813651" y="779695"/>
                  </a:lnTo>
                  <a:lnTo>
                    <a:pt x="1814002" y="788043"/>
                  </a:lnTo>
                  <a:lnTo>
                    <a:pt x="1860147" y="788043"/>
                  </a:lnTo>
                  <a:lnTo>
                    <a:pt x="1870393" y="775343"/>
                  </a:lnTo>
                  <a:close/>
                </a:path>
                <a:path w="4284980" h="1655445">
                  <a:moveTo>
                    <a:pt x="1813468" y="775343"/>
                  </a:moveTo>
                  <a:lnTo>
                    <a:pt x="1809230" y="785259"/>
                  </a:lnTo>
                  <a:lnTo>
                    <a:pt x="1813651" y="779695"/>
                  </a:lnTo>
                  <a:lnTo>
                    <a:pt x="1813468" y="775343"/>
                  </a:lnTo>
                  <a:close/>
                </a:path>
                <a:path w="4284980" h="1655445">
                  <a:moveTo>
                    <a:pt x="1687940" y="762643"/>
                  </a:moveTo>
                  <a:lnTo>
                    <a:pt x="1686917" y="762643"/>
                  </a:lnTo>
                  <a:lnTo>
                    <a:pt x="1683095" y="775343"/>
                  </a:lnTo>
                  <a:lnTo>
                    <a:pt x="1684410" y="775343"/>
                  </a:lnTo>
                  <a:lnTo>
                    <a:pt x="1687940" y="762643"/>
                  </a:lnTo>
                  <a:close/>
                </a:path>
                <a:path w="4284980" h="1655445">
                  <a:moveTo>
                    <a:pt x="1701639" y="762643"/>
                  </a:moveTo>
                  <a:lnTo>
                    <a:pt x="1690875" y="775343"/>
                  </a:lnTo>
                  <a:lnTo>
                    <a:pt x="1703859" y="775343"/>
                  </a:lnTo>
                  <a:lnTo>
                    <a:pt x="1701639" y="762643"/>
                  </a:lnTo>
                  <a:close/>
                </a:path>
                <a:path w="4284980" h="1655445">
                  <a:moveTo>
                    <a:pt x="1748816" y="762643"/>
                  </a:moveTo>
                  <a:lnTo>
                    <a:pt x="1717816" y="762643"/>
                  </a:lnTo>
                  <a:lnTo>
                    <a:pt x="1708497" y="775343"/>
                  </a:lnTo>
                  <a:lnTo>
                    <a:pt x="1732224" y="775343"/>
                  </a:lnTo>
                  <a:lnTo>
                    <a:pt x="1748816" y="762643"/>
                  </a:lnTo>
                  <a:close/>
                </a:path>
                <a:path w="4284980" h="1655445">
                  <a:moveTo>
                    <a:pt x="1750671" y="766250"/>
                  </a:moveTo>
                  <a:lnTo>
                    <a:pt x="1744433" y="775343"/>
                  </a:lnTo>
                  <a:lnTo>
                    <a:pt x="1750213" y="775343"/>
                  </a:lnTo>
                  <a:lnTo>
                    <a:pt x="1750671" y="766250"/>
                  </a:lnTo>
                  <a:close/>
                </a:path>
                <a:path w="4284980" h="1655445">
                  <a:moveTo>
                    <a:pt x="1833026" y="762643"/>
                  </a:moveTo>
                  <a:lnTo>
                    <a:pt x="1762023" y="762643"/>
                  </a:lnTo>
                  <a:lnTo>
                    <a:pt x="1750213" y="775343"/>
                  </a:lnTo>
                  <a:lnTo>
                    <a:pt x="1823363" y="775343"/>
                  </a:lnTo>
                  <a:lnTo>
                    <a:pt x="1833026" y="762643"/>
                  </a:lnTo>
                  <a:close/>
                </a:path>
                <a:path w="4284980" h="1655445">
                  <a:moveTo>
                    <a:pt x="1853142" y="762643"/>
                  </a:moveTo>
                  <a:lnTo>
                    <a:pt x="1842451" y="762643"/>
                  </a:lnTo>
                  <a:lnTo>
                    <a:pt x="1836368" y="775343"/>
                  </a:lnTo>
                  <a:lnTo>
                    <a:pt x="1836902" y="775343"/>
                  </a:lnTo>
                  <a:lnTo>
                    <a:pt x="1853142" y="762643"/>
                  </a:lnTo>
                  <a:close/>
                </a:path>
                <a:path w="4284980" h="1655445">
                  <a:moveTo>
                    <a:pt x="1854791" y="762854"/>
                  </a:moveTo>
                  <a:lnTo>
                    <a:pt x="1849274" y="775343"/>
                  </a:lnTo>
                  <a:lnTo>
                    <a:pt x="1855090" y="775343"/>
                  </a:lnTo>
                  <a:lnTo>
                    <a:pt x="1854791" y="762854"/>
                  </a:lnTo>
                  <a:close/>
                </a:path>
                <a:path w="4284980" h="1655445">
                  <a:moveTo>
                    <a:pt x="1898680" y="762643"/>
                  </a:moveTo>
                  <a:lnTo>
                    <a:pt x="1864430" y="762643"/>
                  </a:lnTo>
                  <a:lnTo>
                    <a:pt x="1855090" y="775343"/>
                  </a:lnTo>
                  <a:lnTo>
                    <a:pt x="1892732" y="775343"/>
                  </a:lnTo>
                  <a:lnTo>
                    <a:pt x="1898680" y="762643"/>
                  </a:lnTo>
                  <a:close/>
                </a:path>
                <a:path w="4284980" h="1655445">
                  <a:moveTo>
                    <a:pt x="1753145" y="762643"/>
                  </a:moveTo>
                  <a:lnTo>
                    <a:pt x="1750852" y="762643"/>
                  </a:lnTo>
                  <a:lnTo>
                    <a:pt x="1750671" y="766250"/>
                  </a:lnTo>
                  <a:lnTo>
                    <a:pt x="1753145" y="762643"/>
                  </a:lnTo>
                  <a:close/>
                </a:path>
                <a:path w="4284980" h="1655445">
                  <a:moveTo>
                    <a:pt x="1854884" y="762643"/>
                  </a:moveTo>
                  <a:lnTo>
                    <a:pt x="1854791" y="762854"/>
                  </a:lnTo>
                  <a:lnTo>
                    <a:pt x="1854884" y="762643"/>
                  </a:lnTo>
                  <a:close/>
                </a:path>
                <a:path w="4284980" h="1655445">
                  <a:moveTo>
                    <a:pt x="1741512" y="749943"/>
                  </a:moveTo>
                  <a:lnTo>
                    <a:pt x="1734423" y="749943"/>
                  </a:lnTo>
                  <a:lnTo>
                    <a:pt x="1731062" y="762643"/>
                  </a:lnTo>
                  <a:lnTo>
                    <a:pt x="1741512" y="749943"/>
                  </a:lnTo>
                  <a:close/>
                </a:path>
                <a:path w="4284980" h="1655445">
                  <a:moveTo>
                    <a:pt x="1785354" y="749943"/>
                  </a:moveTo>
                  <a:lnTo>
                    <a:pt x="1743648" y="749943"/>
                  </a:lnTo>
                  <a:lnTo>
                    <a:pt x="1732664" y="762643"/>
                  </a:lnTo>
                  <a:lnTo>
                    <a:pt x="1769032" y="762643"/>
                  </a:lnTo>
                  <a:lnTo>
                    <a:pt x="1783903" y="754437"/>
                  </a:lnTo>
                  <a:lnTo>
                    <a:pt x="1785354" y="749943"/>
                  </a:lnTo>
                  <a:close/>
                </a:path>
                <a:path w="4284980" h="1655445">
                  <a:moveTo>
                    <a:pt x="1785722" y="753434"/>
                  </a:moveTo>
                  <a:lnTo>
                    <a:pt x="1783903" y="754437"/>
                  </a:lnTo>
                  <a:lnTo>
                    <a:pt x="1781255" y="762643"/>
                  </a:lnTo>
                  <a:lnTo>
                    <a:pt x="1786694" y="762643"/>
                  </a:lnTo>
                  <a:lnTo>
                    <a:pt x="1785722" y="753434"/>
                  </a:lnTo>
                  <a:close/>
                </a:path>
                <a:path w="4284980" h="1655445">
                  <a:moveTo>
                    <a:pt x="1791992" y="749974"/>
                  </a:moveTo>
                  <a:lnTo>
                    <a:pt x="1790725" y="762643"/>
                  </a:lnTo>
                  <a:lnTo>
                    <a:pt x="1796149" y="762643"/>
                  </a:lnTo>
                  <a:lnTo>
                    <a:pt x="1791992" y="749974"/>
                  </a:lnTo>
                  <a:close/>
                </a:path>
                <a:path w="4284980" h="1655445">
                  <a:moveTo>
                    <a:pt x="1926284" y="749943"/>
                  </a:moveTo>
                  <a:lnTo>
                    <a:pt x="1802578" y="749943"/>
                  </a:lnTo>
                  <a:lnTo>
                    <a:pt x="1796149" y="762643"/>
                  </a:lnTo>
                  <a:lnTo>
                    <a:pt x="1915157" y="762643"/>
                  </a:lnTo>
                  <a:lnTo>
                    <a:pt x="1926284" y="749943"/>
                  </a:lnTo>
                  <a:close/>
                </a:path>
                <a:path w="4284980" h="1655445">
                  <a:moveTo>
                    <a:pt x="1785354" y="749943"/>
                  </a:moveTo>
                  <a:lnTo>
                    <a:pt x="1783903" y="754437"/>
                  </a:lnTo>
                  <a:lnTo>
                    <a:pt x="1785722" y="753434"/>
                  </a:lnTo>
                  <a:lnTo>
                    <a:pt x="1785354" y="749943"/>
                  </a:lnTo>
                  <a:close/>
                </a:path>
                <a:path w="4284980" h="1655445">
                  <a:moveTo>
                    <a:pt x="1791982" y="749943"/>
                  </a:moveTo>
                  <a:lnTo>
                    <a:pt x="1785354" y="749943"/>
                  </a:lnTo>
                  <a:lnTo>
                    <a:pt x="1785722" y="753434"/>
                  </a:lnTo>
                  <a:lnTo>
                    <a:pt x="1791978" y="749982"/>
                  </a:lnTo>
                  <a:close/>
                </a:path>
                <a:path w="4284980" h="1655445">
                  <a:moveTo>
                    <a:pt x="1817038" y="737243"/>
                  </a:moveTo>
                  <a:lnTo>
                    <a:pt x="1775324" y="737243"/>
                  </a:lnTo>
                  <a:lnTo>
                    <a:pt x="1767505" y="749943"/>
                  </a:lnTo>
                  <a:lnTo>
                    <a:pt x="1791982" y="749943"/>
                  </a:lnTo>
                  <a:lnTo>
                    <a:pt x="1817038" y="737243"/>
                  </a:lnTo>
                  <a:close/>
                </a:path>
                <a:path w="4284980" h="1655445">
                  <a:moveTo>
                    <a:pt x="1761962" y="737243"/>
                  </a:moveTo>
                  <a:lnTo>
                    <a:pt x="1746276" y="749943"/>
                  </a:lnTo>
                  <a:lnTo>
                    <a:pt x="1758967" y="749943"/>
                  </a:lnTo>
                  <a:lnTo>
                    <a:pt x="1761962" y="737243"/>
                  </a:lnTo>
                  <a:close/>
                </a:path>
                <a:path w="4284980" h="1655445">
                  <a:moveTo>
                    <a:pt x="1835015" y="743723"/>
                  </a:moveTo>
                  <a:lnTo>
                    <a:pt x="1828467" y="749943"/>
                  </a:lnTo>
                  <a:lnTo>
                    <a:pt x="1835677" y="749943"/>
                  </a:lnTo>
                  <a:lnTo>
                    <a:pt x="1835015" y="743723"/>
                  </a:lnTo>
                  <a:close/>
                </a:path>
                <a:path w="4284980" h="1655445">
                  <a:moveTo>
                    <a:pt x="1849749" y="737243"/>
                  </a:moveTo>
                  <a:lnTo>
                    <a:pt x="1841836" y="737243"/>
                  </a:lnTo>
                  <a:lnTo>
                    <a:pt x="1835015" y="743723"/>
                  </a:lnTo>
                  <a:lnTo>
                    <a:pt x="1835677" y="749943"/>
                  </a:lnTo>
                  <a:lnTo>
                    <a:pt x="1849749" y="737243"/>
                  </a:lnTo>
                  <a:close/>
                </a:path>
                <a:path w="4284980" h="1655445">
                  <a:moveTo>
                    <a:pt x="1879874" y="737243"/>
                  </a:moveTo>
                  <a:lnTo>
                    <a:pt x="1849749" y="737243"/>
                  </a:lnTo>
                  <a:lnTo>
                    <a:pt x="1835677" y="749943"/>
                  </a:lnTo>
                  <a:lnTo>
                    <a:pt x="1879937" y="749943"/>
                  </a:lnTo>
                  <a:lnTo>
                    <a:pt x="1879874" y="737243"/>
                  </a:lnTo>
                  <a:close/>
                </a:path>
                <a:path w="4284980" h="1655445">
                  <a:moveTo>
                    <a:pt x="1880283" y="737243"/>
                  </a:moveTo>
                  <a:lnTo>
                    <a:pt x="1880000" y="749943"/>
                  </a:lnTo>
                  <a:lnTo>
                    <a:pt x="1884837" y="749943"/>
                  </a:lnTo>
                  <a:lnTo>
                    <a:pt x="1880283" y="737243"/>
                  </a:lnTo>
                  <a:close/>
                </a:path>
                <a:path w="4284980" h="1655445">
                  <a:moveTo>
                    <a:pt x="1957697" y="737243"/>
                  </a:moveTo>
                  <a:lnTo>
                    <a:pt x="1903120" y="737243"/>
                  </a:lnTo>
                  <a:lnTo>
                    <a:pt x="1903203" y="749943"/>
                  </a:lnTo>
                  <a:lnTo>
                    <a:pt x="1946752" y="749943"/>
                  </a:lnTo>
                  <a:lnTo>
                    <a:pt x="1957697" y="737243"/>
                  </a:lnTo>
                  <a:close/>
                </a:path>
                <a:path w="4284980" h="1655445">
                  <a:moveTo>
                    <a:pt x="1841836" y="737243"/>
                  </a:moveTo>
                  <a:lnTo>
                    <a:pt x="1834326" y="737243"/>
                  </a:lnTo>
                  <a:lnTo>
                    <a:pt x="1835015" y="743723"/>
                  </a:lnTo>
                  <a:lnTo>
                    <a:pt x="1841836" y="737243"/>
                  </a:lnTo>
                  <a:close/>
                </a:path>
                <a:path w="4284980" h="1655445">
                  <a:moveTo>
                    <a:pt x="1776663" y="724543"/>
                  </a:moveTo>
                  <a:lnTo>
                    <a:pt x="1769800" y="724543"/>
                  </a:lnTo>
                  <a:lnTo>
                    <a:pt x="1762653" y="737243"/>
                  </a:lnTo>
                  <a:lnTo>
                    <a:pt x="1776663" y="724543"/>
                  </a:lnTo>
                  <a:close/>
                </a:path>
                <a:path w="4284980" h="1655445">
                  <a:moveTo>
                    <a:pt x="1794400" y="724543"/>
                  </a:moveTo>
                  <a:lnTo>
                    <a:pt x="1776663" y="724543"/>
                  </a:lnTo>
                  <a:lnTo>
                    <a:pt x="1782401" y="737243"/>
                  </a:lnTo>
                  <a:lnTo>
                    <a:pt x="1784118" y="737243"/>
                  </a:lnTo>
                  <a:lnTo>
                    <a:pt x="1794400" y="724543"/>
                  </a:lnTo>
                  <a:close/>
                </a:path>
                <a:path w="4284980" h="1655445">
                  <a:moveTo>
                    <a:pt x="1795311" y="724543"/>
                  </a:moveTo>
                  <a:lnTo>
                    <a:pt x="1784893" y="737243"/>
                  </a:lnTo>
                  <a:lnTo>
                    <a:pt x="1793709" y="737243"/>
                  </a:lnTo>
                  <a:lnTo>
                    <a:pt x="1795311" y="724543"/>
                  </a:lnTo>
                  <a:close/>
                </a:path>
                <a:path w="4284980" h="1655445">
                  <a:moveTo>
                    <a:pt x="1825865" y="724543"/>
                  </a:moveTo>
                  <a:lnTo>
                    <a:pt x="1802270" y="724543"/>
                  </a:lnTo>
                  <a:lnTo>
                    <a:pt x="1793709" y="737243"/>
                  </a:lnTo>
                  <a:lnTo>
                    <a:pt x="1820871" y="737243"/>
                  </a:lnTo>
                  <a:lnTo>
                    <a:pt x="1825865" y="724543"/>
                  </a:lnTo>
                  <a:close/>
                </a:path>
                <a:path w="4284980" h="1655445">
                  <a:moveTo>
                    <a:pt x="1827985" y="724543"/>
                  </a:moveTo>
                  <a:lnTo>
                    <a:pt x="1825865" y="724543"/>
                  </a:lnTo>
                  <a:lnTo>
                    <a:pt x="1820871" y="737243"/>
                  </a:lnTo>
                  <a:lnTo>
                    <a:pt x="1827985" y="724543"/>
                  </a:lnTo>
                  <a:close/>
                </a:path>
                <a:path w="4284980" h="1655445">
                  <a:moveTo>
                    <a:pt x="1829677" y="724543"/>
                  </a:moveTo>
                  <a:lnTo>
                    <a:pt x="1827985" y="724543"/>
                  </a:lnTo>
                  <a:lnTo>
                    <a:pt x="1820871" y="737243"/>
                  </a:lnTo>
                  <a:lnTo>
                    <a:pt x="1822529" y="737243"/>
                  </a:lnTo>
                  <a:lnTo>
                    <a:pt x="1829677" y="724543"/>
                  </a:lnTo>
                  <a:close/>
                </a:path>
                <a:path w="4284980" h="1655445">
                  <a:moveTo>
                    <a:pt x="1869267" y="724543"/>
                  </a:moveTo>
                  <a:lnTo>
                    <a:pt x="1856137" y="724543"/>
                  </a:lnTo>
                  <a:lnTo>
                    <a:pt x="1861864" y="737243"/>
                  </a:lnTo>
                  <a:lnTo>
                    <a:pt x="1862639" y="737243"/>
                  </a:lnTo>
                  <a:lnTo>
                    <a:pt x="1869267" y="724543"/>
                  </a:lnTo>
                  <a:close/>
                </a:path>
                <a:path w="4284980" h="1655445">
                  <a:moveTo>
                    <a:pt x="1908418" y="724543"/>
                  </a:moveTo>
                  <a:lnTo>
                    <a:pt x="1877825" y="724543"/>
                  </a:lnTo>
                  <a:lnTo>
                    <a:pt x="1871239" y="737243"/>
                  </a:lnTo>
                  <a:lnTo>
                    <a:pt x="1911276" y="737243"/>
                  </a:lnTo>
                  <a:lnTo>
                    <a:pt x="1908418" y="724543"/>
                  </a:lnTo>
                  <a:close/>
                </a:path>
                <a:path w="4284980" h="1655445">
                  <a:moveTo>
                    <a:pt x="1942249" y="724543"/>
                  </a:moveTo>
                  <a:lnTo>
                    <a:pt x="1937632" y="724543"/>
                  </a:lnTo>
                  <a:lnTo>
                    <a:pt x="1931080" y="737243"/>
                  </a:lnTo>
                  <a:lnTo>
                    <a:pt x="1939904" y="737243"/>
                  </a:lnTo>
                  <a:lnTo>
                    <a:pt x="1942249" y="724543"/>
                  </a:lnTo>
                  <a:close/>
                </a:path>
                <a:path w="4284980" h="1655445">
                  <a:moveTo>
                    <a:pt x="1987337" y="724543"/>
                  </a:moveTo>
                  <a:lnTo>
                    <a:pt x="1947219" y="724543"/>
                  </a:lnTo>
                  <a:lnTo>
                    <a:pt x="1947058" y="737243"/>
                  </a:lnTo>
                  <a:lnTo>
                    <a:pt x="1987976" y="737243"/>
                  </a:lnTo>
                  <a:lnTo>
                    <a:pt x="1987337" y="724543"/>
                  </a:lnTo>
                  <a:close/>
                </a:path>
                <a:path w="4284980" h="1655445">
                  <a:moveTo>
                    <a:pt x="1994562" y="724543"/>
                  </a:moveTo>
                  <a:lnTo>
                    <a:pt x="1987976" y="737243"/>
                  </a:lnTo>
                  <a:lnTo>
                    <a:pt x="1988845" y="737243"/>
                  </a:lnTo>
                  <a:lnTo>
                    <a:pt x="1994562" y="724543"/>
                  </a:lnTo>
                  <a:close/>
                </a:path>
                <a:path w="4284980" h="1655445">
                  <a:moveTo>
                    <a:pt x="1851488" y="711843"/>
                  </a:moveTo>
                  <a:lnTo>
                    <a:pt x="1834544" y="711843"/>
                  </a:lnTo>
                  <a:lnTo>
                    <a:pt x="1827608" y="724543"/>
                  </a:lnTo>
                  <a:lnTo>
                    <a:pt x="1848461" y="724543"/>
                  </a:lnTo>
                  <a:lnTo>
                    <a:pt x="1851488" y="711843"/>
                  </a:lnTo>
                  <a:close/>
                </a:path>
                <a:path w="4284980" h="1655445">
                  <a:moveTo>
                    <a:pt x="1873319" y="711843"/>
                  </a:moveTo>
                  <a:lnTo>
                    <a:pt x="1861445" y="724543"/>
                  </a:lnTo>
                  <a:lnTo>
                    <a:pt x="1863582" y="724543"/>
                  </a:lnTo>
                  <a:lnTo>
                    <a:pt x="1873220" y="712829"/>
                  </a:lnTo>
                  <a:lnTo>
                    <a:pt x="1873319" y="711843"/>
                  </a:lnTo>
                  <a:close/>
                </a:path>
                <a:path w="4284980" h="1655445">
                  <a:moveTo>
                    <a:pt x="1872793" y="717077"/>
                  </a:moveTo>
                  <a:lnTo>
                    <a:pt x="1871026" y="724543"/>
                  </a:lnTo>
                  <a:lnTo>
                    <a:pt x="1872042" y="724543"/>
                  </a:lnTo>
                  <a:lnTo>
                    <a:pt x="1872793" y="717077"/>
                  </a:lnTo>
                  <a:close/>
                </a:path>
                <a:path w="4284980" h="1655445">
                  <a:moveTo>
                    <a:pt x="1882523" y="711843"/>
                  </a:moveTo>
                  <a:lnTo>
                    <a:pt x="1878628" y="711843"/>
                  </a:lnTo>
                  <a:lnTo>
                    <a:pt x="1872042" y="724543"/>
                  </a:lnTo>
                  <a:lnTo>
                    <a:pt x="1875822" y="724543"/>
                  </a:lnTo>
                  <a:lnTo>
                    <a:pt x="1882523" y="711843"/>
                  </a:lnTo>
                  <a:close/>
                </a:path>
                <a:path w="4284980" h="1655445">
                  <a:moveTo>
                    <a:pt x="1884078" y="712940"/>
                  </a:moveTo>
                  <a:lnTo>
                    <a:pt x="1875822" y="724543"/>
                  </a:lnTo>
                  <a:lnTo>
                    <a:pt x="1879476" y="724543"/>
                  </a:lnTo>
                  <a:lnTo>
                    <a:pt x="1884078" y="712940"/>
                  </a:lnTo>
                  <a:close/>
                </a:path>
                <a:path w="4284980" h="1655445">
                  <a:moveTo>
                    <a:pt x="1946459" y="711843"/>
                  </a:moveTo>
                  <a:lnTo>
                    <a:pt x="1887373" y="711843"/>
                  </a:lnTo>
                  <a:lnTo>
                    <a:pt x="1879853" y="724543"/>
                  </a:lnTo>
                  <a:lnTo>
                    <a:pt x="1938351" y="724543"/>
                  </a:lnTo>
                  <a:lnTo>
                    <a:pt x="1946459" y="711843"/>
                  </a:lnTo>
                  <a:close/>
                </a:path>
                <a:path w="4284980" h="1655445">
                  <a:moveTo>
                    <a:pt x="1958511" y="711843"/>
                  </a:moveTo>
                  <a:lnTo>
                    <a:pt x="1955631" y="711843"/>
                  </a:lnTo>
                  <a:lnTo>
                    <a:pt x="1951516" y="724543"/>
                  </a:lnTo>
                  <a:lnTo>
                    <a:pt x="1953642" y="724543"/>
                  </a:lnTo>
                  <a:lnTo>
                    <a:pt x="1958511" y="711843"/>
                  </a:lnTo>
                  <a:close/>
                </a:path>
                <a:path w="4284980" h="1655445">
                  <a:moveTo>
                    <a:pt x="1964503" y="722118"/>
                  </a:moveTo>
                  <a:lnTo>
                    <a:pt x="1962844" y="724543"/>
                  </a:lnTo>
                  <a:lnTo>
                    <a:pt x="1964427" y="724543"/>
                  </a:lnTo>
                  <a:lnTo>
                    <a:pt x="1964503" y="722118"/>
                  </a:lnTo>
                  <a:close/>
                </a:path>
                <a:path w="4284980" h="1655445">
                  <a:moveTo>
                    <a:pt x="1977028" y="711843"/>
                  </a:moveTo>
                  <a:lnTo>
                    <a:pt x="1969767" y="724543"/>
                  </a:lnTo>
                  <a:lnTo>
                    <a:pt x="1980196" y="724543"/>
                  </a:lnTo>
                  <a:lnTo>
                    <a:pt x="1977028" y="711843"/>
                  </a:lnTo>
                  <a:close/>
                </a:path>
                <a:path w="4284980" h="1655445">
                  <a:moveTo>
                    <a:pt x="2014718" y="711843"/>
                  </a:moveTo>
                  <a:lnTo>
                    <a:pt x="1983819" y="711843"/>
                  </a:lnTo>
                  <a:lnTo>
                    <a:pt x="1992698" y="724543"/>
                  </a:lnTo>
                  <a:lnTo>
                    <a:pt x="2004656" y="724543"/>
                  </a:lnTo>
                  <a:lnTo>
                    <a:pt x="2014718" y="711843"/>
                  </a:lnTo>
                  <a:close/>
                </a:path>
                <a:path w="4284980" h="1655445">
                  <a:moveTo>
                    <a:pt x="1971528" y="711843"/>
                  </a:moveTo>
                  <a:lnTo>
                    <a:pt x="1964824" y="711843"/>
                  </a:lnTo>
                  <a:lnTo>
                    <a:pt x="1964503" y="722118"/>
                  </a:lnTo>
                  <a:lnTo>
                    <a:pt x="1971528" y="711843"/>
                  </a:lnTo>
                  <a:close/>
                </a:path>
                <a:path w="4284980" h="1655445">
                  <a:moveTo>
                    <a:pt x="1874031" y="711843"/>
                  </a:moveTo>
                  <a:lnTo>
                    <a:pt x="1873220" y="712829"/>
                  </a:lnTo>
                  <a:lnTo>
                    <a:pt x="1872793" y="717077"/>
                  </a:lnTo>
                  <a:lnTo>
                    <a:pt x="1874031" y="711843"/>
                  </a:lnTo>
                  <a:close/>
                </a:path>
                <a:path w="4284980" h="1655445">
                  <a:moveTo>
                    <a:pt x="1884858" y="711843"/>
                  </a:moveTo>
                  <a:lnTo>
                    <a:pt x="1884513" y="711843"/>
                  </a:lnTo>
                  <a:lnTo>
                    <a:pt x="1884078" y="712940"/>
                  </a:lnTo>
                  <a:lnTo>
                    <a:pt x="1884858" y="711843"/>
                  </a:lnTo>
                  <a:close/>
                </a:path>
                <a:path w="4284980" h="1655445">
                  <a:moveTo>
                    <a:pt x="1904753" y="699143"/>
                  </a:moveTo>
                  <a:lnTo>
                    <a:pt x="1863446" y="699143"/>
                  </a:lnTo>
                  <a:lnTo>
                    <a:pt x="1843886" y="711843"/>
                  </a:lnTo>
                  <a:lnTo>
                    <a:pt x="1892534" y="711843"/>
                  </a:lnTo>
                  <a:lnTo>
                    <a:pt x="1904753" y="699143"/>
                  </a:lnTo>
                  <a:close/>
                </a:path>
                <a:path w="4284980" h="1655445">
                  <a:moveTo>
                    <a:pt x="1905884" y="699143"/>
                  </a:moveTo>
                  <a:lnTo>
                    <a:pt x="1904753" y="699143"/>
                  </a:lnTo>
                  <a:lnTo>
                    <a:pt x="1898134" y="711843"/>
                  </a:lnTo>
                  <a:lnTo>
                    <a:pt x="1905748" y="711843"/>
                  </a:lnTo>
                  <a:lnTo>
                    <a:pt x="1905884" y="699143"/>
                  </a:lnTo>
                  <a:close/>
                </a:path>
                <a:path w="4284980" h="1655445">
                  <a:moveTo>
                    <a:pt x="1909695" y="699143"/>
                  </a:moveTo>
                  <a:lnTo>
                    <a:pt x="1907036" y="711843"/>
                  </a:lnTo>
                  <a:lnTo>
                    <a:pt x="1911978" y="711843"/>
                  </a:lnTo>
                  <a:lnTo>
                    <a:pt x="1909695" y="699143"/>
                  </a:lnTo>
                  <a:close/>
                </a:path>
                <a:path w="4284980" h="1655445">
                  <a:moveTo>
                    <a:pt x="1980677" y="699143"/>
                  </a:moveTo>
                  <a:lnTo>
                    <a:pt x="1919685" y="699143"/>
                  </a:lnTo>
                  <a:lnTo>
                    <a:pt x="1911978" y="711843"/>
                  </a:lnTo>
                  <a:lnTo>
                    <a:pt x="1979379" y="711843"/>
                  </a:lnTo>
                  <a:lnTo>
                    <a:pt x="1980677" y="699143"/>
                  </a:lnTo>
                  <a:close/>
                </a:path>
                <a:path w="4284980" h="1655445">
                  <a:moveTo>
                    <a:pt x="1984252" y="702057"/>
                  </a:moveTo>
                  <a:lnTo>
                    <a:pt x="1979379" y="711843"/>
                  </a:lnTo>
                  <a:lnTo>
                    <a:pt x="1987934" y="711843"/>
                  </a:lnTo>
                  <a:lnTo>
                    <a:pt x="1986543" y="703924"/>
                  </a:lnTo>
                  <a:lnTo>
                    <a:pt x="1984252" y="702057"/>
                  </a:lnTo>
                  <a:close/>
                </a:path>
                <a:path w="4284980" h="1655445">
                  <a:moveTo>
                    <a:pt x="1990510" y="699143"/>
                  </a:moveTo>
                  <a:lnTo>
                    <a:pt x="1985703" y="699143"/>
                  </a:lnTo>
                  <a:lnTo>
                    <a:pt x="1986543" y="703924"/>
                  </a:lnTo>
                  <a:lnTo>
                    <a:pt x="1996258" y="711843"/>
                  </a:lnTo>
                  <a:lnTo>
                    <a:pt x="1990510" y="699143"/>
                  </a:lnTo>
                  <a:close/>
                </a:path>
                <a:path w="4284980" h="1655445">
                  <a:moveTo>
                    <a:pt x="2052535" y="699143"/>
                  </a:moveTo>
                  <a:lnTo>
                    <a:pt x="2013807" y="699143"/>
                  </a:lnTo>
                  <a:lnTo>
                    <a:pt x="2006383" y="711843"/>
                  </a:lnTo>
                  <a:lnTo>
                    <a:pt x="2036932" y="711843"/>
                  </a:lnTo>
                  <a:lnTo>
                    <a:pt x="2052535" y="699143"/>
                  </a:lnTo>
                  <a:close/>
                </a:path>
                <a:path w="4284980" h="1655445">
                  <a:moveTo>
                    <a:pt x="1985703" y="699143"/>
                  </a:moveTo>
                  <a:lnTo>
                    <a:pt x="1984252" y="702057"/>
                  </a:lnTo>
                  <a:lnTo>
                    <a:pt x="1986543" y="703924"/>
                  </a:lnTo>
                  <a:lnTo>
                    <a:pt x="1985703" y="699143"/>
                  </a:lnTo>
                  <a:close/>
                </a:path>
                <a:path w="4284980" h="1655445">
                  <a:moveTo>
                    <a:pt x="1985703" y="699143"/>
                  </a:moveTo>
                  <a:lnTo>
                    <a:pt x="1980677" y="699143"/>
                  </a:lnTo>
                  <a:lnTo>
                    <a:pt x="1984252" y="702057"/>
                  </a:lnTo>
                  <a:lnTo>
                    <a:pt x="1985703" y="699143"/>
                  </a:lnTo>
                  <a:close/>
                </a:path>
                <a:path w="4284980" h="1655445">
                  <a:moveTo>
                    <a:pt x="1872984" y="686443"/>
                  </a:moveTo>
                  <a:lnTo>
                    <a:pt x="1869089" y="686443"/>
                  </a:lnTo>
                  <a:lnTo>
                    <a:pt x="1865278" y="699143"/>
                  </a:lnTo>
                  <a:lnTo>
                    <a:pt x="1866670" y="699143"/>
                  </a:lnTo>
                  <a:lnTo>
                    <a:pt x="1872984" y="686443"/>
                  </a:lnTo>
                  <a:close/>
                </a:path>
                <a:path w="4284980" h="1655445">
                  <a:moveTo>
                    <a:pt x="1936564" y="686443"/>
                  </a:moveTo>
                  <a:lnTo>
                    <a:pt x="1898523" y="686443"/>
                  </a:lnTo>
                  <a:lnTo>
                    <a:pt x="1881458" y="699143"/>
                  </a:lnTo>
                  <a:lnTo>
                    <a:pt x="1929297" y="699143"/>
                  </a:lnTo>
                  <a:lnTo>
                    <a:pt x="1936564" y="686443"/>
                  </a:lnTo>
                  <a:close/>
                </a:path>
                <a:path w="4284980" h="1655445">
                  <a:moveTo>
                    <a:pt x="1947419" y="686443"/>
                  </a:moveTo>
                  <a:lnTo>
                    <a:pt x="1939426" y="686443"/>
                  </a:lnTo>
                  <a:lnTo>
                    <a:pt x="1933591" y="699143"/>
                  </a:lnTo>
                  <a:lnTo>
                    <a:pt x="1938904" y="699143"/>
                  </a:lnTo>
                  <a:lnTo>
                    <a:pt x="1947398" y="686536"/>
                  </a:lnTo>
                  <a:close/>
                </a:path>
                <a:path w="4284980" h="1655445">
                  <a:moveTo>
                    <a:pt x="1948140" y="686443"/>
                  </a:moveTo>
                  <a:lnTo>
                    <a:pt x="1947460" y="686443"/>
                  </a:lnTo>
                  <a:lnTo>
                    <a:pt x="1944508" y="699143"/>
                  </a:lnTo>
                  <a:lnTo>
                    <a:pt x="1948687" y="699143"/>
                  </a:lnTo>
                  <a:lnTo>
                    <a:pt x="1948140" y="686443"/>
                  </a:lnTo>
                  <a:close/>
                </a:path>
                <a:path w="4284980" h="1655445">
                  <a:moveTo>
                    <a:pt x="2013315" y="686443"/>
                  </a:moveTo>
                  <a:lnTo>
                    <a:pt x="1954961" y="686443"/>
                  </a:lnTo>
                  <a:lnTo>
                    <a:pt x="1948687" y="699143"/>
                  </a:lnTo>
                  <a:lnTo>
                    <a:pt x="2013703" y="699143"/>
                  </a:lnTo>
                  <a:lnTo>
                    <a:pt x="2013315" y="686443"/>
                  </a:lnTo>
                  <a:close/>
                </a:path>
                <a:path w="4284980" h="1655445">
                  <a:moveTo>
                    <a:pt x="2082431" y="686443"/>
                  </a:moveTo>
                  <a:lnTo>
                    <a:pt x="2036445" y="686443"/>
                  </a:lnTo>
                  <a:lnTo>
                    <a:pt x="2028952" y="699143"/>
                  </a:lnTo>
                  <a:lnTo>
                    <a:pt x="2077590" y="699143"/>
                  </a:lnTo>
                  <a:lnTo>
                    <a:pt x="2082431" y="686443"/>
                  </a:lnTo>
                  <a:close/>
                </a:path>
                <a:path w="4284980" h="1655445">
                  <a:moveTo>
                    <a:pt x="1947460" y="686443"/>
                  </a:moveTo>
                  <a:close/>
                </a:path>
                <a:path w="4284980" h="1655445">
                  <a:moveTo>
                    <a:pt x="1954657" y="673743"/>
                  </a:moveTo>
                  <a:lnTo>
                    <a:pt x="1918722" y="673743"/>
                  </a:lnTo>
                  <a:lnTo>
                    <a:pt x="1915245" y="686443"/>
                  </a:lnTo>
                  <a:lnTo>
                    <a:pt x="1940459" y="686443"/>
                  </a:lnTo>
                  <a:lnTo>
                    <a:pt x="1954657" y="673743"/>
                  </a:lnTo>
                  <a:close/>
                </a:path>
                <a:path w="4284980" h="1655445">
                  <a:moveTo>
                    <a:pt x="1967348" y="673743"/>
                  </a:moveTo>
                  <a:lnTo>
                    <a:pt x="1954657" y="673743"/>
                  </a:lnTo>
                  <a:lnTo>
                    <a:pt x="1943846" y="686443"/>
                  </a:lnTo>
                  <a:lnTo>
                    <a:pt x="1969515" y="686443"/>
                  </a:lnTo>
                  <a:lnTo>
                    <a:pt x="1967348" y="673743"/>
                  </a:lnTo>
                  <a:close/>
                </a:path>
                <a:path w="4284980" h="1655445">
                  <a:moveTo>
                    <a:pt x="2112893" y="673743"/>
                  </a:moveTo>
                  <a:lnTo>
                    <a:pt x="1985816" y="673743"/>
                  </a:lnTo>
                  <a:lnTo>
                    <a:pt x="1979799" y="686443"/>
                  </a:lnTo>
                  <a:lnTo>
                    <a:pt x="2109959" y="686443"/>
                  </a:lnTo>
                  <a:lnTo>
                    <a:pt x="2112893" y="673743"/>
                  </a:lnTo>
                  <a:close/>
                </a:path>
                <a:path w="4284980" h="1655445">
                  <a:moveTo>
                    <a:pt x="1940605" y="661043"/>
                  </a:moveTo>
                  <a:lnTo>
                    <a:pt x="1929778" y="673743"/>
                  </a:lnTo>
                  <a:lnTo>
                    <a:pt x="1941757" y="673743"/>
                  </a:lnTo>
                  <a:lnTo>
                    <a:pt x="1940605" y="661043"/>
                  </a:lnTo>
                  <a:close/>
                </a:path>
                <a:path w="4284980" h="1655445">
                  <a:moveTo>
                    <a:pt x="2004859" y="661043"/>
                  </a:moveTo>
                  <a:lnTo>
                    <a:pt x="1949390" y="661043"/>
                  </a:lnTo>
                  <a:lnTo>
                    <a:pt x="1941757" y="673743"/>
                  </a:lnTo>
                  <a:lnTo>
                    <a:pt x="2003556" y="673743"/>
                  </a:lnTo>
                  <a:lnTo>
                    <a:pt x="2004586" y="671918"/>
                  </a:lnTo>
                  <a:lnTo>
                    <a:pt x="2004859" y="661043"/>
                  </a:lnTo>
                  <a:close/>
                </a:path>
                <a:path w="4284980" h="1655445">
                  <a:moveTo>
                    <a:pt x="2004586" y="671918"/>
                  </a:moveTo>
                  <a:lnTo>
                    <a:pt x="2003556" y="673743"/>
                  </a:lnTo>
                  <a:lnTo>
                    <a:pt x="2004541" y="673743"/>
                  </a:lnTo>
                  <a:lnTo>
                    <a:pt x="2004586" y="671918"/>
                  </a:lnTo>
                  <a:close/>
                </a:path>
                <a:path w="4284980" h="1655445">
                  <a:moveTo>
                    <a:pt x="2104154" y="661043"/>
                  </a:moveTo>
                  <a:lnTo>
                    <a:pt x="2010726" y="661043"/>
                  </a:lnTo>
                  <a:lnTo>
                    <a:pt x="2004586" y="671918"/>
                  </a:lnTo>
                  <a:lnTo>
                    <a:pt x="2004541" y="673743"/>
                  </a:lnTo>
                  <a:lnTo>
                    <a:pt x="2094088" y="673743"/>
                  </a:lnTo>
                  <a:lnTo>
                    <a:pt x="2104154" y="661043"/>
                  </a:lnTo>
                  <a:close/>
                </a:path>
                <a:path w="4284980" h="1655445">
                  <a:moveTo>
                    <a:pt x="2155305" y="661043"/>
                  </a:moveTo>
                  <a:lnTo>
                    <a:pt x="2107624" y="661043"/>
                  </a:lnTo>
                  <a:lnTo>
                    <a:pt x="2101271" y="673743"/>
                  </a:lnTo>
                  <a:lnTo>
                    <a:pt x="2146415" y="673743"/>
                  </a:lnTo>
                  <a:lnTo>
                    <a:pt x="2155305" y="661043"/>
                  </a:lnTo>
                  <a:close/>
                </a:path>
                <a:path w="4284980" h="1655445">
                  <a:moveTo>
                    <a:pt x="2165855" y="661043"/>
                  </a:moveTo>
                  <a:lnTo>
                    <a:pt x="2164101" y="661043"/>
                  </a:lnTo>
                  <a:lnTo>
                    <a:pt x="2161915" y="673743"/>
                  </a:lnTo>
                  <a:lnTo>
                    <a:pt x="2165855" y="661043"/>
                  </a:lnTo>
                  <a:close/>
                </a:path>
                <a:path w="4284980" h="1655445">
                  <a:moveTo>
                    <a:pt x="2290301" y="610243"/>
                  </a:moveTo>
                  <a:lnTo>
                    <a:pt x="2082191" y="610243"/>
                  </a:lnTo>
                  <a:lnTo>
                    <a:pt x="2071983" y="622943"/>
                  </a:lnTo>
                  <a:lnTo>
                    <a:pt x="2205215" y="622943"/>
                  </a:lnTo>
                  <a:lnTo>
                    <a:pt x="2196294" y="635643"/>
                  </a:lnTo>
                  <a:lnTo>
                    <a:pt x="2007923" y="635643"/>
                  </a:lnTo>
                  <a:lnTo>
                    <a:pt x="2007827" y="648343"/>
                  </a:lnTo>
                  <a:lnTo>
                    <a:pt x="1986790" y="648343"/>
                  </a:lnTo>
                  <a:lnTo>
                    <a:pt x="1977871" y="661043"/>
                  </a:lnTo>
                  <a:lnTo>
                    <a:pt x="2172117" y="661043"/>
                  </a:lnTo>
                  <a:lnTo>
                    <a:pt x="2200677" y="648343"/>
                  </a:lnTo>
                  <a:lnTo>
                    <a:pt x="2290301" y="610243"/>
                  </a:lnTo>
                  <a:close/>
                </a:path>
                <a:path w="4284980" h="1655445">
                  <a:moveTo>
                    <a:pt x="2197310" y="622943"/>
                  </a:moveTo>
                  <a:lnTo>
                    <a:pt x="2050381" y="622943"/>
                  </a:lnTo>
                  <a:lnTo>
                    <a:pt x="2036109" y="635643"/>
                  </a:lnTo>
                  <a:lnTo>
                    <a:pt x="2192179" y="635643"/>
                  </a:lnTo>
                  <a:lnTo>
                    <a:pt x="2197310" y="622943"/>
                  </a:lnTo>
                  <a:close/>
                </a:path>
                <a:path w="4284980" h="1655445">
                  <a:moveTo>
                    <a:pt x="2295202" y="610243"/>
                  </a:moveTo>
                  <a:lnTo>
                    <a:pt x="2290301" y="610243"/>
                  </a:lnTo>
                  <a:lnTo>
                    <a:pt x="2286176" y="622943"/>
                  </a:lnTo>
                  <a:lnTo>
                    <a:pt x="2286930" y="622943"/>
                  </a:lnTo>
                  <a:lnTo>
                    <a:pt x="2295202" y="610243"/>
                  </a:lnTo>
                  <a:close/>
                </a:path>
                <a:path w="4284980" h="1655445">
                  <a:moveTo>
                    <a:pt x="2119281" y="597543"/>
                  </a:moveTo>
                  <a:lnTo>
                    <a:pt x="2111180" y="610243"/>
                  </a:lnTo>
                  <a:lnTo>
                    <a:pt x="2113647" y="610243"/>
                  </a:lnTo>
                  <a:lnTo>
                    <a:pt x="2119281" y="597543"/>
                  </a:lnTo>
                  <a:close/>
                </a:path>
                <a:path w="4284980" h="1655445">
                  <a:moveTo>
                    <a:pt x="2167484" y="597543"/>
                  </a:moveTo>
                  <a:lnTo>
                    <a:pt x="2133364" y="597543"/>
                  </a:lnTo>
                  <a:lnTo>
                    <a:pt x="2124977" y="610243"/>
                  </a:lnTo>
                  <a:lnTo>
                    <a:pt x="2162123" y="610243"/>
                  </a:lnTo>
                  <a:lnTo>
                    <a:pt x="2167484" y="597543"/>
                  </a:lnTo>
                  <a:close/>
                </a:path>
                <a:path w="4284980" h="1655445">
                  <a:moveTo>
                    <a:pt x="2167484" y="597543"/>
                  </a:moveTo>
                  <a:lnTo>
                    <a:pt x="2162123" y="610243"/>
                  </a:lnTo>
                  <a:lnTo>
                    <a:pt x="2162342" y="610243"/>
                  </a:lnTo>
                  <a:lnTo>
                    <a:pt x="2168252" y="601275"/>
                  </a:lnTo>
                  <a:lnTo>
                    <a:pt x="2167484" y="597543"/>
                  </a:lnTo>
                  <a:close/>
                </a:path>
                <a:path w="4284980" h="1655445">
                  <a:moveTo>
                    <a:pt x="2168252" y="601275"/>
                  </a:moveTo>
                  <a:lnTo>
                    <a:pt x="2162342" y="610243"/>
                  </a:lnTo>
                  <a:lnTo>
                    <a:pt x="2170096" y="610243"/>
                  </a:lnTo>
                  <a:lnTo>
                    <a:pt x="2168252" y="601275"/>
                  </a:lnTo>
                  <a:close/>
                </a:path>
                <a:path w="4284980" h="1655445">
                  <a:moveTo>
                    <a:pt x="2327171" y="597543"/>
                  </a:moveTo>
                  <a:lnTo>
                    <a:pt x="2177583" y="597543"/>
                  </a:lnTo>
                  <a:lnTo>
                    <a:pt x="2170096" y="610243"/>
                  </a:lnTo>
                  <a:lnTo>
                    <a:pt x="2307769" y="610243"/>
                  </a:lnTo>
                  <a:lnTo>
                    <a:pt x="2327171" y="597543"/>
                  </a:lnTo>
                  <a:close/>
                </a:path>
                <a:path w="4284980" h="1655445">
                  <a:moveTo>
                    <a:pt x="2170711" y="597543"/>
                  </a:moveTo>
                  <a:lnTo>
                    <a:pt x="2167484" y="597543"/>
                  </a:lnTo>
                  <a:lnTo>
                    <a:pt x="2168252" y="601275"/>
                  </a:lnTo>
                  <a:lnTo>
                    <a:pt x="2170711" y="597543"/>
                  </a:lnTo>
                  <a:close/>
                </a:path>
                <a:path w="4284980" h="1655445">
                  <a:moveTo>
                    <a:pt x="2160860" y="584843"/>
                  </a:moveTo>
                  <a:lnTo>
                    <a:pt x="2150201" y="584843"/>
                  </a:lnTo>
                  <a:lnTo>
                    <a:pt x="2147447" y="597543"/>
                  </a:lnTo>
                  <a:lnTo>
                    <a:pt x="2160860" y="584843"/>
                  </a:lnTo>
                  <a:close/>
                </a:path>
                <a:path w="4284980" h="1655445">
                  <a:moveTo>
                    <a:pt x="2177687" y="584843"/>
                  </a:moveTo>
                  <a:lnTo>
                    <a:pt x="2160860" y="584843"/>
                  </a:lnTo>
                  <a:lnTo>
                    <a:pt x="2165457" y="597543"/>
                  </a:lnTo>
                  <a:lnTo>
                    <a:pt x="2178787" y="597543"/>
                  </a:lnTo>
                  <a:lnTo>
                    <a:pt x="2177687" y="584843"/>
                  </a:lnTo>
                  <a:close/>
                </a:path>
                <a:path w="4284980" h="1655445">
                  <a:moveTo>
                    <a:pt x="2194493" y="584843"/>
                  </a:moveTo>
                  <a:lnTo>
                    <a:pt x="2186189" y="584843"/>
                  </a:lnTo>
                  <a:lnTo>
                    <a:pt x="2178787" y="597543"/>
                  </a:lnTo>
                  <a:lnTo>
                    <a:pt x="2188326" y="597543"/>
                  </a:lnTo>
                  <a:lnTo>
                    <a:pt x="2194493" y="584843"/>
                  </a:lnTo>
                  <a:close/>
                </a:path>
                <a:path w="4284980" h="1655445">
                  <a:moveTo>
                    <a:pt x="2363651" y="584843"/>
                  </a:moveTo>
                  <a:lnTo>
                    <a:pt x="2205267" y="584843"/>
                  </a:lnTo>
                  <a:lnTo>
                    <a:pt x="2203048" y="597543"/>
                  </a:lnTo>
                  <a:lnTo>
                    <a:pt x="2358111" y="597543"/>
                  </a:lnTo>
                  <a:lnTo>
                    <a:pt x="2363651" y="584843"/>
                  </a:lnTo>
                  <a:close/>
                </a:path>
                <a:path w="4284980" h="1655445">
                  <a:moveTo>
                    <a:pt x="2223529" y="572143"/>
                  </a:moveTo>
                  <a:lnTo>
                    <a:pt x="2180948" y="572143"/>
                  </a:lnTo>
                  <a:lnTo>
                    <a:pt x="2180869" y="584843"/>
                  </a:lnTo>
                  <a:lnTo>
                    <a:pt x="2223968" y="584843"/>
                  </a:lnTo>
                  <a:lnTo>
                    <a:pt x="2223529" y="572143"/>
                  </a:lnTo>
                  <a:close/>
                </a:path>
                <a:path w="4284980" h="1655445">
                  <a:moveTo>
                    <a:pt x="2229036" y="572143"/>
                  </a:moveTo>
                  <a:lnTo>
                    <a:pt x="2223968" y="584843"/>
                  </a:lnTo>
                  <a:lnTo>
                    <a:pt x="2228450" y="584843"/>
                  </a:lnTo>
                  <a:lnTo>
                    <a:pt x="2229036" y="572143"/>
                  </a:lnTo>
                  <a:close/>
                </a:path>
                <a:path w="4284980" h="1655445">
                  <a:moveTo>
                    <a:pt x="2384152" y="572143"/>
                  </a:moveTo>
                  <a:lnTo>
                    <a:pt x="2236489" y="572143"/>
                  </a:lnTo>
                  <a:lnTo>
                    <a:pt x="2233757" y="584843"/>
                  </a:lnTo>
                  <a:lnTo>
                    <a:pt x="2374540" y="584843"/>
                  </a:lnTo>
                  <a:lnTo>
                    <a:pt x="2384152" y="572143"/>
                  </a:lnTo>
                  <a:close/>
                </a:path>
                <a:path w="4284980" h="1655445">
                  <a:moveTo>
                    <a:pt x="2230377" y="559443"/>
                  </a:moveTo>
                  <a:lnTo>
                    <a:pt x="2216810" y="559443"/>
                  </a:lnTo>
                  <a:lnTo>
                    <a:pt x="2211384" y="572143"/>
                  </a:lnTo>
                  <a:lnTo>
                    <a:pt x="2219194" y="572143"/>
                  </a:lnTo>
                  <a:lnTo>
                    <a:pt x="2230377" y="559443"/>
                  </a:lnTo>
                  <a:close/>
                </a:path>
                <a:path w="4284980" h="1655445">
                  <a:moveTo>
                    <a:pt x="2424949" y="559443"/>
                  </a:moveTo>
                  <a:lnTo>
                    <a:pt x="2234513" y="559443"/>
                  </a:lnTo>
                  <a:lnTo>
                    <a:pt x="2237570" y="572143"/>
                  </a:lnTo>
                  <a:lnTo>
                    <a:pt x="2415408" y="572143"/>
                  </a:lnTo>
                  <a:lnTo>
                    <a:pt x="2424949" y="559443"/>
                  </a:lnTo>
                  <a:close/>
                </a:path>
                <a:path w="4284980" h="1655445">
                  <a:moveTo>
                    <a:pt x="2267653" y="546743"/>
                  </a:moveTo>
                  <a:lnTo>
                    <a:pt x="2256117" y="546743"/>
                  </a:lnTo>
                  <a:lnTo>
                    <a:pt x="2246716" y="559443"/>
                  </a:lnTo>
                  <a:lnTo>
                    <a:pt x="2260334" y="559443"/>
                  </a:lnTo>
                  <a:lnTo>
                    <a:pt x="2267653" y="546743"/>
                  </a:lnTo>
                  <a:close/>
                </a:path>
                <a:path w="4284980" h="1655445">
                  <a:moveTo>
                    <a:pt x="2474990" y="546743"/>
                  </a:moveTo>
                  <a:lnTo>
                    <a:pt x="2267653" y="546743"/>
                  </a:lnTo>
                  <a:lnTo>
                    <a:pt x="2268930" y="559443"/>
                  </a:lnTo>
                  <a:lnTo>
                    <a:pt x="2452155" y="559443"/>
                  </a:lnTo>
                  <a:lnTo>
                    <a:pt x="2474990" y="546743"/>
                  </a:lnTo>
                  <a:close/>
                </a:path>
                <a:path w="4284980" h="1655445">
                  <a:moveTo>
                    <a:pt x="2293998" y="534043"/>
                  </a:moveTo>
                  <a:lnTo>
                    <a:pt x="2288500" y="534043"/>
                  </a:lnTo>
                  <a:lnTo>
                    <a:pt x="2281673" y="546743"/>
                  </a:lnTo>
                  <a:lnTo>
                    <a:pt x="2294710" y="546743"/>
                  </a:lnTo>
                  <a:lnTo>
                    <a:pt x="2293998" y="534043"/>
                  </a:lnTo>
                  <a:close/>
                </a:path>
                <a:path w="4284980" h="1655445">
                  <a:moveTo>
                    <a:pt x="2298665" y="535921"/>
                  </a:moveTo>
                  <a:lnTo>
                    <a:pt x="2295872" y="546743"/>
                  </a:lnTo>
                  <a:lnTo>
                    <a:pt x="2299673" y="546743"/>
                  </a:lnTo>
                  <a:lnTo>
                    <a:pt x="2298665" y="535921"/>
                  </a:lnTo>
                  <a:close/>
                </a:path>
                <a:path w="4284980" h="1655445">
                  <a:moveTo>
                    <a:pt x="2317835" y="534043"/>
                  </a:moveTo>
                  <a:lnTo>
                    <a:pt x="2314353" y="534043"/>
                  </a:lnTo>
                  <a:lnTo>
                    <a:pt x="2299673" y="546743"/>
                  </a:lnTo>
                  <a:lnTo>
                    <a:pt x="2306193" y="546743"/>
                  </a:lnTo>
                  <a:lnTo>
                    <a:pt x="2317835" y="534043"/>
                  </a:lnTo>
                  <a:close/>
                </a:path>
                <a:path w="4284980" h="1655445">
                  <a:moveTo>
                    <a:pt x="2486400" y="534043"/>
                  </a:moveTo>
                  <a:lnTo>
                    <a:pt x="2339159" y="534043"/>
                  </a:lnTo>
                  <a:lnTo>
                    <a:pt x="2327681" y="546743"/>
                  </a:lnTo>
                  <a:lnTo>
                    <a:pt x="2488055" y="546743"/>
                  </a:lnTo>
                  <a:lnTo>
                    <a:pt x="2486400" y="534043"/>
                  </a:lnTo>
                  <a:close/>
                </a:path>
                <a:path w="4284980" h="1655445">
                  <a:moveTo>
                    <a:pt x="2494515" y="534043"/>
                  </a:moveTo>
                  <a:lnTo>
                    <a:pt x="2488055" y="546743"/>
                  </a:lnTo>
                  <a:lnTo>
                    <a:pt x="2495835" y="546743"/>
                  </a:lnTo>
                  <a:lnTo>
                    <a:pt x="2494515" y="534043"/>
                  </a:lnTo>
                  <a:close/>
                </a:path>
                <a:path w="4284980" h="1655445">
                  <a:moveTo>
                    <a:pt x="2299149" y="534043"/>
                  </a:moveTo>
                  <a:lnTo>
                    <a:pt x="2298490" y="534043"/>
                  </a:lnTo>
                  <a:lnTo>
                    <a:pt x="2298665" y="535921"/>
                  </a:lnTo>
                  <a:lnTo>
                    <a:pt x="2299149" y="534043"/>
                  </a:lnTo>
                  <a:close/>
                </a:path>
                <a:path w="4284980" h="1655445">
                  <a:moveTo>
                    <a:pt x="2383335" y="521343"/>
                  </a:moveTo>
                  <a:lnTo>
                    <a:pt x="2320221" y="521343"/>
                  </a:lnTo>
                  <a:lnTo>
                    <a:pt x="2313478" y="534043"/>
                  </a:lnTo>
                  <a:lnTo>
                    <a:pt x="2380477" y="534043"/>
                  </a:lnTo>
                  <a:lnTo>
                    <a:pt x="2383335" y="521343"/>
                  </a:lnTo>
                  <a:close/>
                </a:path>
                <a:path w="4284980" h="1655445">
                  <a:moveTo>
                    <a:pt x="2390173" y="521343"/>
                  </a:moveTo>
                  <a:lnTo>
                    <a:pt x="2380477" y="534043"/>
                  </a:lnTo>
                  <a:lnTo>
                    <a:pt x="2395911" y="534043"/>
                  </a:lnTo>
                  <a:lnTo>
                    <a:pt x="2390173" y="521343"/>
                  </a:lnTo>
                  <a:close/>
                </a:path>
                <a:path w="4284980" h="1655445">
                  <a:moveTo>
                    <a:pt x="2541972" y="521343"/>
                  </a:moveTo>
                  <a:lnTo>
                    <a:pt x="2400581" y="521343"/>
                  </a:lnTo>
                  <a:lnTo>
                    <a:pt x="2395911" y="534043"/>
                  </a:lnTo>
                  <a:lnTo>
                    <a:pt x="2525430" y="534043"/>
                  </a:lnTo>
                  <a:lnTo>
                    <a:pt x="2541972" y="521343"/>
                  </a:lnTo>
                  <a:close/>
                </a:path>
                <a:path w="4284980" h="1655445">
                  <a:moveTo>
                    <a:pt x="2398246" y="508643"/>
                  </a:moveTo>
                  <a:lnTo>
                    <a:pt x="2352321" y="508643"/>
                  </a:lnTo>
                  <a:lnTo>
                    <a:pt x="2350488" y="521343"/>
                  </a:lnTo>
                  <a:lnTo>
                    <a:pt x="2394989" y="521343"/>
                  </a:lnTo>
                  <a:lnTo>
                    <a:pt x="2398246" y="508643"/>
                  </a:lnTo>
                  <a:close/>
                </a:path>
                <a:path w="4284980" h="1655445">
                  <a:moveTo>
                    <a:pt x="2409710" y="508643"/>
                  </a:moveTo>
                  <a:lnTo>
                    <a:pt x="2398246" y="508643"/>
                  </a:lnTo>
                  <a:lnTo>
                    <a:pt x="2399764" y="521343"/>
                  </a:lnTo>
                  <a:lnTo>
                    <a:pt x="2404114" y="521343"/>
                  </a:lnTo>
                  <a:lnTo>
                    <a:pt x="2409710" y="508643"/>
                  </a:lnTo>
                  <a:close/>
                </a:path>
                <a:path w="4284980" h="1655445">
                  <a:moveTo>
                    <a:pt x="2565285" y="508643"/>
                  </a:moveTo>
                  <a:lnTo>
                    <a:pt x="2417889" y="508643"/>
                  </a:lnTo>
                  <a:lnTo>
                    <a:pt x="2408837" y="521343"/>
                  </a:lnTo>
                  <a:lnTo>
                    <a:pt x="2562364" y="521343"/>
                  </a:lnTo>
                  <a:lnTo>
                    <a:pt x="2565285" y="508643"/>
                  </a:lnTo>
                  <a:close/>
                </a:path>
                <a:path w="4284980" h="1655445">
                  <a:moveTo>
                    <a:pt x="2575419" y="508643"/>
                  </a:moveTo>
                  <a:lnTo>
                    <a:pt x="2565285" y="508643"/>
                  </a:lnTo>
                  <a:lnTo>
                    <a:pt x="2567571" y="521343"/>
                  </a:lnTo>
                  <a:lnTo>
                    <a:pt x="2575419" y="508643"/>
                  </a:lnTo>
                  <a:close/>
                </a:path>
                <a:path w="4284980" h="1655445">
                  <a:moveTo>
                    <a:pt x="2393345" y="495943"/>
                  </a:moveTo>
                  <a:lnTo>
                    <a:pt x="2386352" y="495943"/>
                  </a:lnTo>
                  <a:lnTo>
                    <a:pt x="2375713" y="508643"/>
                  </a:lnTo>
                  <a:lnTo>
                    <a:pt x="2398424" y="508643"/>
                  </a:lnTo>
                  <a:lnTo>
                    <a:pt x="2393345" y="495943"/>
                  </a:lnTo>
                  <a:close/>
                </a:path>
                <a:path w="4284980" h="1655445">
                  <a:moveTo>
                    <a:pt x="2451187" y="495943"/>
                  </a:moveTo>
                  <a:lnTo>
                    <a:pt x="2407376" y="495943"/>
                  </a:lnTo>
                  <a:lnTo>
                    <a:pt x="2398424" y="508643"/>
                  </a:lnTo>
                  <a:lnTo>
                    <a:pt x="2452883" y="508643"/>
                  </a:lnTo>
                  <a:lnTo>
                    <a:pt x="2451187" y="495943"/>
                  </a:lnTo>
                  <a:close/>
                </a:path>
                <a:path w="4284980" h="1655445">
                  <a:moveTo>
                    <a:pt x="2463267" y="495943"/>
                  </a:moveTo>
                  <a:lnTo>
                    <a:pt x="2455438" y="495943"/>
                  </a:lnTo>
                  <a:lnTo>
                    <a:pt x="2458485" y="508643"/>
                  </a:lnTo>
                  <a:lnTo>
                    <a:pt x="2463267" y="495943"/>
                  </a:lnTo>
                  <a:close/>
                </a:path>
                <a:path w="4284980" h="1655445">
                  <a:moveTo>
                    <a:pt x="2600237" y="495943"/>
                  </a:moveTo>
                  <a:lnTo>
                    <a:pt x="2472725" y="495943"/>
                  </a:lnTo>
                  <a:lnTo>
                    <a:pt x="2467301" y="508643"/>
                  </a:lnTo>
                  <a:lnTo>
                    <a:pt x="2601673" y="508643"/>
                  </a:lnTo>
                  <a:lnTo>
                    <a:pt x="2600237" y="495943"/>
                  </a:lnTo>
                  <a:close/>
                </a:path>
                <a:path w="4284980" h="1655445">
                  <a:moveTo>
                    <a:pt x="2421842" y="495676"/>
                  </a:moveTo>
                  <a:lnTo>
                    <a:pt x="2421648" y="495943"/>
                  </a:lnTo>
                  <a:lnTo>
                    <a:pt x="2421784" y="495943"/>
                  </a:lnTo>
                  <a:lnTo>
                    <a:pt x="2421842" y="495676"/>
                  </a:lnTo>
                  <a:close/>
                </a:path>
                <a:path w="4284980" h="1655445">
                  <a:moveTo>
                    <a:pt x="2441836" y="483243"/>
                  </a:moveTo>
                  <a:lnTo>
                    <a:pt x="2436328" y="483243"/>
                  </a:lnTo>
                  <a:lnTo>
                    <a:pt x="2427386" y="495943"/>
                  </a:lnTo>
                  <a:lnTo>
                    <a:pt x="2442176" y="495943"/>
                  </a:lnTo>
                  <a:lnTo>
                    <a:pt x="2444600" y="489555"/>
                  </a:lnTo>
                  <a:lnTo>
                    <a:pt x="2441836" y="483243"/>
                  </a:lnTo>
                  <a:close/>
                </a:path>
                <a:path w="4284980" h="1655445">
                  <a:moveTo>
                    <a:pt x="2444600" y="489555"/>
                  </a:moveTo>
                  <a:lnTo>
                    <a:pt x="2442176" y="495943"/>
                  </a:lnTo>
                  <a:lnTo>
                    <a:pt x="2447396" y="495943"/>
                  </a:lnTo>
                  <a:lnTo>
                    <a:pt x="2444600" y="489555"/>
                  </a:lnTo>
                  <a:close/>
                </a:path>
                <a:path w="4284980" h="1655445">
                  <a:moveTo>
                    <a:pt x="2577243" y="483243"/>
                  </a:moveTo>
                  <a:lnTo>
                    <a:pt x="2446994" y="483243"/>
                  </a:lnTo>
                  <a:lnTo>
                    <a:pt x="2444600" y="489555"/>
                  </a:lnTo>
                  <a:lnTo>
                    <a:pt x="2447396" y="495943"/>
                  </a:lnTo>
                  <a:lnTo>
                    <a:pt x="2563058" y="495943"/>
                  </a:lnTo>
                  <a:lnTo>
                    <a:pt x="2564977" y="494720"/>
                  </a:lnTo>
                  <a:lnTo>
                    <a:pt x="2577243" y="483243"/>
                  </a:lnTo>
                  <a:close/>
                </a:path>
                <a:path w="4284980" h="1655445">
                  <a:moveTo>
                    <a:pt x="2638642" y="483243"/>
                  </a:moveTo>
                  <a:lnTo>
                    <a:pt x="2582995" y="483243"/>
                  </a:lnTo>
                  <a:lnTo>
                    <a:pt x="2564977" y="494720"/>
                  </a:lnTo>
                  <a:lnTo>
                    <a:pt x="2563670" y="495943"/>
                  </a:lnTo>
                  <a:lnTo>
                    <a:pt x="2618857" y="495943"/>
                  </a:lnTo>
                  <a:lnTo>
                    <a:pt x="2638642" y="483243"/>
                  </a:lnTo>
                  <a:close/>
                </a:path>
                <a:path w="4284980" h="1655445">
                  <a:moveTo>
                    <a:pt x="2430873" y="483243"/>
                  </a:moveTo>
                  <a:lnTo>
                    <a:pt x="2424528" y="483243"/>
                  </a:lnTo>
                  <a:lnTo>
                    <a:pt x="2421842" y="495676"/>
                  </a:lnTo>
                  <a:lnTo>
                    <a:pt x="2430873" y="483243"/>
                  </a:lnTo>
                  <a:close/>
                </a:path>
                <a:path w="4284980" h="1655445">
                  <a:moveTo>
                    <a:pt x="2601839" y="470543"/>
                  </a:moveTo>
                  <a:lnTo>
                    <a:pt x="2500201" y="470543"/>
                  </a:lnTo>
                  <a:lnTo>
                    <a:pt x="2497633" y="474448"/>
                  </a:lnTo>
                  <a:lnTo>
                    <a:pt x="2496473" y="483243"/>
                  </a:lnTo>
                  <a:lnTo>
                    <a:pt x="2577243" y="483243"/>
                  </a:lnTo>
                  <a:lnTo>
                    <a:pt x="2564977" y="494720"/>
                  </a:lnTo>
                  <a:lnTo>
                    <a:pt x="2582995" y="483243"/>
                  </a:lnTo>
                  <a:lnTo>
                    <a:pt x="2601839" y="470543"/>
                  </a:lnTo>
                  <a:close/>
                </a:path>
                <a:path w="4284980" h="1655445">
                  <a:moveTo>
                    <a:pt x="2468830" y="470543"/>
                  </a:moveTo>
                  <a:lnTo>
                    <a:pt x="2461931" y="483243"/>
                  </a:lnTo>
                  <a:lnTo>
                    <a:pt x="2465636" y="483243"/>
                  </a:lnTo>
                  <a:lnTo>
                    <a:pt x="2468830" y="470543"/>
                  </a:lnTo>
                  <a:close/>
                </a:path>
                <a:path w="4284980" h="1655445">
                  <a:moveTo>
                    <a:pt x="2498149" y="470543"/>
                  </a:moveTo>
                  <a:lnTo>
                    <a:pt x="2482311" y="470543"/>
                  </a:lnTo>
                  <a:lnTo>
                    <a:pt x="2475678" y="483243"/>
                  </a:lnTo>
                  <a:lnTo>
                    <a:pt x="2491850" y="483243"/>
                  </a:lnTo>
                  <a:lnTo>
                    <a:pt x="2497633" y="474448"/>
                  </a:lnTo>
                  <a:lnTo>
                    <a:pt x="2498149" y="470543"/>
                  </a:lnTo>
                  <a:close/>
                </a:path>
                <a:path w="4284980" h="1655445">
                  <a:moveTo>
                    <a:pt x="2712571" y="457843"/>
                  </a:moveTo>
                  <a:lnTo>
                    <a:pt x="2655547" y="457843"/>
                  </a:lnTo>
                  <a:lnTo>
                    <a:pt x="2649327" y="470543"/>
                  </a:lnTo>
                  <a:lnTo>
                    <a:pt x="2608625" y="470543"/>
                  </a:lnTo>
                  <a:lnTo>
                    <a:pt x="2592387" y="483243"/>
                  </a:lnTo>
                  <a:lnTo>
                    <a:pt x="2665054" y="483243"/>
                  </a:lnTo>
                  <a:lnTo>
                    <a:pt x="2691797" y="470543"/>
                  </a:lnTo>
                  <a:lnTo>
                    <a:pt x="2712571" y="457843"/>
                  </a:lnTo>
                  <a:close/>
                </a:path>
                <a:path w="4284980" h="1655445">
                  <a:moveTo>
                    <a:pt x="2500201" y="470543"/>
                  </a:moveTo>
                  <a:lnTo>
                    <a:pt x="2498149" y="470543"/>
                  </a:lnTo>
                  <a:lnTo>
                    <a:pt x="2497633" y="474448"/>
                  </a:lnTo>
                  <a:lnTo>
                    <a:pt x="2500201" y="470543"/>
                  </a:lnTo>
                  <a:close/>
                </a:path>
                <a:path w="4284980" h="1655445">
                  <a:moveTo>
                    <a:pt x="2635734" y="457843"/>
                  </a:moveTo>
                  <a:lnTo>
                    <a:pt x="2515237" y="457843"/>
                  </a:lnTo>
                  <a:lnTo>
                    <a:pt x="2509541" y="470543"/>
                  </a:lnTo>
                  <a:lnTo>
                    <a:pt x="2634301" y="470543"/>
                  </a:lnTo>
                  <a:lnTo>
                    <a:pt x="2635734" y="457843"/>
                  </a:lnTo>
                  <a:close/>
                </a:path>
                <a:path w="4284980" h="1655445">
                  <a:moveTo>
                    <a:pt x="2639443" y="457843"/>
                  </a:moveTo>
                  <a:lnTo>
                    <a:pt x="2634301" y="470543"/>
                  </a:lnTo>
                  <a:lnTo>
                    <a:pt x="2634982" y="470543"/>
                  </a:lnTo>
                  <a:lnTo>
                    <a:pt x="2638144" y="465923"/>
                  </a:lnTo>
                  <a:lnTo>
                    <a:pt x="2639443" y="457843"/>
                  </a:lnTo>
                  <a:close/>
                </a:path>
                <a:path w="4284980" h="1655445">
                  <a:moveTo>
                    <a:pt x="2638144" y="465923"/>
                  </a:moveTo>
                  <a:lnTo>
                    <a:pt x="2634982" y="470543"/>
                  </a:lnTo>
                  <a:lnTo>
                    <a:pt x="2637401" y="470543"/>
                  </a:lnTo>
                  <a:lnTo>
                    <a:pt x="2638144" y="465923"/>
                  </a:lnTo>
                  <a:close/>
                </a:path>
                <a:path w="4284980" h="1655445">
                  <a:moveTo>
                    <a:pt x="2643673" y="457843"/>
                  </a:moveTo>
                  <a:lnTo>
                    <a:pt x="2638144" y="465923"/>
                  </a:lnTo>
                  <a:lnTo>
                    <a:pt x="2637401" y="470543"/>
                  </a:lnTo>
                  <a:lnTo>
                    <a:pt x="2649327" y="470543"/>
                  </a:lnTo>
                  <a:lnTo>
                    <a:pt x="2643673" y="457843"/>
                  </a:lnTo>
                  <a:close/>
                </a:path>
                <a:path w="4284980" h="1655445">
                  <a:moveTo>
                    <a:pt x="2535530" y="445143"/>
                  </a:moveTo>
                  <a:lnTo>
                    <a:pt x="2526912" y="457843"/>
                  </a:lnTo>
                  <a:lnTo>
                    <a:pt x="2528713" y="457843"/>
                  </a:lnTo>
                  <a:lnTo>
                    <a:pt x="2535530" y="445143"/>
                  </a:lnTo>
                  <a:close/>
                </a:path>
                <a:path w="4284980" h="1655445">
                  <a:moveTo>
                    <a:pt x="2575759" y="445143"/>
                  </a:moveTo>
                  <a:lnTo>
                    <a:pt x="2540796" y="445143"/>
                  </a:lnTo>
                  <a:lnTo>
                    <a:pt x="2528713" y="457843"/>
                  </a:lnTo>
                  <a:lnTo>
                    <a:pt x="2568199" y="457843"/>
                  </a:lnTo>
                  <a:lnTo>
                    <a:pt x="2575759" y="445143"/>
                  </a:lnTo>
                  <a:close/>
                </a:path>
                <a:path w="4284980" h="1655445">
                  <a:moveTo>
                    <a:pt x="2673766" y="445143"/>
                  </a:moveTo>
                  <a:lnTo>
                    <a:pt x="2578082" y="445143"/>
                  </a:lnTo>
                  <a:lnTo>
                    <a:pt x="2575763" y="457843"/>
                  </a:lnTo>
                  <a:lnTo>
                    <a:pt x="2672004" y="457843"/>
                  </a:lnTo>
                  <a:lnTo>
                    <a:pt x="2673766" y="445143"/>
                  </a:lnTo>
                  <a:close/>
                </a:path>
                <a:path w="4284980" h="1655445">
                  <a:moveTo>
                    <a:pt x="2681787" y="445143"/>
                  </a:moveTo>
                  <a:lnTo>
                    <a:pt x="2674101" y="445143"/>
                  </a:lnTo>
                  <a:lnTo>
                    <a:pt x="2675264" y="457843"/>
                  </a:lnTo>
                  <a:lnTo>
                    <a:pt x="2681787" y="445143"/>
                  </a:lnTo>
                  <a:close/>
                </a:path>
                <a:path w="4284980" h="1655445">
                  <a:moveTo>
                    <a:pt x="2744120" y="445143"/>
                  </a:moveTo>
                  <a:lnTo>
                    <a:pt x="2686426" y="445143"/>
                  </a:lnTo>
                  <a:lnTo>
                    <a:pt x="2679400" y="457843"/>
                  </a:lnTo>
                  <a:lnTo>
                    <a:pt x="2746214" y="457843"/>
                  </a:lnTo>
                  <a:lnTo>
                    <a:pt x="2744120" y="445143"/>
                  </a:lnTo>
                  <a:close/>
                </a:path>
                <a:path w="4284980" h="1655445">
                  <a:moveTo>
                    <a:pt x="2762811" y="445143"/>
                  </a:moveTo>
                  <a:lnTo>
                    <a:pt x="2748727" y="445143"/>
                  </a:lnTo>
                  <a:lnTo>
                    <a:pt x="2753450" y="457843"/>
                  </a:lnTo>
                  <a:lnTo>
                    <a:pt x="2762811" y="445143"/>
                  </a:lnTo>
                  <a:close/>
                </a:path>
                <a:path w="4284980" h="1655445">
                  <a:moveTo>
                    <a:pt x="2578450" y="432443"/>
                  </a:moveTo>
                  <a:lnTo>
                    <a:pt x="2569214" y="445143"/>
                  </a:lnTo>
                  <a:lnTo>
                    <a:pt x="2579687" y="436830"/>
                  </a:lnTo>
                  <a:lnTo>
                    <a:pt x="2578450" y="432443"/>
                  </a:lnTo>
                  <a:close/>
                </a:path>
                <a:path w="4284980" h="1655445">
                  <a:moveTo>
                    <a:pt x="2715612" y="432443"/>
                  </a:moveTo>
                  <a:lnTo>
                    <a:pt x="2585213" y="432443"/>
                  </a:lnTo>
                  <a:lnTo>
                    <a:pt x="2579687" y="436830"/>
                  </a:lnTo>
                  <a:lnTo>
                    <a:pt x="2582031" y="445143"/>
                  </a:lnTo>
                  <a:lnTo>
                    <a:pt x="2704507" y="445143"/>
                  </a:lnTo>
                  <a:lnTo>
                    <a:pt x="2715612" y="432443"/>
                  </a:lnTo>
                  <a:close/>
                </a:path>
                <a:path w="4284980" h="1655445">
                  <a:moveTo>
                    <a:pt x="2782370" y="432443"/>
                  </a:moveTo>
                  <a:lnTo>
                    <a:pt x="2726168" y="432443"/>
                  </a:lnTo>
                  <a:lnTo>
                    <a:pt x="2714379" y="445143"/>
                  </a:lnTo>
                  <a:lnTo>
                    <a:pt x="2774081" y="445143"/>
                  </a:lnTo>
                  <a:lnTo>
                    <a:pt x="2782370" y="432443"/>
                  </a:lnTo>
                  <a:close/>
                </a:path>
                <a:path w="4284980" h="1655445">
                  <a:moveTo>
                    <a:pt x="2603423" y="419743"/>
                  </a:moveTo>
                  <a:lnTo>
                    <a:pt x="2591821" y="432443"/>
                  </a:lnTo>
                  <a:lnTo>
                    <a:pt x="2602805" y="432443"/>
                  </a:lnTo>
                  <a:lnTo>
                    <a:pt x="2603423" y="419743"/>
                  </a:lnTo>
                  <a:close/>
                </a:path>
                <a:path w="4284980" h="1655445">
                  <a:moveTo>
                    <a:pt x="2647935" y="419743"/>
                  </a:moveTo>
                  <a:lnTo>
                    <a:pt x="2633223" y="419743"/>
                  </a:lnTo>
                  <a:lnTo>
                    <a:pt x="2615546" y="432443"/>
                  </a:lnTo>
                  <a:lnTo>
                    <a:pt x="2650626" y="432443"/>
                  </a:lnTo>
                  <a:lnTo>
                    <a:pt x="2647935" y="419743"/>
                  </a:lnTo>
                  <a:close/>
                </a:path>
                <a:path w="4284980" h="1655445">
                  <a:moveTo>
                    <a:pt x="2753370" y="419743"/>
                  </a:moveTo>
                  <a:lnTo>
                    <a:pt x="2652587" y="419743"/>
                  </a:lnTo>
                  <a:lnTo>
                    <a:pt x="2651377" y="432443"/>
                  </a:lnTo>
                  <a:lnTo>
                    <a:pt x="2741974" y="432443"/>
                  </a:lnTo>
                  <a:lnTo>
                    <a:pt x="2753370" y="419743"/>
                  </a:lnTo>
                  <a:close/>
                </a:path>
                <a:path w="4284980" h="1655445">
                  <a:moveTo>
                    <a:pt x="2823866" y="419743"/>
                  </a:moveTo>
                  <a:lnTo>
                    <a:pt x="2763356" y="419743"/>
                  </a:lnTo>
                  <a:lnTo>
                    <a:pt x="2752099" y="432443"/>
                  </a:lnTo>
                  <a:lnTo>
                    <a:pt x="2816118" y="432443"/>
                  </a:lnTo>
                  <a:lnTo>
                    <a:pt x="2823605" y="420904"/>
                  </a:lnTo>
                  <a:lnTo>
                    <a:pt x="2823866" y="419743"/>
                  </a:lnTo>
                  <a:close/>
                </a:path>
                <a:path w="4284980" h="1655445">
                  <a:moveTo>
                    <a:pt x="2828157" y="419743"/>
                  </a:moveTo>
                  <a:lnTo>
                    <a:pt x="2824359" y="419743"/>
                  </a:lnTo>
                  <a:lnTo>
                    <a:pt x="2823605" y="420904"/>
                  </a:lnTo>
                  <a:lnTo>
                    <a:pt x="2821008" y="432443"/>
                  </a:lnTo>
                  <a:lnTo>
                    <a:pt x="2830714" y="432443"/>
                  </a:lnTo>
                  <a:lnTo>
                    <a:pt x="2828157" y="419743"/>
                  </a:lnTo>
                  <a:close/>
                </a:path>
                <a:path w="4284980" h="1655445">
                  <a:moveTo>
                    <a:pt x="2824359" y="419743"/>
                  </a:moveTo>
                  <a:lnTo>
                    <a:pt x="2823866" y="419743"/>
                  </a:lnTo>
                  <a:lnTo>
                    <a:pt x="2823605" y="420904"/>
                  </a:lnTo>
                  <a:lnTo>
                    <a:pt x="2824359" y="419743"/>
                  </a:lnTo>
                  <a:close/>
                </a:path>
                <a:path w="4284980" h="1655445">
                  <a:moveTo>
                    <a:pt x="2663117" y="407043"/>
                  </a:moveTo>
                  <a:lnTo>
                    <a:pt x="2657107" y="407043"/>
                  </a:lnTo>
                  <a:lnTo>
                    <a:pt x="2647453" y="419743"/>
                  </a:lnTo>
                  <a:lnTo>
                    <a:pt x="2655966" y="419743"/>
                  </a:lnTo>
                  <a:lnTo>
                    <a:pt x="2663117" y="407043"/>
                  </a:lnTo>
                  <a:close/>
                </a:path>
                <a:path w="4284980" h="1655445">
                  <a:moveTo>
                    <a:pt x="2803103" y="407043"/>
                  </a:moveTo>
                  <a:lnTo>
                    <a:pt x="2666908" y="407043"/>
                  </a:lnTo>
                  <a:lnTo>
                    <a:pt x="2658102" y="419743"/>
                  </a:lnTo>
                  <a:lnTo>
                    <a:pt x="2791459" y="419743"/>
                  </a:lnTo>
                  <a:lnTo>
                    <a:pt x="2803103" y="407043"/>
                  </a:lnTo>
                  <a:close/>
                </a:path>
                <a:path w="4284980" h="1655445">
                  <a:moveTo>
                    <a:pt x="2857447" y="407043"/>
                  </a:moveTo>
                  <a:lnTo>
                    <a:pt x="2803103" y="407043"/>
                  </a:lnTo>
                  <a:lnTo>
                    <a:pt x="2796551" y="419743"/>
                  </a:lnTo>
                  <a:lnTo>
                    <a:pt x="2855488" y="419743"/>
                  </a:lnTo>
                  <a:lnTo>
                    <a:pt x="2857447" y="407043"/>
                  </a:lnTo>
                  <a:close/>
                </a:path>
                <a:path w="4284980" h="1655445">
                  <a:moveTo>
                    <a:pt x="2802384" y="394343"/>
                  </a:moveTo>
                  <a:lnTo>
                    <a:pt x="2708446" y="394343"/>
                  </a:lnTo>
                  <a:lnTo>
                    <a:pt x="2706844" y="407043"/>
                  </a:lnTo>
                  <a:lnTo>
                    <a:pt x="2795679" y="407043"/>
                  </a:lnTo>
                  <a:lnTo>
                    <a:pt x="2802384" y="394343"/>
                  </a:lnTo>
                  <a:close/>
                </a:path>
                <a:path w="4284980" h="1655445">
                  <a:moveTo>
                    <a:pt x="2802612" y="394343"/>
                  </a:moveTo>
                  <a:lnTo>
                    <a:pt x="2802384" y="394343"/>
                  </a:lnTo>
                  <a:lnTo>
                    <a:pt x="2795679" y="407043"/>
                  </a:lnTo>
                  <a:lnTo>
                    <a:pt x="2802612" y="394343"/>
                  </a:lnTo>
                  <a:close/>
                </a:path>
                <a:path w="4284980" h="1655445">
                  <a:moveTo>
                    <a:pt x="2842467" y="394343"/>
                  </a:moveTo>
                  <a:lnTo>
                    <a:pt x="2802612" y="394343"/>
                  </a:lnTo>
                  <a:lnTo>
                    <a:pt x="2795679" y="407043"/>
                  </a:lnTo>
                  <a:lnTo>
                    <a:pt x="2832893" y="407043"/>
                  </a:lnTo>
                  <a:lnTo>
                    <a:pt x="2842467" y="394343"/>
                  </a:lnTo>
                  <a:close/>
                </a:path>
                <a:path w="4284980" h="1655445">
                  <a:moveTo>
                    <a:pt x="2882503" y="394343"/>
                  </a:moveTo>
                  <a:lnTo>
                    <a:pt x="2847969" y="394343"/>
                  </a:lnTo>
                  <a:lnTo>
                    <a:pt x="2837470" y="407043"/>
                  </a:lnTo>
                  <a:lnTo>
                    <a:pt x="2870137" y="407043"/>
                  </a:lnTo>
                  <a:lnTo>
                    <a:pt x="2882503" y="394343"/>
                  </a:lnTo>
                  <a:close/>
                </a:path>
                <a:path w="4284980" h="1655445">
                  <a:moveTo>
                    <a:pt x="2913848" y="394343"/>
                  </a:moveTo>
                  <a:lnTo>
                    <a:pt x="2884018" y="394343"/>
                  </a:lnTo>
                  <a:lnTo>
                    <a:pt x="2888535" y="407043"/>
                  </a:lnTo>
                  <a:lnTo>
                    <a:pt x="2893215" y="407043"/>
                  </a:lnTo>
                  <a:lnTo>
                    <a:pt x="2913848" y="394343"/>
                  </a:lnTo>
                  <a:close/>
                </a:path>
                <a:path w="4284980" h="1655445">
                  <a:moveTo>
                    <a:pt x="2813919" y="381643"/>
                  </a:moveTo>
                  <a:lnTo>
                    <a:pt x="2746424" y="381643"/>
                  </a:lnTo>
                  <a:lnTo>
                    <a:pt x="2740937" y="394343"/>
                  </a:lnTo>
                  <a:lnTo>
                    <a:pt x="2813092" y="394343"/>
                  </a:lnTo>
                  <a:lnTo>
                    <a:pt x="2813919" y="381643"/>
                  </a:lnTo>
                  <a:close/>
                </a:path>
                <a:path w="4284980" h="1655445">
                  <a:moveTo>
                    <a:pt x="2825563" y="381643"/>
                  </a:moveTo>
                  <a:lnTo>
                    <a:pt x="2817835" y="381643"/>
                  </a:lnTo>
                  <a:lnTo>
                    <a:pt x="2813092" y="394343"/>
                  </a:lnTo>
                  <a:lnTo>
                    <a:pt x="2824484" y="394343"/>
                  </a:lnTo>
                  <a:lnTo>
                    <a:pt x="2825563" y="381643"/>
                  </a:lnTo>
                  <a:close/>
                </a:path>
                <a:path w="4284980" h="1655445">
                  <a:moveTo>
                    <a:pt x="2838944" y="381643"/>
                  </a:moveTo>
                  <a:lnTo>
                    <a:pt x="2834892" y="394343"/>
                  </a:lnTo>
                  <a:lnTo>
                    <a:pt x="2836065" y="394343"/>
                  </a:lnTo>
                  <a:lnTo>
                    <a:pt x="2838944" y="381643"/>
                  </a:lnTo>
                  <a:close/>
                </a:path>
                <a:path w="4284980" h="1655445">
                  <a:moveTo>
                    <a:pt x="2939542" y="381643"/>
                  </a:moveTo>
                  <a:lnTo>
                    <a:pt x="2847405" y="381643"/>
                  </a:lnTo>
                  <a:lnTo>
                    <a:pt x="2846714" y="394343"/>
                  </a:lnTo>
                  <a:lnTo>
                    <a:pt x="2927965" y="394343"/>
                  </a:lnTo>
                  <a:lnTo>
                    <a:pt x="2939542" y="381643"/>
                  </a:lnTo>
                  <a:close/>
                </a:path>
                <a:path w="4284980" h="1655445">
                  <a:moveTo>
                    <a:pt x="2870462" y="368943"/>
                  </a:moveTo>
                  <a:lnTo>
                    <a:pt x="2789128" y="368943"/>
                  </a:lnTo>
                  <a:lnTo>
                    <a:pt x="2789327" y="381643"/>
                  </a:lnTo>
                  <a:lnTo>
                    <a:pt x="2867844" y="381643"/>
                  </a:lnTo>
                  <a:lnTo>
                    <a:pt x="2870462" y="368943"/>
                  </a:lnTo>
                  <a:close/>
                </a:path>
                <a:path w="4284980" h="1655445">
                  <a:moveTo>
                    <a:pt x="2975862" y="368943"/>
                  </a:moveTo>
                  <a:lnTo>
                    <a:pt x="2882702" y="368943"/>
                  </a:lnTo>
                  <a:lnTo>
                    <a:pt x="2875530" y="381643"/>
                  </a:lnTo>
                  <a:lnTo>
                    <a:pt x="2970124" y="381643"/>
                  </a:lnTo>
                  <a:lnTo>
                    <a:pt x="2975862" y="368943"/>
                  </a:lnTo>
                  <a:close/>
                </a:path>
                <a:path w="4284980" h="1655445">
                  <a:moveTo>
                    <a:pt x="2988543" y="368943"/>
                  </a:moveTo>
                  <a:lnTo>
                    <a:pt x="2981715" y="368943"/>
                  </a:lnTo>
                  <a:lnTo>
                    <a:pt x="2974857" y="381643"/>
                  </a:lnTo>
                  <a:lnTo>
                    <a:pt x="2980982" y="381643"/>
                  </a:lnTo>
                  <a:lnTo>
                    <a:pt x="2988543" y="368943"/>
                  </a:lnTo>
                  <a:close/>
                </a:path>
                <a:path w="4284980" h="1655445">
                  <a:moveTo>
                    <a:pt x="2810348" y="356243"/>
                  </a:moveTo>
                  <a:lnTo>
                    <a:pt x="2799972" y="356243"/>
                  </a:lnTo>
                  <a:lnTo>
                    <a:pt x="2798276" y="368943"/>
                  </a:lnTo>
                  <a:lnTo>
                    <a:pt x="2803050" y="368943"/>
                  </a:lnTo>
                  <a:lnTo>
                    <a:pt x="2810348" y="356243"/>
                  </a:lnTo>
                  <a:close/>
                </a:path>
                <a:path w="4284980" h="1655445">
                  <a:moveTo>
                    <a:pt x="2919298" y="356243"/>
                  </a:moveTo>
                  <a:lnTo>
                    <a:pt x="2849199" y="356243"/>
                  </a:lnTo>
                  <a:lnTo>
                    <a:pt x="2835248" y="368943"/>
                  </a:lnTo>
                  <a:lnTo>
                    <a:pt x="2903259" y="368943"/>
                  </a:lnTo>
                  <a:lnTo>
                    <a:pt x="2919298" y="356243"/>
                  </a:lnTo>
                  <a:close/>
                </a:path>
                <a:path w="4284980" h="1655445">
                  <a:moveTo>
                    <a:pt x="2968249" y="356243"/>
                  </a:moveTo>
                  <a:lnTo>
                    <a:pt x="2919298" y="356243"/>
                  </a:lnTo>
                  <a:lnTo>
                    <a:pt x="2916220" y="368943"/>
                  </a:lnTo>
                  <a:lnTo>
                    <a:pt x="2968509" y="368943"/>
                  </a:lnTo>
                  <a:lnTo>
                    <a:pt x="2968249" y="356243"/>
                  </a:lnTo>
                  <a:close/>
                </a:path>
                <a:path w="4284980" h="1655445">
                  <a:moveTo>
                    <a:pt x="2977058" y="356243"/>
                  </a:moveTo>
                  <a:lnTo>
                    <a:pt x="2968509" y="368943"/>
                  </a:lnTo>
                  <a:lnTo>
                    <a:pt x="2977317" y="368943"/>
                  </a:lnTo>
                  <a:lnTo>
                    <a:pt x="2977058" y="356243"/>
                  </a:lnTo>
                  <a:close/>
                </a:path>
                <a:path w="4284980" h="1655445">
                  <a:moveTo>
                    <a:pt x="3002573" y="356243"/>
                  </a:moveTo>
                  <a:lnTo>
                    <a:pt x="2987905" y="356243"/>
                  </a:lnTo>
                  <a:lnTo>
                    <a:pt x="2977317" y="368943"/>
                  </a:lnTo>
                  <a:lnTo>
                    <a:pt x="2996025" y="368943"/>
                  </a:lnTo>
                  <a:lnTo>
                    <a:pt x="3002573" y="356243"/>
                  </a:lnTo>
                  <a:close/>
                </a:path>
                <a:path w="4284980" h="1655445">
                  <a:moveTo>
                    <a:pt x="2959328" y="343543"/>
                  </a:moveTo>
                  <a:lnTo>
                    <a:pt x="2853436" y="343543"/>
                  </a:lnTo>
                  <a:lnTo>
                    <a:pt x="2853813" y="356243"/>
                  </a:lnTo>
                  <a:lnTo>
                    <a:pt x="2953496" y="356243"/>
                  </a:lnTo>
                  <a:lnTo>
                    <a:pt x="2959328" y="343543"/>
                  </a:lnTo>
                  <a:close/>
                </a:path>
                <a:path w="4284980" h="1655445">
                  <a:moveTo>
                    <a:pt x="2960101" y="350866"/>
                  </a:moveTo>
                  <a:lnTo>
                    <a:pt x="2956627" y="356243"/>
                  </a:lnTo>
                  <a:lnTo>
                    <a:pt x="2960669" y="356243"/>
                  </a:lnTo>
                  <a:lnTo>
                    <a:pt x="2960101" y="350866"/>
                  </a:lnTo>
                  <a:close/>
                </a:path>
                <a:path w="4284980" h="1655445">
                  <a:moveTo>
                    <a:pt x="3017536" y="343543"/>
                  </a:moveTo>
                  <a:lnTo>
                    <a:pt x="2970205" y="343543"/>
                  </a:lnTo>
                  <a:lnTo>
                    <a:pt x="2969119" y="356243"/>
                  </a:lnTo>
                  <a:lnTo>
                    <a:pt x="3001589" y="356243"/>
                  </a:lnTo>
                  <a:lnTo>
                    <a:pt x="3017536" y="343543"/>
                  </a:lnTo>
                  <a:close/>
                </a:path>
                <a:path w="4284980" h="1655445">
                  <a:moveTo>
                    <a:pt x="3034446" y="343543"/>
                  </a:moveTo>
                  <a:lnTo>
                    <a:pt x="3027358" y="356243"/>
                  </a:lnTo>
                  <a:lnTo>
                    <a:pt x="3032300" y="356243"/>
                  </a:lnTo>
                  <a:lnTo>
                    <a:pt x="3034446" y="343543"/>
                  </a:lnTo>
                  <a:close/>
                </a:path>
                <a:path w="4284980" h="1655445">
                  <a:moveTo>
                    <a:pt x="2964833" y="343543"/>
                  </a:moveTo>
                  <a:lnTo>
                    <a:pt x="2959328" y="343543"/>
                  </a:lnTo>
                  <a:lnTo>
                    <a:pt x="2960101" y="350866"/>
                  </a:lnTo>
                  <a:lnTo>
                    <a:pt x="2964833" y="343543"/>
                  </a:lnTo>
                  <a:close/>
                </a:path>
                <a:path w="4284980" h="1655445">
                  <a:moveTo>
                    <a:pt x="2885027" y="330843"/>
                  </a:moveTo>
                  <a:lnTo>
                    <a:pt x="2875840" y="343543"/>
                  </a:lnTo>
                  <a:lnTo>
                    <a:pt x="2881941" y="343543"/>
                  </a:lnTo>
                  <a:lnTo>
                    <a:pt x="2885027" y="330843"/>
                  </a:lnTo>
                  <a:close/>
                </a:path>
                <a:path w="4284980" h="1655445">
                  <a:moveTo>
                    <a:pt x="2902377" y="330843"/>
                  </a:moveTo>
                  <a:lnTo>
                    <a:pt x="2893278" y="330843"/>
                  </a:lnTo>
                  <a:lnTo>
                    <a:pt x="2894838" y="343543"/>
                  </a:lnTo>
                  <a:lnTo>
                    <a:pt x="2900639" y="343543"/>
                  </a:lnTo>
                  <a:lnTo>
                    <a:pt x="2902097" y="340852"/>
                  </a:lnTo>
                  <a:lnTo>
                    <a:pt x="2902377" y="330843"/>
                  </a:lnTo>
                  <a:close/>
                </a:path>
                <a:path w="4284980" h="1655445">
                  <a:moveTo>
                    <a:pt x="2911874" y="330843"/>
                  </a:moveTo>
                  <a:lnTo>
                    <a:pt x="2907518" y="330843"/>
                  </a:lnTo>
                  <a:lnTo>
                    <a:pt x="2902097" y="340852"/>
                  </a:lnTo>
                  <a:lnTo>
                    <a:pt x="2902021" y="343543"/>
                  </a:lnTo>
                  <a:lnTo>
                    <a:pt x="2909817" y="337478"/>
                  </a:lnTo>
                  <a:lnTo>
                    <a:pt x="2911874" y="330843"/>
                  </a:lnTo>
                  <a:close/>
                </a:path>
                <a:path w="4284980" h="1655445">
                  <a:moveTo>
                    <a:pt x="2990833" y="330843"/>
                  </a:moveTo>
                  <a:lnTo>
                    <a:pt x="2918345" y="330843"/>
                  </a:lnTo>
                  <a:lnTo>
                    <a:pt x="2909817" y="337478"/>
                  </a:lnTo>
                  <a:lnTo>
                    <a:pt x="2907937" y="343543"/>
                  </a:lnTo>
                  <a:lnTo>
                    <a:pt x="2987003" y="343543"/>
                  </a:lnTo>
                  <a:lnTo>
                    <a:pt x="2990833" y="330843"/>
                  </a:lnTo>
                  <a:close/>
                </a:path>
                <a:path w="4284980" h="1655445">
                  <a:moveTo>
                    <a:pt x="3051954" y="330843"/>
                  </a:moveTo>
                  <a:lnTo>
                    <a:pt x="2990833" y="330843"/>
                  </a:lnTo>
                  <a:lnTo>
                    <a:pt x="2989299" y="343543"/>
                  </a:lnTo>
                  <a:lnTo>
                    <a:pt x="3054006" y="343543"/>
                  </a:lnTo>
                  <a:lnTo>
                    <a:pt x="3051954" y="330843"/>
                  </a:lnTo>
                  <a:close/>
                </a:path>
                <a:path w="4284980" h="1655445">
                  <a:moveTo>
                    <a:pt x="3060124" y="339208"/>
                  </a:moveTo>
                  <a:lnTo>
                    <a:pt x="3057206" y="343543"/>
                  </a:lnTo>
                  <a:lnTo>
                    <a:pt x="3061943" y="343543"/>
                  </a:lnTo>
                  <a:lnTo>
                    <a:pt x="3060124" y="339208"/>
                  </a:lnTo>
                  <a:close/>
                </a:path>
                <a:path w="4284980" h="1655445">
                  <a:moveTo>
                    <a:pt x="3064010" y="333435"/>
                  </a:moveTo>
                  <a:lnTo>
                    <a:pt x="3060124" y="339208"/>
                  </a:lnTo>
                  <a:lnTo>
                    <a:pt x="3061943" y="343543"/>
                  </a:lnTo>
                  <a:lnTo>
                    <a:pt x="3064010" y="333435"/>
                  </a:lnTo>
                  <a:close/>
                </a:path>
                <a:path w="4284980" h="1655445">
                  <a:moveTo>
                    <a:pt x="3065754" y="330843"/>
                  </a:moveTo>
                  <a:lnTo>
                    <a:pt x="3064010" y="333435"/>
                  </a:lnTo>
                  <a:lnTo>
                    <a:pt x="3061943" y="343543"/>
                  </a:lnTo>
                  <a:lnTo>
                    <a:pt x="3065796" y="343543"/>
                  </a:lnTo>
                  <a:lnTo>
                    <a:pt x="3065754" y="330843"/>
                  </a:lnTo>
                  <a:close/>
                </a:path>
                <a:path w="4284980" h="1655445">
                  <a:moveTo>
                    <a:pt x="3067482" y="330843"/>
                  </a:moveTo>
                  <a:lnTo>
                    <a:pt x="3066655" y="343543"/>
                  </a:lnTo>
                  <a:lnTo>
                    <a:pt x="3075429" y="343543"/>
                  </a:lnTo>
                  <a:lnTo>
                    <a:pt x="3075549" y="343151"/>
                  </a:lnTo>
                  <a:lnTo>
                    <a:pt x="3067482" y="330843"/>
                  </a:lnTo>
                  <a:close/>
                </a:path>
                <a:path w="4284980" h="1655445">
                  <a:moveTo>
                    <a:pt x="3075549" y="343151"/>
                  </a:moveTo>
                  <a:lnTo>
                    <a:pt x="3075429" y="343543"/>
                  </a:lnTo>
                  <a:lnTo>
                    <a:pt x="3075806" y="343543"/>
                  </a:lnTo>
                  <a:lnTo>
                    <a:pt x="3075549" y="343151"/>
                  </a:lnTo>
                  <a:close/>
                </a:path>
                <a:path w="4284980" h="1655445">
                  <a:moveTo>
                    <a:pt x="3089255" y="330843"/>
                  </a:moveTo>
                  <a:lnTo>
                    <a:pt x="3079318" y="330843"/>
                  </a:lnTo>
                  <a:lnTo>
                    <a:pt x="3075549" y="343151"/>
                  </a:lnTo>
                  <a:lnTo>
                    <a:pt x="3075806" y="343543"/>
                  </a:lnTo>
                  <a:lnTo>
                    <a:pt x="3084256" y="343543"/>
                  </a:lnTo>
                  <a:lnTo>
                    <a:pt x="3089255" y="330843"/>
                  </a:lnTo>
                  <a:close/>
                </a:path>
                <a:path w="4284980" h="1655445">
                  <a:moveTo>
                    <a:pt x="3064540" y="330843"/>
                  </a:moveTo>
                  <a:lnTo>
                    <a:pt x="3056613" y="330843"/>
                  </a:lnTo>
                  <a:lnTo>
                    <a:pt x="3060124" y="339208"/>
                  </a:lnTo>
                  <a:lnTo>
                    <a:pt x="3064010" y="333435"/>
                  </a:lnTo>
                  <a:lnTo>
                    <a:pt x="3064540" y="330843"/>
                  </a:lnTo>
                  <a:close/>
                </a:path>
                <a:path w="4284980" h="1655445">
                  <a:moveTo>
                    <a:pt x="3144736" y="305443"/>
                  </a:moveTo>
                  <a:lnTo>
                    <a:pt x="3001164" y="305443"/>
                  </a:lnTo>
                  <a:lnTo>
                    <a:pt x="2993411" y="318143"/>
                  </a:lnTo>
                  <a:lnTo>
                    <a:pt x="2954933" y="330843"/>
                  </a:lnTo>
                  <a:lnTo>
                    <a:pt x="3087416" y="330843"/>
                  </a:lnTo>
                  <a:lnTo>
                    <a:pt x="3092591" y="318143"/>
                  </a:lnTo>
                  <a:lnTo>
                    <a:pt x="3147354" y="318143"/>
                  </a:lnTo>
                  <a:lnTo>
                    <a:pt x="3144736" y="305443"/>
                  </a:lnTo>
                  <a:close/>
                </a:path>
                <a:path w="4284980" h="1655445">
                  <a:moveTo>
                    <a:pt x="3140496" y="318143"/>
                  </a:moveTo>
                  <a:lnTo>
                    <a:pt x="3125021" y="318143"/>
                  </a:lnTo>
                  <a:lnTo>
                    <a:pt x="3118005" y="330843"/>
                  </a:lnTo>
                  <a:lnTo>
                    <a:pt x="3133845" y="330843"/>
                  </a:lnTo>
                  <a:lnTo>
                    <a:pt x="3140496" y="318143"/>
                  </a:lnTo>
                  <a:close/>
                </a:path>
                <a:path w="4284980" h="1655445">
                  <a:moveTo>
                    <a:pt x="3154652" y="305443"/>
                  </a:moveTo>
                  <a:lnTo>
                    <a:pt x="3149762" y="305443"/>
                  </a:lnTo>
                  <a:lnTo>
                    <a:pt x="3154055" y="318143"/>
                  </a:lnTo>
                  <a:lnTo>
                    <a:pt x="3154652" y="305443"/>
                  </a:lnTo>
                  <a:close/>
                </a:path>
                <a:path w="4284980" h="1655445">
                  <a:moveTo>
                    <a:pt x="3010814" y="292743"/>
                  </a:moveTo>
                  <a:lnTo>
                    <a:pt x="3003526" y="292743"/>
                  </a:lnTo>
                  <a:lnTo>
                    <a:pt x="2997746" y="305443"/>
                  </a:lnTo>
                  <a:lnTo>
                    <a:pt x="3010782" y="305443"/>
                  </a:lnTo>
                  <a:lnTo>
                    <a:pt x="3010814" y="292743"/>
                  </a:lnTo>
                  <a:close/>
                </a:path>
                <a:path w="4284980" h="1655445">
                  <a:moveTo>
                    <a:pt x="3032177" y="304016"/>
                  </a:moveTo>
                  <a:lnTo>
                    <a:pt x="3031051" y="305443"/>
                  </a:lnTo>
                  <a:lnTo>
                    <a:pt x="3032258" y="305443"/>
                  </a:lnTo>
                  <a:lnTo>
                    <a:pt x="3032177" y="304016"/>
                  </a:lnTo>
                  <a:close/>
                </a:path>
                <a:path w="4284980" h="1655445">
                  <a:moveTo>
                    <a:pt x="3040310" y="293704"/>
                  </a:moveTo>
                  <a:lnTo>
                    <a:pt x="3032177" y="304016"/>
                  </a:lnTo>
                  <a:lnTo>
                    <a:pt x="3032258" y="305443"/>
                  </a:lnTo>
                  <a:lnTo>
                    <a:pt x="3040310" y="293704"/>
                  </a:lnTo>
                  <a:close/>
                </a:path>
                <a:path w="4284980" h="1655445">
                  <a:moveTo>
                    <a:pt x="3194171" y="292743"/>
                  </a:moveTo>
                  <a:lnTo>
                    <a:pt x="3041069" y="292743"/>
                  </a:lnTo>
                  <a:lnTo>
                    <a:pt x="3040310" y="293704"/>
                  </a:lnTo>
                  <a:lnTo>
                    <a:pt x="3032258" y="305443"/>
                  </a:lnTo>
                  <a:lnTo>
                    <a:pt x="3186626" y="305443"/>
                  </a:lnTo>
                  <a:lnTo>
                    <a:pt x="3194171" y="292743"/>
                  </a:lnTo>
                  <a:close/>
                </a:path>
                <a:path w="4284980" h="1655445">
                  <a:moveTo>
                    <a:pt x="3040970" y="292743"/>
                  </a:moveTo>
                  <a:lnTo>
                    <a:pt x="3031535" y="292743"/>
                  </a:lnTo>
                  <a:lnTo>
                    <a:pt x="3032177" y="304016"/>
                  </a:lnTo>
                  <a:lnTo>
                    <a:pt x="3040310" y="293704"/>
                  </a:lnTo>
                  <a:lnTo>
                    <a:pt x="3040970" y="292743"/>
                  </a:lnTo>
                  <a:close/>
                </a:path>
                <a:path w="4284980" h="1655445">
                  <a:moveTo>
                    <a:pt x="3088686" y="280043"/>
                  </a:moveTo>
                  <a:lnTo>
                    <a:pt x="3085534" y="280043"/>
                  </a:lnTo>
                  <a:lnTo>
                    <a:pt x="3076148" y="292743"/>
                  </a:lnTo>
                  <a:lnTo>
                    <a:pt x="3085021" y="292743"/>
                  </a:lnTo>
                  <a:lnTo>
                    <a:pt x="3088686" y="280043"/>
                  </a:lnTo>
                  <a:close/>
                </a:path>
                <a:path w="4284980" h="1655445">
                  <a:moveTo>
                    <a:pt x="3138778" y="280043"/>
                  </a:moveTo>
                  <a:lnTo>
                    <a:pt x="3091311" y="280043"/>
                  </a:lnTo>
                  <a:lnTo>
                    <a:pt x="3085953" y="292743"/>
                  </a:lnTo>
                  <a:lnTo>
                    <a:pt x="3127039" y="292743"/>
                  </a:lnTo>
                  <a:lnTo>
                    <a:pt x="3138778" y="280043"/>
                  </a:lnTo>
                  <a:close/>
                </a:path>
                <a:path w="4284980" h="1655445">
                  <a:moveTo>
                    <a:pt x="3234357" y="280043"/>
                  </a:moveTo>
                  <a:lnTo>
                    <a:pt x="3138778" y="280043"/>
                  </a:lnTo>
                  <a:lnTo>
                    <a:pt x="3131632" y="292743"/>
                  </a:lnTo>
                  <a:lnTo>
                    <a:pt x="3232022" y="292743"/>
                  </a:lnTo>
                  <a:lnTo>
                    <a:pt x="3234357" y="280043"/>
                  </a:lnTo>
                  <a:close/>
                </a:path>
                <a:path w="4284980" h="1655445">
                  <a:moveTo>
                    <a:pt x="3248314" y="280043"/>
                  </a:moveTo>
                  <a:lnTo>
                    <a:pt x="3243393" y="280043"/>
                  </a:lnTo>
                  <a:lnTo>
                    <a:pt x="3234001" y="292743"/>
                  </a:lnTo>
                  <a:lnTo>
                    <a:pt x="3236074" y="292743"/>
                  </a:lnTo>
                  <a:lnTo>
                    <a:pt x="3248314" y="280043"/>
                  </a:lnTo>
                  <a:close/>
                </a:path>
                <a:path w="4284980" h="1655445">
                  <a:moveTo>
                    <a:pt x="3100947" y="267343"/>
                  </a:moveTo>
                  <a:lnTo>
                    <a:pt x="3092874" y="267343"/>
                  </a:lnTo>
                  <a:lnTo>
                    <a:pt x="3087104" y="280043"/>
                  </a:lnTo>
                  <a:lnTo>
                    <a:pt x="3101397" y="280043"/>
                  </a:lnTo>
                  <a:lnTo>
                    <a:pt x="3100947" y="267343"/>
                  </a:lnTo>
                  <a:close/>
                </a:path>
                <a:path w="4284980" h="1655445">
                  <a:moveTo>
                    <a:pt x="3125512" y="267343"/>
                  </a:moveTo>
                  <a:lnTo>
                    <a:pt x="3116737" y="280043"/>
                  </a:lnTo>
                  <a:lnTo>
                    <a:pt x="3124538" y="280043"/>
                  </a:lnTo>
                  <a:lnTo>
                    <a:pt x="3125512" y="267343"/>
                  </a:lnTo>
                  <a:close/>
                </a:path>
                <a:path w="4284980" h="1655445">
                  <a:moveTo>
                    <a:pt x="3129449" y="267343"/>
                  </a:moveTo>
                  <a:lnTo>
                    <a:pt x="3124538" y="280043"/>
                  </a:lnTo>
                  <a:lnTo>
                    <a:pt x="3131030" y="280043"/>
                  </a:lnTo>
                  <a:lnTo>
                    <a:pt x="3129449" y="267343"/>
                  </a:lnTo>
                  <a:close/>
                </a:path>
                <a:path w="4284980" h="1655445">
                  <a:moveTo>
                    <a:pt x="3189440" y="267343"/>
                  </a:moveTo>
                  <a:lnTo>
                    <a:pt x="3137194" y="267343"/>
                  </a:lnTo>
                  <a:lnTo>
                    <a:pt x="3131030" y="280043"/>
                  </a:lnTo>
                  <a:lnTo>
                    <a:pt x="3181666" y="280043"/>
                  </a:lnTo>
                  <a:lnTo>
                    <a:pt x="3189440" y="267343"/>
                  </a:lnTo>
                  <a:close/>
                </a:path>
                <a:path w="4284980" h="1655445">
                  <a:moveTo>
                    <a:pt x="3196311" y="267661"/>
                  </a:moveTo>
                  <a:lnTo>
                    <a:pt x="3188368" y="280043"/>
                  </a:lnTo>
                  <a:lnTo>
                    <a:pt x="3192442" y="280043"/>
                  </a:lnTo>
                  <a:lnTo>
                    <a:pt x="3196311" y="267661"/>
                  </a:lnTo>
                  <a:close/>
                </a:path>
                <a:path w="4284980" h="1655445">
                  <a:moveTo>
                    <a:pt x="3204274" y="267343"/>
                  </a:moveTo>
                  <a:lnTo>
                    <a:pt x="3196515" y="267343"/>
                  </a:lnTo>
                  <a:lnTo>
                    <a:pt x="3196399" y="267661"/>
                  </a:lnTo>
                  <a:lnTo>
                    <a:pt x="3195960" y="280043"/>
                  </a:lnTo>
                  <a:lnTo>
                    <a:pt x="3197373" y="280043"/>
                  </a:lnTo>
                  <a:lnTo>
                    <a:pt x="3204274" y="267343"/>
                  </a:lnTo>
                  <a:close/>
                </a:path>
                <a:path w="4284980" h="1655445">
                  <a:moveTo>
                    <a:pt x="3262209" y="267343"/>
                  </a:moveTo>
                  <a:lnTo>
                    <a:pt x="3214137" y="267343"/>
                  </a:lnTo>
                  <a:lnTo>
                    <a:pt x="3211307" y="280043"/>
                  </a:lnTo>
                  <a:lnTo>
                    <a:pt x="3249458" y="280043"/>
                  </a:lnTo>
                  <a:lnTo>
                    <a:pt x="3262209" y="267343"/>
                  </a:lnTo>
                  <a:close/>
                </a:path>
                <a:path w="4284980" h="1655445">
                  <a:moveTo>
                    <a:pt x="3286878" y="267343"/>
                  </a:moveTo>
                  <a:lnTo>
                    <a:pt x="3262209" y="267343"/>
                  </a:lnTo>
                  <a:lnTo>
                    <a:pt x="3260209" y="280043"/>
                  </a:lnTo>
                  <a:lnTo>
                    <a:pt x="3278188" y="280043"/>
                  </a:lnTo>
                  <a:lnTo>
                    <a:pt x="3286878" y="267343"/>
                  </a:lnTo>
                  <a:close/>
                </a:path>
                <a:path w="4284980" h="1655445">
                  <a:moveTo>
                    <a:pt x="3157720" y="254643"/>
                  </a:moveTo>
                  <a:lnTo>
                    <a:pt x="3150464" y="267343"/>
                  </a:lnTo>
                  <a:lnTo>
                    <a:pt x="3158882" y="267343"/>
                  </a:lnTo>
                  <a:lnTo>
                    <a:pt x="3157720" y="254643"/>
                  </a:lnTo>
                  <a:close/>
                </a:path>
                <a:path w="4284980" h="1655445">
                  <a:moveTo>
                    <a:pt x="3214050" y="254643"/>
                  </a:moveTo>
                  <a:lnTo>
                    <a:pt x="3170860" y="254643"/>
                  </a:lnTo>
                  <a:lnTo>
                    <a:pt x="3166096" y="267343"/>
                  </a:lnTo>
                  <a:lnTo>
                    <a:pt x="3205499" y="267343"/>
                  </a:lnTo>
                  <a:lnTo>
                    <a:pt x="3214050" y="254643"/>
                  </a:lnTo>
                  <a:close/>
                </a:path>
                <a:path w="4284980" h="1655445">
                  <a:moveTo>
                    <a:pt x="3240703" y="254643"/>
                  </a:moveTo>
                  <a:lnTo>
                    <a:pt x="3239906" y="254643"/>
                  </a:lnTo>
                  <a:lnTo>
                    <a:pt x="3228919" y="267343"/>
                  </a:lnTo>
                  <a:lnTo>
                    <a:pt x="3232808" y="267343"/>
                  </a:lnTo>
                  <a:lnTo>
                    <a:pt x="3240703" y="254643"/>
                  </a:lnTo>
                  <a:close/>
                </a:path>
                <a:path w="4284980" h="1655445">
                  <a:moveTo>
                    <a:pt x="3332845" y="254643"/>
                  </a:moveTo>
                  <a:lnTo>
                    <a:pt x="3243581" y="254643"/>
                  </a:lnTo>
                  <a:lnTo>
                    <a:pt x="3239906" y="267343"/>
                  </a:lnTo>
                  <a:lnTo>
                    <a:pt x="3304529" y="267343"/>
                  </a:lnTo>
                  <a:lnTo>
                    <a:pt x="3332845" y="254643"/>
                  </a:lnTo>
                  <a:close/>
                </a:path>
                <a:path w="4284980" h="1655445">
                  <a:moveTo>
                    <a:pt x="3267727" y="241943"/>
                  </a:moveTo>
                  <a:lnTo>
                    <a:pt x="3231662" y="241943"/>
                  </a:lnTo>
                  <a:lnTo>
                    <a:pt x="3206986" y="254643"/>
                  </a:lnTo>
                  <a:lnTo>
                    <a:pt x="3260356" y="254643"/>
                  </a:lnTo>
                  <a:lnTo>
                    <a:pt x="3267727" y="241943"/>
                  </a:lnTo>
                  <a:close/>
                </a:path>
                <a:path w="4284980" h="1655445">
                  <a:moveTo>
                    <a:pt x="3280931" y="241943"/>
                  </a:moveTo>
                  <a:lnTo>
                    <a:pt x="3267727" y="241943"/>
                  </a:lnTo>
                  <a:lnTo>
                    <a:pt x="3270617" y="254643"/>
                  </a:lnTo>
                  <a:lnTo>
                    <a:pt x="3280931" y="241943"/>
                  </a:lnTo>
                  <a:close/>
                </a:path>
                <a:path w="4284980" h="1655445">
                  <a:moveTo>
                    <a:pt x="3291555" y="241943"/>
                  </a:moveTo>
                  <a:lnTo>
                    <a:pt x="3280931" y="241943"/>
                  </a:lnTo>
                  <a:lnTo>
                    <a:pt x="3280324" y="254643"/>
                  </a:lnTo>
                  <a:lnTo>
                    <a:pt x="3293701" y="254643"/>
                  </a:lnTo>
                  <a:lnTo>
                    <a:pt x="3291555" y="241943"/>
                  </a:lnTo>
                  <a:close/>
                </a:path>
                <a:path w="4284980" h="1655445">
                  <a:moveTo>
                    <a:pt x="3302250" y="241943"/>
                  </a:moveTo>
                  <a:lnTo>
                    <a:pt x="3304229" y="254643"/>
                  </a:lnTo>
                  <a:lnTo>
                    <a:pt x="3313150" y="254643"/>
                  </a:lnTo>
                  <a:lnTo>
                    <a:pt x="3302250" y="241943"/>
                  </a:lnTo>
                  <a:close/>
                </a:path>
                <a:path w="4284980" h="1655445">
                  <a:moveTo>
                    <a:pt x="3361120" y="241943"/>
                  </a:moveTo>
                  <a:lnTo>
                    <a:pt x="3315223" y="241943"/>
                  </a:lnTo>
                  <a:lnTo>
                    <a:pt x="3316490" y="254643"/>
                  </a:lnTo>
                  <a:lnTo>
                    <a:pt x="3356552" y="254643"/>
                  </a:lnTo>
                  <a:lnTo>
                    <a:pt x="3361120" y="241943"/>
                  </a:lnTo>
                  <a:close/>
                </a:path>
                <a:path w="4284980" h="1655445">
                  <a:moveTo>
                    <a:pt x="3448716" y="241943"/>
                  </a:moveTo>
                  <a:lnTo>
                    <a:pt x="3434106" y="241943"/>
                  </a:lnTo>
                  <a:lnTo>
                    <a:pt x="3425586" y="254643"/>
                  </a:lnTo>
                  <a:lnTo>
                    <a:pt x="3434016" y="254643"/>
                  </a:lnTo>
                  <a:lnTo>
                    <a:pt x="3448716" y="241943"/>
                  </a:lnTo>
                  <a:close/>
                </a:path>
                <a:path w="4284980" h="1655445">
                  <a:moveTo>
                    <a:pt x="3325401" y="229243"/>
                  </a:moveTo>
                  <a:lnTo>
                    <a:pt x="3276397" y="229243"/>
                  </a:lnTo>
                  <a:lnTo>
                    <a:pt x="3256582" y="241943"/>
                  </a:lnTo>
                  <a:lnTo>
                    <a:pt x="3314826" y="241943"/>
                  </a:lnTo>
                  <a:lnTo>
                    <a:pt x="3325401" y="229243"/>
                  </a:lnTo>
                  <a:close/>
                </a:path>
                <a:path w="4284980" h="1655445">
                  <a:moveTo>
                    <a:pt x="3331369" y="229243"/>
                  </a:moveTo>
                  <a:lnTo>
                    <a:pt x="3325401" y="229243"/>
                  </a:lnTo>
                  <a:lnTo>
                    <a:pt x="3318364" y="241943"/>
                  </a:lnTo>
                  <a:lnTo>
                    <a:pt x="3331369" y="229243"/>
                  </a:lnTo>
                  <a:close/>
                </a:path>
                <a:path w="4284980" h="1655445">
                  <a:moveTo>
                    <a:pt x="3340175" y="229243"/>
                  </a:moveTo>
                  <a:lnTo>
                    <a:pt x="3331369" y="229243"/>
                  </a:lnTo>
                  <a:lnTo>
                    <a:pt x="3334730" y="241943"/>
                  </a:lnTo>
                  <a:lnTo>
                    <a:pt x="3340175" y="229243"/>
                  </a:lnTo>
                  <a:close/>
                </a:path>
                <a:path w="4284980" h="1655445">
                  <a:moveTo>
                    <a:pt x="3406988" y="229243"/>
                  </a:moveTo>
                  <a:lnTo>
                    <a:pt x="3347013" y="229243"/>
                  </a:lnTo>
                  <a:lnTo>
                    <a:pt x="3336940" y="241943"/>
                  </a:lnTo>
                  <a:lnTo>
                    <a:pt x="3382696" y="241943"/>
                  </a:lnTo>
                  <a:lnTo>
                    <a:pt x="3406988" y="229243"/>
                  </a:lnTo>
                  <a:close/>
                </a:path>
                <a:path w="4284980" h="1655445">
                  <a:moveTo>
                    <a:pt x="3410026" y="230579"/>
                  </a:moveTo>
                  <a:lnTo>
                    <a:pt x="3394697" y="241943"/>
                  </a:lnTo>
                  <a:lnTo>
                    <a:pt x="3413566" y="241943"/>
                  </a:lnTo>
                  <a:lnTo>
                    <a:pt x="3410026" y="230579"/>
                  </a:lnTo>
                  <a:close/>
                </a:path>
                <a:path w="4284980" h="1655445">
                  <a:moveTo>
                    <a:pt x="3442736" y="229243"/>
                  </a:moveTo>
                  <a:lnTo>
                    <a:pt x="3418406" y="229243"/>
                  </a:lnTo>
                  <a:lnTo>
                    <a:pt x="3413566" y="241943"/>
                  </a:lnTo>
                  <a:lnTo>
                    <a:pt x="3432165" y="241943"/>
                  </a:lnTo>
                  <a:lnTo>
                    <a:pt x="3442736" y="229243"/>
                  </a:lnTo>
                  <a:close/>
                </a:path>
                <a:path w="4284980" h="1655445">
                  <a:moveTo>
                    <a:pt x="3411828" y="229243"/>
                  </a:moveTo>
                  <a:lnTo>
                    <a:pt x="3409610" y="229243"/>
                  </a:lnTo>
                  <a:lnTo>
                    <a:pt x="3410026" y="230579"/>
                  </a:lnTo>
                  <a:lnTo>
                    <a:pt x="3411828" y="229243"/>
                  </a:lnTo>
                  <a:close/>
                </a:path>
                <a:path w="4284980" h="1655445">
                  <a:moveTo>
                    <a:pt x="3317516" y="216543"/>
                  </a:moveTo>
                  <a:lnTo>
                    <a:pt x="3303537" y="216543"/>
                  </a:lnTo>
                  <a:lnTo>
                    <a:pt x="3301255" y="229243"/>
                  </a:lnTo>
                  <a:lnTo>
                    <a:pt x="3316312" y="229243"/>
                  </a:lnTo>
                  <a:lnTo>
                    <a:pt x="3317516" y="216543"/>
                  </a:lnTo>
                  <a:close/>
                </a:path>
                <a:path w="4284980" h="1655445">
                  <a:moveTo>
                    <a:pt x="3337053" y="216543"/>
                  </a:moveTo>
                  <a:lnTo>
                    <a:pt x="3331872" y="216543"/>
                  </a:lnTo>
                  <a:lnTo>
                    <a:pt x="3316312" y="229243"/>
                  </a:lnTo>
                  <a:lnTo>
                    <a:pt x="3329753" y="229243"/>
                  </a:lnTo>
                  <a:lnTo>
                    <a:pt x="3337053" y="216543"/>
                  </a:lnTo>
                  <a:close/>
                </a:path>
                <a:path w="4284980" h="1655445">
                  <a:moveTo>
                    <a:pt x="3363628" y="216543"/>
                  </a:moveTo>
                  <a:lnTo>
                    <a:pt x="3343390" y="216543"/>
                  </a:lnTo>
                  <a:lnTo>
                    <a:pt x="3344929" y="229243"/>
                  </a:lnTo>
                  <a:lnTo>
                    <a:pt x="3353672" y="229243"/>
                  </a:lnTo>
                  <a:lnTo>
                    <a:pt x="3363628" y="216543"/>
                  </a:lnTo>
                  <a:close/>
                </a:path>
                <a:path w="4284980" h="1655445">
                  <a:moveTo>
                    <a:pt x="3495031" y="216543"/>
                  </a:moveTo>
                  <a:lnTo>
                    <a:pt x="3375397" y="216543"/>
                  </a:lnTo>
                  <a:lnTo>
                    <a:pt x="3373365" y="229243"/>
                  </a:lnTo>
                  <a:lnTo>
                    <a:pt x="3482134" y="229243"/>
                  </a:lnTo>
                  <a:lnTo>
                    <a:pt x="3495031" y="216543"/>
                  </a:lnTo>
                  <a:close/>
                </a:path>
                <a:path w="4284980" h="1655445">
                  <a:moveTo>
                    <a:pt x="3548556" y="216543"/>
                  </a:moveTo>
                  <a:lnTo>
                    <a:pt x="3545331" y="229243"/>
                  </a:lnTo>
                  <a:lnTo>
                    <a:pt x="3549551" y="229243"/>
                  </a:lnTo>
                  <a:lnTo>
                    <a:pt x="3548556" y="216543"/>
                  </a:lnTo>
                  <a:close/>
                </a:path>
                <a:path w="4284980" h="1655445">
                  <a:moveTo>
                    <a:pt x="3554317" y="216543"/>
                  </a:moveTo>
                  <a:lnTo>
                    <a:pt x="3553520" y="216543"/>
                  </a:lnTo>
                  <a:lnTo>
                    <a:pt x="3549551" y="229243"/>
                  </a:lnTo>
                  <a:lnTo>
                    <a:pt x="3550580" y="229243"/>
                  </a:lnTo>
                  <a:lnTo>
                    <a:pt x="3554317" y="216543"/>
                  </a:lnTo>
                  <a:close/>
                </a:path>
                <a:path w="4284980" h="1655445">
                  <a:moveTo>
                    <a:pt x="3419746" y="203843"/>
                  </a:moveTo>
                  <a:lnTo>
                    <a:pt x="3342713" y="203843"/>
                  </a:lnTo>
                  <a:lnTo>
                    <a:pt x="3336348" y="216543"/>
                  </a:lnTo>
                  <a:lnTo>
                    <a:pt x="3410428" y="216543"/>
                  </a:lnTo>
                  <a:lnTo>
                    <a:pt x="3419746" y="203843"/>
                  </a:lnTo>
                  <a:close/>
                </a:path>
                <a:path w="4284980" h="1655445">
                  <a:moveTo>
                    <a:pt x="3430356" y="203843"/>
                  </a:moveTo>
                  <a:lnTo>
                    <a:pt x="3424906" y="216543"/>
                  </a:lnTo>
                  <a:lnTo>
                    <a:pt x="3426556" y="214998"/>
                  </a:lnTo>
                  <a:lnTo>
                    <a:pt x="3430356" y="203843"/>
                  </a:lnTo>
                  <a:close/>
                </a:path>
                <a:path w="4284980" h="1655445">
                  <a:moveTo>
                    <a:pt x="3531531" y="203843"/>
                  </a:moveTo>
                  <a:lnTo>
                    <a:pt x="3438472" y="203843"/>
                  </a:lnTo>
                  <a:lnTo>
                    <a:pt x="3426556" y="214998"/>
                  </a:lnTo>
                  <a:lnTo>
                    <a:pt x="3426030" y="216543"/>
                  </a:lnTo>
                  <a:lnTo>
                    <a:pt x="3520954" y="216543"/>
                  </a:lnTo>
                  <a:lnTo>
                    <a:pt x="3531531" y="203843"/>
                  </a:lnTo>
                  <a:close/>
                </a:path>
                <a:path w="4284980" h="1655445">
                  <a:moveTo>
                    <a:pt x="3448480" y="191143"/>
                  </a:moveTo>
                  <a:lnTo>
                    <a:pt x="3399886" y="191143"/>
                  </a:lnTo>
                  <a:lnTo>
                    <a:pt x="3382487" y="203843"/>
                  </a:lnTo>
                  <a:lnTo>
                    <a:pt x="3451198" y="203843"/>
                  </a:lnTo>
                  <a:lnTo>
                    <a:pt x="3448480" y="191143"/>
                  </a:lnTo>
                  <a:close/>
                </a:path>
                <a:path w="4284980" h="1655445">
                  <a:moveTo>
                    <a:pt x="3467889" y="191143"/>
                  </a:moveTo>
                  <a:lnTo>
                    <a:pt x="3462978" y="191143"/>
                  </a:lnTo>
                  <a:lnTo>
                    <a:pt x="3454165" y="203843"/>
                  </a:lnTo>
                  <a:lnTo>
                    <a:pt x="3458194" y="203843"/>
                  </a:lnTo>
                  <a:lnTo>
                    <a:pt x="3467889" y="191143"/>
                  </a:lnTo>
                  <a:close/>
                </a:path>
                <a:path w="4284980" h="1655445">
                  <a:moveTo>
                    <a:pt x="3533656" y="191143"/>
                  </a:moveTo>
                  <a:lnTo>
                    <a:pt x="3491658" y="191143"/>
                  </a:lnTo>
                  <a:lnTo>
                    <a:pt x="3486349" y="203843"/>
                  </a:lnTo>
                  <a:lnTo>
                    <a:pt x="3524930" y="203843"/>
                  </a:lnTo>
                  <a:lnTo>
                    <a:pt x="3533656" y="191143"/>
                  </a:lnTo>
                  <a:close/>
                </a:path>
                <a:path w="4284980" h="1655445">
                  <a:moveTo>
                    <a:pt x="3571854" y="191143"/>
                  </a:moveTo>
                  <a:lnTo>
                    <a:pt x="3533677" y="191143"/>
                  </a:lnTo>
                  <a:lnTo>
                    <a:pt x="3529573" y="203843"/>
                  </a:lnTo>
                  <a:lnTo>
                    <a:pt x="3565708" y="203843"/>
                  </a:lnTo>
                  <a:lnTo>
                    <a:pt x="3571854" y="191143"/>
                  </a:lnTo>
                  <a:close/>
                </a:path>
                <a:path w="4284980" h="1655445">
                  <a:moveTo>
                    <a:pt x="3481909" y="178443"/>
                  </a:moveTo>
                  <a:lnTo>
                    <a:pt x="3438477" y="178443"/>
                  </a:lnTo>
                  <a:lnTo>
                    <a:pt x="3434697" y="191143"/>
                  </a:lnTo>
                  <a:lnTo>
                    <a:pt x="3483375" y="191143"/>
                  </a:lnTo>
                  <a:lnTo>
                    <a:pt x="3481909" y="178443"/>
                  </a:lnTo>
                  <a:close/>
                </a:path>
                <a:path w="4284980" h="1655445">
                  <a:moveTo>
                    <a:pt x="3500223" y="178443"/>
                  </a:moveTo>
                  <a:lnTo>
                    <a:pt x="3493315" y="178443"/>
                  </a:lnTo>
                  <a:lnTo>
                    <a:pt x="3483375" y="191143"/>
                  </a:lnTo>
                  <a:lnTo>
                    <a:pt x="3490892" y="191143"/>
                  </a:lnTo>
                  <a:lnTo>
                    <a:pt x="3500223" y="178443"/>
                  </a:lnTo>
                  <a:close/>
                </a:path>
                <a:path w="4284980" h="1655445">
                  <a:moveTo>
                    <a:pt x="3503459" y="190161"/>
                  </a:moveTo>
                  <a:lnTo>
                    <a:pt x="3502662" y="191143"/>
                  </a:lnTo>
                  <a:lnTo>
                    <a:pt x="3503731" y="191143"/>
                  </a:lnTo>
                  <a:lnTo>
                    <a:pt x="3503459" y="190161"/>
                  </a:lnTo>
                  <a:close/>
                </a:path>
                <a:path w="4284980" h="1655445">
                  <a:moveTo>
                    <a:pt x="3512646" y="178838"/>
                  </a:moveTo>
                  <a:lnTo>
                    <a:pt x="3503459" y="190161"/>
                  </a:lnTo>
                  <a:lnTo>
                    <a:pt x="3503731" y="191143"/>
                  </a:lnTo>
                  <a:lnTo>
                    <a:pt x="3504376" y="191143"/>
                  </a:lnTo>
                  <a:lnTo>
                    <a:pt x="3512646" y="178838"/>
                  </a:lnTo>
                  <a:close/>
                </a:path>
                <a:path w="4284980" h="1655445">
                  <a:moveTo>
                    <a:pt x="3512966" y="178443"/>
                  </a:moveTo>
                  <a:lnTo>
                    <a:pt x="3512646" y="178838"/>
                  </a:lnTo>
                  <a:lnTo>
                    <a:pt x="3504376" y="191143"/>
                  </a:lnTo>
                  <a:lnTo>
                    <a:pt x="3514034" y="191143"/>
                  </a:lnTo>
                  <a:lnTo>
                    <a:pt x="3512966" y="178443"/>
                  </a:lnTo>
                  <a:close/>
                </a:path>
                <a:path w="4284980" h="1655445">
                  <a:moveTo>
                    <a:pt x="3584655" y="178443"/>
                  </a:moveTo>
                  <a:lnTo>
                    <a:pt x="3532814" y="178443"/>
                  </a:lnTo>
                  <a:lnTo>
                    <a:pt x="3527628" y="191143"/>
                  </a:lnTo>
                  <a:lnTo>
                    <a:pt x="3577519" y="191143"/>
                  </a:lnTo>
                  <a:lnTo>
                    <a:pt x="3581342" y="185776"/>
                  </a:lnTo>
                  <a:lnTo>
                    <a:pt x="3584655" y="178443"/>
                  </a:lnTo>
                  <a:close/>
                </a:path>
                <a:path w="4284980" h="1655445">
                  <a:moveTo>
                    <a:pt x="3588953" y="178443"/>
                  </a:moveTo>
                  <a:lnTo>
                    <a:pt x="3586566" y="178443"/>
                  </a:lnTo>
                  <a:lnTo>
                    <a:pt x="3581342" y="185776"/>
                  </a:lnTo>
                  <a:lnTo>
                    <a:pt x="3578918" y="191143"/>
                  </a:lnTo>
                  <a:lnTo>
                    <a:pt x="3587173" y="191143"/>
                  </a:lnTo>
                  <a:lnTo>
                    <a:pt x="3588953" y="178443"/>
                  </a:lnTo>
                  <a:close/>
                </a:path>
                <a:path w="4284980" h="1655445">
                  <a:moveTo>
                    <a:pt x="3627094" y="178443"/>
                  </a:moveTo>
                  <a:lnTo>
                    <a:pt x="3596157" y="178443"/>
                  </a:lnTo>
                  <a:lnTo>
                    <a:pt x="3591134" y="191143"/>
                  </a:lnTo>
                  <a:lnTo>
                    <a:pt x="3618083" y="191143"/>
                  </a:lnTo>
                  <a:lnTo>
                    <a:pt x="3627094" y="178443"/>
                  </a:lnTo>
                  <a:close/>
                </a:path>
                <a:path w="4284980" h="1655445">
                  <a:moveTo>
                    <a:pt x="3512911" y="178443"/>
                  </a:moveTo>
                  <a:lnTo>
                    <a:pt x="3500223" y="178443"/>
                  </a:lnTo>
                  <a:lnTo>
                    <a:pt x="3503459" y="190161"/>
                  </a:lnTo>
                  <a:lnTo>
                    <a:pt x="3512646" y="178838"/>
                  </a:lnTo>
                  <a:lnTo>
                    <a:pt x="3512911" y="178443"/>
                  </a:lnTo>
                  <a:close/>
                </a:path>
                <a:path w="4284980" h="1655445">
                  <a:moveTo>
                    <a:pt x="3586566" y="178443"/>
                  </a:moveTo>
                  <a:lnTo>
                    <a:pt x="3584655" y="178443"/>
                  </a:lnTo>
                  <a:lnTo>
                    <a:pt x="3581342" y="185776"/>
                  </a:lnTo>
                  <a:lnTo>
                    <a:pt x="3586566" y="178443"/>
                  </a:lnTo>
                  <a:close/>
                </a:path>
                <a:path w="4284980" h="1655445">
                  <a:moveTo>
                    <a:pt x="3479323" y="165743"/>
                  </a:moveTo>
                  <a:lnTo>
                    <a:pt x="3467441" y="178443"/>
                  </a:lnTo>
                  <a:lnTo>
                    <a:pt x="3479218" y="178443"/>
                  </a:lnTo>
                  <a:lnTo>
                    <a:pt x="3479323" y="165743"/>
                  </a:lnTo>
                  <a:close/>
                </a:path>
                <a:path w="4284980" h="1655445">
                  <a:moveTo>
                    <a:pt x="3491961" y="165743"/>
                  </a:moveTo>
                  <a:lnTo>
                    <a:pt x="3487825" y="165743"/>
                  </a:lnTo>
                  <a:lnTo>
                    <a:pt x="3479218" y="178443"/>
                  </a:lnTo>
                  <a:lnTo>
                    <a:pt x="3492736" y="178443"/>
                  </a:lnTo>
                  <a:lnTo>
                    <a:pt x="3491961" y="165743"/>
                  </a:lnTo>
                  <a:close/>
                </a:path>
                <a:path w="4284980" h="1655445">
                  <a:moveTo>
                    <a:pt x="3549185" y="165743"/>
                  </a:moveTo>
                  <a:lnTo>
                    <a:pt x="3501213" y="165743"/>
                  </a:lnTo>
                  <a:lnTo>
                    <a:pt x="3492736" y="178443"/>
                  </a:lnTo>
                  <a:lnTo>
                    <a:pt x="3537605" y="178443"/>
                  </a:lnTo>
                  <a:lnTo>
                    <a:pt x="3549185" y="165743"/>
                  </a:lnTo>
                  <a:close/>
                </a:path>
                <a:path w="4284980" h="1655445">
                  <a:moveTo>
                    <a:pt x="3625342" y="165743"/>
                  </a:moveTo>
                  <a:lnTo>
                    <a:pt x="3584208" y="165743"/>
                  </a:lnTo>
                  <a:lnTo>
                    <a:pt x="3562598" y="178443"/>
                  </a:lnTo>
                  <a:lnTo>
                    <a:pt x="3620405" y="178443"/>
                  </a:lnTo>
                  <a:lnTo>
                    <a:pt x="3625342" y="165743"/>
                  </a:lnTo>
                  <a:close/>
                </a:path>
                <a:path w="4284980" h="1655445">
                  <a:moveTo>
                    <a:pt x="3655202" y="165743"/>
                  </a:moveTo>
                  <a:lnTo>
                    <a:pt x="3640273" y="165743"/>
                  </a:lnTo>
                  <a:lnTo>
                    <a:pt x="3625673" y="178443"/>
                  </a:lnTo>
                  <a:lnTo>
                    <a:pt x="3655119" y="178443"/>
                  </a:lnTo>
                  <a:lnTo>
                    <a:pt x="3655202" y="165743"/>
                  </a:lnTo>
                  <a:close/>
                </a:path>
                <a:path w="4284980" h="1655445">
                  <a:moveTo>
                    <a:pt x="3670694" y="165743"/>
                  </a:moveTo>
                  <a:lnTo>
                    <a:pt x="3662050" y="165743"/>
                  </a:lnTo>
                  <a:lnTo>
                    <a:pt x="3663076" y="178443"/>
                  </a:lnTo>
                  <a:lnTo>
                    <a:pt x="3670694" y="165743"/>
                  </a:lnTo>
                  <a:close/>
                </a:path>
                <a:path w="4284980" h="1655445">
                  <a:moveTo>
                    <a:pt x="3681526" y="165743"/>
                  </a:moveTo>
                  <a:lnTo>
                    <a:pt x="3675795" y="165743"/>
                  </a:lnTo>
                  <a:lnTo>
                    <a:pt x="3669908" y="178443"/>
                  </a:lnTo>
                  <a:lnTo>
                    <a:pt x="3682301" y="178443"/>
                  </a:lnTo>
                  <a:lnTo>
                    <a:pt x="3681526" y="165743"/>
                  </a:lnTo>
                  <a:close/>
                </a:path>
                <a:path w="4284980" h="1655445">
                  <a:moveTo>
                    <a:pt x="3575686" y="153043"/>
                  </a:moveTo>
                  <a:lnTo>
                    <a:pt x="3550661" y="153043"/>
                  </a:lnTo>
                  <a:lnTo>
                    <a:pt x="3537750" y="165743"/>
                  </a:lnTo>
                  <a:lnTo>
                    <a:pt x="3572430" y="165743"/>
                  </a:lnTo>
                  <a:lnTo>
                    <a:pt x="3575686" y="153043"/>
                  </a:lnTo>
                  <a:close/>
                </a:path>
                <a:path w="4284980" h="1655445">
                  <a:moveTo>
                    <a:pt x="3593414" y="153043"/>
                  </a:moveTo>
                  <a:lnTo>
                    <a:pt x="3575686" y="153043"/>
                  </a:lnTo>
                  <a:lnTo>
                    <a:pt x="3580692" y="165743"/>
                  </a:lnTo>
                  <a:lnTo>
                    <a:pt x="3593414" y="153043"/>
                  </a:lnTo>
                  <a:close/>
                </a:path>
                <a:path w="4284980" h="1655445">
                  <a:moveTo>
                    <a:pt x="3602659" y="153043"/>
                  </a:moveTo>
                  <a:lnTo>
                    <a:pt x="3593608" y="153043"/>
                  </a:lnTo>
                  <a:lnTo>
                    <a:pt x="3581911" y="165743"/>
                  </a:lnTo>
                  <a:lnTo>
                    <a:pt x="3595696" y="165743"/>
                  </a:lnTo>
                  <a:lnTo>
                    <a:pt x="3602659" y="153043"/>
                  </a:lnTo>
                  <a:close/>
                </a:path>
                <a:path w="4284980" h="1655445">
                  <a:moveTo>
                    <a:pt x="3615465" y="153043"/>
                  </a:moveTo>
                  <a:lnTo>
                    <a:pt x="3612523" y="153043"/>
                  </a:lnTo>
                  <a:lnTo>
                    <a:pt x="3607204" y="165743"/>
                  </a:lnTo>
                  <a:lnTo>
                    <a:pt x="3608060" y="165743"/>
                  </a:lnTo>
                  <a:lnTo>
                    <a:pt x="3611214" y="164128"/>
                  </a:lnTo>
                  <a:lnTo>
                    <a:pt x="3615465" y="153043"/>
                  </a:lnTo>
                  <a:close/>
                </a:path>
                <a:path w="4284980" h="1655445">
                  <a:moveTo>
                    <a:pt x="3611214" y="164128"/>
                  </a:moveTo>
                  <a:lnTo>
                    <a:pt x="3608060" y="165743"/>
                  </a:lnTo>
                  <a:lnTo>
                    <a:pt x="3610594" y="165743"/>
                  </a:lnTo>
                  <a:lnTo>
                    <a:pt x="3611214" y="164128"/>
                  </a:lnTo>
                  <a:close/>
                </a:path>
                <a:path w="4284980" h="1655445">
                  <a:moveTo>
                    <a:pt x="3619772" y="159745"/>
                  </a:moveTo>
                  <a:lnTo>
                    <a:pt x="3611214" y="164128"/>
                  </a:lnTo>
                  <a:lnTo>
                    <a:pt x="3610594" y="165743"/>
                  </a:lnTo>
                  <a:lnTo>
                    <a:pt x="3620083" y="165743"/>
                  </a:lnTo>
                  <a:lnTo>
                    <a:pt x="3619772" y="159745"/>
                  </a:lnTo>
                  <a:close/>
                </a:path>
                <a:path w="4284980" h="1655445">
                  <a:moveTo>
                    <a:pt x="3621458" y="158882"/>
                  </a:moveTo>
                  <a:lnTo>
                    <a:pt x="3619772" y="159745"/>
                  </a:lnTo>
                  <a:lnTo>
                    <a:pt x="3620083" y="165743"/>
                  </a:lnTo>
                  <a:lnTo>
                    <a:pt x="3621458" y="158882"/>
                  </a:lnTo>
                  <a:close/>
                </a:path>
                <a:path w="4284980" h="1655445">
                  <a:moveTo>
                    <a:pt x="3654658" y="153043"/>
                  </a:moveTo>
                  <a:lnTo>
                    <a:pt x="3632858" y="153043"/>
                  </a:lnTo>
                  <a:lnTo>
                    <a:pt x="3621458" y="158882"/>
                  </a:lnTo>
                  <a:lnTo>
                    <a:pt x="3620083" y="165743"/>
                  </a:lnTo>
                  <a:lnTo>
                    <a:pt x="3646627" y="165743"/>
                  </a:lnTo>
                  <a:lnTo>
                    <a:pt x="3654658" y="153043"/>
                  </a:lnTo>
                  <a:close/>
                </a:path>
                <a:path w="4284980" h="1655445">
                  <a:moveTo>
                    <a:pt x="3668846" y="153043"/>
                  </a:moveTo>
                  <a:lnTo>
                    <a:pt x="3654658" y="153043"/>
                  </a:lnTo>
                  <a:lnTo>
                    <a:pt x="3657904" y="165743"/>
                  </a:lnTo>
                  <a:lnTo>
                    <a:pt x="3663736" y="165743"/>
                  </a:lnTo>
                  <a:lnTo>
                    <a:pt x="3668846" y="153043"/>
                  </a:lnTo>
                  <a:close/>
                </a:path>
                <a:path w="4284980" h="1655445">
                  <a:moveTo>
                    <a:pt x="3715839" y="153043"/>
                  </a:moveTo>
                  <a:lnTo>
                    <a:pt x="3669763" y="153043"/>
                  </a:lnTo>
                  <a:lnTo>
                    <a:pt x="3668678" y="165743"/>
                  </a:lnTo>
                  <a:lnTo>
                    <a:pt x="3705979" y="165743"/>
                  </a:lnTo>
                  <a:lnTo>
                    <a:pt x="3715839" y="153043"/>
                  </a:lnTo>
                  <a:close/>
                </a:path>
                <a:path w="4284980" h="1655445">
                  <a:moveTo>
                    <a:pt x="3716077" y="162333"/>
                  </a:moveTo>
                  <a:lnTo>
                    <a:pt x="3712625" y="165743"/>
                  </a:lnTo>
                  <a:lnTo>
                    <a:pt x="3716164" y="165743"/>
                  </a:lnTo>
                  <a:lnTo>
                    <a:pt x="3716077" y="162333"/>
                  </a:lnTo>
                  <a:close/>
                </a:path>
                <a:path w="4284980" h="1655445">
                  <a:moveTo>
                    <a:pt x="3725483" y="153043"/>
                  </a:moveTo>
                  <a:lnTo>
                    <a:pt x="3715839" y="153043"/>
                  </a:lnTo>
                  <a:lnTo>
                    <a:pt x="3716077" y="162333"/>
                  </a:lnTo>
                  <a:lnTo>
                    <a:pt x="3725483" y="153043"/>
                  </a:lnTo>
                  <a:close/>
                </a:path>
                <a:path w="4284980" h="1655445">
                  <a:moveTo>
                    <a:pt x="3622627" y="153043"/>
                  </a:moveTo>
                  <a:lnTo>
                    <a:pt x="3619425" y="153043"/>
                  </a:lnTo>
                  <a:lnTo>
                    <a:pt x="3619772" y="159745"/>
                  </a:lnTo>
                  <a:lnTo>
                    <a:pt x="3621458" y="158882"/>
                  </a:lnTo>
                  <a:lnTo>
                    <a:pt x="3622627" y="153043"/>
                  </a:lnTo>
                  <a:close/>
                </a:path>
                <a:path w="4284980" h="1655445">
                  <a:moveTo>
                    <a:pt x="3637863" y="140343"/>
                  </a:moveTo>
                  <a:lnTo>
                    <a:pt x="3581859" y="140343"/>
                  </a:lnTo>
                  <a:lnTo>
                    <a:pt x="3575968" y="153043"/>
                  </a:lnTo>
                  <a:lnTo>
                    <a:pt x="3627146" y="153043"/>
                  </a:lnTo>
                  <a:lnTo>
                    <a:pt x="3637863" y="140343"/>
                  </a:lnTo>
                  <a:close/>
                </a:path>
                <a:path w="4284980" h="1655445">
                  <a:moveTo>
                    <a:pt x="3645998" y="140343"/>
                  </a:moveTo>
                  <a:lnTo>
                    <a:pt x="3637863" y="140343"/>
                  </a:lnTo>
                  <a:lnTo>
                    <a:pt x="3636878" y="153043"/>
                  </a:lnTo>
                  <a:lnTo>
                    <a:pt x="3645998" y="140343"/>
                  </a:lnTo>
                  <a:close/>
                </a:path>
                <a:path w="4284980" h="1655445">
                  <a:moveTo>
                    <a:pt x="3655328" y="140343"/>
                  </a:moveTo>
                  <a:lnTo>
                    <a:pt x="3645998" y="140343"/>
                  </a:lnTo>
                  <a:lnTo>
                    <a:pt x="3643538" y="153043"/>
                  </a:lnTo>
                  <a:lnTo>
                    <a:pt x="3655328" y="140343"/>
                  </a:lnTo>
                  <a:close/>
                </a:path>
                <a:path w="4284980" h="1655445">
                  <a:moveTo>
                    <a:pt x="3768927" y="140343"/>
                  </a:moveTo>
                  <a:lnTo>
                    <a:pt x="3671414" y="140343"/>
                  </a:lnTo>
                  <a:lnTo>
                    <a:pt x="3662966" y="153043"/>
                  </a:lnTo>
                  <a:lnTo>
                    <a:pt x="3759763" y="153043"/>
                  </a:lnTo>
                  <a:lnTo>
                    <a:pt x="3768927" y="140343"/>
                  </a:lnTo>
                  <a:close/>
                </a:path>
                <a:path w="4284980" h="1655445">
                  <a:moveTo>
                    <a:pt x="3686387" y="127643"/>
                  </a:moveTo>
                  <a:lnTo>
                    <a:pt x="3633932" y="127643"/>
                  </a:lnTo>
                  <a:lnTo>
                    <a:pt x="3622448" y="140343"/>
                  </a:lnTo>
                  <a:lnTo>
                    <a:pt x="3676455" y="140343"/>
                  </a:lnTo>
                  <a:lnTo>
                    <a:pt x="3686387" y="127643"/>
                  </a:lnTo>
                  <a:close/>
                </a:path>
                <a:path w="4284980" h="1655445">
                  <a:moveTo>
                    <a:pt x="3768989" y="127643"/>
                  </a:moveTo>
                  <a:lnTo>
                    <a:pt x="3726928" y="127643"/>
                  </a:lnTo>
                  <a:lnTo>
                    <a:pt x="3719163" y="140343"/>
                  </a:lnTo>
                  <a:lnTo>
                    <a:pt x="3762183" y="140343"/>
                  </a:lnTo>
                  <a:lnTo>
                    <a:pt x="3766652" y="133013"/>
                  </a:lnTo>
                  <a:lnTo>
                    <a:pt x="3768989" y="127643"/>
                  </a:lnTo>
                  <a:close/>
                </a:path>
                <a:path w="4284980" h="1655445">
                  <a:moveTo>
                    <a:pt x="3766652" y="133013"/>
                  </a:moveTo>
                  <a:lnTo>
                    <a:pt x="3762183" y="140343"/>
                  </a:lnTo>
                  <a:lnTo>
                    <a:pt x="3763461" y="140343"/>
                  </a:lnTo>
                  <a:lnTo>
                    <a:pt x="3766652" y="133013"/>
                  </a:lnTo>
                  <a:close/>
                </a:path>
                <a:path w="4284980" h="1655445">
                  <a:moveTo>
                    <a:pt x="3830066" y="127643"/>
                  </a:moveTo>
                  <a:lnTo>
                    <a:pt x="3769925" y="127643"/>
                  </a:lnTo>
                  <a:lnTo>
                    <a:pt x="3766652" y="133013"/>
                  </a:lnTo>
                  <a:lnTo>
                    <a:pt x="3763461" y="140343"/>
                  </a:lnTo>
                  <a:lnTo>
                    <a:pt x="3831448" y="140343"/>
                  </a:lnTo>
                  <a:lnTo>
                    <a:pt x="3830066" y="127643"/>
                  </a:lnTo>
                  <a:close/>
                </a:path>
                <a:path w="4284980" h="1655445">
                  <a:moveTo>
                    <a:pt x="3749713" y="114943"/>
                  </a:moveTo>
                  <a:lnTo>
                    <a:pt x="3694353" y="114943"/>
                  </a:lnTo>
                  <a:lnTo>
                    <a:pt x="3675726" y="127643"/>
                  </a:lnTo>
                  <a:lnTo>
                    <a:pt x="3742137" y="127643"/>
                  </a:lnTo>
                  <a:lnTo>
                    <a:pt x="3749713" y="114943"/>
                  </a:lnTo>
                  <a:close/>
                </a:path>
                <a:path w="4284980" h="1655445">
                  <a:moveTo>
                    <a:pt x="3767408" y="114943"/>
                  </a:moveTo>
                  <a:lnTo>
                    <a:pt x="3749713" y="114943"/>
                  </a:lnTo>
                  <a:lnTo>
                    <a:pt x="3753346" y="127643"/>
                  </a:lnTo>
                  <a:lnTo>
                    <a:pt x="3758948" y="127643"/>
                  </a:lnTo>
                  <a:lnTo>
                    <a:pt x="3767408" y="114943"/>
                  </a:lnTo>
                  <a:close/>
                </a:path>
                <a:path w="4284980" h="1655445">
                  <a:moveTo>
                    <a:pt x="3767408" y="114943"/>
                  </a:moveTo>
                  <a:lnTo>
                    <a:pt x="3758948" y="127643"/>
                  </a:lnTo>
                  <a:lnTo>
                    <a:pt x="3767696" y="116229"/>
                  </a:lnTo>
                  <a:lnTo>
                    <a:pt x="3767408" y="114943"/>
                  </a:lnTo>
                  <a:close/>
                </a:path>
                <a:path w="4284980" h="1655445">
                  <a:moveTo>
                    <a:pt x="3767696" y="116229"/>
                  </a:moveTo>
                  <a:lnTo>
                    <a:pt x="3758948" y="127643"/>
                  </a:lnTo>
                  <a:lnTo>
                    <a:pt x="3770246" y="127643"/>
                  </a:lnTo>
                  <a:lnTo>
                    <a:pt x="3767696" y="116229"/>
                  </a:lnTo>
                  <a:close/>
                </a:path>
                <a:path w="4284980" h="1655445">
                  <a:moveTo>
                    <a:pt x="3876272" y="114943"/>
                  </a:moveTo>
                  <a:lnTo>
                    <a:pt x="3785753" y="114943"/>
                  </a:lnTo>
                  <a:lnTo>
                    <a:pt x="3776089" y="127643"/>
                  </a:lnTo>
                  <a:lnTo>
                    <a:pt x="3864750" y="127643"/>
                  </a:lnTo>
                  <a:lnTo>
                    <a:pt x="3876272" y="114943"/>
                  </a:lnTo>
                  <a:close/>
                </a:path>
                <a:path w="4284980" h="1655445">
                  <a:moveTo>
                    <a:pt x="3887259" y="125148"/>
                  </a:moveTo>
                  <a:lnTo>
                    <a:pt x="3885290" y="127643"/>
                  </a:lnTo>
                  <a:lnTo>
                    <a:pt x="3886588" y="127643"/>
                  </a:lnTo>
                  <a:lnTo>
                    <a:pt x="3887259" y="125148"/>
                  </a:lnTo>
                  <a:close/>
                </a:path>
                <a:path w="4284980" h="1655445">
                  <a:moveTo>
                    <a:pt x="3895312" y="114943"/>
                  </a:moveTo>
                  <a:lnTo>
                    <a:pt x="3890001" y="114943"/>
                  </a:lnTo>
                  <a:lnTo>
                    <a:pt x="3887259" y="125148"/>
                  </a:lnTo>
                  <a:lnTo>
                    <a:pt x="3895312" y="114943"/>
                  </a:lnTo>
                  <a:close/>
                </a:path>
                <a:path w="4284980" h="1655445">
                  <a:moveTo>
                    <a:pt x="3768681" y="114943"/>
                  </a:moveTo>
                  <a:lnTo>
                    <a:pt x="3767408" y="114943"/>
                  </a:lnTo>
                  <a:lnTo>
                    <a:pt x="3767696" y="116229"/>
                  </a:lnTo>
                  <a:lnTo>
                    <a:pt x="3768681" y="114943"/>
                  </a:lnTo>
                  <a:close/>
                </a:path>
                <a:path w="4284980" h="1655445">
                  <a:moveTo>
                    <a:pt x="3798528" y="102243"/>
                  </a:moveTo>
                  <a:lnTo>
                    <a:pt x="3737776" y="102243"/>
                  </a:lnTo>
                  <a:lnTo>
                    <a:pt x="3715061" y="114943"/>
                  </a:lnTo>
                  <a:lnTo>
                    <a:pt x="3790844" y="114943"/>
                  </a:lnTo>
                  <a:lnTo>
                    <a:pt x="3798528" y="102243"/>
                  </a:lnTo>
                  <a:close/>
                </a:path>
                <a:path w="4284980" h="1655445">
                  <a:moveTo>
                    <a:pt x="3933807" y="102243"/>
                  </a:moveTo>
                  <a:lnTo>
                    <a:pt x="3808685" y="102243"/>
                  </a:lnTo>
                  <a:lnTo>
                    <a:pt x="3808674" y="114943"/>
                  </a:lnTo>
                  <a:lnTo>
                    <a:pt x="3927592" y="114943"/>
                  </a:lnTo>
                  <a:lnTo>
                    <a:pt x="3933807" y="102243"/>
                  </a:lnTo>
                  <a:close/>
                </a:path>
                <a:path w="4284980" h="1655445">
                  <a:moveTo>
                    <a:pt x="3938325" y="102243"/>
                  </a:moveTo>
                  <a:lnTo>
                    <a:pt x="3933924" y="102243"/>
                  </a:lnTo>
                  <a:lnTo>
                    <a:pt x="3930581" y="114943"/>
                  </a:lnTo>
                  <a:lnTo>
                    <a:pt x="3934587" y="114943"/>
                  </a:lnTo>
                  <a:lnTo>
                    <a:pt x="3938325" y="102243"/>
                  </a:lnTo>
                  <a:close/>
                </a:path>
                <a:path w="4284980" h="1655445">
                  <a:moveTo>
                    <a:pt x="3837392" y="89543"/>
                  </a:moveTo>
                  <a:lnTo>
                    <a:pt x="3796547" y="89543"/>
                  </a:lnTo>
                  <a:lnTo>
                    <a:pt x="3774874" y="102243"/>
                  </a:lnTo>
                  <a:lnTo>
                    <a:pt x="3831274" y="102243"/>
                  </a:lnTo>
                  <a:lnTo>
                    <a:pt x="3837392" y="89543"/>
                  </a:lnTo>
                  <a:close/>
                </a:path>
                <a:path w="4284980" h="1655445">
                  <a:moveTo>
                    <a:pt x="3877457" y="89543"/>
                  </a:moveTo>
                  <a:lnTo>
                    <a:pt x="3869615" y="89543"/>
                  </a:lnTo>
                  <a:lnTo>
                    <a:pt x="3866337" y="102243"/>
                  </a:lnTo>
                  <a:lnTo>
                    <a:pt x="3877321" y="102243"/>
                  </a:lnTo>
                  <a:lnTo>
                    <a:pt x="3877457" y="89543"/>
                  </a:lnTo>
                  <a:close/>
                </a:path>
                <a:path w="4284980" h="1655445">
                  <a:moveTo>
                    <a:pt x="3970511" y="89543"/>
                  </a:moveTo>
                  <a:lnTo>
                    <a:pt x="3887028" y="89543"/>
                  </a:lnTo>
                  <a:lnTo>
                    <a:pt x="3877321" y="102243"/>
                  </a:lnTo>
                  <a:lnTo>
                    <a:pt x="3961846" y="102243"/>
                  </a:lnTo>
                  <a:lnTo>
                    <a:pt x="3970511" y="89543"/>
                  </a:lnTo>
                  <a:close/>
                </a:path>
                <a:path w="4284980" h="1655445">
                  <a:moveTo>
                    <a:pt x="3981345" y="89543"/>
                  </a:moveTo>
                  <a:lnTo>
                    <a:pt x="3975703" y="89543"/>
                  </a:lnTo>
                  <a:lnTo>
                    <a:pt x="3974030" y="102243"/>
                  </a:lnTo>
                  <a:lnTo>
                    <a:pt x="3981345" y="89543"/>
                  </a:lnTo>
                  <a:close/>
                </a:path>
                <a:path w="4284980" h="1655445">
                  <a:moveTo>
                    <a:pt x="3887859" y="76843"/>
                  </a:moveTo>
                  <a:lnTo>
                    <a:pt x="3855590" y="76843"/>
                  </a:lnTo>
                  <a:lnTo>
                    <a:pt x="3825361" y="89543"/>
                  </a:lnTo>
                  <a:lnTo>
                    <a:pt x="3880609" y="89543"/>
                  </a:lnTo>
                  <a:lnTo>
                    <a:pt x="3887859" y="76843"/>
                  </a:lnTo>
                  <a:close/>
                </a:path>
                <a:path w="4284980" h="1655445">
                  <a:moveTo>
                    <a:pt x="3983894" y="76843"/>
                  </a:moveTo>
                  <a:lnTo>
                    <a:pt x="3927173" y="76843"/>
                  </a:lnTo>
                  <a:lnTo>
                    <a:pt x="3924047" y="89543"/>
                  </a:lnTo>
                  <a:lnTo>
                    <a:pt x="3984114" y="89543"/>
                  </a:lnTo>
                  <a:lnTo>
                    <a:pt x="3983894" y="76843"/>
                  </a:lnTo>
                  <a:close/>
                </a:path>
                <a:path w="4284980" h="1655445">
                  <a:moveTo>
                    <a:pt x="4017238" y="76843"/>
                  </a:moveTo>
                  <a:lnTo>
                    <a:pt x="3997439" y="76843"/>
                  </a:lnTo>
                  <a:lnTo>
                    <a:pt x="3984114" y="89543"/>
                  </a:lnTo>
                  <a:lnTo>
                    <a:pt x="4010939" y="89543"/>
                  </a:lnTo>
                  <a:lnTo>
                    <a:pt x="4017238" y="76843"/>
                  </a:lnTo>
                  <a:close/>
                </a:path>
                <a:path w="4284980" h="1655445">
                  <a:moveTo>
                    <a:pt x="3938272" y="64143"/>
                  </a:moveTo>
                  <a:lnTo>
                    <a:pt x="3904301" y="64143"/>
                  </a:lnTo>
                  <a:lnTo>
                    <a:pt x="3894655" y="76843"/>
                  </a:lnTo>
                  <a:lnTo>
                    <a:pt x="3929288" y="76843"/>
                  </a:lnTo>
                  <a:lnTo>
                    <a:pt x="3938272" y="64143"/>
                  </a:lnTo>
                  <a:close/>
                </a:path>
                <a:path w="4284980" h="1655445">
                  <a:moveTo>
                    <a:pt x="3964597" y="64143"/>
                  </a:moveTo>
                  <a:lnTo>
                    <a:pt x="3959413" y="64143"/>
                  </a:lnTo>
                  <a:lnTo>
                    <a:pt x="3960209" y="76843"/>
                  </a:lnTo>
                  <a:lnTo>
                    <a:pt x="3962929" y="76843"/>
                  </a:lnTo>
                  <a:lnTo>
                    <a:pt x="3964597" y="64143"/>
                  </a:lnTo>
                  <a:close/>
                </a:path>
                <a:path w="4284980" h="1655445">
                  <a:moveTo>
                    <a:pt x="3989517" y="64143"/>
                  </a:moveTo>
                  <a:lnTo>
                    <a:pt x="3967029" y="76843"/>
                  </a:lnTo>
                  <a:lnTo>
                    <a:pt x="3986197" y="76843"/>
                  </a:lnTo>
                  <a:lnTo>
                    <a:pt x="3986918" y="75992"/>
                  </a:lnTo>
                  <a:lnTo>
                    <a:pt x="3989517" y="64143"/>
                  </a:lnTo>
                  <a:close/>
                </a:path>
                <a:path w="4284980" h="1655445">
                  <a:moveTo>
                    <a:pt x="3986918" y="75992"/>
                  </a:moveTo>
                  <a:lnTo>
                    <a:pt x="3986197" y="76843"/>
                  </a:lnTo>
                  <a:lnTo>
                    <a:pt x="3986732" y="76843"/>
                  </a:lnTo>
                  <a:lnTo>
                    <a:pt x="3986918" y="75992"/>
                  </a:lnTo>
                  <a:close/>
                </a:path>
                <a:path w="4284980" h="1655445">
                  <a:moveTo>
                    <a:pt x="4013626" y="64143"/>
                  </a:moveTo>
                  <a:lnTo>
                    <a:pt x="3996950" y="64143"/>
                  </a:lnTo>
                  <a:lnTo>
                    <a:pt x="3986918" y="75992"/>
                  </a:lnTo>
                  <a:lnTo>
                    <a:pt x="3986732" y="76843"/>
                  </a:lnTo>
                  <a:lnTo>
                    <a:pt x="4003600" y="76843"/>
                  </a:lnTo>
                  <a:lnTo>
                    <a:pt x="4013626" y="64143"/>
                  </a:lnTo>
                  <a:close/>
                </a:path>
                <a:path w="4284980" h="1655445">
                  <a:moveTo>
                    <a:pt x="4041714" y="64143"/>
                  </a:moveTo>
                  <a:lnTo>
                    <a:pt x="4037966" y="76843"/>
                  </a:lnTo>
                  <a:lnTo>
                    <a:pt x="4042740" y="76843"/>
                  </a:lnTo>
                  <a:lnTo>
                    <a:pt x="4041714" y="64143"/>
                  </a:lnTo>
                  <a:close/>
                </a:path>
                <a:path w="4284980" h="1655445">
                  <a:moveTo>
                    <a:pt x="4086864" y="64143"/>
                  </a:moveTo>
                  <a:lnTo>
                    <a:pt x="4052863" y="64143"/>
                  </a:lnTo>
                  <a:lnTo>
                    <a:pt x="4046698" y="76843"/>
                  </a:lnTo>
                  <a:lnTo>
                    <a:pt x="4076792" y="76843"/>
                  </a:lnTo>
                  <a:lnTo>
                    <a:pt x="4086864" y="64143"/>
                  </a:lnTo>
                  <a:close/>
                </a:path>
                <a:path w="4284980" h="1655445">
                  <a:moveTo>
                    <a:pt x="3987055" y="51443"/>
                  </a:moveTo>
                  <a:lnTo>
                    <a:pt x="3951559" y="51443"/>
                  </a:lnTo>
                  <a:lnTo>
                    <a:pt x="3922430" y="64143"/>
                  </a:lnTo>
                  <a:lnTo>
                    <a:pt x="3973703" y="64143"/>
                  </a:lnTo>
                  <a:lnTo>
                    <a:pt x="3987055" y="51443"/>
                  </a:lnTo>
                  <a:close/>
                </a:path>
                <a:path w="4284980" h="1655445">
                  <a:moveTo>
                    <a:pt x="4008042" y="51443"/>
                  </a:moveTo>
                  <a:lnTo>
                    <a:pt x="4002217" y="51443"/>
                  </a:lnTo>
                  <a:lnTo>
                    <a:pt x="3998214" y="64143"/>
                  </a:lnTo>
                  <a:lnTo>
                    <a:pt x="4000365" y="64143"/>
                  </a:lnTo>
                  <a:lnTo>
                    <a:pt x="4008042" y="51443"/>
                  </a:lnTo>
                  <a:close/>
                </a:path>
                <a:path w="4284980" h="1655445">
                  <a:moveTo>
                    <a:pt x="4079705" y="51443"/>
                  </a:moveTo>
                  <a:lnTo>
                    <a:pt x="4056152" y="51443"/>
                  </a:lnTo>
                  <a:lnTo>
                    <a:pt x="4048196" y="64143"/>
                  </a:lnTo>
                  <a:lnTo>
                    <a:pt x="4069567" y="64143"/>
                  </a:lnTo>
                  <a:lnTo>
                    <a:pt x="4079705" y="51443"/>
                  </a:lnTo>
                  <a:close/>
                </a:path>
                <a:path w="4284980" h="1655445">
                  <a:moveTo>
                    <a:pt x="4104539" y="51443"/>
                  </a:moveTo>
                  <a:lnTo>
                    <a:pt x="4097933" y="51443"/>
                  </a:lnTo>
                  <a:lnTo>
                    <a:pt x="4089506" y="64143"/>
                  </a:lnTo>
                  <a:lnTo>
                    <a:pt x="4097063" y="64143"/>
                  </a:lnTo>
                  <a:lnTo>
                    <a:pt x="4104539" y="51443"/>
                  </a:lnTo>
                  <a:close/>
                </a:path>
                <a:path w="4284980" h="1655445">
                  <a:moveTo>
                    <a:pt x="4113010" y="51443"/>
                  </a:moveTo>
                  <a:lnTo>
                    <a:pt x="4111778" y="51443"/>
                  </a:lnTo>
                  <a:lnTo>
                    <a:pt x="4109398" y="64143"/>
                  </a:lnTo>
                  <a:lnTo>
                    <a:pt x="4112916" y="64143"/>
                  </a:lnTo>
                  <a:lnTo>
                    <a:pt x="4113010" y="51443"/>
                  </a:lnTo>
                  <a:close/>
                </a:path>
                <a:path w="4284980" h="1655445">
                  <a:moveTo>
                    <a:pt x="4137892" y="51443"/>
                  </a:moveTo>
                  <a:lnTo>
                    <a:pt x="4121555" y="51443"/>
                  </a:lnTo>
                  <a:lnTo>
                    <a:pt x="4116392" y="64143"/>
                  </a:lnTo>
                  <a:lnTo>
                    <a:pt x="4130425" y="64143"/>
                  </a:lnTo>
                  <a:lnTo>
                    <a:pt x="4137892" y="51443"/>
                  </a:lnTo>
                  <a:close/>
                </a:path>
                <a:path w="4284980" h="1655445">
                  <a:moveTo>
                    <a:pt x="4009890" y="41180"/>
                  </a:moveTo>
                  <a:lnTo>
                    <a:pt x="3993871" y="51443"/>
                  </a:lnTo>
                  <a:lnTo>
                    <a:pt x="4009171" y="51443"/>
                  </a:lnTo>
                  <a:lnTo>
                    <a:pt x="4009890" y="41180"/>
                  </a:lnTo>
                  <a:close/>
                </a:path>
                <a:path w="4284980" h="1655445">
                  <a:moveTo>
                    <a:pt x="4039431" y="38743"/>
                  </a:moveTo>
                  <a:lnTo>
                    <a:pt x="4020463" y="38743"/>
                  </a:lnTo>
                  <a:lnTo>
                    <a:pt x="4014060" y="51443"/>
                  </a:lnTo>
                  <a:lnTo>
                    <a:pt x="4033494" y="51443"/>
                  </a:lnTo>
                  <a:lnTo>
                    <a:pt x="4039431" y="38743"/>
                  </a:lnTo>
                  <a:close/>
                </a:path>
                <a:path w="4284980" h="1655445">
                  <a:moveTo>
                    <a:pt x="4043251" y="42817"/>
                  </a:moveTo>
                  <a:lnTo>
                    <a:pt x="4045463" y="51443"/>
                  </a:lnTo>
                  <a:lnTo>
                    <a:pt x="4047206" y="48673"/>
                  </a:lnTo>
                  <a:lnTo>
                    <a:pt x="4043251" y="42817"/>
                  </a:lnTo>
                  <a:close/>
                </a:path>
                <a:path w="4284980" h="1655445">
                  <a:moveTo>
                    <a:pt x="4060505" y="38743"/>
                  </a:moveTo>
                  <a:lnTo>
                    <a:pt x="4053452" y="38743"/>
                  </a:lnTo>
                  <a:lnTo>
                    <a:pt x="4047206" y="48673"/>
                  </a:lnTo>
                  <a:lnTo>
                    <a:pt x="4049077" y="51443"/>
                  </a:lnTo>
                  <a:lnTo>
                    <a:pt x="4060505" y="38743"/>
                  </a:lnTo>
                  <a:close/>
                </a:path>
                <a:path w="4284980" h="1655445">
                  <a:moveTo>
                    <a:pt x="4102594" y="38743"/>
                  </a:moveTo>
                  <a:lnTo>
                    <a:pt x="4100843" y="38743"/>
                  </a:lnTo>
                  <a:lnTo>
                    <a:pt x="4095469" y="51443"/>
                  </a:lnTo>
                  <a:lnTo>
                    <a:pt x="4098974" y="51443"/>
                  </a:lnTo>
                  <a:lnTo>
                    <a:pt x="4102594" y="38743"/>
                  </a:lnTo>
                  <a:close/>
                </a:path>
                <a:path w="4284980" h="1655445">
                  <a:moveTo>
                    <a:pt x="4141507" y="38743"/>
                  </a:moveTo>
                  <a:lnTo>
                    <a:pt x="4115109" y="38743"/>
                  </a:lnTo>
                  <a:lnTo>
                    <a:pt x="4108577" y="51443"/>
                  </a:lnTo>
                  <a:lnTo>
                    <a:pt x="4124839" y="51443"/>
                  </a:lnTo>
                  <a:lnTo>
                    <a:pt x="4141507" y="38743"/>
                  </a:lnTo>
                  <a:close/>
                </a:path>
                <a:path w="4284980" h="1655445">
                  <a:moveTo>
                    <a:pt x="4166223" y="38743"/>
                  </a:moveTo>
                  <a:lnTo>
                    <a:pt x="4159391" y="51443"/>
                  </a:lnTo>
                  <a:lnTo>
                    <a:pt x="4162297" y="51443"/>
                  </a:lnTo>
                  <a:lnTo>
                    <a:pt x="4166223" y="38743"/>
                  </a:lnTo>
                  <a:close/>
                </a:path>
                <a:path w="4284980" h="1655445">
                  <a:moveTo>
                    <a:pt x="4188013" y="38743"/>
                  </a:moveTo>
                  <a:lnTo>
                    <a:pt x="4171770" y="38743"/>
                  </a:lnTo>
                  <a:lnTo>
                    <a:pt x="4163783" y="51443"/>
                  </a:lnTo>
                  <a:lnTo>
                    <a:pt x="4186359" y="51443"/>
                  </a:lnTo>
                  <a:lnTo>
                    <a:pt x="4188013" y="38743"/>
                  </a:lnTo>
                  <a:close/>
                </a:path>
                <a:path w="4284980" h="1655445">
                  <a:moveTo>
                    <a:pt x="4193361" y="38743"/>
                  </a:moveTo>
                  <a:lnTo>
                    <a:pt x="4191699" y="38743"/>
                  </a:lnTo>
                  <a:lnTo>
                    <a:pt x="4186359" y="51443"/>
                  </a:lnTo>
                  <a:lnTo>
                    <a:pt x="4189181" y="51443"/>
                  </a:lnTo>
                  <a:lnTo>
                    <a:pt x="4193361" y="38743"/>
                  </a:lnTo>
                  <a:close/>
                </a:path>
                <a:path w="4284980" h="1655445">
                  <a:moveTo>
                    <a:pt x="4042206" y="38743"/>
                  </a:moveTo>
                  <a:lnTo>
                    <a:pt x="4040500" y="38743"/>
                  </a:lnTo>
                  <a:lnTo>
                    <a:pt x="4043251" y="42817"/>
                  </a:lnTo>
                  <a:lnTo>
                    <a:pt x="4042206" y="38743"/>
                  </a:lnTo>
                  <a:close/>
                </a:path>
                <a:path w="4284980" h="1655445">
                  <a:moveTo>
                    <a:pt x="4013694" y="38743"/>
                  </a:moveTo>
                  <a:lnTo>
                    <a:pt x="4010061" y="38743"/>
                  </a:lnTo>
                  <a:lnTo>
                    <a:pt x="4009890" y="41180"/>
                  </a:lnTo>
                  <a:lnTo>
                    <a:pt x="4013694" y="38743"/>
                  </a:lnTo>
                  <a:close/>
                </a:path>
                <a:path w="4284980" h="1655445">
                  <a:moveTo>
                    <a:pt x="4025832" y="26043"/>
                  </a:moveTo>
                  <a:lnTo>
                    <a:pt x="4020751" y="38743"/>
                  </a:lnTo>
                  <a:lnTo>
                    <a:pt x="4036703" y="38743"/>
                  </a:lnTo>
                  <a:lnTo>
                    <a:pt x="4025832" y="26043"/>
                  </a:lnTo>
                  <a:close/>
                </a:path>
                <a:path w="4284980" h="1655445">
                  <a:moveTo>
                    <a:pt x="4045499" y="26043"/>
                  </a:moveTo>
                  <a:lnTo>
                    <a:pt x="4041777" y="26043"/>
                  </a:lnTo>
                  <a:lnTo>
                    <a:pt x="4036703" y="38743"/>
                  </a:lnTo>
                  <a:lnTo>
                    <a:pt x="4041748" y="38743"/>
                  </a:lnTo>
                  <a:lnTo>
                    <a:pt x="4045499" y="26043"/>
                  </a:lnTo>
                  <a:close/>
                </a:path>
                <a:path w="4284980" h="1655445">
                  <a:moveTo>
                    <a:pt x="4068153" y="26043"/>
                  </a:moveTo>
                  <a:lnTo>
                    <a:pt x="4053347" y="26043"/>
                  </a:lnTo>
                  <a:lnTo>
                    <a:pt x="4043217" y="38743"/>
                  </a:lnTo>
                  <a:lnTo>
                    <a:pt x="4068373" y="38743"/>
                  </a:lnTo>
                  <a:lnTo>
                    <a:pt x="4068153" y="26043"/>
                  </a:lnTo>
                  <a:close/>
                </a:path>
                <a:path w="4284980" h="1655445">
                  <a:moveTo>
                    <a:pt x="4085357" y="26043"/>
                  </a:moveTo>
                  <a:lnTo>
                    <a:pt x="4073158" y="26043"/>
                  </a:lnTo>
                  <a:lnTo>
                    <a:pt x="4068373" y="38743"/>
                  </a:lnTo>
                  <a:lnTo>
                    <a:pt x="4073146" y="38743"/>
                  </a:lnTo>
                  <a:lnTo>
                    <a:pt x="4085357" y="26043"/>
                  </a:lnTo>
                  <a:close/>
                </a:path>
                <a:path w="4284980" h="1655445">
                  <a:moveTo>
                    <a:pt x="4100278" y="26043"/>
                  </a:moveTo>
                  <a:lnTo>
                    <a:pt x="4088835" y="26043"/>
                  </a:lnTo>
                  <a:lnTo>
                    <a:pt x="4087255" y="38743"/>
                  </a:lnTo>
                  <a:lnTo>
                    <a:pt x="4097859" y="38743"/>
                  </a:lnTo>
                  <a:lnTo>
                    <a:pt x="4100278" y="26043"/>
                  </a:lnTo>
                  <a:close/>
                </a:path>
                <a:path w="4284980" h="1655445">
                  <a:moveTo>
                    <a:pt x="4171605" y="26043"/>
                  </a:moveTo>
                  <a:lnTo>
                    <a:pt x="4154931" y="26043"/>
                  </a:lnTo>
                  <a:lnTo>
                    <a:pt x="4159135" y="38743"/>
                  </a:lnTo>
                  <a:lnTo>
                    <a:pt x="4160349" y="38743"/>
                  </a:lnTo>
                  <a:lnTo>
                    <a:pt x="4171605" y="26043"/>
                  </a:lnTo>
                  <a:close/>
                </a:path>
                <a:path w="4284980" h="1655445">
                  <a:moveTo>
                    <a:pt x="4198538" y="26043"/>
                  </a:moveTo>
                  <a:lnTo>
                    <a:pt x="4174489" y="26043"/>
                  </a:lnTo>
                  <a:lnTo>
                    <a:pt x="4167908" y="38743"/>
                  </a:lnTo>
                  <a:lnTo>
                    <a:pt x="4189673" y="38743"/>
                  </a:lnTo>
                  <a:lnTo>
                    <a:pt x="4198191" y="29346"/>
                  </a:lnTo>
                  <a:lnTo>
                    <a:pt x="4198538" y="26043"/>
                  </a:lnTo>
                  <a:close/>
                </a:path>
                <a:path w="4284980" h="1655445">
                  <a:moveTo>
                    <a:pt x="4202055" y="26043"/>
                  </a:moveTo>
                  <a:lnTo>
                    <a:pt x="4201186" y="26043"/>
                  </a:lnTo>
                  <a:lnTo>
                    <a:pt x="4198191" y="29346"/>
                  </a:lnTo>
                  <a:lnTo>
                    <a:pt x="4197206" y="38743"/>
                  </a:lnTo>
                  <a:lnTo>
                    <a:pt x="4202055" y="26043"/>
                  </a:lnTo>
                  <a:close/>
                </a:path>
                <a:path w="4284980" h="1655445">
                  <a:moveTo>
                    <a:pt x="4228159" y="26043"/>
                  </a:moveTo>
                  <a:lnTo>
                    <a:pt x="4220044" y="38743"/>
                  </a:lnTo>
                  <a:lnTo>
                    <a:pt x="4226305" y="38743"/>
                  </a:lnTo>
                  <a:lnTo>
                    <a:pt x="4228159" y="26043"/>
                  </a:lnTo>
                  <a:close/>
                </a:path>
                <a:path w="4284980" h="1655445">
                  <a:moveTo>
                    <a:pt x="4201186" y="26043"/>
                  </a:moveTo>
                  <a:lnTo>
                    <a:pt x="4198538" y="26043"/>
                  </a:lnTo>
                  <a:lnTo>
                    <a:pt x="4198191" y="29346"/>
                  </a:lnTo>
                  <a:lnTo>
                    <a:pt x="4201186" y="26043"/>
                  </a:lnTo>
                  <a:close/>
                </a:path>
                <a:path w="4284980" h="1655445">
                  <a:moveTo>
                    <a:pt x="4117637" y="13343"/>
                  </a:moveTo>
                  <a:lnTo>
                    <a:pt x="4103210" y="13343"/>
                  </a:lnTo>
                  <a:lnTo>
                    <a:pt x="4099932" y="26043"/>
                  </a:lnTo>
                  <a:lnTo>
                    <a:pt x="4114763" y="26043"/>
                  </a:lnTo>
                  <a:lnTo>
                    <a:pt x="4117637" y="13343"/>
                  </a:lnTo>
                  <a:close/>
                </a:path>
                <a:path w="4284980" h="1655445">
                  <a:moveTo>
                    <a:pt x="4243360" y="14350"/>
                  </a:moveTo>
                  <a:lnTo>
                    <a:pt x="4230693" y="26043"/>
                  </a:lnTo>
                  <a:lnTo>
                    <a:pt x="4234135" y="26043"/>
                  </a:lnTo>
                  <a:lnTo>
                    <a:pt x="4243360" y="14350"/>
                  </a:lnTo>
                  <a:close/>
                </a:path>
                <a:path w="4284980" h="1655445">
                  <a:moveTo>
                    <a:pt x="4244450" y="13343"/>
                  </a:moveTo>
                  <a:lnTo>
                    <a:pt x="4244154" y="13343"/>
                  </a:lnTo>
                  <a:lnTo>
                    <a:pt x="4243360" y="14350"/>
                  </a:lnTo>
                  <a:lnTo>
                    <a:pt x="4244450" y="13343"/>
                  </a:lnTo>
                  <a:close/>
                </a:path>
                <a:path w="4284980" h="1655445">
                  <a:moveTo>
                    <a:pt x="4278901" y="0"/>
                  </a:moveTo>
                  <a:lnTo>
                    <a:pt x="4271388" y="2461"/>
                  </a:lnTo>
                  <a:lnTo>
                    <a:pt x="4271869" y="3991"/>
                  </a:lnTo>
                  <a:lnTo>
                    <a:pt x="4274165" y="5482"/>
                  </a:lnTo>
                  <a:lnTo>
                    <a:pt x="4272095" y="7829"/>
                  </a:lnTo>
                  <a:lnTo>
                    <a:pt x="4284628" y="5230"/>
                  </a:lnTo>
                  <a:lnTo>
                    <a:pt x="4282349" y="3748"/>
                  </a:lnTo>
                  <a:lnTo>
                    <a:pt x="4277940" y="3251"/>
                  </a:lnTo>
                  <a:lnTo>
                    <a:pt x="4275443" y="2436"/>
                  </a:lnTo>
                  <a:lnTo>
                    <a:pt x="4278901" y="0"/>
                  </a:lnTo>
                  <a:close/>
                </a:path>
                <a:path w="4284980" h="1655445">
                  <a:moveTo>
                    <a:pt x="37361" y="1640468"/>
                  </a:moveTo>
                  <a:lnTo>
                    <a:pt x="35607" y="1645020"/>
                  </a:lnTo>
                  <a:lnTo>
                    <a:pt x="25045" y="1646703"/>
                  </a:lnTo>
                  <a:lnTo>
                    <a:pt x="18427" y="1651137"/>
                  </a:lnTo>
                  <a:lnTo>
                    <a:pt x="16711" y="1654898"/>
                  </a:lnTo>
                  <a:lnTo>
                    <a:pt x="26279" y="1654850"/>
                  </a:lnTo>
                  <a:lnTo>
                    <a:pt x="26834" y="1653578"/>
                  </a:lnTo>
                  <a:lnTo>
                    <a:pt x="22206" y="1653578"/>
                  </a:lnTo>
                  <a:lnTo>
                    <a:pt x="26571" y="1649411"/>
                  </a:lnTo>
                  <a:lnTo>
                    <a:pt x="30741" y="1646598"/>
                  </a:lnTo>
                  <a:lnTo>
                    <a:pt x="42085" y="1646598"/>
                  </a:lnTo>
                  <a:lnTo>
                    <a:pt x="42938" y="1645443"/>
                  </a:lnTo>
                  <a:lnTo>
                    <a:pt x="37600" y="1645443"/>
                  </a:lnTo>
                  <a:lnTo>
                    <a:pt x="38103" y="1643275"/>
                  </a:lnTo>
                  <a:lnTo>
                    <a:pt x="39916" y="1640560"/>
                  </a:lnTo>
                  <a:lnTo>
                    <a:pt x="37361" y="1640468"/>
                  </a:lnTo>
                  <a:close/>
                </a:path>
                <a:path w="4284980" h="1655445">
                  <a:moveTo>
                    <a:pt x="28162" y="1650531"/>
                  </a:moveTo>
                  <a:lnTo>
                    <a:pt x="22206" y="1653578"/>
                  </a:lnTo>
                  <a:lnTo>
                    <a:pt x="26834" y="1653578"/>
                  </a:lnTo>
                  <a:lnTo>
                    <a:pt x="28162" y="1650531"/>
                  </a:lnTo>
                  <a:close/>
                </a:path>
                <a:path w="4284980" h="1655445">
                  <a:moveTo>
                    <a:pt x="42085" y="1646598"/>
                  </a:moveTo>
                  <a:lnTo>
                    <a:pt x="30741" y="1646598"/>
                  </a:lnTo>
                  <a:lnTo>
                    <a:pt x="32596" y="1647336"/>
                  </a:lnTo>
                  <a:lnTo>
                    <a:pt x="39184" y="1650524"/>
                  </a:lnTo>
                  <a:lnTo>
                    <a:pt x="42085" y="1646598"/>
                  </a:lnTo>
                  <a:close/>
                </a:path>
                <a:path w="4284980" h="1655445">
                  <a:moveTo>
                    <a:pt x="44082" y="1643896"/>
                  </a:moveTo>
                  <a:lnTo>
                    <a:pt x="37600" y="1645443"/>
                  </a:lnTo>
                  <a:lnTo>
                    <a:pt x="42938" y="1645443"/>
                  </a:lnTo>
                  <a:lnTo>
                    <a:pt x="44082" y="1643896"/>
                  </a:lnTo>
                  <a:close/>
                </a:path>
                <a:path w="4284980" h="1655445">
                  <a:moveTo>
                    <a:pt x="53865" y="1638777"/>
                  </a:moveTo>
                  <a:lnTo>
                    <a:pt x="52225" y="1638777"/>
                  </a:lnTo>
                  <a:lnTo>
                    <a:pt x="45969" y="1642988"/>
                  </a:lnTo>
                  <a:lnTo>
                    <a:pt x="52258" y="1640542"/>
                  </a:lnTo>
                  <a:lnTo>
                    <a:pt x="53865" y="1638777"/>
                  </a:lnTo>
                  <a:close/>
                </a:path>
                <a:path w="4284980" h="1655445">
                  <a:moveTo>
                    <a:pt x="58108" y="1632728"/>
                  </a:moveTo>
                  <a:lnTo>
                    <a:pt x="53619" y="1632728"/>
                  </a:lnTo>
                  <a:lnTo>
                    <a:pt x="53354" y="1633961"/>
                  </a:lnTo>
                  <a:lnTo>
                    <a:pt x="53022" y="1635077"/>
                  </a:lnTo>
                  <a:lnTo>
                    <a:pt x="50670" y="1636862"/>
                  </a:lnTo>
                  <a:lnTo>
                    <a:pt x="46200" y="1639140"/>
                  </a:lnTo>
                  <a:lnTo>
                    <a:pt x="52225" y="1638777"/>
                  </a:lnTo>
                  <a:lnTo>
                    <a:pt x="53865" y="1638777"/>
                  </a:lnTo>
                  <a:lnTo>
                    <a:pt x="54267" y="1638336"/>
                  </a:lnTo>
                  <a:lnTo>
                    <a:pt x="57058" y="1636270"/>
                  </a:lnTo>
                  <a:lnTo>
                    <a:pt x="54477" y="1636270"/>
                  </a:lnTo>
                  <a:lnTo>
                    <a:pt x="56101" y="1634483"/>
                  </a:lnTo>
                  <a:lnTo>
                    <a:pt x="58108" y="1632728"/>
                  </a:lnTo>
                  <a:close/>
                </a:path>
                <a:path w="4284980" h="1655445">
                  <a:moveTo>
                    <a:pt x="62047" y="1632306"/>
                  </a:moveTo>
                  <a:lnTo>
                    <a:pt x="58021" y="1633745"/>
                  </a:lnTo>
                  <a:lnTo>
                    <a:pt x="54477" y="1636270"/>
                  </a:lnTo>
                  <a:lnTo>
                    <a:pt x="57058" y="1636270"/>
                  </a:lnTo>
                  <a:lnTo>
                    <a:pt x="59163" y="1634713"/>
                  </a:lnTo>
                  <a:lnTo>
                    <a:pt x="62047" y="1632306"/>
                  </a:lnTo>
                  <a:close/>
                </a:path>
                <a:path w="4284980" h="1655445">
                  <a:moveTo>
                    <a:pt x="64615" y="1627571"/>
                  </a:moveTo>
                  <a:lnTo>
                    <a:pt x="59612" y="1630605"/>
                  </a:lnTo>
                  <a:lnTo>
                    <a:pt x="48686" y="1632475"/>
                  </a:lnTo>
                  <a:lnTo>
                    <a:pt x="48817" y="1635268"/>
                  </a:lnTo>
                  <a:lnTo>
                    <a:pt x="53619" y="1632728"/>
                  </a:lnTo>
                  <a:lnTo>
                    <a:pt x="58108" y="1632728"/>
                  </a:lnTo>
                  <a:lnTo>
                    <a:pt x="60333" y="1630782"/>
                  </a:lnTo>
                  <a:lnTo>
                    <a:pt x="64615" y="1627571"/>
                  </a:lnTo>
                  <a:close/>
                </a:path>
              </a:pathLst>
            </a:custGeom>
            <a:solidFill>
              <a:srgbClr val="1DB100"/>
            </a:solidFill>
          </p:spPr>
          <p:txBody>
            <a:bodyPr wrap="square" lIns="0" tIns="0" rIns="0" bIns="0" rtlCol="0"/>
            <a:lstStyle/>
            <a:p>
              <a:endParaRPr sz="637"/>
            </a:p>
          </p:txBody>
        </p:sp>
        <p:pic>
          <p:nvPicPr>
            <p:cNvPr id="18" name="object 18">
              <a:extLst>
                <a:ext uri="{FF2B5EF4-FFF2-40B4-BE49-F238E27FC236}">
                  <a16:creationId xmlns:a16="http://schemas.microsoft.com/office/drawing/2014/main" id="{DA4507BC-4721-3048-BF30-818F631C2FEC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969700" y="7991044"/>
              <a:ext cx="383663" cy="401320"/>
            </a:xfrm>
            <a:prstGeom prst="rect">
              <a:avLst/>
            </a:prstGeom>
          </p:spPr>
        </p:pic>
        <p:pic>
          <p:nvPicPr>
            <p:cNvPr id="19" name="object 19">
              <a:extLst>
                <a:ext uri="{FF2B5EF4-FFF2-40B4-BE49-F238E27FC236}">
                  <a16:creationId xmlns:a16="http://schemas.microsoft.com/office/drawing/2014/main" id="{411E07F1-FA37-8797-E3DD-48E029537D8B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700811" y="10629658"/>
              <a:ext cx="4776160" cy="97536"/>
            </a:xfrm>
            <a:prstGeom prst="rect">
              <a:avLst/>
            </a:prstGeom>
          </p:spPr>
        </p:pic>
        <p:pic>
          <p:nvPicPr>
            <p:cNvPr id="20" name="object 20">
              <a:extLst>
                <a:ext uri="{FF2B5EF4-FFF2-40B4-BE49-F238E27FC236}">
                  <a16:creationId xmlns:a16="http://schemas.microsoft.com/office/drawing/2014/main" id="{2DBDEA64-1DC0-2E5A-8649-C114C17ACE92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723950" y="9602589"/>
              <a:ext cx="1070508" cy="991870"/>
            </a:xfrm>
            <a:prstGeom prst="rect">
              <a:avLst/>
            </a:prstGeom>
          </p:spPr>
        </p:pic>
        <p:pic>
          <p:nvPicPr>
            <p:cNvPr id="21" name="object 21">
              <a:extLst>
                <a:ext uri="{FF2B5EF4-FFF2-40B4-BE49-F238E27FC236}">
                  <a16:creationId xmlns:a16="http://schemas.microsoft.com/office/drawing/2014/main" id="{E6D3EE12-07B6-EE7B-EDC7-699C367C3BC1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358806" y="5256769"/>
              <a:ext cx="3510419" cy="2362200"/>
            </a:xfrm>
            <a:prstGeom prst="rect">
              <a:avLst/>
            </a:prstGeom>
          </p:spPr>
        </p:pic>
      </p:grpSp>
      <p:sp>
        <p:nvSpPr>
          <p:cNvPr id="22" name="object 22">
            <a:extLst>
              <a:ext uri="{FF2B5EF4-FFF2-40B4-BE49-F238E27FC236}">
                <a16:creationId xmlns:a16="http://schemas.microsoft.com/office/drawing/2014/main" id="{C487BBD5-4C43-C63B-0C87-F1E5818489FB}"/>
              </a:ext>
            </a:extLst>
          </p:cNvPr>
          <p:cNvSpPr txBox="1"/>
          <p:nvPr/>
        </p:nvSpPr>
        <p:spPr>
          <a:xfrm>
            <a:off x="6791151" y="2770421"/>
            <a:ext cx="1074619" cy="29400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5776">
              <a:spcBef>
                <a:spcPts val="55"/>
              </a:spcBef>
            </a:pPr>
            <a:r>
              <a:rPr sz="1865" dirty="0"/>
              <a:t>V</a:t>
            </a:r>
            <a:r>
              <a:rPr sz="1865" spc="-98" dirty="0"/>
              <a:t> </a:t>
            </a:r>
            <a:r>
              <a:rPr sz="1865" spc="36" dirty="0"/>
              <a:t>Cached</a:t>
            </a:r>
            <a:endParaRPr sz="1865"/>
          </a:p>
        </p:txBody>
      </p:sp>
      <p:sp>
        <p:nvSpPr>
          <p:cNvPr id="25" name="object 25">
            <a:extLst>
              <a:ext uri="{FF2B5EF4-FFF2-40B4-BE49-F238E27FC236}">
                <a16:creationId xmlns:a16="http://schemas.microsoft.com/office/drawing/2014/main" id="{E33D065D-424F-168D-396C-749E082DCA36}"/>
              </a:ext>
            </a:extLst>
          </p:cNvPr>
          <p:cNvSpPr txBox="1"/>
          <p:nvPr/>
        </p:nvSpPr>
        <p:spPr>
          <a:xfrm>
            <a:off x="803508" y="1805814"/>
            <a:ext cx="3172162" cy="317328"/>
          </a:xfrm>
          <a:prstGeom prst="rect">
            <a:avLst/>
          </a:prstGeom>
        </p:spPr>
        <p:txBody>
          <a:bodyPr vert="horz" wrap="square" lIns="0" tIns="5776" rIns="0" bIns="0" rtlCol="0">
            <a:spAutoFit/>
          </a:bodyPr>
          <a:lstStyle/>
          <a:p>
            <a:pPr marL="5776">
              <a:spcBef>
                <a:spcPts val="45"/>
              </a:spcBef>
            </a:pPr>
            <a:endParaRPr sz="2024" dirty="0"/>
          </a:p>
        </p:txBody>
      </p:sp>
      <p:grpSp>
        <p:nvGrpSpPr>
          <p:cNvPr id="26" name="object 26">
            <a:extLst>
              <a:ext uri="{FF2B5EF4-FFF2-40B4-BE49-F238E27FC236}">
                <a16:creationId xmlns:a16="http://schemas.microsoft.com/office/drawing/2014/main" id="{027525E8-D5B0-77E4-DFE8-833D6AA8FD13}"/>
              </a:ext>
            </a:extLst>
          </p:cNvPr>
          <p:cNvGrpSpPr/>
          <p:nvPr/>
        </p:nvGrpSpPr>
        <p:grpSpPr>
          <a:xfrm>
            <a:off x="4997874" y="2352504"/>
            <a:ext cx="3129997" cy="1366305"/>
            <a:chOff x="10988447" y="5172604"/>
            <a:chExt cx="6882130" cy="3004185"/>
          </a:xfrm>
        </p:grpSpPr>
        <p:sp>
          <p:nvSpPr>
            <p:cNvPr id="27" name="object 27">
              <a:extLst>
                <a:ext uri="{FF2B5EF4-FFF2-40B4-BE49-F238E27FC236}">
                  <a16:creationId xmlns:a16="http://schemas.microsoft.com/office/drawing/2014/main" id="{4B021E78-0CFB-BC68-3E3E-AAD8027B434C}"/>
                </a:ext>
              </a:extLst>
            </p:cNvPr>
            <p:cNvSpPr/>
            <p:nvPr/>
          </p:nvSpPr>
          <p:spPr>
            <a:xfrm>
              <a:off x="11009402" y="5193559"/>
              <a:ext cx="538480" cy="2962275"/>
            </a:xfrm>
            <a:custGeom>
              <a:avLst/>
              <a:gdLst/>
              <a:ahLst/>
              <a:cxnLst/>
              <a:rect l="l" t="t" r="r" b="b"/>
              <a:pathLst>
                <a:path w="538479" h="2962275">
                  <a:moveTo>
                    <a:pt x="537859" y="0"/>
                  </a:moveTo>
                  <a:lnTo>
                    <a:pt x="0" y="0"/>
                  </a:lnTo>
                  <a:lnTo>
                    <a:pt x="0" y="2961870"/>
                  </a:lnTo>
                  <a:lnTo>
                    <a:pt x="537859" y="2961870"/>
                  </a:lnTo>
                  <a:lnTo>
                    <a:pt x="537859" y="0"/>
                  </a:lnTo>
                  <a:close/>
                </a:path>
              </a:pathLst>
            </a:custGeom>
            <a:solidFill>
              <a:srgbClr val="FF42A1"/>
            </a:solidFill>
          </p:spPr>
          <p:txBody>
            <a:bodyPr wrap="square" lIns="0" tIns="0" rIns="0" bIns="0" rtlCol="0"/>
            <a:lstStyle/>
            <a:p>
              <a:endParaRPr sz="637"/>
            </a:p>
          </p:txBody>
        </p:sp>
        <p:sp>
          <p:nvSpPr>
            <p:cNvPr id="28" name="object 28">
              <a:extLst>
                <a:ext uri="{FF2B5EF4-FFF2-40B4-BE49-F238E27FC236}">
                  <a16:creationId xmlns:a16="http://schemas.microsoft.com/office/drawing/2014/main" id="{0DFECB18-60C7-9506-66E9-8E11BD5C6544}"/>
                </a:ext>
              </a:extLst>
            </p:cNvPr>
            <p:cNvSpPr/>
            <p:nvPr/>
          </p:nvSpPr>
          <p:spPr>
            <a:xfrm>
              <a:off x="11009402" y="5193559"/>
              <a:ext cx="538480" cy="2962275"/>
            </a:xfrm>
            <a:custGeom>
              <a:avLst/>
              <a:gdLst/>
              <a:ahLst/>
              <a:cxnLst/>
              <a:rect l="l" t="t" r="r" b="b"/>
              <a:pathLst>
                <a:path w="538479" h="2962275">
                  <a:moveTo>
                    <a:pt x="0" y="0"/>
                  </a:moveTo>
                  <a:lnTo>
                    <a:pt x="537859" y="0"/>
                  </a:lnTo>
                  <a:lnTo>
                    <a:pt x="537859" y="2961870"/>
                  </a:lnTo>
                  <a:lnTo>
                    <a:pt x="0" y="2961870"/>
                  </a:lnTo>
                  <a:lnTo>
                    <a:pt x="0" y="0"/>
                  </a:lnTo>
                  <a:close/>
                </a:path>
              </a:pathLst>
            </a:custGeom>
            <a:ln w="4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637"/>
            </a:p>
          </p:txBody>
        </p:sp>
        <p:sp>
          <p:nvSpPr>
            <p:cNvPr id="29" name="object 29">
              <a:extLst>
                <a:ext uri="{FF2B5EF4-FFF2-40B4-BE49-F238E27FC236}">
                  <a16:creationId xmlns:a16="http://schemas.microsoft.com/office/drawing/2014/main" id="{29176E08-A52F-1583-0F5E-CD0082878D31}"/>
                </a:ext>
              </a:extLst>
            </p:cNvPr>
            <p:cNvSpPr/>
            <p:nvPr/>
          </p:nvSpPr>
          <p:spPr>
            <a:xfrm>
              <a:off x="14376117" y="7612333"/>
              <a:ext cx="3473450" cy="537210"/>
            </a:xfrm>
            <a:custGeom>
              <a:avLst/>
              <a:gdLst/>
              <a:ahLst/>
              <a:cxnLst/>
              <a:rect l="l" t="t" r="r" b="b"/>
              <a:pathLst>
                <a:path w="3473450" h="537209">
                  <a:moveTo>
                    <a:pt x="3473143" y="0"/>
                  </a:moveTo>
                  <a:lnTo>
                    <a:pt x="0" y="0"/>
                  </a:lnTo>
                  <a:lnTo>
                    <a:pt x="0" y="536796"/>
                  </a:lnTo>
                  <a:lnTo>
                    <a:pt x="3473143" y="536796"/>
                  </a:lnTo>
                  <a:lnTo>
                    <a:pt x="3473143" y="0"/>
                  </a:lnTo>
                  <a:close/>
                </a:path>
              </a:pathLst>
            </a:custGeom>
            <a:solidFill>
              <a:srgbClr val="73FDEA"/>
            </a:solidFill>
          </p:spPr>
          <p:txBody>
            <a:bodyPr wrap="square" lIns="0" tIns="0" rIns="0" bIns="0" rtlCol="0"/>
            <a:lstStyle/>
            <a:p>
              <a:endParaRPr sz="637"/>
            </a:p>
          </p:txBody>
        </p:sp>
        <p:sp>
          <p:nvSpPr>
            <p:cNvPr id="30" name="object 30">
              <a:extLst>
                <a:ext uri="{FF2B5EF4-FFF2-40B4-BE49-F238E27FC236}">
                  <a16:creationId xmlns:a16="http://schemas.microsoft.com/office/drawing/2014/main" id="{1BDC1988-67F1-079F-2E1A-2F9A72472F22}"/>
                </a:ext>
              </a:extLst>
            </p:cNvPr>
            <p:cNvSpPr/>
            <p:nvPr/>
          </p:nvSpPr>
          <p:spPr>
            <a:xfrm>
              <a:off x="14376117" y="7612333"/>
              <a:ext cx="3473450" cy="537210"/>
            </a:xfrm>
            <a:custGeom>
              <a:avLst/>
              <a:gdLst/>
              <a:ahLst/>
              <a:cxnLst/>
              <a:rect l="l" t="t" r="r" b="b"/>
              <a:pathLst>
                <a:path w="3473450" h="537209">
                  <a:moveTo>
                    <a:pt x="0" y="0"/>
                  </a:moveTo>
                  <a:lnTo>
                    <a:pt x="3473143" y="0"/>
                  </a:lnTo>
                  <a:lnTo>
                    <a:pt x="3473143" y="536796"/>
                  </a:lnTo>
                  <a:lnTo>
                    <a:pt x="0" y="536796"/>
                  </a:lnTo>
                  <a:lnTo>
                    <a:pt x="0" y="0"/>
                  </a:lnTo>
                  <a:close/>
                </a:path>
              </a:pathLst>
            </a:custGeom>
            <a:ln w="418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637"/>
            </a:p>
          </p:txBody>
        </p:sp>
      </p:grpSp>
      <p:sp>
        <p:nvSpPr>
          <p:cNvPr id="31" name="object 31">
            <a:extLst>
              <a:ext uri="{FF2B5EF4-FFF2-40B4-BE49-F238E27FC236}">
                <a16:creationId xmlns:a16="http://schemas.microsoft.com/office/drawing/2014/main" id="{88A33E23-C5D8-340B-F494-3B0807359FE8}"/>
              </a:ext>
            </a:extLst>
          </p:cNvPr>
          <p:cNvSpPr txBox="1"/>
          <p:nvPr/>
        </p:nvSpPr>
        <p:spPr>
          <a:xfrm>
            <a:off x="4422488" y="1979199"/>
            <a:ext cx="1861017" cy="277307"/>
          </a:xfrm>
          <a:prstGeom prst="rect">
            <a:avLst/>
          </a:prstGeom>
        </p:spPr>
        <p:txBody>
          <a:bodyPr vert="horz" wrap="square" lIns="0" tIns="7798" rIns="0" bIns="0" rtlCol="0">
            <a:spAutoFit/>
          </a:bodyPr>
          <a:lstStyle/>
          <a:p>
            <a:pPr marL="17328">
              <a:spcBef>
                <a:spcPts val="61"/>
              </a:spcBef>
              <a:tabLst>
                <a:tab pos="427710" algn="l"/>
              </a:tabLst>
            </a:pPr>
            <a:r>
              <a:rPr sz="1751" i="1" spc="-9" dirty="0">
                <a:solidFill>
                  <a:srgbClr val="5E5E5E"/>
                </a:solidFill>
                <a:latin typeface="Times New Roman"/>
                <a:cs typeface="Times New Roman"/>
              </a:rPr>
              <a:t>k</a:t>
            </a:r>
            <a:r>
              <a:rPr sz="1876" i="1" spc="-14" baseline="-19191" dirty="0">
                <a:solidFill>
                  <a:srgbClr val="5E5E5E"/>
                </a:solidFill>
                <a:latin typeface="Times New Roman"/>
                <a:cs typeface="Times New Roman"/>
              </a:rPr>
              <a:t>new</a:t>
            </a:r>
            <a:r>
              <a:rPr sz="1876" i="1" baseline="-19191" dirty="0">
                <a:solidFill>
                  <a:srgbClr val="5E5E5E"/>
                </a:solidFill>
                <a:latin typeface="Times New Roman"/>
                <a:cs typeface="Times New Roman"/>
              </a:rPr>
              <a:t>	</a:t>
            </a:r>
            <a:r>
              <a:rPr sz="1751" spc="231" dirty="0">
                <a:solidFill>
                  <a:srgbClr val="5E5E5E"/>
                </a:solidFill>
                <a:latin typeface="Cambria"/>
                <a:cs typeface="Cambria"/>
              </a:rPr>
              <a:t>=</a:t>
            </a:r>
            <a:r>
              <a:rPr sz="1751" spc="93" dirty="0">
                <a:solidFill>
                  <a:srgbClr val="5E5E5E"/>
                </a:solidFill>
                <a:latin typeface="Cambria"/>
                <a:cs typeface="Cambria"/>
              </a:rPr>
              <a:t> </a:t>
            </a:r>
            <a:r>
              <a:rPr sz="1751" i="1" dirty="0">
                <a:solidFill>
                  <a:srgbClr val="5E5E5E"/>
                </a:solidFill>
                <a:latin typeface="Times New Roman"/>
                <a:cs typeface="Times New Roman"/>
              </a:rPr>
              <a:t>W</a:t>
            </a:r>
            <a:r>
              <a:rPr sz="1876" i="1" baseline="-19191" dirty="0">
                <a:solidFill>
                  <a:srgbClr val="5E5E5E"/>
                </a:solidFill>
                <a:latin typeface="Times New Roman"/>
                <a:cs typeface="Times New Roman"/>
              </a:rPr>
              <a:t>k</a:t>
            </a:r>
            <a:r>
              <a:rPr sz="1751" b="1" dirty="0">
                <a:solidFill>
                  <a:srgbClr val="5E5E5E"/>
                </a:solidFill>
                <a:latin typeface="Times New Roman"/>
                <a:cs typeface="Times New Roman"/>
              </a:rPr>
              <a:t>x</a:t>
            </a:r>
            <a:r>
              <a:rPr sz="1751" dirty="0">
                <a:solidFill>
                  <a:srgbClr val="5E5E5E"/>
                </a:solidFill>
                <a:latin typeface="Cambria"/>
                <a:cs typeface="Cambria"/>
              </a:rPr>
              <a:t>[:</a:t>
            </a:r>
            <a:r>
              <a:rPr sz="1751" spc="100" dirty="0">
                <a:solidFill>
                  <a:srgbClr val="5E5E5E"/>
                </a:solidFill>
                <a:latin typeface="Cambria"/>
                <a:cs typeface="Cambria"/>
              </a:rPr>
              <a:t> </a:t>
            </a:r>
            <a:r>
              <a:rPr sz="1751" spc="77" dirty="0">
                <a:solidFill>
                  <a:srgbClr val="5E5E5E"/>
                </a:solidFill>
                <a:latin typeface="Cambria"/>
                <a:cs typeface="Cambria"/>
              </a:rPr>
              <a:t>,</a:t>
            </a:r>
            <a:r>
              <a:rPr sz="1751" spc="100" dirty="0">
                <a:solidFill>
                  <a:srgbClr val="5E5E5E"/>
                </a:solidFill>
                <a:latin typeface="Cambria"/>
                <a:cs typeface="Cambria"/>
              </a:rPr>
              <a:t> </a:t>
            </a:r>
            <a:r>
              <a:rPr sz="1751" spc="27" dirty="0">
                <a:solidFill>
                  <a:srgbClr val="5E5E5E"/>
                </a:solidFill>
                <a:latin typeface="Cambria"/>
                <a:cs typeface="Cambria"/>
              </a:rPr>
              <a:t>:</a:t>
            </a:r>
            <a:r>
              <a:rPr sz="1751" spc="98" dirty="0">
                <a:solidFill>
                  <a:srgbClr val="5E5E5E"/>
                </a:solidFill>
                <a:latin typeface="Cambria"/>
                <a:cs typeface="Cambria"/>
              </a:rPr>
              <a:t> </a:t>
            </a:r>
            <a:r>
              <a:rPr sz="1751" spc="-196" dirty="0">
                <a:solidFill>
                  <a:srgbClr val="5E5E5E"/>
                </a:solidFill>
                <a:latin typeface="Lucida Sans Unicode"/>
                <a:cs typeface="Lucida Sans Unicode"/>
              </a:rPr>
              <a:t>−</a:t>
            </a:r>
            <a:r>
              <a:rPr sz="1751" spc="-161" dirty="0">
                <a:solidFill>
                  <a:srgbClr val="5E5E5E"/>
                </a:solidFill>
                <a:latin typeface="Lucida Sans Unicode"/>
                <a:cs typeface="Lucida Sans Unicode"/>
              </a:rPr>
              <a:t> </a:t>
            </a:r>
            <a:r>
              <a:rPr sz="1751" spc="-11" dirty="0">
                <a:solidFill>
                  <a:srgbClr val="5E5E5E"/>
                </a:solidFill>
                <a:latin typeface="Cambria"/>
                <a:cs typeface="Cambria"/>
              </a:rPr>
              <a:t>1]</a:t>
            </a:r>
            <a:endParaRPr sz="1751">
              <a:latin typeface="Cambria"/>
              <a:cs typeface="Cambria"/>
            </a:endParaRPr>
          </a:p>
        </p:txBody>
      </p:sp>
      <p:sp>
        <p:nvSpPr>
          <p:cNvPr id="32" name="object 32">
            <a:extLst>
              <a:ext uri="{FF2B5EF4-FFF2-40B4-BE49-F238E27FC236}">
                <a16:creationId xmlns:a16="http://schemas.microsoft.com/office/drawing/2014/main" id="{14441C94-E58C-AA04-EC98-58CB3B43E853}"/>
              </a:ext>
            </a:extLst>
          </p:cNvPr>
          <p:cNvSpPr txBox="1"/>
          <p:nvPr/>
        </p:nvSpPr>
        <p:spPr>
          <a:xfrm>
            <a:off x="6400264" y="3826790"/>
            <a:ext cx="1856396" cy="277307"/>
          </a:xfrm>
          <a:prstGeom prst="rect">
            <a:avLst/>
          </a:prstGeom>
        </p:spPr>
        <p:txBody>
          <a:bodyPr vert="horz" wrap="square" lIns="0" tIns="7798" rIns="0" bIns="0" rtlCol="0">
            <a:spAutoFit/>
          </a:bodyPr>
          <a:lstStyle/>
          <a:p>
            <a:pPr marL="17328">
              <a:spcBef>
                <a:spcPts val="61"/>
              </a:spcBef>
              <a:tabLst>
                <a:tab pos="427710" algn="l"/>
              </a:tabLst>
            </a:pPr>
            <a:r>
              <a:rPr sz="1751" i="1" spc="-9" dirty="0">
                <a:solidFill>
                  <a:srgbClr val="5E5E5E"/>
                </a:solidFill>
                <a:latin typeface="Times New Roman"/>
                <a:cs typeface="Times New Roman"/>
              </a:rPr>
              <a:t>v</a:t>
            </a:r>
            <a:r>
              <a:rPr sz="1876" i="1" spc="-14" baseline="-19191" dirty="0">
                <a:solidFill>
                  <a:srgbClr val="5E5E5E"/>
                </a:solidFill>
                <a:latin typeface="Times New Roman"/>
                <a:cs typeface="Times New Roman"/>
              </a:rPr>
              <a:t>new</a:t>
            </a:r>
            <a:r>
              <a:rPr sz="1876" i="1" baseline="-19191" dirty="0">
                <a:solidFill>
                  <a:srgbClr val="5E5E5E"/>
                </a:solidFill>
                <a:latin typeface="Times New Roman"/>
                <a:cs typeface="Times New Roman"/>
              </a:rPr>
              <a:t>	</a:t>
            </a:r>
            <a:r>
              <a:rPr sz="1751" spc="231" dirty="0">
                <a:solidFill>
                  <a:srgbClr val="5E5E5E"/>
                </a:solidFill>
                <a:latin typeface="Cambria"/>
                <a:cs typeface="Cambria"/>
              </a:rPr>
              <a:t>=</a:t>
            </a:r>
            <a:r>
              <a:rPr sz="1751" spc="80" dirty="0">
                <a:solidFill>
                  <a:srgbClr val="5E5E5E"/>
                </a:solidFill>
                <a:latin typeface="Cambria"/>
                <a:cs typeface="Cambria"/>
              </a:rPr>
              <a:t> </a:t>
            </a:r>
            <a:r>
              <a:rPr sz="1751" i="1" dirty="0">
                <a:solidFill>
                  <a:srgbClr val="5E5E5E"/>
                </a:solidFill>
                <a:latin typeface="Times New Roman"/>
                <a:cs typeface="Times New Roman"/>
              </a:rPr>
              <a:t>W</a:t>
            </a:r>
            <a:r>
              <a:rPr sz="1876" i="1" baseline="-19191" dirty="0">
                <a:solidFill>
                  <a:srgbClr val="5E5E5E"/>
                </a:solidFill>
                <a:latin typeface="Times New Roman"/>
                <a:cs typeface="Times New Roman"/>
              </a:rPr>
              <a:t>v</a:t>
            </a:r>
            <a:r>
              <a:rPr sz="1751" b="1" dirty="0">
                <a:solidFill>
                  <a:srgbClr val="5E5E5E"/>
                </a:solidFill>
                <a:latin typeface="Times New Roman"/>
                <a:cs typeface="Times New Roman"/>
              </a:rPr>
              <a:t>x</a:t>
            </a:r>
            <a:r>
              <a:rPr sz="1751" dirty="0">
                <a:solidFill>
                  <a:srgbClr val="5E5E5E"/>
                </a:solidFill>
                <a:latin typeface="Cambria"/>
                <a:cs typeface="Cambria"/>
              </a:rPr>
              <a:t>[:</a:t>
            </a:r>
            <a:r>
              <a:rPr sz="1751" spc="93" dirty="0">
                <a:solidFill>
                  <a:srgbClr val="5E5E5E"/>
                </a:solidFill>
                <a:latin typeface="Cambria"/>
                <a:cs typeface="Cambria"/>
              </a:rPr>
              <a:t> </a:t>
            </a:r>
            <a:r>
              <a:rPr sz="1751" spc="77" dirty="0">
                <a:solidFill>
                  <a:srgbClr val="5E5E5E"/>
                </a:solidFill>
                <a:latin typeface="Cambria"/>
                <a:cs typeface="Cambria"/>
              </a:rPr>
              <a:t>,</a:t>
            </a:r>
            <a:r>
              <a:rPr sz="1751" spc="91" dirty="0">
                <a:solidFill>
                  <a:srgbClr val="5E5E5E"/>
                </a:solidFill>
                <a:latin typeface="Cambria"/>
                <a:cs typeface="Cambria"/>
              </a:rPr>
              <a:t> </a:t>
            </a:r>
            <a:r>
              <a:rPr sz="1751" spc="27" dirty="0">
                <a:solidFill>
                  <a:srgbClr val="5E5E5E"/>
                </a:solidFill>
                <a:latin typeface="Cambria"/>
                <a:cs typeface="Cambria"/>
              </a:rPr>
              <a:t>:</a:t>
            </a:r>
            <a:r>
              <a:rPr sz="1751" spc="91" dirty="0">
                <a:solidFill>
                  <a:srgbClr val="5E5E5E"/>
                </a:solidFill>
                <a:latin typeface="Cambria"/>
                <a:cs typeface="Cambria"/>
              </a:rPr>
              <a:t> </a:t>
            </a:r>
            <a:r>
              <a:rPr sz="1751" spc="-196" dirty="0">
                <a:solidFill>
                  <a:srgbClr val="5E5E5E"/>
                </a:solidFill>
                <a:latin typeface="Lucida Sans Unicode"/>
                <a:cs typeface="Lucida Sans Unicode"/>
              </a:rPr>
              <a:t>−</a:t>
            </a:r>
            <a:r>
              <a:rPr sz="1751" spc="-161" dirty="0">
                <a:solidFill>
                  <a:srgbClr val="5E5E5E"/>
                </a:solidFill>
                <a:latin typeface="Lucida Sans Unicode"/>
                <a:cs typeface="Lucida Sans Unicode"/>
              </a:rPr>
              <a:t> </a:t>
            </a:r>
            <a:r>
              <a:rPr sz="1751" spc="-11" dirty="0">
                <a:solidFill>
                  <a:srgbClr val="5E5E5E"/>
                </a:solidFill>
                <a:latin typeface="Cambria"/>
                <a:cs typeface="Cambria"/>
              </a:rPr>
              <a:t>1]</a:t>
            </a:r>
            <a:endParaRPr sz="1751">
              <a:latin typeface="Cambria"/>
              <a:cs typeface="Cambria"/>
            </a:endParaRPr>
          </a:p>
        </p:txBody>
      </p:sp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0F46A657-DA6F-3DE6-44B9-8DD53C28CCA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b="1" dirty="0"/>
              <a:t>Question:</a:t>
            </a:r>
            <a:r>
              <a:rPr lang="en-US" dirty="0"/>
              <a:t> How much memory does this K, V cache require?</a:t>
            </a:r>
          </a:p>
        </p:txBody>
      </p:sp>
      <p:sp>
        <p:nvSpPr>
          <p:cNvPr id="40" name="object 40">
            <a:extLst>
              <a:ext uri="{FF2B5EF4-FFF2-40B4-BE49-F238E27FC236}">
                <a16:creationId xmlns:a16="http://schemas.microsoft.com/office/drawing/2014/main" id="{358AF8BE-6233-1F83-4FB3-6AEA5B0A1AA6}"/>
              </a:ext>
            </a:extLst>
          </p:cNvPr>
          <p:cNvSpPr txBox="1">
            <a:spLocks noGrp="1"/>
          </p:cNvSpPr>
          <p:nvPr>
            <p:ph type="sldNum" sz="quarter" idx="4294967295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ctr" anchorCtr="0">
            <a:normAutofit fontScale="2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65100">
              <a:lnSpc>
                <a:spcPts val="1975"/>
              </a:lnSpc>
            </a:pPr>
            <a:fld id="{00000000-1234-1234-1234-123412341234}" type="slidenum">
              <a:rPr lang="en" smtClean="0"/>
              <a:pPr marL="165100">
                <a:lnSpc>
                  <a:spcPts val="1975"/>
                </a:lnSpc>
              </a:pPr>
              <a:t>66</a:t>
            </a:fld>
            <a:endParaRPr spc="-11" dirty="0"/>
          </a:p>
        </p:txBody>
      </p:sp>
      <p:sp>
        <p:nvSpPr>
          <p:cNvPr id="39" name="object 39">
            <a:extLst>
              <a:ext uri="{FF2B5EF4-FFF2-40B4-BE49-F238E27FC236}">
                <a16:creationId xmlns:a16="http://schemas.microsoft.com/office/drawing/2014/main" id="{3159FACB-69D5-3980-ED76-67E44C0A192B}"/>
              </a:ext>
            </a:extLst>
          </p:cNvPr>
          <p:cNvSpPr txBox="1"/>
          <p:nvPr/>
        </p:nvSpPr>
        <p:spPr>
          <a:xfrm>
            <a:off x="2194904" y="4451873"/>
            <a:ext cx="2198911" cy="3206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776">
              <a:lnSpc>
                <a:spcPts val="2508"/>
              </a:lnSpc>
            </a:pPr>
            <a:r>
              <a:rPr sz="2138" dirty="0"/>
              <a:t>The</a:t>
            </a:r>
            <a:r>
              <a:rPr sz="2138" spc="-23" dirty="0"/>
              <a:t> </a:t>
            </a:r>
            <a:r>
              <a:rPr sz="2138" spc="36" dirty="0">
                <a:solidFill>
                  <a:srgbClr val="929292"/>
                </a:solidFill>
              </a:rPr>
              <a:t>cat</a:t>
            </a:r>
            <a:r>
              <a:rPr sz="2138" spc="-23" dirty="0">
                <a:solidFill>
                  <a:srgbClr val="929292"/>
                </a:solidFill>
              </a:rPr>
              <a:t> </a:t>
            </a:r>
            <a:r>
              <a:rPr sz="2138" dirty="0">
                <a:solidFill>
                  <a:srgbClr val="929292"/>
                </a:solidFill>
              </a:rPr>
              <a:t>sat</a:t>
            </a:r>
            <a:r>
              <a:rPr sz="2138" spc="-23" dirty="0">
                <a:solidFill>
                  <a:srgbClr val="929292"/>
                </a:solidFill>
              </a:rPr>
              <a:t> </a:t>
            </a:r>
            <a:r>
              <a:rPr sz="2138" dirty="0">
                <a:solidFill>
                  <a:srgbClr val="929292"/>
                </a:solidFill>
              </a:rPr>
              <a:t>on</a:t>
            </a:r>
            <a:r>
              <a:rPr sz="2138" spc="-23" dirty="0">
                <a:solidFill>
                  <a:srgbClr val="929292"/>
                </a:solidFill>
              </a:rPr>
              <a:t> </a:t>
            </a:r>
            <a:r>
              <a:rPr sz="2138" spc="-11" dirty="0">
                <a:solidFill>
                  <a:srgbClr val="929292"/>
                </a:solidFill>
              </a:rPr>
              <a:t>the</a:t>
            </a:r>
            <a:endParaRPr sz="2138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FC776A37-CC39-D293-727D-418ACA7D1B8A}"/>
                  </a:ext>
                </a:extLst>
              </p:cNvPr>
              <p:cNvSpPr txBox="1"/>
              <p:nvPr/>
            </p:nvSpPr>
            <p:spPr>
              <a:xfrm>
                <a:off x="6045382" y="823689"/>
                <a:ext cx="3553457" cy="12352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143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altLang="zh-TW" sz="140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14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400" b="1" i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𝐖</m:t>
                          </m:r>
                        </m:e>
                        <m:sup>
                          <m:r>
                            <a:rPr lang="en-US" altLang="zh-TW" sz="14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sup>
                      </m:sSup>
                      <m:r>
                        <a:rPr lang="en-US" altLang="zh-TW" sz="1400" b="1" i="0" smtClean="0">
                          <a:latin typeface="Cambria Math" panose="02040503050406030204" pitchFamily="18" charset="0"/>
                        </a:rPr>
                        <m:t>𝐱</m:t>
                      </m:r>
                    </m:oMath>
                  </m:oMathPara>
                </a14:m>
                <a:endParaRPr lang="en-US" altLang="zh-TW" sz="1400" b="1" dirty="0">
                  <a:latin typeface="Corbel" panose="020B0503020204020204" pitchFamily="34" charset="0"/>
                </a:endParaRPr>
              </a:p>
              <a:p>
                <a:pPr marL="1143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en-US" altLang="zh-TW" sz="140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14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400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𝐖</m:t>
                          </m:r>
                        </m:e>
                        <m:sup>
                          <m:r>
                            <a:rPr lang="en-US" altLang="zh-TW" sz="14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</m:sSup>
                      <m:r>
                        <a:rPr lang="en-US" altLang="zh-TW" sz="1400" b="1" i="0" smtClean="0">
                          <a:latin typeface="Cambria Math" panose="02040503050406030204" pitchFamily="18" charset="0"/>
                        </a:rPr>
                        <m:t>𝐱</m:t>
                      </m:r>
                    </m:oMath>
                  </m:oMathPara>
                </a14:m>
                <a:endParaRPr lang="en-US" altLang="zh-TW" sz="1400" b="1" dirty="0">
                  <a:latin typeface="Corbel" panose="020B0503020204020204" pitchFamily="34" charset="0"/>
                </a:endParaRPr>
              </a:p>
              <a:p>
                <a:pPr marL="1143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altLang="zh-TW" sz="140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14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400" b="1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𝐖</m:t>
                          </m:r>
                        </m:e>
                        <m:sup>
                          <m:r>
                            <a:rPr lang="en-US" altLang="zh-TW" sz="140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sup>
                      </m:sSup>
                      <m:r>
                        <a:rPr lang="en-US" altLang="zh-TW" sz="1400" b="1" i="0" smtClean="0">
                          <a:latin typeface="Cambria Math" panose="02040503050406030204" pitchFamily="18" charset="0"/>
                        </a:rPr>
                        <m:t>𝐱</m:t>
                      </m:r>
                    </m:oMath>
                  </m:oMathPara>
                </a14:m>
                <a:endParaRPr lang="en-US" b="1" dirty="0">
                  <a:latin typeface="Corbel" panose="020B0503020204020204" pitchFamily="34" charset="0"/>
                  <a:cs typeface="Calibri"/>
                </a:endParaRPr>
              </a:p>
              <a:p>
                <a:pPr marL="1143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400" b="0" i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Attention</m:t>
                      </m:r>
                      <m:r>
                        <a:rPr lang="en-US" sz="1400" b="0" i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TW" b="1"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1400" b="0" i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140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1400" smtClean="0">
                          <a:latin typeface="Cambria Math" panose="02040503050406030204" pitchFamily="18" charset="0"/>
                        </a:rPr>
                        <m:t>softmax</m:t>
                      </m:r>
                      <m:d>
                        <m:d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  <m:r>
                                    <a:rPr lang="en-US" sz="140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p>
                                  <m:r>
                                    <m:rPr>
                                      <m:sty m:val="p"/>
                                    </m:rPr>
                                    <a:rPr lang="en-US" sz="1400" smtClean="0">
                                      <a:latin typeface="Cambria Math" panose="02040503050406030204" pitchFamily="18" charset="0"/>
                                    </a:rPr>
                                    <m:t>T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√</m:t>
                              </m:r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den>
                          </m:f>
                        </m:e>
                      </m:d>
                      <m:r>
                        <a:rPr lang="en-US" sz="140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en-US" sz="1400" dirty="0">
                  <a:latin typeface="Corbel" panose="020B0503020204020204" pitchFamily="34" charset="0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FC776A37-CC39-D293-727D-418ACA7D1B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5382" y="823689"/>
                <a:ext cx="3553457" cy="123527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object 2">
            <a:extLst>
              <a:ext uri="{FF2B5EF4-FFF2-40B4-BE49-F238E27FC236}">
                <a16:creationId xmlns:a16="http://schemas.microsoft.com/office/drawing/2014/main" id="{B029D299-13DB-E6BC-EE8F-990A4E21CB5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vert="horz" wrap="square" lIns="0" tIns="6065" rIns="0" bIns="0" rtlCol="0">
            <a:spAutoFit/>
          </a:bodyPr>
          <a:lstStyle/>
          <a:p>
            <a:pPr marL="5776">
              <a:lnSpc>
                <a:spcPct val="100000"/>
              </a:lnSpc>
              <a:spcBef>
                <a:spcPts val="48"/>
              </a:spcBef>
            </a:pPr>
            <a:r>
              <a:rPr dirty="0"/>
              <a:t>Making</a:t>
            </a:r>
            <a:r>
              <a:rPr spc="-32" dirty="0"/>
              <a:t> </a:t>
            </a:r>
            <a:r>
              <a:rPr dirty="0"/>
              <a:t>decoding</a:t>
            </a:r>
            <a:r>
              <a:rPr spc="-27" dirty="0"/>
              <a:t> </a:t>
            </a:r>
            <a:r>
              <a:rPr dirty="0"/>
              <a:t>more</a:t>
            </a:r>
            <a:r>
              <a:rPr spc="-25" dirty="0"/>
              <a:t> </a:t>
            </a:r>
            <a:r>
              <a:rPr spc="-5" dirty="0"/>
              <a:t>efficient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D5078E9-317F-E017-BDAB-329E8E2B2EF6}"/>
              </a:ext>
            </a:extLst>
          </p:cNvPr>
          <p:cNvSpPr txBox="1"/>
          <p:nvPr/>
        </p:nvSpPr>
        <p:spPr>
          <a:xfrm>
            <a:off x="7139941" y="4496289"/>
            <a:ext cx="211727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[Slide credit: Arman Cohan]</a:t>
            </a:r>
          </a:p>
        </p:txBody>
      </p:sp>
    </p:spTree>
    <p:extLst>
      <p:ext uri="{BB962C8B-B14F-4D97-AF65-F5344CB8AC3E}">
        <p14:creationId xmlns:p14="http://schemas.microsoft.com/office/powerpoint/2010/main" val="2753310720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8B14F-042B-645C-65F4-8338B6541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DF6EF6-A3F0-CBFA-F7BC-EE1CE87E9BE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1800" dirty="0"/>
              <a:t>This is a very generic Transformer! </a:t>
            </a:r>
          </a:p>
          <a:p>
            <a:r>
              <a:rPr lang="en-US" sz="1800" dirty="0"/>
              <a:t>We will implement this in HW5 to build a simple Transformer Language Model!! </a:t>
            </a:r>
          </a:p>
          <a:p>
            <a:pPr marL="0" indent="0">
              <a:buNone/>
            </a:pPr>
            <a:r>
              <a:rPr lang="en-US" sz="1800" dirty="0"/>
              <a:t> </a:t>
            </a:r>
          </a:p>
          <a:p>
            <a:endParaRPr lang="en-US" sz="1800" dirty="0"/>
          </a:p>
          <a:p>
            <a:r>
              <a:rPr lang="en-US" sz="1800" b="1" dirty="0"/>
              <a:t>Next: </a:t>
            </a:r>
          </a:p>
          <a:p>
            <a:pPr lvl="1"/>
            <a:r>
              <a:rPr lang="en-US" sz="1800" dirty="0"/>
              <a:t>Architectural variants </a:t>
            </a:r>
          </a:p>
          <a:p>
            <a:pPr lvl="1"/>
            <a:r>
              <a:rPr lang="en-US" sz="1800" dirty="0"/>
              <a:t>Efficiency issues. </a:t>
            </a:r>
          </a:p>
          <a:p>
            <a:pPr lvl="1"/>
            <a:r>
              <a:rPr lang="en-US" sz="1800" dirty="0"/>
              <a:t>… </a:t>
            </a:r>
          </a:p>
        </p:txBody>
      </p:sp>
    </p:spTree>
    <p:extLst>
      <p:ext uri="{BB962C8B-B14F-4D97-AF65-F5344CB8AC3E}">
        <p14:creationId xmlns:p14="http://schemas.microsoft.com/office/powerpoint/2010/main" val="173950108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C8604F4-C856-657D-CD64-B182A756E0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algn="ctr"/>
            <a:r>
              <a:rPr lang="en-US" sz="6000" dirty="0"/>
              <a:t>Transformer Architectural Variants 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A692B9-35D9-AC51-4740-5E58DA63996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ãTransformerãçåçæå°çµæ">
            <a:extLst>
              <a:ext uri="{FF2B5EF4-FFF2-40B4-BE49-F238E27FC236}">
                <a16:creationId xmlns:a16="http://schemas.microsoft.com/office/drawing/2014/main" id="{EFB0D17E-1792-3178-2F01-8EBE1AB26A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4262"/>
          <a:stretch/>
        </p:blipFill>
        <p:spPr bwMode="auto">
          <a:xfrm>
            <a:off x="7524207" y="11701"/>
            <a:ext cx="1321526" cy="1400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2888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11249" y="1379837"/>
            <a:ext cx="5118138" cy="271827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065" rIns="0" bIns="0" rtlCol="0">
            <a:spAutoFit/>
          </a:bodyPr>
          <a:lstStyle/>
          <a:p>
            <a:pPr marL="5776">
              <a:lnSpc>
                <a:spcPct val="100000"/>
              </a:lnSpc>
              <a:spcBef>
                <a:spcPts val="48"/>
              </a:spcBef>
            </a:pPr>
            <a:r>
              <a:rPr spc="-20" dirty="0"/>
              <a:t>Encoder-</a:t>
            </a:r>
            <a:r>
              <a:rPr spc="-5" dirty="0"/>
              <a:t>decoder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B4DB0A4-FA34-64BA-9EDF-8BD4DB022E5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3919" y="1390650"/>
            <a:ext cx="3683357" cy="3077573"/>
          </a:xfrm>
        </p:spPr>
        <p:txBody>
          <a:bodyPr/>
          <a:lstStyle/>
          <a:p>
            <a:pPr marL="188585" marR="13862" indent="-171546">
              <a:lnSpc>
                <a:spcPts val="2342"/>
              </a:lnSpc>
              <a:spcBef>
                <a:spcPts val="271"/>
              </a:spcBef>
              <a:buFont typeface="Arial"/>
              <a:buChar char="•"/>
              <a:tabLst>
                <a:tab pos="188874" algn="l"/>
              </a:tabLst>
            </a:pPr>
            <a:r>
              <a:rPr lang="en-US" sz="1600" dirty="0">
                <a:latin typeface="Calibri"/>
                <a:cs typeface="Calibri"/>
              </a:rPr>
              <a:t>It</a:t>
            </a:r>
            <a:r>
              <a:rPr lang="en-US" sz="1600" spc="-18" dirty="0"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is</a:t>
            </a:r>
            <a:r>
              <a:rPr lang="en-US" sz="1600" spc="-18" dirty="0"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possible</a:t>
            </a:r>
            <a:r>
              <a:rPr lang="en-US" sz="1600" spc="-18" dirty="0"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to</a:t>
            </a:r>
            <a:r>
              <a:rPr lang="en-US" sz="1600" spc="-18" dirty="0"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have</a:t>
            </a:r>
            <a:r>
              <a:rPr lang="en-US" sz="1600" spc="-18" dirty="0"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two</a:t>
            </a:r>
            <a:r>
              <a:rPr lang="en-US" sz="1600" spc="-18" dirty="0">
                <a:latin typeface="Calibri"/>
                <a:cs typeface="Calibri"/>
              </a:rPr>
              <a:t> </a:t>
            </a:r>
            <a:r>
              <a:rPr lang="en-US" sz="1600" spc="-5" dirty="0">
                <a:latin typeface="Calibri"/>
                <a:cs typeface="Calibri"/>
              </a:rPr>
              <a:t>stacks </a:t>
            </a:r>
            <a:r>
              <a:rPr lang="en-US" sz="1600" dirty="0">
                <a:latin typeface="Calibri"/>
                <a:cs typeface="Calibri"/>
              </a:rPr>
              <a:t>of</a:t>
            </a:r>
            <a:r>
              <a:rPr lang="en-US" sz="1600" spc="-64" dirty="0"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transformer</a:t>
            </a:r>
            <a:r>
              <a:rPr lang="en-US" sz="1600" spc="-59" dirty="0">
                <a:latin typeface="Calibri"/>
                <a:cs typeface="Calibri"/>
              </a:rPr>
              <a:t> </a:t>
            </a:r>
            <a:r>
              <a:rPr lang="en-US" sz="1600" spc="-5" dirty="0">
                <a:latin typeface="Calibri"/>
                <a:cs typeface="Calibri"/>
              </a:rPr>
              <a:t>layers</a:t>
            </a:r>
            <a:endParaRPr lang="en-US" sz="1600" dirty="0">
              <a:latin typeface="Calibri"/>
              <a:cs typeface="Calibri"/>
            </a:endParaRPr>
          </a:p>
          <a:p>
            <a:pPr marL="188585" indent="-171546">
              <a:spcBef>
                <a:spcPts val="530"/>
              </a:spcBef>
              <a:buFont typeface="Arial"/>
              <a:buChar char="•"/>
              <a:tabLst>
                <a:tab pos="188874" algn="l"/>
              </a:tabLst>
            </a:pPr>
            <a:r>
              <a:rPr lang="en-US" sz="1600" dirty="0">
                <a:latin typeface="Calibri"/>
                <a:cs typeface="Calibri"/>
              </a:rPr>
              <a:t>The</a:t>
            </a:r>
            <a:r>
              <a:rPr lang="en-US" sz="1600" spc="-20" dirty="0"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encoder</a:t>
            </a:r>
            <a:r>
              <a:rPr lang="en-US" sz="1600" spc="-18" dirty="0"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is</a:t>
            </a:r>
            <a:r>
              <a:rPr lang="en-US" sz="1600" spc="-18" dirty="0"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as</a:t>
            </a:r>
            <a:r>
              <a:rPr lang="en-US" sz="1600" spc="-18" dirty="0"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we’ve</a:t>
            </a:r>
            <a:r>
              <a:rPr lang="en-US" sz="1600" spc="-18" dirty="0">
                <a:latin typeface="Calibri"/>
                <a:cs typeface="Calibri"/>
              </a:rPr>
              <a:t> </a:t>
            </a:r>
            <a:r>
              <a:rPr lang="en-US" sz="1600" spc="-9" dirty="0">
                <a:latin typeface="Calibri"/>
                <a:cs typeface="Calibri"/>
              </a:rPr>
              <a:t>seen</a:t>
            </a:r>
            <a:endParaRPr lang="en-US" sz="1600" dirty="0">
              <a:latin typeface="Calibri"/>
              <a:cs typeface="Calibri"/>
            </a:endParaRPr>
          </a:p>
          <a:p>
            <a:pPr marL="188585" marR="443016" indent="-171546">
              <a:lnSpc>
                <a:spcPts val="2342"/>
              </a:lnSpc>
              <a:spcBef>
                <a:spcPts val="791"/>
              </a:spcBef>
              <a:buFont typeface="Arial"/>
              <a:buChar char="•"/>
              <a:tabLst>
                <a:tab pos="188874" algn="l"/>
              </a:tabLst>
            </a:pPr>
            <a:r>
              <a:rPr lang="en-US" sz="1600" dirty="0">
                <a:latin typeface="Calibri"/>
                <a:cs typeface="Calibri"/>
              </a:rPr>
              <a:t>We</a:t>
            </a:r>
            <a:r>
              <a:rPr lang="en-US" sz="1600" spc="-25" dirty="0"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can</a:t>
            </a:r>
            <a:r>
              <a:rPr lang="en-US" sz="1600" spc="-20" dirty="0"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also</a:t>
            </a:r>
            <a:r>
              <a:rPr lang="en-US" sz="1600" spc="-18" dirty="0"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add</a:t>
            </a:r>
            <a:r>
              <a:rPr lang="en-US" sz="1600" spc="-20" dirty="0"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a</a:t>
            </a:r>
            <a:r>
              <a:rPr lang="en-US" sz="1600" spc="-18" dirty="0">
                <a:latin typeface="Calibri"/>
                <a:cs typeface="Calibri"/>
              </a:rPr>
              <a:t> </a:t>
            </a:r>
            <a:r>
              <a:rPr lang="en-US" sz="1600" spc="-5" dirty="0">
                <a:latin typeface="Calibri"/>
                <a:cs typeface="Calibri"/>
              </a:rPr>
              <a:t>decoder </a:t>
            </a:r>
            <a:r>
              <a:rPr lang="en-US" sz="1600" dirty="0">
                <a:latin typeface="Calibri"/>
                <a:cs typeface="Calibri"/>
              </a:rPr>
              <a:t>layer</a:t>
            </a:r>
            <a:r>
              <a:rPr lang="en-US" sz="1600" spc="-32" dirty="0"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that</a:t>
            </a:r>
            <a:r>
              <a:rPr lang="en-US" sz="1600" spc="-30" dirty="0"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is</a:t>
            </a:r>
            <a:r>
              <a:rPr lang="en-US" sz="1600" spc="-30" dirty="0"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identical</a:t>
            </a:r>
            <a:r>
              <a:rPr lang="en-US" sz="1600" spc="-30" dirty="0"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to</a:t>
            </a:r>
            <a:r>
              <a:rPr lang="en-US" sz="1600" spc="-30" dirty="0">
                <a:latin typeface="Calibri"/>
                <a:cs typeface="Calibri"/>
              </a:rPr>
              <a:t> </a:t>
            </a:r>
            <a:r>
              <a:rPr lang="en-US" sz="1600" spc="-11" dirty="0">
                <a:latin typeface="Calibri"/>
                <a:cs typeface="Calibri"/>
              </a:rPr>
              <a:t>the </a:t>
            </a:r>
            <a:r>
              <a:rPr lang="en-US" sz="1600" dirty="0">
                <a:latin typeface="Calibri"/>
                <a:cs typeface="Calibri"/>
              </a:rPr>
              <a:t>encoder</a:t>
            </a:r>
            <a:r>
              <a:rPr lang="en-US" sz="1600" spc="-14" dirty="0"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but</a:t>
            </a:r>
            <a:r>
              <a:rPr lang="en-US" sz="1600" spc="-14" dirty="0"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we</a:t>
            </a:r>
            <a:r>
              <a:rPr lang="en-US" sz="1600" spc="-11" dirty="0"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give</a:t>
            </a:r>
            <a:r>
              <a:rPr lang="en-US" sz="1600" spc="-14" dirty="0"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it</a:t>
            </a:r>
            <a:r>
              <a:rPr lang="en-US" sz="1600" spc="-11" dirty="0">
                <a:latin typeface="Calibri"/>
                <a:cs typeface="Calibri"/>
              </a:rPr>
              <a:t> the </a:t>
            </a:r>
            <a:r>
              <a:rPr lang="en-US" sz="1600" dirty="0">
                <a:latin typeface="Calibri"/>
                <a:cs typeface="Calibri"/>
              </a:rPr>
              <a:t>ability</a:t>
            </a:r>
            <a:r>
              <a:rPr lang="en-US" sz="1600" spc="-25" dirty="0"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to</a:t>
            </a:r>
            <a:r>
              <a:rPr lang="en-US" sz="1600" spc="-25" dirty="0"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also</a:t>
            </a:r>
            <a:r>
              <a:rPr lang="en-US" sz="1600" spc="-25" dirty="0"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attend</a:t>
            </a:r>
            <a:r>
              <a:rPr lang="en-US" sz="1600" spc="-25" dirty="0"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to</a:t>
            </a:r>
            <a:r>
              <a:rPr lang="en-US" sz="1600" spc="-23" dirty="0">
                <a:latin typeface="Calibri"/>
                <a:cs typeface="Calibri"/>
              </a:rPr>
              <a:t> </a:t>
            </a:r>
            <a:r>
              <a:rPr lang="en-US" sz="1600" spc="-11" dirty="0">
                <a:latin typeface="Calibri"/>
                <a:cs typeface="Calibri"/>
              </a:rPr>
              <a:t>the </a:t>
            </a:r>
            <a:r>
              <a:rPr lang="en-US" sz="1600" spc="-5" dirty="0">
                <a:latin typeface="Calibri"/>
                <a:cs typeface="Calibri"/>
              </a:rPr>
              <a:t>input</a:t>
            </a:r>
            <a:endParaRPr lang="en-US" sz="1600" dirty="0">
              <a:latin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5" name="object 5"/>
          <p:cNvSpPr txBox="1"/>
          <p:nvPr/>
        </p:nvSpPr>
        <p:spPr>
          <a:xfrm>
            <a:off x="1654278" y="4852072"/>
            <a:ext cx="5469842" cy="213238"/>
          </a:xfrm>
          <a:prstGeom prst="rect">
            <a:avLst/>
          </a:prstGeom>
        </p:spPr>
        <p:txBody>
          <a:bodyPr vert="horz" wrap="square" lIns="0" tIns="6642" rIns="0" bIns="0" rtlCol="0">
            <a:spAutoFit/>
          </a:bodyPr>
          <a:lstStyle/>
          <a:p>
            <a:pPr marL="5776">
              <a:spcBef>
                <a:spcPts val="52"/>
              </a:spcBef>
            </a:pPr>
            <a:r>
              <a:rPr sz="1342" dirty="0">
                <a:latin typeface="Calibri"/>
                <a:cs typeface="Calibri"/>
              </a:rPr>
              <a:t>Fig</a:t>
            </a:r>
            <a:r>
              <a:rPr sz="1342" spc="-18" dirty="0">
                <a:latin typeface="Calibri"/>
                <a:cs typeface="Calibri"/>
              </a:rPr>
              <a:t> </a:t>
            </a:r>
            <a:r>
              <a:rPr sz="1342" dirty="0">
                <a:latin typeface="Calibri"/>
                <a:cs typeface="Calibri"/>
              </a:rPr>
              <a:t>from:</a:t>
            </a:r>
            <a:r>
              <a:rPr sz="1342" spc="-14" dirty="0">
                <a:latin typeface="Calibri"/>
                <a:cs typeface="Calibri"/>
              </a:rPr>
              <a:t> </a:t>
            </a:r>
            <a:r>
              <a:rPr sz="1342" spc="-5" dirty="0">
                <a:latin typeface="Calibri"/>
                <a:cs typeface="Calibri"/>
              </a:rPr>
              <a:t>https://lena-voita.github.io/nlp_course/seq2seq_and_attention.html</a:t>
            </a:r>
            <a:endParaRPr sz="1342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359155" y="4811638"/>
            <a:ext cx="127649" cy="143803"/>
          </a:xfrm>
          <a:prstGeom prst="rect">
            <a:avLst/>
          </a:prstGeom>
        </p:spPr>
        <p:txBody>
          <a:bodyPr vert="horz" wrap="square" lIns="0" tIns="7220" rIns="0" bIns="0" rtlCol="0">
            <a:spAutoFit/>
          </a:bodyPr>
          <a:lstStyle/>
          <a:p>
            <a:pPr marL="5776">
              <a:spcBef>
                <a:spcPts val="57"/>
              </a:spcBef>
            </a:pPr>
            <a:r>
              <a:rPr sz="887" spc="-11" dirty="0">
                <a:solidFill>
                  <a:srgbClr val="888888"/>
                </a:solidFill>
                <a:latin typeface="Calibri"/>
                <a:cs typeface="Calibri"/>
              </a:rPr>
              <a:t>77</a:t>
            </a:r>
            <a:endParaRPr sz="887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144753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83DDD-8519-ED30-44DE-00FF45850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RNN vs Transformer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8AD561-E127-7812-F57C-DB8574D06DC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D8EC9118-010B-808F-8CB0-7A1621E3D627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622300" y="1509713"/>
            <a:ext cx="8521700" cy="2922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92421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3919" y="493378"/>
            <a:ext cx="8085415" cy="4712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lnSpc>
                <a:spcPct val="100000"/>
              </a:lnSpc>
              <a:spcBef>
                <a:spcPts val="75"/>
              </a:spcBef>
            </a:pPr>
            <a:r>
              <a:rPr spc="-15" dirty="0"/>
              <a:t>Encoder-decoder</a:t>
            </a:r>
            <a:r>
              <a:rPr spc="-34" dirty="0"/>
              <a:t> </a:t>
            </a:r>
            <a:r>
              <a:rPr spc="-4" dirty="0"/>
              <a:t>models</a:t>
            </a:r>
            <a:endParaRPr dirty="0"/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F7C3309A-54F6-FE4B-BABD-FC9424AE448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1600" spc="-4" dirty="0">
                <a:latin typeface="Calibri"/>
                <a:cs typeface="Calibri"/>
              </a:rPr>
              <a:t>Encoder</a:t>
            </a:r>
            <a:r>
              <a:rPr lang="en-US" sz="1600" dirty="0">
                <a:latin typeface="Calibri"/>
                <a:cs typeface="Calibri"/>
              </a:rPr>
              <a:t> =</a:t>
            </a:r>
            <a:r>
              <a:rPr lang="en-US" sz="1600" spc="-4" dirty="0">
                <a:latin typeface="Calibri"/>
                <a:cs typeface="Calibri"/>
              </a:rPr>
              <a:t> </a:t>
            </a:r>
            <a:r>
              <a:rPr lang="en-US" sz="1600" spc="-8" dirty="0">
                <a:latin typeface="Calibri"/>
                <a:cs typeface="Calibri"/>
              </a:rPr>
              <a:t>read</a:t>
            </a:r>
            <a:r>
              <a:rPr lang="en-US" sz="1600" dirty="0">
                <a:latin typeface="Calibri"/>
                <a:cs typeface="Calibri"/>
              </a:rPr>
              <a:t> </a:t>
            </a:r>
            <a:r>
              <a:rPr lang="en-US" sz="1600" spc="-4" dirty="0">
                <a:latin typeface="Calibri"/>
                <a:cs typeface="Calibri"/>
              </a:rPr>
              <a:t>or</a:t>
            </a:r>
            <a:r>
              <a:rPr lang="en-US" sz="1600" dirty="0">
                <a:latin typeface="Calibri"/>
                <a:cs typeface="Calibri"/>
              </a:rPr>
              <a:t> </a:t>
            </a:r>
            <a:r>
              <a:rPr lang="en-US" sz="1600" spc="-4" dirty="0">
                <a:latin typeface="Calibri"/>
                <a:cs typeface="Calibri"/>
              </a:rPr>
              <a:t>encode</a:t>
            </a:r>
            <a:r>
              <a:rPr lang="en-US" sz="1600" dirty="0">
                <a:latin typeface="Calibri"/>
                <a:cs typeface="Calibri"/>
              </a:rPr>
              <a:t> the input,</a:t>
            </a:r>
            <a:r>
              <a:rPr lang="en-US" sz="1600" spc="-4" dirty="0">
                <a:latin typeface="Calibri"/>
                <a:cs typeface="Calibri"/>
              </a:rPr>
              <a:t> </a:t>
            </a:r>
          </a:p>
          <a:p>
            <a:r>
              <a:rPr lang="en-US" sz="1600" spc="-4" dirty="0">
                <a:latin typeface="Calibri"/>
                <a:cs typeface="Calibri"/>
              </a:rPr>
              <a:t>Decoder</a:t>
            </a:r>
            <a:r>
              <a:rPr lang="en-US" sz="1600" dirty="0">
                <a:latin typeface="Calibri"/>
                <a:cs typeface="Calibri"/>
              </a:rPr>
              <a:t> =</a:t>
            </a:r>
            <a:r>
              <a:rPr lang="en-US" sz="1600" spc="-4" dirty="0">
                <a:latin typeface="Calibri"/>
                <a:cs typeface="Calibri"/>
              </a:rPr>
              <a:t> </a:t>
            </a:r>
            <a:r>
              <a:rPr lang="en-US" sz="1600" spc="-15" dirty="0">
                <a:latin typeface="Calibri"/>
                <a:cs typeface="Calibri"/>
              </a:rPr>
              <a:t>generate</a:t>
            </a:r>
            <a:r>
              <a:rPr lang="en-US" sz="1600" dirty="0">
                <a:latin typeface="Calibri"/>
                <a:cs typeface="Calibri"/>
              </a:rPr>
              <a:t> </a:t>
            </a:r>
            <a:r>
              <a:rPr lang="en-US" sz="1600" spc="-4" dirty="0">
                <a:latin typeface="Calibri"/>
                <a:cs typeface="Calibri"/>
              </a:rPr>
              <a:t>or</a:t>
            </a:r>
            <a:r>
              <a:rPr lang="en-US" sz="1600" dirty="0">
                <a:latin typeface="Calibri"/>
                <a:cs typeface="Calibri"/>
              </a:rPr>
              <a:t> </a:t>
            </a:r>
            <a:r>
              <a:rPr lang="en-US" sz="1600" spc="-4" dirty="0">
                <a:latin typeface="Calibri"/>
                <a:cs typeface="Calibri"/>
              </a:rPr>
              <a:t>decode</a:t>
            </a:r>
            <a:r>
              <a:rPr lang="en-US" sz="1600" dirty="0">
                <a:latin typeface="Calibri"/>
                <a:cs typeface="Calibri"/>
              </a:rPr>
              <a:t> the </a:t>
            </a:r>
            <a:r>
              <a:rPr lang="en-US" sz="1600" spc="-4" dirty="0">
                <a:latin typeface="Calibri"/>
                <a:cs typeface="Calibri"/>
              </a:rPr>
              <a:t>output</a:t>
            </a:r>
            <a:endParaRPr lang="en-US" sz="1600" dirty="0">
              <a:latin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4" name="object 4"/>
          <p:cNvSpPr txBox="1"/>
          <p:nvPr/>
        </p:nvSpPr>
        <p:spPr>
          <a:xfrm>
            <a:off x="2072310" y="2467388"/>
            <a:ext cx="1744504" cy="958621"/>
          </a:xfrm>
          <a:prstGeom prst="rect">
            <a:avLst/>
          </a:prstGeom>
          <a:ln w="57150">
            <a:solidFill>
              <a:srgbClr val="32538F"/>
            </a:solidFill>
          </a:ln>
        </p:spPr>
        <p:txBody>
          <a:bodyPr vert="horz" wrap="square" lIns="0" tIns="0" rIns="0" bIns="0" rtlCol="0">
            <a:noAutofit/>
          </a:bodyPr>
          <a:lstStyle/>
          <a:p>
            <a:pPr>
              <a:lnSpc>
                <a:spcPct val="100000"/>
              </a:lnSpc>
            </a:pPr>
            <a:endParaRPr sz="1350">
              <a:latin typeface="Times New Roman"/>
              <a:cs typeface="Times New Roman"/>
            </a:endParaRPr>
          </a:p>
          <a:p>
            <a:pPr>
              <a:spcBef>
                <a:spcPts val="8"/>
              </a:spcBef>
            </a:pPr>
            <a:endParaRPr sz="1088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1350" spc="-4" dirty="0">
                <a:latin typeface="Calibri"/>
                <a:cs typeface="Calibri"/>
              </a:rPr>
              <a:t>Encoder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780723" y="2467389"/>
            <a:ext cx="1744504" cy="962025"/>
          </a:xfrm>
          <a:custGeom>
            <a:avLst/>
            <a:gdLst/>
            <a:ahLst/>
            <a:cxnLst/>
            <a:rect l="l" t="t" r="r" b="b"/>
            <a:pathLst>
              <a:path w="2326004" h="1282700">
                <a:moveTo>
                  <a:pt x="0" y="0"/>
                </a:moveTo>
                <a:lnTo>
                  <a:pt x="2325756" y="0"/>
                </a:lnTo>
                <a:lnTo>
                  <a:pt x="2325756" y="1282147"/>
                </a:lnTo>
                <a:lnTo>
                  <a:pt x="0" y="1282147"/>
                </a:lnTo>
                <a:lnTo>
                  <a:pt x="0" y="0"/>
                </a:lnTo>
                <a:close/>
              </a:path>
            </a:pathLst>
          </a:custGeom>
          <a:ln w="57149">
            <a:solidFill>
              <a:srgbClr val="32538F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grpSp>
        <p:nvGrpSpPr>
          <p:cNvPr id="7" name="object 7"/>
          <p:cNvGrpSpPr/>
          <p:nvPr/>
        </p:nvGrpSpPr>
        <p:grpSpPr>
          <a:xfrm>
            <a:off x="3816575" y="2079762"/>
            <a:ext cx="2551271" cy="1780699"/>
            <a:chOff x="5088766" y="2773016"/>
            <a:chExt cx="3401695" cy="2374265"/>
          </a:xfrm>
        </p:grpSpPr>
        <p:sp>
          <p:nvSpPr>
            <p:cNvPr id="8" name="object 8"/>
            <p:cNvSpPr/>
            <p:nvPr/>
          </p:nvSpPr>
          <p:spPr>
            <a:xfrm>
              <a:off x="5117341" y="3930925"/>
              <a:ext cx="1228725" cy="0"/>
            </a:xfrm>
            <a:custGeom>
              <a:avLst/>
              <a:gdLst/>
              <a:ahLst/>
              <a:cxnLst/>
              <a:rect l="l" t="t" r="r" b="b"/>
              <a:pathLst>
                <a:path w="1228725">
                  <a:moveTo>
                    <a:pt x="0" y="0"/>
                  </a:moveTo>
                  <a:lnTo>
                    <a:pt x="0" y="0"/>
                  </a:lnTo>
                  <a:lnTo>
                    <a:pt x="1177197" y="0"/>
                  </a:lnTo>
                  <a:lnTo>
                    <a:pt x="1228380" y="0"/>
                  </a:lnTo>
                </a:path>
              </a:pathLst>
            </a:custGeom>
            <a:ln w="57150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9" name="object 9"/>
            <p:cNvSpPr/>
            <p:nvPr/>
          </p:nvSpPr>
          <p:spPr>
            <a:xfrm>
              <a:off x="6553201" y="4768713"/>
              <a:ext cx="0" cy="343535"/>
            </a:xfrm>
            <a:custGeom>
              <a:avLst/>
              <a:gdLst/>
              <a:ahLst/>
              <a:cxnLst/>
              <a:rect l="l" t="t" r="r" b="b"/>
              <a:pathLst>
                <a:path h="343535">
                  <a:moveTo>
                    <a:pt x="0" y="0"/>
                  </a:moveTo>
                  <a:lnTo>
                    <a:pt x="0" y="343310"/>
                  </a:lnTo>
                </a:path>
              </a:pathLst>
            </a:custGeom>
            <a:ln w="57150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10" name="object 10"/>
            <p:cNvSpPr/>
            <p:nvPr/>
          </p:nvSpPr>
          <p:spPr>
            <a:xfrm>
              <a:off x="6468555" y="4595188"/>
              <a:ext cx="169545" cy="169545"/>
            </a:xfrm>
            <a:custGeom>
              <a:avLst/>
              <a:gdLst/>
              <a:ahLst/>
              <a:cxnLst/>
              <a:rect l="l" t="t" r="r" b="b"/>
              <a:pathLst>
                <a:path w="169545" h="169545">
                  <a:moveTo>
                    <a:pt x="84645" y="0"/>
                  </a:moveTo>
                  <a:lnTo>
                    <a:pt x="0" y="169291"/>
                  </a:lnTo>
                  <a:lnTo>
                    <a:pt x="169291" y="169291"/>
                  </a:lnTo>
                  <a:lnTo>
                    <a:pt x="84645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11" name="object 11"/>
            <p:cNvSpPr/>
            <p:nvPr/>
          </p:nvSpPr>
          <p:spPr>
            <a:xfrm>
              <a:off x="7162801" y="4775336"/>
              <a:ext cx="0" cy="343535"/>
            </a:xfrm>
            <a:custGeom>
              <a:avLst/>
              <a:gdLst/>
              <a:ahLst/>
              <a:cxnLst/>
              <a:rect l="l" t="t" r="r" b="b"/>
              <a:pathLst>
                <a:path h="343535">
                  <a:moveTo>
                    <a:pt x="0" y="0"/>
                  </a:moveTo>
                  <a:lnTo>
                    <a:pt x="0" y="343310"/>
                  </a:lnTo>
                </a:path>
              </a:pathLst>
            </a:custGeom>
            <a:ln w="57150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12" name="object 12"/>
            <p:cNvSpPr/>
            <p:nvPr/>
          </p:nvSpPr>
          <p:spPr>
            <a:xfrm>
              <a:off x="7078155" y="4601811"/>
              <a:ext cx="169545" cy="169545"/>
            </a:xfrm>
            <a:custGeom>
              <a:avLst/>
              <a:gdLst/>
              <a:ahLst/>
              <a:cxnLst/>
              <a:rect l="l" t="t" r="r" b="b"/>
              <a:pathLst>
                <a:path w="169545" h="169545">
                  <a:moveTo>
                    <a:pt x="84645" y="0"/>
                  </a:moveTo>
                  <a:lnTo>
                    <a:pt x="0" y="169291"/>
                  </a:lnTo>
                  <a:lnTo>
                    <a:pt x="169291" y="169291"/>
                  </a:lnTo>
                  <a:lnTo>
                    <a:pt x="84645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13" name="object 13"/>
            <p:cNvSpPr/>
            <p:nvPr/>
          </p:nvSpPr>
          <p:spPr>
            <a:xfrm>
              <a:off x="7755835" y="4768713"/>
              <a:ext cx="0" cy="343535"/>
            </a:xfrm>
            <a:custGeom>
              <a:avLst/>
              <a:gdLst/>
              <a:ahLst/>
              <a:cxnLst/>
              <a:rect l="l" t="t" r="r" b="b"/>
              <a:pathLst>
                <a:path h="343535">
                  <a:moveTo>
                    <a:pt x="0" y="0"/>
                  </a:moveTo>
                  <a:lnTo>
                    <a:pt x="0" y="343310"/>
                  </a:lnTo>
                </a:path>
              </a:pathLst>
            </a:custGeom>
            <a:ln w="57150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14" name="object 14"/>
            <p:cNvSpPr/>
            <p:nvPr/>
          </p:nvSpPr>
          <p:spPr>
            <a:xfrm>
              <a:off x="7671189" y="4595188"/>
              <a:ext cx="169545" cy="169545"/>
            </a:xfrm>
            <a:custGeom>
              <a:avLst/>
              <a:gdLst/>
              <a:ahLst/>
              <a:cxnLst/>
              <a:rect l="l" t="t" r="r" b="b"/>
              <a:pathLst>
                <a:path w="169545" h="169545">
                  <a:moveTo>
                    <a:pt x="84645" y="0"/>
                  </a:moveTo>
                  <a:lnTo>
                    <a:pt x="0" y="169291"/>
                  </a:lnTo>
                  <a:lnTo>
                    <a:pt x="169290" y="169291"/>
                  </a:lnTo>
                  <a:lnTo>
                    <a:pt x="84645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15" name="object 15"/>
            <p:cNvSpPr/>
            <p:nvPr/>
          </p:nvSpPr>
          <p:spPr>
            <a:xfrm>
              <a:off x="8405190" y="4768713"/>
              <a:ext cx="0" cy="343535"/>
            </a:xfrm>
            <a:custGeom>
              <a:avLst/>
              <a:gdLst/>
              <a:ahLst/>
              <a:cxnLst/>
              <a:rect l="l" t="t" r="r" b="b"/>
              <a:pathLst>
                <a:path h="343535">
                  <a:moveTo>
                    <a:pt x="0" y="0"/>
                  </a:moveTo>
                  <a:lnTo>
                    <a:pt x="0" y="343310"/>
                  </a:lnTo>
                </a:path>
              </a:pathLst>
            </a:custGeom>
            <a:ln w="57150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16" name="object 16"/>
            <p:cNvSpPr/>
            <p:nvPr/>
          </p:nvSpPr>
          <p:spPr>
            <a:xfrm>
              <a:off x="8320545" y="4595188"/>
              <a:ext cx="169545" cy="169545"/>
            </a:xfrm>
            <a:custGeom>
              <a:avLst/>
              <a:gdLst/>
              <a:ahLst/>
              <a:cxnLst/>
              <a:rect l="l" t="t" r="r" b="b"/>
              <a:pathLst>
                <a:path w="169545" h="169545">
                  <a:moveTo>
                    <a:pt x="84644" y="0"/>
                  </a:moveTo>
                  <a:lnTo>
                    <a:pt x="0" y="169291"/>
                  </a:lnTo>
                  <a:lnTo>
                    <a:pt x="169289" y="169291"/>
                  </a:lnTo>
                  <a:lnTo>
                    <a:pt x="84644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17" name="object 17"/>
            <p:cNvSpPr/>
            <p:nvPr/>
          </p:nvSpPr>
          <p:spPr>
            <a:xfrm>
              <a:off x="6553201" y="2946541"/>
              <a:ext cx="0" cy="343535"/>
            </a:xfrm>
            <a:custGeom>
              <a:avLst/>
              <a:gdLst/>
              <a:ahLst/>
              <a:cxnLst/>
              <a:rect l="l" t="t" r="r" b="b"/>
              <a:pathLst>
                <a:path h="343535">
                  <a:moveTo>
                    <a:pt x="0" y="0"/>
                  </a:moveTo>
                  <a:lnTo>
                    <a:pt x="0" y="343310"/>
                  </a:lnTo>
                </a:path>
              </a:pathLst>
            </a:custGeom>
            <a:ln w="57150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18" name="object 18"/>
            <p:cNvSpPr/>
            <p:nvPr/>
          </p:nvSpPr>
          <p:spPr>
            <a:xfrm>
              <a:off x="6468555" y="2773016"/>
              <a:ext cx="169545" cy="169545"/>
            </a:xfrm>
            <a:custGeom>
              <a:avLst/>
              <a:gdLst/>
              <a:ahLst/>
              <a:cxnLst/>
              <a:rect l="l" t="t" r="r" b="b"/>
              <a:pathLst>
                <a:path w="169545" h="169544">
                  <a:moveTo>
                    <a:pt x="84645" y="0"/>
                  </a:moveTo>
                  <a:lnTo>
                    <a:pt x="0" y="169290"/>
                  </a:lnTo>
                  <a:lnTo>
                    <a:pt x="169291" y="169290"/>
                  </a:lnTo>
                  <a:lnTo>
                    <a:pt x="84645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19" name="object 19"/>
            <p:cNvSpPr/>
            <p:nvPr/>
          </p:nvSpPr>
          <p:spPr>
            <a:xfrm>
              <a:off x="7162801" y="2953164"/>
              <a:ext cx="0" cy="343535"/>
            </a:xfrm>
            <a:custGeom>
              <a:avLst/>
              <a:gdLst/>
              <a:ahLst/>
              <a:cxnLst/>
              <a:rect l="l" t="t" r="r" b="b"/>
              <a:pathLst>
                <a:path h="343535">
                  <a:moveTo>
                    <a:pt x="0" y="0"/>
                  </a:moveTo>
                  <a:lnTo>
                    <a:pt x="0" y="343310"/>
                  </a:lnTo>
                </a:path>
              </a:pathLst>
            </a:custGeom>
            <a:ln w="57150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20" name="object 20"/>
            <p:cNvSpPr/>
            <p:nvPr/>
          </p:nvSpPr>
          <p:spPr>
            <a:xfrm>
              <a:off x="7078155" y="2779640"/>
              <a:ext cx="169545" cy="169545"/>
            </a:xfrm>
            <a:custGeom>
              <a:avLst/>
              <a:gdLst/>
              <a:ahLst/>
              <a:cxnLst/>
              <a:rect l="l" t="t" r="r" b="b"/>
              <a:pathLst>
                <a:path w="169545" h="169544">
                  <a:moveTo>
                    <a:pt x="84645" y="0"/>
                  </a:moveTo>
                  <a:lnTo>
                    <a:pt x="0" y="169290"/>
                  </a:lnTo>
                  <a:lnTo>
                    <a:pt x="169291" y="169290"/>
                  </a:lnTo>
                  <a:lnTo>
                    <a:pt x="84645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21" name="object 21"/>
            <p:cNvSpPr/>
            <p:nvPr/>
          </p:nvSpPr>
          <p:spPr>
            <a:xfrm>
              <a:off x="7755835" y="2946541"/>
              <a:ext cx="0" cy="343535"/>
            </a:xfrm>
            <a:custGeom>
              <a:avLst/>
              <a:gdLst/>
              <a:ahLst/>
              <a:cxnLst/>
              <a:rect l="l" t="t" r="r" b="b"/>
              <a:pathLst>
                <a:path h="343535">
                  <a:moveTo>
                    <a:pt x="0" y="0"/>
                  </a:moveTo>
                  <a:lnTo>
                    <a:pt x="0" y="343310"/>
                  </a:lnTo>
                </a:path>
              </a:pathLst>
            </a:custGeom>
            <a:ln w="57150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22" name="object 22"/>
            <p:cNvSpPr/>
            <p:nvPr/>
          </p:nvSpPr>
          <p:spPr>
            <a:xfrm>
              <a:off x="7671189" y="2773016"/>
              <a:ext cx="169545" cy="169545"/>
            </a:xfrm>
            <a:custGeom>
              <a:avLst/>
              <a:gdLst/>
              <a:ahLst/>
              <a:cxnLst/>
              <a:rect l="l" t="t" r="r" b="b"/>
              <a:pathLst>
                <a:path w="169545" h="169544">
                  <a:moveTo>
                    <a:pt x="84645" y="0"/>
                  </a:moveTo>
                  <a:lnTo>
                    <a:pt x="0" y="169290"/>
                  </a:lnTo>
                  <a:lnTo>
                    <a:pt x="169290" y="169290"/>
                  </a:lnTo>
                  <a:lnTo>
                    <a:pt x="84645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23" name="object 23"/>
            <p:cNvSpPr/>
            <p:nvPr/>
          </p:nvSpPr>
          <p:spPr>
            <a:xfrm>
              <a:off x="8405190" y="2946541"/>
              <a:ext cx="0" cy="343535"/>
            </a:xfrm>
            <a:custGeom>
              <a:avLst/>
              <a:gdLst/>
              <a:ahLst/>
              <a:cxnLst/>
              <a:rect l="l" t="t" r="r" b="b"/>
              <a:pathLst>
                <a:path h="343535">
                  <a:moveTo>
                    <a:pt x="0" y="0"/>
                  </a:moveTo>
                  <a:lnTo>
                    <a:pt x="0" y="343310"/>
                  </a:lnTo>
                </a:path>
              </a:pathLst>
            </a:custGeom>
            <a:ln w="57150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24" name="object 24"/>
            <p:cNvSpPr/>
            <p:nvPr/>
          </p:nvSpPr>
          <p:spPr>
            <a:xfrm>
              <a:off x="8320545" y="2773016"/>
              <a:ext cx="169545" cy="169545"/>
            </a:xfrm>
            <a:custGeom>
              <a:avLst/>
              <a:gdLst/>
              <a:ahLst/>
              <a:cxnLst/>
              <a:rect l="l" t="t" r="r" b="b"/>
              <a:pathLst>
                <a:path w="169545" h="169544">
                  <a:moveTo>
                    <a:pt x="84644" y="0"/>
                  </a:moveTo>
                  <a:lnTo>
                    <a:pt x="0" y="169290"/>
                  </a:lnTo>
                  <a:lnTo>
                    <a:pt x="169289" y="169290"/>
                  </a:lnTo>
                  <a:lnTo>
                    <a:pt x="84644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2210092" y="3429000"/>
            <a:ext cx="127159" cy="387668"/>
            <a:chOff x="2946789" y="4572000"/>
            <a:chExt cx="169545" cy="516890"/>
          </a:xfrm>
        </p:grpSpPr>
        <p:sp>
          <p:nvSpPr>
            <p:cNvPr id="26" name="object 26"/>
            <p:cNvSpPr/>
            <p:nvPr/>
          </p:nvSpPr>
          <p:spPr>
            <a:xfrm>
              <a:off x="3031435" y="4745524"/>
              <a:ext cx="0" cy="343535"/>
            </a:xfrm>
            <a:custGeom>
              <a:avLst/>
              <a:gdLst/>
              <a:ahLst/>
              <a:cxnLst/>
              <a:rect l="l" t="t" r="r" b="b"/>
              <a:pathLst>
                <a:path h="343535">
                  <a:moveTo>
                    <a:pt x="0" y="0"/>
                  </a:moveTo>
                  <a:lnTo>
                    <a:pt x="0" y="343310"/>
                  </a:lnTo>
                </a:path>
              </a:pathLst>
            </a:custGeom>
            <a:ln w="57150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27" name="object 27"/>
            <p:cNvSpPr/>
            <p:nvPr/>
          </p:nvSpPr>
          <p:spPr>
            <a:xfrm>
              <a:off x="2946789" y="4572000"/>
              <a:ext cx="169545" cy="169545"/>
            </a:xfrm>
            <a:custGeom>
              <a:avLst/>
              <a:gdLst/>
              <a:ahLst/>
              <a:cxnLst/>
              <a:rect l="l" t="t" r="r" b="b"/>
              <a:pathLst>
                <a:path w="169544" h="169545">
                  <a:moveTo>
                    <a:pt x="84645" y="0"/>
                  </a:moveTo>
                  <a:lnTo>
                    <a:pt x="0" y="169291"/>
                  </a:lnTo>
                  <a:lnTo>
                    <a:pt x="169291" y="169291"/>
                  </a:lnTo>
                  <a:lnTo>
                    <a:pt x="84645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</p:grpSp>
      <p:grpSp>
        <p:nvGrpSpPr>
          <p:cNvPr id="28" name="object 28"/>
          <p:cNvGrpSpPr/>
          <p:nvPr/>
        </p:nvGrpSpPr>
        <p:grpSpPr>
          <a:xfrm>
            <a:off x="2667292" y="3429000"/>
            <a:ext cx="127159" cy="387668"/>
            <a:chOff x="3556389" y="4572000"/>
            <a:chExt cx="169545" cy="516890"/>
          </a:xfrm>
        </p:grpSpPr>
        <p:sp>
          <p:nvSpPr>
            <p:cNvPr id="29" name="object 29"/>
            <p:cNvSpPr/>
            <p:nvPr/>
          </p:nvSpPr>
          <p:spPr>
            <a:xfrm>
              <a:off x="3641035" y="4745524"/>
              <a:ext cx="0" cy="343535"/>
            </a:xfrm>
            <a:custGeom>
              <a:avLst/>
              <a:gdLst/>
              <a:ahLst/>
              <a:cxnLst/>
              <a:rect l="l" t="t" r="r" b="b"/>
              <a:pathLst>
                <a:path h="343535">
                  <a:moveTo>
                    <a:pt x="0" y="0"/>
                  </a:moveTo>
                  <a:lnTo>
                    <a:pt x="0" y="343310"/>
                  </a:lnTo>
                </a:path>
              </a:pathLst>
            </a:custGeom>
            <a:ln w="57150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30" name="object 30"/>
            <p:cNvSpPr/>
            <p:nvPr/>
          </p:nvSpPr>
          <p:spPr>
            <a:xfrm>
              <a:off x="3556389" y="4572000"/>
              <a:ext cx="169545" cy="169545"/>
            </a:xfrm>
            <a:custGeom>
              <a:avLst/>
              <a:gdLst/>
              <a:ahLst/>
              <a:cxnLst/>
              <a:rect l="l" t="t" r="r" b="b"/>
              <a:pathLst>
                <a:path w="169545" h="169545">
                  <a:moveTo>
                    <a:pt x="84645" y="0"/>
                  </a:moveTo>
                  <a:lnTo>
                    <a:pt x="0" y="169291"/>
                  </a:lnTo>
                  <a:lnTo>
                    <a:pt x="169290" y="169291"/>
                  </a:lnTo>
                  <a:lnTo>
                    <a:pt x="84645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</p:grpSp>
      <p:grpSp>
        <p:nvGrpSpPr>
          <p:cNvPr id="31" name="object 31"/>
          <p:cNvGrpSpPr/>
          <p:nvPr/>
        </p:nvGrpSpPr>
        <p:grpSpPr>
          <a:xfrm>
            <a:off x="3079767" y="3429000"/>
            <a:ext cx="127159" cy="387668"/>
            <a:chOff x="4106355" y="4572000"/>
            <a:chExt cx="169545" cy="516890"/>
          </a:xfrm>
        </p:grpSpPr>
        <p:sp>
          <p:nvSpPr>
            <p:cNvPr id="32" name="object 32"/>
            <p:cNvSpPr/>
            <p:nvPr/>
          </p:nvSpPr>
          <p:spPr>
            <a:xfrm>
              <a:off x="4191001" y="4745524"/>
              <a:ext cx="0" cy="343535"/>
            </a:xfrm>
            <a:custGeom>
              <a:avLst/>
              <a:gdLst/>
              <a:ahLst/>
              <a:cxnLst/>
              <a:rect l="l" t="t" r="r" b="b"/>
              <a:pathLst>
                <a:path h="343535">
                  <a:moveTo>
                    <a:pt x="0" y="0"/>
                  </a:moveTo>
                  <a:lnTo>
                    <a:pt x="0" y="343310"/>
                  </a:lnTo>
                </a:path>
              </a:pathLst>
            </a:custGeom>
            <a:ln w="57150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33" name="object 33"/>
            <p:cNvSpPr/>
            <p:nvPr/>
          </p:nvSpPr>
          <p:spPr>
            <a:xfrm>
              <a:off x="4106355" y="4572000"/>
              <a:ext cx="169545" cy="169545"/>
            </a:xfrm>
            <a:custGeom>
              <a:avLst/>
              <a:gdLst/>
              <a:ahLst/>
              <a:cxnLst/>
              <a:rect l="l" t="t" r="r" b="b"/>
              <a:pathLst>
                <a:path w="169545" h="169545">
                  <a:moveTo>
                    <a:pt x="84645" y="0"/>
                  </a:moveTo>
                  <a:lnTo>
                    <a:pt x="0" y="169291"/>
                  </a:lnTo>
                  <a:lnTo>
                    <a:pt x="169290" y="169291"/>
                  </a:lnTo>
                  <a:lnTo>
                    <a:pt x="84645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</p:grpSp>
      <p:grpSp>
        <p:nvGrpSpPr>
          <p:cNvPr id="34" name="object 34"/>
          <p:cNvGrpSpPr/>
          <p:nvPr/>
        </p:nvGrpSpPr>
        <p:grpSpPr>
          <a:xfrm>
            <a:off x="3544421" y="3428998"/>
            <a:ext cx="127159" cy="387668"/>
            <a:chOff x="4725894" y="4571998"/>
            <a:chExt cx="169545" cy="516890"/>
          </a:xfrm>
        </p:grpSpPr>
        <p:sp>
          <p:nvSpPr>
            <p:cNvPr id="35" name="object 35"/>
            <p:cNvSpPr/>
            <p:nvPr/>
          </p:nvSpPr>
          <p:spPr>
            <a:xfrm>
              <a:off x="4810540" y="4745523"/>
              <a:ext cx="0" cy="343535"/>
            </a:xfrm>
            <a:custGeom>
              <a:avLst/>
              <a:gdLst/>
              <a:ahLst/>
              <a:cxnLst/>
              <a:rect l="l" t="t" r="r" b="b"/>
              <a:pathLst>
                <a:path h="343535">
                  <a:moveTo>
                    <a:pt x="0" y="0"/>
                  </a:moveTo>
                  <a:lnTo>
                    <a:pt x="0" y="343310"/>
                  </a:lnTo>
                </a:path>
              </a:pathLst>
            </a:custGeom>
            <a:ln w="57150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36" name="object 36"/>
            <p:cNvSpPr/>
            <p:nvPr/>
          </p:nvSpPr>
          <p:spPr>
            <a:xfrm>
              <a:off x="4725894" y="4571998"/>
              <a:ext cx="169545" cy="169545"/>
            </a:xfrm>
            <a:custGeom>
              <a:avLst/>
              <a:gdLst/>
              <a:ahLst/>
              <a:cxnLst/>
              <a:rect l="l" t="t" r="r" b="b"/>
              <a:pathLst>
                <a:path w="169545" h="169545">
                  <a:moveTo>
                    <a:pt x="84645" y="0"/>
                  </a:moveTo>
                  <a:lnTo>
                    <a:pt x="0" y="169290"/>
                  </a:lnTo>
                  <a:lnTo>
                    <a:pt x="169290" y="169290"/>
                  </a:lnTo>
                  <a:lnTo>
                    <a:pt x="84645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</p:grpSp>
      <p:sp>
        <p:nvSpPr>
          <p:cNvPr id="37" name="object 37"/>
          <p:cNvSpPr txBox="1"/>
          <p:nvPr/>
        </p:nvSpPr>
        <p:spPr>
          <a:xfrm>
            <a:off x="4814308" y="3884049"/>
            <a:ext cx="263143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  <a:tabLst>
                <a:tab pos="479584" algn="l"/>
                <a:tab pos="908209" algn="l"/>
                <a:tab pos="1402556" algn="l"/>
              </a:tabLst>
            </a:pPr>
            <a:r>
              <a:rPr sz="1350" spc="-4" dirty="0">
                <a:latin typeface="Calibri"/>
                <a:cs typeface="Calibri"/>
              </a:rPr>
              <a:t>&lt;</a:t>
            </a:r>
            <a:r>
              <a:rPr sz="1350" dirty="0">
                <a:latin typeface="Calibri"/>
                <a:cs typeface="Calibri"/>
              </a:rPr>
              <a:t>s&gt;</a:t>
            </a:r>
          </a:p>
        </p:txBody>
      </p:sp>
      <p:sp>
        <p:nvSpPr>
          <p:cNvPr id="38" name="object 38"/>
          <p:cNvSpPr txBox="1"/>
          <p:nvPr/>
        </p:nvSpPr>
        <p:spPr>
          <a:xfrm>
            <a:off x="2071108" y="3853707"/>
            <a:ext cx="1097756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  <a:tabLst>
                <a:tab pos="539591" algn="l"/>
                <a:tab pos="981075" algn="l"/>
              </a:tabLst>
            </a:pPr>
            <a:r>
              <a:rPr sz="1350" dirty="0">
                <a:latin typeface="Calibri"/>
                <a:cs typeface="Calibri"/>
              </a:rPr>
              <a:t>The	</a:t>
            </a:r>
            <a:r>
              <a:rPr sz="1350" spc="-11" dirty="0">
                <a:latin typeface="Calibri"/>
                <a:cs typeface="Calibri"/>
              </a:rPr>
              <a:t>c</a:t>
            </a:r>
            <a:r>
              <a:rPr sz="1350" spc="-15" dirty="0">
                <a:latin typeface="Calibri"/>
                <a:cs typeface="Calibri"/>
              </a:rPr>
              <a:t>a</a:t>
            </a:r>
            <a:r>
              <a:rPr sz="1350" dirty="0">
                <a:latin typeface="Calibri"/>
                <a:cs typeface="Calibri"/>
              </a:rPr>
              <a:t>t	is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3459568" y="3853707"/>
            <a:ext cx="322898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dirty="0">
                <a:latin typeface="Calibri"/>
                <a:cs typeface="Calibri"/>
              </a:rPr>
              <a:t>cu</a:t>
            </a:r>
            <a:r>
              <a:rPr sz="1350" spc="-15" dirty="0">
                <a:latin typeface="Calibri"/>
                <a:cs typeface="Calibri"/>
              </a:rPr>
              <a:t>t</a:t>
            </a:r>
            <a:r>
              <a:rPr sz="1350" dirty="0">
                <a:latin typeface="Calibri"/>
                <a:cs typeface="Calibri"/>
              </a:rPr>
              <a:t>e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65DD8FD-87F6-1540-6BD6-9C383B002171}"/>
              </a:ext>
            </a:extLst>
          </p:cNvPr>
          <p:cNvSpPr txBox="1"/>
          <p:nvPr/>
        </p:nvSpPr>
        <p:spPr>
          <a:xfrm>
            <a:off x="5213018" y="2799760"/>
            <a:ext cx="7946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pc="-8" dirty="0">
                <a:latin typeface="Calibri"/>
                <a:cs typeface="Calibri"/>
              </a:rPr>
              <a:t>Decoder</a:t>
            </a:r>
            <a:endParaRPr lang="en-US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EA68A61-7B59-1FA9-2CB5-E5F19006BE10}"/>
              </a:ext>
            </a:extLst>
          </p:cNvPr>
          <p:cNvSpPr txBox="1"/>
          <p:nvPr/>
        </p:nvSpPr>
        <p:spPr>
          <a:xfrm>
            <a:off x="4739267" y="1807253"/>
            <a:ext cx="378645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5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</a:t>
            </a:r>
          </a:p>
        </p:txBody>
      </p:sp>
      <p:cxnSp>
        <p:nvCxnSpPr>
          <p:cNvPr id="50" name="Curved Connector 49">
            <a:extLst>
              <a:ext uri="{FF2B5EF4-FFF2-40B4-BE49-F238E27FC236}">
                <a16:creationId xmlns:a16="http://schemas.microsoft.com/office/drawing/2014/main" id="{B0282722-48C2-DC6F-3674-13A6BC22BF94}"/>
              </a:ext>
            </a:extLst>
          </p:cNvPr>
          <p:cNvCxnSpPr>
            <a:cxnSpLocks/>
          </p:cNvCxnSpPr>
          <p:nvPr/>
        </p:nvCxnSpPr>
        <p:spPr>
          <a:xfrm rot="16200000" flipH="1">
            <a:off x="4688408" y="2828664"/>
            <a:ext cx="1804287" cy="306482"/>
          </a:xfrm>
          <a:prstGeom prst="curvedConnector3">
            <a:avLst>
              <a:gd name="adj1" fmla="val 50000"/>
            </a:avLst>
          </a:prstGeom>
          <a:ln w="19050">
            <a:solidFill>
              <a:schemeClr val="accent4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1394DC3B-1F7A-62EF-2E98-22A73FFCC49A}"/>
              </a:ext>
            </a:extLst>
          </p:cNvPr>
          <p:cNvSpPr txBox="1"/>
          <p:nvPr/>
        </p:nvSpPr>
        <p:spPr>
          <a:xfrm>
            <a:off x="5107124" y="1797826"/>
            <a:ext cx="49378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5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chat</a:t>
            </a:r>
          </a:p>
        </p:txBody>
      </p:sp>
      <p:sp>
        <p:nvSpPr>
          <p:cNvPr id="41" name="object 37">
            <a:extLst>
              <a:ext uri="{FF2B5EF4-FFF2-40B4-BE49-F238E27FC236}">
                <a16:creationId xmlns:a16="http://schemas.microsoft.com/office/drawing/2014/main" id="{18B239F4-E26A-84CA-6245-132FCDEEFACF}"/>
              </a:ext>
            </a:extLst>
          </p:cNvPr>
          <p:cNvSpPr txBox="1"/>
          <p:nvPr/>
        </p:nvSpPr>
        <p:spPr>
          <a:xfrm>
            <a:off x="5660199" y="3895391"/>
            <a:ext cx="351843" cy="219009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  <a:tabLst>
                <a:tab pos="479584" algn="l"/>
                <a:tab pos="908209" algn="l"/>
                <a:tab pos="1402556" algn="l"/>
              </a:tabLst>
            </a:pPr>
            <a:r>
              <a:rPr sz="1350" dirty="0">
                <a:solidFill>
                  <a:srgbClr val="7030A0"/>
                </a:solidFill>
                <a:latin typeface="Calibri"/>
                <a:cs typeface="Calibri"/>
              </a:rPr>
              <a:t>ch</a:t>
            </a:r>
            <a:r>
              <a:rPr sz="1350" spc="-15" dirty="0">
                <a:solidFill>
                  <a:srgbClr val="7030A0"/>
                </a:solidFill>
                <a:latin typeface="Calibri"/>
                <a:cs typeface="Calibri"/>
              </a:rPr>
              <a:t>a</a:t>
            </a:r>
            <a:r>
              <a:rPr sz="1350" dirty="0">
                <a:solidFill>
                  <a:srgbClr val="7030A0"/>
                </a:solidFill>
                <a:latin typeface="Calibri"/>
                <a:cs typeface="Calibri"/>
              </a:rPr>
              <a:t>t</a:t>
            </a:r>
          </a:p>
        </p:txBody>
      </p:sp>
      <p:sp>
        <p:nvSpPr>
          <p:cNvPr id="42" name="object 37">
            <a:extLst>
              <a:ext uri="{FF2B5EF4-FFF2-40B4-BE49-F238E27FC236}">
                <a16:creationId xmlns:a16="http://schemas.microsoft.com/office/drawing/2014/main" id="{681C3CAF-85ED-91BF-7D45-D64D8019B78C}"/>
              </a:ext>
            </a:extLst>
          </p:cNvPr>
          <p:cNvSpPr txBox="1"/>
          <p:nvPr/>
        </p:nvSpPr>
        <p:spPr>
          <a:xfrm>
            <a:off x="6208674" y="3893301"/>
            <a:ext cx="316553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  <a:tabLst>
                <a:tab pos="479584" algn="l"/>
                <a:tab pos="908209" algn="l"/>
                <a:tab pos="1402556" algn="l"/>
              </a:tabLst>
            </a:pPr>
            <a:r>
              <a:rPr sz="1350" dirty="0" err="1">
                <a:solidFill>
                  <a:srgbClr val="7030A0"/>
                </a:solidFill>
                <a:latin typeface="Calibri"/>
                <a:cs typeface="Calibri"/>
              </a:rPr>
              <a:t>e</a:t>
            </a:r>
            <a:r>
              <a:rPr sz="1350" spc="-19" dirty="0" err="1">
                <a:solidFill>
                  <a:srgbClr val="7030A0"/>
                </a:solidFill>
                <a:latin typeface="Calibri"/>
                <a:cs typeface="Calibri"/>
              </a:rPr>
              <a:t>s</a:t>
            </a:r>
            <a:r>
              <a:rPr sz="1350" dirty="0" err="1">
                <a:solidFill>
                  <a:srgbClr val="7030A0"/>
                </a:solidFill>
                <a:latin typeface="Calibri"/>
                <a:cs typeface="Calibri"/>
              </a:rPr>
              <a:t>t</a:t>
            </a:r>
            <a:endParaRPr sz="1350" dirty="0">
              <a:solidFill>
                <a:srgbClr val="7030A0"/>
              </a:solidFill>
              <a:latin typeface="Calibri"/>
              <a:cs typeface="Calibri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418CF24-C657-B094-4004-3F46FB16B9A8}"/>
              </a:ext>
            </a:extLst>
          </p:cNvPr>
          <p:cNvSpPr txBox="1"/>
          <p:nvPr/>
        </p:nvSpPr>
        <p:spPr>
          <a:xfrm>
            <a:off x="5998232" y="1815439"/>
            <a:ext cx="712423" cy="300082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algn="ctr"/>
            <a:r>
              <a:rPr lang="en-US" sz="135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mignon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FCCA9A9-ECEB-EDD5-BF45-EFF8CABB6A4E}"/>
              </a:ext>
            </a:extLst>
          </p:cNvPr>
          <p:cNvSpPr txBox="1"/>
          <p:nvPr/>
        </p:nvSpPr>
        <p:spPr>
          <a:xfrm>
            <a:off x="5564119" y="1805930"/>
            <a:ext cx="493787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50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</a:t>
            </a:r>
            <a:endParaRPr lang="en-US" sz="1350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8" name="Curved Connector 47">
            <a:extLst>
              <a:ext uri="{FF2B5EF4-FFF2-40B4-BE49-F238E27FC236}">
                <a16:creationId xmlns:a16="http://schemas.microsoft.com/office/drawing/2014/main" id="{C5519E9D-785D-7630-E2B5-ED04D5885200}"/>
              </a:ext>
            </a:extLst>
          </p:cNvPr>
          <p:cNvCxnSpPr>
            <a:cxnSpLocks/>
          </p:cNvCxnSpPr>
          <p:nvPr/>
        </p:nvCxnSpPr>
        <p:spPr>
          <a:xfrm rot="16200000" flipH="1">
            <a:off x="5180710" y="2838091"/>
            <a:ext cx="1804287" cy="306482"/>
          </a:xfrm>
          <a:prstGeom prst="curvedConnector3">
            <a:avLst>
              <a:gd name="adj1" fmla="val 50000"/>
            </a:avLst>
          </a:prstGeom>
          <a:ln w="19050">
            <a:solidFill>
              <a:schemeClr val="accent4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bject 37">
            <a:extLst>
              <a:ext uri="{FF2B5EF4-FFF2-40B4-BE49-F238E27FC236}">
                <a16:creationId xmlns:a16="http://schemas.microsoft.com/office/drawing/2014/main" id="{5BF9F96F-923C-B4A2-C32F-F684FB4F9A0B}"/>
              </a:ext>
            </a:extLst>
          </p:cNvPr>
          <p:cNvSpPr txBox="1"/>
          <p:nvPr/>
        </p:nvSpPr>
        <p:spPr>
          <a:xfrm>
            <a:off x="5279253" y="3893659"/>
            <a:ext cx="259606" cy="220932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  <a:tabLst>
                <a:tab pos="479584" algn="l"/>
                <a:tab pos="908209" algn="l"/>
                <a:tab pos="1402556" algn="l"/>
              </a:tabLst>
            </a:pPr>
            <a:r>
              <a:rPr sz="1350" dirty="0">
                <a:solidFill>
                  <a:srgbClr val="7030A0"/>
                </a:solidFill>
                <a:latin typeface="Calibri"/>
                <a:cs typeface="Calibri"/>
              </a:rPr>
              <a:t>Le</a:t>
            </a:r>
          </a:p>
        </p:txBody>
      </p:sp>
      <p:cxnSp>
        <p:nvCxnSpPr>
          <p:cNvPr id="53" name="Curved Connector 52">
            <a:extLst>
              <a:ext uri="{FF2B5EF4-FFF2-40B4-BE49-F238E27FC236}">
                <a16:creationId xmlns:a16="http://schemas.microsoft.com/office/drawing/2014/main" id="{825A4826-92C5-BEBA-BBD1-FF04BDF4182D}"/>
              </a:ext>
            </a:extLst>
          </p:cNvPr>
          <p:cNvCxnSpPr>
            <a:cxnSpLocks/>
          </p:cNvCxnSpPr>
          <p:nvPr/>
        </p:nvCxnSpPr>
        <p:spPr>
          <a:xfrm rot="16200000" flipH="1">
            <a:off x="4234071" y="2844467"/>
            <a:ext cx="1804287" cy="306482"/>
          </a:xfrm>
          <a:prstGeom prst="curvedConnector3">
            <a:avLst>
              <a:gd name="adj1" fmla="val 50000"/>
            </a:avLst>
          </a:prstGeom>
          <a:ln w="19050">
            <a:solidFill>
              <a:schemeClr val="accent4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890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40" grpId="0"/>
      <p:bldP spid="41" grpId="0"/>
      <p:bldP spid="42" grpId="0"/>
      <p:bldP spid="43" grpId="0"/>
      <p:bldP spid="46" grpId="0"/>
      <p:bldP spid="52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E5F0B-58B1-5210-F2E8-99FAAEA69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Transformer </a:t>
            </a:r>
            <a:r>
              <a:rPr lang="en-US" sz="1800" b="0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</a:rPr>
              <a:t>[Vaswani et al. 2017]</a:t>
            </a:r>
            <a:endParaRPr lang="en-US" b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8092CD-FBA9-B26F-643E-3A0AA279711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3919" y="1190353"/>
            <a:ext cx="8085415" cy="3077573"/>
          </a:xfrm>
        </p:spPr>
        <p:txBody>
          <a:bodyPr/>
          <a:lstStyle/>
          <a:p>
            <a:r>
              <a:rPr lang="en-US" dirty="0"/>
              <a:t>An </a:t>
            </a:r>
            <a:r>
              <a:rPr lang="en-US" dirty="0">
                <a:solidFill>
                  <a:srgbClr val="C00000"/>
                </a:solidFill>
              </a:rPr>
              <a:t>encoder-decoder</a:t>
            </a:r>
            <a:r>
              <a:rPr lang="en-US" dirty="0"/>
              <a:t> architecture built with </a:t>
            </a:r>
            <a:r>
              <a:rPr lang="en-US" dirty="0">
                <a:solidFill>
                  <a:srgbClr val="C00000"/>
                </a:solidFill>
              </a:rPr>
              <a:t>attention </a:t>
            </a:r>
            <a:r>
              <a:rPr lang="en-US" dirty="0"/>
              <a:t>modules.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DC438E-8CEC-0CC2-E9D7-766BB19CA8F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594725" y="4662488"/>
            <a:ext cx="549275" cy="393700"/>
          </a:xfrm>
          <a:prstGeom prst="rect">
            <a:avLst/>
          </a:prstGeom>
        </p:spPr>
        <p:txBody>
          <a:bodyPr/>
          <a:lstStyle/>
          <a:p>
            <a:fld id="{494B4E53-BCCB-BE4E-A28A-722B6992CCD5}" type="slidenum">
              <a:rPr lang="en-US" smtClean="0"/>
              <a:pPr/>
              <a:t>71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AF120A-4C12-08B3-FFB9-C7F74556C5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1" y="1517617"/>
            <a:ext cx="6381372" cy="3625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540268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E5F0B-58B1-5210-F2E8-99FAAEA69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Transformer </a:t>
            </a:r>
            <a:r>
              <a:rPr lang="en-US" sz="1800" b="0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</a:rPr>
              <a:t>[Vaswani et al. 2017]</a:t>
            </a:r>
            <a:endParaRPr lang="en-US" b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8092CD-FBA9-B26F-643E-3A0AA279711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>
                <a:latin typeface="Corbel" panose="020B0503020204020204" pitchFamily="34" charset="0"/>
              </a:rPr>
              <a:t>C</a:t>
            </a:r>
            <a:r>
              <a:rPr lang="en-US" sz="1800" dirty="0">
                <a:latin typeface="Corbel" panose="020B0503020204020204" pitchFamily="34" charset="0"/>
              </a:rPr>
              <a:t>omputation of </a:t>
            </a:r>
            <a:r>
              <a:rPr lang="en-US" sz="1800" b="1" dirty="0">
                <a:solidFill>
                  <a:srgbClr val="C00000"/>
                </a:solidFill>
                <a:latin typeface="Corbel" panose="020B0503020204020204" pitchFamily="34" charset="0"/>
              </a:rPr>
              <a:t>encoder </a:t>
            </a:r>
            <a:r>
              <a:rPr lang="en-US" dirty="0">
                <a:latin typeface="Corbel" panose="020B0503020204020204" pitchFamily="34" charset="0"/>
              </a:rPr>
              <a:t>attends to both sides.  </a:t>
            </a:r>
            <a:endParaRPr lang="en-US" sz="1800" dirty="0">
              <a:latin typeface="Corbel" panose="020B0503020204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DC438E-8CEC-0CC2-E9D7-766BB19CA8F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594725" y="4662488"/>
            <a:ext cx="549275" cy="393700"/>
          </a:xfrm>
          <a:prstGeom prst="rect">
            <a:avLst/>
          </a:prstGeom>
        </p:spPr>
        <p:txBody>
          <a:bodyPr/>
          <a:lstStyle/>
          <a:p>
            <a:fld id="{494B4E53-BCCB-BE4E-A28A-722B6992CCD5}" type="slidenum">
              <a:rPr lang="en-US" smtClean="0"/>
              <a:pPr/>
              <a:t>72</a:t>
            </a:fld>
            <a:endParaRPr lang="en-US" dirty="0"/>
          </a:p>
        </p:txBody>
      </p:sp>
      <p:pic>
        <p:nvPicPr>
          <p:cNvPr id="8" name="Content Placeholder 4" descr="Diagram, text&#10;&#10;Description automatically generated">
            <a:extLst>
              <a:ext uri="{FF2B5EF4-FFF2-40B4-BE49-F238E27FC236}">
                <a16:creationId xmlns:a16="http://schemas.microsoft.com/office/drawing/2014/main" id="{9A341FA4-A9B4-0C9E-E472-7306C1FB4D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18" t="66881" r="54830"/>
          <a:stretch/>
        </p:blipFill>
        <p:spPr>
          <a:xfrm>
            <a:off x="795352" y="2347094"/>
            <a:ext cx="3597520" cy="15676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77B11AC-44A2-2559-0BA9-FBBBAB4C784C}"/>
              </a:ext>
            </a:extLst>
          </p:cNvPr>
          <p:cNvSpPr txBox="1"/>
          <p:nvPr/>
        </p:nvSpPr>
        <p:spPr>
          <a:xfrm>
            <a:off x="-79500" y="4791334"/>
            <a:ext cx="4592170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Attention Is All You Need, Vaswani et al. 2017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]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36641F52-55DC-8DCD-3E04-770782C17B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2420" y="0"/>
            <a:ext cx="3630361" cy="5143500"/>
          </a:xfrm>
          <a:prstGeom prst="rect">
            <a:avLst/>
          </a:prstGeom>
        </p:spPr>
      </p:pic>
      <p:cxnSp>
        <p:nvCxnSpPr>
          <p:cNvPr id="11" name="Curved Connector 10">
            <a:extLst>
              <a:ext uri="{FF2B5EF4-FFF2-40B4-BE49-F238E27FC236}">
                <a16:creationId xmlns:a16="http://schemas.microsoft.com/office/drawing/2014/main" id="{29B2EA8F-D838-B21C-8EFB-3A61A37B1BEE}"/>
              </a:ext>
            </a:extLst>
          </p:cNvPr>
          <p:cNvCxnSpPr>
            <a:cxnSpLocks/>
          </p:cNvCxnSpPr>
          <p:nvPr/>
        </p:nvCxnSpPr>
        <p:spPr>
          <a:xfrm>
            <a:off x="3826276" y="3036163"/>
            <a:ext cx="2503503" cy="221942"/>
          </a:xfrm>
          <a:prstGeom prst="curvedConnector3">
            <a:avLst/>
          </a:prstGeom>
          <a:ln w="762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25868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E5F0B-58B1-5210-F2E8-99FAAEA69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Transformer </a:t>
            </a:r>
            <a:r>
              <a:rPr lang="en-US" sz="1800" b="0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</a:rPr>
              <a:t>[Vaswani et al. 2017]</a:t>
            </a:r>
            <a:endParaRPr lang="en-US" b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8092CD-FBA9-B26F-643E-3A0AA279711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>
                <a:latin typeface="Corbel" panose="020B0503020204020204" pitchFamily="34" charset="0"/>
              </a:rPr>
              <a:t>At any step of </a:t>
            </a:r>
            <a:r>
              <a:rPr lang="en-US" b="1" dirty="0">
                <a:solidFill>
                  <a:srgbClr val="C00000"/>
                </a:solidFill>
                <a:latin typeface="Corbel" panose="020B0503020204020204" pitchFamily="34" charset="0"/>
              </a:rPr>
              <a:t>decoder</a:t>
            </a:r>
            <a:r>
              <a:rPr lang="en-US" dirty="0">
                <a:latin typeface="Corbel" panose="020B0503020204020204" pitchFamily="34" charset="0"/>
              </a:rPr>
              <a:t>, it attends to </a:t>
            </a:r>
            <a:r>
              <a:rPr lang="en-US" sz="1800" dirty="0">
                <a:latin typeface="Corbel" panose="020B0503020204020204" pitchFamily="34" charset="0"/>
              </a:rPr>
              <a:t>previous </a:t>
            </a:r>
            <a:br>
              <a:rPr lang="en-US" sz="1800" dirty="0">
                <a:latin typeface="Corbel" panose="020B0503020204020204" pitchFamily="34" charset="0"/>
              </a:rPr>
            </a:br>
            <a:r>
              <a:rPr lang="en-US" sz="1800" dirty="0">
                <a:latin typeface="Corbel" panose="020B0503020204020204" pitchFamily="34" charset="0"/>
              </a:rPr>
              <a:t>computation of </a:t>
            </a:r>
            <a:r>
              <a:rPr lang="en-US" sz="1800" b="1" dirty="0">
                <a:solidFill>
                  <a:srgbClr val="C00000"/>
                </a:solidFill>
                <a:latin typeface="Corbel" panose="020B0503020204020204" pitchFamily="34" charset="0"/>
              </a:rPr>
              <a:t>encoder</a:t>
            </a:r>
            <a:endParaRPr lang="en-US" sz="1800" dirty="0">
              <a:latin typeface="Corbel" panose="020B0503020204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DC438E-8CEC-0CC2-E9D7-766BB19CA8F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594725" y="4662488"/>
            <a:ext cx="549275" cy="393700"/>
          </a:xfrm>
          <a:prstGeom prst="rect">
            <a:avLst/>
          </a:prstGeom>
        </p:spPr>
        <p:txBody>
          <a:bodyPr/>
          <a:lstStyle/>
          <a:p>
            <a:fld id="{494B4E53-BCCB-BE4E-A28A-722B6992CCD5}" type="slidenum">
              <a:rPr lang="en-US" smtClean="0"/>
              <a:pPr/>
              <a:t>73</a:t>
            </a:fld>
            <a:endParaRPr lang="en-US" dirty="0"/>
          </a:p>
        </p:txBody>
      </p:sp>
      <p:pic>
        <p:nvPicPr>
          <p:cNvPr id="7" name="Content Placeholder 4" descr="Diagram, text&#10;&#10;Description automatically generated">
            <a:extLst>
              <a:ext uri="{FF2B5EF4-FFF2-40B4-BE49-F238E27FC236}">
                <a16:creationId xmlns:a16="http://schemas.microsoft.com/office/drawing/2014/main" id="{EF3CA6D2-B0BD-FEB4-5AD1-BEA6223C51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694" t="18984" r="20638" b="38891"/>
          <a:stretch/>
        </p:blipFill>
        <p:spPr>
          <a:xfrm>
            <a:off x="311700" y="2305494"/>
            <a:ext cx="4350520" cy="18593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8A7BFB2-E14B-CC1F-EBDE-B1A9D60B9F8F}"/>
              </a:ext>
            </a:extLst>
          </p:cNvPr>
          <p:cNvSpPr txBox="1"/>
          <p:nvPr/>
        </p:nvSpPr>
        <p:spPr>
          <a:xfrm>
            <a:off x="-79500" y="4791334"/>
            <a:ext cx="4592170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Attention Is All You Need, Vaswani et al. 2017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]</a:t>
            </a:r>
          </a:p>
        </p:txBody>
      </p: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F33D072B-0B8B-B6C7-2C1E-D16EB087DB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2420" y="0"/>
            <a:ext cx="3630361" cy="5143500"/>
          </a:xfrm>
          <a:prstGeom prst="rect">
            <a:avLst/>
          </a:prstGeom>
        </p:spPr>
      </p:pic>
      <p:cxnSp>
        <p:nvCxnSpPr>
          <p:cNvPr id="10" name="Curved Connector 9">
            <a:extLst>
              <a:ext uri="{FF2B5EF4-FFF2-40B4-BE49-F238E27FC236}">
                <a16:creationId xmlns:a16="http://schemas.microsoft.com/office/drawing/2014/main" id="{04760F3F-52B5-288B-786A-98FFAAC3CDA2}"/>
              </a:ext>
            </a:extLst>
          </p:cNvPr>
          <p:cNvCxnSpPr>
            <a:cxnSpLocks/>
          </p:cNvCxnSpPr>
          <p:nvPr/>
        </p:nvCxnSpPr>
        <p:spPr>
          <a:xfrm flipV="1">
            <a:off x="4390218" y="2305494"/>
            <a:ext cx="3129168" cy="929656"/>
          </a:xfrm>
          <a:prstGeom prst="curvedConnector3">
            <a:avLst/>
          </a:prstGeom>
          <a:ln w="762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447068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E5F0B-58B1-5210-F2E8-99FAAEA69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Transformer </a:t>
            </a:r>
            <a:r>
              <a:rPr lang="en-US" sz="1800" b="0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</a:rPr>
              <a:t>[Vaswani et al. 2017]</a:t>
            </a:r>
            <a:endParaRPr lang="en-US" b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8092CD-FBA9-B26F-643E-3A0AA279711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>
                <a:latin typeface="Corbel" panose="020B0503020204020204" pitchFamily="34" charset="0"/>
              </a:rPr>
              <a:t>At any step of </a:t>
            </a:r>
            <a:r>
              <a:rPr lang="en-US" b="1" dirty="0">
                <a:solidFill>
                  <a:srgbClr val="C00000"/>
                </a:solidFill>
                <a:latin typeface="Corbel" panose="020B0503020204020204" pitchFamily="34" charset="0"/>
              </a:rPr>
              <a:t>decoder</a:t>
            </a:r>
            <a:r>
              <a:rPr lang="en-US" dirty="0">
                <a:latin typeface="Corbel" panose="020B0503020204020204" pitchFamily="34" charset="0"/>
              </a:rPr>
              <a:t>, it attends to previous </a:t>
            </a:r>
            <a:br>
              <a:rPr lang="en-US" dirty="0">
                <a:latin typeface="Corbel" panose="020B0503020204020204" pitchFamily="34" charset="0"/>
              </a:rPr>
            </a:br>
            <a:r>
              <a:rPr lang="en-US" dirty="0">
                <a:latin typeface="Corbel" panose="020B0503020204020204" pitchFamily="34" charset="0"/>
              </a:rPr>
              <a:t>computation of </a:t>
            </a:r>
            <a:r>
              <a:rPr lang="en-US" b="1" dirty="0">
                <a:solidFill>
                  <a:srgbClr val="C00000"/>
                </a:solidFill>
                <a:latin typeface="Corbel" panose="020B0503020204020204" pitchFamily="34" charset="0"/>
              </a:rPr>
              <a:t>encoder </a:t>
            </a:r>
            <a:r>
              <a:rPr lang="en-US" dirty="0">
                <a:latin typeface="Corbel" panose="020B0503020204020204" pitchFamily="34" charset="0"/>
              </a:rPr>
              <a:t>as well as </a:t>
            </a:r>
            <a:r>
              <a:rPr lang="en-US" b="1" dirty="0">
                <a:solidFill>
                  <a:srgbClr val="C00000"/>
                </a:solidFill>
                <a:latin typeface="Corbel" panose="020B0503020204020204" pitchFamily="34" charset="0"/>
              </a:rPr>
              <a:t>decoder’s </a:t>
            </a:r>
            <a:br>
              <a:rPr lang="en-US" b="1" dirty="0">
                <a:solidFill>
                  <a:srgbClr val="C00000"/>
                </a:solidFill>
                <a:latin typeface="Corbel" panose="020B0503020204020204" pitchFamily="34" charset="0"/>
              </a:rPr>
            </a:br>
            <a:r>
              <a:rPr lang="en-US" dirty="0">
                <a:latin typeface="Corbel" panose="020B0503020204020204" pitchFamily="34" charset="0"/>
              </a:rPr>
              <a:t>own generations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DC438E-8CEC-0CC2-E9D7-766BB19CA8F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594725" y="4662488"/>
            <a:ext cx="549275" cy="393700"/>
          </a:xfrm>
          <a:prstGeom prst="rect">
            <a:avLst/>
          </a:prstGeom>
        </p:spPr>
        <p:txBody>
          <a:bodyPr/>
          <a:lstStyle/>
          <a:p>
            <a:fld id="{494B4E53-BCCB-BE4E-A28A-722B6992CCD5}" type="slidenum">
              <a:rPr lang="en-US" smtClean="0"/>
              <a:pPr/>
              <a:t>74</a:t>
            </a:fld>
            <a:endParaRPr lang="en-US" dirty="0"/>
          </a:p>
        </p:txBody>
      </p:sp>
      <p:pic>
        <p:nvPicPr>
          <p:cNvPr id="6" name="Content Placeholder 4" descr="Diagram, text&#10;&#10;Description automatically generated">
            <a:extLst>
              <a:ext uri="{FF2B5EF4-FFF2-40B4-BE49-F238E27FC236}">
                <a16:creationId xmlns:a16="http://schemas.microsoft.com/office/drawing/2014/main" id="{4212318E-E76D-12DB-985F-1EE0067CA1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483" t="68414" r="9230"/>
          <a:stretch/>
        </p:blipFill>
        <p:spPr>
          <a:xfrm>
            <a:off x="1890944" y="2308193"/>
            <a:ext cx="2994821" cy="133540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3D296AC-CC23-6FFA-3FC5-AAB31F91D417}"/>
              </a:ext>
            </a:extLst>
          </p:cNvPr>
          <p:cNvSpPr txBox="1"/>
          <p:nvPr/>
        </p:nvSpPr>
        <p:spPr>
          <a:xfrm>
            <a:off x="-79500" y="4791334"/>
            <a:ext cx="4592170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Attention Is All You Need, Vaswani et al. 2017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]</a:t>
            </a: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21BDEA9F-2D20-749E-B9F2-14C69E6410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2420" y="0"/>
            <a:ext cx="3630361" cy="5143500"/>
          </a:xfrm>
          <a:prstGeom prst="rect">
            <a:avLst/>
          </a:prstGeom>
        </p:spPr>
      </p:pic>
      <p:pic>
        <p:nvPicPr>
          <p:cNvPr id="12" name="object 7">
            <a:extLst>
              <a:ext uri="{FF2B5EF4-FFF2-40B4-BE49-F238E27FC236}">
                <a16:creationId xmlns:a16="http://schemas.microsoft.com/office/drawing/2014/main" id="{2A4E2DD7-21E6-B391-BC5F-7F64F5F2D99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4003" y="3245055"/>
            <a:ext cx="1455059" cy="1384723"/>
          </a:xfrm>
          <a:prstGeom prst="rect">
            <a:avLst/>
          </a:prstGeom>
        </p:spPr>
      </p:pic>
      <p:cxnSp>
        <p:nvCxnSpPr>
          <p:cNvPr id="13" name="Curved Connector 12">
            <a:extLst>
              <a:ext uri="{FF2B5EF4-FFF2-40B4-BE49-F238E27FC236}">
                <a16:creationId xmlns:a16="http://schemas.microsoft.com/office/drawing/2014/main" id="{62C59992-1228-03D4-A8DA-5B0F2400118B}"/>
              </a:ext>
            </a:extLst>
          </p:cNvPr>
          <p:cNvCxnSpPr>
            <a:cxnSpLocks/>
          </p:cNvCxnSpPr>
          <p:nvPr/>
        </p:nvCxnSpPr>
        <p:spPr>
          <a:xfrm>
            <a:off x="5057647" y="3045041"/>
            <a:ext cx="2497250" cy="106532"/>
          </a:xfrm>
          <a:prstGeom prst="curvedConnector3">
            <a:avLst/>
          </a:prstGeom>
          <a:ln w="762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039009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4447DC67-A668-3CBB-9057-A1F73B83EE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2420" y="0"/>
            <a:ext cx="3630361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2E5F0B-58B1-5210-F2E8-99FAAEA69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Transformer </a:t>
            </a:r>
            <a:r>
              <a:rPr lang="en-US" sz="1800" b="0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</a:rPr>
              <a:t>[Vaswani et al. 2017]</a:t>
            </a:r>
            <a:endParaRPr lang="en-US" b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8092CD-FBA9-B26F-643E-3A0AA279711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1800" dirty="0">
                <a:latin typeface="Corbel" panose="020B0503020204020204" pitchFamily="34" charset="0"/>
              </a:rPr>
              <a:t>At any step of </a:t>
            </a:r>
            <a:r>
              <a:rPr lang="en-US" sz="1800" b="1" dirty="0">
                <a:solidFill>
                  <a:srgbClr val="C00000"/>
                </a:solidFill>
                <a:latin typeface="Corbel" panose="020B0503020204020204" pitchFamily="34" charset="0"/>
              </a:rPr>
              <a:t>decoder</a:t>
            </a:r>
            <a:r>
              <a:rPr lang="en-US" sz="1800" dirty="0">
                <a:latin typeface="Corbel" panose="020B0503020204020204" pitchFamily="34" charset="0"/>
              </a:rPr>
              <a:t>, it attends to previous </a:t>
            </a:r>
            <a:br>
              <a:rPr lang="en-US" sz="1800" dirty="0">
                <a:latin typeface="Corbel" panose="020B0503020204020204" pitchFamily="34" charset="0"/>
              </a:rPr>
            </a:br>
            <a:r>
              <a:rPr lang="en-US" sz="1800" dirty="0">
                <a:latin typeface="Corbel" panose="020B0503020204020204" pitchFamily="34" charset="0"/>
              </a:rPr>
              <a:t>computation of </a:t>
            </a:r>
            <a:r>
              <a:rPr lang="en-US" sz="1800" b="1" dirty="0">
                <a:solidFill>
                  <a:srgbClr val="C00000"/>
                </a:solidFill>
                <a:latin typeface="Corbel" panose="020B0503020204020204" pitchFamily="34" charset="0"/>
              </a:rPr>
              <a:t>encoder </a:t>
            </a:r>
            <a:r>
              <a:rPr lang="en-US" sz="1800" dirty="0">
                <a:latin typeface="Corbel" panose="020B0503020204020204" pitchFamily="34" charset="0"/>
              </a:rPr>
              <a:t>as well as </a:t>
            </a:r>
            <a:r>
              <a:rPr lang="en-US" sz="1800" b="1" dirty="0">
                <a:solidFill>
                  <a:srgbClr val="C00000"/>
                </a:solidFill>
                <a:latin typeface="Corbel" panose="020B0503020204020204" pitchFamily="34" charset="0"/>
              </a:rPr>
              <a:t>decoder’s </a:t>
            </a:r>
            <a:br>
              <a:rPr lang="en-US" sz="1800" b="1" dirty="0">
                <a:solidFill>
                  <a:srgbClr val="C00000"/>
                </a:solidFill>
                <a:latin typeface="Corbel" panose="020B0503020204020204" pitchFamily="34" charset="0"/>
              </a:rPr>
            </a:br>
            <a:r>
              <a:rPr lang="en-US" sz="1800" dirty="0">
                <a:latin typeface="Corbel" panose="020B0503020204020204" pitchFamily="34" charset="0"/>
              </a:rPr>
              <a:t>own generations </a:t>
            </a:r>
          </a:p>
          <a:p>
            <a:pPr marL="0" indent="0">
              <a:buNone/>
            </a:pPr>
            <a:endParaRPr lang="en-US" sz="1800" dirty="0">
              <a:latin typeface="Corbel" panose="020B0503020204020204" pitchFamily="34" charset="0"/>
            </a:endParaRPr>
          </a:p>
          <a:p>
            <a:r>
              <a:rPr lang="en-US" sz="1800" dirty="0">
                <a:latin typeface="Corbel" panose="020B0503020204020204" pitchFamily="34" charset="0"/>
              </a:rPr>
              <a:t>At any step of </a:t>
            </a:r>
            <a:r>
              <a:rPr lang="en-US" sz="1800" dirty="0">
                <a:solidFill>
                  <a:srgbClr val="C00000"/>
                </a:solidFill>
                <a:latin typeface="Corbel" panose="020B0503020204020204" pitchFamily="34" charset="0"/>
              </a:rPr>
              <a:t>decoder</a:t>
            </a:r>
            <a:r>
              <a:rPr lang="en-US" sz="1800" dirty="0">
                <a:latin typeface="Corbel" panose="020B0503020204020204" pitchFamily="34" charset="0"/>
              </a:rPr>
              <a:t>, </a:t>
            </a:r>
            <a:r>
              <a:rPr lang="en-US" sz="1800" b="1" dirty="0">
                <a:latin typeface="Corbel" panose="020B0503020204020204" pitchFamily="34" charset="0"/>
              </a:rPr>
              <a:t>re-use</a:t>
            </a:r>
            <a:r>
              <a:rPr lang="en-US" sz="1800" dirty="0">
                <a:latin typeface="Corbel" panose="020B0503020204020204" pitchFamily="34" charset="0"/>
              </a:rPr>
              <a:t> previous </a:t>
            </a:r>
            <a:br>
              <a:rPr lang="en-US" sz="1800" dirty="0">
                <a:latin typeface="Corbel" panose="020B0503020204020204" pitchFamily="34" charset="0"/>
              </a:rPr>
            </a:br>
            <a:r>
              <a:rPr lang="en-US" sz="1800" dirty="0">
                <a:latin typeface="Corbel" panose="020B0503020204020204" pitchFamily="34" charset="0"/>
              </a:rPr>
              <a:t>computation of </a:t>
            </a:r>
            <a:r>
              <a:rPr lang="en-US" sz="1800" dirty="0">
                <a:solidFill>
                  <a:srgbClr val="C00000"/>
                </a:solidFill>
                <a:latin typeface="Corbel" panose="020B0503020204020204" pitchFamily="34" charset="0"/>
              </a:rPr>
              <a:t>encoder</a:t>
            </a:r>
            <a:r>
              <a:rPr lang="en-US" sz="1800" b="1" dirty="0">
                <a:solidFill>
                  <a:srgbClr val="C00000"/>
                </a:solidFill>
                <a:latin typeface="Corbel" panose="020B0503020204020204" pitchFamily="34" charset="0"/>
              </a:rPr>
              <a:t>.</a:t>
            </a:r>
            <a:r>
              <a:rPr lang="en-US" sz="1800" dirty="0">
                <a:latin typeface="Corbel" panose="020B0503020204020204" pitchFamily="34" charset="0"/>
              </a:rPr>
              <a:t> </a:t>
            </a:r>
          </a:p>
          <a:p>
            <a:r>
              <a:rPr lang="en-US" sz="1800" dirty="0">
                <a:latin typeface="Corbel" panose="020B0503020204020204" pitchFamily="34" charset="0"/>
              </a:rPr>
              <a:t>Computation of </a:t>
            </a:r>
            <a:r>
              <a:rPr lang="en-US" sz="1800" dirty="0">
                <a:solidFill>
                  <a:srgbClr val="C00000"/>
                </a:solidFill>
                <a:latin typeface="Corbel" panose="020B0503020204020204" pitchFamily="34" charset="0"/>
              </a:rPr>
              <a:t>decoder</a:t>
            </a:r>
            <a:r>
              <a:rPr lang="en-US" sz="1800" dirty="0">
                <a:latin typeface="Corbel" panose="020B0503020204020204" pitchFamily="34" charset="0"/>
              </a:rPr>
              <a:t> is </a:t>
            </a:r>
            <a:r>
              <a:rPr lang="en-US" sz="1800" b="1" dirty="0">
                <a:solidFill>
                  <a:srgbClr val="C00000"/>
                </a:solidFill>
                <a:latin typeface="Corbel" panose="020B0503020204020204" pitchFamily="34" charset="0"/>
              </a:rPr>
              <a:t>linear</a:t>
            </a:r>
            <a:r>
              <a:rPr lang="en-US" sz="1800" dirty="0">
                <a:latin typeface="Corbel" panose="020B0503020204020204" pitchFamily="34" charset="0"/>
              </a:rPr>
              <a:t>, </a:t>
            </a:r>
            <a:br>
              <a:rPr lang="en-US" sz="1800" dirty="0">
                <a:latin typeface="Corbel" panose="020B0503020204020204" pitchFamily="34" charset="0"/>
              </a:rPr>
            </a:br>
            <a:r>
              <a:rPr lang="en-US" sz="1800" dirty="0">
                <a:latin typeface="Corbel" panose="020B0503020204020204" pitchFamily="34" charset="0"/>
              </a:rPr>
              <a:t>instead of quadratic.</a:t>
            </a:r>
          </a:p>
          <a:p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DC438E-8CEC-0CC2-E9D7-766BB19CA8F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594725" y="4662488"/>
            <a:ext cx="549275" cy="393700"/>
          </a:xfrm>
          <a:prstGeom prst="rect">
            <a:avLst/>
          </a:prstGeom>
        </p:spPr>
        <p:txBody>
          <a:bodyPr/>
          <a:lstStyle/>
          <a:p>
            <a:fld id="{494B4E53-BCCB-BE4E-A28A-722B6992CCD5}" type="slidenum">
              <a:rPr lang="en-US" smtClean="0"/>
              <a:pPr/>
              <a:t>75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B0F4CE-718A-3DAE-5A48-33516E0C5718}"/>
              </a:ext>
            </a:extLst>
          </p:cNvPr>
          <p:cNvSpPr txBox="1"/>
          <p:nvPr/>
        </p:nvSpPr>
        <p:spPr>
          <a:xfrm>
            <a:off x="-79500" y="4791334"/>
            <a:ext cx="4592170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Attention Is All You Need, Vaswani et al. 2017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14584890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E5F0B-58B1-5210-F2E8-99FAAEA69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Recap: Transformer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8092CD-FBA9-B26F-643E-3A0AA279711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1600" dirty="0" err="1"/>
              <a:t>Yaaay</a:t>
            </a:r>
            <a:r>
              <a:rPr lang="en-US" sz="1600" dirty="0"/>
              <a:t> we know Transformers now! 🥳</a:t>
            </a:r>
            <a:endParaRPr lang="en-US" dirty="0"/>
          </a:p>
          <a:p>
            <a:r>
              <a:rPr lang="en-US" dirty="0"/>
              <a:t>An </a:t>
            </a:r>
            <a:r>
              <a:rPr lang="en-US" dirty="0">
                <a:solidFill>
                  <a:srgbClr val="C00000"/>
                </a:solidFill>
              </a:rPr>
              <a:t>encoder-decoder</a:t>
            </a:r>
            <a:r>
              <a:rPr lang="en-US" dirty="0"/>
              <a:t> architecture</a:t>
            </a:r>
          </a:p>
          <a:p>
            <a:r>
              <a:rPr lang="en-US" dirty="0"/>
              <a:t>3 forms of attention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DC438E-8CEC-0CC2-E9D7-766BB19CA8F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594725" y="4662488"/>
            <a:ext cx="549275" cy="393700"/>
          </a:xfrm>
          <a:prstGeom prst="rect">
            <a:avLst/>
          </a:prstGeom>
        </p:spPr>
        <p:txBody>
          <a:bodyPr/>
          <a:lstStyle/>
          <a:p>
            <a:fld id="{494B4E53-BCCB-BE4E-A28A-722B6992CCD5}" type="slidenum">
              <a:rPr lang="en-US" smtClean="0"/>
              <a:pPr/>
              <a:t>76</a:t>
            </a:fld>
            <a:endParaRPr lang="en-US" dirty="0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0B1B48BF-FBEF-CDB9-75CD-8B6AB014AF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5888" y="0"/>
            <a:ext cx="3630361" cy="5143500"/>
          </a:xfrm>
          <a:prstGeom prst="rect">
            <a:avLst/>
          </a:prstGeom>
        </p:spPr>
      </p:pic>
      <p:pic>
        <p:nvPicPr>
          <p:cNvPr id="9" name="Content Placeholder 4" descr="Diagram, text&#10;&#10;Description automatically generated">
            <a:extLst>
              <a:ext uri="{FF2B5EF4-FFF2-40B4-BE49-F238E27FC236}">
                <a16:creationId xmlns:a16="http://schemas.microsoft.com/office/drawing/2014/main" id="{8FD20E9E-4D76-4733-880B-80885E2744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18" t="66881" r="54830"/>
          <a:stretch/>
        </p:blipFill>
        <p:spPr>
          <a:xfrm>
            <a:off x="366727" y="3840809"/>
            <a:ext cx="2389920" cy="1041448"/>
          </a:xfrm>
          <a:prstGeom prst="rect">
            <a:avLst/>
          </a:prstGeom>
        </p:spPr>
      </p:pic>
      <p:pic>
        <p:nvPicPr>
          <p:cNvPr id="10" name="Content Placeholder 4" descr="Diagram, text&#10;&#10;Description automatically generated">
            <a:extLst>
              <a:ext uri="{FF2B5EF4-FFF2-40B4-BE49-F238E27FC236}">
                <a16:creationId xmlns:a16="http://schemas.microsoft.com/office/drawing/2014/main" id="{7F5C5D7D-5C40-F1E2-88C8-8518653E81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835" t="63783" r="9229"/>
          <a:stretch/>
        </p:blipFill>
        <p:spPr>
          <a:xfrm>
            <a:off x="2568387" y="3658632"/>
            <a:ext cx="2547745" cy="1138868"/>
          </a:xfrm>
          <a:prstGeom prst="rect">
            <a:avLst/>
          </a:prstGeom>
        </p:spPr>
      </p:pic>
      <p:pic>
        <p:nvPicPr>
          <p:cNvPr id="11" name="Content Placeholder 4" descr="Diagram, text&#10;&#10;Description automatically generated">
            <a:extLst>
              <a:ext uri="{FF2B5EF4-FFF2-40B4-BE49-F238E27FC236}">
                <a16:creationId xmlns:a16="http://schemas.microsoft.com/office/drawing/2014/main" id="{98D4D9E8-426E-0EFA-7F61-150E4AE5AD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694" t="18984" r="20638" b="38891"/>
          <a:stretch/>
        </p:blipFill>
        <p:spPr>
          <a:xfrm>
            <a:off x="1206873" y="2528418"/>
            <a:ext cx="3099547" cy="13246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4CF2A2-53C9-8295-4EEE-5BC4D63D4A8F}"/>
              </a:ext>
            </a:extLst>
          </p:cNvPr>
          <p:cNvSpPr txBox="1"/>
          <p:nvPr/>
        </p:nvSpPr>
        <p:spPr>
          <a:xfrm>
            <a:off x="-79500" y="4791334"/>
            <a:ext cx="4592170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Attention Is All You Need, Vaswani et al. 2017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410641308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e monster atomic bomb that was too big to use - BBC Future">
            <a:extLst>
              <a:ext uri="{FF2B5EF4-FFF2-40B4-BE49-F238E27FC236}">
                <a16:creationId xmlns:a16="http://schemas.microsoft.com/office/drawing/2014/main" id="{8DB48B0F-EB3D-19C5-2664-E839058895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54428" y="-30616"/>
            <a:ext cx="9198428" cy="5174115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CF7D408-63D6-FB7D-C947-6BB4D3ABE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943" y="-119430"/>
            <a:ext cx="8520600" cy="1963500"/>
          </a:xfrm>
        </p:spPr>
        <p:txBody>
          <a:bodyPr>
            <a:no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After Transformer …</a:t>
            </a:r>
          </a:p>
        </p:txBody>
      </p:sp>
    </p:spTree>
    <p:extLst>
      <p:ext uri="{BB962C8B-B14F-4D97-AF65-F5344CB8AC3E}">
        <p14:creationId xmlns:p14="http://schemas.microsoft.com/office/powerpoint/2010/main" val="381088866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89809-64CA-2178-6839-151C86F4B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9" name="Content Placeholder 8" descr="Text&#10;&#10;Description automatically generated">
            <a:extLst>
              <a:ext uri="{FF2B5EF4-FFF2-40B4-BE49-F238E27FC236}">
                <a16:creationId xmlns:a16="http://schemas.microsoft.com/office/drawing/2014/main" id="{DCB80CCD-0996-4BD8-52F0-E0D98EC1C9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026509" y="0"/>
            <a:ext cx="4763648" cy="5117347"/>
          </a:xfrm>
        </p:spPr>
      </p:pic>
      <p:sp>
        <p:nvSpPr>
          <p:cNvPr id="3" name="文字方塊 74">
            <a:extLst>
              <a:ext uri="{FF2B5EF4-FFF2-40B4-BE49-F238E27FC236}">
                <a16:creationId xmlns:a16="http://schemas.microsoft.com/office/drawing/2014/main" id="{FC53B0AC-B4D4-F649-D4D9-98215C561151}"/>
              </a:ext>
            </a:extLst>
          </p:cNvPr>
          <p:cNvSpPr txBox="1"/>
          <p:nvPr/>
        </p:nvSpPr>
        <p:spPr>
          <a:xfrm>
            <a:off x="6610791" y="153360"/>
            <a:ext cx="2400876" cy="783193"/>
          </a:xfrm>
          <a:prstGeom prst="wedgeRoundRectCallout">
            <a:avLst>
              <a:gd name="adj1" fmla="val 49371"/>
              <a:gd name="adj2" fmla="val -10333"/>
              <a:gd name="adj3" fmla="val 16667"/>
            </a:avLst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5776" algn="ctr">
              <a:spcBef>
                <a:spcPts val="582"/>
              </a:spcBef>
            </a:pPr>
            <a:r>
              <a:rPr lang="en-US" sz="2000" dirty="0">
                <a:latin typeface="Calibri"/>
                <a:cs typeface="Calibri"/>
              </a:rPr>
              <a:t>We will visit a few of these branches … </a:t>
            </a:r>
          </a:p>
        </p:txBody>
      </p:sp>
      <p:sp>
        <p:nvSpPr>
          <p:cNvPr id="4" name="文字方塊 74">
            <a:extLst>
              <a:ext uri="{FF2B5EF4-FFF2-40B4-BE49-F238E27FC236}">
                <a16:creationId xmlns:a16="http://schemas.microsoft.com/office/drawing/2014/main" id="{F697EF61-908B-C411-C565-10F2A42590D9}"/>
              </a:ext>
            </a:extLst>
          </p:cNvPr>
          <p:cNvSpPr txBox="1"/>
          <p:nvPr/>
        </p:nvSpPr>
        <p:spPr>
          <a:xfrm>
            <a:off x="95772" y="1462750"/>
            <a:ext cx="2257023" cy="646986"/>
          </a:xfrm>
          <a:prstGeom prst="wedgeRoundRectCallout">
            <a:avLst>
              <a:gd name="adj1" fmla="val 90584"/>
              <a:gd name="adj2" fmla="val -17779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5776" algn="ctr">
              <a:spcBef>
                <a:spcPts val="582"/>
              </a:spcBef>
            </a:pPr>
            <a:r>
              <a:rPr lang="en-US" sz="1600" dirty="0">
                <a:latin typeface="Calibri"/>
                <a:cs typeface="Calibri"/>
              </a:rPr>
              <a:t>Variants of positional embeddings </a:t>
            </a:r>
          </a:p>
        </p:txBody>
      </p:sp>
      <p:sp>
        <p:nvSpPr>
          <p:cNvPr id="5" name="文字方塊 74">
            <a:extLst>
              <a:ext uri="{FF2B5EF4-FFF2-40B4-BE49-F238E27FC236}">
                <a16:creationId xmlns:a16="http://schemas.microsoft.com/office/drawing/2014/main" id="{F07C995B-C762-0DB5-5F87-923D49D2678A}"/>
              </a:ext>
            </a:extLst>
          </p:cNvPr>
          <p:cNvSpPr txBox="1"/>
          <p:nvPr/>
        </p:nvSpPr>
        <p:spPr>
          <a:xfrm>
            <a:off x="95771" y="3290048"/>
            <a:ext cx="2257023" cy="374571"/>
          </a:xfrm>
          <a:prstGeom prst="wedgeRoundRectCallout">
            <a:avLst>
              <a:gd name="adj1" fmla="val 78011"/>
              <a:gd name="adj2" fmla="val 154788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5776" algn="ctr">
              <a:spcBef>
                <a:spcPts val="582"/>
              </a:spcBef>
            </a:pPr>
            <a:r>
              <a:rPr lang="en-US" sz="1600" dirty="0">
                <a:latin typeface="Calibri"/>
                <a:cs typeface="Calibri"/>
              </a:rPr>
              <a:t>Architectural choices</a:t>
            </a:r>
          </a:p>
        </p:txBody>
      </p:sp>
      <p:sp>
        <p:nvSpPr>
          <p:cNvPr id="6" name="文字方塊 74">
            <a:extLst>
              <a:ext uri="{FF2B5EF4-FFF2-40B4-BE49-F238E27FC236}">
                <a16:creationId xmlns:a16="http://schemas.microsoft.com/office/drawing/2014/main" id="{F31853B7-375B-92F0-D1B9-B6A9714BFA42}"/>
              </a:ext>
            </a:extLst>
          </p:cNvPr>
          <p:cNvSpPr txBox="1"/>
          <p:nvPr/>
        </p:nvSpPr>
        <p:spPr>
          <a:xfrm>
            <a:off x="95770" y="4511189"/>
            <a:ext cx="2257023" cy="374571"/>
          </a:xfrm>
          <a:prstGeom prst="wedgeRoundRectCallout">
            <a:avLst>
              <a:gd name="adj1" fmla="val 72423"/>
              <a:gd name="adj2" fmla="val -15675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5776" algn="ctr">
              <a:spcBef>
                <a:spcPts val="582"/>
              </a:spcBef>
            </a:pPr>
            <a:r>
              <a:rPr lang="en-US" sz="1600" dirty="0">
                <a:latin typeface="Calibri"/>
                <a:cs typeface="Calibri"/>
              </a:rPr>
              <a:t>Multi-modal models</a:t>
            </a:r>
          </a:p>
        </p:txBody>
      </p:sp>
      <p:sp>
        <p:nvSpPr>
          <p:cNvPr id="7" name="文字方塊 74">
            <a:extLst>
              <a:ext uri="{FF2B5EF4-FFF2-40B4-BE49-F238E27FC236}">
                <a16:creationId xmlns:a16="http://schemas.microsoft.com/office/drawing/2014/main" id="{29D01754-5519-D8B4-F028-6C5D01C420ED}"/>
              </a:ext>
            </a:extLst>
          </p:cNvPr>
          <p:cNvSpPr txBox="1"/>
          <p:nvPr/>
        </p:nvSpPr>
        <p:spPr>
          <a:xfrm>
            <a:off x="6610791" y="1089913"/>
            <a:ext cx="2400876" cy="1123712"/>
          </a:xfrm>
          <a:prstGeom prst="wedgeRoundRectCallout">
            <a:avLst>
              <a:gd name="adj1" fmla="val 49371"/>
              <a:gd name="adj2" fmla="val -10333"/>
              <a:gd name="adj3" fmla="val 16667"/>
            </a:avLst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5776" algn="ctr">
              <a:spcBef>
                <a:spcPts val="582"/>
              </a:spcBef>
            </a:pPr>
            <a:r>
              <a:rPr lang="en-US" sz="2000" dirty="0">
                <a:latin typeface="Calibri"/>
                <a:cs typeface="Calibri"/>
              </a:rPr>
              <a:t>But there is a lot that we do </a:t>
            </a:r>
            <a:r>
              <a:rPr lang="en-US" sz="2000" b="1" dirty="0">
                <a:latin typeface="Calibri"/>
                <a:cs typeface="Calibri"/>
              </a:rPr>
              <a:t>not </a:t>
            </a:r>
            <a:r>
              <a:rPr lang="en-US" sz="2000" dirty="0">
                <a:latin typeface="Calibri"/>
                <a:cs typeface="Calibri"/>
              </a:rPr>
              <a:t>cover … </a:t>
            </a:r>
          </a:p>
        </p:txBody>
      </p:sp>
    </p:spTree>
    <p:extLst>
      <p:ext uri="{BB962C8B-B14F-4D97-AF65-F5344CB8AC3E}">
        <p14:creationId xmlns:p14="http://schemas.microsoft.com/office/powerpoint/2010/main" val="1142527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6950BFC3-D8DA-4A85-94F7-54DA5524770B}">
      <p188:commentRel xmlns:p188="http://schemas.microsoft.com/office/powerpoint/2018/8/main" r:id="rId3"/>
    </p:ext>
  </p:extLs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43811-8EBE-DED1-A989-E6EF13069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D16B36-031D-FC2E-77B9-A2B77A5891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No alt text provided for this image">
            <a:extLst>
              <a:ext uri="{FF2B5EF4-FFF2-40B4-BE49-F238E27FC236}">
                <a16:creationId xmlns:a16="http://schemas.microsoft.com/office/drawing/2014/main" id="{F2CC9769-181F-C0B8-2148-20BC0D3CB0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375" y="0"/>
            <a:ext cx="645795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C0606F0-6630-B2B8-804D-0BC8373A508B}"/>
              </a:ext>
            </a:extLst>
          </p:cNvPr>
          <p:cNvSpPr txBox="1"/>
          <p:nvPr/>
        </p:nvSpPr>
        <p:spPr>
          <a:xfrm>
            <a:off x="0" y="4568875"/>
            <a:ext cx="230932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Yang et al. Harnessing the Power of LLMs in Practice: A Survey on ChatGPT and Beyond, 2023</a:t>
            </a:r>
          </a:p>
        </p:txBody>
      </p:sp>
    </p:spTree>
    <p:extLst>
      <p:ext uri="{BB962C8B-B14F-4D97-AF65-F5344CB8AC3E}">
        <p14:creationId xmlns:p14="http://schemas.microsoft.com/office/powerpoint/2010/main" val="1769852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FAB9C1-BE5E-7E88-6FC6-5B2FD1529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Attention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52EFA0-8BA7-9E13-8476-314DCF891BC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en-US" sz="2400" u="sng" spc="-5" dirty="0">
                <a:uFill>
                  <a:solidFill>
                    <a:srgbClr val="000000"/>
                  </a:solidFill>
                </a:uFill>
                <a:latin typeface="Corbel" panose="020B0503020204020204" pitchFamily="34" charset="0"/>
                <a:cs typeface="Calibri"/>
              </a:rPr>
              <a:t>Core </a:t>
            </a:r>
            <a:r>
              <a:rPr lang="en-US" sz="2400" u="sng" dirty="0">
                <a:uFill>
                  <a:solidFill>
                    <a:srgbClr val="000000"/>
                  </a:solidFill>
                </a:uFill>
                <a:latin typeface="Corbel" panose="020B0503020204020204" pitchFamily="34" charset="0"/>
                <a:cs typeface="Calibri"/>
              </a:rPr>
              <a:t>idea</a:t>
            </a:r>
            <a:r>
              <a:rPr lang="en-US" sz="2400" dirty="0">
                <a:latin typeface="Corbel" panose="020B0503020204020204" pitchFamily="34" charset="0"/>
                <a:cs typeface="Calibri"/>
              </a:rPr>
              <a:t>: build a mechanism to </a:t>
            </a:r>
            <a:r>
              <a:rPr lang="en-US" sz="2400" dirty="0">
                <a:solidFill>
                  <a:srgbClr val="FF30EE"/>
                </a:solidFill>
                <a:latin typeface="Corbel" panose="020B0503020204020204" pitchFamily="34" charset="0"/>
                <a:cs typeface="Calibri"/>
              </a:rPr>
              <a:t>focus (“attend”) </a:t>
            </a:r>
            <a:r>
              <a:rPr lang="en-US" sz="2400" spc="-530" dirty="0">
                <a:solidFill>
                  <a:srgbClr val="FF30EE"/>
                </a:solidFill>
                <a:latin typeface="Corbel" panose="020B0503020204020204" pitchFamily="34" charset="0"/>
                <a:cs typeface="Calibri"/>
              </a:rPr>
              <a:t> </a:t>
            </a:r>
            <a:r>
              <a:rPr lang="en-US" sz="2400" dirty="0">
                <a:solidFill>
                  <a:srgbClr val="FF30EE"/>
                </a:solidFill>
                <a:latin typeface="Corbel" panose="020B0503020204020204" pitchFamily="34" charset="0"/>
                <a:cs typeface="Calibri"/>
              </a:rPr>
              <a:t>on</a:t>
            </a:r>
            <a:r>
              <a:rPr lang="en-US" sz="2400" spc="-10" dirty="0">
                <a:solidFill>
                  <a:srgbClr val="FF30EE"/>
                </a:solidFill>
                <a:latin typeface="Corbel" panose="020B0503020204020204" pitchFamily="34" charset="0"/>
                <a:cs typeface="Calibri"/>
              </a:rPr>
              <a:t> </a:t>
            </a:r>
            <a:r>
              <a:rPr lang="en-US" sz="2400" dirty="0">
                <a:solidFill>
                  <a:srgbClr val="FF30EE"/>
                </a:solidFill>
                <a:latin typeface="Corbel" panose="020B0503020204020204" pitchFamily="34" charset="0"/>
                <a:cs typeface="Calibri"/>
              </a:rPr>
              <a:t>a</a:t>
            </a:r>
            <a:r>
              <a:rPr lang="en-US" sz="2400" spc="-5" dirty="0">
                <a:solidFill>
                  <a:srgbClr val="FF30EE"/>
                </a:solidFill>
                <a:latin typeface="Corbel" panose="020B0503020204020204" pitchFamily="34" charset="0"/>
                <a:cs typeface="Calibri"/>
              </a:rPr>
              <a:t> particular </a:t>
            </a:r>
            <a:r>
              <a:rPr lang="en-US" sz="2400" dirty="0">
                <a:solidFill>
                  <a:srgbClr val="FF30EE"/>
                </a:solidFill>
                <a:latin typeface="Corbel" panose="020B0503020204020204" pitchFamily="34" charset="0"/>
                <a:cs typeface="Calibri"/>
              </a:rPr>
              <a:t>part</a:t>
            </a:r>
            <a:r>
              <a:rPr lang="en-US" sz="2400" spc="-10" dirty="0">
                <a:solidFill>
                  <a:srgbClr val="FF30EE"/>
                </a:solidFill>
                <a:latin typeface="Corbel" panose="020B0503020204020204" pitchFamily="34" charset="0"/>
                <a:cs typeface="Calibri"/>
              </a:rPr>
              <a:t> </a:t>
            </a:r>
            <a:r>
              <a:rPr lang="en-US" sz="2400" spc="-5" dirty="0">
                <a:latin typeface="Corbel" panose="020B0503020204020204" pitchFamily="34" charset="0"/>
                <a:cs typeface="Calibri"/>
              </a:rPr>
              <a:t>of</a:t>
            </a:r>
            <a:r>
              <a:rPr lang="en-US" sz="2400" dirty="0">
                <a:latin typeface="Corbel" panose="020B0503020204020204" pitchFamily="34" charset="0"/>
                <a:cs typeface="Calibri"/>
              </a:rPr>
              <a:t> </a:t>
            </a:r>
            <a:r>
              <a:rPr lang="en-US" sz="2400" spc="-5" dirty="0">
                <a:latin typeface="Corbel" panose="020B0503020204020204" pitchFamily="34" charset="0"/>
                <a:cs typeface="Calibri"/>
              </a:rPr>
              <a:t>the</a:t>
            </a:r>
            <a:r>
              <a:rPr lang="en-US" sz="2400" dirty="0">
                <a:latin typeface="Corbel" panose="020B0503020204020204" pitchFamily="34" charset="0"/>
                <a:cs typeface="Calibri"/>
              </a:rPr>
              <a:t> context. </a:t>
            </a:r>
            <a:br>
              <a:rPr lang="en-US" sz="2400" dirty="0">
                <a:latin typeface="Corbel" panose="020B0503020204020204" pitchFamily="34" charset="0"/>
                <a:cs typeface="Calibri"/>
              </a:rPr>
            </a:br>
            <a:br>
              <a:rPr lang="en-US" sz="2000" dirty="0">
                <a:latin typeface="Corbel" panose="020B0503020204020204" pitchFamily="34" charset="0"/>
                <a:cs typeface="Calibri"/>
              </a:rPr>
            </a:br>
            <a:br>
              <a:rPr lang="en-US" sz="2000" dirty="0">
                <a:latin typeface="Corbel" panose="020B0503020204020204" pitchFamily="34" charset="0"/>
                <a:cs typeface="Calibri"/>
              </a:rPr>
            </a:br>
            <a:endParaRPr lang="en-US" sz="2000" dirty="0">
              <a:latin typeface="Corbel" panose="020B0503020204020204" pitchFamily="34" charset="0"/>
              <a:cs typeface="Calibri"/>
            </a:endParaRPr>
          </a:p>
        </p:txBody>
      </p:sp>
      <p:pic>
        <p:nvPicPr>
          <p:cNvPr id="40" name="圖片 3">
            <a:extLst>
              <a:ext uri="{FF2B5EF4-FFF2-40B4-BE49-F238E27FC236}">
                <a16:creationId xmlns:a16="http://schemas.microsoft.com/office/drawing/2014/main" id="{780D4F1D-E92B-9743-A95C-4ED311D377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4573" y="2100645"/>
            <a:ext cx="5211817" cy="25729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9115FB3-80B1-5F28-058A-22E1E546A09A}"/>
              </a:ext>
            </a:extLst>
          </p:cNvPr>
          <p:cNvSpPr txBox="1"/>
          <p:nvPr/>
        </p:nvSpPr>
        <p:spPr>
          <a:xfrm>
            <a:off x="2344371" y="4818896"/>
            <a:ext cx="45921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Attention Is All You Need, Vaswani et al. 2017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7718489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E4BC2-D56C-7F73-710E-AE4E30DAA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Impact of Transformers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3617F1-F6EB-C2CB-2F32-BF8892E9323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27044" y="1205019"/>
            <a:ext cx="8085415" cy="3077573"/>
          </a:xfrm>
        </p:spPr>
        <p:txBody>
          <a:bodyPr/>
          <a:lstStyle/>
          <a:p>
            <a:r>
              <a:rPr lang="en-US" dirty="0"/>
              <a:t>A building block for a variety of LMs </a:t>
            </a:r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09B6DCC3-DA45-F203-F48E-88CFC1343B9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594725" y="4662488"/>
            <a:ext cx="549275" cy="393700"/>
          </a:xfrm>
          <a:prstGeom prst="rect">
            <a:avLst/>
          </a:prstGeom>
        </p:spPr>
        <p:txBody>
          <a:bodyPr/>
          <a:lstStyle/>
          <a:p>
            <a:fld id="{494B4E53-BCCB-BE4E-A28A-722B6992CCD5}" type="slidenum">
              <a:rPr lang="en-US" smtClean="0"/>
              <a:pPr/>
              <a:t>80</a:t>
            </a:fld>
            <a:endParaRPr lang="en-US" dirty="0"/>
          </a:p>
        </p:txBody>
      </p:sp>
      <p:pic>
        <p:nvPicPr>
          <p:cNvPr id="4" name="object 4">
            <a:extLst>
              <a:ext uri="{FF2B5EF4-FFF2-40B4-BE49-F238E27FC236}">
                <a16:creationId xmlns:a16="http://schemas.microsoft.com/office/drawing/2014/main" id="{084D2F9B-F1C7-F0F5-EF3E-975E743EB9B5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61372" y="2690958"/>
            <a:ext cx="1164467" cy="778667"/>
          </a:xfrm>
          <a:prstGeom prst="rect">
            <a:avLst/>
          </a:prstGeom>
        </p:spPr>
      </p:pic>
      <p:grpSp>
        <p:nvGrpSpPr>
          <p:cNvPr id="5" name="object 5">
            <a:extLst>
              <a:ext uri="{FF2B5EF4-FFF2-40B4-BE49-F238E27FC236}">
                <a16:creationId xmlns:a16="http://schemas.microsoft.com/office/drawing/2014/main" id="{0153ED93-1DC9-D4EA-48D3-1C4CEB55935E}"/>
              </a:ext>
            </a:extLst>
          </p:cNvPr>
          <p:cNvGrpSpPr/>
          <p:nvPr/>
        </p:nvGrpSpPr>
        <p:grpSpPr>
          <a:xfrm>
            <a:off x="755482" y="1599791"/>
            <a:ext cx="1157764" cy="771525"/>
            <a:chOff x="1007309" y="3287101"/>
            <a:chExt cx="1543685" cy="1028700"/>
          </a:xfrm>
        </p:grpSpPr>
        <p:sp>
          <p:nvSpPr>
            <p:cNvPr id="6" name="object 6">
              <a:extLst>
                <a:ext uri="{FF2B5EF4-FFF2-40B4-BE49-F238E27FC236}">
                  <a16:creationId xmlns:a16="http://schemas.microsoft.com/office/drawing/2014/main" id="{BCAB8B96-1665-77EF-37E0-8F73B564872F}"/>
                </a:ext>
              </a:extLst>
            </p:cNvPr>
            <p:cNvSpPr/>
            <p:nvPr/>
          </p:nvSpPr>
          <p:spPr>
            <a:xfrm>
              <a:off x="1007300" y="3287102"/>
              <a:ext cx="192405" cy="1028700"/>
            </a:xfrm>
            <a:custGeom>
              <a:avLst/>
              <a:gdLst/>
              <a:ahLst/>
              <a:cxnLst/>
              <a:rect l="l" t="t" r="r" b="b"/>
              <a:pathLst>
                <a:path w="192405" h="1028700">
                  <a:moveTo>
                    <a:pt x="192100" y="679716"/>
                  </a:moveTo>
                  <a:lnTo>
                    <a:pt x="189585" y="667258"/>
                  </a:lnTo>
                  <a:lnTo>
                    <a:pt x="182727" y="657085"/>
                  </a:lnTo>
                  <a:lnTo>
                    <a:pt x="172542" y="650214"/>
                  </a:lnTo>
                  <a:lnTo>
                    <a:pt x="160083" y="647700"/>
                  </a:lnTo>
                  <a:lnTo>
                    <a:pt x="32016" y="647700"/>
                  </a:lnTo>
                  <a:lnTo>
                    <a:pt x="19558" y="650214"/>
                  </a:lnTo>
                  <a:lnTo>
                    <a:pt x="9385" y="657085"/>
                  </a:lnTo>
                  <a:lnTo>
                    <a:pt x="2514" y="667258"/>
                  </a:lnTo>
                  <a:lnTo>
                    <a:pt x="0" y="679716"/>
                  </a:lnTo>
                  <a:lnTo>
                    <a:pt x="0" y="996683"/>
                  </a:lnTo>
                  <a:lnTo>
                    <a:pt x="2514" y="1009154"/>
                  </a:lnTo>
                  <a:lnTo>
                    <a:pt x="9385" y="1019327"/>
                  </a:lnTo>
                  <a:lnTo>
                    <a:pt x="19558" y="1026185"/>
                  </a:lnTo>
                  <a:lnTo>
                    <a:pt x="32016" y="1028700"/>
                  </a:lnTo>
                  <a:lnTo>
                    <a:pt x="160083" y="1028700"/>
                  </a:lnTo>
                  <a:lnTo>
                    <a:pt x="172542" y="1026185"/>
                  </a:lnTo>
                  <a:lnTo>
                    <a:pt x="182727" y="1019327"/>
                  </a:lnTo>
                  <a:lnTo>
                    <a:pt x="189585" y="1009154"/>
                  </a:lnTo>
                  <a:lnTo>
                    <a:pt x="192100" y="996683"/>
                  </a:lnTo>
                  <a:lnTo>
                    <a:pt x="192100" y="679716"/>
                  </a:lnTo>
                  <a:close/>
                </a:path>
                <a:path w="192405" h="1028700">
                  <a:moveTo>
                    <a:pt x="192100" y="32016"/>
                  </a:moveTo>
                  <a:lnTo>
                    <a:pt x="189585" y="19558"/>
                  </a:lnTo>
                  <a:lnTo>
                    <a:pt x="182727" y="9385"/>
                  </a:lnTo>
                  <a:lnTo>
                    <a:pt x="172542" y="2527"/>
                  </a:lnTo>
                  <a:lnTo>
                    <a:pt x="160083" y="0"/>
                  </a:lnTo>
                  <a:lnTo>
                    <a:pt x="32016" y="0"/>
                  </a:lnTo>
                  <a:lnTo>
                    <a:pt x="19558" y="2527"/>
                  </a:lnTo>
                  <a:lnTo>
                    <a:pt x="9385" y="9385"/>
                  </a:lnTo>
                  <a:lnTo>
                    <a:pt x="2514" y="19558"/>
                  </a:lnTo>
                  <a:lnTo>
                    <a:pt x="0" y="32016"/>
                  </a:lnTo>
                  <a:lnTo>
                    <a:pt x="0" y="348983"/>
                  </a:lnTo>
                  <a:lnTo>
                    <a:pt x="2514" y="361454"/>
                  </a:lnTo>
                  <a:lnTo>
                    <a:pt x="9385" y="371627"/>
                  </a:lnTo>
                  <a:lnTo>
                    <a:pt x="19558" y="378485"/>
                  </a:lnTo>
                  <a:lnTo>
                    <a:pt x="32016" y="381000"/>
                  </a:lnTo>
                  <a:lnTo>
                    <a:pt x="160083" y="381000"/>
                  </a:lnTo>
                  <a:lnTo>
                    <a:pt x="172542" y="378485"/>
                  </a:lnTo>
                  <a:lnTo>
                    <a:pt x="182727" y="371627"/>
                  </a:lnTo>
                  <a:lnTo>
                    <a:pt x="189585" y="361454"/>
                  </a:lnTo>
                  <a:lnTo>
                    <a:pt x="192100" y="348983"/>
                  </a:lnTo>
                  <a:lnTo>
                    <a:pt x="192100" y="32016"/>
                  </a:lnTo>
                  <a:close/>
                </a:path>
              </a:pathLst>
            </a:custGeom>
            <a:solidFill>
              <a:srgbClr val="6DE9FF"/>
            </a:solidFill>
          </p:spPr>
          <p:txBody>
            <a:bodyPr wrap="square" lIns="0" tIns="0" rIns="0" bIns="0" rtlCol="0"/>
            <a:lstStyle/>
            <a:p>
              <a:endParaRPr sz="105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" name="object 7">
              <a:extLst>
                <a:ext uri="{FF2B5EF4-FFF2-40B4-BE49-F238E27FC236}">
                  <a16:creationId xmlns:a16="http://schemas.microsoft.com/office/drawing/2014/main" id="{C23CD156-6A6B-E77E-2A15-39AECEAC6443}"/>
                </a:ext>
              </a:extLst>
            </p:cNvPr>
            <p:cNvSpPr/>
            <p:nvPr/>
          </p:nvSpPr>
          <p:spPr>
            <a:xfrm>
              <a:off x="1065259" y="3668101"/>
              <a:ext cx="76200" cy="266700"/>
            </a:xfrm>
            <a:custGeom>
              <a:avLst/>
              <a:gdLst/>
              <a:ahLst/>
              <a:cxnLst/>
              <a:rect l="l" t="t" r="r" b="b"/>
              <a:pathLst>
                <a:path w="76200" h="266700">
                  <a:moveTo>
                    <a:pt x="42862" y="63499"/>
                  </a:moveTo>
                  <a:lnTo>
                    <a:pt x="33337" y="63499"/>
                  </a:lnTo>
                  <a:lnTo>
                    <a:pt x="33336" y="266698"/>
                  </a:lnTo>
                  <a:lnTo>
                    <a:pt x="42861" y="266698"/>
                  </a:lnTo>
                  <a:lnTo>
                    <a:pt x="42862" y="63499"/>
                  </a:lnTo>
                  <a:close/>
                </a:path>
                <a:path w="76200" h="266700">
                  <a:moveTo>
                    <a:pt x="38100" y="0"/>
                  </a:moveTo>
                  <a:lnTo>
                    <a:pt x="0" y="76199"/>
                  </a:lnTo>
                  <a:lnTo>
                    <a:pt x="33337" y="76199"/>
                  </a:lnTo>
                  <a:lnTo>
                    <a:pt x="33337" y="63499"/>
                  </a:lnTo>
                  <a:lnTo>
                    <a:pt x="69850" y="63499"/>
                  </a:lnTo>
                  <a:lnTo>
                    <a:pt x="38100" y="0"/>
                  </a:lnTo>
                  <a:close/>
                </a:path>
                <a:path w="76200" h="266700">
                  <a:moveTo>
                    <a:pt x="69850" y="63499"/>
                  </a:moveTo>
                  <a:lnTo>
                    <a:pt x="42862" y="63499"/>
                  </a:lnTo>
                  <a:lnTo>
                    <a:pt x="42862" y="76199"/>
                  </a:lnTo>
                  <a:lnTo>
                    <a:pt x="76200" y="76199"/>
                  </a:lnTo>
                  <a:lnTo>
                    <a:pt x="69850" y="634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05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" name="object 8">
              <a:extLst>
                <a:ext uri="{FF2B5EF4-FFF2-40B4-BE49-F238E27FC236}">
                  <a16:creationId xmlns:a16="http://schemas.microsoft.com/office/drawing/2014/main" id="{F19DDAE9-7D5E-8F70-3E11-95FA937DBF0E}"/>
                </a:ext>
              </a:extLst>
            </p:cNvPr>
            <p:cNvSpPr/>
            <p:nvPr/>
          </p:nvSpPr>
          <p:spPr>
            <a:xfrm>
              <a:off x="1351800" y="3287102"/>
              <a:ext cx="192405" cy="1028700"/>
            </a:xfrm>
            <a:custGeom>
              <a:avLst/>
              <a:gdLst/>
              <a:ahLst/>
              <a:cxnLst/>
              <a:rect l="l" t="t" r="r" b="b"/>
              <a:pathLst>
                <a:path w="192405" h="1028700">
                  <a:moveTo>
                    <a:pt x="192100" y="679716"/>
                  </a:moveTo>
                  <a:lnTo>
                    <a:pt x="189585" y="667258"/>
                  </a:lnTo>
                  <a:lnTo>
                    <a:pt x="182714" y="657085"/>
                  </a:lnTo>
                  <a:lnTo>
                    <a:pt x="172542" y="650214"/>
                  </a:lnTo>
                  <a:lnTo>
                    <a:pt x="160083" y="647700"/>
                  </a:lnTo>
                  <a:lnTo>
                    <a:pt x="32016" y="647700"/>
                  </a:lnTo>
                  <a:lnTo>
                    <a:pt x="19558" y="650214"/>
                  </a:lnTo>
                  <a:lnTo>
                    <a:pt x="9372" y="657085"/>
                  </a:lnTo>
                  <a:lnTo>
                    <a:pt x="2514" y="667258"/>
                  </a:lnTo>
                  <a:lnTo>
                    <a:pt x="0" y="679716"/>
                  </a:lnTo>
                  <a:lnTo>
                    <a:pt x="0" y="996683"/>
                  </a:lnTo>
                  <a:lnTo>
                    <a:pt x="2514" y="1009154"/>
                  </a:lnTo>
                  <a:lnTo>
                    <a:pt x="9372" y="1019327"/>
                  </a:lnTo>
                  <a:lnTo>
                    <a:pt x="19558" y="1026185"/>
                  </a:lnTo>
                  <a:lnTo>
                    <a:pt x="32016" y="1028700"/>
                  </a:lnTo>
                  <a:lnTo>
                    <a:pt x="160083" y="1028700"/>
                  </a:lnTo>
                  <a:lnTo>
                    <a:pt x="172542" y="1026185"/>
                  </a:lnTo>
                  <a:lnTo>
                    <a:pt x="182714" y="1019327"/>
                  </a:lnTo>
                  <a:lnTo>
                    <a:pt x="189585" y="1009154"/>
                  </a:lnTo>
                  <a:lnTo>
                    <a:pt x="192100" y="996683"/>
                  </a:lnTo>
                  <a:lnTo>
                    <a:pt x="192100" y="679716"/>
                  </a:lnTo>
                  <a:close/>
                </a:path>
                <a:path w="192405" h="1028700">
                  <a:moveTo>
                    <a:pt x="192100" y="32016"/>
                  </a:moveTo>
                  <a:lnTo>
                    <a:pt x="189585" y="19558"/>
                  </a:lnTo>
                  <a:lnTo>
                    <a:pt x="182714" y="9385"/>
                  </a:lnTo>
                  <a:lnTo>
                    <a:pt x="172542" y="2527"/>
                  </a:lnTo>
                  <a:lnTo>
                    <a:pt x="160083" y="0"/>
                  </a:lnTo>
                  <a:lnTo>
                    <a:pt x="32016" y="0"/>
                  </a:lnTo>
                  <a:lnTo>
                    <a:pt x="19558" y="2527"/>
                  </a:lnTo>
                  <a:lnTo>
                    <a:pt x="9372" y="9385"/>
                  </a:lnTo>
                  <a:lnTo>
                    <a:pt x="2514" y="19558"/>
                  </a:lnTo>
                  <a:lnTo>
                    <a:pt x="0" y="32016"/>
                  </a:lnTo>
                  <a:lnTo>
                    <a:pt x="0" y="348983"/>
                  </a:lnTo>
                  <a:lnTo>
                    <a:pt x="2514" y="361454"/>
                  </a:lnTo>
                  <a:lnTo>
                    <a:pt x="9372" y="371627"/>
                  </a:lnTo>
                  <a:lnTo>
                    <a:pt x="19558" y="378485"/>
                  </a:lnTo>
                  <a:lnTo>
                    <a:pt x="32016" y="381000"/>
                  </a:lnTo>
                  <a:lnTo>
                    <a:pt x="160083" y="381000"/>
                  </a:lnTo>
                  <a:lnTo>
                    <a:pt x="172542" y="378485"/>
                  </a:lnTo>
                  <a:lnTo>
                    <a:pt x="182714" y="371627"/>
                  </a:lnTo>
                  <a:lnTo>
                    <a:pt x="189585" y="361454"/>
                  </a:lnTo>
                  <a:lnTo>
                    <a:pt x="192100" y="348983"/>
                  </a:lnTo>
                  <a:lnTo>
                    <a:pt x="192100" y="32016"/>
                  </a:lnTo>
                  <a:close/>
                </a:path>
              </a:pathLst>
            </a:custGeom>
            <a:solidFill>
              <a:srgbClr val="6DE9FF"/>
            </a:solidFill>
          </p:spPr>
          <p:txBody>
            <a:bodyPr wrap="square" lIns="0" tIns="0" rIns="0" bIns="0" rtlCol="0"/>
            <a:lstStyle/>
            <a:p>
              <a:endParaRPr sz="105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" name="object 9">
              <a:extLst>
                <a:ext uri="{FF2B5EF4-FFF2-40B4-BE49-F238E27FC236}">
                  <a16:creationId xmlns:a16="http://schemas.microsoft.com/office/drawing/2014/main" id="{06AC9F09-6181-1543-1E92-960C264AD2FD}"/>
                </a:ext>
              </a:extLst>
            </p:cNvPr>
            <p:cNvSpPr/>
            <p:nvPr/>
          </p:nvSpPr>
          <p:spPr>
            <a:xfrm>
              <a:off x="1100443" y="3668101"/>
              <a:ext cx="347980" cy="270510"/>
            </a:xfrm>
            <a:custGeom>
              <a:avLst/>
              <a:gdLst/>
              <a:ahLst/>
              <a:cxnLst/>
              <a:rect l="l" t="t" r="r" b="b"/>
              <a:pathLst>
                <a:path w="347980" h="270510">
                  <a:moveTo>
                    <a:pt x="284243" y="42881"/>
                  </a:moveTo>
                  <a:lnTo>
                    <a:pt x="0" y="262933"/>
                  </a:lnTo>
                  <a:lnTo>
                    <a:pt x="5830" y="270465"/>
                  </a:lnTo>
                  <a:lnTo>
                    <a:pt x="290073" y="50412"/>
                  </a:lnTo>
                  <a:lnTo>
                    <a:pt x="284243" y="42881"/>
                  </a:lnTo>
                  <a:close/>
                </a:path>
                <a:path w="347980" h="270510">
                  <a:moveTo>
                    <a:pt x="330525" y="35106"/>
                  </a:moveTo>
                  <a:lnTo>
                    <a:pt x="294285" y="35106"/>
                  </a:lnTo>
                  <a:lnTo>
                    <a:pt x="300116" y="42637"/>
                  </a:lnTo>
                  <a:lnTo>
                    <a:pt x="290073" y="50412"/>
                  </a:lnTo>
                  <a:lnTo>
                    <a:pt x="310481" y="76774"/>
                  </a:lnTo>
                  <a:lnTo>
                    <a:pt x="330525" y="35106"/>
                  </a:lnTo>
                  <a:close/>
                </a:path>
                <a:path w="347980" h="270510">
                  <a:moveTo>
                    <a:pt x="294285" y="35106"/>
                  </a:moveTo>
                  <a:lnTo>
                    <a:pt x="284243" y="42881"/>
                  </a:lnTo>
                  <a:lnTo>
                    <a:pt x="290073" y="50412"/>
                  </a:lnTo>
                  <a:lnTo>
                    <a:pt x="300116" y="42637"/>
                  </a:lnTo>
                  <a:lnTo>
                    <a:pt x="294285" y="35106"/>
                  </a:lnTo>
                  <a:close/>
                </a:path>
                <a:path w="347980" h="270510">
                  <a:moveTo>
                    <a:pt x="347412" y="0"/>
                  </a:moveTo>
                  <a:lnTo>
                    <a:pt x="263834" y="16520"/>
                  </a:lnTo>
                  <a:lnTo>
                    <a:pt x="284243" y="42881"/>
                  </a:lnTo>
                  <a:lnTo>
                    <a:pt x="294285" y="35106"/>
                  </a:lnTo>
                  <a:lnTo>
                    <a:pt x="330525" y="35106"/>
                  </a:lnTo>
                  <a:lnTo>
                    <a:pt x="34741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05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object 10">
              <a:extLst>
                <a:ext uri="{FF2B5EF4-FFF2-40B4-BE49-F238E27FC236}">
                  <a16:creationId xmlns:a16="http://schemas.microsoft.com/office/drawing/2014/main" id="{8DFCD589-1CD6-6E24-99E5-1BBC43CFFEDA}"/>
                </a:ext>
              </a:extLst>
            </p:cNvPr>
            <p:cNvSpPr/>
            <p:nvPr/>
          </p:nvSpPr>
          <p:spPr>
            <a:xfrm>
              <a:off x="1696301" y="3287102"/>
              <a:ext cx="192405" cy="1028700"/>
            </a:xfrm>
            <a:custGeom>
              <a:avLst/>
              <a:gdLst/>
              <a:ahLst/>
              <a:cxnLst/>
              <a:rect l="l" t="t" r="r" b="b"/>
              <a:pathLst>
                <a:path w="192405" h="1028700">
                  <a:moveTo>
                    <a:pt x="192100" y="679716"/>
                  </a:moveTo>
                  <a:lnTo>
                    <a:pt x="189572" y="667258"/>
                  </a:lnTo>
                  <a:lnTo>
                    <a:pt x="182714" y="657085"/>
                  </a:lnTo>
                  <a:lnTo>
                    <a:pt x="172542" y="650214"/>
                  </a:lnTo>
                  <a:lnTo>
                    <a:pt x="160083" y="647700"/>
                  </a:lnTo>
                  <a:lnTo>
                    <a:pt x="32016" y="647700"/>
                  </a:lnTo>
                  <a:lnTo>
                    <a:pt x="19545" y="650214"/>
                  </a:lnTo>
                  <a:lnTo>
                    <a:pt x="9372" y="657085"/>
                  </a:lnTo>
                  <a:lnTo>
                    <a:pt x="2514" y="667258"/>
                  </a:lnTo>
                  <a:lnTo>
                    <a:pt x="0" y="679716"/>
                  </a:lnTo>
                  <a:lnTo>
                    <a:pt x="0" y="996683"/>
                  </a:lnTo>
                  <a:lnTo>
                    <a:pt x="2514" y="1009154"/>
                  </a:lnTo>
                  <a:lnTo>
                    <a:pt x="9372" y="1019327"/>
                  </a:lnTo>
                  <a:lnTo>
                    <a:pt x="19545" y="1026185"/>
                  </a:lnTo>
                  <a:lnTo>
                    <a:pt x="32016" y="1028700"/>
                  </a:lnTo>
                  <a:lnTo>
                    <a:pt x="160083" y="1028700"/>
                  </a:lnTo>
                  <a:lnTo>
                    <a:pt x="172542" y="1026185"/>
                  </a:lnTo>
                  <a:lnTo>
                    <a:pt x="182714" y="1019327"/>
                  </a:lnTo>
                  <a:lnTo>
                    <a:pt x="189572" y="1009154"/>
                  </a:lnTo>
                  <a:lnTo>
                    <a:pt x="192100" y="996683"/>
                  </a:lnTo>
                  <a:lnTo>
                    <a:pt x="192100" y="679716"/>
                  </a:lnTo>
                  <a:close/>
                </a:path>
                <a:path w="192405" h="1028700">
                  <a:moveTo>
                    <a:pt x="192100" y="32016"/>
                  </a:moveTo>
                  <a:lnTo>
                    <a:pt x="189572" y="19558"/>
                  </a:lnTo>
                  <a:lnTo>
                    <a:pt x="182714" y="9385"/>
                  </a:lnTo>
                  <a:lnTo>
                    <a:pt x="172542" y="2527"/>
                  </a:lnTo>
                  <a:lnTo>
                    <a:pt x="160083" y="0"/>
                  </a:lnTo>
                  <a:lnTo>
                    <a:pt x="32016" y="0"/>
                  </a:lnTo>
                  <a:lnTo>
                    <a:pt x="19545" y="2527"/>
                  </a:lnTo>
                  <a:lnTo>
                    <a:pt x="9372" y="9385"/>
                  </a:lnTo>
                  <a:lnTo>
                    <a:pt x="2514" y="19558"/>
                  </a:lnTo>
                  <a:lnTo>
                    <a:pt x="0" y="32016"/>
                  </a:lnTo>
                  <a:lnTo>
                    <a:pt x="0" y="348983"/>
                  </a:lnTo>
                  <a:lnTo>
                    <a:pt x="2514" y="361454"/>
                  </a:lnTo>
                  <a:lnTo>
                    <a:pt x="9372" y="371627"/>
                  </a:lnTo>
                  <a:lnTo>
                    <a:pt x="19545" y="378485"/>
                  </a:lnTo>
                  <a:lnTo>
                    <a:pt x="32016" y="381000"/>
                  </a:lnTo>
                  <a:lnTo>
                    <a:pt x="160083" y="381000"/>
                  </a:lnTo>
                  <a:lnTo>
                    <a:pt x="172542" y="378485"/>
                  </a:lnTo>
                  <a:lnTo>
                    <a:pt x="182714" y="371627"/>
                  </a:lnTo>
                  <a:lnTo>
                    <a:pt x="189572" y="361454"/>
                  </a:lnTo>
                  <a:lnTo>
                    <a:pt x="192100" y="348983"/>
                  </a:lnTo>
                  <a:lnTo>
                    <a:pt x="192100" y="32016"/>
                  </a:lnTo>
                  <a:close/>
                </a:path>
              </a:pathLst>
            </a:custGeom>
            <a:solidFill>
              <a:srgbClr val="6DE9FF"/>
            </a:solidFill>
          </p:spPr>
          <p:txBody>
            <a:bodyPr wrap="square" lIns="0" tIns="0" rIns="0" bIns="0" rtlCol="0"/>
            <a:lstStyle/>
            <a:p>
              <a:endParaRPr sz="105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object 11">
              <a:extLst>
                <a:ext uri="{FF2B5EF4-FFF2-40B4-BE49-F238E27FC236}">
                  <a16:creationId xmlns:a16="http://schemas.microsoft.com/office/drawing/2014/main" id="{A89D59D7-0B3B-0A25-4DF6-A5B458E358B4}"/>
                </a:ext>
              </a:extLst>
            </p:cNvPr>
            <p:cNvSpPr/>
            <p:nvPr/>
          </p:nvSpPr>
          <p:spPr>
            <a:xfrm>
              <a:off x="1101639" y="3660077"/>
              <a:ext cx="690880" cy="279400"/>
            </a:xfrm>
            <a:custGeom>
              <a:avLst/>
              <a:gdLst/>
              <a:ahLst/>
              <a:cxnLst/>
              <a:rect l="l" t="t" r="r" b="b"/>
              <a:pathLst>
                <a:path w="690880" h="279400">
                  <a:moveTo>
                    <a:pt x="617932" y="31089"/>
                  </a:moveTo>
                  <a:lnTo>
                    <a:pt x="0" y="270281"/>
                  </a:lnTo>
                  <a:lnTo>
                    <a:pt x="3438" y="279165"/>
                  </a:lnTo>
                  <a:lnTo>
                    <a:pt x="621370" y="39972"/>
                  </a:lnTo>
                  <a:lnTo>
                    <a:pt x="617932" y="31089"/>
                  </a:lnTo>
                  <a:close/>
                </a:path>
                <a:path w="690880" h="279400">
                  <a:moveTo>
                    <a:pt x="673912" y="26504"/>
                  </a:moveTo>
                  <a:lnTo>
                    <a:pt x="629775" y="26504"/>
                  </a:lnTo>
                  <a:lnTo>
                    <a:pt x="633213" y="35388"/>
                  </a:lnTo>
                  <a:lnTo>
                    <a:pt x="621370" y="39972"/>
                  </a:lnTo>
                  <a:lnTo>
                    <a:pt x="633405" y="71061"/>
                  </a:lnTo>
                  <a:lnTo>
                    <a:pt x="673912" y="26504"/>
                  </a:lnTo>
                  <a:close/>
                </a:path>
                <a:path w="690880" h="279400">
                  <a:moveTo>
                    <a:pt x="629775" y="26504"/>
                  </a:moveTo>
                  <a:lnTo>
                    <a:pt x="617932" y="31089"/>
                  </a:lnTo>
                  <a:lnTo>
                    <a:pt x="621370" y="39972"/>
                  </a:lnTo>
                  <a:lnTo>
                    <a:pt x="633213" y="35388"/>
                  </a:lnTo>
                  <a:lnTo>
                    <a:pt x="629775" y="26504"/>
                  </a:lnTo>
                  <a:close/>
                </a:path>
                <a:path w="690880" h="279400">
                  <a:moveTo>
                    <a:pt x="605898" y="0"/>
                  </a:moveTo>
                  <a:lnTo>
                    <a:pt x="617932" y="31089"/>
                  </a:lnTo>
                  <a:lnTo>
                    <a:pt x="629775" y="26504"/>
                  </a:lnTo>
                  <a:lnTo>
                    <a:pt x="673912" y="26504"/>
                  </a:lnTo>
                  <a:lnTo>
                    <a:pt x="690713" y="8023"/>
                  </a:lnTo>
                  <a:lnTo>
                    <a:pt x="60589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05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object 12">
              <a:extLst>
                <a:ext uri="{FF2B5EF4-FFF2-40B4-BE49-F238E27FC236}">
                  <a16:creationId xmlns:a16="http://schemas.microsoft.com/office/drawing/2014/main" id="{A436AC40-14E9-4BF6-4257-A0E57FB4B5F6}"/>
                </a:ext>
              </a:extLst>
            </p:cNvPr>
            <p:cNvSpPr/>
            <p:nvPr/>
          </p:nvSpPr>
          <p:spPr>
            <a:xfrm>
              <a:off x="2040801" y="3287102"/>
              <a:ext cx="192405" cy="1028700"/>
            </a:xfrm>
            <a:custGeom>
              <a:avLst/>
              <a:gdLst/>
              <a:ahLst/>
              <a:cxnLst/>
              <a:rect l="l" t="t" r="r" b="b"/>
              <a:pathLst>
                <a:path w="192405" h="1028700">
                  <a:moveTo>
                    <a:pt x="192087" y="679716"/>
                  </a:moveTo>
                  <a:lnTo>
                    <a:pt x="189572" y="667258"/>
                  </a:lnTo>
                  <a:lnTo>
                    <a:pt x="182714" y="657085"/>
                  </a:lnTo>
                  <a:lnTo>
                    <a:pt x="172529" y="650214"/>
                  </a:lnTo>
                  <a:lnTo>
                    <a:pt x="160070" y="647700"/>
                  </a:lnTo>
                  <a:lnTo>
                    <a:pt x="32016" y="647700"/>
                  </a:lnTo>
                  <a:lnTo>
                    <a:pt x="19545" y="650214"/>
                  </a:lnTo>
                  <a:lnTo>
                    <a:pt x="9372" y="657085"/>
                  </a:lnTo>
                  <a:lnTo>
                    <a:pt x="2514" y="667258"/>
                  </a:lnTo>
                  <a:lnTo>
                    <a:pt x="0" y="679716"/>
                  </a:lnTo>
                  <a:lnTo>
                    <a:pt x="0" y="996683"/>
                  </a:lnTo>
                  <a:lnTo>
                    <a:pt x="2514" y="1009154"/>
                  </a:lnTo>
                  <a:lnTo>
                    <a:pt x="9372" y="1019327"/>
                  </a:lnTo>
                  <a:lnTo>
                    <a:pt x="19545" y="1026185"/>
                  </a:lnTo>
                  <a:lnTo>
                    <a:pt x="32016" y="1028700"/>
                  </a:lnTo>
                  <a:lnTo>
                    <a:pt x="160070" y="1028700"/>
                  </a:lnTo>
                  <a:lnTo>
                    <a:pt x="172529" y="1026185"/>
                  </a:lnTo>
                  <a:lnTo>
                    <a:pt x="182714" y="1019327"/>
                  </a:lnTo>
                  <a:lnTo>
                    <a:pt x="189572" y="1009154"/>
                  </a:lnTo>
                  <a:lnTo>
                    <a:pt x="192087" y="996683"/>
                  </a:lnTo>
                  <a:lnTo>
                    <a:pt x="192087" y="679716"/>
                  </a:lnTo>
                  <a:close/>
                </a:path>
                <a:path w="192405" h="1028700">
                  <a:moveTo>
                    <a:pt x="192087" y="32016"/>
                  </a:moveTo>
                  <a:lnTo>
                    <a:pt x="189572" y="19558"/>
                  </a:lnTo>
                  <a:lnTo>
                    <a:pt x="182714" y="9385"/>
                  </a:lnTo>
                  <a:lnTo>
                    <a:pt x="172529" y="2527"/>
                  </a:lnTo>
                  <a:lnTo>
                    <a:pt x="160070" y="0"/>
                  </a:lnTo>
                  <a:lnTo>
                    <a:pt x="32016" y="0"/>
                  </a:lnTo>
                  <a:lnTo>
                    <a:pt x="19545" y="2527"/>
                  </a:lnTo>
                  <a:lnTo>
                    <a:pt x="9372" y="9385"/>
                  </a:lnTo>
                  <a:lnTo>
                    <a:pt x="2514" y="19558"/>
                  </a:lnTo>
                  <a:lnTo>
                    <a:pt x="0" y="32016"/>
                  </a:lnTo>
                  <a:lnTo>
                    <a:pt x="0" y="348983"/>
                  </a:lnTo>
                  <a:lnTo>
                    <a:pt x="2514" y="361454"/>
                  </a:lnTo>
                  <a:lnTo>
                    <a:pt x="9372" y="371627"/>
                  </a:lnTo>
                  <a:lnTo>
                    <a:pt x="19545" y="378485"/>
                  </a:lnTo>
                  <a:lnTo>
                    <a:pt x="32016" y="381000"/>
                  </a:lnTo>
                  <a:lnTo>
                    <a:pt x="160070" y="381000"/>
                  </a:lnTo>
                  <a:lnTo>
                    <a:pt x="172529" y="378485"/>
                  </a:lnTo>
                  <a:lnTo>
                    <a:pt x="182714" y="371627"/>
                  </a:lnTo>
                  <a:lnTo>
                    <a:pt x="189572" y="361454"/>
                  </a:lnTo>
                  <a:lnTo>
                    <a:pt x="192087" y="348983"/>
                  </a:lnTo>
                  <a:lnTo>
                    <a:pt x="192087" y="32016"/>
                  </a:lnTo>
                  <a:close/>
                </a:path>
              </a:pathLst>
            </a:custGeom>
            <a:solidFill>
              <a:srgbClr val="6DE9FF"/>
            </a:solidFill>
          </p:spPr>
          <p:txBody>
            <a:bodyPr wrap="square" lIns="0" tIns="0" rIns="0" bIns="0" rtlCol="0"/>
            <a:lstStyle/>
            <a:p>
              <a:endParaRPr sz="105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" name="object 13">
              <a:extLst>
                <a:ext uri="{FF2B5EF4-FFF2-40B4-BE49-F238E27FC236}">
                  <a16:creationId xmlns:a16="http://schemas.microsoft.com/office/drawing/2014/main" id="{86BC8099-2D74-561C-74CB-C62D68A23747}"/>
                </a:ext>
              </a:extLst>
            </p:cNvPr>
            <p:cNvSpPr/>
            <p:nvPr/>
          </p:nvSpPr>
          <p:spPr>
            <a:xfrm>
              <a:off x="1446136" y="3660077"/>
              <a:ext cx="690880" cy="279400"/>
            </a:xfrm>
            <a:custGeom>
              <a:avLst/>
              <a:gdLst/>
              <a:ahLst/>
              <a:cxnLst/>
              <a:rect l="l" t="t" r="r" b="b"/>
              <a:pathLst>
                <a:path w="690880" h="279400">
                  <a:moveTo>
                    <a:pt x="617932" y="31089"/>
                  </a:moveTo>
                  <a:lnTo>
                    <a:pt x="0" y="270281"/>
                  </a:lnTo>
                  <a:lnTo>
                    <a:pt x="3439" y="279165"/>
                  </a:lnTo>
                  <a:lnTo>
                    <a:pt x="621370" y="39972"/>
                  </a:lnTo>
                  <a:lnTo>
                    <a:pt x="617932" y="31089"/>
                  </a:lnTo>
                  <a:close/>
                </a:path>
                <a:path w="690880" h="279400">
                  <a:moveTo>
                    <a:pt x="673912" y="26504"/>
                  </a:moveTo>
                  <a:lnTo>
                    <a:pt x="629776" y="26504"/>
                  </a:lnTo>
                  <a:lnTo>
                    <a:pt x="633214" y="35388"/>
                  </a:lnTo>
                  <a:lnTo>
                    <a:pt x="621370" y="39972"/>
                  </a:lnTo>
                  <a:lnTo>
                    <a:pt x="633404" y="71061"/>
                  </a:lnTo>
                  <a:lnTo>
                    <a:pt x="673912" y="26504"/>
                  </a:lnTo>
                  <a:close/>
                </a:path>
                <a:path w="690880" h="279400">
                  <a:moveTo>
                    <a:pt x="629776" y="26504"/>
                  </a:moveTo>
                  <a:lnTo>
                    <a:pt x="617932" y="31089"/>
                  </a:lnTo>
                  <a:lnTo>
                    <a:pt x="621370" y="39972"/>
                  </a:lnTo>
                  <a:lnTo>
                    <a:pt x="633214" y="35388"/>
                  </a:lnTo>
                  <a:lnTo>
                    <a:pt x="629776" y="26504"/>
                  </a:lnTo>
                  <a:close/>
                </a:path>
                <a:path w="690880" h="279400">
                  <a:moveTo>
                    <a:pt x="605897" y="0"/>
                  </a:moveTo>
                  <a:lnTo>
                    <a:pt x="617932" y="31089"/>
                  </a:lnTo>
                  <a:lnTo>
                    <a:pt x="629776" y="26504"/>
                  </a:lnTo>
                  <a:lnTo>
                    <a:pt x="673912" y="26504"/>
                  </a:lnTo>
                  <a:lnTo>
                    <a:pt x="690713" y="8023"/>
                  </a:lnTo>
                  <a:lnTo>
                    <a:pt x="60589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05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" name="object 14">
              <a:extLst>
                <a:ext uri="{FF2B5EF4-FFF2-40B4-BE49-F238E27FC236}">
                  <a16:creationId xmlns:a16="http://schemas.microsoft.com/office/drawing/2014/main" id="{099BEFF8-9014-858B-25D6-272EF4692568}"/>
                </a:ext>
              </a:extLst>
            </p:cNvPr>
            <p:cNvSpPr/>
            <p:nvPr/>
          </p:nvSpPr>
          <p:spPr>
            <a:xfrm>
              <a:off x="2358301" y="3287102"/>
              <a:ext cx="192405" cy="1028700"/>
            </a:xfrm>
            <a:custGeom>
              <a:avLst/>
              <a:gdLst/>
              <a:ahLst/>
              <a:cxnLst/>
              <a:rect l="l" t="t" r="r" b="b"/>
              <a:pathLst>
                <a:path w="192405" h="1028700">
                  <a:moveTo>
                    <a:pt x="192100" y="679716"/>
                  </a:moveTo>
                  <a:lnTo>
                    <a:pt x="189585" y="667258"/>
                  </a:lnTo>
                  <a:lnTo>
                    <a:pt x="182727" y="657085"/>
                  </a:lnTo>
                  <a:lnTo>
                    <a:pt x="172542" y="650214"/>
                  </a:lnTo>
                  <a:lnTo>
                    <a:pt x="160083" y="647700"/>
                  </a:lnTo>
                  <a:lnTo>
                    <a:pt x="32016" y="647700"/>
                  </a:lnTo>
                  <a:lnTo>
                    <a:pt x="19558" y="650214"/>
                  </a:lnTo>
                  <a:lnTo>
                    <a:pt x="9385" y="657085"/>
                  </a:lnTo>
                  <a:lnTo>
                    <a:pt x="2514" y="667258"/>
                  </a:lnTo>
                  <a:lnTo>
                    <a:pt x="0" y="679716"/>
                  </a:lnTo>
                  <a:lnTo>
                    <a:pt x="0" y="996683"/>
                  </a:lnTo>
                  <a:lnTo>
                    <a:pt x="2514" y="1009154"/>
                  </a:lnTo>
                  <a:lnTo>
                    <a:pt x="9385" y="1019327"/>
                  </a:lnTo>
                  <a:lnTo>
                    <a:pt x="19558" y="1026185"/>
                  </a:lnTo>
                  <a:lnTo>
                    <a:pt x="32016" y="1028700"/>
                  </a:lnTo>
                  <a:lnTo>
                    <a:pt x="160083" y="1028700"/>
                  </a:lnTo>
                  <a:lnTo>
                    <a:pt x="172542" y="1026185"/>
                  </a:lnTo>
                  <a:lnTo>
                    <a:pt x="182727" y="1019327"/>
                  </a:lnTo>
                  <a:lnTo>
                    <a:pt x="189585" y="1009154"/>
                  </a:lnTo>
                  <a:lnTo>
                    <a:pt x="192100" y="996683"/>
                  </a:lnTo>
                  <a:lnTo>
                    <a:pt x="192100" y="679716"/>
                  </a:lnTo>
                  <a:close/>
                </a:path>
                <a:path w="192405" h="1028700">
                  <a:moveTo>
                    <a:pt x="192100" y="32016"/>
                  </a:moveTo>
                  <a:lnTo>
                    <a:pt x="189585" y="19558"/>
                  </a:lnTo>
                  <a:lnTo>
                    <a:pt x="182727" y="9385"/>
                  </a:lnTo>
                  <a:lnTo>
                    <a:pt x="172542" y="2527"/>
                  </a:lnTo>
                  <a:lnTo>
                    <a:pt x="160083" y="0"/>
                  </a:lnTo>
                  <a:lnTo>
                    <a:pt x="32016" y="0"/>
                  </a:lnTo>
                  <a:lnTo>
                    <a:pt x="19558" y="2527"/>
                  </a:lnTo>
                  <a:lnTo>
                    <a:pt x="9385" y="9385"/>
                  </a:lnTo>
                  <a:lnTo>
                    <a:pt x="2514" y="19558"/>
                  </a:lnTo>
                  <a:lnTo>
                    <a:pt x="0" y="32016"/>
                  </a:lnTo>
                  <a:lnTo>
                    <a:pt x="0" y="348983"/>
                  </a:lnTo>
                  <a:lnTo>
                    <a:pt x="2514" y="361454"/>
                  </a:lnTo>
                  <a:lnTo>
                    <a:pt x="9385" y="371627"/>
                  </a:lnTo>
                  <a:lnTo>
                    <a:pt x="19558" y="378485"/>
                  </a:lnTo>
                  <a:lnTo>
                    <a:pt x="32016" y="381000"/>
                  </a:lnTo>
                  <a:lnTo>
                    <a:pt x="160083" y="381000"/>
                  </a:lnTo>
                  <a:lnTo>
                    <a:pt x="172542" y="378485"/>
                  </a:lnTo>
                  <a:lnTo>
                    <a:pt x="182727" y="371627"/>
                  </a:lnTo>
                  <a:lnTo>
                    <a:pt x="189585" y="361454"/>
                  </a:lnTo>
                  <a:lnTo>
                    <a:pt x="192100" y="348983"/>
                  </a:lnTo>
                  <a:lnTo>
                    <a:pt x="192100" y="32016"/>
                  </a:lnTo>
                  <a:close/>
                </a:path>
              </a:pathLst>
            </a:custGeom>
            <a:solidFill>
              <a:srgbClr val="6DE9FF"/>
            </a:solidFill>
          </p:spPr>
          <p:txBody>
            <a:bodyPr wrap="square" lIns="0" tIns="0" rIns="0" bIns="0" rtlCol="0"/>
            <a:lstStyle/>
            <a:p>
              <a:endParaRPr sz="105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5" name="object 15">
              <a:extLst>
                <a:ext uri="{FF2B5EF4-FFF2-40B4-BE49-F238E27FC236}">
                  <a16:creationId xmlns:a16="http://schemas.microsoft.com/office/drawing/2014/main" id="{CF700494-FBC2-941F-A251-BF4D25F76303}"/>
                </a:ext>
              </a:extLst>
            </p:cNvPr>
            <p:cNvSpPr/>
            <p:nvPr/>
          </p:nvSpPr>
          <p:spPr>
            <a:xfrm>
              <a:off x="1102436" y="3645484"/>
              <a:ext cx="1390015" cy="294005"/>
            </a:xfrm>
            <a:custGeom>
              <a:avLst/>
              <a:gdLst/>
              <a:ahLst/>
              <a:cxnLst/>
              <a:rect l="l" t="t" r="r" b="b"/>
              <a:pathLst>
                <a:path w="1390014" h="294004">
                  <a:moveTo>
                    <a:pt x="1390015" y="98818"/>
                  </a:moveTo>
                  <a:lnTo>
                    <a:pt x="1383665" y="86118"/>
                  </a:lnTo>
                  <a:lnTo>
                    <a:pt x="1351915" y="22618"/>
                  </a:lnTo>
                  <a:lnTo>
                    <a:pt x="1347152" y="21310"/>
                  </a:lnTo>
                  <a:lnTo>
                    <a:pt x="1347152" y="98818"/>
                  </a:lnTo>
                  <a:lnTo>
                    <a:pt x="1347152" y="279107"/>
                  </a:lnTo>
                  <a:lnTo>
                    <a:pt x="1325956" y="261315"/>
                  </a:lnTo>
                  <a:lnTo>
                    <a:pt x="1325956" y="273735"/>
                  </a:lnTo>
                  <a:lnTo>
                    <a:pt x="1279067" y="254850"/>
                  </a:lnTo>
                  <a:lnTo>
                    <a:pt x="1279067" y="265112"/>
                  </a:lnTo>
                  <a:lnTo>
                    <a:pt x="1207135" y="246062"/>
                  </a:lnTo>
                  <a:lnTo>
                    <a:pt x="1207135" y="255892"/>
                  </a:lnTo>
                  <a:lnTo>
                    <a:pt x="1105496" y="235826"/>
                  </a:lnTo>
                  <a:lnTo>
                    <a:pt x="1111707" y="230606"/>
                  </a:lnTo>
                  <a:lnTo>
                    <a:pt x="1207135" y="255892"/>
                  </a:lnTo>
                  <a:lnTo>
                    <a:pt x="1207135" y="246062"/>
                  </a:lnTo>
                  <a:lnTo>
                    <a:pt x="1120622" y="223126"/>
                  </a:lnTo>
                  <a:lnTo>
                    <a:pt x="1138199" y="208368"/>
                  </a:lnTo>
                  <a:lnTo>
                    <a:pt x="1279067" y="265112"/>
                  </a:lnTo>
                  <a:lnTo>
                    <a:pt x="1279067" y="254850"/>
                  </a:lnTo>
                  <a:lnTo>
                    <a:pt x="1146454" y="201422"/>
                  </a:lnTo>
                  <a:lnTo>
                    <a:pt x="1193152" y="162204"/>
                  </a:lnTo>
                  <a:lnTo>
                    <a:pt x="1325956" y="273735"/>
                  </a:lnTo>
                  <a:lnTo>
                    <a:pt x="1325956" y="261315"/>
                  </a:lnTo>
                  <a:lnTo>
                    <a:pt x="1200556" y="155981"/>
                  </a:lnTo>
                  <a:lnTo>
                    <a:pt x="1292402" y="78841"/>
                  </a:lnTo>
                  <a:lnTo>
                    <a:pt x="1295476" y="86436"/>
                  </a:lnTo>
                  <a:lnTo>
                    <a:pt x="1300861" y="80340"/>
                  </a:lnTo>
                  <a:lnTo>
                    <a:pt x="1314767" y="96901"/>
                  </a:lnTo>
                  <a:lnTo>
                    <a:pt x="1313815" y="98818"/>
                  </a:lnTo>
                  <a:lnTo>
                    <a:pt x="1316393" y="98818"/>
                  </a:lnTo>
                  <a:lnTo>
                    <a:pt x="1318069" y="100812"/>
                  </a:lnTo>
                  <a:lnTo>
                    <a:pt x="1318920" y="98818"/>
                  </a:lnTo>
                  <a:lnTo>
                    <a:pt x="1347152" y="98818"/>
                  </a:lnTo>
                  <a:lnTo>
                    <a:pt x="1347152" y="21310"/>
                  </a:lnTo>
                  <a:lnTo>
                    <a:pt x="1284236" y="3987"/>
                  </a:lnTo>
                  <a:lnTo>
                    <a:pt x="1284236" y="73253"/>
                  </a:lnTo>
                  <a:lnTo>
                    <a:pt x="1193165" y="149758"/>
                  </a:lnTo>
                  <a:lnTo>
                    <a:pt x="1185748" y="143535"/>
                  </a:lnTo>
                  <a:lnTo>
                    <a:pt x="1185748" y="155981"/>
                  </a:lnTo>
                  <a:lnTo>
                    <a:pt x="1136446" y="197396"/>
                  </a:lnTo>
                  <a:lnTo>
                    <a:pt x="1128191" y="194081"/>
                  </a:lnTo>
                  <a:lnTo>
                    <a:pt x="1128191" y="204330"/>
                  </a:lnTo>
                  <a:lnTo>
                    <a:pt x="1109370" y="220141"/>
                  </a:lnTo>
                  <a:lnTo>
                    <a:pt x="1100455" y="217779"/>
                  </a:lnTo>
                  <a:lnTo>
                    <a:pt x="1100455" y="227634"/>
                  </a:lnTo>
                  <a:lnTo>
                    <a:pt x="1093508" y="233464"/>
                  </a:lnTo>
                  <a:lnTo>
                    <a:pt x="1084148" y="231622"/>
                  </a:lnTo>
                  <a:lnTo>
                    <a:pt x="1084148" y="241325"/>
                  </a:lnTo>
                  <a:lnTo>
                    <a:pt x="1039164" y="279107"/>
                  </a:lnTo>
                  <a:lnTo>
                    <a:pt x="1039164" y="232435"/>
                  </a:lnTo>
                  <a:lnTo>
                    <a:pt x="1084148" y="241325"/>
                  </a:lnTo>
                  <a:lnTo>
                    <a:pt x="1084148" y="231622"/>
                  </a:lnTo>
                  <a:lnTo>
                    <a:pt x="1039164" y="222732"/>
                  </a:lnTo>
                  <a:lnTo>
                    <a:pt x="1039164" y="211391"/>
                  </a:lnTo>
                  <a:lnTo>
                    <a:pt x="1100455" y="227634"/>
                  </a:lnTo>
                  <a:lnTo>
                    <a:pt x="1100455" y="217779"/>
                  </a:lnTo>
                  <a:lnTo>
                    <a:pt x="1039164" y="201536"/>
                  </a:lnTo>
                  <a:lnTo>
                    <a:pt x="1039164" y="168465"/>
                  </a:lnTo>
                  <a:lnTo>
                    <a:pt x="1128191" y="204330"/>
                  </a:lnTo>
                  <a:lnTo>
                    <a:pt x="1128191" y="194081"/>
                  </a:lnTo>
                  <a:lnTo>
                    <a:pt x="1039164" y="158203"/>
                  </a:lnTo>
                  <a:lnTo>
                    <a:pt x="1039164" y="153758"/>
                  </a:lnTo>
                  <a:lnTo>
                    <a:pt x="1136446" y="114579"/>
                  </a:lnTo>
                  <a:lnTo>
                    <a:pt x="1185748" y="155981"/>
                  </a:lnTo>
                  <a:lnTo>
                    <a:pt x="1185748" y="143535"/>
                  </a:lnTo>
                  <a:lnTo>
                    <a:pt x="1146467" y="110540"/>
                  </a:lnTo>
                  <a:lnTo>
                    <a:pt x="1280782" y="56426"/>
                  </a:lnTo>
                  <a:lnTo>
                    <a:pt x="1280934" y="56603"/>
                  </a:lnTo>
                  <a:lnTo>
                    <a:pt x="1284236" y="73253"/>
                  </a:lnTo>
                  <a:lnTo>
                    <a:pt x="1284236" y="3987"/>
                  </a:lnTo>
                  <a:lnTo>
                    <a:pt x="1274343" y="1257"/>
                  </a:lnTo>
                  <a:lnTo>
                    <a:pt x="1274343" y="48755"/>
                  </a:lnTo>
                  <a:lnTo>
                    <a:pt x="1138212" y="103606"/>
                  </a:lnTo>
                  <a:lnTo>
                    <a:pt x="1128191" y="95199"/>
                  </a:lnTo>
                  <a:lnTo>
                    <a:pt x="1128191" y="107632"/>
                  </a:lnTo>
                  <a:lnTo>
                    <a:pt x="1039164" y="143497"/>
                  </a:lnTo>
                  <a:lnTo>
                    <a:pt x="1039164" y="110439"/>
                  </a:lnTo>
                  <a:lnTo>
                    <a:pt x="1109383" y="91833"/>
                  </a:lnTo>
                  <a:lnTo>
                    <a:pt x="1128191" y="107632"/>
                  </a:lnTo>
                  <a:lnTo>
                    <a:pt x="1128191" y="95199"/>
                  </a:lnTo>
                  <a:lnTo>
                    <a:pt x="1120648" y="88849"/>
                  </a:lnTo>
                  <a:lnTo>
                    <a:pt x="1273911" y="48234"/>
                  </a:lnTo>
                  <a:lnTo>
                    <a:pt x="1274343" y="48755"/>
                  </a:lnTo>
                  <a:lnTo>
                    <a:pt x="1274343" y="1257"/>
                  </a:lnTo>
                  <a:lnTo>
                    <a:pt x="1269784" y="0"/>
                  </a:lnTo>
                  <a:lnTo>
                    <a:pt x="1270927" y="5816"/>
                  </a:lnTo>
                  <a:lnTo>
                    <a:pt x="1268501" y="5308"/>
                  </a:lnTo>
                  <a:lnTo>
                    <a:pt x="1271358" y="16116"/>
                  </a:lnTo>
                  <a:lnTo>
                    <a:pt x="1267002" y="15760"/>
                  </a:lnTo>
                  <a:lnTo>
                    <a:pt x="1274013" y="33172"/>
                  </a:lnTo>
                  <a:lnTo>
                    <a:pt x="1207236" y="46367"/>
                  </a:lnTo>
                  <a:lnTo>
                    <a:pt x="1207236" y="56045"/>
                  </a:lnTo>
                  <a:lnTo>
                    <a:pt x="1111732" y="81368"/>
                  </a:lnTo>
                  <a:lnTo>
                    <a:pt x="1105509" y="76136"/>
                  </a:lnTo>
                  <a:lnTo>
                    <a:pt x="1207236" y="56045"/>
                  </a:lnTo>
                  <a:lnTo>
                    <a:pt x="1207236" y="46367"/>
                  </a:lnTo>
                  <a:lnTo>
                    <a:pt x="1100467" y="67449"/>
                  </a:lnTo>
                  <a:lnTo>
                    <a:pt x="1100467" y="84353"/>
                  </a:lnTo>
                  <a:lnTo>
                    <a:pt x="1076807" y="90627"/>
                  </a:lnTo>
                  <a:lnTo>
                    <a:pt x="1085684" y="80048"/>
                  </a:lnTo>
                  <a:lnTo>
                    <a:pt x="1093508" y="78511"/>
                  </a:lnTo>
                  <a:lnTo>
                    <a:pt x="1100467" y="84353"/>
                  </a:lnTo>
                  <a:lnTo>
                    <a:pt x="1100467" y="67449"/>
                  </a:lnTo>
                  <a:lnTo>
                    <a:pt x="1096162" y="68287"/>
                  </a:lnTo>
                  <a:lnTo>
                    <a:pt x="1095819" y="67983"/>
                  </a:lnTo>
                  <a:lnTo>
                    <a:pt x="1102677" y="59817"/>
                  </a:lnTo>
                  <a:lnTo>
                    <a:pt x="1117257" y="42456"/>
                  </a:lnTo>
                  <a:lnTo>
                    <a:pt x="1045806" y="25361"/>
                  </a:lnTo>
                  <a:lnTo>
                    <a:pt x="1045806" y="98818"/>
                  </a:lnTo>
                  <a:lnTo>
                    <a:pt x="1039164" y="100584"/>
                  </a:lnTo>
                  <a:lnTo>
                    <a:pt x="1039164" y="98818"/>
                  </a:lnTo>
                  <a:lnTo>
                    <a:pt x="1045806" y="98818"/>
                  </a:lnTo>
                  <a:lnTo>
                    <a:pt x="1045806" y="25361"/>
                  </a:lnTo>
                  <a:lnTo>
                    <a:pt x="1034415" y="22631"/>
                  </a:lnTo>
                  <a:lnTo>
                    <a:pt x="1034084" y="23279"/>
                  </a:lnTo>
                  <a:lnTo>
                    <a:pt x="1034402" y="22618"/>
                  </a:lnTo>
                  <a:lnTo>
                    <a:pt x="1029639" y="22174"/>
                  </a:lnTo>
                  <a:lnTo>
                    <a:pt x="1029639" y="279615"/>
                  </a:lnTo>
                  <a:lnTo>
                    <a:pt x="1005687" y="261086"/>
                  </a:lnTo>
                  <a:lnTo>
                    <a:pt x="1005687" y="273113"/>
                  </a:lnTo>
                  <a:lnTo>
                    <a:pt x="956729" y="254165"/>
                  </a:lnTo>
                  <a:lnTo>
                    <a:pt x="956729" y="264375"/>
                  </a:lnTo>
                  <a:lnTo>
                    <a:pt x="839622" y="234149"/>
                  </a:lnTo>
                  <a:lnTo>
                    <a:pt x="858748" y="226441"/>
                  </a:lnTo>
                  <a:lnTo>
                    <a:pt x="956729" y="264375"/>
                  </a:lnTo>
                  <a:lnTo>
                    <a:pt x="956729" y="254165"/>
                  </a:lnTo>
                  <a:lnTo>
                    <a:pt x="871677" y="221234"/>
                  </a:lnTo>
                  <a:lnTo>
                    <a:pt x="908100" y="206565"/>
                  </a:lnTo>
                  <a:lnTo>
                    <a:pt x="923658" y="209638"/>
                  </a:lnTo>
                  <a:lnTo>
                    <a:pt x="1005687" y="273113"/>
                  </a:lnTo>
                  <a:lnTo>
                    <a:pt x="1005687" y="261086"/>
                  </a:lnTo>
                  <a:lnTo>
                    <a:pt x="944562" y="213766"/>
                  </a:lnTo>
                  <a:lnTo>
                    <a:pt x="1029639" y="230555"/>
                  </a:lnTo>
                  <a:lnTo>
                    <a:pt x="1029639" y="220853"/>
                  </a:lnTo>
                  <a:lnTo>
                    <a:pt x="927722" y="200736"/>
                  </a:lnTo>
                  <a:lnTo>
                    <a:pt x="925969" y="199364"/>
                  </a:lnTo>
                  <a:lnTo>
                    <a:pt x="952881" y="188531"/>
                  </a:lnTo>
                  <a:lnTo>
                    <a:pt x="1029639" y="208864"/>
                  </a:lnTo>
                  <a:lnTo>
                    <a:pt x="1029639" y="199009"/>
                  </a:lnTo>
                  <a:lnTo>
                    <a:pt x="967638" y="182575"/>
                  </a:lnTo>
                  <a:lnTo>
                    <a:pt x="1020914" y="161112"/>
                  </a:lnTo>
                  <a:lnTo>
                    <a:pt x="1029639" y="164630"/>
                  </a:lnTo>
                  <a:lnTo>
                    <a:pt x="1029639" y="147332"/>
                  </a:lnTo>
                  <a:lnTo>
                    <a:pt x="1020914" y="150850"/>
                  </a:lnTo>
                  <a:lnTo>
                    <a:pt x="1008176" y="145719"/>
                  </a:lnTo>
                  <a:lnTo>
                    <a:pt x="1008176" y="155981"/>
                  </a:lnTo>
                  <a:lnTo>
                    <a:pt x="952258" y="178511"/>
                  </a:lnTo>
                  <a:lnTo>
                    <a:pt x="937514" y="174612"/>
                  </a:lnTo>
                  <a:lnTo>
                    <a:pt x="937514" y="184454"/>
                  </a:lnTo>
                  <a:lnTo>
                    <a:pt x="917257" y="192608"/>
                  </a:lnTo>
                  <a:lnTo>
                    <a:pt x="906856" y="184569"/>
                  </a:lnTo>
                  <a:lnTo>
                    <a:pt x="906856" y="196608"/>
                  </a:lnTo>
                  <a:lnTo>
                    <a:pt x="891006" y="193484"/>
                  </a:lnTo>
                  <a:lnTo>
                    <a:pt x="891006" y="203187"/>
                  </a:lnTo>
                  <a:lnTo>
                    <a:pt x="858685" y="216204"/>
                  </a:lnTo>
                  <a:lnTo>
                    <a:pt x="845756" y="211201"/>
                  </a:lnTo>
                  <a:lnTo>
                    <a:pt x="845756" y="221411"/>
                  </a:lnTo>
                  <a:lnTo>
                    <a:pt x="824090" y="230136"/>
                  </a:lnTo>
                  <a:lnTo>
                    <a:pt x="809218" y="226301"/>
                  </a:lnTo>
                  <a:lnTo>
                    <a:pt x="809218" y="236131"/>
                  </a:lnTo>
                  <a:lnTo>
                    <a:pt x="719963" y="272084"/>
                  </a:lnTo>
                  <a:lnTo>
                    <a:pt x="777100" y="227850"/>
                  </a:lnTo>
                  <a:lnTo>
                    <a:pt x="809218" y="236131"/>
                  </a:lnTo>
                  <a:lnTo>
                    <a:pt x="809218" y="226301"/>
                  </a:lnTo>
                  <a:lnTo>
                    <a:pt x="786638" y="220472"/>
                  </a:lnTo>
                  <a:lnTo>
                    <a:pt x="805535" y="205841"/>
                  </a:lnTo>
                  <a:lnTo>
                    <a:pt x="845756" y="221411"/>
                  </a:lnTo>
                  <a:lnTo>
                    <a:pt x="845756" y="211201"/>
                  </a:lnTo>
                  <a:lnTo>
                    <a:pt x="814324" y="199034"/>
                  </a:lnTo>
                  <a:lnTo>
                    <a:pt x="825627" y="190284"/>
                  </a:lnTo>
                  <a:lnTo>
                    <a:pt x="891006" y="203187"/>
                  </a:lnTo>
                  <a:lnTo>
                    <a:pt x="891006" y="193484"/>
                  </a:lnTo>
                  <a:lnTo>
                    <a:pt x="835609" y="182549"/>
                  </a:lnTo>
                  <a:lnTo>
                    <a:pt x="859764" y="163855"/>
                  </a:lnTo>
                  <a:lnTo>
                    <a:pt x="867003" y="165773"/>
                  </a:lnTo>
                  <a:lnTo>
                    <a:pt x="906856" y="196608"/>
                  </a:lnTo>
                  <a:lnTo>
                    <a:pt x="906856" y="184569"/>
                  </a:lnTo>
                  <a:lnTo>
                    <a:pt x="890676" y="172046"/>
                  </a:lnTo>
                  <a:lnTo>
                    <a:pt x="937514" y="184454"/>
                  </a:lnTo>
                  <a:lnTo>
                    <a:pt x="937514" y="174612"/>
                  </a:lnTo>
                  <a:lnTo>
                    <a:pt x="871308" y="157060"/>
                  </a:lnTo>
                  <a:lnTo>
                    <a:pt x="869937" y="155981"/>
                  </a:lnTo>
                  <a:lnTo>
                    <a:pt x="871308" y="154914"/>
                  </a:lnTo>
                  <a:lnTo>
                    <a:pt x="952284" y="133464"/>
                  </a:lnTo>
                  <a:lnTo>
                    <a:pt x="1008176" y="155981"/>
                  </a:lnTo>
                  <a:lnTo>
                    <a:pt x="1008176" y="145719"/>
                  </a:lnTo>
                  <a:lnTo>
                    <a:pt x="967651" y="129387"/>
                  </a:lnTo>
                  <a:lnTo>
                    <a:pt x="1029639" y="112966"/>
                  </a:lnTo>
                  <a:lnTo>
                    <a:pt x="1029639" y="103111"/>
                  </a:lnTo>
                  <a:lnTo>
                    <a:pt x="952893" y="123444"/>
                  </a:lnTo>
                  <a:lnTo>
                    <a:pt x="937526" y="117259"/>
                  </a:lnTo>
                  <a:lnTo>
                    <a:pt x="937526" y="127520"/>
                  </a:lnTo>
                  <a:lnTo>
                    <a:pt x="890663" y="139928"/>
                  </a:lnTo>
                  <a:lnTo>
                    <a:pt x="917257" y="119354"/>
                  </a:lnTo>
                  <a:lnTo>
                    <a:pt x="937526" y="127520"/>
                  </a:lnTo>
                  <a:lnTo>
                    <a:pt x="937526" y="117259"/>
                  </a:lnTo>
                  <a:lnTo>
                    <a:pt x="925969" y="112598"/>
                  </a:lnTo>
                  <a:lnTo>
                    <a:pt x="927747" y="111226"/>
                  </a:lnTo>
                  <a:lnTo>
                    <a:pt x="996162" y="97713"/>
                  </a:lnTo>
                  <a:lnTo>
                    <a:pt x="996581" y="98272"/>
                  </a:lnTo>
                  <a:lnTo>
                    <a:pt x="996315" y="98818"/>
                  </a:lnTo>
                  <a:lnTo>
                    <a:pt x="997026" y="98818"/>
                  </a:lnTo>
                  <a:lnTo>
                    <a:pt x="997483" y="99402"/>
                  </a:lnTo>
                  <a:lnTo>
                    <a:pt x="997762" y="98818"/>
                  </a:lnTo>
                  <a:lnTo>
                    <a:pt x="1029639" y="98818"/>
                  </a:lnTo>
                  <a:lnTo>
                    <a:pt x="1029639" y="22174"/>
                  </a:lnTo>
                  <a:lnTo>
                    <a:pt x="989660" y="18402"/>
                  </a:lnTo>
                  <a:lnTo>
                    <a:pt x="989660" y="89306"/>
                  </a:lnTo>
                  <a:lnTo>
                    <a:pt x="944562" y="98209"/>
                  </a:lnTo>
                  <a:lnTo>
                    <a:pt x="973328" y="75946"/>
                  </a:lnTo>
                  <a:lnTo>
                    <a:pt x="977099" y="85661"/>
                  </a:lnTo>
                  <a:lnTo>
                    <a:pt x="982357" y="79883"/>
                  </a:lnTo>
                  <a:lnTo>
                    <a:pt x="989660" y="89306"/>
                  </a:lnTo>
                  <a:lnTo>
                    <a:pt x="989660" y="18402"/>
                  </a:lnTo>
                  <a:lnTo>
                    <a:pt x="969733" y="16510"/>
                  </a:lnTo>
                  <a:lnTo>
                    <a:pt x="969733" y="66662"/>
                  </a:lnTo>
                  <a:lnTo>
                    <a:pt x="923658" y="102336"/>
                  </a:lnTo>
                  <a:lnTo>
                    <a:pt x="908126" y="105410"/>
                  </a:lnTo>
                  <a:lnTo>
                    <a:pt x="906856" y="104902"/>
                  </a:lnTo>
                  <a:lnTo>
                    <a:pt x="906856" y="115354"/>
                  </a:lnTo>
                  <a:lnTo>
                    <a:pt x="867003" y="146202"/>
                  </a:lnTo>
                  <a:lnTo>
                    <a:pt x="859777" y="148120"/>
                  </a:lnTo>
                  <a:lnTo>
                    <a:pt x="847661" y="138747"/>
                  </a:lnTo>
                  <a:lnTo>
                    <a:pt x="847661" y="150787"/>
                  </a:lnTo>
                  <a:lnTo>
                    <a:pt x="847648" y="161188"/>
                  </a:lnTo>
                  <a:lnTo>
                    <a:pt x="823214" y="180111"/>
                  </a:lnTo>
                  <a:lnTo>
                    <a:pt x="813231" y="178142"/>
                  </a:lnTo>
                  <a:lnTo>
                    <a:pt x="813231" y="187833"/>
                  </a:lnTo>
                  <a:lnTo>
                    <a:pt x="803948" y="195021"/>
                  </a:lnTo>
                  <a:lnTo>
                    <a:pt x="795159" y="191630"/>
                  </a:lnTo>
                  <a:lnTo>
                    <a:pt x="795159" y="201828"/>
                  </a:lnTo>
                  <a:lnTo>
                    <a:pt x="774966" y="217462"/>
                  </a:lnTo>
                  <a:lnTo>
                    <a:pt x="765441" y="215011"/>
                  </a:lnTo>
                  <a:lnTo>
                    <a:pt x="765441" y="224840"/>
                  </a:lnTo>
                  <a:lnTo>
                    <a:pt x="694677" y="279615"/>
                  </a:lnTo>
                  <a:lnTo>
                    <a:pt x="694677" y="206578"/>
                  </a:lnTo>
                  <a:lnTo>
                    <a:pt x="765441" y="224840"/>
                  </a:lnTo>
                  <a:lnTo>
                    <a:pt x="765441" y="215011"/>
                  </a:lnTo>
                  <a:lnTo>
                    <a:pt x="704189" y="199199"/>
                  </a:lnTo>
                  <a:lnTo>
                    <a:pt x="754164" y="185966"/>
                  </a:lnTo>
                  <a:lnTo>
                    <a:pt x="795159" y="201828"/>
                  </a:lnTo>
                  <a:lnTo>
                    <a:pt x="795159" y="191630"/>
                  </a:lnTo>
                  <a:lnTo>
                    <a:pt x="769823" y="181813"/>
                  </a:lnTo>
                  <a:lnTo>
                    <a:pt x="775335" y="180352"/>
                  </a:lnTo>
                  <a:lnTo>
                    <a:pt x="813231" y="187833"/>
                  </a:lnTo>
                  <a:lnTo>
                    <a:pt x="813231" y="178142"/>
                  </a:lnTo>
                  <a:lnTo>
                    <a:pt x="796315" y="174790"/>
                  </a:lnTo>
                  <a:lnTo>
                    <a:pt x="847648" y="161188"/>
                  </a:lnTo>
                  <a:lnTo>
                    <a:pt x="847648" y="150787"/>
                  </a:lnTo>
                  <a:lnTo>
                    <a:pt x="830097" y="146138"/>
                  </a:lnTo>
                  <a:lnTo>
                    <a:pt x="830097" y="155994"/>
                  </a:lnTo>
                  <a:lnTo>
                    <a:pt x="775004" y="170586"/>
                  </a:lnTo>
                  <a:lnTo>
                    <a:pt x="739051" y="163499"/>
                  </a:lnTo>
                  <a:lnTo>
                    <a:pt x="739051" y="180111"/>
                  </a:lnTo>
                  <a:lnTo>
                    <a:pt x="694677" y="191858"/>
                  </a:lnTo>
                  <a:lnTo>
                    <a:pt x="694677" y="164439"/>
                  </a:lnTo>
                  <a:lnTo>
                    <a:pt x="702576" y="165989"/>
                  </a:lnTo>
                  <a:lnTo>
                    <a:pt x="739051" y="180111"/>
                  </a:lnTo>
                  <a:lnTo>
                    <a:pt x="739051" y="163499"/>
                  </a:lnTo>
                  <a:lnTo>
                    <a:pt x="705231" y="156819"/>
                  </a:lnTo>
                  <a:lnTo>
                    <a:pt x="703097" y="155981"/>
                  </a:lnTo>
                  <a:lnTo>
                    <a:pt x="705243" y="155143"/>
                  </a:lnTo>
                  <a:lnTo>
                    <a:pt x="774979" y="141389"/>
                  </a:lnTo>
                  <a:lnTo>
                    <a:pt x="830097" y="155994"/>
                  </a:lnTo>
                  <a:lnTo>
                    <a:pt x="830097" y="146138"/>
                  </a:lnTo>
                  <a:lnTo>
                    <a:pt x="796302" y="137185"/>
                  </a:lnTo>
                  <a:lnTo>
                    <a:pt x="823226" y="131864"/>
                  </a:lnTo>
                  <a:lnTo>
                    <a:pt x="847661" y="150787"/>
                  </a:lnTo>
                  <a:lnTo>
                    <a:pt x="847661" y="138747"/>
                  </a:lnTo>
                  <a:lnTo>
                    <a:pt x="835621" y="129413"/>
                  </a:lnTo>
                  <a:lnTo>
                    <a:pt x="906856" y="115354"/>
                  </a:lnTo>
                  <a:lnTo>
                    <a:pt x="906856" y="104902"/>
                  </a:lnTo>
                  <a:lnTo>
                    <a:pt x="891032" y="98526"/>
                  </a:lnTo>
                  <a:lnTo>
                    <a:pt x="891032" y="108788"/>
                  </a:lnTo>
                  <a:lnTo>
                    <a:pt x="825639" y="121691"/>
                  </a:lnTo>
                  <a:lnTo>
                    <a:pt x="814324" y="112928"/>
                  </a:lnTo>
                  <a:lnTo>
                    <a:pt x="858685" y="95758"/>
                  </a:lnTo>
                  <a:lnTo>
                    <a:pt x="891032" y="108788"/>
                  </a:lnTo>
                  <a:lnTo>
                    <a:pt x="891032" y="98526"/>
                  </a:lnTo>
                  <a:lnTo>
                    <a:pt x="871677" y="90728"/>
                  </a:lnTo>
                  <a:lnTo>
                    <a:pt x="963295" y="55257"/>
                  </a:lnTo>
                  <a:lnTo>
                    <a:pt x="967346" y="60502"/>
                  </a:lnTo>
                  <a:lnTo>
                    <a:pt x="969733" y="66662"/>
                  </a:lnTo>
                  <a:lnTo>
                    <a:pt x="969733" y="16510"/>
                  </a:lnTo>
                  <a:lnTo>
                    <a:pt x="949591" y="14605"/>
                  </a:lnTo>
                  <a:lnTo>
                    <a:pt x="958494" y="37630"/>
                  </a:lnTo>
                  <a:lnTo>
                    <a:pt x="950836" y="39141"/>
                  </a:lnTo>
                  <a:lnTo>
                    <a:pt x="957224" y="47409"/>
                  </a:lnTo>
                  <a:lnTo>
                    <a:pt x="858761" y="85521"/>
                  </a:lnTo>
                  <a:lnTo>
                    <a:pt x="845769" y="80289"/>
                  </a:lnTo>
                  <a:lnTo>
                    <a:pt x="845769" y="90551"/>
                  </a:lnTo>
                  <a:lnTo>
                    <a:pt x="813244" y="103149"/>
                  </a:lnTo>
                  <a:lnTo>
                    <a:pt x="813244" y="124142"/>
                  </a:lnTo>
                  <a:lnTo>
                    <a:pt x="775322" y="131622"/>
                  </a:lnTo>
                  <a:lnTo>
                    <a:pt x="769810" y="130162"/>
                  </a:lnTo>
                  <a:lnTo>
                    <a:pt x="803948" y="116941"/>
                  </a:lnTo>
                  <a:lnTo>
                    <a:pt x="813244" y="124142"/>
                  </a:lnTo>
                  <a:lnTo>
                    <a:pt x="813244" y="103149"/>
                  </a:lnTo>
                  <a:lnTo>
                    <a:pt x="805535" y="106121"/>
                  </a:lnTo>
                  <a:lnTo>
                    <a:pt x="795159" y="98094"/>
                  </a:lnTo>
                  <a:lnTo>
                    <a:pt x="795159" y="110134"/>
                  </a:lnTo>
                  <a:lnTo>
                    <a:pt x="754151" y="126009"/>
                  </a:lnTo>
                  <a:lnTo>
                    <a:pt x="739038" y="122008"/>
                  </a:lnTo>
                  <a:lnTo>
                    <a:pt x="739038" y="131864"/>
                  </a:lnTo>
                  <a:lnTo>
                    <a:pt x="702576" y="145973"/>
                  </a:lnTo>
                  <a:lnTo>
                    <a:pt x="694677" y="147535"/>
                  </a:lnTo>
                  <a:lnTo>
                    <a:pt x="694677" y="120103"/>
                  </a:lnTo>
                  <a:lnTo>
                    <a:pt x="739038" y="131864"/>
                  </a:lnTo>
                  <a:lnTo>
                    <a:pt x="739038" y="122008"/>
                  </a:lnTo>
                  <a:lnTo>
                    <a:pt x="694677" y="110248"/>
                  </a:lnTo>
                  <a:lnTo>
                    <a:pt x="694677" y="98818"/>
                  </a:lnTo>
                  <a:lnTo>
                    <a:pt x="726554" y="98818"/>
                  </a:lnTo>
                  <a:lnTo>
                    <a:pt x="726846" y="99402"/>
                  </a:lnTo>
                  <a:lnTo>
                    <a:pt x="727290" y="98818"/>
                  </a:lnTo>
                  <a:lnTo>
                    <a:pt x="728014" y="98818"/>
                  </a:lnTo>
                  <a:lnTo>
                    <a:pt x="727722" y="98259"/>
                  </a:lnTo>
                  <a:lnTo>
                    <a:pt x="741299" y="80733"/>
                  </a:lnTo>
                  <a:lnTo>
                    <a:pt x="746353" y="86436"/>
                  </a:lnTo>
                  <a:lnTo>
                    <a:pt x="750671" y="75692"/>
                  </a:lnTo>
                  <a:lnTo>
                    <a:pt x="795159" y="110134"/>
                  </a:lnTo>
                  <a:lnTo>
                    <a:pt x="795159" y="98094"/>
                  </a:lnTo>
                  <a:lnTo>
                    <a:pt x="754380" y="66522"/>
                  </a:lnTo>
                  <a:lnTo>
                    <a:pt x="756627" y="60934"/>
                  </a:lnTo>
                  <a:lnTo>
                    <a:pt x="759104" y="57734"/>
                  </a:lnTo>
                  <a:lnTo>
                    <a:pt x="760336" y="56134"/>
                  </a:lnTo>
                  <a:lnTo>
                    <a:pt x="845769" y="90551"/>
                  </a:lnTo>
                  <a:lnTo>
                    <a:pt x="845769" y="80289"/>
                  </a:lnTo>
                  <a:lnTo>
                    <a:pt x="766394" y="48310"/>
                  </a:lnTo>
                  <a:lnTo>
                    <a:pt x="773493" y="39141"/>
                  </a:lnTo>
                  <a:lnTo>
                    <a:pt x="766000" y="37668"/>
                  </a:lnTo>
                  <a:lnTo>
                    <a:pt x="774827" y="15760"/>
                  </a:lnTo>
                  <a:lnTo>
                    <a:pt x="689914" y="22618"/>
                  </a:lnTo>
                  <a:lnTo>
                    <a:pt x="685152" y="23571"/>
                  </a:lnTo>
                  <a:lnTo>
                    <a:pt x="685152" y="98818"/>
                  </a:lnTo>
                  <a:lnTo>
                    <a:pt x="685152" y="107734"/>
                  </a:lnTo>
                  <a:lnTo>
                    <a:pt x="685152" y="279628"/>
                  </a:lnTo>
                  <a:lnTo>
                    <a:pt x="661174" y="261073"/>
                  </a:lnTo>
                  <a:lnTo>
                    <a:pt x="661174" y="273113"/>
                  </a:lnTo>
                  <a:lnTo>
                    <a:pt x="565302" y="236004"/>
                  </a:lnTo>
                  <a:lnTo>
                    <a:pt x="601014" y="226542"/>
                  </a:lnTo>
                  <a:lnTo>
                    <a:pt x="661174" y="273113"/>
                  </a:lnTo>
                  <a:lnTo>
                    <a:pt x="661174" y="261073"/>
                  </a:lnTo>
                  <a:lnTo>
                    <a:pt x="612609" y="223469"/>
                  </a:lnTo>
                  <a:lnTo>
                    <a:pt x="685152" y="204241"/>
                  </a:lnTo>
                  <a:lnTo>
                    <a:pt x="685152" y="194284"/>
                  </a:lnTo>
                  <a:lnTo>
                    <a:pt x="666559" y="189496"/>
                  </a:lnTo>
                  <a:lnTo>
                    <a:pt x="666559" y="199326"/>
                  </a:lnTo>
                  <a:lnTo>
                    <a:pt x="603123" y="216128"/>
                  </a:lnTo>
                  <a:lnTo>
                    <a:pt x="591527" y="207149"/>
                  </a:lnTo>
                  <a:lnTo>
                    <a:pt x="591527" y="219202"/>
                  </a:lnTo>
                  <a:lnTo>
                    <a:pt x="550189" y="230149"/>
                  </a:lnTo>
                  <a:lnTo>
                    <a:pt x="534530" y="224091"/>
                  </a:lnTo>
                  <a:lnTo>
                    <a:pt x="534530" y="234289"/>
                  </a:lnTo>
                  <a:lnTo>
                    <a:pt x="427545" y="262636"/>
                  </a:lnTo>
                  <a:lnTo>
                    <a:pt x="517652" y="227761"/>
                  </a:lnTo>
                  <a:lnTo>
                    <a:pt x="534530" y="234289"/>
                  </a:lnTo>
                  <a:lnTo>
                    <a:pt x="534530" y="224091"/>
                  </a:lnTo>
                  <a:lnTo>
                    <a:pt x="530847" y="222656"/>
                  </a:lnTo>
                  <a:lnTo>
                    <a:pt x="574281" y="205841"/>
                  </a:lnTo>
                  <a:lnTo>
                    <a:pt x="591527" y="219202"/>
                  </a:lnTo>
                  <a:lnTo>
                    <a:pt x="591527" y="207149"/>
                  </a:lnTo>
                  <a:lnTo>
                    <a:pt x="584657" y="201828"/>
                  </a:lnTo>
                  <a:lnTo>
                    <a:pt x="621309" y="187642"/>
                  </a:lnTo>
                  <a:lnTo>
                    <a:pt x="666559" y="199326"/>
                  </a:lnTo>
                  <a:lnTo>
                    <a:pt x="666559" y="189496"/>
                  </a:lnTo>
                  <a:lnTo>
                    <a:pt x="636549" y="181749"/>
                  </a:lnTo>
                  <a:lnTo>
                    <a:pt x="685152" y="162928"/>
                  </a:lnTo>
                  <a:lnTo>
                    <a:pt x="685152" y="149034"/>
                  </a:lnTo>
                  <a:lnTo>
                    <a:pt x="651903" y="136169"/>
                  </a:lnTo>
                  <a:lnTo>
                    <a:pt x="651903" y="155994"/>
                  </a:lnTo>
                  <a:lnTo>
                    <a:pt x="651446" y="156095"/>
                  </a:lnTo>
                  <a:lnTo>
                    <a:pt x="651446" y="165773"/>
                  </a:lnTo>
                  <a:lnTo>
                    <a:pt x="620737" y="177660"/>
                  </a:lnTo>
                  <a:lnTo>
                    <a:pt x="607949" y="174358"/>
                  </a:lnTo>
                  <a:lnTo>
                    <a:pt x="651446" y="165773"/>
                  </a:lnTo>
                  <a:lnTo>
                    <a:pt x="651446" y="156095"/>
                  </a:lnTo>
                  <a:lnTo>
                    <a:pt x="605497" y="165150"/>
                  </a:lnTo>
                  <a:lnTo>
                    <a:pt x="605497" y="183565"/>
                  </a:lnTo>
                  <a:lnTo>
                    <a:pt x="575868" y="195033"/>
                  </a:lnTo>
                  <a:lnTo>
                    <a:pt x="565492" y="186994"/>
                  </a:lnTo>
                  <a:lnTo>
                    <a:pt x="565492" y="199047"/>
                  </a:lnTo>
                  <a:lnTo>
                    <a:pt x="517664" y="217551"/>
                  </a:lnTo>
                  <a:lnTo>
                    <a:pt x="504482" y="212458"/>
                  </a:lnTo>
                  <a:lnTo>
                    <a:pt x="504482" y="222656"/>
                  </a:lnTo>
                  <a:lnTo>
                    <a:pt x="374154" y="273100"/>
                  </a:lnTo>
                  <a:lnTo>
                    <a:pt x="461035" y="205841"/>
                  </a:lnTo>
                  <a:lnTo>
                    <a:pt x="504482" y="222656"/>
                  </a:lnTo>
                  <a:lnTo>
                    <a:pt x="504482" y="212458"/>
                  </a:lnTo>
                  <a:lnTo>
                    <a:pt x="474243" y="200748"/>
                  </a:lnTo>
                  <a:lnTo>
                    <a:pt x="548716" y="186055"/>
                  </a:lnTo>
                  <a:lnTo>
                    <a:pt x="565492" y="199047"/>
                  </a:lnTo>
                  <a:lnTo>
                    <a:pt x="565492" y="186994"/>
                  </a:lnTo>
                  <a:lnTo>
                    <a:pt x="561124" y="183603"/>
                  </a:lnTo>
                  <a:lnTo>
                    <a:pt x="586359" y="178625"/>
                  </a:lnTo>
                  <a:lnTo>
                    <a:pt x="605497" y="183565"/>
                  </a:lnTo>
                  <a:lnTo>
                    <a:pt x="605497" y="165150"/>
                  </a:lnTo>
                  <a:lnTo>
                    <a:pt x="586638" y="168859"/>
                  </a:lnTo>
                  <a:lnTo>
                    <a:pt x="565048" y="163296"/>
                  </a:lnTo>
                  <a:lnTo>
                    <a:pt x="565048" y="173126"/>
                  </a:lnTo>
                  <a:lnTo>
                    <a:pt x="551129" y="175869"/>
                  </a:lnTo>
                  <a:lnTo>
                    <a:pt x="538835" y="166357"/>
                  </a:lnTo>
                  <a:lnTo>
                    <a:pt x="565048" y="173126"/>
                  </a:lnTo>
                  <a:lnTo>
                    <a:pt x="565048" y="163296"/>
                  </a:lnTo>
                  <a:lnTo>
                    <a:pt x="538734" y="156502"/>
                  </a:lnTo>
                  <a:lnTo>
                    <a:pt x="538734" y="178320"/>
                  </a:lnTo>
                  <a:lnTo>
                    <a:pt x="482168" y="189484"/>
                  </a:lnTo>
                  <a:lnTo>
                    <a:pt x="517664" y="162001"/>
                  </a:lnTo>
                  <a:lnTo>
                    <a:pt x="538734" y="178320"/>
                  </a:lnTo>
                  <a:lnTo>
                    <a:pt x="538734" y="156502"/>
                  </a:lnTo>
                  <a:lnTo>
                    <a:pt x="528256" y="153797"/>
                  </a:lnTo>
                  <a:lnTo>
                    <a:pt x="551129" y="136093"/>
                  </a:lnTo>
                  <a:lnTo>
                    <a:pt x="651903" y="155994"/>
                  </a:lnTo>
                  <a:lnTo>
                    <a:pt x="651903" y="136169"/>
                  </a:lnTo>
                  <a:lnTo>
                    <a:pt x="651370" y="135966"/>
                  </a:lnTo>
                  <a:lnTo>
                    <a:pt x="651370" y="146189"/>
                  </a:lnTo>
                  <a:lnTo>
                    <a:pt x="561111" y="128371"/>
                  </a:lnTo>
                  <a:lnTo>
                    <a:pt x="575868" y="116941"/>
                  </a:lnTo>
                  <a:lnTo>
                    <a:pt x="651370" y="146189"/>
                  </a:lnTo>
                  <a:lnTo>
                    <a:pt x="651370" y="135966"/>
                  </a:lnTo>
                  <a:lnTo>
                    <a:pt x="584657" y="110134"/>
                  </a:lnTo>
                  <a:lnTo>
                    <a:pt x="603110" y="95846"/>
                  </a:lnTo>
                  <a:lnTo>
                    <a:pt x="685152" y="117576"/>
                  </a:lnTo>
                  <a:lnTo>
                    <a:pt x="685152" y="107734"/>
                  </a:lnTo>
                  <a:lnTo>
                    <a:pt x="653059" y="99225"/>
                  </a:lnTo>
                  <a:lnTo>
                    <a:pt x="653262" y="98818"/>
                  </a:lnTo>
                  <a:lnTo>
                    <a:pt x="685152" y="98818"/>
                  </a:lnTo>
                  <a:lnTo>
                    <a:pt x="685152" y="23571"/>
                  </a:lnTo>
                  <a:lnTo>
                    <a:pt x="652780" y="29972"/>
                  </a:lnTo>
                  <a:lnTo>
                    <a:pt x="652780" y="99148"/>
                  </a:lnTo>
                  <a:lnTo>
                    <a:pt x="612597" y="88506"/>
                  </a:lnTo>
                  <a:lnTo>
                    <a:pt x="632574" y="73037"/>
                  </a:lnTo>
                  <a:lnTo>
                    <a:pt x="652094" y="98259"/>
                  </a:lnTo>
                  <a:lnTo>
                    <a:pt x="651814" y="98818"/>
                  </a:lnTo>
                  <a:lnTo>
                    <a:pt x="652526" y="98818"/>
                  </a:lnTo>
                  <a:lnTo>
                    <a:pt x="652780" y="99148"/>
                  </a:lnTo>
                  <a:lnTo>
                    <a:pt x="652780" y="29972"/>
                  </a:lnTo>
                  <a:lnTo>
                    <a:pt x="606336" y="39141"/>
                  </a:lnTo>
                  <a:lnTo>
                    <a:pt x="626745" y="65506"/>
                  </a:lnTo>
                  <a:lnTo>
                    <a:pt x="601002" y="85432"/>
                  </a:lnTo>
                  <a:lnTo>
                    <a:pt x="591527" y="82931"/>
                  </a:lnTo>
                  <a:lnTo>
                    <a:pt x="591527" y="92773"/>
                  </a:lnTo>
                  <a:lnTo>
                    <a:pt x="574281" y="106121"/>
                  </a:lnTo>
                  <a:lnTo>
                    <a:pt x="565492" y="102730"/>
                  </a:lnTo>
                  <a:lnTo>
                    <a:pt x="565492" y="112928"/>
                  </a:lnTo>
                  <a:lnTo>
                    <a:pt x="548716" y="125920"/>
                  </a:lnTo>
                  <a:lnTo>
                    <a:pt x="538721" y="123952"/>
                  </a:lnTo>
                  <a:lnTo>
                    <a:pt x="538721" y="133654"/>
                  </a:lnTo>
                  <a:lnTo>
                    <a:pt x="517652" y="149961"/>
                  </a:lnTo>
                  <a:lnTo>
                    <a:pt x="507060" y="141770"/>
                  </a:lnTo>
                  <a:lnTo>
                    <a:pt x="507060" y="158165"/>
                  </a:lnTo>
                  <a:lnTo>
                    <a:pt x="461276" y="193598"/>
                  </a:lnTo>
                  <a:lnTo>
                    <a:pt x="457644" y="194322"/>
                  </a:lnTo>
                  <a:lnTo>
                    <a:pt x="444449" y="189217"/>
                  </a:lnTo>
                  <a:lnTo>
                    <a:pt x="444449" y="206629"/>
                  </a:lnTo>
                  <a:lnTo>
                    <a:pt x="350177" y="279615"/>
                  </a:lnTo>
                  <a:lnTo>
                    <a:pt x="350177" y="225234"/>
                  </a:lnTo>
                  <a:lnTo>
                    <a:pt x="444449" y="206629"/>
                  </a:lnTo>
                  <a:lnTo>
                    <a:pt x="444449" y="189217"/>
                  </a:lnTo>
                  <a:lnTo>
                    <a:pt x="440169" y="187566"/>
                  </a:lnTo>
                  <a:lnTo>
                    <a:pt x="440169" y="197764"/>
                  </a:lnTo>
                  <a:lnTo>
                    <a:pt x="350177" y="215531"/>
                  </a:lnTo>
                  <a:lnTo>
                    <a:pt x="350177" y="162928"/>
                  </a:lnTo>
                  <a:lnTo>
                    <a:pt x="440169" y="197764"/>
                  </a:lnTo>
                  <a:lnTo>
                    <a:pt x="440169" y="187566"/>
                  </a:lnTo>
                  <a:lnTo>
                    <a:pt x="350177" y="152717"/>
                  </a:lnTo>
                  <a:lnTo>
                    <a:pt x="350177" y="117678"/>
                  </a:lnTo>
                  <a:lnTo>
                    <a:pt x="507060" y="158165"/>
                  </a:lnTo>
                  <a:lnTo>
                    <a:pt x="507060" y="141770"/>
                  </a:lnTo>
                  <a:lnTo>
                    <a:pt x="496443" y="133553"/>
                  </a:lnTo>
                  <a:lnTo>
                    <a:pt x="496443" y="145592"/>
                  </a:lnTo>
                  <a:lnTo>
                    <a:pt x="350177" y="107848"/>
                  </a:lnTo>
                  <a:lnTo>
                    <a:pt x="350177" y="98818"/>
                  </a:lnTo>
                  <a:lnTo>
                    <a:pt x="362318" y="98818"/>
                  </a:lnTo>
                  <a:lnTo>
                    <a:pt x="461251" y="118351"/>
                  </a:lnTo>
                  <a:lnTo>
                    <a:pt x="496443" y="145592"/>
                  </a:lnTo>
                  <a:lnTo>
                    <a:pt x="496443" y="133553"/>
                  </a:lnTo>
                  <a:lnTo>
                    <a:pt x="482142" y="122478"/>
                  </a:lnTo>
                  <a:lnTo>
                    <a:pt x="538721" y="133654"/>
                  </a:lnTo>
                  <a:lnTo>
                    <a:pt x="538721" y="123952"/>
                  </a:lnTo>
                  <a:lnTo>
                    <a:pt x="465328" y="109461"/>
                  </a:lnTo>
                  <a:lnTo>
                    <a:pt x="444436" y="93294"/>
                  </a:lnTo>
                  <a:lnTo>
                    <a:pt x="444436" y="105333"/>
                  </a:lnTo>
                  <a:lnTo>
                    <a:pt x="386588" y="93916"/>
                  </a:lnTo>
                  <a:lnTo>
                    <a:pt x="397446" y="79883"/>
                  </a:lnTo>
                  <a:lnTo>
                    <a:pt x="402717" y="85661"/>
                  </a:lnTo>
                  <a:lnTo>
                    <a:pt x="406311" y="76339"/>
                  </a:lnTo>
                  <a:lnTo>
                    <a:pt x="409308" y="78968"/>
                  </a:lnTo>
                  <a:lnTo>
                    <a:pt x="409486" y="78282"/>
                  </a:lnTo>
                  <a:lnTo>
                    <a:pt x="444436" y="105333"/>
                  </a:lnTo>
                  <a:lnTo>
                    <a:pt x="444436" y="93294"/>
                  </a:lnTo>
                  <a:lnTo>
                    <a:pt x="412140" y="68275"/>
                  </a:lnTo>
                  <a:lnTo>
                    <a:pt x="415112" y="57073"/>
                  </a:lnTo>
                  <a:lnTo>
                    <a:pt x="416521" y="55257"/>
                  </a:lnTo>
                  <a:lnTo>
                    <a:pt x="565492" y="112928"/>
                  </a:lnTo>
                  <a:lnTo>
                    <a:pt x="565492" y="102730"/>
                  </a:lnTo>
                  <a:lnTo>
                    <a:pt x="427456" y="49301"/>
                  </a:lnTo>
                  <a:lnTo>
                    <a:pt x="591527" y="92773"/>
                  </a:lnTo>
                  <a:lnTo>
                    <a:pt x="591527" y="82931"/>
                  </a:lnTo>
                  <a:lnTo>
                    <a:pt x="428536" y="39738"/>
                  </a:lnTo>
                  <a:lnTo>
                    <a:pt x="428993" y="39141"/>
                  </a:lnTo>
                  <a:lnTo>
                    <a:pt x="421309" y="37630"/>
                  </a:lnTo>
                  <a:lnTo>
                    <a:pt x="430225" y="14605"/>
                  </a:lnTo>
                  <a:lnTo>
                    <a:pt x="426262" y="14986"/>
                  </a:lnTo>
                  <a:lnTo>
                    <a:pt x="428828" y="5308"/>
                  </a:lnTo>
                  <a:lnTo>
                    <a:pt x="345414" y="22618"/>
                  </a:lnTo>
                  <a:lnTo>
                    <a:pt x="340652" y="32143"/>
                  </a:lnTo>
                  <a:lnTo>
                    <a:pt x="340652" y="98818"/>
                  </a:lnTo>
                  <a:lnTo>
                    <a:pt x="340652" y="105384"/>
                  </a:lnTo>
                  <a:lnTo>
                    <a:pt x="340652" y="279615"/>
                  </a:lnTo>
                  <a:lnTo>
                    <a:pt x="286613" y="237782"/>
                  </a:lnTo>
                  <a:lnTo>
                    <a:pt x="340652" y="227114"/>
                  </a:lnTo>
                  <a:lnTo>
                    <a:pt x="340652" y="217411"/>
                  </a:lnTo>
                  <a:lnTo>
                    <a:pt x="276618" y="230047"/>
                  </a:lnTo>
                  <a:lnTo>
                    <a:pt x="69316" y="69596"/>
                  </a:lnTo>
                  <a:lnTo>
                    <a:pt x="72136" y="55308"/>
                  </a:lnTo>
                  <a:lnTo>
                    <a:pt x="340652" y="159245"/>
                  </a:lnTo>
                  <a:lnTo>
                    <a:pt x="340652" y="149034"/>
                  </a:lnTo>
                  <a:lnTo>
                    <a:pt x="78498" y="47574"/>
                  </a:lnTo>
                  <a:lnTo>
                    <a:pt x="340652" y="115214"/>
                  </a:lnTo>
                  <a:lnTo>
                    <a:pt x="340652" y="105384"/>
                  </a:lnTo>
                  <a:lnTo>
                    <a:pt x="315226" y="98818"/>
                  </a:lnTo>
                  <a:lnTo>
                    <a:pt x="340652" y="98818"/>
                  </a:lnTo>
                  <a:lnTo>
                    <a:pt x="340652" y="32143"/>
                  </a:lnTo>
                  <a:lnTo>
                    <a:pt x="316661" y="80111"/>
                  </a:lnTo>
                  <a:lnTo>
                    <a:pt x="312254" y="79248"/>
                  </a:lnTo>
                  <a:lnTo>
                    <a:pt x="312254" y="88938"/>
                  </a:lnTo>
                  <a:lnTo>
                    <a:pt x="308216" y="97015"/>
                  </a:lnTo>
                  <a:lnTo>
                    <a:pt x="161861" y="59258"/>
                  </a:lnTo>
                  <a:lnTo>
                    <a:pt x="312254" y="88938"/>
                  </a:lnTo>
                  <a:lnTo>
                    <a:pt x="312254" y="79248"/>
                  </a:lnTo>
                  <a:lnTo>
                    <a:pt x="78574" y="33108"/>
                  </a:lnTo>
                  <a:lnTo>
                    <a:pt x="85737" y="14605"/>
                  </a:lnTo>
                  <a:lnTo>
                    <a:pt x="81572" y="14998"/>
                  </a:lnTo>
                  <a:lnTo>
                    <a:pt x="84213" y="4775"/>
                  </a:lnTo>
                  <a:lnTo>
                    <a:pt x="82016" y="5245"/>
                  </a:lnTo>
                  <a:lnTo>
                    <a:pt x="83058" y="0"/>
                  </a:lnTo>
                  <a:lnTo>
                    <a:pt x="914" y="22618"/>
                  </a:lnTo>
                  <a:lnTo>
                    <a:pt x="37846" y="99402"/>
                  </a:lnTo>
                  <a:lnTo>
                    <a:pt x="52959" y="79883"/>
                  </a:lnTo>
                  <a:lnTo>
                    <a:pt x="58229" y="85661"/>
                  </a:lnTo>
                  <a:lnTo>
                    <a:pt x="61988" y="75933"/>
                  </a:lnTo>
                  <a:lnTo>
                    <a:pt x="63627" y="77216"/>
                  </a:lnTo>
                  <a:lnTo>
                    <a:pt x="65176" y="78549"/>
                  </a:lnTo>
                  <a:lnTo>
                    <a:pt x="264223" y="232498"/>
                  </a:lnTo>
                  <a:lnTo>
                    <a:pt x="0" y="284645"/>
                  </a:lnTo>
                  <a:lnTo>
                    <a:pt x="1841" y="293992"/>
                  </a:lnTo>
                  <a:lnTo>
                    <a:pt x="274205" y="240233"/>
                  </a:lnTo>
                  <a:lnTo>
                    <a:pt x="342493" y="293090"/>
                  </a:lnTo>
                  <a:lnTo>
                    <a:pt x="345401" y="289344"/>
                  </a:lnTo>
                  <a:lnTo>
                    <a:pt x="346633" y="293928"/>
                  </a:lnTo>
                  <a:lnTo>
                    <a:pt x="549643" y="240144"/>
                  </a:lnTo>
                  <a:lnTo>
                    <a:pt x="688187" y="293763"/>
                  </a:lnTo>
                  <a:lnTo>
                    <a:pt x="689889" y="289344"/>
                  </a:lnTo>
                  <a:lnTo>
                    <a:pt x="691692" y="293738"/>
                  </a:lnTo>
                  <a:lnTo>
                    <a:pt x="824750" y="240144"/>
                  </a:lnTo>
                  <a:lnTo>
                    <a:pt x="1033221" y="293928"/>
                  </a:lnTo>
                  <a:lnTo>
                    <a:pt x="1034389" y="289369"/>
                  </a:lnTo>
                  <a:lnTo>
                    <a:pt x="1037475" y="292963"/>
                  </a:lnTo>
                  <a:lnTo>
                    <a:pt x="1096137" y="243687"/>
                  </a:lnTo>
                  <a:lnTo>
                    <a:pt x="1351000" y="293992"/>
                  </a:lnTo>
                  <a:lnTo>
                    <a:pt x="1351889" y="289356"/>
                  </a:lnTo>
                  <a:lnTo>
                    <a:pt x="1356677" y="289318"/>
                  </a:lnTo>
                  <a:lnTo>
                    <a:pt x="1356677" y="98818"/>
                  </a:lnTo>
                  <a:lnTo>
                    <a:pt x="1390015" y="9881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05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6" name="object 16">
            <a:extLst>
              <a:ext uri="{FF2B5EF4-FFF2-40B4-BE49-F238E27FC236}">
                <a16:creationId xmlns:a16="http://schemas.microsoft.com/office/drawing/2014/main" id="{26714365-ED84-A8AD-DD94-851F7C46FE45}"/>
              </a:ext>
            </a:extLst>
          </p:cNvPr>
          <p:cNvSpPr txBox="1"/>
          <p:nvPr/>
        </p:nvSpPr>
        <p:spPr>
          <a:xfrm>
            <a:off x="2237312" y="2944145"/>
            <a:ext cx="871061" cy="27507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725" spc="-4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Decoders</a:t>
            </a:r>
            <a:endParaRPr sz="1725" dirty="0">
              <a:latin typeface="Corbel" panose="020B0503020204020204" pitchFamily="34" charset="0"/>
              <a:ea typeface="Tahoma" panose="020B0604030504040204" pitchFamily="34" charset="0"/>
              <a:cs typeface="Calibri"/>
            </a:endParaRPr>
          </a:p>
        </p:txBody>
      </p:sp>
      <p:sp>
        <p:nvSpPr>
          <p:cNvPr id="17" name="object 18">
            <a:extLst>
              <a:ext uri="{FF2B5EF4-FFF2-40B4-BE49-F238E27FC236}">
                <a16:creationId xmlns:a16="http://schemas.microsoft.com/office/drawing/2014/main" id="{8DDD109B-B82E-FDAE-2B56-84BFEC8DE007}"/>
              </a:ext>
            </a:extLst>
          </p:cNvPr>
          <p:cNvSpPr txBox="1"/>
          <p:nvPr/>
        </p:nvSpPr>
        <p:spPr>
          <a:xfrm>
            <a:off x="2246304" y="1854805"/>
            <a:ext cx="847249" cy="27507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725" spc="-4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Encoders</a:t>
            </a:r>
            <a:endParaRPr sz="1725" dirty="0">
              <a:latin typeface="Corbel" panose="020B0503020204020204" pitchFamily="34" charset="0"/>
              <a:ea typeface="Tahoma" panose="020B0604030504040204" pitchFamily="34" charset="0"/>
              <a:cs typeface="Calibri"/>
            </a:endParaRPr>
          </a:p>
        </p:txBody>
      </p:sp>
      <p:pic>
        <p:nvPicPr>
          <p:cNvPr id="18" name="object 20">
            <a:extLst>
              <a:ext uri="{FF2B5EF4-FFF2-40B4-BE49-F238E27FC236}">
                <a16:creationId xmlns:a16="http://schemas.microsoft.com/office/drawing/2014/main" id="{3D8E5641-0BE2-A83B-9DB2-5FB1A63DE74F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58018" y="3657204"/>
            <a:ext cx="1417881" cy="1200801"/>
          </a:xfrm>
          <a:prstGeom prst="rect">
            <a:avLst/>
          </a:prstGeom>
        </p:spPr>
      </p:pic>
      <p:sp>
        <p:nvSpPr>
          <p:cNvPr id="19" name="object 22">
            <a:extLst>
              <a:ext uri="{FF2B5EF4-FFF2-40B4-BE49-F238E27FC236}">
                <a16:creationId xmlns:a16="http://schemas.microsoft.com/office/drawing/2014/main" id="{B265745C-AFE6-948F-9BE8-DE587FB73D3B}"/>
              </a:ext>
            </a:extLst>
          </p:cNvPr>
          <p:cNvSpPr txBox="1"/>
          <p:nvPr/>
        </p:nvSpPr>
        <p:spPr>
          <a:xfrm>
            <a:off x="2227851" y="3992695"/>
            <a:ext cx="871061" cy="58605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>
              <a:lnSpc>
                <a:spcPts val="2063"/>
              </a:lnSpc>
            </a:pPr>
            <a:r>
              <a:rPr sz="1725" spc="-4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Encoder-</a:t>
            </a:r>
            <a:endParaRPr sz="1725" dirty="0">
              <a:latin typeface="Corbel" panose="020B0503020204020204" pitchFamily="34" charset="0"/>
              <a:ea typeface="Tahoma" panose="020B0604030504040204" pitchFamily="34" charset="0"/>
              <a:cs typeface="Calibri"/>
            </a:endParaRPr>
          </a:p>
          <a:p>
            <a:pPr marL="9525">
              <a:spcBef>
                <a:spcPts val="413"/>
              </a:spcBef>
            </a:pPr>
            <a:r>
              <a:rPr sz="1725" spc="-4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Decoders</a:t>
            </a:r>
            <a:endParaRPr sz="1725" dirty="0">
              <a:latin typeface="Corbel" panose="020B0503020204020204" pitchFamily="34" charset="0"/>
              <a:ea typeface="Tahoma" panose="020B0604030504040204" pitchFamily="34" charset="0"/>
              <a:cs typeface="Calibri"/>
            </a:endParaRPr>
          </a:p>
        </p:txBody>
      </p:sp>
      <p:sp>
        <p:nvSpPr>
          <p:cNvPr id="20" name="object 17">
            <a:extLst>
              <a:ext uri="{FF2B5EF4-FFF2-40B4-BE49-F238E27FC236}">
                <a16:creationId xmlns:a16="http://schemas.microsoft.com/office/drawing/2014/main" id="{B2EE4C14-48A0-EEDC-61B0-F35E42FF53E6}"/>
              </a:ext>
            </a:extLst>
          </p:cNvPr>
          <p:cNvSpPr txBox="1"/>
          <p:nvPr/>
        </p:nvSpPr>
        <p:spPr>
          <a:xfrm>
            <a:off x="3731091" y="2765674"/>
            <a:ext cx="6904355" cy="854721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298450" indent="-285750">
              <a:spcBef>
                <a:spcPts val="625"/>
              </a:spcBef>
              <a:buClr>
                <a:srgbClr val="8C1515"/>
              </a:buClr>
              <a:buFont typeface="Wingdings" pitchFamily="2" charset="2"/>
              <a:buChar char="v"/>
              <a:tabLst>
                <a:tab pos="354965" algn="l"/>
                <a:tab pos="355600" algn="l"/>
              </a:tabLst>
            </a:pPr>
            <a:r>
              <a:rPr lang="en-US" dirty="0">
                <a:solidFill>
                  <a:srgbClr val="6E0806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Examples: GPT-2, GPT-3, </a:t>
            </a:r>
            <a:r>
              <a:rPr lang="en-US" dirty="0" err="1">
                <a:solidFill>
                  <a:srgbClr val="6E0806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LaMDA</a:t>
            </a:r>
            <a:endParaRPr lang="en-US" dirty="0">
              <a:solidFill>
                <a:srgbClr val="6E0806"/>
              </a:solidFill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98450" indent="-285750">
              <a:lnSpc>
                <a:spcPct val="100000"/>
              </a:lnSpc>
              <a:spcBef>
                <a:spcPts val="530"/>
              </a:spcBef>
              <a:buClr>
                <a:srgbClr val="8C1515"/>
              </a:buClr>
              <a:buFont typeface="Wingdings" pitchFamily="2" charset="2"/>
              <a:buChar char="v"/>
              <a:tabLst>
                <a:tab pos="354965" algn="l"/>
                <a:tab pos="355600" algn="l"/>
              </a:tabLst>
            </a:pPr>
            <a:r>
              <a:rPr lang="en-US" dirty="0">
                <a:solidFill>
                  <a:srgbClr val="6E0806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Other name: causal or auto-regressive language model </a:t>
            </a:r>
          </a:p>
          <a:p>
            <a:pPr marL="298450" indent="-285750">
              <a:lnSpc>
                <a:spcPct val="100000"/>
              </a:lnSpc>
              <a:spcBef>
                <a:spcPts val="530"/>
              </a:spcBef>
              <a:buClr>
                <a:srgbClr val="8C1515"/>
              </a:buClr>
              <a:buFont typeface="Wingdings" pitchFamily="2" charset="2"/>
              <a:buChar char="v"/>
              <a:tabLst>
                <a:tab pos="354965" algn="l"/>
                <a:tab pos="355600" algn="l"/>
              </a:tabLst>
            </a:pPr>
            <a:r>
              <a:rPr dirty="0">
                <a:solidFill>
                  <a:srgbClr val="6E0806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Nice to generate from; can’t condition on future words</a:t>
            </a:r>
          </a:p>
        </p:txBody>
      </p:sp>
      <p:sp>
        <p:nvSpPr>
          <p:cNvPr id="21" name="object 19">
            <a:extLst>
              <a:ext uri="{FF2B5EF4-FFF2-40B4-BE49-F238E27FC236}">
                <a16:creationId xmlns:a16="http://schemas.microsoft.com/office/drawing/2014/main" id="{5B342666-698F-6B05-4FD7-C970ECD7E799}"/>
              </a:ext>
            </a:extLst>
          </p:cNvPr>
          <p:cNvSpPr txBox="1"/>
          <p:nvPr/>
        </p:nvSpPr>
        <p:spPr>
          <a:xfrm>
            <a:off x="3743252" y="1665387"/>
            <a:ext cx="6605905" cy="587981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298450" indent="-285750">
              <a:spcBef>
                <a:spcPts val="625"/>
              </a:spcBef>
              <a:buClr>
                <a:srgbClr val="8C1515"/>
              </a:buClr>
              <a:buFont typeface="Wingdings" pitchFamily="2" charset="2"/>
              <a:buChar char="v"/>
              <a:tabLst>
                <a:tab pos="354965" algn="l"/>
                <a:tab pos="355600" algn="l"/>
              </a:tabLst>
            </a:pPr>
            <a:r>
              <a:rPr lang="en-US" dirty="0">
                <a:solidFill>
                  <a:srgbClr val="6E0806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Examples: BERT, </a:t>
            </a:r>
            <a:r>
              <a:rPr lang="en-US" dirty="0" err="1">
                <a:solidFill>
                  <a:srgbClr val="6E0806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RoBERTa</a:t>
            </a:r>
            <a:r>
              <a:rPr lang="en-US" dirty="0">
                <a:solidFill>
                  <a:srgbClr val="6E0806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dirty="0" err="1">
                <a:solidFill>
                  <a:srgbClr val="6E0806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SciBERT</a:t>
            </a:r>
            <a:r>
              <a:rPr lang="en-US" dirty="0">
                <a:solidFill>
                  <a:srgbClr val="6E0806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298450" indent="-285750">
              <a:lnSpc>
                <a:spcPct val="100000"/>
              </a:lnSpc>
              <a:spcBef>
                <a:spcPts val="625"/>
              </a:spcBef>
              <a:buClr>
                <a:srgbClr val="8C1515"/>
              </a:buClr>
              <a:buFont typeface="Wingdings" pitchFamily="2" charset="2"/>
              <a:buChar char="v"/>
              <a:tabLst>
                <a:tab pos="354965" algn="l"/>
                <a:tab pos="355600" algn="l"/>
              </a:tabLst>
            </a:pPr>
            <a:r>
              <a:rPr lang="en-US" dirty="0">
                <a:solidFill>
                  <a:srgbClr val="6E0806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Captures </a:t>
            </a:r>
            <a:r>
              <a:rPr dirty="0">
                <a:solidFill>
                  <a:srgbClr val="6E0806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bidirectional context</a:t>
            </a:r>
            <a:r>
              <a:rPr lang="en-US" dirty="0">
                <a:solidFill>
                  <a:srgbClr val="6E0806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Wait, how do we pretrain them?</a:t>
            </a:r>
          </a:p>
        </p:txBody>
      </p:sp>
      <p:sp>
        <p:nvSpPr>
          <p:cNvPr id="22" name="object 21">
            <a:extLst>
              <a:ext uri="{FF2B5EF4-FFF2-40B4-BE49-F238E27FC236}">
                <a16:creationId xmlns:a16="http://schemas.microsoft.com/office/drawing/2014/main" id="{9CC86EC6-0049-C9F8-F9D8-CE20AA8688F7}"/>
              </a:ext>
            </a:extLst>
          </p:cNvPr>
          <p:cNvSpPr txBox="1"/>
          <p:nvPr/>
        </p:nvSpPr>
        <p:spPr>
          <a:xfrm>
            <a:off x="3745051" y="3933346"/>
            <a:ext cx="4982845" cy="6514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8450" indent="-285750">
              <a:lnSpc>
                <a:spcPts val="2750"/>
              </a:lnSpc>
              <a:buFont typeface="Wingdings" pitchFamily="2" charset="2"/>
              <a:buChar char="v"/>
              <a:tabLst>
                <a:tab pos="354965" algn="l"/>
              </a:tabLst>
            </a:pPr>
            <a:r>
              <a:rPr lang="en-US" dirty="0">
                <a:solidFill>
                  <a:srgbClr val="6E0806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Examples: Transformer, T5, Meena</a:t>
            </a:r>
          </a:p>
          <a:p>
            <a:pPr marL="298450" indent="-285750">
              <a:lnSpc>
                <a:spcPct val="100000"/>
              </a:lnSpc>
              <a:spcBef>
                <a:spcPts val="550"/>
              </a:spcBef>
              <a:buFont typeface="Wingdings" pitchFamily="2" charset="2"/>
              <a:buChar char="v"/>
              <a:tabLst>
                <a:tab pos="354965" algn="l"/>
              </a:tabLst>
            </a:pPr>
            <a:r>
              <a:rPr lang="en-US" dirty="0">
                <a:solidFill>
                  <a:srgbClr val="6E0806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What’s the best way to pretrain them?</a:t>
            </a:r>
            <a:r>
              <a:rPr dirty="0">
                <a:solidFill>
                  <a:srgbClr val="6E0806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639325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C8604F4-C856-657D-CD64-B182A756E0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algn="ctr"/>
            <a:r>
              <a:rPr lang="en-US" sz="5400" dirty="0"/>
              <a:t>Transformer </a:t>
            </a:r>
            <a:br>
              <a:rPr lang="en-US" sz="5400" dirty="0"/>
            </a:br>
            <a:r>
              <a:rPr lang="en-US" sz="5400" dirty="0"/>
              <a:t>Language Model Families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A692B9-35D9-AC51-4740-5E58DA63996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850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F551B7-4FAA-F174-C34D-5112CF5DB5B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Encoder-Decoder Family of Transformers </a:t>
            </a:r>
          </a:p>
        </p:txBody>
      </p:sp>
      <p:pic>
        <p:nvPicPr>
          <p:cNvPr id="15" name="object 20">
            <a:extLst>
              <a:ext uri="{FF2B5EF4-FFF2-40B4-BE49-F238E27FC236}">
                <a16:creationId xmlns:a16="http://schemas.microsoft.com/office/drawing/2014/main" id="{B3C25244-4CB7-772B-7F89-8EFBBA4ABB33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58394" y="3467097"/>
            <a:ext cx="1417881" cy="1200801"/>
          </a:xfrm>
          <a:prstGeom prst="rect">
            <a:avLst/>
          </a:prstGeom>
        </p:spPr>
      </p:pic>
      <p:sp>
        <p:nvSpPr>
          <p:cNvPr id="16" name="object 22">
            <a:extLst>
              <a:ext uri="{FF2B5EF4-FFF2-40B4-BE49-F238E27FC236}">
                <a16:creationId xmlns:a16="http://schemas.microsoft.com/office/drawing/2014/main" id="{C4ABC8F8-2FEE-1CB0-0CC1-1C4C950321CC}"/>
              </a:ext>
            </a:extLst>
          </p:cNvPr>
          <p:cNvSpPr txBox="1"/>
          <p:nvPr/>
        </p:nvSpPr>
        <p:spPr>
          <a:xfrm>
            <a:off x="4928227" y="3802588"/>
            <a:ext cx="871061" cy="58605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>
              <a:lnSpc>
                <a:spcPts val="2063"/>
              </a:lnSpc>
            </a:pPr>
            <a:r>
              <a:rPr sz="1725" spc="-4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Encoder-</a:t>
            </a:r>
            <a:endParaRPr sz="1725" dirty="0">
              <a:latin typeface="Corbel" panose="020B0503020204020204" pitchFamily="34" charset="0"/>
              <a:ea typeface="Tahoma" panose="020B0604030504040204" pitchFamily="34" charset="0"/>
              <a:cs typeface="Calibri"/>
            </a:endParaRPr>
          </a:p>
          <a:p>
            <a:pPr marL="9525">
              <a:spcBef>
                <a:spcPts val="413"/>
              </a:spcBef>
            </a:pPr>
            <a:r>
              <a:rPr sz="1725" spc="-4" dirty="0">
                <a:latin typeface="Corbel" panose="020B0503020204020204" pitchFamily="34" charset="0"/>
                <a:ea typeface="Tahoma" panose="020B0604030504040204" pitchFamily="34" charset="0"/>
                <a:cs typeface="Calibri"/>
              </a:rPr>
              <a:t>Decoders</a:t>
            </a:r>
            <a:endParaRPr sz="1725" dirty="0">
              <a:latin typeface="Corbel" panose="020B0503020204020204" pitchFamily="34" charset="0"/>
              <a:ea typeface="Tahoma" panose="020B060403050404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0476317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3919" y="493378"/>
            <a:ext cx="8085415" cy="4712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lnSpc>
                <a:spcPct val="100000"/>
              </a:lnSpc>
              <a:spcBef>
                <a:spcPts val="75"/>
              </a:spcBef>
            </a:pPr>
            <a:r>
              <a:rPr spc="-15" dirty="0"/>
              <a:t>Encoder-decoder</a:t>
            </a:r>
            <a:r>
              <a:rPr spc="-34" dirty="0"/>
              <a:t> </a:t>
            </a:r>
            <a:r>
              <a:rPr lang="en-US" spc="-4" dirty="0"/>
              <a:t>M</a:t>
            </a:r>
            <a:r>
              <a:rPr spc="-4" dirty="0"/>
              <a:t>odels</a:t>
            </a:r>
            <a:endParaRPr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2CBC913-5C80-CCE2-8DA2-608294D6B0A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3919" y="1390650"/>
            <a:ext cx="4855731" cy="3077573"/>
          </a:xfrm>
        </p:spPr>
        <p:txBody>
          <a:bodyPr/>
          <a:lstStyle/>
          <a:p>
            <a:pPr marL="180975" marR="574834" indent="-171450">
              <a:lnSpc>
                <a:spcPts val="2340"/>
              </a:lnSpc>
              <a:spcBef>
                <a:spcPts val="304"/>
              </a:spcBef>
              <a:buFont typeface="Arial MT"/>
              <a:buChar char="•"/>
              <a:tabLst>
                <a:tab pos="180975" algn="l"/>
              </a:tabLst>
            </a:pPr>
            <a:r>
              <a:rPr lang="en-US" sz="1800" dirty="0">
                <a:latin typeface="Calibri"/>
                <a:cs typeface="Calibri"/>
              </a:rPr>
              <a:t>The </a:t>
            </a:r>
            <a:r>
              <a:rPr lang="en-US" sz="1800" spc="-4" dirty="0">
                <a:latin typeface="Calibri"/>
                <a:cs typeface="Calibri"/>
              </a:rPr>
              <a:t>original </a:t>
            </a:r>
            <a:r>
              <a:rPr lang="en-US" sz="1800" spc="-11" dirty="0">
                <a:latin typeface="Calibri"/>
                <a:cs typeface="Calibri"/>
              </a:rPr>
              <a:t>transformer </a:t>
            </a:r>
            <a:r>
              <a:rPr lang="en-US" sz="1800" spc="-8" dirty="0">
                <a:latin typeface="Calibri"/>
                <a:cs typeface="Calibri"/>
              </a:rPr>
              <a:t> architecture</a:t>
            </a:r>
            <a:r>
              <a:rPr lang="en-US" sz="1800" spc="-34" dirty="0">
                <a:latin typeface="Calibri"/>
                <a:cs typeface="Calibri"/>
              </a:rPr>
              <a:t> </a:t>
            </a:r>
            <a:r>
              <a:rPr lang="en-US" sz="1800" spc="-11" dirty="0">
                <a:latin typeface="Calibri"/>
                <a:cs typeface="Calibri"/>
              </a:rPr>
              <a:t>was</a:t>
            </a:r>
            <a:r>
              <a:rPr lang="en-US" sz="1800" spc="-30" dirty="0">
                <a:latin typeface="Calibri"/>
                <a:cs typeface="Calibri"/>
              </a:rPr>
              <a:t> </a:t>
            </a:r>
            <a:r>
              <a:rPr lang="en-US" sz="1800" spc="-4" dirty="0">
                <a:latin typeface="Calibri"/>
                <a:cs typeface="Calibri"/>
              </a:rPr>
              <a:t>encoder </a:t>
            </a:r>
            <a:r>
              <a:rPr lang="en-US" sz="1800" spc="-465" dirty="0">
                <a:latin typeface="Calibri"/>
                <a:cs typeface="Calibri"/>
              </a:rPr>
              <a:t> </a:t>
            </a:r>
            <a:r>
              <a:rPr lang="en-US" sz="1800" spc="-4" dirty="0">
                <a:latin typeface="Calibri"/>
                <a:cs typeface="Calibri"/>
              </a:rPr>
              <a:t>decoder</a:t>
            </a:r>
            <a:endParaRPr lang="en-US" sz="1800" dirty="0">
              <a:latin typeface="Calibri"/>
              <a:cs typeface="Calibri"/>
            </a:endParaRPr>
          </a:p>
          <a:p>
            <a:pPr marL="180975" marR="3810" indent="-171450">
              <a:lnSpc>
                <a:spcPts val="2340"/>
              </a:lnSpc>
              <a:spcBef>
                <a:spcPts val="754"/>
              </a:spcBef>
              <a:buFont typeface="Arial MT"/>
              <a:buChar char="•"/>
              <a:tabLst>
                <a:tab pos="180975" algn="l"/>
              </a:tabLst>
            </a:pPr>
            <a:r>
              <a:rPr lang="en-US" sz="1800" spc="-8" dirty="0">
                <a:latin typeface="Calibri"/>
                <a:cs typeface="Calibri"/>
              </a:rPr>
              <a:t>Encoder-decoder </a:t>
            </a:r>
            <a:r>
              <a:rPr lang="en-US" sz="1800" spc="-4" dirty="0">
                <a:latin typeface="Calibri"/>
                <a:cs typeface="Calibri"/>
              </a:rPr>
              <a:t>models </a:t>
            </a:r>
            <a:r>
              <a:rPr lang="en-US" sz="1800" spc="-11" dirty="0">
                <a:latin typeface="Calibri"/>
                <a:cs typeface="Calibri"/>
              </a:rPr>
              <a:t>are </a:t>
            </a:r>
            <a:r>
              <a:rPr lang="en-US" sz="1800" spc="-8" dirty="0">
                <a:latin typeface="Calibri"/>
                <a:cs typeface="Calibri"/>
              </a:rPr>
              <a:t> flexible</a:t>
            </a:r>
            <a:r>
              <a:rPr lang="en-US" sz="1800" spc="-4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in</a:t>
            </a:r>
            <a:r>
              <a:rPr lang="en-US" sz="1800" spc="-4" dirty="0">
                <a:latin typeface="Calibri"/>
                <a:cs typeface="Calibri"/>
              </a:rPr>
              <a:t> both </a:t>
            </a:r>
            <a:r>
              <a:rPr lang="en-US" sz="1800" spc="-11" dirty="0">
                <a:latin typeface="Calibri"/>
                <a:cs typeface="Calibri"/>
              </a:rPr>
              <a:t>generation</a:t>
            </a:r>
            <a:r>
              <a:rPr lang="en-US" sz="1800" spc="-4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and </a:t>
            </a:r>
            <a:r>
              <a:rPr lang="en-US" sz="1800" spc="-465" dirty="0">
                <a:latin typeface="Calibri"/>
                <a:cs typeface="Calibri"/>
              </a:rPr>
              <a:t> </a:t>
            </a:r>
            <a:r>
              <a:rPr lang="en-US" sz="1800" spc="-4" dirty="0">
                <a:latin typeface="Calibri"/>
                <a:cs typeface="Calibri"/>
              </a:rPr>
              <a:t>classification </a:t>
            </a:r>
            <a:r>
              <a:rPr lang="en-US" sz="1800" spc="-11" dirty="0">
                <a:latin typeface="Calibri"/>
                <a:cs typeface="Calibri"/>
              </a:rPr>
              <a:t>tasks</a:t>
            </a:r>
            <a:endParaRPr lang="en-US" sz="1800" dirty="0">
              <a:latin typeface="Calibri"/>
              <a:cs typeface="Calibri"/>
            </a:endParaRPr>
          </a:p>
          <a:p>
            <a:pPr marL="180975" marR="288131" indent="-171450">
              <a:lnSpc>
                <a:spcPts val="2340"/>
              </a:lnSpc>
              <a:spcBef>
                <a:spcPts val="754"/>
              </a:spcBef>
              <a:buFont typeface="Arial MT"/>
              <a:buChar char="•"/>
              <a:tabLst>
                <a:tab pos="180975" algn="l"/>
              </a:tabLst>
            </a:pPr>
            <a:r>
              <a:rPr lang="en-US" sz="1800" spc="-8" dirty="0">
                <a:latin typeface="Calibri"/>
                <a:cs typeface="Calibri"/>
              </a:rPr>
              <a:t>How can</a:t>
            </a:r>
            <a:r>
              <a:rPr lang="en-US" sz="1800" spc="-4" dirty="0">
                <a:latin typeface="Calibri"/>
                <a:cs typeface="Calibri"/>
              </a:rPr>
              <a:t> </a:t>
            </a:r>
            <a:r>
              <a:rPr lang="en-US" sz="1800" spc="-11" dirty="0">
                <a:latin typeface="Calibri"/>
                <a:cs typeface="Calibri"/>
              </a:rPr>
              <a:t>we</a:t>
            </a:r>
            <a:r>
              <a:rPr lang="en-US" sz="1800" spc="-4" dirty="0">
                <a:latin typeface="Calibri"/>
                <a:cs typeface="Calibri"/>
              </a:rPr>
              <a:t> </a:t>
            </a:r>
            <a:r>
              <a:rPr lang="en-US" sz="1800" spc="-11" dirty="0">
                <a:latin typeface="Calibri"/>
                <a:cs typeface="Calibri"/>
              </a:rPr>
              <a:t>pretrain</a:t>
            </a:r>
            <a:r>
              <a:rPr lang="en-US" sz="1800" spc="-8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an </a:t>
            </a:r>
            <a:r>
              <a:rPr lang="en-US" sz="1800" spc="4" dirty="0">
                <a:latin typeface="Calibri"/>
                <a:cs typeface="Calibri"/>
              </a:rPr>
              <a:t> </a:t>
            </a:r>
            <a:r>
              <a:rPr lang="en-US" sz="1800" spc="-8" dirty="0">
                <a:latin typeface="Calibri"/>
                <a:cs typeface="Calibri"/>
              </a:rPr>
              <a:t>encoder-decoder</a:t>
            </a:r>
            <a:r>
              <a:rPr lang="en-US" sz="1800" spc="-23" dirty="0">
                <a:latin typeface="Calibri"/>
                <a:cs typeface="Calibri"/>
              </a:rPr>
              <a:t> </a:t>
            </a:r>
            <a:r>
              <a:rPr lang="en-US" sz="1800" spc="-4" dirty="0">
                <a:latin typeface="Calibri"/>
                <a:cs typeface="Calibri"/>
              </a:rPr>
              <a:t>model</a:t>
            </a:r>
            <a:r>
              <a:rPr lang="en-US" sz="1800" spc="-19" dirty="0">
                <a:latin typeface="Calibri"/>
                <a:cs typeface="Calibri"/>
              </a:rPr>
              <a:t> like </a:t>
            </a:r>
            <a:r>
              <a:rPr lang="en-US" sz="1800" spc="-465" dirty="0">
                <a:latin typeface="Calibri"/>
                <a:cs typeface="Calibri"/>
              </a:rPr>
              <a:t> </a:t>
            </a:r>
            <a:r>
              <a:rPr lang="en-US" sz="1800" spc="-8" dirty="0">
                <a:latin typeface="Calibri"/>
                <a:cs typeface="Calibri"/>
              </a:rPr>
              <a:t>BERT </a:t>
            </a:r>
            <a:r>
              <a:rPr lang="en-US" sz="1800" spc="-11" dirty="0">
                <a:latin typeface="Calibri"/>
                <a:cs typeface="Calibri"/>
              </a:rPr>
              <a:t>to </a:t>
            </a:r>
            <a:r>
              <a:rPr lang="en-US" sz="1800" dirty="0">
                <a:latin typeface="Calibri"/>
                <a:cs typeface="Calibri"/>
              </a:rPr>
              <a:t>be a </a:t>
            </a:r>
            <a:r>
              <a:rPr lang="en-US" sz="1800" spc="-8" dirty="0">
                <a:latin typeface="Calibri"/>
                <a:cs typeface="Calibri"/>
              </a:rPr>
              <a:t>good </a:t>
            </a:r>
            <a:r>
              <a:rPr lang="en-US" sz="1800" spc="-11" dirty="0">
                <a:latin typeface="Calibri"/>
                <a:cs typeface="Calibri"/>
              </a:rPr>
              <a:t>general </a:t>
            </a:r>
            <a:r>
              <a:rPr lang="en-US" sz="1800" spc="-8" dirty="0">
                <a:latin typeface="Calibri"/>
                <a:cs typeface="Calibri"/>
              </a:rPr>
              <a:t> </a:t>
            </a:r>
            <a:r>
              <a:rPr lang="en-US" sz="1800" spc="-4" dirty="0">
                <a:latin typeface="Calibri"/>
                <a:cs typeface="Calibri"/>
              </a:rPr>
              <a:t>language</a:t>
            </a:r>
            <a:r>
              <a:rPr lang="en-US" sz="1800" spc="-8" dirty="0">
                <a:latin typeface="Calibri"/>
                <a:cs typeface="Calibri"/>
              </a:rPr>
              <a:t> </a:t>
            </a:r>
            <a:r>
              <a:rPr lang="en-US" sz="1800" spc="-11" dirty="0">
                <a:latin typeface="Calibri"/>
                <a:cs typeface="Calibri"/>
              </a:rPr>
              <a:t>pretrained</a:t>
            </a:r>
            <a:r>
              <a:rPr lang="en-US" sz="1800" spc="-4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LM?</a:t>
            </a:r>
          </a:p>
          <a:p>
            <a:endParaRPr lang="en-US" sz="1800" dirty="0"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4294967295"/>
          </p:nvPr>
        </p:nvSpPr>
        <p:spPr>
          <a:xfrm>
            <a:off x="7305675" y="6451600"/>
            <a:ext cx="1838325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rgbClr val="888888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46555">
              <a:lnSpc>
                <a:spcPts val="1240"/>
              </a:lnSpc>
            </a:pPr>
            <a:fld id="{81D60167-4931-47E6-BA6A-407CBD079E47}" type="slidenum">
              <a:rPr lang="en-US" smtClean="0"/>
              <a:pPr marL="1646555">
                <a:lnSpc>
                  <a:spcPts val="1240"/>
                </a:lnSpc>
              </a:pPr>
              <a:t>83</a:t>
            </a:fld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653415" y="1325597"/>
            <a:ext cx="3506629" cy="333905"/>
          </a:xfrm>
          <a:prstGeom prst="rect">
            <a:avLst/>
          </a:prstGeom>
        </p:spPr>
        <p:txBody>
          <a:bodyPr vert="horz" wrap="square" lIns="0" tIns="38576" rIns="0" bIns="0" rtlCol="0">
            <a:spAutoFit/>
          </a:bodyPr>
          <a:lstStyle/>
          <a:p>
            <a:pPr marL="180975" marR="574834" indent="-171450">
              <a:lnSpc>
                <a:spcPts val="2340"/>
              </a:lnSpc>
              <a:spcBef>
                <a:spcPts val="304"/>
              </a:spcBef>
              <a:buFont typeface="Arial MT"/>
              <a:buChar char="•"/>
              <a:tabLst>
                <a:tab pos="180975" algn="l"/>
              </a:tabLst>
            </a:pPr>
            <a:endParaRPr sz="2100" dirty="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89650" y="336102"/>
            <a:ext cx="3017098" cy="4439148"/>
          </a:xfrm>
          <a:prstGeom prst="rect">
            <a:avLst/>
          </a:prstGeom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9C29B-62E8-AC32-EE57-67D592AD9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919" y="107119"/>
            <a:ext cx="8610081" cy="857542"/>
          </a:xfrm>
        </p:spPr>
        <p:txBody>
          <a:bodyPr>
            <a:normAutofit/>
          </a:bodyPr>
          <a:lstStyle/>
          <a:p>
            <a:r>
              <a:rPr lang="en" dirty="0"/>
              <a:t>T5: Text-To-Text Transfer Transformer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84D713-D82E-AB9A-39A5-51C39F6ADE2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3919" y="1390650"/>
            <a:ext cx="8085415" cy="3291885"/>
          </a:xfrm>
        </p:spPr>
        <p:txBody>
          <a:bodyPr/>
          <a:lstStyle/>
          <a:p>
            <a:r>
              <a:rPr lang="en-US" dirty="0"/>
              <a:t>An encoder-decoder architecture </a:t>
            </a:r>
          </a:p>
          <a:p>
            <a:r>
              <a:rPr lang="en-US" dirty="0"/>
              <a:t>Pre-training objective: </a:t>
            </a:r>
            <a:br>
              <a:rPr lang="en-US" dirty="0"/>
            </a:br>
            <a:r>
              <a:rPr lang="en-US" sz="1800" dirty="0">
                <a:effectLst/>
                <a:latin typeface="Calibri" panose="020F0502020204030204" pitchFamily="34" charset="0"/>
              </a:rPr>
              <a:t>corrupt and reconstruct objective </a:t>
            </a:r>
            <a:endParaRPr lang="en-US" dirty="0">
              <a:effectLst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 original paper is an excellent set of in-depth analysis of various parameters of model design. We discuss some of these results in other places. </a:t>
            </a:r>
          </a:p>
        </p:txBody>
      </p:sp>
      <p:pic>
        <p:nvPicPr>
          <p:cNvPr id="5" name="Content Placeholder 4" descr="A picture containing text, receipt, screenshot&#10;&#10;Description automatically generated">
            <a:extLst>
              <a:ext uri="{FF2B5EF4-FFF2-40B4-BE49-F238E27FC236}">
                <a16:creationId xmlns:a16="http://schemas.microsoft.com/office/drawing/2014/main" id="{FDB1E3ED-007C-6EC3-00AE-F0085E879092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3127375" y="1176338"/>
            <a:ext cx="6016625" cy="3416300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275C721-3022-5E25-5486-E017832B68D1}"/>
              </a:ext>
            </a:extLst>
          </p:cNvPr>
          <p:cNvSpPr txBox="1"/>
          <p:nvPr/>
        </p:nvSpPr>
        <p:spPr>
          <a:xfrm>
            <a:off x="2285999" y="4645080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Consolas" panose="020B0609020204030204" pitchFamily="49" charset="0"/>
                <a:ea typeface="Tahoma" panose="020B0604030504040204" pitchFamily="34" charset="0"/>
                <a:cs typeface="Consolas" panose="020B0609020204030204" pitchFamily="49" charset="0"/>
              </a:rPr>
              <a:t>https://</a:t>
            </a:r>
            <a:r>
              <a:rPr lang="en-US" dirty="0" err="1">
                <a:latin typeface="Consolas" panose="020B0609020204030204" pitchFamily="49" charset="0"/>
                <a:ea typeface="Tahoma" panose="020B0604030504040204" pitchFamily="34" charset="0"/>
                <a:cs typeface="Consolas" panose="020B0609020204030204" pitchFamily="49" charset="0"/>
              </a:rPr>
              <a:t>huggingface.co</a:t>
            </a:r>
            <a:r>
              <a:rPr lang="en-US" dirty="0">
                <a:latin typeface="Consolas" panose="020B0609020204030204" pitchFamily="49" charset="0"/>
                <a:ea typeface="Tahoma" panose="020B0604030504040204" pitchFamily="34" charset="0"/>
                <a:cs typeface="Consolas" panose="020B0609020204030204" pitchFamily="49" charset="0"/>
              </a:rPr>
              <a:t>/t5-base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665AA1-6EF2-BBA8-FCC0-6E0EADAF9574}"/>
              </a:ext>
            </a:extLst>
          </p:cNvPr>
          <p:cNvSpPr txBox="1"/>
          <p:nvPr/>
        </p:nvSpPr>
        <p:spPr>
          <a:xfrm>
            <a:off x="1257300" y="4863079"/>
            <a:ext cx="662939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spc="-5" dirty="0">
                <a:solidFill>
                  <a:srgbClr val="888888"/>
                </a:solidFill>
              </a:rPr>
              <a:t>Exploring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dirty="0">
                <a:solidFill>
                  <a:srgbClr val="888888"/>
                </a:solidFill>
              </a:rPr>
              <a:t>the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5" dirty="0">
                <a:solidFill>
                  <a:srgbClr val="888888"/>
                </a:solidFill>
              </a:rPr>
              <a:t>limits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5" dirty="0">
                <a:solidFill>
                  <a:srgbClr val="888888"/>
                </a:solidFill>
              </a:rPr>
              <a:t>of</a:t>
            </a:r>
            <a:r>
              <a:rPr lang="en-US" sz="1200" spc="15" dirty="0">
                <a:solidFill>
                  <a:srgbClr val="888888"/>
                </a:solidFill>
              </a:rPr>
              <a:t> </a:t>
            </a:r>
            <a:r>
              <a:rPr lang="en-US" sz="1200" spc="-20" dirty="0">
                <a:solidFill>
                  <a:srgbClr val="888888"/>
                </a:solidFill>
              </a:rPr>
              <a:t>transfer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5" dirty="0">
                <a:solidFill>
                  <a:srgbClr val="888888"/>
                </a:solidFill>
              </a:rPr>
              <a:t>learning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5" dirty="0">
                <a:solidFill>
                  <a:srgbClr val="888888"/>
                </a:solidFill>
              </a:rPr>
              <a:t>with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20" dirty="0">
                <a:solidFill>
                  <a:srgbClr val="888888"/>
                </a:solidFill>
              </a:rPr>
              <a:t>text-to-text</a:t>
            </a:r>
            <a:r>
              <a:rPr lang="en-US" sz="1200" spc="15" dirty="0">
                <a:solidFill>
                  <a:srgbClr val="888888"/>
                </a:solidFill>
              </a:rPr>
              <a:t> </a:t>
            </a:r>
            <a:r>
              <a:rPr lang="en-US" sz="1200" spc="-20" dirty="0">
                <a:solidFill>
                  <a:srgbClr val="888888"/>
                </a:solidFill>
              </a:rPr>
              <a:t>transfer</a:t>
            </a:r>
            <a:r>
              <a:rPr lang="en-US" sz="1200" spc="10" dirty="0">
                <a:solidFill>
                  <a:srgbClr val="888888"/>
                </a:solidFill>
              </a:rPr>
              <a:t> </a:t>
            </a:r>
            <a:r>
              <a:rPr lang="en-US" sz="1200" spc="-20" dirty="0">
                <a:solidFill>
                  <a:srgbClr val="888888"/>
                </a:solidFill>
              </a:rPr>
              <a:t>transformers, </a:t>
            </a:r>
            <a:r>
              <a:rPr lang="en-US" sz="1200" spc="-530" dirty="0">
                <a:solidFill>
                  <a:srgbClr val="888888"/>
                </a:solidFill>
              </a:rPr>
              <a:t> </a:t>
            </a:r>
            <a:r>
              <a:rPr lang="en-US" sz="1200" spc="-5" dirty="0">
                <a:solidFill>
                  <a:srgbClr val="888888"/>
                </a:solidFill>
              </a:rPr>
              <a:t>2020</a:t>
            </a:r>
            <a:endParaRPr lang="en-US" sz="1200" dirty="0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A034F036-A3DA-7933-8AA6-1AAC0D3283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7" b="64253"/>
          <a:stretch/>
        </p:blipFill>
        <p:spPr bwMode="auto">
          <a:xfrm>
            <a:off x="4379928" y="1136763"/>
            <a:ext cx="4292598" cy="482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A94EF3DE-3B09-7AE9-C23D-D5A8A6E767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71" b="35779"/>
          <a:stretch/>
        </p:blipFill>
        <p:spPr bwMode="auto">
          <a:xfrm>
            <a:off x="4379928" y="1571937"/>
            <a:ext cx="4292598" cy="4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EF01D488-89F6-21BA-CE3F-826380A38C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70" b="7781"/>
          <a:stretch/>
        </p:blipFill>
        <p:spPr bwMode="auto">
          <a:xfrm>
            <a:off x="4379928" y="2031011"/>
            <a:ext cx="4292598" cy="4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A table with numbers and symbols&#10;&#10;Description automatically generated">
            <a:extLst>
              <a:ext uri="{FF2B5EF4-FFF2-40B4-BE49-F238E27FC236}">
                <a16:creationId xmlns:a16="http://schemas.microsoft.com/office/drawing/2014/main" id="{78F1E29E-1EE9-B015-8904-4395A97B85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3970"/>
          <a:stretch/>
        </p:blipFill>
        <p:spPr>
          <a:xfrm>
            <a:off x="1577947" y="2559886"/>
            <a:ext cx="5951621" cy="1579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34210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BART (</a:t>
            </a:r>
            <a:r>
              <a:rPr lang="en-US" dirty="0"/>
              <a:t>Lewis et al. 2020</a:t>
            </a:r>
            <a:r>
              <a:rPr lang="en" dirty="0"/>
              <a:t>)</a:t>
            </a:r>
            <a:endParaRPr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7FB38ED-7A1C-6F62-4BA2-7C9121BAB36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3919" y="1390650"/>
            <a:ext cx="8085415" cy="3077573"/>
          </a:xfrm>
        </p:spPr>
        <p:txBody>
          <a:bodyPr/>
          <a:lstStyle/>
          <a:p>
            <a:r>
              <a:rPr lang="en-US" dirty="0"/>
              <a:t>Similar Architecture as T5.</a:t>
            </a:r>
          </a:p>
          <a:p>
            <a:pPr lvl="1"/>
            <a:r>
              <a:rPr lang="en-US" dirty="0"/>
              <a:t>Corrupt the input -&gt; ask the model to reconstruct the original input </a:t>
            </a:r>
          </a:p>
          <a:p>
            <a:pPr lvl="1"/>
            <a:r>
              <a:rPr lang="en-US" dirty="0"/>
              <a:t>Outperformed existing methods on generative tasks (question answering, and summarization).</a:t>
            </a:r>
          </a:p>
        </p:txBody>
      </p:sp>
      <p:pic>
        <p:nvPicPr>
          <p:cNvPr id="215" name="Google Shape;215;p37"/>
          <p:cNvPicPr preferRelativeResize="0"/>
          <p:nvPr/>
        </p:nvPicPr>
        <p:blipFill rotWithShape="1">
          <a:blip r:embed="rId3">
            <a:alphaModFix/>
          </a:blip>
          <a:srcRect b="65791"/>
          <a:stretch/>
        </p:blipFill>
        <p:spPr>
          <a:xfrm>
            <a:off x="3881176" y="2783418"/>
            <a:ext cx="4978787" cy="161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Content Placeholder 2" descr="Diagram, text&#10;&#10;Description automatically generated">
            <a:extLst>
              <a:ext uri="{FF2B5EF4-FFF2-40B4-BE49-F238E27FC236}">
                <a16:creationId xmlns:a16="http://schemas.microsoft.com/office/drawing/2014/main" id="{50F2BE61-C5D5-B338-C985-AE2E65E729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007" y="2556955"/>
            <a:ext cx="3146169" cy="18419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519658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18"/>
          <p:cNvPicPr preferRelativeResize="0"/>
          <p:nvPr/>
        </p:nvPicPr>
        <p:blipFill rotWithShape="1">
          <a:blip r:embed="rId3">
            <a:alphaModFix/>
          </a:blip>
          <a:srcRect t="1437" b="1427"/>
          <a:stretch/>
        </p:blipFill>
        <p:spPr>
          <a:xfrm>
            <a:off x="1815291" y="4530784"/>
            <a:ext cx="6313035" cy="363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8"/>
          <p:cNvPicPr preferRelativeResize="0"/>
          <p:nvPr/>
        </p:nvPicPr>
        <p:blipFill rotWithShape="1">
          <a:blip r:embed="rId4">
            <a:alphaModFix/>
          </a:blip>
          <a:srcRect l="1653" r="1653"/>
          <a:stretch/>
        </p:blipFill>
        <p:spPr>
          <a:xfrm>
            <a:off x="421704" y="779001"/>
            <a:ext cx="7706611" cy="3585474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8"/>
          <p:cNvSpPr txBox="1"/>
          <p:nvPr/>
        </p:nvSpPr>
        <p:spPr>
          <a:xfrm>
            <a:off x="185041" y="124720"/>
            <a:ext cx="2130672" cy="642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US" sz="3991" dirty="0">
                <a:solidFill>
                  <a:schemeClr val="dk2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BART  </a:t>
            </a:r>
            <a:endParaRPr sz="3991" dirty="0">
              <a:solidFill>
                <a:schemeClr val="dk2"/>
              </a:solidFill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4" name="Google Shape;114;p18"/>
          <p:cNvSpPr txBox="1">
            <a:spLocks noGrp="1"/>
          </p:cNvSpPr>
          <p:nvPr>
            <p:ph type="title"/>
          </p:nvPr>
        </p:nvSpPr>
        <p:spPr>
          <a:xfrm>
            <a:off x="421714" y="4481872"/>
            <a:ext cx="1445755" cy="461237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r>
              <a:rPr lang="en-US" sz="3175" u="sng" dirty="0"/>
              <a:t>Result:</a:t>
            </a:r>
            <a:endParaRPr sz="3175" u="sng" dirty="0"/>
          </a:p>
        </p:txBody>
      </p:sp>
      <p:sp>
        <p:nvSpPr>
          <p:cNvPr id="2" name="文字方塊 74">
            <a:extLst>
              <a:ext uri="{FF2B5EF4-FFF2-40B4-BE49-F238E27FC236}">
                <a16:creationId xmlns:a16="http://schemas.microsoft.com/office/drawing/2014/main" id="{B0D42EFB-63B1-FB8E-CF76-D0131D0ACDDA}"/>
              </a:ext>
            </a:extLst>
          </p:cNvPr>
          <p:cNvSpPr txBox="1"/>
          <p:nvPr/>
        </p:nvSpPr>
        <p:spPr>
          <a:xfrm>
            <a:off x="2720714" y="211374"/>
            <a:ext cx="5261548" cy="374571"/>
          </a:xfrm>
          <a:prstGeom prst="wedgeRoundRectCallout">
            <a:avLst>
              <a:gd name="adj1" fmla="val -53665"/>
              <a:gd name="adj2" fmla="val 54313"/>
              <a:gd name="adj3" fmla="val 16667"/>
            </a:avLst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5776" algn="ctr">
              <a:spcBef>
                <a:spcPts val="582"/>
              </a:spcBef>
            </a:pPr>
            <a:r>
              <a:rPr lang="en-US" sz="1600" dirty="0">
                <a:latin typeface="Calibri"/>
                <a:cs typeface="Calibri"/>
              </a:rPr>
              <a:t>The code might be outdated, but the logic is the same … </a:t>
            </a:r>
          </a:p>
        </p:txBody>
      </p:sp>
    </p:spTree>
    <p:extLst>
      <p:ext uri="{BB962C8B-B14F-4D97-AF65-F5344CB8AC3E}">
        <p14:creationId xmlns:p14="http://schemas.microsoft.com/office/powerpoint/2010/main" val="1404065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F551B7-4FAA-F174-C34D-5112CF5DB5B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/>
              <a:t>Encoder-only Family of Transformers </a:t>
            </a:r>
          </a:p>
        </p:txBody>
      </p:sp>
      <p:grpSp>
        <p:nvGrpSpPr>
          <p:cNvPr id="2" name="object 5">
            <a:extLst>
              <a:ext uri="{FF2B5EF4-FFF2-40B4-BE49-F238E27FC236}">
                <a16:creationId xmlns:a16="http://schemas.microsoft.com/office/drawing/2014/main" id="{429B71FE-E5F0-F594-28AA-E41E778A1EBE}"/>
              </a:ext>
            </a:extLst>
          </p:cNvPr>
          <p:cNvGrpSpPr/>
          <p:nvPr/>
        </p:nvGrpSpPr>
        <p:grpSpPr>
          <a:xfrm>
            <a:off x="3993118" y="3534420"/>
            <a:ext cx="1157764" cy="771525"/>
            <a:chOff x="1007309" y="3287101"/>
            <a:chExt cx="1543685" cy="1028700"/>
          </a:xfrm>
        </p:grpSpPr>
        <p:sp>
          <p:nvSpPr>
            <p:cNvPr id="3" name="object 6">
              <a:extLst>
                <a:ext uri="{FF2B5EF4-FFF2-40B4-BE49-F238E27FC236}">
                  <a16:creationId xmlns:a16="http://schemas.microsoft.com/office/drawing/2014/main" id="{988463F1-E409-3A2C-05BF-FAC72430D79F}"/>
                </a:ext>
              </a:extLst>
            </p:cNvPr>
            <p:cNvSpPr/>
            <p:nvPr/>
          </p:nvSpPr>
          <p:spPr>
            <a:xfrm>
              <a:off x="1007300" y="3287102"/>
              <a:ext cx="192405" cy="1028700"/>
            </a:xfrm>
            <a:custGeom>
              <a:avLst/>
              <a:gdLst/>
              <a:ahLst/>
              <a:cxnLst/>
              <a:rect l="l" t="t" r="r" b="b"/>
              <a:pathLst>
                <a:path w="192405" h="1028700">
                  <a:moveTo>
                    <a:pt x="192100" y="679716"/>
                  </a:moveTo>
                  <a:lnTo>
                    <a:pt x="189585" y="667258"/>
                  </a:lnTo>
                  <a:lnTo>
                    <a:pt x="182727" y="657085"/>
                  </a:lnTo>
                  <a:lnTo>
                    <a:pt x="172542" y="650214"/>
                  </a:lnTo>
                  <a:lnTo>
                    <a:pt x="160083" y="647700"/>
                  </a:lnTo>
                  <a:lnTo>
                    <a:pt x="32016" y="647700"/>
                  </a:lnTo>
                  <a:lnTo>
                    <a:pt x="19558" y="650214"/>
                  </a:lnTo>
                  <a:lnTo>
                    <a:pt x="9385" y="657085"/>
                  </a:lnTo>
                  <a:lnTo>
                    <a:pt x="2514" y="667258"/>
                  </a:lnTo>
                  <a:lnTo>
                    <a:pt x="0" y="679716"/>
                  </a:lnTo>
                  <a:lnTo>
                    <a:pt x="0" y="996683"/>
                  </a:lnTo>
                  <a:lnTo>
                    <a:pt x="2514" y="1009154"/>
                  </a:lnTo>
                  <a:lnTo>
                    <a:pt x="9385" y="1019327"/>
                  </a:lnTo>
                  <a:lnTo>
                    <a:pt x="19558" y="1026185"/>
                  </a:lnTo>
                  <a:lnTo>
                    <a:pt x="32016" y="1028700"/>
                  </a:lnTo>
                  <a:lnTo>
                    <a:pt x="160083" y="1028700"/>
                  </a:lnTo>
                  <a:lnTo>
                    <a:pt x="172542" y="1026185"/>
                  </a:lnTo>
                  <a:lnTo>
                    <a:pt x="182727" y="1019327"/>
                  </a:lnTo>
                  <a:lnTo>
                    <a:pt x="189585" y="1009154"/>
                  </a:lnTo>
                  <a:lnTo>
                    <a:pt x="192100" y="996683"/>
                  </a:lnTo>
                  <a:lnTo>
                    <a:pt x="192100" y="679716"/>
                  </a:lnTo>
                  <a:close/>
                </a:path>
                <a:path w="192405" h="1028700">
                  <a:moveTo>
                    <a:pt x="192100" y="32016"/>
                  </a:moveTo>
                  <a:lnTo>
                    <a:pt x="189585" y="19558"/>
                  </a:lnTo>
                  <a:lnTo>
                    <a:pt x="182727" y="9385"/>
                  </a:lnTo>
                  <a:lnTo>
                    <a:pt x="172542" y="2527"/>
                  </a:lnTo>
                  <a:lnTo>
                    <a:pt x="160083" y="0"/>
                  </a:lnTo>
                  <a:lnTo>
                    <a:pt x="32016" y="0"/>
                  </a:lnTo>
                  <a:lnTo>
                    <a:pt x="19558" y="2527"/>
                  </a:lnTo>
                  <a:lnTo>
                    <a:pt x="9385" y="9385"/>
                  </a:lnTo>
                  <a:lnTo>
                    <a:pt x="2514" y="19558"/>
                  </a:lnTo>
                  <a:lnTo>
                    <a:pt x="0" y="32016"/>
                  </a:lnTo>
                  <a:lnTo>
                    <a:pt x="0" y="348983"/>
                  </a:lnTo>
                  <a:lnTo>
                    <a:pt x="2514" y="361454"/>
                  </a:lnTo>
                  <a:lnTo>
                    <a:pt x="9385" y="371627"/>
                  </a:lnTo>
                  <a:lnTo>
                    <a:pt x="19558" y="378485"/>
                  </a:lnTo>
                  <a:lnTo>
                    <a:pt x="32016" y="381000"/>
                  </a:lnTo>
                  <a:lnTo>
                    <a:pt x="160083" y="381000"/>
                  </a:lnTo>
                  <a:lnTo>
                    <a:pt x="172542" y="378485"/>
                  </a:lnTo>
                  <a:lnTo>
                    <a:pt x="182727" y="371627"/>
                  </a:lnTo>
                  <a:lnTo>
                    <a:pt x="189585" y="361454"/>
                  </a:lnTo>
                  <a:lnTo>
                    <a:pt x="192100" y="348983"/>
                  </a:lnTo>
                  <a:lnTo>
                    <a:pt x="192100" y="32016"/>
                  </a:lnTo>
                  <a:close/>
                </a:path>
              </a:pathLst>
            </a:custGeom>
            <a:solidFill>
              <a:srgbClr val="6DE9FF"/>
            </a:solidFill>
          </p:spPr>
          <p:txBody>
            <a:bodyPr wrap="square" lIns="0" tIns="0" rIns="0" bIns="0" rtlCol="0"/>
            <a:lstStyle/>
            <a:p>
              <a:endParaRPr sz="105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" name="object 7">
              <a:extLst>
                <a:ext uri="{FF2B5EF4-FFF2-40B4-BE49-F238E27FC236}">
                  <a16:creationId xmlns:a16="http://schemas.microsoft.com/office/drawing/2014/main" id="{3D06FE37-3CBB-682A-856C-6B87C29F440B}"/>
                </a:ext>
              </a:extLst>
            </p:cNvPr>
            <p:cNvSpPr/>
            <p:nvPr/>
          </p:nvSpPr>
          <p:spPr>
            <a:xfrm>
              <a:off x="1065259" y="3668101"/>
              <a:ext cx="76200" cy="266700"/>
            </a:xfrm>
            <a:custGeom>
              <a:avLst/>
              <a:gdLst/>
              <a:ahLst/>
              <a:cxnLst/>
              <a:rect l="l" t="t" r="r" b="b"/>
              <a:pathLst>
                <a:path w="76200" h="266700">
                  <a:moveTo>
                    <a:pt x="42862" y="63499"/>
                  </a:moveTo>
                  <a:lnTo>
                    <a:pt x="33337" y="63499"/>
                  </a:lnTo>
                  <a:lnTo>
                    <a:pt x="33336" y="266698"/>
                  </a:lnTo>
                  <a:lnTo>
                    <a:pt x="42861" y="266698"/>
                  </a:lnTo>
                  <a:lnTo>
                    <a:pt x="42862" y="63499"/>
                  </a:lnTo>
                  <a:close/>
                </a:path>
                <a:path w="76200" h="266700">
                  <a:moveTo>
                    <a:pt x="38100" y="0"/>
                  </a:moveTo>
                  <a:lnTo>
                    <a:pt x="0" y="76199"/>
                  </a:lnTo>
                  <a:lnTo>
                    <a:pt x="33337" y="76199"/>
                  </a:lnTo>
                  <a:lnTo>
                    <a:pt x="33337" y="63499"/>
                  </a:lnTo>
                  <a:lnTo>
                    <a:pt x="69850" y="63499"/>
                  </a:lnTo>
                  <a:lnTo>
                    <a:pt x="38100" y="0"/>
                  </a:lnTo>
                  <a:close/>
                </a:path>
                <a:path w="76200" h="266700">
                  <a:moveTo>
                    <a:pt x="69850" y="63499"/>
                  </a:moveTo>
                  <a:lnTo>
                    <a:pt x="42862" y="63499"/>
                  </a:lnTo>
                  <a:lnTo>
                    <a:pt x="42862" y="76199"/>
                  </a:lnTo>
                  <a:lnTo>
                    <a:pt x="76200" y="76199"/>
                  </a:lnTo>
                  <a:lnTo>
                    <a:pt x="69850" y="634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05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" name="object 8">
              <a:extLst>
                <a:ext uri="{FF2B5EF4-FFF2-40B4-BE49-F238E27FC236}">
                  <a16:creationId xmlns:a16="http://schemas.microsoft.com/office/drawing/2014/main" id="{14DCE3A6-C424-25D8-BB5D-A4F1F6487F67}"/>
                </a:ext>
              </a:extLst>
            </p:cNvPr>
            <p:cNvSpPr/>
            <p:nvPr/>
          </p:nvSpPr>
          <p:spPr>
            <a:xfrm>
              <a:off x="1351800" y="3287102"/>
              <a:ext cx="192405" cy="1028700"/>
            </a:xfrm>
            <a:custGeom>
              <a:avLst/>
              <a:gdLst/>
              <a:ahLst/>
              <a:cxnLst/>
              <a:rect l="l" t="t" r="r" b="b"/>
              <a:pathLst>
                <a:path w="192405" h="1028700">
                  <a:moveTo>
                    <a:pt x="192100" y="679716"/>
                  </a:moveTo>
                  <a:lnTo>
                    <a:pt x="189585" y="667258"/>
                  </a:lnTo>
                  <a:lnTo>
                    <a:pt x="182714" y="657085"/>
                  </a:lnTo>
                  <a:lnTo>
                    <a:pt x="172542" y="650214"/>
                  </a:lnTo>
                  <a:lnTo>
                    <a:pt x="160083" y="647700"/>
                  </a:lnTo>
                  <a:lnTo>
                    <a:pt x="32016" y="647700"/>
                  </a:lnTo>
                  <a:lnTo>
                    <a:pt x="19558" y="650214"/>
                  </a:lnTo>
                  <a:lnTo>
                    <a:pt x="9372" y="657085"/>
                  </a:lnTo>
                  <a:lnTo>
                    <a:pt x="2514" y="667258"/>
                  </a:lnTo>
                  <a:lnTo>
                    <a:pt x="0" y="679716"/>
                  </a:lnTo>
                  <a:lnTo>
                    <a:pt x="0" y="996683"/>
                  </a:lnTo>
                  <a:lnTo>
                    <a:pt x="2514" y="1009154"/>
                  </a:lnTo>
                  <a:lnTo>
                    <a:pt x="9372" y="1019327"/>
                  </a:lnTo>
                  <a:lnTo>
                    <a:pt x="19558" y="1026185"/>
                  </a:lnTo>
                  <a:lnTo>
                    <a:pt x="32016" y="1028700"/>
                  </a:lnTo>
                  <a:lnTo>
                    <a:pt x="160083" y="1028700"/>
                  </a:lnTo>
                  <a:lnTo>
                    <a:pt x="172542" y="1026185"/>
                  </a:lnTo>
                  <a:lnTo>
                    <a:pt x="182714" y="1019327"/>
                  </a:lnTo>
                  <a:lnTo>
                    <a:pt x="189585" y="1009154"/>
                  </a:lnTo>
                  <a:lnTo>
                    <a:pt x="192100" y="996683"/>
                  </a:lnTo>
                  <a:lnTo>
                    <a:pt x="192100" y="679716"/>
                  </a:lnTo>
                  <a:close/>
                </a:path>
                <a:path w="192405" h="1028700">
                  <a:moveTo>
                    <a:pt x="192100" y="32016"/>
                  </a:moveTo>
                  <a:lnTo>
                    <a:pt x="189585" y="19558"/>
                  </a:lnTo>
                  <a:lnTo>
                    <a:pt x="182714" y="9385"/>
                  </a:lnTo>
                  <a:lnTo>
                    <a:pt x="172542" y="2527"/>
                  </a:lnTo>
                  <a:lnTo>
                    <a:pt x="160083" y="0"/>
                  </a:lnTo>
                  <a:lnTo>
                    <a:pt x="32016" y="0"/>
                  </a:lnTo>
                  <a:lnTo>
                    <a:pt x="19558" y="2527"/>
                  </a:lnTo>
                  <a:lnTo>
                    <a:pt x="9372" y="9385"/>
                  </a:lnTo>
                  <a:lnTo>
                    <a:pt x="2514" y="19558"/>
                  </a:lnTo>
                  <a:lnTo>
                    <a:pt x="0" y="32016"/>
                  </a:lnTo>
                  <a:lnTo>
                    <a:pt x="0" y="348983"/>
                  </a:lnTo>
                  <a:lnTo>
                    <a:pt x="2514" y="361454"/>
                  </a:lnTo>
                  <a:lnTo>
                    <a:pt x="9372" y="371627"/>
                  </a:lnTo>
                  <a:lnTo>
                    <a:pt x="19558" y="378485"/>
                  </a:lnTo>
                  <a:lnTo>
                    <a:pt x="32016" y="381000"/>
                  </a:lnTo>
                  <a:lnTo>
                    <a:pt x="160083" y="381000"/>
                  </a:lnTo>
                  <a:lnTo>
                    <a:pt x="172542" y="378485"/>
                  </a:lnTo>
                  <a:lnTo>
                    <a:pt x="182714" y="371627"/>
                  </a:lnTo>
                  <a:lnTo>
                    <a:pt x="189585" y="361454"/>
                  </a:lnTo>
                  <a:lnTo>
                    <a:pt x="192100" y="348983"/>
                  </a:lnTo>
                  <a:lnTo>
                    <a:pt x="192100" y="32016"/>
                  </a:lnTo>
                  <a:close/>
                </a:path>
              </a:pathLst>
            </a:custGeom>
            <a:solidFill>
              <a:srgbClr val="6DE9FF"/>
            </a:solidFill>
          </p:spPr>
          <p:txBody>
            <a:bodyPr wrap="square" lIns="0" tIns="0" rIns="0" bIns="0" rtlCol="0"/>
            <a:lstStyle/>
            <a:p>
              <a:endParaRPr sz="105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" name="object 9">
              <a:extLst>
                <a:ext uri="{FF2B5EF4-FFF2-40B4-BE49-F238E27FC236}">
                  <a16:creationId xmlns:a16="http://schemas.microsoft.com/office/drawing/2014/main" id="{8FD5DAF9-3FB4-9F6D-26F9-65DD6385F0ED}"/>
                </a:ext>
              </a:extLst>
            </p:cNvPr>
            <p:cNvSpPr/>
            <p:nvPr/>
          </p:nvSpPr>
          <p:spPr>
            <a:xfrm>
              <a:off x="1100443" y="3668101"/>
              <a:ext cx="347980" cy="270510"/>
            </a:xfrm>
            <a:custGeom>
              <a:avLst/>
              <a:gdLst/>
              <a:ahLst/>
              <a:cxnLst/>
              <a:rect l="l" t="t" r="r" b="b"/>
              <a:pathLst>
                <a:path w="347980" h="270510">
                  <a:moveTo>
                    <a:pt x="284243" y="42881"/>
                  </a:moveTo>
                  <a:lnTo>
                    <a:pt x="0" y="262933"/>
                  </a:lnTo>
                  <a:lnTo>
                    <a:pt x="5830" y="270465"/>
                  </a:lnTo>
                  <a:lnTo>
                    <a:pt x="290073" y="50412"/>
                  </a:lnTo>
                  <a:lnTo>
                    <a:pt x="284243" y="42881"/>
                  </a:lnTo>
                  <a:close/>
                </a:path>
                <a:path w="347980" h="270510">
                  <a:moveTo>
                    <a:pt x="330525" y="35106"/>
                  </a:moveTo>
                  <a:lnTo>
                    <a:pt x="294285" y="35106"/>
                  </a:lnTo>
                  <a:lnTo>
                    <a:pt x="300116" y="42637"/>
                  </a:lnTo>
                  <a:lnTo>
                    <a:pt x="290073" y="50412"/>
                  </a:lnTo>
                  <a:lnTo>
                    <a:pt x="310481" y="76774"/>
                  </a:lnTo>
                  <a:lnTo>
                    <a:pt x="330525" y="35106"/>
                  </a:lnTo>
                  <a:close/>
                </a:path>
                <a:path w="347980" h="270510">
                  <a:moveTo>
                    <a:pt x="294285" y="35106"/>
                  </a:moveTo>
                  <a:lnTo>
                    <a:pt x="284243" y="42881"/>
                  </a:lnTo>
                  <a:lnTo>
                    <a:pt x="290073" y="50412"/>
                  </a:lnTo>
                  <a:lnTo>
                    <a:pt x="300116" y="42637"/>
                  </a:lnTo>
                  <a:lnTo>
                    <a:pt x="294285" y="35106"/>
                  </a:lnTo>
                  <a:close/>
                </a:path>
                <a:path w="347980" h="270510">
                  <a:moveTo>
                    <a:pt x="347412" y="0"/>
                  </a:moveTo>
                  <a:lnTo>
                    <a:pt x="263834" y="16520"/>
                  </a:lnTo>
                  <a:lnTo>
                    <a:pt x="284243" y="42881"/>
                  </a:lnTo>
                  <a:lnTo>
                    <a:pt x="294285" y="35106"/>
                  </a:lnTo>
                  <a:lnTo>
                    <a:pt x="330525" y="35106"/>
                  </a:lnTo>
                  <a:lnTo>
                    <a:pt x="34741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05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" name="object 10">
              <a:extLst>
                <a:ext uri="{FF2B5EF4-FFF2-40B4-BE49-F238E27FC236}">
                  <a16:creationId xmlns:a16="http://schemas.microsoft.com/office/drawing/2014/main" id="{FAA89AEE-2F97-4E24-FC57-9621D5912310}"/>
                </a:ext>
              </a:extLst>
            </p:cNvPr>
            <p:cNvSpPr/>
            <p:nvPr/>
          </p:nvSpPr>
          <p:spPr>
            <a:xfrm>
              <a:off x="1696301" y="3287102"/>
              <a:ext cx="192405" cy="1028700"/>
            </a:xfrm>
            <a:custGeom>
              <a:avLst/>
              <a:gdLst/>
              <a:ahLst/>
              <a:cxnLst/>
              <a:rect l="l" t="t" r="r" b="b"/>
              <a:pathLst>
                <a:path w="192405" h="1028700">
                  <a:moveTo>
                    <a:pt x="192100" y="679716"/>
                  </a:moveTo>
                  <a:lnTo>
                    <a:pt x="189572" y="667258"/>
                  </a:lnTo>
                  <a:lnTo>
                    <a:pt x="182714" y="657085"/>
                  </a:lnTo>
                  <a:lnTo>
                    <a:pt x="172542" y="650214"/>
                  </a:lnTo>
                  <a:lnTo>
                    <a:pt x="160083" y="647700"/>
                  </a:lnTo>
                  <a:lnTo>
                    <a:pt x="32016" y="647700"/>
                  </a:lnTo>
                  <a:lnTo>
                    <a:pt x="19545" y="650214"/>
                  </a:lnTo>
                  <a:lnTo>
                    <a:pt x="9372" y="657085"/>
                  </a:lnTo>
                  <a:lnTo>
                    <a:pt x="2514" y="667258"/>
                  </a:lnTo>
                  <a:lnTo>
                    <a:pt x="0" y="679716"/>
                  </a:lnTo>
                  <a:lnTo>
                    <a:pt x="0" y="996683"/>
                  </a:lnTo>
                  <a:lnTo>
                    <a:pt x="2514" y="1009154"/>
                  </a:lnTo>
                  <a:lnTo>
                    <a:pt x="9372" y="1019327"/>
                  </a:lnTo>
                  <a:lnTo>
                    <a:pt x="19545" y="1026185"/>
                  </a:lnTo>
                  <a:lnTo>
                    <a:pt x="32016" y="1028700"/>
                  </a:lnTo>
                  <a:lnTo>
                    <a:pt x="160083" y="1028700"/>
                  </a:lnTo>
                  <a:lnTo>
                    <a:pt x="172542" y="1026185"/>
                  </a:lnTo>
                  <a:lnTo>
                    <a:pt x="182714" y="1019327"/>
                  </a:lnTo>
                  <a:lnTo>
                    <a:pt x="189572" y="1009154"/>
                  </a:lnTo>
                  <a:lnTo>
                    <a:pt x="192100" y="996683"/>
                  </a:lnTo>
                  <a:lnTo>
                    <a:pt x="192100" y="679716"/>
                  </a:lnTo>
                  <a:close/>
                </a:path>
                <a:path w="192405" h="1028700">
                  <a:moveTo>
                    <a:pt x="192100" y="32016"/>
                  </a:moveTo>
                  <a:lnTo>
                    <a:pt x="189572" y="19558"/>
                  </a:lnTo>
                  <a:lnTo>
                    <a:pt x="182714" y="9385"/>
                  </a:lnTo>
                  <a:lnTo>
                    <a:pt x="172542" y="2527"/>
                  </a:lnTo>
                  <a:lnTo>
                    <a:pt x="160083" y="0"/>
                  </a:lnTo>
                  <a:lnTo>
                    <a:pt x="32016" y="0"/>
                  </a:lnTo>
                  <a:lnTo>
                    <a:pt x="19545" y="2527"/>
                  </a:lnTo>
                  <a:lnTo>
                    <a:pt x="9372" y="9385"/>
                  </a:lnTo>
                  <a:lnTo>
                    <a:pt x="2514" y="19558"/>
                  </a:lnTo>
                  <a:lnTo>
                    <a:pt x="0" y="32016"/>
                  </a:lnTo>
                  <a:lnTo>
                    <a:pt x="0" y="348983"/>
                  </a:lnTo>
                  <a:lnTo>
                    <a:pt x="2514" y="361454"/>
                  </a:lnTo>
                  <a:lnTo>
                    <a:pt x="9372" y="371627"/>
                  </a:lnTo>
                  <a:lnTo>
                    <a:pt x="19545" y="378485"/>
                  </a:lnTo>
                  <a:lnTo>
                    <a:pt x="32016" y="381000"/>
                  </a:lnTo>
                  <a:lnTo>
                    <a:pt x="160083" y="381000"/>
                  </a:lnTo>
                  <a:lnTo>
                    <a:pt x="172542" y="378485"/>
                  </a:lnTo>
                  <a:lnTo>
                    <a:pt x="182714" y="371627"/>
                  </a:lnTo>
                  <a:lnTo>
                    <a:pt x="189572" y="361454"/>
                  </a:lnTo>
                  <a:lnTo>
                    <a:pt x="192100" y="348983"/>
                  </a:lnTo>
                  <a:lnTo>
                    <a:pt x="192100" y="32016"/>
                  </a:lnTo>
                  <a:close/>
                </a:path>
              </a:pathLst>
            </a:custGeom>
            <a:solidFill>
              <a:srgbClr val="6DE9FF"/>
            </a:solidFill>
          </p:spPr>
          <p:txBody>
            <a:bodyPr wrap="square" lIns="0" tIns="0" rIns="0" bIns="0" rtlCol="0"/>
            <a:lstStyle/>
            <a:p>
              <a:endParaRPr sz="105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" name="object 11">
              <a:extLst>
                <a:ext uri="{FF2B5EF4-FFF2-40B4-BE49-F238E27FC236}">
                  <a16:creationId xmlns:a16="http://schemas.microsoft.com/office/drawing/2014/main" id="{D96EAC10-5C5A-C380-7B34-88B533DF9B47}"/>
                </a:ext>
              </a:extLst>
            </p:cNvPr>
            <p:cNvSpPr/>
            <p:nvPr/>
          </p:nvSpPr>
          <p:spPr>
            <a:xfrm>
              <a:off x="1101639" y="3660077"/>
              <a:ext cx="690880" cy="279400"/>
            </a:xfrm>
            <a:custGeom>
              <a:avLst/>
              <a:gdLst/>
              <a:ahLst/>
              <a:cxnLst/>
              <a:rect l="l" t="t" r="r" b="b"/>
              <a:pathLst>
                <a:path w="690880" h="279400">
                  <a:moveTo>
                    <a:pt x="617932" y="31089"/>
                  </a:moveTo>
                  <a:lnTo>
                    <a:pt x="0" y="270281"/>
                  </a:lnTo>
                  <a:lnTo>
                    <a:pt x="3438" y="279165"/>
                  </a:lnTo>
                  <a:lnTo>
                    <a:pt x="621370" y="39972"/>
                  </a:lnTo>
                  <a:lnTo>
                    <a:pt x="617932" y="31089"/>
                  </a:lnTo>
                  <a:close/>
                </a:path>
                <a:path w="690880" h="279400">
                  <a:moveTo>
                    <a:pt x="673912" y="26504"/>
                  </a:moveTo>
                  <a:lnTo>
                    <a:pt x="629775" y="26504"/>
                  </a:lnTo>
                  <a:lnTo>
                    <a:pt x="633213" y="35388"/>
                  </a:lnTo>
                  <a:lnTo>
                    <a:pt x="621370" y="39972"/>
                  </a:lnTo>
                  <a:lnTo>
                    <a:pt x="633405" y="71061"/>
                  </a:lnTo>
                  <a:lnTo>
                    <a:pt x="673912" y="26504"/>
                  </a:lnTo>
                  <a:close/>
                </a:path>
                <a:path w="690880" h="279400">
                  <a:moveTo>
                    <a:pt x="629775" y="26504"/>
                  </a:moveTo>
                  <a:lnTo>
                    <a:pt x="617932" y="31089"/>
                  </a:lnTo>
                  <a:lnTo>
                    <a:pt x="621370" y="39972"/>
                  </a:lnTo>
                  <a:lnTo>
                    <a:pt x="633213" y="35388"/>
                  </a:lnTo>
                  <a:lnTo>
                    <a:pt x="629775" y="26504"/>
                  </a:lnTo>
                  <a:close/>
                </a:path>
                <a:path w="690880" h="279400">
                  <a:moveTo>
                    <a:pt x="605898" y="0"/>
                  </a:moveTo>
                  <a:lnTo>
                    <a:pt x="617932" y="31089"/>
                  </a:lnTo>
                  <a:lnTo>
                    <a:pt x="629775" y="26504"/>
                  </a:lnTo>
                  <a:lnTo>
                    <a:pt x="673912" y="26504"/>
                  </a:lnTo>
                  <a:lnTo>
                    <a:pt x="690713" y="8023"/>
                  </a:lnTo>
                  <a:lnTo>
                    <a:pt x="60589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05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object 12">
              <a:extLst>
                <a:ext uri="{FF2B5EF4-FFF2-40B4-BE49-F238E27FC236}">
                  <a16:creationId xmlns:a16="http://schemas.microsoft.com/office/drawing/2014/main" id="{C22F0561-F36D-19BF-FDED-D8B6D51553A2}"/>
                </a:ext>
              </a:extLst>
            </p:cNvPr>
            <p:cNvSpPr/>
            <p:nvPr/>
          </p:nvSpPr>
          <p:spPr>
            <a:xfrm>
              <a:off x="2040801" y="3287102"/>
              <a:ext cx="192405" cy="1028700"/>
            </a:xfrm>
            <a:custGeom>
              <a:avLst/>
              <a:gdLst/>
              <a:ahLst/>
              <a:cxnLst/>
              <a:rect l="l" t="t" r="r" b="b"/>
              <a:pathLst>
                <a:path w="192405" h="1028700">
                  <a:moveTo>
                    <a:pt x="192087" y="679716"/>
                  </a:moveTo>
                  <a:lnTo>
                    <a:pt x="189572" y="667258"/>
                  </a:lnTo>
                  <a:lnTo>
                    <a:pt x="182714" y="657085"/>
                  </a:lnTo>
                  <a:lnTo>
                    <a:pt x="172529" y="650214"/>
                  </a:lnTo>
                  <a:lnTo>
                    <a:pt x="160070" y="647700"/>
                  </a:lnTo>
                  <a:lnTo>
                    <a:pt x="32016" y="647700"/>
                  </a:lnTo>
                  <a:lnTo>
                    <a:pt x="19545" y="650214"/>
                  </a:lnTo>
                  <a:lnTo>
                    <a:pt x="9372" y="657085"/>
                  </a:lnTo>
                  <a:lnTo>
                    <a:pt x="2514" y="667258"/>
                  </a:lnTo>
                  <a:lnTo>
                    <a:pt x="0" y="679716"/>
                  </a:lnTo>
                  <a:lnTo>
                    <a:pt x="0" y="996683"/>
                  </a:lnTo>
                  <a:lnTo>
                    <a:pt x="2514" y="1009154"/>
                  </a:lnTo>
                  <a:lnTo>
                    <a:pt x="9372" y="1019327"/>
                  </a:lnTo>
                  <a:lnTo>
                    <a:pt x="19545" y="1026185"/>
                  </a:lnTo>
                  <a:lnTo>
                    <a:pt x="32016" y="1028700"/>
                  </a:lnTo>
                  <a:lnTo>
                    <a:pt x="160070" y="1028700"/>
                  </a:lnTo>
                  <a:lnTo>
                    <a:pt x="172529" y="1026185"/>
                  </a:lnTo>
                  <a:lnTo>
                    <a:pt x="182714" y="1019327"/>
                  </a:lnTo>
                  <a:lnTo>
                    <a:pt x="189572" y="1009154"/>
                  </a:lnTo>
                  <a:lnTo>
                    <a:pt x="192087" y="996683"/>
                  </a:lnTo>
                  <a:lnTo>
                    <a:pt x="192087" y="679716"/>
                  </a:lnTo>
                  <a:close/>
                </a:path>
                <a:path w="192405" h="1028700">
                  <a:moveTo>
                    <a:pt x="192087" y="32016"/>
                  </a:moveTo>
                  <a:lnTo>
                    <a:pt x="189572" y="19558"/>
                  </a:lnTo>
                  <a:lnTo>
                    <a:pt x="182714" y="9385"/>
                  </a:lnTo>
                  <a:lnTo>
                    <a:pt x="172529" y="2527"/>
                  </a:lnTo>
                  <a:lnTo>
                    <a:pt x="160070" y="0"/>
                  </a:lnTo>
                  <a:lnTo>
                    <a:pt x="32016" y="0"/>
                  </a:lnTo>
                  <a:lnTo>
                    <a:pt x="19545" y="2527"/>
                  </a:lnTo>
                  <a:lnTo>
                    <a:pt x="9372" y="9385"/>
                  </a:lnTo>
                  <a:lnTo>
                    <a:pt x="2514" y="19558"/>
                  </a:lnTo>
                  <a:lnTo>
                    <a:pt x="0" y="32016"/>
                  </a:lnTo>
                  <a:lnTo>
                    <a:pt x="0" y="348983"/>
                  </a:lnTo>
                  <a:lnTo>
                    <a:pt x="2514" y="361454"/>
                  </a:lnTo>
                  <a:lnTo>
                    <a:pt x="9372" y="371627"/>
                  </a:lnTo>
                  <a:lnTo>
                    <a:pt x="19545" y="378485"/>
                  </a:lnTo>
                  <a:lnTo>
                    <a:pt x="32016" y="381000"/>
                  </a:lnTo>
                  <a:lnTo>
                    <a:pt x="160070" y="381000"/>
                  </a:lnTo>
                  <a:lnTo>
                    <a:pt x="172529" y="378485"/>
                  </a:lnTo>
                  <a:lnTo>
                    <a:pt x="182714" y="371627"/>
                  </a:lnTo>
                  <a:lnTo>
                    <a:pt x="189572" y="361454"/>
                  </a:lnTo>
                  <a:lnTo>
                    <a:pt x="192087" y="348983"/>
                  </a:lnTo>
                  <a:lnTo>
                    <a:pt x="192087" y="32016"/>
                  </a:lnTo>
                  <a:close/>
                </a:path>
              </a:pathLst>
            </a:custGeom>
            <a:solidFill>
              <a:srgbClr val="6DE9FF"/>
            </a:solidFill>
          </p:spPr>
          <p:txBody>
            <a:bodyPr wrap="square" lIns="0" tIns="0" rIns="0" bIns="0" rtlCol="0"/>
            <a:lstStyle/>
            <a:p>
              <a:endParaRPr sz="105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object 13">
              <a:extLst>
                <a:ext uri="{FF2B5EF4-FFF2-40B4-BE49-F238E27FC236}">
                  <a16:creationId xmlns:a16="http://schemas.microsoft.com/office/drawing/2014/main" id="{19C31738-F2E3-C16D-EB0F-EE2F54B4882B}"/>
                </a:ext>
              </a:extLst>
            </p:cNvPr>
            <p:cNvSpPr/>
            <p:nvPr/>
          </p:nvSpPr>
          <p:spPr>
            <a:xfrm>
              <a:off x="1446136" y="3660077"/>
              <a:ext cx="690880" cy="279400"/>
            </a:xfrm>
            <a:custGeom>
              <a:avLst/>
              <a:gdLst/>
              <a:ahLst/>
              <a:cxnLst/>
              <a:rect l="l" t="t" r="r" b="b"/>
              <a:pathLst>
                <a:path w="690880" h="279400">
                  <a:moveTo>
                    <a:pt x="617932" y="31089"/>
                  </a:moveTo>
                  <a:lnTo>
                    <a:pt x="0" y="270281"/>
                  </a:lnTo>
                  <a:lnTo>
                    <a:pt x="3439" y="279165"/>
                  </a:lnTo>
                  <a:lnTo>
                    <a:pt x="621370" y="39972"/>
                  </a:lnTo>
                  <a:lnTo>
                    <a:pt x="617932" y="31089"/>
                  </a:lnTo>
                  <a:close/>
                </a:path>
                <a:path w="690880" h="279400">
                  <a:moveTo>
                    <a:pt x="673912" y="26504"/>
                  </a:moveTo>
                  <a:lnTo>
                    <a:pt x="629776" y="26504"/>
                  </a:lnTo>
                  <a:lnTo>
                    <a:pt x="633214" y="35388"/>
                  </a:lnTo>
                  <a:lnTo>
                    <a:pt x="621370" y="39972"/>
                  </a:lnTo>
                  <a:lnTo>
                    <a:pt x="633404" y="71061"/>
                  </a:lnTo>
                  <a:lnTo>
                    <a:pt x="673912" y="26504"/>
                  </a:lnTo>
                  <a:close/>
                </a:path>
                <a:path w="690880" h="279400">
                  <a:moveTo>
                    <a:pt x="629776" y="26504"/>
                  </a:moveTo>
                  <a:lnTo>
                    <a:pt x="617932" y="31089"/>
                  </a:lnTo>
                  <a:lnTo>
                    <a:pt x="621370" y="39972"/>
                  </a:lnTo>
                  <a:lnTo>
                    <a:pt x="633214" y="35388"/>
                  </a:lnTo>
                  <a:lnTo>
                    <a:pt x="629776" y="26504"/>
                  </a:lnTo>
                  <a:close/>
                </a:path>
                <a:path w="690880" h="279400">
                  <a:moveTo>
                    <a:pt x="605897" y="0"/>
                  </a:moveTo>
                  <a:lnTo>
                    <a:pt x="617932" y="31089"/>
                  </a:lnTo>
                  <a:lnTo>
                    <a:pt x="629776" y="26504"/>
                  </a:lnTo>
                  <a:lnTo>
                    <a:pt x="673912" y="26504"/>
                  </a:lnTo>
                  <a:lnTo>
                    <a:pt x="690713" y="8023"/>
                  </a:lnTo>
                  <a:lnTo>
                    <a:pt x="60589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05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object 14">
              <a:extLst>
                <a:ext uri="{FF2B5EF4-FFF2-40B4-BE49-F238E27FC236}">
                  <a16:creationId xmlns:a16="http://schemas.microsoft.com/office/drawing/2014/main" id="{6983656B-779F-F786-AA83-7EBF816F808F}"/>
                </a:ext>
              </a:extLst>
            </p:cNvPr>
            <p:cNvSpPr/>
            <p:nvPr/>
          </p:nvSpPr>
          <p:spPr>
            <a:xfrm>
              <a:off x="2358301" y="3287102"/>
              <a:ext cx="192405" cy="1028700"/>
            </a:xfrm>
            <a:custGeom>
              <a:avLst/>
              <a:gdLst/>
              <a:ahLst/>
              <a:cxnLst/>
              <a:rect l="l" t="t" r="r" b="b"/>
              <a:pathLst>
                <a:path w="192405" h="1028700">
                  <a:moveTo>
                    <a:pt x="192100" y="679716"/>
                  </a:moveTo>
                  <a:lnTo>
                    <a:pt x="189585" y="667258"/>
                  </a:lnTo>
                  <a:lnTo>
                    <a:pt x="182727" y="657085"/>
                  </a:lnTo>
                  <a:lnTo>
                    <a:pt x="172542" y="650214"/>
                  </a:lnTo>
                  <a:lnTo>
                    <a:pt x="160083" y="647700"/>
                  </a:lnTo>
                  <a:lnTo>
                    <a:pt x="32016" y="647700"/>
                  </a:lnTo>
                  <a:lnTo>
                    <a:pt x="19558" y="650214"/>
                  </a:lnTo>
                  <a:lnTo>
                    <a:pt x="9385" y="657085"/>
                  </a:lnTo>
                  <a:lnTo>
                    <a:pt x="2514" y="667258"/>
                  </a:lnTo>
                  <a:lnTo>
                    <a:pt x="0" y="679716"/>
                  </a:lnTo>
                  <a:lnTo>
                    <a:pt x="0" y="996683"/>
                  </a:lnTo>
                  <a:lnTo>
                    <a:pt x="2514" y="1009154"/>
                  </a:lnTo>
                  <a:lnTo>
                    <a:pt x="9385" y="1019327"/>
                  </a:lnTo>
                  <a:lnTo>
                    <a:pt x="19558" y="1026185"/>
                  </a:lnTo>
                  <a:lnTo>
                    <a:pt x="32016" y="1028700"/>
                  </a:lnTo>
                  <a:lnTo>
                    <a:pt x="160083" y="1028700"/>
                  </a:lnTo>
                  <a:lnTo>
                    <a:pt x="172542" y="1026185"/>
                  </a:lnTo>
                  <a:lnTo>
                    <a:pt x="182727" y="1019327"/>
                  </a:lnTo>
                  <a:lnTo>
                    <a:pt x="189585" y="1009154"/>
                  </a:lnTo>
                  <a:lnTo>
                    <a:pt x="192100" y="996683"/>
                  </a:lnTo>
                  <a:lnTo>
                    <a:pt x="192100" y="679716"/>
                  </a:lnTo>
                  <a:close/>
                </a:path>
                <a:path w="192405" h="1028700">
                  <a:moveTo>
                    <a:pt x="192100" y="32016"/>
                  </a:moveTo>
                  <a:lnTo>
                    <a:pt x="189585" y="19558"/>
                  </a:lnTo>
                  <a:lnTo>
                    <a:pt x="182727" y="9385"/>
                  </a:lnTo>
                  <a:lnTo>
                    <a:pt x="172542" y="2527"/>
                  </a:lnTo>
                  <a:lnTo>
                    <a:pt x="160083" y="0"/>
                  </a:lnTo>
                  <a:lnTo>
                    <a:pt x="32016" y="0"/>
                  </a:lnTo>
                  <a:lnTo>
                    <a:pt x="19558" y="2527"/>
                  </a:lnTo>
                  <a:lnTo>
                    <a:pt x="9385" y="9385"/>
                  </a:lnTo>
                  <a:lnTo>
                    <a:pt x="2514" y="19558"/>
                  </a:lnTo>
                  <a:lnTo>
                    <a:pt x="0" y="32016"/>
                  </a:lnTo>
                  <a:lnTo>
                    <a:pt x="0" y="348983"/>
                  </a:lnTo>
                  <a:lnTo>
                    <a:pt x="2514" y="361454"/>
                  </a:lnTo>
                  <a:lnTo>
                    <a:pt x="9385" y="371627"/>
                  </a:lnTo>
                  <a:lnTo>
                    <a:pt x="19558" y="378485"/>
                  </a:lnTo>
                  <a:lnTo>
                    <a:pt x="32016" y="381000"/>
                  </a:lnTo>
                  <a:lnTo>
                    <a:pt x="160083" y="381000"/>
                  </a:lnTo>
                  <a:lnTo>
                    <a:pt x="172542" y="378485"/>
                  </a:lnTo>
                  <a:lnTo>
                    <a:pt x="182727" y="371627"/>
                  </a:lnTo>
                  <a:lnTo>
                    <a:pt x="189585" y="361454"/>
                  </a:lnTo>
                  <a:lnTo>
                    <a:pt x="192100" y="348983"/>
                  </a:lnTo>
                  <a:lnTo>
                    <a:pt x="192100" y="32016"/>
                  </a:lnTo>
                  <a:close/>
                </a:path>
              </a:pathLst>
            </a:custGeom>
            <a:solidFill>
              <a:srgbClr val="6DE9FF"/>
            </a:solidFill>
          </p:spPr>
          <p:txBody>
            <a:bodyPr wrap="square" lIns="0" tIns="0" rIns="0" bIns="0" rtlCol="0"/>
            <a:lstStyle/>
            <a:p>
              <a:endParaRPr sz="105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" name="object 15">
              <a:extLst>
                <a:ext uri="{FF2B5EF4-FFF2-40B4-BE49-F238E27FC236}">
                  <a16:creationId xmlns:a16="http://schemas.microsoft.com/office/drawing/2014/main" id="{E9549026-C69F-BACA-5254-E863C1B17BA6}"/>
                </a:ext>
              </a:extLst>
            </p:cNvPr>
            <p:cNvSpPr/>
            <p:nvPr/>
          </p:nvSpPr>
          <p:spPr>
            <a:xfrm>
              <a:off x="1102436" y="3645484"/>
              <a:ext cx="1390015" cy="294005"/>
            </a:xfrm>
            <a:custGeom>
              <a:avLst/>
              <a:gdLst/>
              <a:ahLst/>
              <a:cxnLst/>
              <a:rect l="l" t="t" r="r" b="b"/>
              <a:pathLst>
                <a:path w="1390014" h="294004">
                  <a:moveTo>
                    <a:pt x="1390015" y="98818"/>
                  </a:moveTo>
                  <a:lnTo>
                    <a:pt x="1383665" y="86118"/>
                  </a:lnTo>
                  <a:lnTo>
                    <a:pt x="1351915" y="22618"/>
                  </a:lnTo>
                  <a:lnTo>
                    <a:pt x="1347152" y="21310"/>
                  </a:lnTo>
                  <a:lnTo>
                    <a:pt x="1347152" y="98818"/>
                  </a:lnTo>
                  <a:lnTo>
                    <a:pt x="1347152" y="279107"/>
                  </a:lnTo>
                  <a:lnTo>
                    <a:pt x="1325956" y="261315"/>
                  </a:lnTo>
                  <a:lnTo>
                    <a:pt x="1325956" y="273735"/>
                  </a:lnTo>
                  <a:lnTo>
                    <a:pt x="1279067" y="254850"/>
                  </a:lnTo>
                  <a:lnTo>
                    <a:pt x="1279067" y="265112"/>
                  </a:lnTo>
                  <a:lnTo>
                    <a:pt x="1207135" y="246062"/>
                  </a:lnTo>
                  <a:lnTo>
                    <a:pt x="1207135" y="255892"/>
                  </a:lnTo>
                  <a:lnTo>
                    <a:pt x="1105496" y="235826"/>
                  </a:lnTo>
                  <a:lnTo>
                    <a:pt x="1111707" y="230606"/>
                  </a:lnTo>
                  <a:lnTo>
                    <a:pt x="1207135" y="255892"/>
                  </a:lnTo>
                  <a:lnTo>
                    <a:pt x="1207135" y="246062"/>
                  </a:lnTo>
                  <a:lnTo>
                    <a:pt x="1120622" y="223126"/>
                  </a:lnTo>
                  <a:lnTo>
                    <a:pt x="1138199" y="208368"/>
                  </a:lnTo>
                  <a:lnTo>
                    <a:pt x="1279067" y="265112"/>
                  </a:lnTo>
                  <a:lnTo>
                    <a:pt x="1279067" y="254850"/>
                  </a:lnTo>
                  <a:lnTo>
                    <a:pt x="1146454" y="201422"/>
                  </a:lnTo>
                  <a:lnTo>
                    <a:pt x="1193152" y="162204"/>
                  </a:lnTo>
                  <a:lnTo>
                    <a:pt x="1325956" y="273735"/>
                  </a:lnTo>
                  <a:lnTo>
                    <a:pt x="1325956" y="261315"/>
                  </a:lnTo>
                  <a:lnTo>
                    <a:pt x="1200556" y="155981"/>
                  </a:lnTo>
                  <a:lnTo>
                    <a:pt x="1292402" y="78841"/>
                  </a:lnTo>
                  <a:lnTo>
                    <a:pt x="1295476" y="86436"/>
                  </a:lnTo>
                  <a:lnTo>
                    <a:pt x="1300861" y="80340"/>
                  </a:lnTo>
                  <a:lnTo>
                    <a:pt x="1314767" y="96901"/>
                  </a:lnTo>
                  <a:lnTo>
                    <a:pt x="1313815" y="98818"/>
                  </a:lnTo>
                  <a:lnTo>
                    <a:pt x="1316393" y="98818"/>
                  </a:lnTo>
                  <a:lnTo>
                    <a:pt x="1318069" y="100812"/>
                  </a:lnTo>
                  <a:lnTo>
                    <a:pt x="1318920" y="98818"/>
                  </a:lnTo>
                  <a:lnTo>
                    <a:pt x="1347152" y="98818"/>
                  </a:lnTo>
                  <a:lnTo>
                    <a:pt x="1347152" y="21310"/>
                  </a:lnTo>
                  <a:lnTo>
                    <a:pt x="1284236" y="3987"/>
                  </a:lnTo>
                  <a:lnTo>
                    <a:pt x="1284236" y="73253"/>
                  </a:lnTo>
                  <a:lnTo>
                    <a:pt x="1193165" y="149758"/>
                  </a:lnTo>
                  <a:lnTo>
                    <a:pt x="1185748" y="143535"/>
                  </a:lnTo>
                  <a:lnTo>
                    <a:pt x="1185748" y="155981"/>
                  </a:lnTo>
                  <a:lnTo>
                    <a:pt x="1136446" y="197396"/>
                  </a:lnTo>
                  <a:lnTo>
                    <a:pt x="1128191" y="194081"/>
                  </a:lnTo>
                  <a:lnTo>
                    <a:pt x="1128191" y="204330"/>
                  </a:lnTo>
                  <a:lnTo>
                    <a:pt x="1109370" y="220141"/>
                  </a:lnTo>
                  <a:lnTo>
                    <a:pt x="1100455" y="217779"/>
                  </a:lnTo>
                  <a:lnTo>
                    <a:pt x="1100455" y="227634"/>
                  </a:lnTo>
                  <a:lnTo>
                    <a:pt x="1093508" y="233464"/>
                  </a:lnTo>
                  <a:lnTo>
                    <a:pt x="1084148" y="231622"/>
                  </a:lnTo>
                  <a:lnTo>
                    <a:pt x="1084148" y="241325"/>
                  </a:lnTo>
                  <a:lnTo>
                    <a:pt x="1039164" y="279107"/>
                  </a:lnTo>
                  <a:lnTo>
                    <a:pt x="1039164" y="232435"/>
                  </a:lnTo>
                  <a:lnTo>
                    <a:pt x="1084148" y="241325"/>
                  </a:lnTo>
                  <a:lnTo>
                    <a:pt x="1084148" y="231622"/>
                  </a:lnTo>
                  <a:lnTo>
                    <a:pt x="1039164" y="222732"/>
                  </a:lnTo>
                  <a:lnTo>
                    <a:pt x="1039164" y="211391"/>
                  </a:lnTo>
                  <a:lnTo>
                    <a:pt x="1100455" y="227634"/>
                  </a:lnTo>
                  <a:lnTo>
                    <a:pt x="1100455" y="217779"/>
                  </a:lnTo>
                  <a:lnTo>
                    <a:pt x="1039164" y="201536"/>
                  </a:lnTo>
                  <a:lnTo>
                    <a:pt x="1039164" y="168465"/>
                  </a:lnTo>
                  <a:lnTo>
                    <a:pt x="1128191" y="204330"/>
                  </a:lnTo>
                  <a:lnTo>
                    <a:pt x="1128191" y="194081"/>
                  </a:lnTo>
                  <a:lnTo>
                    <a:pt x="1039164" y="158203"/>
                  </a:lnTo>
                  <a:lnTo>
                    <a:pt x="1039164" y="153758"/>
                  </a:lnTo>
                  <a:lnTo>
                    <a:pt x="1136446" y="114579"/>
                  </a:lnTo>
                  <a:lnTo>
                    <a:pt x="1185748" y="155981"/>
                  </a:lnTo>
                  <a:lnTo>
                    <a:pt x="1185748" y="143535"/>
                  </a:lnTo>
                  <a:lnTo>
                    <a:pt x="1146467" y="110540"/>
                  </a:lnTo>
                  <a:lnTo>
                    <a:pt x="1280782" y="56426"/>
                  </a:lnTo>
                  <a:lnTo>
                    <a:pt x="1280934" y="56603"/>
                  </a:lnTo>
                  <a:lnTo>
                    <a:pt x="1284236" y="73253"/>
                  </a:lnTo>
                  <a:lnTo>
                    <a:pt x="1284236" y="3987"/>
                  </a:lnTo>
                  <a:lnTo>
                    <a:pt x="1274343" y="1257"/>
                  </a:lnTo>
                  <a:lnTo>
                    <a:pt x="1274343" y="48755"/>
                  </a:lnTo>
                  <a:lnTo>
                    <a:pt x="1138212" y="103606"/>
                  </a:lnTo>
                  <a:lnTo>
                    <a:pt x="1128191" y="95199"/>
                  </a:lnTo>
                  <a:lnTo>
                    <a:pt x="1128191" y="107632"/>
                  </a:lnTo>
                  <a:lnTo>
                    <a:pt x="1039164" y="143497"/>
                  </a:lnTo>
                  <a:lnTo>
                    <a:pt x="1039164" y="110439"/>
                  </a:lnTo>
                  <a:lnTo>
                    <a:pt x="1109383" y="91833"/>
                  </a:lnTo>
                  <a:lnTo>
                    <a:pt x="1128191" y="107632"/>
                  </a:lnTo>
                  <a:lnTo>
                    <a:pt x="1128191" y="95199"/>
                  </a:lnTo>
                  <a:lnTo>
                    <a:pt x="1120648" y="88849"/>
                  </a:lnTo>
                  <a:lnTo>
                    <a:pt x="1273911" y="48234"/>
                  </a:lnTo>
                  <a:lnTo>
                    <a:pt x="1274343" y="48755"/>
                  </a:lnTo>
                  <a:lnTo>
                    <a:pt x="1274343" y="1257"/>
                  </a:lnTo>
                  <a:lnTo>
                    <a:pt x="1269784" y="0"/>
                  </a:lnTo>
                  <a:lnTo>
                    <a:pt x="1270927" y="5816"/>
                  </a:lnTo>
                  <a:lnTo>
                    <a:pt x="1268501" y="5308"/>
                  </a:lnTo>
                  <a:lnTo>
                    <a:pt x="1271358" y="16116"/>
                  </a:lnTo>
                  <a:lnTo>
                    <a:pt x="1267002" y="15760"/>
                  </a:lnTo>
                  <a:lnTo>
                    <a:pt x="1274013" y="33172"/>
                  </a:lnTo>
                  <a:lnTo>
                    <a:pt x="1207236" y="46367"/>
                  </a:lnTo>
                  <a:lnTo>
                    <a:pt x="1207236" y="56045"/>
                  </a:lnTo>
                  <a:lnTo>
                    <a:pt x="1111732" y="81368"/>
                  </a:lnTo>
                  <a:lnTo>
                    <a:pt x="1105509" y="76136"/>
                  </a:lnTo>
                  <a:lnTo>
                    <a:pt x="1207236" y="56045"/>
                  </a:lnTo>
                  <a:lnTo>
                    <a:pt x="1207236" y="46367"/>
                  </a:lnTo>
                  <a:lnTo>
                    <a:pt x="1100467" y="67449"/>
                  </a:lnTo>
                  <a:lnTo>
                    <a:pt x="1100467" y="84353"/>
                  </a:lnTo>
                  <a:lnTo>
                    <a:pt x="1076807" y="90627"/>
                  </a:lnTo>
                  <a:lnTo>
                    <a:pt x="1085684" y="80048"/>
                  </a:lnTo>
                  <a:lnTo>
                    <a:pt x="1093508" y="78511"/>
                  </a:lnTo>
                  <a:lnTo>
                    <a:pt x="1100467" y="84353"/>
                  </a:lnTo>
                  <a:lnTo>
                    <a:pt x="1100467" y="67449"/>
                  </a:lnTo>
                  <a:lnTo>
                    <a:pt x="1096162" y="68287"/>
                  </a:lnTo>
                  <a:lnTo>
                    <a:pt x="1095819" y="67983"/>
                  </a:lnTo>
                  <a:lnTo>
                    <a:pt x="1102677" y="59817"/>
                  </a:lnTo>
                  <a:lnTo>
                    <a:pt x="1117257" y="42456"/>
                  </a:lnTo>
                  <a:lnTo>
                    <a:pt x="1045806" y="25361"/>
                  </a:lnTo>
                  <a:lnTo>
                    <a:pt x="1045806" y="98818"/>
                  </a:lnTo>
                  <a:lnTo>
                    <a:pt x="1039164" y="100584"/>
                  </a:lnTo>
                  <a:lnTo>
                    <a:pt x="1039164" y="98818"/>
                  </a:lnTo>
                  <a:lnTo>
                    <a:pt x="1045806" y="98818"/>
                  </a:lnTo>
                  <a:lnTo>
                    <a:pt x="1045806" y="25361"/>
                  </a:lnTo>
                  <a:lnTo>
                    <a:pt x="1034415" y="22631"/>
                  </a:lnTo>
                  <a:lnTo>
                    <a:pt x="1034084" y="23279"/>
                  </a:lnTo>
                  <a:lnTo>
                    <a:pt x="1034402" y="22618"/>
                  </a:lnTo>
                  <a:lnTo>
                    <a:pt x="1029639" y="22174"/>
                  </a:lnTo>
                  <a:lnTo>
                    <a:pt x="1029639" y="279615"/>
                  </a:lnTo>
                  <a:lnTo>
                    <a:pt x="1005687" y="261086"/>
                  </a:lnTo>
                  <a:lnTo>
                    <a:pt x="1005687" y="273113"/>
                  </a:lnTo>
                  <a:lnTo>
                    <a:pt x="956729" y="254165"/>
                  </a:lnTo>
                  <a:lnTo>
                    <a:pt x="956729" y="264375"/>
                  </a:lnTo>
                  <a:lnTo>
                    <a:pt x="839622" y="234149"/>
                  </a:lnTo>
                  <a:lnTo>
                    <a:pt x="858748" y="226441"/>
                  </a:lnTo>
                  <a:lnTo>
                    <a:pt x="956729" y="264375"/>
                  </a:lnTo>
                  <a:lnTo>
                    <a:pt x="956729" y="254165"/>
                  </a:lnTo>
                  <a:lnTo>
                    <a:pt x="871677" y="221234"/>
                  </a:lnTo>
                  <a:lnTo>
                    <a:pt x="908100" y="206565"/>
                  </a:lnTo>
                  <a:lnTo>
                    <a:pt x="923658" y="209638"/>
                  </a:lnTo>
                  <a:lnTo>
                    <a:pt x="1005687" y="273113"/>
                  </a:lnTo>
                  <a:lnTo>
                    <a:pt x="1005687" y="261086"/>
                  </a:lnTo>
                  <a:lnTo>
                    <a:pt x="944562" y="213766"/>
                  </a:lnTo>
                  <a:lnTo>
                    <a:pt x="1029639" y="230555"/>
                  </a:lnTo>
                  <a:lnTo>
                    <a:pt x="1029639" y="220853"/>
                  </a:lnTo>
                  <a:lnTo>
                    <a:pt x="927722" y="200736"/>
                  </a:lnTo>
                  <a:lnTo>
                    <a:pt x="925969" y="199364"/>
                  </a:lnTo>
                  <a:lnTo>
                    <a:pt x="952881" y="188531"/>
                  </a:lnTo>
                  <a:lnTo>
                    <a:pt x="1029639" y="208864"/>
                  </a:lnTo>
                  <a:lnTo>
                    <a:pt x="1029639" y="199009"/>
                  </a:lnTo>
                  <a:lnTo>
                    <a:pt x="967638" y="182575"/>
                  </a:lnTo>
                  <a:lnTo>
                    <a:pt x="1020914" y="161112"/>
                  </a:lnTo>
                  <a:lnTo>
                    <a:pt x="1029639" y="164630"/>
                  </a:lnTo>
                  <a:lnTo>
                    <a:pt x="1029639" y="147332"/>
                  </a:lnTo>
                  <a:lnTo>
                    <a:pt x="1020914" y="150850"/>
                  </a:lnTo>
                  <a:lnTo>
                    <a:pt x="1008176" y="145719"/>
                  </a:lnTo>
                  <a:lnTo>
                    <a:pt x="1008176" y="155981"/>
                  </a:lnTo>
                  <a:lnTo>
                    <a:pt x="952258" y="178511"/>
                  </a:lnTo>
                  <a:lnTo>
                    <a:pt x="937514" y="174612"/>
                  </a:lnTo>
                  <a:lnTo>
                    <a:pt x="937514" y="184454"/>
                  </a:lnTo>
                  <a:lnTo>
                    <a:pt x="917257" y="192608"/>
                  </a:lnTo>
                  <a:lnTo>
                    <a:pt x="906856" y="184569"/>
                  </a:lnTo>
                  <a:lnTo>
                    <a:pt x="906856" y="196608"/>
                  </a:lnTo>
                  <a:lnTo>
                    <a:pt x="891006" y="193484"/>
                  </a:lnTo>
                  <a:lnTo>
                    <a:pt x="891006" y="203187"/>
                  </a:lnTo>
                  <a:lnTo>
                    <a:pt x="858685" y="216204"/>
                  </a:lnTo>
                  <a:lnTo>
                    <a:pt x="845756" y="211201"/>
                  </a:lnTo>
                  <a:lnTo>
                    <a:pt x="845756" y="221411"/>
                  </a:lnTo>
                  <a:lnTo>
                    <a:pt x="824090" y="230136"/>
                  </a:lnTo>
                  <a:lnTo>
                    <a:pt x="809218" y="226301"/>
                  </a:lnTo>
                  <a:lnTo>
                    <a:pt x="809218" y="236131"/>
                  </a:lnTo>
                  <a:lnTo>
                    <a:pt x="719963" y="272084"/>
                  </a:lnTo>
                  <a:lnTo>
                    <a:pt x="777100" y="227850"/>
                  </a:lnTo>
                  <a:lnTo>
                    <a:pt x="809218" y="236131"/>
                  </a:lnTo>
                  <a:lnTo>
                    <a:pt x="809218" y="226301"/>
                  </a:lnTo>
                  <a:lnTo>
                    <a:pt x="786638" y="220472"/>
                  </a:lnTo>
                  <a:lnTo>
                    <a:pt x="805535" y="205841"/>
                  </a:lnTo>
                  <a:lnTo>
                    <a:pt x="845756" y="221411"/>
                  </a:lnTo>
                  <a:lnTo>
                    <a:pt x="845756" y="211201"/>
                  </a:lnTo>
                  <a:lnTo>
                    <a:pt x="814324" y="199034"/>
                  </a:lnTo>
                  <a:lnTo>
                    <a:pt x="825627" y="190284"/>
                  </a:lnTo>
                  <a:lnTo>
                    <a:pt x="891006" y="203187"/>
                  </a:lnTo>
                  <a:lnTo>
                    <a:pt x="891006" y="193484"/>
                  </a:lnTo>
                  <a:lnTo>
                    <a:pt x="835609" y="182549"/>
                  </a:lnTo>
                  <a:lnTo>
                    <a:pt x="859764" y="163855"/>
                  </a:lnTo>
                  <a:lnTo>
                    <a:pt x="867003" y="165773"/>
                  </a:lnTo>
                  <a:lnTo>
                    <a:pt x="906856" y="196608"/>
                  </a:lnTo>
                  <a:lnTo>
                    <a:pt x="906856" y="184569"/>
                  </a:lnTo>
                  <a:lnTo>
                    <a:pt x="890676" y="172046"/>
                  </a:lnTo>
                  <a:lnTo>
                    <a:pt x="937514" y="184454"/>
                  </a:lnTo>
                  <a:lnTo>
                    <a:pt x="937514" y="174612"/>
                  </a:lnTo>
                  <a:lnTo>
                    <a:pt x="871308" y="157060"/>
                  </a:lnTo>
                  <a:lnTo>
                    <a:pt x="869937" y="155981"/>
                  </a:lnTo>
                  <a:lnTo>
                    <a:pt x="871308" y="154914"/>
                  </a:lnTo>
                  <a:lnTo>
                    <a:pt x="952284" y="133464"/>
                  </a:lnTo>
                  <a:lnTo>
                    <a:pt x="1008176" y="155981"/>
                  </a:lnTo>
                  <a:lnTo>
                    <a:pt x="1008176" y="145719"/>
                  </a:lnTo>
                  <a:lnTo>
                    <a:pt x="967651" y="129387"/>
                  </a:lnTo>
                  <a:lnTo>
                    <a:pt x="1029639" y="112966"/>
                  </a:lnTo>
                  <a:lnTo>
                    <a:pt x="1029639" y="103111"/>
                  </a:lnTo>
                  <a:lnTo>
                    <a:pt x="952893" y="123444"/>
                  </a:lnTo>
                  <a:lnTo>
                    <a:pt x="937526" y="117259"/>
                  </a:lnTo>
                  <a:lnTo>
                    <a:pt x="937526" y="127520"/>
                  </a:lnTo>
                  <a:lnTo>
                    <a:pt x="890663" y="139928"/>
                  </a:lnTo>
                  <a:lnTo>
                    <a:pt x="917257" y="119354"/>
                  </a:lnTo>
                  <a:lnTo>
                    <a:pt x="937526" y="127520"/>
                  </a:lnTo>
                  <a:lnTo>
                    <a:pt x="937526" y="117259"/>
                  </a:lnTo>
                  <a:lnTo>
                    <a:pt x="925969" y="112598"/>
                  </a:lnTo>
                  <a:lnTo>
                    <a:pt x="927747" y="111226"/>
                  </a:lnTo>
                  <a:lnTo>
                    <a:pt x="996162" y="97713"/>
                  </a:lnTo>
                  <a:lnTo>
                    <a:pt x="996581" y="98272"/>
                  </a:lnTo>
                  <a:lnTo>
                    <a:pt x="996315" y="98818"/>
                  </a:lnTo>
                  <a:lnTo>
                    <a:pt x="997026" y="98818"/>
                  </a:lnTo>
                  <a:lnTo>
                    <a:pt x="997483" y="99402"/>
                  </a:lnTo>
                  <a:lnTo>
                    <a:pt x="997762" y="98818"/>
                  </a:lnTo>
                  <a:lnTo>
                    <a:pt x="1029639" y="98818"/>
                  </a:lnTo>
                  <a:lnTo>
                    <a:pt x="1029639" y="22174"/>
                  </a:lnTo>
                  <a:lnTo>
                    <a:pt x="989660" y="18402"/>
                  </a:lnTo>
                  <a:lnTo>
                    <a:pt x="989660" y="89306"/>
                  </a:lnTo>
                  <a:lnTo>
                    <a:pt x="944562" y="98209"/>
                  </a:lnTo>
                  <a:lnTo>
                    <a:pt x="973328" y="75946"/>
                  </a:lnTo>
                  <a:lnTo>
                    <a:pt x="977099" y="85661"/>
                  </a:lnTo>
                  <a:lnTo>
                    <a:pt x="982357" y="79883"/>
                  </a:lnTo>
                  <a:lnTo>
                    <a:pt x="989660" y="89306"/>
                  </a:lnTo>
                  <a:lnTo>
                    <a:pt x="989660" y="18402"/>
                  </a:lnTo>
                  <a:lnTo>
                    <a:pt x="969733" y="16510"/>
                  </a:lnTo>
                  <a:lnTo>
                    <a:pt x="969733" y="66662"/>
                  </a:lnTo>
                  <a:lnTo>
                    <a:pt x="923658" y="102336"/>
                  </a:lnTo>
                  <a:lnTo>
                    <a:pt x="908126" y="105410"/>
                  </a:lnTo>
                  <a:lnTo>
                    <a:pt x="906856" y="104902"/>
                  </a:lnTo>
                  <a:lnTo>
                    <a:pt x="906856" y="115354"/>
                  </a:lnTo>
                  <a:lnTo>
                    <a:pt x="867003" y="146202"/>
                  </a:lnTo>
                  <a:lnTo>
                    <a:pt x="859777" y="148120"/>
                  </a:lnTo>
                  <a:lnTo>
                    <a:pt x="847661" y="138747"/>
                  </a:lnTo>
                  <a:lnTo>
                    <a:pt x="847661" y="150787"/>
                  </a:lnTo>
                  <a:lnTo>
                    <a:pt x="847648" y="161188"/>
                  </a:lnTo>
                  <a:lnTo>
                    <a:pt x="823214" y="180111"/>
                  </a:lnTo>
                  <a:lnTo>
                    <a:pt x="813231" y="178142"/>
                  </a:lnTo>
                  <a:lnTo>
                    <a:pt x="813231" y="187833"/>
                  </a:lnTo>
                  <a:lnTo>
                    <a:pt x="803948" y="195021"/>
                  </a:lnTo>
                  <a:lnTo>
                    <a:pt x="795159" y="191630"/>
                  </a:lnTo>
                  <a:lnTo>
                    <a:pt x="795159" y="201828"/>
                  </a:lnTo>
                  <a:lnTo>
                    <a:pt x="774966" y="217462"/>
                  </a:lnTo>
                  <a:lnTo>
                    <a:pt x="765441" y="215011"/>
                  </a:lnTo>
                  <a:lnTo>
                    <a:pt x="765441" y="224840"/>
                  </a:lnTo>
                  <a:lnTo>
                    <a:pt x="694677" y="279615"/>
                  </a:lnTo>
                  <a:lnTo>
                    <a:pt x="694677" y="206578"/>
                  </a:lnTo>
                  <a:lnTo>
                    <a:pt x="765441" y="224840"/>
                  </a:lnTo>
                  <a:lnTo>
                    <a:pt x="765441" y="215011"/>
                  </a:lnTo>
                  <a:lnTo>
                    <a:pt x="704189" y="199199"/>
                  </a:lnTo>
                  <a:lnTo>
                    <a:pt x="754164" y="185966"/>
                  </a:lnTo>
                  <a:lnTo>
                    <a:pt x="795159" y="201828"/>
                  </a:lnTo>
                  <a:lnTo>
                    <a:pt x="795159" y="191630"/>
                  </a:lnTo>
                  <a:lnTo>
                    <a:pt x="769823" y="181813"/>
                  </a:lnTo>
                  <a:lnTo>
                    <a:pt x="775335" y="180352"/>
                  </a:lnTo>
                  <a:lnTo>
                    <a:pt x="813231" y="187833"/>
                  </a:lnTo>
                  <a:lnTo>
                    <a:pt x="813231" y="178142"/>
                  </a:lnTo>
                  <a:lnTo>
                    <a:pt x="796315" y="174790"/>
                  </a:lnTo>
                  <a:lnTo>
                    <a:pt x="847648" y="161188"/>
                  </a:lnTo>
                  <a:lnTo>
                    <a:pt x="847648" y="150787"/>
                  </a:lnTo>
                  <a:lnTo>
                    <a:pt x="830097" y="146138"/>
                  </a:lnTo>
                  <a:lnTo>
                    <a:pt x="830097" y="155994"/>
                  </a:lnTo>
                  <a:lnTo>
                    <a:pt x="775004" y="170586"/>
                  </a:lnTo>
                  <a:lnTo>
                    <a:pt x="739051" y="163499"/>
                  </a:lnTo>
                  <a:lnTo>
                    <a:pt x="739051" y="180111"/>
                  </a:lnTo>
                  <a:lnTo>
                    <a:pt x="694677" y="191858"/>
                  </a:lnTo>
                  <a:lnTo>
                    <a:pt x="694677" y="164439"/>
                  </a:lnTo>
                  <a:lnTo>
                    <a:pt x="702576" y="165989"/>
                  </a:lnTo>
                  <a:lnTo>
                    <a:pt x="739051" y="180111"/>
                  </a:lnTo>
                  <a:lnTo>
                    <a:pt x="739051" y="163499"/>
                  </a:lnTo>
                  <a:lnTo>
                    <a:pt x="705231" y="156819"/>
                  </a:lnTo>
                  <a:lnTo>
                    <a:pt x="703097" y="155981"/>
                  </a:lnTo>
                  <a:lnTo>
                    <a:pt x="705243" y="155143"/>
                  </a:lnTo>
                  <a:lnTo>
                    <a:pt x="774979" y="141389"/>
                  </a:lnTo>
                  <a:lnTo>
                    <a:pt x="830097" y="155994"/>
                  </a:lnTo>
                  <a:lnTo>
                    <a:pt x="830097" y="146138"/>
                  </a:lnTo>
                  <a:lnTo>
                    <a:pt x="796302" y="137185"/>
                  </a:lnTo>
                  <a:lnTo>
                    <a:pt x="823226" y="131864"/>
                  </a:lnTo>
                  <a:lnTo>
                    <a:pt x="847661" y="150787"/>
                  </a:lnTo>
                  <a:lnTo>
                    <a:pt x="847661" y="138747"/>
                  </a:lnTo>
                  <a:lnTo>
                    <a:pt x="835621" y="129413"/>
                  </a:lnTo>
                  <a:lnTo>
                    <a:pt x="906856" y="115354"/>
                  </a:lnTo>
                  <a:lnTo>
                    <a:pt x="906856" y="104902"/>
                  </a:lnTo>
                  <a:lnTo>
                    <a:pt x="891032" y="98526"/>
                  </a:lnTo>
                  <a:lnTo>
                    <a:pt x="891032" y="108788"/>
                  </a:lnTo>
                  <a:lnTo>
                    <a:pt x="825639" y="121691"/>
                  </a:lnTo>
                  <a:lnTo>
                    <a:pt x="814324" y="112928"/>
                  </a:lnTo>
                  <a:lnTo>
                    <a:pt x="858685" y="95758"/>
                  </a:lnTo>
                  <a:lnTo>
                    <a:pt x="891032" y="108788"/>
                  </a:lnTo>
                  <a:lnTo>
                    <a:pt x="891032" y="98526"/>
                  </a:lnTo>
                  <a:lnTo>
                    <a:pt x="871677" y="90728"/>
                  </a:lnTo>
                  <a:lnTo>
                    <a:pt x="963295" y="55257"/>
                  </a:lnTo>
                  <a:lnTo>
                    <a:pt x="967346" y="60502"/>
                  </a:lnTo>
                  <a:lnTo>
                    <a:pt x="969733" y="66662"/>
                  </a:lnTo>
                  <a:lnTo>
                    <a:pt x="969733" y="16510"/>
                  </a:lnTo>
                  <a:lnTo>
                    <a:pt x="949591" y="14605"/>
                  </a:lnTo>
                  <a:lnTo>
                    <a:pt x="958494" y="37630"/>
                  </a:lnTo>
                  <a:lnTo>
                    <a:pt x="950836" y="39141"/>
                  </a:lnTo>
                  <a:lnTo>
                    <a:pt x="957224" y="47409"/>
                  </a:lnTo>
                  <a:lnTo>
                    <a:pt x="858761" y="85521"/>
                  </a:lnTo>
                  <a:lnTo>
                    <a:pt x="845769" y="80289"/>
                  </a:lnTo>
                  <a:lnTo>
                    <a:pt x="845769" y="90551"/>
                  </a:lnTo>
                  <a:lnTo>
                    <a:pt x="813244" y="103149"/>
                  </a:lnTo>
                  <a:lnTo>
                    <a:pt x="813244" y="124142"/>
                  </a:lnTo>
                  <a:lnTo>
                    <a:pt x="775322" y="131622"/>
                  </a:lnTo>
                  <a:lnTo>
                    <a:pt x="769810" y="130162"/>
                  </a:lnTo>
                  <a:lnTo>
                    <a:pt x="803948" y="116941"/>
                  </a:lnTo>
                  <a:lnTo>
                    <a:pt x="813244" y="124142"/>
                  </a:lnTo>
                  <a:lnTo>
                    <a:pt x="813244" y="103149"/>
                  </a:lnTo>
                  <a:lnTo>
                    <a:pt x="805535" y="106121"/>
                  </a:lnTo>
                  <a:lnTo>
                    <a:pt x="795159" y="98094"/>
                  </a:lnTo>
                  <a:lnTo>
                    <a:pt x="795159" y="110134"/>
                  </a:lnTo>
                  <a:lnTo>
                    <a:pt x="754151" y="126009"/>
                  </a:lnTo>
                  <a:lnTo>
                    <a:pt x="739038" y="122008"/>
                  </a:lnTo>
                  <a:lnTo>
                    <a:pt x="739038" y="131864"/>
                  </a:lnTo>
                  <a:lnTo>
                    <a:pt x="702576" y="145973"/>
                  </a:lnTo>
                  <a:lnTo>
                    <a:pt x="694677" y="147535"/>
                  </a:lnTo>
                  <a:lnTo>
                    <a:pt x="694677" y="120103"/>
                  </a:lnTo>
                  <a:lnTo>
                    <a:pt x="739038" y="131864"/>
                  </a:lnTo>
                  <a:lnTo>
                    <a:pt x="739038" y="122008"/>
                  </a:lnTo>
                  <a:lnTo>
                    <a:pt x="694677" y="110248"/>
                  </a:lnTo>
                  <a:lnTo>
                    <a:pt x="694677" y="98818"/>
                  </a:lnTo>
                  <a:lnTo>
                    <a:pt x="726554" y="98818"/>
                  </a:lnTo>
                  <a:lnTo>
                    <a:pt x="726846" y="99402"/>
                  </a:lnTo>
                  <a:lnTo>
                    <a:pt x="727290" y="98818"/>
                  </a:lnTo>
                  <a:lnTo>
                    <a:pt x="728014" y="98818"/>
                  </a:lnTo>
                  <a:lnTo>
                    <a:pt x="727722" y="98259"/>
                  </a:lnTo>
                  <a:lnTo>
                    <a:pt x="741299" y="80733"/>
                  </a:lnTo>
                  <a:lnTo>
                    <a:pt x="746353" y="86436"/>
                  </a:lnTo>
                  <a:lnTo>
                    <a:pt x="750671" y="75692"/>
                  </a:lnTo>
                  <a:lnTo>
                    <a:pt x="795159" y="110134"/>
                  </a:lnTo>
                  <a:lnTo>
                    <a:pt x="795159" y="98094"/>
                  </a:lnTo>
                  <a:lnTo>
                    <a:pt x="754380" y="66522"/>
                  </a:lnTo>
                  <a:lnTo>
                    <a:pt x="756627" y="60934"/>
                  </a:lnTo>
                  <a:lnTo>
                    <a:pt x="759104" y="57734"/>
                  </a:lnTo>
                  <a:lnTo>
                    <a:pt x="760336" y="56134"/>
                  </a:lnTo>
                  <a:lnTo>
                    <a:pt x="845769" y="90551"/>
                  </a:lnTo>
                  <a:lnTo>
                    <a:pt x="845769" y="80289"/>
                  </a:lnTo>
                  <a:lnTo>
                    <a:pt x="766394" y="48310"/>
                  </a:lnTo>
                  <a:lnTo>
                    <a:pt x="773493" y="39141"/>
                  </a:lnTo>
                  <a:lnTo>
                    <a:pt x="766000" y="37668"/>
                  </a:lnTo>
                  <a:lnTo>
                    <a:pt x="774827" y="15760"/>
                  </a:lnTo>
                  <a:lnTo>
                    <a:pt x="689914" y="22618"/>
                  </a:lnTo>
                  <a:lnTo>
                    <a:pt x="685152" y="23571"/>
                  </a:lnTo>
                  <a:lnTo>
                    <a:pt x="685152" y="98818"/>
                  </a:lnTo>
                  <a:lnTo>
                    <a:pt x="685152" y="107734"/>
                  </a:lnTo>
                  <a:lnTo>
                    <a:pt x="685152" y="279628"/>
                  </a:lnTo>
                  <a:lnTo>
                    <a:pt x="661174" y="261073"/>
                  </a:lnTo>
                  <a:lnTo>
                    <a:pt x="661174" y="273113"/>
                  </a:lnTo>
                  <a:lnTo>
                    <a:pt x="565302" y="236004"/>
                  </a:lnTo>
                  <a:lnTo>
                    <a:pt x="601014" y="226542"/>
                  </a:lnTo>
                  <a:lnTo>
                    <a:pt x="661174" y="273113"/>
                  </a:lnTo>
                  <a:lnTo>
                    <a:pt x="661174" y="261073"/>
                  </a:lnTo>
                  <a:lnTo>
                    <a:pt x="612609" y="223469"/>
                  </a:lnTo>
                  <a:lnTo>
                    <a:pt x="685152" y="204241"/>
                  </a:lnTo>
                  <a:lnTo>
                    <a:pt x="685152" y="194284"/>
                  </a:lnTo>
                  <a:lnTo>
                    <a:pt x="666559" y="189496"/>
                  </a:lnTo>
                  <a:lnTo>
                    <a:pt x="666559" y="199326"/>
                  </a:lnTo>
                  <a:lnTo>
                    <a:pt x="603123" y="216128"/>
                  </a:lnTo>
                  <a:lnTo>
                    <a:pt x="591527" y="207149"/>
                  </a:lnTo>
                  <a:lnTo>
                    <a:pt x="591527" y="219202"/>
                  </a:lnTo>
                  <a:lnTo>
                    <a:pt x="550189" y="230149"/>
                  </a:lnTo>
                  <a:lnTo>
                    <a:pt x="534530" y="224091"/>
                  </a:lnTo>
                  <a:lnTo>
                    <a:pt x="534530" y="234289"/>
                  </a:lnTo>
                  <a:lnTo>
                    <a:pt x="427545" y="262636"/>
                  </a:lnTo>
                  <a:lnTo>
                    <a:pt x="517652" y="227761"/>
                  </a:lnTo>
                  <a:lnTo>
                    <a:pt x="534530" y="234289"/>
                  </a:lnTo>
                  <a:lnTo>
                    <a:pt x="534530" y="224091"/>
                  </a:lnTo>
                  <a:lnTo>
                    <a:pt x="530847" y="222656"/>
                  </a:lnTo>
                  <a:lnTo>
                    <a:pt x="574281" y="205841"/>
                  </a:lnTo>
                  <a:lnTo>
                    <a:pt x="591527" y="219202"/>
                  </a:lnTo>
                  <a:lnTo>
                    <a:pt x="591527" y="207149"/>
                  </a:lnTo>
                  <a:lnTo>
                    <a:pt x="584657" y="201828"/>
                  </a:lnTo>
                  <a:lnTo>
                    <a:pt x="621309" y="187642"/>
                  </a:lnTo>
                  <a:lnTo>
                    <a:pt x="666559" y="199326"/>
                  </a:lnTo>
                  <a:lnTo>
                    <a:pt x="666559" y="189496"/>
                  </a:lnTo>
                  <a:lnTo>
                    <a:pt x="636549" y="181749"/>
                  </a:lnTo>
                  <a:lnTo>
                    <a:pt x="685152" y="162928"/>
                  </a:lnTo>
                  <a:lnTo>
                    <a:pt x="685152" y="149034"/>
                  </a:lnTo>
                  <a:lnTo>
                    <a:pt x="651903" y="136169"/>
                  </a:lnTo>
                  <a:lnTo>
                    <a:pt x="651903" y="155994"/>
                  </a:lnTo>
                  <a:lnTo>
                    <a:pt x="651446" y="156095"/>
                  </a:lnTo>
                  <a:lnTo>
                    <a:pt x="651446" y="165773"/>
                  </a:lnTo>
                  <a:lnTo>
                    <a:pt x="620737" y="177660"/>
                  </a:lnTo>
                  <a:lnTo>
                    <a:pt x="607949" y="174358"/>
                  </a:lnTo>
                  <a:lnTo>
                    <a:pt x="651446" y="165773"/>
                  </a:lnTo>
                  <a:lnTo>
                    <a:pt x="651446" y="156095"/>
                  </a:lnTo>
                  <a:lnTo>
                    <a:pt x="605497" y="165150"/>
                  </a:lnTo>
                  <a:lnTo>
                    <a:pt x="605497" y="183565"/>
                  </a:lnTo>
                  <a:lnTo>
                    <a:pt x="575868" y="195033"/>
                  </a:lnTo>
                  <a:lnTo>
                    <a:pt x="565492" y="186994"/>
                  </a:lnTo>
                  <a:lnTo>
                    <a:pt x="565492" y="199047"/>
                  </a:lnTo>
                  <a:lnTo>
                    <a:pt x="517664" y="217551"/>
                  </a:lnTo>
                  <a:lnTo>
                    <a:pt x="504482" y="212458"/>
                  </a:lnTo>
                  <a:lnTo>
                    <a:pt x="504482" y="222656"/>
                  </a:lnTo>
                  <a:lnTo>
                    <a:pt x="374154" y="273100"/>
                  </a:lnTo>
                  <a:lnTo>
                    <a:pt x="461035" y="205841"/>
                  </a:lnTo>
                  <a:lnTo>
                    <a:pt x="504482" y="222656"/>
                  </a:lnTo>
                  <a:lnTo>
                    <a:pt x="504482" y="212458"/>
                  </a:lnTo>
                  <a:lnTo>
                    <a:pt x="474243" y="200748"/>
                  </a:lnTo>
                  <a:lnTo>
                    <a:pt x="548716" y="186055"/>
                  </a:lnTo>
                  <a:lnTo>
                    <a:pt x="565492" y="199047"/>
                  </a:lnTo>
                  <a:lnTo>
                    <a:pt x="565492" y="186994"/>
                  </a:lnTo>
                  <a:lnTo>
                    <a:pt x="561124" y="183603"/>
                  </a:lnTo>
                  <a:lnTo>
                    <a:pt x="586359" y="178625"/>
                  </a:lnTo>
                  <a:lnTo>
                    <a:pt x="605497" y="183565"/>
                  </a:lnTo>
                  <a:lnTo>
                    <a:pt x="605497" y="165150"/>
                  </a:lnTo>
                  <a:lnTo>
                    <a:pt x="586638" y="168859"/>
                  </a:lnTo>
                  <a:lnTo>
                    <a:pt x="565048" y="163296"/>
                  </a:lnTo>
                  <a:lnTo>
                    <a:pt x="565048" y="173126"/>
                  </a:lnTo>
                  <a:lnTo>
                    <a:pt x="551129" y="175869"/>
                  </a:lnTo>
                  <a:lnTo>
                    <a:pt x="538835" y="166357"/>
                  </a:lnTo>
                  <a:lnTo>
                    <a:pt x="565048" y="173126"/>
                  </a:lnTo>
                  <a:lnTo>
                    <a:pt x="565048" y="163296"/>
                  </a:lnTo>
                  <a:lnTo>
                    <a:pt x="538734" y="156502"/>
                  </a:lnTo>
                  <a:lnTo>
                    <a:pt x="538734" y="178320"/>
                  </a:lnTo>
                  <a:lnTo>
                    <a:pt x="482168" y="189484"/>
                  </a:lnTo>
                  <a:lnTo>
                    <a:pt x="517664" y="162001"/>
                  </a:lnTo>
                  <a:lnTo>
                    <a:pt x="538734" y="178320"/>
                  </a:lnTo>
                  <a:lnTo>
                    <a:pt x="538734" y="156502"/>
                  </a:lnTo>
                  <a:lnTo>
                    <a:pt x="528256" y="153797"/>
                  </a:lnTo>
                  <a:lnTo>
                    <a:pt x="551129" y="136093"/>
                  </a:lnTo>
                  <a:lnTo>
                    <a:pt x="651903" y="155994"/>
                  </a:lnTo>
                  <a:lnTo>
                    <a:pt x="651903" y="136169"/>
                  </a:lnTo>
                  <a:lnTo>
                    <a:pt x="651370" y="135966"/>
                  </a:lnTo>
                  <a:lnTo>
                    <a:pt x="651370" y="146189"/>
                  </a:lnTo>
                  <a:lnTo>
                    <a:pt x="561111" y="128371"/>
                  </a:lnTo>
                  <a:lnTo>
                    <a:pt x="575868" y="116941"/>
                  </a:lnTo>
                  <a:lnTo>
                    <a:pt x="651370" y="146189"/>
                  </a:lnTo>
                  <a:lnTo>
                    <a:pt x="651370" y="135966"/>
                  </a:lnTo>
                  <a:lnTo>
                    <a:pt x="584657" y="110134"/>
                  </a:lnTo>
                  <a:lnTo>
                    <a:pt x="603110" y="95846"/>
                  </a:lnTo>
                  <a:lnTo>
                    <a:pt x="685152" y="117576"/>
                  </a:lnTo>
                  <a:lnTo>
                    <a:pt x="685152" y="107734"/>
                  </a:lnTo>
                  <a:lnTo>
                    <a:pt x="653059" y="99225"/>
                  </a:lnTo>
                  <a:lnTo>
                    <a:pt x="653262" y="98818"/>
                  </a:lnTo>
                  <a:lnTo>
                    <a:pt x="685152" y="98818"/>
                  </a:lnTo>
                  <a:lnTo>
                    <a:pt x="685152" y="23571"/>
                  </a:lnTo>
                  <a:lnTo>
                    <a:pt x="652780" y="29972"/>
                  </a:lnTo>
                  <a:lnTo>
                    <a:pt x="652780" y="99148"/>
                  </a:lnTo>
                  <a:lnTo>
                    <a:pt x="612597" y="88506"/>
                  </a:lnTo>
                  <a:lnTo>
                    <a:pt x="632574" y="73037"/>
                  </a:lnTo>
                  <a:lnTo>
                    <a:pt x="652094" y="98259"/>
                  </a:lnTo>
                  <a:lnTo>
                    <a:pt x="651814" y="98818"/>
                  </a:lnTo>
                  <a:lnTo>
                    <a:pt x="652526" y="98818"/>
                  </a:lnTo>
                  <a:lnTo>
                    <a:pt x="652780" y="99148"/>
                  </a:lnTo>
                  <a:lnTo>
                    <a:pt x="652780" y="29972"/>
                  </a:lnTo>
                  <a:lnTo>
                    <a:pt x="606336" y="39141"/>
                  </a:lnTo>
                  <a:lnTo>
                    <a:pt x="626745" y="65506"/>
                  </a:lnTo>
                  <a:lnTo>
                    <a:pt x="601002" y="85432"/>
                  </a:lnTo>
                  <a:lnTo>
                    <a:pt x="591527" y="82931"/>
                  </a:lnTo>
                  <a:lnTo>
                    <a:pt x="591527" y="92773"/>
                  </a:lnTo>
                  <a:lnTo>
                    <a:pt x="574281" y="106121"/>
                  </a:lnTo>
                  <a:lnTo>
                    <a:pt x="565492" y="102730"/>
                  </a:lnTo>
                  <a:lnTo>
                    <a:pt x="565492" y="112928"/>
                  </a:lnTo>
                  <a:lnTo>
                    <a:pt x="548716" y="125920"/>
                  </a:lnTo>
                  <a:lnTo>
                    <a:pt x="538721" y="123952"/>
                  </a:lnTo>
                  <a:lnTo>
                    <a:pt x="538721" y="133654"/>
                  </a:lnTo>
                  <a:lnTo>
                    <a:pt x="517652" y="149961"/>
                  </a:lnTo>
                  <a:lnTo>
                    <a:pt x="507060" y="141770"/>
                  </a:lnTo>
                  <a:lnTo>
                    <a:pt x="507060" y="158165"/>
                  </a:lnTo>
                  <a:lnTo>
                    <a:pt x="461276" y="193598"/>
                  </a:lnTo>
                  <a:lnTo>
                    <a:pt x="457644" y="194322"/>
                  </a:lnTo>
                  <a:lnTo>
                    <a:pt x="444449" y="189217"/>
                  </a:lnTo>
                  <a:lnTo>
                    <a:pt x="444449" y="206629"/>
                  </a:lnTo>
                  <a:lnTo>
                    <a:pt x="350177" y="279615"/>
                  </a:lnTo>
                  <a:lnTo>
                    <a:pt x="350177" y="225234"/>
                  </a:lnTo>
                  <a:lnTo>
                    <a:pt x="444449" y="206629"/>
                  </a:lnTo>
                  <a:lnTo>
                    <a:pt x="444449" y="189217"/>
                  </a:lnTo>
                  <a:lnTo>
                    <a:pt x="440169" y="187566"/>
                  </a:lnTo>
                  <a:lnTo>
                    <a:pt x="440169" y="197764"/>
                  </a:lnTo>
                  <a:lnTo>
                    <a:pt x="350177" y="215531"/>
                  </a:lnTo>
                  <a:lnTo>
                    <a:pt x="350177" y="162928"/>
                  </a:lnTo>
                  <a:lnTo>
                    <a:pt x="440169" y="197764"/>
                  </a:lnTo>
                  <a:lnTo>
                    <a:pt x="440169" y="187566"/>
                  </a:lnTo>
                  <a:lnTo>
                    <a:pt x="350177" y="152717"/>
                  </a:lnTo>
                  <a:lnTo>
                    <a:pt x="350177" y="117678"/>
                  </a:lnTo>
                  <a:lnTo>
                    <a:pt x="507060" y="158165"/>
                  </a:lnTo>
                  <a:lnTo>
                    <a:pt x="507060" y="141770"/>
                  </a:lnTo>
                  <a:lnTo>
                    <a:pt x="496443" y="133553"/>
                  </a:lnTo>
                  <a:lnTo>
                    <a:pt x="496443" y="145592"/>
                  </a:lnTo>
                  <a:lnTo>
                    <a:pt x="350177" y="107848"/>
                  </a:lnTo>
                  <a:lnTo>
                    <a:pt x="350177" y="98818"/>
                  </a:lnTo>
                  <a:lnTo>
                    <a:pt x="362318" y="98818"/>
                  </a:lnTo>
                  <a:lnTo>
                    <a:pt x="461251" y="118351"/>
                  </a:lnTo>
                  <a:lnTo>
                    <a:pt x="496443" y="145592"/>
                  </a:lnTo>
                  <a:lnTo>
                    <a:pt x="496443" y="133553"/>
                  </a:lnTo>
                  <a:lnTo>
                    <a:pt x="482142" y="122478"/>
                  </a:lnTo>
                  <a:lnTo>
                    <a:pt x="538721" y="133654"/>
                  </a:lnTo>
                  <a:lnTo>
                    <a:pt x="538721" y="123952"/>
                  </a:lnTo>
                  <a:lnTo>
                    <a:pt x="465328" y="109461"/>
                  </a:lnTo>
                  <a:lnTo>
                    <a:pt x="444436" y="93294"/>
                  </a:lnTo>
                  <a:lnTo>
                    <a:pt x="444436" y="105333"/>
                  </a:lnTo>
                  <a:lnTo>
                    <a:pt x="386588" y="93916"/>
                  </a:lnTo>
                  <a:lnTo>
                    <a:pt x="397446" y="79883"/>
                  </a:lnTo>
                  <a:lnTo>
                    <a:pt x="402717" y="85661"/>
                  </a:lnTo>
                  <a:lnTo>
                    <a:pt x="406311" y="76339"/>
                  </a:lnTo>
                  <a:lnTo>
                    <a:pt x="409308" y="78968"/>
                  </a:lnTo>
                  <a:lnTo>
                    <a:pt x="409486" y="78282"/>
                  </a:lnTo>
                  <a:lnTo>
                    <a:pt x="444436" y="105333"/>
                  </a:lnTo>
                  <a:lnTo>
                    <a:pt x="444436" y="93294"/>
                  </a:lnTo>
                  <a:lnTo>
                    <a:pt x="412140" y="68275"/>
                  </a:lnTo>
                  <a:lnTo>
                    <a:pt x="415112" y="57073"/>
                  </a:lnTo>
                  <a:lnTo>
                    <a:pt x="416521" y="55257"/>
                  </a:lnTo>
                  <a:lnTo>
                    <a:pt x="565492" y="112928"/>
                  </a:lnTo>
                  <a:lnTo>
                    <a:pt x="565492" y="102730"/>
                  </a:lnTo>
                  <a:lnTo>
                    <a:pt x="427456" y="49301"/>
                  </a:lnTo>
                  <a:lnTo>
                    <a:pt x="591527" y="92773"/>
                  </a:lnTo>
                  <a:lnTo>
                    <a:pt x="591527" y="82931"/>
                  </a:lnTo>
                  <a:lnTo>
                    <a:pt x="428536" y="39738"/>
                  </a:lnTo>
                  <a:lnTo>
                    <a:pt x="428993" y="39141"/>
                  </a:lnTo>
                  <a:lnTo>
                    <a:pt x="421309" y="37630"/>
                  </a:lnTo>
                  <a:lnTo>
                    <a:pt x="430225" y="14605"/>
                  </a:lnTo>
                  <a:lnTo>
                    <a:pt x="426262" y="14986"/>
                  </a:lnTo>
                  <a:lnTo>
                    <a:pt x="428828" y="5308"/>
                  </a:lnTo>
                  <a:lnTo>
                    <a:pt x="345414" y="22618"/>
                  </a:lnTo>
                  <a:lnTo>
                    <a:pt x="340652" y="32143"/>
                  </a:lnTo>
                  <a:lnTo>
                    <a:pt x="340652" y="98818"/>
                  </a:lnTo>
                  <a:lnTo>
                    <a:pt x="340652" y="105384"/>
                  </a:lnTo>
                  <a:lnTo>
                    <a:pt x="340652" y="279615"/>
                  </a:lnTo>
                  <a:lnTo>
                    <a:pt x="286613" y="237782"/>
                  </a:lnTo>
                  <a:lnTo>
                    <a:pt x="340652" y="227114"/>
                  </a:lnTo>
                  <a:lnTo>
                    <a:pt x="340652" y="217411"/>
                  </a:lnTo>
                  <a:lnTo>
                    <a:pt x="276618" y="230047"/>
                  </a:lnTo>
                  <a:lnTo>
                    <a:pt x="69316" y="69596"/>
                  </a:lnTo>
                  <a:lnTo>
                    <a:pt x="72136" y="55308"/>
                  </a:lnTo>
                  <a:lnTo>
                    <a:pt x="340652" y="159245"/>
                  </a:lnTo>
                  <a:lnTo>
                    <a:pt x="340652" y="149034"/>
                  </a:lnTo>
                  <a:lnTo>
                    <a:pt x="78498" y="47574"/>
                  </a:lnTo>
                  <a:lnTo>
                    <a:pt x="340652" y="115214"/>
                  </a:lnTo>
                  <a:lnTo>
                    <a:pt x="340652" y="105384"/>
                  </a:lnTo>
                  <a:lnTo>
                    <a:pt x="315226" y="98818"/>
                  </a:lnTo>
                  <a:lnTo>
                    <a:pt x="340652" y="98818"/>
                  </a:lnTo>
                  <a:lnTo>
                    <a:pt x="340652" y="32143"/>
                  </a:lnTo>
                  <a:lnTo>
                    <a:pt x="316661" y="80111"/>
                  </a:lnTo>
                  <a:lnTo>
                    <a:pt x="312254" y="79248"/>
                  </a:lnTo>
                  <a:lnTo>
                    <a:pt x="312254" y="88938"/>
                  </a:lnTo>
                  <a:lnTo>
                    <a:pt x="308216" y="97015"/>
                  </a:lnTo>
                  <a:lnTo>
                    <a:pt x="161861" y="59258"/>
                  </a:lnTo>
                  <a:lnTo>
                    <a:pt x="312254" y="88938"/>
                  </a:lnTo>
                  <a:lnTo>
                    <a:pt x="312254" y="79248"/>
                  </a:lnTo>
                  <a:lnTo>
                    <a:pt x="78574" y="33108"/>
                  </a:lnTo>
                  <a:lnTo>
                    <a:pt x="85737" y="14605"/>
                  </a:lnTo>
                  <a:lnTo>
                    <a:pt x="81572" y="14998"/>
                  </a:lnTo>
                  <a:lnTo>
                    <a:pt x="84213" y="4775"/>
                  </a:lnTo>
                  <a:lnTo>
                    <a:pt x="82016" y="5245"/>
                  </a:lnTo>
                  <a:lnTo>
                    <a:pt x="83058" y="0"/>
                  </a:lnTo>
                  <a:lnTo>
                    <a:pt x="914" y="22618"/>
                  </a:lnTo>
                  <a:lnTo>
                    <a:pt x="37846" y="99402"/>
                  </a:lnTo>
                  <a:lnTo>
                    <a:pt x="52959" y="79883"/>
                  </a:lnTo>
                  <a:lnTo>
                    <a:pt x="58229" y="85661"/>
                  </a:lnTo>
                  <a:lnTo>
                    <a:pt x="61988" y="75933"/>
                  </a:lnTo>
                  <a:lnTo>
                    <a:pt x="63627" y="77216"/>
                  </a:lnTo>
                  <a:lnTo>
                    <a:pt x="65176" y="78549"/>
                  </a:lnTo>
                  <a:lnTo>
                    <a:pt x="264223" y="232498"/>
                  </a:lnTo>
                  <a:lnTo>
                    <a:pt x="0" y="284645"/>
                  </a:lnTo>
                  <a:lnTo>
                    <a:pt x="1841" y="293992"/>
                  </a:lnTo>
                  <a:lnTo>
                    <a:pt x="274205" y="240233"/>
                  </a:lnTo>
                  <a:lnTo>
                    <a:pt x="342493" y="293090"/>
                  </a:lnTo>
                  <a:lnTo>
                    <a:pt x="345401" y="289344"/>
                  </a:lnTo>
                  <a:lnTo>
                    <a:pt x="346633" y="293928"/>
                  </a:lnTo>
                  <a:lnTo>
                    <a:pt x="549643" y="240144"/>
                  </a:lnTo>
                  <a:lnTo>
                    <a:pt x="688187" y="293763"/>
                  </a:lnTo>
                  <a:lnTo>
                    <a:pt x="689889" y="289344"/>
                  </a:lnTo>
                  <a:lnTo>
                    <a:pt x="691692" y="293738"/>
                  </a:lnTo>
                  <a:lnTo>
                    <a:pt x="824750" y="240144"/>
                  </a:lnTo>
                  <a:lnTo>
                    <a:pt x="1033221" y="293928"/>
                  </a:lnTo>
                  <a:lnTo>
                    <a:pt x="1034389" y="289369"/>
                  </a:lnTo>
                  <a:lnTo>
                    <a:pt x="1037475" y="292963"/>
                  </a:lnTo>
                  <a:lnTo>
                    <a:pt x="1096137" y="243687"/>
                  </a:lnTo>
                  <a:lnTo>
                    <a:pt x="1351000" y="293992"/>
                  </a:lnTo>
                  <a:lnTo>
                    <a:pt x="1351889" y="289356"/>
                  </a:lnTo>
                  <a:lnTo>
                    <a:pt x="1356677" y="289318"/>
                  </a:lnTo>
                  <a:lnTo>
                    <a:pt x="1356677" y="98818"/>
                  </a:lnTo>
                  <a:lnTo>
                    <a:pt x="1390015" y="9881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05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0591754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40104" y="1059704"/>
            <a:ext cx="7744778" cy="370775"/>
          </a:xfrm>
          <a:prstGeom prst="rect">
            <a:avLst/>
          </a:prstGeom>
        </p:spPr>
        <p:txBody>
          <a:bodyPr vert="horz" wrap="square" lIns="0" tIns="12859" rIns="0" bIns="0" rtlCol="0">
            <a:spAutoFit/>
          </a:bodyPr>
          <a:lstStyle/>
          <a:p>
            <a:pPr marL="9525">
              <a:spcBef>
                <a:spcPts val="101"/>
              </a:spcBef>
            </a:pPr>
            <a:r>
              <a:rPr sz="2325" spc="8" dirty="0">
                <a:solidFill>
                  <a:srgbClr val="C00000"/>
                </a:solidFill>
                <a:latin typeface="Trebuchet MS"/>
                <a:ea typeface="Tahoma" panose="020B0604030504040204" pitchFamily="34" charset="0"/>
                <a:cs typeface="Trebuchet MS"/>
              </a:rPr>
              <a:t>B</a:t>
            </a:r>
            <a:r>
              <a:rPr sz="2325" spc="8" dirty="0">
                <a:latin typeface="Trebuchet MS"/>
                <a:ea typeface="Tahoma" panose="020B0604030504040204" pitchFamily="34" charset="0"/>
                <a:cs typeface="Trebuchet MS"/>
              </a:rPr>
              <a:t>idirectional</a:t>
            </a:r>
            <a:r>
              <a:rPr sz="2325" spc="-71" dirty="0">
                <a:latin typeface="Trebuchet MS"/>
                <a:ea typeface="Tahoma" panose="020B0604030504040204" pitchFamily="34" charset="0"/>
                <a:cs typeface="Trebuchet MS"/>
              </a:rPr>
              <a:t> </a:t>
            </a:r>
            <a:r>
              <a:rPr sz="2325" spc="79" dirty="0">
                <a:solidFill>
                  <a:srgbClr val="C00000"/>
                </a:solidFill>
                <a:latin typeface="Trebuchet MS"/>
                <a:ea typeface="Tahoma" panose="020B0604030504040204" pitchFamily="34" charset="0"/>
                <a:cs typeface="Trebuchet MS"/>
              </a:rPr>
              <a:t>E</a:t>
            </a:r>
            <a:r>
              <a:rPr sz="2325" spc="79" dirty="0">
                <a:latin typeface="Trebuchet MS"/>
                <a:ea typeface="Tahoma" panose="020B0604030504040204" pitchFamily="34" charset="0"/>
                <a:cs typeface="Trebuchet MS"/>
              </a:rPr>
              <a:t>ncoder</a:t>
            </a:r>
            <a:r>
              <a:rPr sz="2325" spc="-68" dirty="0">
                <a:latin typeface="Trebuchet MS"/>
                <a:ea typeface="Tahoma" panose="020B0604030504040204" pitchFamily="34" charset="0"/>
                <a:cs typeface="Trebuchet MS"/>
              </a:rPr>
              <a:t> </a:t>
            </a:r>
            <a:r>
              <a:rPr sz="2325" spc="30" dirty="0">
                <a:solidFill>
                  <a:srgbClr val="C00000"/>
                </a:solidFill>
                <a:latin typeface="Trebuchet MS"/>
                <a:ea typeface="Tahoma" panose="020B0604030504040204" pitchFamily="34" charset="0"/>
                <a:cs typeface="Trebuchet MS"/>
              </a:rPr>
              <a:t>R</a:t>
            </a:r>
            <a:r>
              <a:rPr sz="2325" spc="30" dirty="0">
                <a:latin typeface="Trebuchet MS"/>
                <a:ea typeface="Tahoma" panose="020B0604030504040204" pitchFamily="34" charset="0"/>
                <a:cs typeface="Trebuchet MS"/>
              </a:rPr>
              <a:t>epresentations</a:t>
            </a:r>
            <a:r>
              <a:rPr sz="2325" spc="-75" dirty="0">
                <a:latin typeface="Trebuchet MS"/>
                <a:ea typeface="Tahoma" panose="020B0604030504040204" pitchFamily="34" charset="0"/>
                <a:cs typeface="Trebuchet MS"/>
              </a:rPr>
              <a:t> </a:t>
            </a:r>
            <a:r>
              <a:rPr sz="2325" spc="-4" dirty="0">
                <a:latin typeface="Trebuchet MS"/>
                <a:ea typeface="Tahoma" panose="020B0604030504040204" pitchFamily="34" charset="0"/>
                <a:cs typeface="Trebuchet MS"/>
              </a:rPr>
              <a:t>from</a:t>
            </a:r>
            <a:r>
              <a:rPr sz="2325" spc="-75" dirty="0">
                <a:latin typeface="Trebuchet MS"/>
                <a:ea typeface="Tahoma" panose="020B0604030504040204" pitchFamily="34" charset="0"/>
                <a:cs typeface="Trebuchet MS"/>
              </a:rPr>
              <a:t> </a:t>
            </a:r>
            <a:r>
              <a:rPr sz="2325" spc="-4" dirty="0">
                <a:solidFill>
                  <a:srgbClr val="C00000"/>
                </a:solidFill>
                <a:latin typeface="Trebuchet MS"/>
                <a:ea typeface="Tahoma" panose="020B0604030504040204" pitchFamily="34" charset="0"/>
                <a:cs typeface="Trebuchet MS"/>
              </a:rPr>
              <a:t>T</a:t>
            </a:r>
            <a:r>
              <a:rPr sz="2325" spc="-4" dirty="0">
                <a:latin typeface="Trebuchet MS"/>
                <a:ea typeface="Tahoma" panose="020B0604030504040204" pitchFamily="34" charset="0"/>
                <a:cs typeface="Trebuchet MS"/>
              </a:rPr>
              <a:t>ransformers</a:t>
            </a:r>
            <a:endParaRPr sz="2325" dirty="0">
              <a:latin typeface="Trebuchet MS"/>
              <a:ea typeface="Tahoma" panose="020B0604030504040204" pitchFamily="34" charset="0"/>
              <a:cs typeface="Trebuchet MS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31293" y="2745820"/>
            <a:ext cx="1681013" cy="2331005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sldNum" idx="12"/>
          </p:nvPr>
        </p:nvSpPr>
        <p:spPr>
          <a:xfrm>
            <a:off x="8472458" y="4781149"/>
            <a:ext cx="548700" cy="157735"/>
          </a:xfrm>
          <a:prstGeom prst="rect">
            <a:avLst/>
          </a:prstGeom>
        </p:spPr>
        <p:txBody>
          <a:bodyPr spcFirstLastPara="1" vert="horz" wrap="square" lIns="0" tIns="3810" rIns="0" bIns="0" rtlCol="0" anchor="ctr" anchorCtr="0">
            <a:spAutoFit/>
          </a:bodyPr>
          <a:lstStyle/>
          <a:p>
            <a:pPr marL="28575">
              <a:spcBef>
                <a:spcPts val="30"/>
              </a:spcBef>
            </a:pPr>
            <a:fld id="{81D60167-4931-47E6-BA6A-407CBD079E47}" type="slidenum">
              <a:rPr dirty="0"/>
              <a:pPr marL="28575">
                <a:spcBef>
                  <a:spcPts val="30"/>
                </a:spcBef>
              </a:pPr>
              <a:t>88</a:t>
            </a:fld>
            <a:endParaRPr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4DC90E8-DBFF-AFE1-AA34-2036497E5E85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object 6">
            <a:extLst>
              <a:ext uri="{FF2B5EF4-FFF2-40B4-BE49-F238E27FC236}">
                <a16:creationId xmlns:a16="http://schemas.microsoft.com/office/drawing/2014/main" id="{BBCA88D0-E8DA-718C-F175-FA37C421284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vert="horz" wrap="square" lIns="0" tIns="9525" rIns="0" bIns="0" rtlCol="0" anchor="t" anchorCtr="0">
            <a:spAutoFit/>
          </a:bodyPr>
          <a:lstStyle/>
          <a:p>
            <a:pPr marL="9525">
              <a:spcBef>
                <a:spcPts val="75"/>
              </a:spcBef>
            </a:pPr>
            <a:r>
              <a:rPr sz="2100" spc="124" dirty="0">
                <a:solidFill>
                  <a:srgbClr val="000000"/>
                </a:solidFill>
                <a:latin typeface="Trebuchet MS"/>
                <a:cs typeface="Trebuchet MS"/>
              </a:rPr>
              <a:t>BE</a:t>
            </a:r>
            <a:r>
              <a:rPr sz="2100" spc="34" dirty="0">
                <a:solidFill>
                  <a:srgbClr val="000000"/>
                </a:solidFill>
                <a:latin typeface="Trebuchet MS"/>
                <a:cs typeface="Trebuchet MS"/>
              </a:rPr>
              <a:t>R</a:t>
            </a:r>
            <a:r>
              <a:rPr sz="2100" spc="-15" dirty="0">
                <a:solidFill>
                  <a:srgbClr val="000000"/>
                </a:solidFill>
                <a:latin typeface="Trebuchet MS"/>
                <a:cs typeface="Trebuchet MS"/>
              </a:rPr>
              <a:t>T</a:t>
            </a:r>
            <a:endParaRPr sz="21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31293" y="2745820"/>
            <a:ext cx="1681013" cy="233100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849630" y="1057150"/>
            <a:ext cx="1701641" cy="373660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15716" rIns="0" bIns="0" rtlCol="0">
            <a:spAutoFit/>
          </a:bodyPr>
          <a:lstStyle/>
          <a:p>
            <a:pPr>
              <a:spcBef>
                <a:spcPts val="124"/>
              </a:spcBef>
            </a:pPr>
            <a:r>
              <a:rPr sz="2325" spc="199" dirty="0">
                <a:solidFill>
                  <a:srgbClr val="C00000"/>
                </a:solidFill>
                <a:latin typeface="Trebuchet MS"/>
                <a:ea typeface="Tahoma" panose="020B0604030504040204" pitchFamily="34" charset="0"/>
                <a:cs typeface="Trebuchet MS"/>
              </a:rPr>
              <a:t>B</a:t>
            </a:r>
            <a:r>
              <a:rPr sz="2325" spc="30" dirty="0">
                <a:latin typeface="Trebuchet MS"/>
                <a:ea typeface="Tahoma" panose="020B0604030504040204" pitchFamily="34" charset="0"/>
                <a:cs typeface="Trebuchet MS"/>
              </a:rPr>
              <a:t>i</a:t>
            </a:r>
            <a:r>
              <a:rPr sz="2325" spc="60" dirty="0">
                <a:latin typeface="Trebuchet MS"/>
                <a:ea typeface="Tahoma" panose="020B0604030504040204" pitchFamily="34" charset="0"/>
                <a:cs typeface="Trebuchet MS"/>
              </a:rPr>
              <a:t>d</a:t>
            </a:r>
            <a:r>
              <a:rPr sz="2325" spc="-79" dirty="0">
                <a:latin typeface="Trebuchet MS"/>
                <a:ea typeface="Tahoma" panose="020B0604030504040204" pitchFamily="34" charset="0"/>
                <a:cs typeface="Trebuchet MS"/>
              </a:rPr>
              <a:t>i</a:t>
            </a:r>
            <a:r>
              <a:rPr sz="2325" spc="-150" dirty="0">
                <a:latin typeface="Trebuchet MS"/>
                <a:ea typeface="Tahoma" panose="020B0604030504040204" pitchFamily="34" charset="0"/>
                <a:cs typeface="Trebuchet MS"/>
              </a:rPr>
              <a:t>r</a:t>
            </a:r>
            <a:r>
              <a:rPr sz="2325" spc="38" dirty="0">
                <a:latin typeface="Trebuchet MS"/>
                <a:ea typeface="Tahoma" panose="020B0604030504040204" pitchFamily="34" charset="0"/>
                <a:cs typeface="Trebuchet MS"/>
              </a:rPr>
              <a:t>e</a:t>
            </a:r>
            <a:r>
              <a:rPr sz="2325" spc="26" dirty="0">
                <a:latin typeface="Trebuchet MS"/>
                <a:ea typeface="Tahoma" panose="020B0604030504040204" pitchFamily="34" charset="0"/>
                <a:cs typeface="Trebuchet MS"/>
              </a:rPr>
              <a:t>c</a:t>
            </a:r>
            <a:r>
              <a:rPr sz="2325" spc="-116" dirty="0">
                <a:latin typeface="Trebuchet MS"/>
                <a:ea typeface="Tahoma" panose="020B0604030504040204" pitchFamily="34" charset="0"/>
                <a:cs typeface="Trebuchet MS"/>
              </a:rPr>
              <a:t>t</a:t>
            </a:r>
            <a:r>
              <a:rPr sz="2325" spc="34" dirty="0">
                <a:latin typeface="Trebuchet MS"/>
                <a:ea typeface="Tahoma" panose="020B0604030504040204" pitchFamily="34" charset="0"/>
                <a:cs typeface="Trebuchet MS"/>
              </a:rPr>
              <a:t>i</a:t>
            </a:r>
            <a:r>
              <a:rPr sz="2325" spc="53" dirty="0">
                <a:latin typeface="Trebuchet MS"/>
                <a:ea typeface="Tahoma" panose="020B0604030504040204" pitchFamily="34" charset="0"/>
                <a:cs typeface="Trebuchet MS"/>
              </a:rPr>
              <a:t>o</a:t>
            </a:r>
            <a:r>
              <a:rPr sz="2325" spc="45" dirty="0">
                <a:latin typeface="Trebuchet MS"/>
                <a:ea typeface="Tahoma" panose="020B0604030504040204" pitchFamily="34" charset="0"/>
                <a:cs typeface="Trebuchet MS"/>
              </a:rPr>
              <a:t>n</a:t>
            </a:r>
            <a:r>
              <a:rPr sz="2325" spc="41" dirty="0">
                <a:latin typeface="Trebuchet MS"/>
                <a:ea typeface="Tahoma" panose="020B0604030504040204" pitchFamily="34" charset="0"/>
                <a:cs typeface="Trebuchet MS"/>
              </a:rPr>
              <a:t>a</a:t>
            </a:r>
            <a:r>
              <a:rPr sz="2325" spc="-113" dirty="0">
                <a:latin typeface="Trebuchet MS"/>
                <a:ea typeface="Tahoma" panose="020B0604030504040204" pitchFamily="34" charset="0"/>
                <a:cs typeface="Trebuchet MS"/>
              </a:rPr>
              <a:t>l</a:t>
            </a:r>
            <a:endParaRPr sz="2325" dirty="0">
              <a:latin typeface="Trebuchet MS"/>
              <a:ea typeface="Tahoma" panose="020B0604030504040204" pitchFamily="34" charset="0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621137" y="1059704"/>
            <a:ext cx="6307931" cy="370775"/>
          </a:xfrm>
          <a:prstGeom prst="rect">
            <a:avLst/>
          </a:prstGeom>
        </p:spPr>
        <p:txBody>
          <a:bodyPr vert="horz" wrap="square" lIns="0" tIns="12859" rIns="0" bIns="0" rtlCol="0">
            <a:spAutoFit/>
          </a:bodyPr>
          <a:lstStyle/>
          <a:p>
            <a:pPr marL="9525">
              <a:spcBef>
                <a:spcPts val="101"/>
              </a:spcBef>
            </a:pPr>
            <a:r>
              <a:rPr sz="2325" spc="79" dirty="0">
                <a:solidFill>
                  <a:srgbClr val="C00000"/>
                </a:solidFill>
                <a:latin typeface="Trebuchet MS"/>
                <a:ea typeface="Tahoma" panose="020B0604030504040204" pitchFamily="34" charset="0"/>
                <a:cs typeface="Trebuchet MS"/>
              </a:rPr>
              <a:t>E</a:t>
            </a:r>
            <a:r>
              <a:rPr sz="2325" spc="79" dirty="0">
                <a:latin typeface="Trebuchet MS"/>
                <a:ea typeface="Tahoma" panose="020B0604030504040204" pitchFamily="34" charset="0"/>
                <a:cs typeface="Trebuchet MS"/>
              </a:rPr>
              <a:t>ncoder</a:t>
            </a:r>
            <a:r>
              <a:rPr sz="2325" spc="-71" dirty="0">
                <a:latin typeface="Trebuchet MS"/>
                <a:ea typeface="Tahoma" panose="020B0604030504040204" pitchFamily="34" charset="0"/>
                <a:cs typeface="Trebuchet MS"/>
              </a:rPr>
              <a:t> </a:t>
            </a:r>
            <a:r>
              <a:rPr sz="2325" spc="30" dirty="0">
                <a:solidFill>
                  <a:srgbClr val="C00000"/>
                </a:solidFill>
                <a:latin typeface="Trebuchet MS"/>
                <a:ea typeface="Tahoma" panose="020B0604030504040204" pitchFamily="34" charset="0"/>
                <a:cs typeface="Trebuchet MS"/>
              </a:rPr>
              <a:t>R</a:t>
            </a:r>
            <a:r>
              <a:rPr sz="2325" spc="30" dirty="0">
                <a:latin typeface="Trebuchet MS"/>
                <a:ea typeface="Tahoma" panose="020B0604030504040204" pitchFamily="34" charset="0"/>
                <a:cs typeface="Trebuchet MS"/>
              </a:rPr>
              <a:t>epresentations</a:t>
            </a:r>
            <a:r>
              <a:rPr sz="2325" spc="-75" dirty="0">
                <a:latin typeface="Trebuchet MS"/>
                <a:ea typeface="Tahoma" panose="020B0604030504040204" pitchFamily="34" charset="0"/>
                <a:cs typeface="Trebuchet MS"/>
              </a:rPr>
              <a:t> </a:t>
            </a:r>
            <a:r>
              <a:rPr sz="2325" spc="-4" dirty="0">
                <a:latin typeface="Trebuchet MS"/>
                <a:ea typeface="Tahoma" panose="020B0604030504040204" pitchFamily="34" charset="0"/>
                <a:cs typeface="Trebuchet MS"/>
              </a:rPr>
              <a:t>from</a:t>
            </a:r>
            <a:r>
              <a:rPr sz="2325" spc="-75" dirty="0">
                <a:latin typeface="Trebuchet MS"/>
                <a:ea typeface="Tahoma" panose="020B0604030504040204" pitchFamily="34" charset="0"/>
                <a:cs typeface="Trebuchet MS"/>
              </a:rPr>
              <a:t> </a:t>
            </a:r>
            <a:r>
              <a:rPr sz="2325" spc="-4" dirty="0">
                <a:solidFill>
                  <a:srgbClr val="C00000"/>
                </a:solidFill>
                <a:latin typeface="Trebuchet MS"/>
                <a:ea typeface="Tahoma" panose="020B0604030504040204" pitchFamily="34" charset="0"/>
                <a:cs typeface="Trebuchet MS"/>
              </a:rPr>
              <a:t>T</a:t>
            </a:r>
            <a:r>
              <a:rPr sz="2325" spc="-4" dirty="0">
                <a:latin typeface="Trebuchet MS"/>
                <a:ea typeface="Tahoma" panose="020B0604030504040204" pitchFamily="34" charset="0"/>
                <a:cs typeface="Trebuchet MS"/>
              </a:rPr>
              <a:t>ransformers</a:t>
            </a:r>
            <a:endParaRPr sz="2325" dirty="0">
              <a:latin typeface="Trebuchet MS"/>
              <a:ea typeface="Tahoma" panose="020B0604030504040204" pitchFamily="34" charset="0"/>
              <a:cs typeface="Trebuchet MS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0" tIns="9525" rIns="0" bIns="0" rtlCol="0" anchor="t" anchorCtr="0">
            <a:spAutoFit/>
          </a:bodyPr>
          <a:lstStyle/>
          <a:p>
            <a:pPr marL="9525">
              <a:spcBef>
                <a:spcPts val="75"/>
              </a:spcBef>
            </a:pPr>
            <a:r>
              <a:rPr sz="2100" spc="124" dirty="0">
                <a:solidFill>
                  <a:srgbClr val="000000"/>
                </a:solidFill>
                <a:latin typeface="Trebuchet MS"/>
                <a:cs typeface="Trebuchet MS"/>
              </a:rPr>
              <a:t>BE</a:t>
            </a:r>
            <a:r>
              <a:rPr sz="2100" spc="34" dirty="0">
                <a:solidFill>
                  <a:srgbClr val="000000"/>
                </a:solidFill>
                <a:latin typeface="Trebuchet MS"/>
                <a:cs typeface="Trebuchet MS"/>
              </a:rPr>
              <a:t>R</a:t>
            </a:r>
            <a:r>
              <a:rPr sz="2100" spc="-15" dirty="0">
                <a:solidFill>
                  <a:srgbClr val="000000"/>
                </a:solidFill>
                <a:latin typeface="Trebuchet MS"/>
                <a:cs typeface="Trebuchet MS"/>
              </a:rPr>
              <a:t>T</a:t>
            </a:r>
            <a:endParaRPr sz="2100" dirty="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rgbClr val="898989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spcBef>
                <a:spcPts val="40"/>
              </a:spcBef>
            </a:pPr>
            <a:fld id="{81D60167-4931-47E6-BA6A-407CBD079E47}" type="slidenum">
              <a:rPr lang="en-US" smtClean="0"/>
              <a:pPr marL="38100">
                <a:spcBef>
                  <a:spcPts val="40"/>
                </a:spcBef>
              </a:pPr>
              <a:t>89</a:t>
            </a:fld>
            <a:endParaRPr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0C2EFC7-F6EB-773C-D257-62B9C5CDEFC5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object 7"/>
          <p:cNvSpPr txBox="1"/>
          <p:nvPr/>
        </p:nvSpPr>
        <p:spPr>
          <a:xfrm>
            <a:off x="1764507" y="2150745"/>
            <a:ext cx="6307931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800" spc="-30" dirty="0">
                <a:solidFill>
                  <a:srgbClr val="C00000"/>
                </a:solidFill>
                <a:latin typeface="Corbel" panose="020B0503020204020204" pitchFamily="34" charset="0"/>
                <a:ea typeface="Tahoma" panose="020B0604030504040204" pitchFamily="34" charset="0"/>
                <a:cs typeface="Microsoft Sans Serif"/>
              </a:rPr>
              <a:t>Like</a:t>
            </a:r>
            <a:r>
              <a:rPr sz="1800" spc="15" dirty="0">
                <a:solidFill>
                  <a:srgbClr val="C00000"/>
                </a:solidFill>
                <a:latin typeface="Corbel" panose="020B0503020204020204" pitchFamily="34" charset="0"/>
                <a:ea typeface="Tahoma" panose="020B0604030504040204" pitchFamily="34" charset="0"/>
                <a:cs typeface="Microsoft Sans Serif"/>
              </a:rPr>
              <a:t> </a:t>
            </a:r>
            <a:r>
              <a:rPr sz="1800" spc="19" dirty="0">
                <a:solidFill>
                  <a:srgbClr val="C00000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Bidirectional</a:t>
            </a:r>
            <a:r>
              <a:rPr sz="1800" spc="-8" dirty="0">
                <a:solidFill>
                  <a:srgbClr val="C00000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800" spc="-64" dirty="0">
                <a:solidFill>
                  <a:srgbClr val="C00000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LSTMs</a:t>
            </a:r>
            <a:r>
              <a:rPr lang="en-US" sz="1800" spc="-64" dirty="0">
                <a:solidFill>
                  <a:srgbClr val="C00000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US" sz="1800" spc="-64" dirty="0" err="1">
                <a:solidFill>
                  <a:srgbClr val="C00000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ELMo</a:t>
            </a:r>
            <a:r>
              <a:rPr lang="en-US" sz="1800" spc="-64" dirty="0">
                <a:solidFill>
                  <a:srgbClr val="C00000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r>
              <a:rPr sz="1800" spc="-64" dirty="0">
                <a:solidFill>
                  <a:srgbClr val="C00000"/>
                </a:solidFill>
                <a:latin typeface="Corbel" panose="020B0503020204020204" pitchFamily="34" charset="0"/>
                <a:ea typeface="Tahoma" panose="020B0604030504040204" pitchFamily="34" charset="0"/>
                <a:cs typeface="Microsoft Sans Serif"/>
              </a:rPr>
              <a:t>,</a:t>
            </a:r>
            <a:r>
              <a:rPr sz="1800" spc="15" dirty="0">
                <a:solidFill>
                  <a:srgbClr val="C00000"/>
                </a:solidFill>
                <a:latin typeface="Corbel" panose="020B0503020204020204" pitchFamily="34" charset="0"/>
                <a:ea typeface="Tahoma" panose="020B0604030504040204" pitchFamily="34" charset="0"/>
                <a:cs typeface="Microsoft Sans Serif"/>
              </a:rPr>
              <a:t> </a:t>
            </a:r>
            <a:r>
              <a:rPr sz="1800" spc="-30" dirty="0">
                <a:solidFill>
                  <a:srgbClr val="C00000"/>
                </a:solidFill>
                <a:latin typeface="Corbel" panose="020B0503020204020204" pitchFamily="34" charset="0"/>
                <a:ea typeface="Tahoma" panose="020B0604030504040204" pitchFamily="34" charset="0"/>
                <a:cs typeface="Microsoft Sans Serif"/>
              </a:rPr>
              <a:t>let’s</a:t>
            </a:r>
            <a:r>
              <a:rPr sz="1800" spc="19" dirty="0">
                <a:solidFill>
                  <a:srgbClr val="C00000"/>
                </a:solidFill>
                <a:latin typeface="Corbel" panose="020B0503020204020204" pitchFamily="34" charset="0"/>
                <a:ea typeface="Tahoma" panose="020B0604030504040204" pitchFamily="34" charset="0"/>
                <a:cs typeface="Microsoft Sans Serif"/>
              </a:rPr>
              <a:t> </a:t>
            </a:r>
            <a:r>
              <a:rPr sz="1800" spc="30" dirty="0">
                <a:solidFill>
                  <a:srgbClr val="C00000"/>
                </a:solidFill>
                <a:latin typeface="Corbel" panose="020B0503020204020204" pitchFamily="34" charset="0"/>
                <a:ea typeface="Tahoma" panose="020B0604030504040204" pitchFamily="34" charset="0"/>
                <a:cs typeface="Microsoft Sans Serif"/>
              </a:rPr>
              <a:t>look</a:t>
            </a:r>
            <a:r>
              <a:rPr sz="1800" spc="19" dirty="0">
                <a:solidFill>
                  <a:srgbClr val="C00000"/>
                </a:solidFill>
                <a:latin typeface="Corbel" panose="020B0503020204020204" pitchFamily="34" charset="0"/>
                <a:ea typeface="Tahoma" panose="020B0604030504040204" pitchFamily="34" charset="0"/>
                <a:cs typeface="Microsoft Sans Serif"/>
              </a:rPr>
              <a:t> </a:t>
            </a:r>
            <a:r>
              <a:rPr sz="1800" spc="8" dirty="0">
                <a:solidFill>
                  <a:srgbClr val="C00000"/>
                </a:solidFill>
                <a:latin typeface="Corbel" panose="020B0503020204020204" pitchFamily="34" charset="0"/>
                <a:ea typeface="Tahoma" panose="020B0604030504040204" pitchFamily="34" charset="0"/>
                <a:cs typeface="Microsoft Sans Serif"/>
              </a:rPr>
              <a:t>in</a:t>
            </a:r>
            <a:r>
              <a:rPr sz="1800" spc="19" dirty="0">
                <a:solidFill>
                  <a:srgbClr val="C00000"/>
                </a:solidFill>
                <a:latin typeface="Corbel" panose="020B0503020204020204" pitchFamily="34" charset="0"/>
                <a:ea typeface="Tahoma" panose="020B0604030504040204" pitchFamily="34" charset="0"/>
                <a:cs typeface="Microsoft Sans Serif"/>
              </a:rPr>
              <a:t> </a:t>
            </a:r>
            <a:r>
              <a:rPr sz="2644" spc="11" baseline="1182" dirty="0">
                <a:solidFill>
                  <a:srgbClr val="C00000"/>
                </a:solidFill>
                <a:latin typeface="Trebuchet MS"/>
                <a:ea typeface="Tahoma" panose="020B0604030504040204" pitchFamily="34" charset="0"/>
                <a:cs typeface="Trebuchet MS"/>
              </a:rPr>
              <a:t>both</a:t>
            </a:r>
            <a:r>
              <a:rPr sz="2644" spc="-50" baseline="1182" dirty="0">
                <a:solidFill>
                  <a:srgbClr val="C00000"/>
                </a:solidFill>
                <a:latin typeface="Trebuchet MS"/>
                <a:ea typeface="Tahoma" panose="020B0604030504040204" pitchFamily="34" charset="0"/>
                <a:cs typeface="Trebuchet MS"/>
              </a:rPr>
              <a:t> </a:t>
            </a:r>
            <a:r>
              <a:rPr sz="1800" spc="8" dirty="0">
                <a:solidFill>
                  <a:srgbClr val="C00000"/>
                </a:solidFill>
                <a:latin typeface="Corbel" panose="020B0503020204020204" pitchFamily="34" charset="0"/>
                <a:ea typeface="Tahoma" panose="020B0604030504040204" pitchFamily="34" charset="0"/>
                <a:cs typeface="Microsoft Sans Serif"/>
              </a:rPr>
              <a:t>directions</a:t>
            </a:r>
            <a:endParaRPr sz="1800" dirty="0">
              <a:latin typeface="Corbel" panose="020B0503020204020204" pitchFamily="34" charset="0"/>
              <a:ea typeface="Tahoma" panose="020B0604030504040204" pitchFamily="34" charset="0"/>
              <a:cs typeface="Microsoft Sans Serif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7D964-89F1-603A-2EA4-EFC883DB4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Defining Self-Attention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5342BD-59B7-63E9-B3AF-C5AA38C1938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>
                <a:latin typeface="Corbel" panose="020B0503020204020204" pitchFamily="34" charset="0"/>
                <a:cs typeface="Calibri"/>
              </a:rPr>
              <a:t>Terminology: </a:t>
            </a:r>
          </a:p>
          <a:p>
            <a:pPr lvl="1"/>
            <a:r>
              <a:rPr lang="en-US" dirty="0">
                <a:solidFill>
                  <a:srgbClr val="7030A0"/>
                </a:solidFill>
                <a:latin typeface="Corbel" panose="020B0503020204020204" pitchFamily="34" charset="0"/>
                <a:cs typeface="Calibri"/>
              </a:rPr>
              <a:t>Query</a:t>
            </a:r>
            <a:r>
              <a:rPr lang="en-US" dirty="0">
                <a:latin typeface="Corbel" panose="020B0503020204020204" pitchFamily="34" charset="0"/>
                <a:cs typeface="Calibri"/>
              </a:rPr>
              <a:t>: to match others</a:t>
            </a:r>
          </a:p>
          <a:p>
            <a:pPr lvl="1"/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  <a:cs typeface="Calibri"/>
              </a:rPr>
              <a:t>Key:</a:t>
            </a:r>
            <a:r>
              <a:rPr lang="en-US" dirty="0">
                <a:latin typeface="Corbel" panose="020B0503020204020204" pitchFamily="34" charset="0"/>
                <a:cs typeface="Calibri"/>
              </a:rPr>
              <a:t> to be matched  </a:t>
            </a:r>
          </a:p>
          <a:p>
            <a:pPr lvl="1"/>
            <a:r>
              <a:rPr lang="en-US" dirty="0">
                <a:solidFill>
                  <a:srgbClr val="0070C0"/>
                </a:solidFill>
                <a:latin typeface="Corbel" panose="020B0503020204020204" pitchFamily="34" charset="0"/>
                <a:cs typeface="Calibri"/>
              </a:rPr>
              <a:t>Value</a:t>
            </a:r>
            <a:r>
              <a:rPr lang="en-US" dirty="0">
                <a:latin typeface="Corbel" panose="020B0503020204020204" pitchFamily="34" charset="0"/>
                <a:cs typeface="Calibri"/>
              </a:rPr>
              <a:t>: information to be extracted</a:t>
            </a:r>
          </a:p>
          <a:p>
            <a:pPr marL="596900" lvl="1" indent="0">
              <a:buNone/>
            </a:pPr>
            <a:endParaRPr lang="en-US" dirty="0">
              <a:latin typeface="Corbel" panose="020B0503020204020204" pitchFamily="34" charset="0"/>
              <a:cs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DF63AB-4939-CDC9-6A07-1C42BAE00041}"/>
              </a:ext>
            </a:extLst>
          </p:cNvPr>
          <p:cNvSpPr txBox="1"/>
          <p:nvPr/>
        </p:nvSpPr>
        <p:spPr>
          <a:xfrm>
            <a:off x="2158118" y="4767263"/>
            <a:ext cx="45921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[Vaswani et al. 2017: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https://arxiv.org/abs/1706.03762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97781205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31293" y="2745820"/>
            <a:ext cx="1681013" cy="233100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840104" y="1059704"/>
            <a:ext cx="1790558" cy="370775"/>
          </a:xfrm>
          <a:prstGeom prst="rect">
            <a:avLst/>
          </a:prstGeom>
        </p:spPr>
        <p:txBody>
          <a:bodyPr vert="horz" wrap="square" lIns="0" tIns="12859" rIns="0" bIns="0" rtlCol="0">
            <a:spAutoFit/>
          </a:bodyPr>
          <a:lstStyle/>
          <a:p>
            <a:pPr marL="9525">
              <a:spcBef>
                <a:spcPts val="101"/>
              </a:spcBef>
            </a:pPr>
            <a:r>
              <a:rPr sz="2325" spc="199" dirty="0">
                <a:solidFill>
                  <a:srgbClr val="C00000"/>
                </a:solidFill>
                <a:latin typeface="Trebuchet MS"/>
                <a:ea typeface="Tahoma" panose="020B0604030504040204" pitchFamily="34" charset="0"/>
                <a:cs typeface="Trebuchet MS"/>
              </a:rPr>
              <a:t>B</a:t>
            </a:r>
            <a:r>
              <a:rPr sz="2325" spc="30" dirty="0">
                <a:latin typeface="Trebuchet MS"/>
                <a:ea typeface="Tahoma" panose="020B0604030504040204" pitchFamily="34" charset="0"/>
                <a:cs typeface="Trebuchet MS"/>
              </a:rPr>
              <a:t>i</a:t>
            </a:r>
            <a:r>
              <a:rPr sz="2325" spc="60" dirty="0">
                <a:latin typeface="Trebuchet MS"/>
                <a:ea typeface="Tahoma" panose="020B0604030504040204" pitchFamily="34" charset="0"/>
                <a:cs typeface="Trebuchet MS"/>
              </a:rPr>
              <a:t>d</a:t>
            </a:r>
            <a:r>
              <a:rPr sz="2325" spc="-79" dirty="0">
                <a:latin typeface="Trebuchet MS"/>
                <a:ea typeface="Tahoma" panose="020B0604030504040204" pitchFamily="34" charset="0"/>
                <a:cs typeface="Trebuchet MS"/>
              </a:rPr>
              <a:t>i</a:t>
            </a:r>
            <a:r>
              <a:rPr sz="2325" spc="-150" dirty="0">
                <a:latin typeface="Trebuchet MS"/>
                <a:ea typeface="Tahoma" panose="020B0604030504040204" pitchFamily="34" charset="0"/>
                <a:cs typeface="Trebuchet MS"/>
              </a:rPr>
              <a:t>r</a:t>
            </a:r>
            <a:r>
              <a:rPr sz="2325" spc="38" dirty="0">
                <a:latin typeface="Trebuchet MS"/>
                <a:ea typeface="Tahoma" panose="020B0604030504040204" pitchFamily="34" charset="0"/>
                <a:cs typeface="Trebuchet MS"/>
              </a:rPr>
              <a:t>e</a:t>
            </a:r>
            <a:r>
              <a:rPr sz="2325" spc="26" dirty="0">
                <a:latin typeface="Trebuchet MS"/>
                <a:ea typeface="Tahoma" panose="020B0604030504040204" pitchFamily="34" charset="0"/>
                <a:cs typeface="Trebuchet MS"/>
              </a:rPr>
              <a:t>c</a:t>
            </a:r>
            <a:r>
              <a:rPr sz="2325" spc="-116" dirty="0">
                <a:latin typeface="Trebuchet MS"/>
                <a:ea typeface="Tahoma" panose="020B0604030504040204" pitchFamily="34" charset="0"/>
                <a:cs typeface="Trebuchet MS"/>
              </a:rPr>
              <a:t>t</a:t>
            </a:r>
            <a:r>
              <a:rPr sz="2325" spc="34" dirty="0">
                <a:latin typeface="Trebuchet MS"/>
                <a:ea typeface="Tahoma" panose="020B0604030504040204" pitchFamily="34" charset="0"/>
                <a:cs typeface="Trebuchet MS"/>
              </a:rPr>
              <a:t>i</a:t>
            </a:r>
            <a:r>
              <a:rPr sz="2325" spc="53" dirty="0">
                <a:latin typeface="Trebuchet MS"/>
                <a:ea typeface="Tahoma" panose="020B0604030504040204" pitchFamily="34" charset="0"/>
                <a:cs typeface="Trebuchet MS"/>
              </a:rPr>
              <a:t>o</a:t>
            </a:r>
            <a:r>
              <a:rPr sz="2325" spc="45" dirty="0">
                <a:latin typeface="Trebuchet MS"/>
                <a:ea typeface="Tahoma" panose="020B0604030504040204" pitchFamily="34" charset="0"/>
                <a:cs typeface="Trebuchet MS"/>
              </a:rPr>
              <a:t>n</a:t>
            </a:r>
            <a:r>
              <a:rPr sz="2325" spc="41" dirty="0">
                <a:latin typeface="Trebuchet MS"/>
                <a:ea typeface="Tahoma" panose="020B0604030504040204" pitchFamily="34" charset="0"/>
                <a:cs typeface="Trebuchet MS"/>
              </a:rPr>
              <a:t>a</a:t>
            </a:r>
            <a:r>
              <a:rPr sz="2325" spc="-113" dirty="0">
                <a:latin typeface="Trebuchet MS"/>
                <a:ea typeface="Tahoma" panose="020B0604030504040204" pitchFamily="34" charset="0"/>
                <a:cs typeface="Trebuchet MS"/>
              </a:rPr>
              <a:t>l</a:t>
            </a:r>
            <a:endParaRPr sz="2325" dirty="0">
              <a:latin typeface="Trebuchet MS"/>
              <a:ea typeface="Tahoma" panose="020B0604030504040204" pitchFamily="34" charset="0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630662" y="1057150"/>
            <a:ext cx="1138238" cy="373660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15716" rIns="0" bIns="0" rtlCol="0">
            <a:spAutoFit/>
          </a:bodyPr>
          <a:lstStyle/>
          <a:p>
            <a:pPr>
              <a:spcBef>
                <a:spcPts val="124"/>
              </a:spcBef>
            </a:pPr>
            <a:r>
              <a:rPr sz="2325" spc="176" dirty="0">
                <a:solidFill>
                  <a:srgbClr val="C00000"/>
                </a:solidFill>
                <a:latin typeface="Trebuchet MS"/>
                <a:ea typeface="Tahoma" panose="020B0604030504040204" pitchFamily="34" charset="0"/>
                <a:cs typeface="Trebuchet MS"/>
              </a:rPr>
              <a:t>E</a:t>
            </a:r>
            <a:r>
              <a:rPr sz="2325" spc="38" dirty="0">
                <a:latin typeface="Trebuchet MS"/>
                <a:ea typeface="Tahoma" panose="020B0604030504040204" pitchFamily="34" charset="0"/>
                <a:cs typeface="Trebuchet MS"/>
              </a:rPr>
              <a:t>n</a:t>
            </a:r>
            <a:r>
              <a:rPr sz="2325" spc="26" dirty="0">
                <a:latin typeface="Trebuchet MS"/>
                <a:ea typeface="Tahoma" panose="020B0604030504040204" pitchFamily="34" charset="0"/>
                <a:cs typeface="Trebuchet MS"/>
              </a:rPr>
              <a:t>c</a:t>
            </a:r>
            <a:r>
              <a:rPr sz="2325" spc="172" dirty="0">
                <a:latin typeface="Trebuchet MS"/>
                <a:ea typeface="Tahoma" panose="020B0604030504040204" pitchFamily="34" charset="0"/>
                <a:cs typeface="Trebuchet MS"/>
              </a:rPr>
              <a:t>o</a:t>
            </a:r>
            <a:r>
              <a:rPr sz="2325" spc="45" dirty="0">
                <a:latin typeface="Trebuchet MS"/>
                <a:ea typeface="Tahoma" panose="020B0604030504040204" pitchFamily="34" charset="0"/>
                <a:cs typeface="Trebuchet MS"/>
              </a:rPr>
              <a:t>der</a:t>
            </a:r>
            <a:endParaRPr sz="2325" dirty="0">
              <a:latin typeface="Trebuchet MS"/>
              <a:ea typeface="Tahoma" panose="020B0604030504040204" pitchFamily="34" charset="0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839146" y="1059704"/>
            <a:ext cx="2920365" cy="370775"/>
          </a:xfrm>
          <a:prstGeom prst="rect">
            <a:avLst/>
          </a:prstGeom>
        </p:spPr>
        <p:txBody>
          <a:bodyPr vert="horz" wrap="square" lIns="0" tIns="12859" rIns="0" bIns="0" rtlCol="0">
            <a:spAutoFit/>
          </a:bodyPr>
          <a:lstStyle/>
          <a:p>
            <a:pPr marL="9525">
              <a:spcBef>
                <a:spcPts val="101"/>
              </a:spcBef>
            </a:pPr>
            <a:r>
              <a:rPr sz="2325" spc="30" dirty="0">
                <a:solidFill>
                  <a:srgbClr val="C00000"/>
                </a:solidFill>
                <a:latin typeface="Trebuchet MS"/>
                <a:ea typeface="Tahoma" panose="020B0604030504040204" pitchFamily="34" charset="0"/>
                <a:cs typeface="Trebuchet MS"/>
              </a:rPr>
              <a:t>R</a:t>
            </a:r>
            <a:r>
              <a:rPr sz="2325" spc="30" dirty="0">
                <a:latin typeface="Trebuchet MS"/>
                <a:ea typeface="Tahoma" panose="020B0604030504040204" pitchFamily="34" charset="0"/>
                <a:cs typeface="Trebuchet MS"/>
              </a:rPr>
              <a:t>epresentations</a:t>
            </a:r>
            <a:r>
              <a:rPr sz="2325" spc="-98" dirty="0">
                <a:latin typeface="Trebuchet MS"/>
                <a:ea typeface="Tahoma" panose="020B0604030504040204" pitchFamily="34" charset="0"/>
                <a:cs typeface="Trebuchet MS"/>
              </a:rPr>
              <a:t> </a:t>
            </a:r>
            <a:r>
              <a:rPr sz="2325" spc="-4" dirty="0">
                <a:latin typeface="Trebuchet MS"/>
                <a:ea typeface="Tahoma" panose="020B0604030504040204" pitchFamily="34" charset="0"/>
                <a:cs typeface="Trebuchet MS"/>
              </a:rPr>
              <a:t>from</a:t>
            </a:r>
            <a:endParaRPr sz="2325" dirty="0">
              <a:latin typeface="Trebuchet MS"/>
              <a:ea typeface="Tahoma" panose="020B0604030504040204" pitchFamily="34" charset="0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830044" y="1057150"/>
            <a:ext cx="1753553" cy="373660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15716" rIns="0" bIns="0" rtlCol="0">
            <a:spAutoFit/>
          </a:bodyPr>
          <a:lstStyle/>
          <a:p>
            <a:pPr>
              <a:spcBef>
                <a:spcPts val="124"/>
              </a:spcBef>
            </a:pPr>
            <a:r>
              <a:rPr sz="2325" spc="-195" dirty="0">
                <a:solidFill>
                  <a:srgbClr val="C00000"/>
                </a:solidFill>
                <a:latin typeface="Trebuchet MS"/>
                <a:ea typeface="Tahoma" panose="020B0604030504040204" pitchFamily="34" charset="0"/>
                <a:cs typeface="Trebuchet MS"/>
              </a:rPr>
              <a:t>T</a:t>
            </a:r>
            <a:r>
              <a:rPr sz="2325" spc="-34" dirty="0">
                <a:latin typeface="Trebuchet MS"/>
                <a:ea typeface="Tahoma" panose="020B0604030504040204" pitchFamily="34" charset="0"/>
                <a:cs typeface="Trebuchet MS"/>
              </a:rPr>
              <a:t>r</a:t>
            </a:r>
            <a:r>
              <a:rPr sz="2325" spc="-49" dirty="0">
                <a:latin typeface="Trebuchet MS"/>
                <a:ea typeface="Tahoma" panose="020B0604030504040204" pitchFamily="34" charset="0"/>
                <a:cs typeface="Trebuchet MS"/>
              </a:rPr>
              <a:t>a</a:t>
            </a:r>
            <a:r>
              <a:rPr sz="2325" spc="86" dirty="0">
                <a:latin typeface="Trebuchet MS"/>
                <a:ea typeface="Tahoma" panose="020B0604030504040204" pitchFamily="34" charset="0"/>
                <a:cs typeface="Trebuchet MS"/>
              </a:rPr>
              <a:t>n</a:t>
            </a:r>
            <a:r>
              <a:rPr sz="2325" spc="56" dirty="0">
                <a:latin typeface="Trebuchet MS"/>
                <a:ea typeface="Tahoma" panose="020B0604030504040204" pitchFamily="34" charset="0"/>
                <a:cs typeface="Trebuchet MS"/>
              </a:rPr>
              <a:t>s</a:t>
            </a:r>
            <a:r>
              <a:rPr sz="2325" spc="-150" dirty="0">
                <a:latin typeface="Trebuchet MS"/>
                <a:ea typeface="Tahoma" panose="020B0604030504040204" pitchFamily="34" charset="0"/>
                <a:cs typeface="Trebuchet MS"/>
              </a:rPr>
              <a:t>f</a:t>
            </a:r>
            <a:r>
              <a:rPr sz="2325" spc="172" dirty="0">
                <a:latin typeface="Trebuchet MS"/>
                <a:ea typeface="Tahoma" panose="020B0604030504040204" pitchFamily="34" charset="0"/>
                <a:cs typeface="Trebuchet MS"/>
              </a:rPr>
              <a:t>o</a:t>
            </a:r>
            <a:r>
              <a:rPr sz="2325" spc="4" dirty="0">
                <a:latin typeface="Trebuchet MS"/>
                <a:ea typeface="Tahoma" panose="020B0604030504040204" pitchFamily="34" charset="0"/>
                <a:cs typeface="Trebuchet MS"/>
              </a:rPr>
              <a:t>r</a:t>
            </a:r>
            <a:r>
              <a:rPr sz="2325" dirty="0">
                <a:latin typeface="Trebuchet MS"/>
                <a:ea typeface="Tahoma" panose="020B0604030504040204" pitchFamily="34" charset="0"/>
                <a:cs typeface="Trebuchet MS"/>
              </a:rPr>
              <a:t>m</a:t>
            </a:r>
            <a:r>
              <a:rPr sz="2325" spc="15" dirty="0">
                <a:latin typeface="Trebuchet MS"/>
                <a:ea typeface="Tahoma" panose="020B0604030504040204" pitchFamily="34" charset="0"/>
                <a:cs typeface="Trebuchet MS"/>
              </a:rPr>
              <a:t>ers</a:t>
            </a:r>
            <a:endParaRPr sz="2325" dirty="0">
              <a:latin typeface="Trebuchet MS"/>
              <a:ea typeface="Tahoma" panose="020B0604030504040204" pitchFamily="34" charset="0"/>
              <a:cs typeface="Trebuchet MS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0" tIns="9525" rIns="0" bIns="0" rtlCol="0" anchor="t" anchorCtr="0">
            <a:spAutoFit/>
          </a:bodyPr>
          <a:lstStyle/>
          <a:p>
            <a:pPr marL="9525">
              <a:spcBef>
                <a:spcPts val="75"/>
              </a:spcBef>
            </a:pPr>
            <a:r>
              <a:rPr sz="2100" spc="124" dirty="0">
                <a:solidFill>
                  <a:srgbClr val="000000"/>
                </a:solidFill>
                <a:latin typeface="Trebuchet MS"/>
                <a:cs typeface="Trebuchet MS"/>
              </a:rPr>
              <a:t>BE</a:t>
            </a:r>
            <a:r>
              <a:rPr sz="2100" spc="34" dirty="0">
                <a:solidFill>
                  <a:srgbClr val="000000"/>
                </a:solidFill>
                <a:latin typeface="Trebuchet MS"/>
                <a:cs typeface="Trebuchet MS"/>
              </a:rPr>
              <a:t>R</a:t>
            </a:r>
            <a:r>
              <a:rPr sz="2100" spc="-15" dirty="0">
                <a:solidFill>
                  <a:srgbClr val="000000"/>
                </a:solidFill>
                <a:latin typeface="Trebuchet MS"/>
                <a:cs typeface="Trebuchet MS"/>
              </a:rPr>
              <a:t>T</a:t>
            </a:r>
            <a:endParaRPr sz="2100" dirty="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rgbClr val="898989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spcBef>
                <a:spcPts val="40"/>
              </a:spcBef>
            </a:pPr>
            <a:fld id="{81D60167-4931-47E6-BA6A-407CBD079E47}" type="slidenum">
              <a:rPr lang="en-US" smtClean="0"/>
              <a:pPr marL="38100">
                <a:spcBef>
                  <a:spcPts val="40"/>
                </a:spcBef>
              </a:pPr>
              <a:t>90</a:t>
            </a:fld>
            <a:endParaRPr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46B690F-D6E3-25BC-22B5-E86E131E1875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object 9"/>
          <p:cNvSpPr txBox="1"/>
          <p:nvPr/>
        </p:nvSpPr>
        <p:spPr>
          <a:xfrm>
            <a:off x="2071425" y="2118742"/>
            <a:ext cx="5105876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800" spc="-56" dirty="0">
                <a:solidFill>
                  <a:srgbClr val="C00000"/>
                </a:solidFill>
                <a:latin typeface="Corbel" panose="020B0503020204020204" pitchFamily="34" charset="0"/>
                <a:ea typeface="Tahoma" panose="020B0604030504040204" pitchFamily="34" charset="0"/>
                <a:cs typeface="Microsoft Sans Serif"/>
              </a:rPr>
              <a:t>Let’s</a:t>
            </a:r>
            <a:r>
              <a:rPr sz="1800" spc="23" dirty="0">
                <a:solidFill>
                  <a:srgbClr val="C00000"/>
                </a:solidFill>
                <a:latin typeface="Corbel" panose="020B0503020204020204" pitchFamily="34" charset="0"/>
                <a:ea typeface="Tahoma" panose="020B0604030504040204" pitchFamily="34" charset="0"/>
                <a:cs typeface="Microsoft Sans Serif"/>
              </a:rPr>
              <a:t> </a:t>
            </a:r>
            <a:r>
              <a:rPr sz="1800" spc="11" dirty="0">
                <a:solidFill>
                  <a:srgbClr val="C00000"/>
                </a:solidFill>
                <a:latin typeface="Corbel" panose="020B0503020204020204" pitchFamily="34" charset="0"/>
                <a:ea typeface="Tahoma" panose="020B0604030504040204" pitchFamily="34" charset="0"/>
                <a:cs typeface="Microsoft Sans Serif"/>
              </a:rPr>
              <a:t>only</a:t>
            </a:r>
            <a:r>
              <a:rPr sz="1800" spc="26" dirty="0">
                <a:solidFill>
                  <a:srgbClr val="C00000"/>
                </a:solidFill>
                <a:latin typeface="Corbel" panose="020B0503020204020204" pitchFamily="34" charset="0"/>
                <a:ea typeface="Tahoma" panose="020B0604030504040204" pitchFamily="34" charset="0"/>
                <a:cs typeface="Microsoft Sans Serif"/>
              </a:rPr>
              <a:t> </a:t>
            </a:r>
            <a:r>
              <a:rPr sz="1800" spc="-45" dirty="0">
                <a:solidFill>
                  <a:srgbClr val="C00000"/>
                </a:solidFill>
                <a:latin typeface="Corbel" panose="020B0503020204020204" pitchFamily="34" charset="0"/>
                <a:ea typeface="Tahoma" panose="020B0604030504040204" pitchFamily="34" charset="0"/>
                <a:cs typeface="Microsoft Sans Serif"/>
              </a:rPr>
              <a:t>use</a:t>
            </a:r>
            <a:r>
              <a:rPr sz="1800" spc="23" dirty="0">
                <a:solidFill>
                  <a:srgbClr val="C00000"/>
                </a:solidFill>
                <a:latin typeface="Corbel" panose="020B0503020204020204" pitchFamily="34" charset="0"/>
                <a:ea typeface="Tahoma" panose="020B0604030504040204" pitchFamily="34" charset="0"/>
                <a:cs typeface="Microsoft Sans Serif"/>
              </a:rPr>
              <a:t> </a:t>
            </a:r>
            <a:r>
              <a:rPr sz="1800" spc="-26" dirty="0">
                <a:solidFill>
                  <a:srgbClr val="C00000"/>
                </a:solidFill>
                <a:latin typeface="Corbel" panose="020B0503020204020204" pitchFamily="34" charset="0"/>
                <a:ea typeface="Tahoma" panose="020B0604030504040204" pitchFamily="34" charset="0"/>
                <a:cs typeface="Microsoft Sans Serif"/>
              </a:rPr>
              <a:t>Transformer</a:t>
            </a:r>
            <a:r>
              <a:rPr sz="1800" spc="23" dirty="0">
                <a:solidFill>
                  <a:srgbClr val="C00000"/>
                </a:solidFill>
                <a:latin typeface="Corbel" panose="020B0503020204020204" pitchFamily="34" charset="0"/>
                <a:ea typeface="Tahoma" panose="020B0604030504040204" pitchFamily="34" charset="0"/>
                <a:cs typeface="Microsoft Sans Serif"/>
              </a:rPr>
              <a:t> </a:t>
            </a:r>
            <a:r>
              <a:rPr sz="1800" spc="-15" dirty="0">
                <a:solidFill>
                  <a:srgbClr val="C00000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Encoders</a:t>
            </a:r>
            <a:r>
              <a:rPr sz="1800" spc="-15" dirty="0">
                <a:solidFill>
                  <a:srgbClr val="C00000"/>
                </a:solidFill>
                <a:latin typeface="Corbel" panose="020B0503020204020204" pitchFamily="34" charset="0"/>
                <a:ea typeface="Tahoma" panose="020B0604030504040204" pitchFamily="34" charset="0"/>
                <a:cs typeface="Microsoft Sans Serif"/>
              </a:rPr>
              <a:t>,</a:t>
            </a:r>
            <a:r>
              <a:rPr sz="1800" spc="19" dirty="0">
                <a:solidFill>
                  <a:srgbClr val="C00000"/>
                </a:solidFill>
                <a:latin typeface="Corbel" panose="020B0503020204020204" pitchFamily="34" charset="0"/>
                <a:ea typeface="Tahoma" panose="020B0604030504040204" pitchFamily="34" charset="0"/>
                <a:cs typeface="Microsoft Sans Serif"/>
              </a:rPr>
              <a:t> </a:t>
            </a:r>
            <a:r>
              <a:rPr sz="1800" spc="30" dirty="0">
                <a:solidFill>
                  <a:srgbClr val="C00000"/>
                </a:solidFill>
                <a:latin typeface="Corbel" panose="020B0503020204020204" pitchFamily="34" charset="0"/>
                <a:ea typeface="Tahoma" panose="020B0604030504040204" pitchFamily="34" charset="0"/>
                <a:cs typeface="Microsoft Sans Serif"/>
              </a:rPr>
              <a:t>no</a:t>
            </a:r>
            <a:r>
              <a:rPr sz="1800" spc="23" dirty="0">
                <a:solidFill>
                  <a:srgbClr val="C00000"/>
                </a:solidFill>
                <a:latin typeface="Corbel" panose="020B0503020204020204" pitchFamily="34" charset="0"/>
                <a:ea typeface="Tahoma" panose="020B0604030504040204" pitchFamily="34" charset="0"/>
                <a:cs typeface="Microsoft Sans Serif"/>
              </a:rPr>
              <a:t> </a:t>
            </a:r>
            <a:r>
              <a:rPr sz="1800" dirty="0">
                <a:solidFill>
                  <a:srgbClr val="C00000"/>
                </a:solidFill>
                <a:latin typeface="Corbel" panose="020B0503020204020204" pitchFamily="34" charset="0"/>
                <a:ea typeface="Tahoma" panose="020B0604030504040204" pitchFamily="34" charset="0"/>
                <a:cs typeface="Microsoft Sans Serif"/>
              </a:rPr>
              <a:t>Decoders</a:t>
            </a:r>
            <a:endParaRPr sz="1800" dirty="0">
              <a:latin typeface="Corbel" panose="020B0503020204020204" pitchFamily="34" charset="0"/>
              <a:ea typeface="Tahoma" panose="020B0604030504040204" pitchFamily="34" charset="0"/>
              <a:cs typeface="Microsoft Sans Serif"/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31293" y="2745820"/>
            <a:ext cx="1681013" cy="233100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840104" y="1059704"/>
            <a:ext cx="2938463" cy="370775"/>
          </a:xfrm>
          <a:prstGeom prst="rect">
            <a:avLst/>
          </a:prstGeom>
        </p:spPr>
        <p:txBody>
          <a:bodyPr vert="horz" wrap="square" lIns="0" tIns="12859" rIns="0" bIns="0" rtlCol="0">
            <a:spAutoFit/>
          </a:bodyPr>
          <a:lstStyle/>
          <a:p>
            <a:pPr marL="9525">
              <a:spcBef>
                <a:spcPts val="101"/>
              </a:spcBef>
            </a:pPr>
            <a:r>
              <a:rPr sz="2325" spc="8" dirty="0">
                <a:solidFill>
                  <a:srgbClr val="C00000"/>
                </a:solidFill>
                <a:latin typeface="Trebuchet MS"/>
                <a:ea typeface="Tahoma" panose="020B0604030504040204" pitchFamily="34" charset="0"/>
                <a:cs typeface="Trebuchet MS"/>
              </a:rPr>
              <a:t>B</a:t>
            </a:r>
            <a:r>
              <a:rPr sz="2325" spc="8" dirty="0">
                <a:latin typeface="Trebuchet MS"/>
                <a:ea typeface="Tahoma" panose="020B0604030504040204" pitchFamily="34" charset="0"/>
                <a:cs typeface="Trebuchet MS"/>
              </a:rPr>
              <a:t>idirectional</a:t>
            </a:r>
            <a:r>
              <a:rPr sz="2325" spc="-124" dirty="0">
                <a:latin typeface="Trebuchet MS"/>
                <a:ea typeface="Tahoma" panose="020B0604030504040204" pitchFamily="34" charset="0"/>
                <a:cs typeface="Trebuchet MS"/>
              </a:rPr>
              <a:t> </a:t>
            </a:r>
            <a:r>
              <a:rPr sz="2325" spc="79" dirty="0">
                <a:solidFill>
                  <a:srgbClr val="C00000"/>
                </a:solidFill>
                <a:latin typeface="Trebuchet MS"/>
                <a:ea typeface="Tahoma" panose="020B0604030504040204" pitchFamily="34" charset="0"/>
                <a:cs typeface="Trebuchet MS"/>
              </a:rPr>
              <a:t>E</a:t>
            </a:r>
            <a:r>
              <a:rPr sz="2325" spc="79" dirty="0">
                <a:latin typeface="Trebuchet MS"/>
                <a:ea typeface="Tahoma" panose="020B0604030504040204" pitchFamily="34" charset="0"/>
                <a:cs typeface="Trebuchet MS"/>
              </a:rPr>
              <a:t>ncoder</a:t>
            </a:r>
            <a:endParaRPr sz="2325" dirty="0">
              <a:latin typeface="Trebuchet MS"/>
              <a:ea typeface="Tahoma" panose="020B0604030504040204" pitchFamily="34" charset="0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848671" y="1057150"/>
            <a:ext cx="2203609" cy="373660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15716" rIns="0" bIns="0" rtlCol="0">
            <a:spAutoFit/>
          </a:bodyPr>
          <a:lstStyle/>
          <a:p>
            <a:pPr>
              <a:spcBef>
                <a:spcPts val="124"/>
              </a:spcBef>
            </a:pPr>
            <a:r>
              <a:rPr sz="2325" spc="30" dirty="0">
                <a:solidFill>
                  <a:srgbClr val="C00000"/>
                </a:solidFill>
                <a:latin typeface="Trebuchet MS"/>
                <a:ea typeface="Tahoma" panose="020B0604030504040204" pitchFamily="34" charset="0"/>
                <a:cs typeface="Trebuchet MS"/>
              </a:rPr>
              <a:t>R</a:t>
            </a:r>
            <a:r>
              <a:rPr sz="2325" spc="30" dirty="0">
                <a:latin typeface="Trebuchet MS"/>
                <a:ea typeface="Tahoma" panose="020B0604030504040204" pitchFamily="34" charset="0"/>
                <a:cs typeface="Trebuchet MS"/>
              </a:rPr>
              <a:t>epresentations</a:t>
            </a:r>
            <a:endParaRPr sz="2325" dirty="0">
              <a:latin typeface="Trebuchet MS"/>
              <a:ea typeface="Tahoma" panose="020B0604030504040204" pitchFamily="34" charset="0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112812" y="1059704"/>
            <a:ext cx="2472214" cy="370775"/>
          </a:xfrm>
          <a:prstGeom prst="rect">
            <a:avLst/>
          </a:prstGeom>
        </p:spPr>
        <p:txBody>
          <a:bodyPr vert="horz" wrap="square" lIns="0" tIns="12859" rIns="0" bIns="0" rtlCol="0">
            <a:spAutoFit/>
          </a:bodyPr>
          <a:lstStyle/>
          <a:p>
            <a:pPr marL="9525">
              <a:spcBef>
                <a:spcPts val="101"/>
              </a:spcBef>
            </a:pPr>
            <a:r>
              <a:rPr sz="2325" spc="-4" dirty="0">
                <a:latin typeface="Trebuchet MS"/>
                <a:ea typeface="Tahoma" panose="020B0604030504040204" pitchFamily="34" charset="0"/>
                <a:cs typeface="Trebuchet MS"/>
              </a:rPr>
              <a:t>from</a:t>
            </a:r>
            <a:r>
              <a:rPr sz="2325" spc="-120" dirty="0">
                <a:latin typeface="Trebuchet MS"/>
                <a:ea typeface="Tahoma" panose="020B0604030504040204" pitchFamily="34" charset="0"/>
                <a:cs typeface="Trebuchet MS"/>
              </a:rPr>
              <a:t> </a:t>
            </a:r>
            <a:r>
              <a:rPr sz="2325" spc="-4" dirty="0">
                <a:solidFill>
                  <a:srgbClr val="C00000"/>
                </a:solidFill>
                <a:latin typeface="Trebuchet MS"/>
                <a:ea typeface="Tahoma" panose="020B0604030504040204" pitchFamily="34" charset="0"/>
                <a:cs typeface="Trebuchet MS"/>
              </a:rPr>
              <a:t>T</a:t>
            </a:r>
            <a:r>
              <a:rPr sz="2325" spc="-4" dirty="0">
                <a:latin typeface="Trebuchet MS"/>
                <a:ea typeface="Tahoma" panose="020B0604030504040204" pitchFamily="34" charset="0"/>
                <a:cs typeface="Trebuchet MS"/>
              </a:rPr>
              <a:t>ransformers</a:t>
            </a:r>
            <a:endParaRPr sz="2325" dirty="0">
              <a:latin typeface="Trebuchet MS"/>
              <a:ea typeface="Tahoma" panose="020B0604030504040204" pitchFamily="34" charset="0"/>
              <a:cs typeface="Trebuchet MS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0" tIns="9525" rIns="0" bIns="0" rtlCol="0" anchor="t" anchorCtr="0">
            <a:spAutoFit/>
          </a:bodyPr>
          <a:lstStyle/>
          <a:p>
            <a:pPr marL="9525">
              <a:spcBef>
                <a:spcPts val="75"/>
              </a:spcBef>
            </a:pPr>
            <a:r>
              <a:rPr sz="2100" spc="124" dirty="0">
                <a:solidFill>
                  <a:srgbClr val="000000"/>
                </a:solidFill>
                <a:latin typeface="Trebuchet MS"/>
                <a:cs typeface="Trebuchet MS"/>
              </a:rPr>
              <a:t>BE</a:t>
            </a:r>
            <a:r>
              <a:rPr sz="2100" spc="34" dirty="0">
                <a:solidFill>
                  <a:srgbClr val="000000"/>
                </a:solidFill>
                <a:latin typeface="Trebuchet MS"/>
                <a:cs typeface="Trebuchet MS"/>
              </a:rPr>
              <a:t>R</a:t>
            </a:r>
            <a:r>
              <a:rPr sz="2100" spc="-15" dirty="0">
                <a:solidFill>
                  <a:srgbClr val="000000"/>
                </a:solidFill>
                <a:latin typeface="Trebuchet MS"/>
                <a:cs typeface="Trebuchet MS"/>
              </a:rPr>
              <a:t>T</a:t>
            </a:r>
            <a:endParaRPr sz="2100" dirty="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rgbClr val="898989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spcBef>
                <a:spcPts val="40"/>
              </a:spcBef>
            </a:pPr>
            <a:fld id="{81D60167-4931-47E6-BA6A-407CBD079E47}" type="slidenum">
              <a:rPr lang="en-US" smtClean="0"/>
              <a:pPr marL="38100">
                <a:spcBef>
                  <a:spcPts val="40"/>
                </a:spcBef>
              </a:pPr>
              <a:t>91</a:t>
            </a:fld>
            <a:endParaRPr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E3FB184-CB56-01DB-F739-859DFDD61D1B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object 8"/>
          <p:cNvSpPr txBox="1"/>
          <p:nvPr/>
        </p:nvSpPr>
        <p:spPr>
          <a:xfrm>
            <a:off x="1984296" y="2079879"/>
            <a:ext cx="5414486" cy="57644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800" spc="-49" dirty="0">
                <a:solidFill>
                  <a:srgbClr val="C00000"/>
                </a:solidFill>
                <a:latin typeface="Corbel" panose="020B0503020204020204" pitchFamily="34" charset="0"/>
                <a:ea typeface="Tahoma" panose="020B0604030504040204" pitchFamily="34" charset="0"/>
                <a:cs typeface="Microsoft Sans Serif"/>
              </a:rPr>
              <a:t>It’s</a:t>
            </a:r>
            <a:r>
              <a:rPr sz="1800" spc="19" dirty="0">
                <a:solidFill>
                  <a:srgbClr val="C00000"/>
                </a:solidFill>
                <a:latin typeface="Corbel" panose="020B0503020204020204" pitchFamily="34" charset="0"/>
                <a:ea typeface="Tahoma" panose="020B0604030504040204" pitchFamily="34" charset="0"/>
                <a:cs typeface="Microsoft Sans Serif"/>
              </a:rPr>
              <a:t> </a:t>
            </a:r>
            <a:r>
              <a:rPr sz="1800" spc="-68" dirty="0">
                <a:solidFill>
                  <a:srgbClr val="C00000"/>
                </a:solidFill>
                <a:latin typeface="Corbel" panose="020B0503020204020204" pitchFamily="34" charset="0"/>
                <a:ea typeface="Tahoma" panose="020B0604030504040204" pitchFamily="34" charset="0"/>
                <a:cs typeface="Microsoft Sans Serif"/>
              </a:rPr>
              <a:t>a</a:t>
            </a:r>
            <a:r>
              <a:rPr sz="1800" spc="19" dirty="0">
                <a:solidFill>
                  <a:srgbClr val="C00000"/>
                </a:solidFill>
                <a:latin typeface="Corbel" panose="020B0503020204020204" pitchFamily="34" charset="0"/>
                <a:ea typeface="Tahoma" panose="020B0604030504040204" pitchFamily="34" charset="0"/>
                <a:cs typeface="Microsoft Sans Serif"/>
              </a:rPr>
              <a:t> </a:t>
            </a:r>
            <a:r>
              <a:rPr sz="1800" spc="8" dirty="0">
                <a:solidFill>
                  <a:srgbClr val="C00000"/>
                </a:solidFill>
                <a:latin typeface="Corbel" panose="020B0503020204020204" pitchFamily="34" charset="0"/>
                <a:ea typeface="Tahoma" panose="020B0604030504040204" pitchFamily="34" charset="0"/>
                <a:cs typeface="Microsoft Sans Serif"/>
              </a:rPr>
              <a:t>language</a:t>
            </a:r>
            <a:r>
              <a:rPr sz="1800" spc="19" dirty="0">
                <a:solidFill>
                  <a:srgbClr val="C00000"/>
                </a:solidFill>
                <a:latin typeface="Corbel" panose="020B0503020204020204" pitchFamily="34" charset="0"/>
                <a:ea typeface="Tahoma" panose="020B0604030504040204" pitchFamily="34" charset="0"/>
                <a:cs typeface="Microsoft Sans Serif"/>
              </a:rPr>
              <a:t> </a:t>
            </a:r>
            <a:r>
              <a:rPr sz="1800" spc="41" dirty="0">
                <a:solidFill>
                  <a:srgbClr val="C00000"/>
                </a:solidFill>
                <a:latin typeface="Corbel" panose="020B0503020204020204" pitchFamily="34" charset="0"/>
                <a:ea typeface="Tahoma" panose="020B0604030504040204" pitchFamily="34" charset="0"/>
                <a:cs typeface="Microsoft Sans Serif"/>
              </a:rPr>
              <a:t>model</a:t>
            </a:r>
            <a:r>
              <a:rPr sz="1800" spc="15" dirty="0">
                <a:solidFill>
                  <a:srgbClr val="C00000"/>
                </a:solidFill>
                <a:latin typeface="Corbel" panose="020B0503020204020204" pitchFamily="34" charset="0"/>
                <a:ea typeface="Tahoma" panose="020B0604030504040204" pitchFamily="34" charset="0"/>
                <a:cs typeface="Microsoft Sans Serif"/>
              </a:rPr>
              <a:t> </a:t>
            </a:r>
            <a:r>
              <a:rPr sz="1800" spc="30" dirty="0">
                <a:solidFill>
                  <a:srgbClr val="C00000"/>
                </a:solidFill>
                <a:latin typeface="Corbel" panose="020B0503020204020204" pitchFamily="34" charset="0"/>
                <a:ea typeface="Tahoma" panose="020B0604030504040204" pitchFamily="34" charset="0"/>
                <a:cs typeface="Microsoft Sans Serif"/>
              </a:rPr>
              <a:t>that</a:t>
            </a:r>
            <a:r>
              <a:rPr sz="1800" spc="19" dirty="0">
                <a:solidFill>
                  <a:srgbClr val="C00000"/>
                </a:solidFill>
                <a:latin typeface="Corbel" panose="020B0503020204020204" pitchFamily="34" charset="0"/>
                <a:ea typeface="Tahoma" panose="020B0604030504040204" pitchFamily="34" charset="0"/>
                <a:cs typeface="Microsoft Sans Serif"/>
              </a:rPr>
              <a:t> </a:t>
            </a:r>
            <a:r>
              <a:rPr sz="1800" spc="15" dirty="0">
                <a:solidFill>
                  <a:srgbClr val="C00000"/>
                </a:solidFill>
                <a:latin typeface="Corbel" panose="020B0503020204020204" pitchFamily="34" charset="0"/>
                <a:ea typeface="Tahoma" panose="020B0604030504040204" pitchFamily="34" charset="0"/>
                <a:cs typeface="Microsoft Sans Serif"/>
              </a:rPr>
              <a:t>builds</a:t>
            </a:r>
            <a:r>
              <a:rPr sz="1800" spc="19" dirty="0">
                <a:solidFill>
                  <a:srgbClr val="C00000"/>
                </a:solidFill>
                <a:latin typeface="Corbel" panose="020B0503020204020204" pitchFamily="34" charset="0"/>
                <a:ea typeface="Tahoma" panose="020B0604030504040204" pitchFamily="34" charset="0"/>
                <a:cs typeface="Microsoft Sans Serif"/>
              </a:rPr>
              <a:t> </a:t>
            </a:r>
            <a:r>
              <a:rPr sz="1800" spc="-4" dirty="0">
                <a:solidFill>
                  <a:srgbClr val="C00000"/>
                </a:solidFill>
                <a:latin typeface="Corbel" panose="020B0503020204020204" pitchFamily="34" charset="0"/>
                <a:ea typeface="Tahoma" panose="020B0604030504040204" pitchFamily="34" charset="0"/>
                <a:cs typeface="Microsoft Sans Serif"/>
              </a:rPr>
              <a:t>rich</a:t>
            </a:r>
            <a:r>
              <a:rPr sz="1800" spc="19" dirty="0">
                <a:solidFill>
                  <a:srgbClr val="C00000"/>
                </a:solidFill>
                <a:latin typeface="Corbel" panose="020B0503020204020204" pitchFamily="34" charset="0"/>
                <a:ea typeface="Tahoma" panose="020B0604030504040204" pitchFamily="34" charset="0"/>
                <a:cs typeface="Microsoft Sans Serif"/>
              </a:rPr>
              <a:t> </a:t>
            </a:r>
            <a:r>
              <a:rPr sz="1800" spc="-4" dirty="0">
                <a:solidFill>
                  <a:srgbClr val="C00000"/>
                </a:solidFill>
                <a:latin typeface="Corbel" panose="020B0503020204020204" pitchFamily="34" charset="0"/>
                <a:ea typeface="Tahoma" panose="020B0604030504040204" pitchFamily="34" charset="0"/>
                <a:cs typeface="Microsoft Sans Serif"/>
              </a:rPr>
              <a:t>representations</a:t>
            </a:r>
            <a:endParaRPr lang="en-US" sz="1800" spc="-4" dirty="0">
              <a:solidFill>
                <a:srgbClr val="C00000"/>
              </a:solidFill>
              <a:latin typeface="Corbel" panose="020B0503020204020204" pitchFamily="34" charset="0"/>
              <a:ea typeface="Tahoma" panose="020B0604030504040204" pitchFamily="34" charset="0"/>
              <a:cs typeface="Microsoft Sans Serif"/>
            </a:endParaRPr>
          </a:p>
          <a:p>
            <a:pPr marL="9525">
              <a:spcBef>
                <a:spcPts val="75"/>
              </a:spcBef>
            </a:pPr>
            <a:r>
              <a:rPr lang="en-US" sz="1800" spc="-4" dirty="0">
                <a:solidFill>
                  <a:srgbClr val="C00000"/>
                </a:solidFill>
                <a:latin typeface="Corbel" panose="020B0503020204020204" pitchFamily="34" charset="0"/>
                <a:ea typeface="Tahoma" panose="020B0604030504040204" pitchFamily="34" charset="0"/>
                <a:cs typeface="Microsoft Sans Serif"/>
              </a:rPr>
              <a:t>via self-supervised learning (pre-training)</a:t>
            </a:r>
            <a:endParaRPr sz="1800" dirty="0">
              <a:latin typeface="Corbel" panose="020B0503020204020204" pitchFamily="34" charset="0"/>
              <a:ea typeface="Tahoma" panose="020B0604030504040204" pitchFamily="34" charset="0"/>
              <a:cs typeface="Microsoft Sans Serif"/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6A0BC-C360-7DD0-2CEA-C38E9436F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BERT: Architecture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A117A0-4485-230A-7D11-BB43A0049A6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3919" y="1168015"/>
            <a:ext cx="8085415" cy="3077573"/>
          </a:xfrm>
        </p:spPr>
        <p:txBody>
          <a:bodyPr/>
          <a:lstStyle/>
          <a:p>
            <a:r>
              <a:rPr lang="en-US" dirty="0"/>
              <a:t>Stacks of Transformer encoders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873F94-EC48-7A41-B259-1B13CE0866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261" r="18697"/>
          <a:stretch/>
        </p:blipFill>
        <p:spPr>
          <a:xfrm>
            <a:off x="664027" y="1532434"/>
            <a:ext cx="5048709" cy="3264013"/>
          </a:xfrm>
          <a:prstGeom prst="rect">
            <a:avLst/>
          </a:prstGeom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27EAD8C6-4D3A-DE11-E6CA-11E98AC4DD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9" t="36508" r="51054" b="-1"/>
          <a:stretch/>
        </p:blipFill>
        <p:spPr>
          <a:xfrm>
            <a:off x="6659244" y="1017725"/>
            <a:ext cx="1752600" cy="3265714"/>
          </a:xfrm>
          <a:prstGeom prst="rect">
            <a:avLst/>
          </a:prstGeom>
        </p:spPr>
      </p:pic>
      <p:sp>
        <p:nvSpPr>
          <p:cNvPr id="7" name="Google Shape;138;g1501cc781cf_0_0">
            <a:extLst>
              <a:ext uri="{FF2B5EF4-FFF2-40B4-BE49-F238E27FC236}">
                <a16:creationId xmlns:a16="http://schemas.microsoft.com/office/drawing/2014/main" id="{B69B025C-91FB-A877-637F-9FC498D97311}"/>
              </a:ext>
            </a:extLst>
          </p:cNvPr>
          <p:cNvSpPr txBox="1"/>
          <p:nvPr/>
        </p:nvSpPr>
        <p:spPr>
          <a:xfrm>
            <a:off x="471600" y="4871236"/>
            <a:ext cx="82008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" sz="900" dirty="0">
                <a:latin typeface="Corbel"/>
                <a:ea typeface="Corbel"/>
                <a:cs typeface="Corbel"/>
                <a:sym typeface="Corbel"/>
                <a:hlinkClick r:id="rId4"/>
              </a:rPr>
              <a:t>BERT: Pre-training of Deep Bidirectional Transformers for Language Understanding, Devlin et al. 2018</a:t>
            </a: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]</a:t>
            </a:r>
            <a:endParaRPr sz="900" dirty="0"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51519614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6A0BC-C360-7DD0-2CEA-C38E9436F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BERT: Architecture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A117A0-4485-230A-7D11-BB43A0049A6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Model output dimension: 512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93E9CC-75AF-ECC1-716A-0EDA4C3640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13" r="18563" b="7483"/>
          <a:stretch/>
        </p:blipFill>
        <p:spPr>
          <a:xfrm>
            <a:off x="758761" y="1779816"/>
            <a:ext cx="5137431" cy="2966356"/>
          </a:xfrm>
          <a:prstGeom prst="rect">
            <a:avLst/>
          </a:prstGeom>
        </p:spPr>
      </p:pic>
      <p:sp>
        <p:nvSpPr>
          <p:cNvPr id="8" name="Google Shape;138;g1501cc781cf_0_0">
            <a:extLst>
              <a:ext uri="{FF2B5EF4-FFF2-40B4-BE49-F238E27FC236}">
                <a16:creationId xmlns:a16="http://schemas.microsoft.com/office/drawing/2014/main" id="{4DB90963-311B-D266-3F8D-FEB911BD0A65}"/>
              </a:ext>
            </a:extLst>
          </p:cNvPr>
          <p:cNvSpPr txBox="1"/>
          <p:nvPr/>
        </p:nvSpPr>
        <p:spPr>
          <a:xfrm>
            <a:off x="471600" y="4871236"/>
            <a:ext cx="82008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" sz="900" dirty="0">
                <a:latin typeface="Corbel"/>
                <a:ea typeface="Corbel"/>
                <a:cs typeface="Corbel"/>
                <a:sym typeface="Corbel"/>
                <a:hlinkClick r:id="rId3"/>
              </a:rPr>
              <a:t>BERT: Pre-training of Deep Bidirectional Transformers for Language Understanding, Devlin et al. 2018</a:t>
            </a: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]</a:t>
            </a:r>
            <a:endParaRPr sz="900" dirty="0"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9D3A48D4-E05D-0AE1-1B6A-BC9A93430E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9" t="36508" r="51054" b="-1"/>
          <a:stretch/>
        </p:blipFill>
        <p:spPr>
          <a:xfrm>
            <a:off x="6659244" y="1017725"/>
            <a:ext cx="1752600" cy="326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07382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76157" y="1575976"/>
            <a:ext cx="2743676" cy="2899409"/>
            <a:chOff x="1701542" y="2101301"/>
            <a:chExt cx="3658235" cy="3865879"/>
          </a:xfrm>
        </p:grpSpPr>
        <p:sp>
          <p:nvSpPr>
            <p:cNvPr id="3" name="object 3"/>
            <p:cNvSpPr/>
            <p:nvPr/>
          </p:nvSpPr>
          <p:spPr>
            <a:xfrm>
              <a:off x="1719004" y="2118763"/>
              <a:ext cx="3623310" cy="3680460"/>
            </a:xfrm>
            <a:custGeom>
              <a:avLst/>
              <a:gdLst/>
              <a:ahLst/>
              <a:cxnLst/>
              <a:rect l="l" t="t" r="r" b="b"/>
              <a:pathLst>
                <a:path w="3623310" h="3680460">
                  <a:moveTo>
                    <a:pt x="3623313" y="0"/>
                  </a:moveTo>
                  <a:lnTo>
                    <a:pt x="0" y="0"/>
                  </a:lnTo>
                  <a:lnTo>
                    <a:pt x="0" y="3680365"/>
                  </a:lnTo>
                  <a:lnTo>
                    <a:pt x="3623313" y="3680365"/>
                  </a:lnTo>
                  <a:lnTo>
                    <a:pt x="3623313" y="0"/>
                  </a:lnTo>
                  <a:close/>
                </a:path>
              </a:pathLst>
            </a:custGeom>
            <a:solidFill>
              <a:srgbClr val="FFF2CC"/>
            </a:solidFill>
          </p:spPr>
          <p:txBody>
            <a:bodyPr wrap="square" lIns="0" tIns="0" rIns="0" bIns="0" rtlCol="0"/>
            <a:lstStyle/>
            <a:p>
              <a:endParaRPr sz="105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1719004" y="2118763"/>
              <a:ext cx="3623310" cy="3680460"/>
            </a:xfrm>
            <a:custGeom>
              <a:avLst/>
              <a:gdLst/>
              <a:ahLst/>
              <a:cxnLst/>
              <a:rect l="l" t="t" r="r" b="b"/>
              <a:pathLst>
                <a:path w="3623310" h="3680460">
                  <a:moveTo>
                    <a:pt x="0" y="0"/>
                  </a:moveTo>
                  <a:lnTo>
                    <a:pt x="3623314" y="0"/>
                  </a:lnTo>
                  <a:lnTo>
                    <a:pt x="3623314" y="3680365"/>
                  </a:lnTo>
                  <a:lnTo>
                    <a:pt x="0" y="3680365"/>
                  </a:lnTo>
                  <a:lnTo>
                    <a:pt x="0" y="0"/>
                  </a:lnTo>
                  <a:close/>
                </a:path>
              </a:pathLst>
            </a:custGeom>
            <a:ln w="349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1894760" y="4966945"/>
              <a:ext cx="3307715" cy="546735"/>
            </a:xfrm>
            <a:custGeom>
              <a:avLst/>
              <a:gdLst/>
              <a:ahLst/>
              <a:cxnLst/>
              <a:rect l="l" t="t" r="r" b="b"/>
              <a:pathLst>
                <a:path w="3307715" h="546735">
                  <a:moveTo>
                    <a:pt x="3307377" y="0"/>
                  </a:moveTo>
                  <a:lnTo>
                    <a:pt x="0" y="0"/>
                  </a:lnTo>
                  <a:lnTo>
                    <a:pt x="0" y="546375"/>
                  </a:lnTo>
                  <a:lnTo>
                    <a:pt x="3307377" y="546375"/>
                  </a:lnTo>
                  <a:lnTo>
                    <a:pt x="3307377" y="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>
              <a:endParaRPr sz="105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1894760" y="4966945"/>
              <a:ext cx="3307715" cy="546735"/>
            </a:xfrm>
            <a:custGeom>
              <a:avLst/>
              <a:gdLst/>
              <a:ahLst/>
              <a:cxnLst/>
              <a:rect l="l" t="t" r="r" b="b"/>
              <a:pathLst>
                <a:path w="3307715" h="546735">
                  <a:moveTo>
                    <a:pt x="0" y="0"/>
                  </a:moveTo>
                  <a:lnTo>
                    <a:pt x="3307377" y="0"/>
                  </a:lnTo>
                  <a:lnTo>
                    <a:pt x="3307377" y="546376"/>
                  </a:lnTo>
                  <a:lnTo>
                    <a:pt x="0" y="546376"/>
                  </a:lnTo>
                  <a:lnTo>
                    <a:pt x="0" y="0"/>
                  </a:lnTo>
                  <a:close/>
                </a:path>
              </a:pathLst>
            </a:custGeom>
            <a:ln w="349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2033317" y="5566873"/>
              <a:ext cx="173355" cy="400685"/>
            </a:xfrm>
            <a:custGeom>
              <a:avLst/>
              <a:gdLst/>
              <a:ahLst/>
              <a:cxnLst/>
              <a:rect l="l" t="t" r="r" b="b"/>
              <a:pathLst>
                <a:path w="173355" h="400685">
                  <a:moveTo>
                    <a:pt x="86553" y="0"/>
                  </a:moveTo>
                  <a:lnTo>
                    <a:pt x="0" y="120521"/>
                  </a:lnTo>
                  <a:lnTo>
                    <a:pt x="62687" y="120521"/>
                  </a:lnTo>
                  <a:lnTo>
                    <a:pt x="62687" y="400110"/>
                  </a:lnTo>
                  <a:lnTo>
                    <a:pt x="110418" y="400110"/>
                  </a:lnTo>
                  <a:lnTo>
                    <a:pt x="110418" y="120521"/>
                  </a:lnTo>
                  <a:lnTo>
                    <a:pt x="173106" y="120521"/>
                  </a:lnTo>
                  <a:lnTo>
                    <a:pt x="86553" y="0"/>
                  </a:lnTo>
                  <a:close/>
                </a:path>
              </a:pathLst>
            </a:custGeom>
            <a:solidFill>
              <a:srgbClr val="404040"/>
            </a:solidFill>
          </p:spPr>
          <p:txBody>
            <a:bodyPr wrap="square" lIns="0" tIns="0" rIns="0" bIns="0" rtlCol="0"/>
            <a:lstStyle/>
            <a:p>
              <a:endParaRPr sz="105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254538" y="4487952"/>
            <a:ext cx="587216" cy="495970"/>
          </a:xfrm>
          <a:prstGeom prst="rect">
            <a:avLst/>
          </a:prstGeom>
        </p:spPr>
        <p:txBody>
          <a:bodyPr vert="horz" wrap="square" lIns="0" tIns="31433" rIns="0" bIns="0" rtlCol="0">
            <a:spAutoFit/>
          </a:bodyPr>
          <a:lstStyle/>
          <a:p>
            <a:pPr marL="28575">
              <a:spcBef>
                <a:spcPts val="248"/>
              </a:spcBef>
            </a:pPr>
            <a:r>
              <a:rPr sz="1350" spc="120" dirty="0">
                <a:latin typeface="Trebuchet MS"/>
                <a:ea typeface="Tahoma" panose="020B0604030504040204" pitchFamily="34" charset="0"/>
                <a:cs typeface="Trebuchet MS"/>
              </a:rPr>
              <a:t>&lt;CLS&gt;</a:t>
            </a:r>
            <a:endParaRPr sz="1350" dirty="0">
              <a:latin typeface="Trebuchet MS"/>
              <a:ea typeface="Tahoma" panose="020B0604030504040204" pitchFamily="34" charset="0"/>
              <a:cs typeface="Trebuchet MS"/>
            </a:endParaRPr>
          </a:p>
          <a:p>
            <a:pPr marL="240030">
              <a:spcBef>
                <a:spcPts val="191"/>
              </a:spcBef>
            </a:pPr>
            <a:r>
              <a:rPr sz="1500" spc="26" dirty="0">
                <a:solidFill>
                  <a:srgbClr val="0070C0"/>
                </a:solidFill>
                <a:latin typeface="Trebuchet MS"/>
                <a:ea typeface="Tahoma" panose="020B0604030504040204" pitchFamily="34" charset="0"/>
                <a:cs typeface="Trebuchet MS"/>
              </a:rPr>
              <a:t>x</a:t>
            </a:r>
            <a:r>
              <a:rPr sz="1463" spc="39" baseline="-17094" dirty="0">
                <a:solidFill>
                  <a:srgbClr val="0070C0"/>
                </a:solidFill>
                <a:latin typeface="Trebuchet MS"/>
                <a:ea typeface="Tahoma" panose="020B0604030504040204" pitchFamily="34" charset="0"/>
                <a:cs typeface="Trebuchet MS"/>
              </a:rPr>
              <a:t>1</a:t>
            </a:r>
            <a:endParaRPr sz="1463" baseline="-17094" dirty="0">
              <a:latin typeface="Trebuchet MS"/>
              <a:ea typeface="Tahoma" panose="020B0604030504040204" pitchFamily="34" charset="0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709055" y="4465777"/>
            <a:ext cx="1191101" cy="502221"/>
          </a:xfrm>
          <a:prstGeom prst="rect">
            <a:avLst/>
          </a:prstGeom>
        </p:spPr>
        <p:txBody>
          <a:bodyPr vert="horz" wrap="square" lIns="0" tIns="37624" rIns="0" bIns="0" rtlCol="0">
            <a:spAutoFit/>
          </a:bodyPr>
          <a:lstStyle/>
          <a:p>
            <a:pPr marL="38100">
              <a:spcBef>
                <a:spcPts val="296"/>
              </a:spcBef>
              <a:tabLst>
                <a:tab pos="840581" algn="l"/>
              </a:tabLst>
            </a:pPr>
            <a:r>
              <a:rPr sz="1350" strike="sngStrike" dirty="0">
                <a:latin typeface="Trebuchet MS"/>
                <a:ea typeface="Tahoma" panose="020B0604030504040204" pitchFamily="34" charset="0"/>
                <a:cs typeface="Trebuchet MS"/>
              </a:rPr>
              <a:t>brown</a:t>
            </a:r>
            <a:r>
              <a:rPr sz="1350" dirty="0">
                <a:latin typeface="Trebuchet MS"/>
                <a:ea typeface="Tahoma" panose="020B0604030504040204" pitchFamily="34" charset="0"/>
                <a:cs typeface="Trebuchet MS"/>
              </a:rPr>
              <a:t>	</a:t>
            </a:r>
            <a:r>
              <a:rPr sz="2025" spc="146" baseline="1543" dirty="0">
                <a:latin typeface="Trebuchet MS"/>
                <a:ea typeface="Tahoma" panose="020B0604030504040204" pitchFamily="34" charset="0"/>
                <a:cs typeface="Trebuchet MS"/>
              </a:rPr>
              <a:t>dog</a:t>
            </a:r>
            <a:endParaRPr sz="2025" baseline="1543" dirty="0">
              <a:latin typeface="Trebuchet MS"/>
              <a:ea typeface="Tahoma" panose="020B0604030504040204" pitchFamily="34" charset="0"/>
              <a:cs typeface="Trebuchet MS"/>
            </a:endParaRPr>
          </a:p>
          <a:p>
            <a:pPr marL="146209">
              <a:spcBef>
                <a:spcPts val="244"/>
              </a:spcBef>
              <a:tabLst>
                <a:tab pos="957739" algn="l"/>
              </a:tabLst>
            </a:pPr>
            <a:r>
              <a:rPr sz="1500" spc="26" dirty="0">
                <a:solidFill>
                  <a:srgbClr val="0070C0"/>
                </a:solidFill>
                <a:latin typeface="Trebuchet MS"/>
                <a:ea typeface="Tahoma" panose="020B0604030504040204" pitchFamily="34" charset="0"/>
                <a:cs typeface="Trebuchet MS"/>
              </a:rPr>
              <a:t>x</a:t>
            </a:r>
            <a:r>
              <a:rPr sz="1463" spc="39" baseline="-17094" dirty="0">
                <a:solidFill>
                  <a:srgbClr val="0070C0"/>
                </a:solidFill>
                <a:latin typeface="Trebuchet MS"/>
                <a:ea typeface="Tahoma" panose="020B0604030504040204" pitchFamily="34" charset="0"/>
                <a:cs typeface="Trebuchet MS"/>
              </a:rPr>
              <a:t>3	</a:t>
            </a:r>
            <a:r>
              <a:rPr sz="1500" spc="26" dirty="0">
                <a:solidFill>
                  <a:srgbClr val="0070C0"/>
                </a:solidFill>
                <a:latin typeface="Trebuchet MS"/>
                <a:ea typeface="Tahoma" panose="020B0604030504040204" pitchFamily="34" charset="0"/>
                <a:cs typeface="Trebuchet MS"/>
              </a:rPr>
              <a:t>x</a:t>
            </a:r>
            <a:r>
              <a:rPr sz="1463" spc="39" baseline="-17094" dirty="0">
                <a:solidFill>
                  <a:srgbClr val="0070C0"/>
                </a:solidFill>
                <a:latin typeface="Trebuchet MS"/>
                <a:ea typeface="Tahoma" panose="020B0604030504040204" pitchFamily="34" charset="0"/>
                <a:cs typeface="Trebuchet MS"/>
              </a:rPr>
              <a:t>4</a:t>
            </a:r>
            <a:endParaRPr sz="1463" baseline="-17094" dirty="0">
              <a:latin typeface="Trebuchet MS"/>
              <a:ea typeface="Tahoma" panose="020B0604030504040204" pitchFamily="34" charset="0"/>
              <a:cs typeface="Trebuchet MS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414711" y="2927138"/>
            <a:ext cx="2506980" cy="1537335"/>
            <a:chOff x="1886281" y="3902850"/>
            <a:chExt cx="3342640" cy="2049780"/>
          </a:xfrm>
        </p:grpSpPr>
        <p:sp>
          <p:nvSpPr>
            <p:cNvPr id="11" name="object 11"/>
            <p:cNvSpPr/>
            <p:nvPr/>
          </p:nvSpPr>
          <p:spPr>
            <a:xfrm>
              <a:off x="2790278" y="5524880"/>
              <a:ext cx="2335530" cy="427990"/>
            </a:xfrm>
            <a:custGeom>
              <a:avLst/>
              <a:gdLst/>
              <a:ahLst/>
              <a:cxnLst/>
              <a:rect l="l" t="t" r="r" b="b"/>
              <a:pathLst>
                <a:path w="2335529" h="427989">
                  <a:moveTo>
                    <a:pt x="173101" y="147891"/>
                  </a:moveTo>
                  <a:lnTo>
                    <a:pt x="86550" y="27381"/>
                  </a:lnTo>
                  <a:lnTo>
                    <a:pt x="0" y="147891"/>
                  </a:lnTo>
                  <a:lnTo>
                    <a:pt x="62687" y="147891"/>
                  </a:lnTo>
                  <a:lnTo>
                    <a:pt x="62687" y="427482"/>
                  </a:lnTo>
                  <a:lnTo>
                    <a:pt x="110413" y="427482"/>
                  </a:lnTo>
                  <a:lnTo>
                    <a:pt x="110413" y="147891"/>
                  </a:lnTo>
                  <a:lnTo>
                    <a:pt x="173101" y="147891"/>
                  </a:lnTo>
                  <a:close/>
                </a:path>
                <a:path w="2335529" h="427989">
                  <a:moveTo>
                    <a:pt x="1238834" y="120523"/>
                  </a:moveTo>
                  <a:lnTo>
                    <a:pt x="1152283" y="0"/>
                  </a:lnTo>
                  <a:lnTo>
                    <a:pt x="1065720" y="120523"/>
                  </a:lnTo>
                  <a:lnTo>
                    <a:pt x="1128407" y="120523"/>
                  </a:lnTo>
                  <a:lnTo>
                    <a:pt x="1128407" y="400113"/>
                  </a:lnTo>
                  <a:lnTo>
                    <a:pt x="1176147" y="400113"/>
                  </a:lnTo>
                  <a:lnTo>
                    <a:pt x="1176147" y="120523"/>
                  </a:lnTo>
                  <a:lnTo>
                    <a:pt x="1238834" y="120523"/>
                  </a:lnTo>
                  <a:close/>
                </a:path>
                <a:path w="2335529" h="427989">
                  <a:moveTo>
                    <a:pt x="2334971" y="140881"/>
                  </a:moveTo>
                  <a:lnTo>
                    <a:pt x="2248420" y="20358"/>
                  </a:lnTo>
                  <a:lnTo>
                    <a:pt x="2161857" y="140881"/>
                  </a:lnTo>
                  <a:lnTo>
                    <a:pt x="2224544" y="140881"/>
                  </a:lnTo>
                  <a:lnTo>
                    <a:pt x="2224544" y="420458"/>
                  </a:lnTo>
                  <a:lnTo>
                    <a:pt x="2272284" y="420458"/>
                  </a:lnTo>
                  <a:lnTo>
                    <a:pt x="2272284" y="140881"/>
                  </a:lnTo>
                  <a:lnTo>
                    <a:pt x="2334971" y="140881"/>
                  </a:lnTo>
                  <a:close/>
                </a:path>
              </a:pathLst>
            </a:custGeom>
            <a:solidFill>
              <a:srgbClr val="404040"/>
            </a:solidFill>
          </p:spPr>
          <p:txBody>
            <a:bodyPr wrap="square" lIns="0" tIns="0" rIns="0" bIns="0" rtlCol="0"/>
            <a:lstStyle/>
            <a:p>
              <a:endParaRPr sz="105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1903743" y="3920313"/>
              <a:ext cx="3307715" cy="546735"/>
            </a:xfrm>
            <a:custGeom>
              <a:avLst/>
              <a:gdLst/>
              <a:ahLst/>
              <a:cxnLst/>
              <a:rect l="l" t="t" r="r" b="b"/>
              <a:pathLst>
                <a:path w="3307715" h="546735">
                  <a:moveTo>
                    <a:pt x="3307377" y="0"/>
                  </a:moveTo>
                  <a:lnTo>
                    <a:pt x="0" y="0"/>
                  </a:lnTo>
                  <a:lnTo>
                    <a:pt x="0" y="546376"/>
                  </a:lnTo>
                  <a:lnTo>
                    <a:pt x="3307377" y="546376"/>
                  </a:lnTo>
                  <a:lnTo>
                    <a:pt x="3307377" y="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>
              <a:endParaRPr sz="105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1903743" y="3920313"/>
              <a:ext cx="3307715" cy="546735"/>
            </a:xfrm>
            <a:custGeom>
              <a:avLst/>
              <a:gdLst/>
              <a:ahLst/>
              <a:cxnLst/>
              <a:rect l="l" t="t" r="r" b="b"/>
              <a:pathLst>
                <a:path w="3307715" h="546735">
                  <a:moveTo>
                    <a:pt x="0" y="0"/>
                  </a:moveTo>
                  <a:lnTo>
                    <a:pt x="3307377" y="0"/>
                  </a:lnTo>
                  <a:lnTo>
                    <a:pt x="3307377" y="546376"/>
                  </a:lnTo>
                  <a:lnTo>
                    <a:pt x="0" y="546376"/>
                  </a:lnTo>
                  <a:lnTo>
                    <a:pt x="0" y="0"/>
                  </a:lnTo>
                  <a:close/>
                </a:path>
              </a:pathLst>
            </a:custGeom>
            <a:ln w="349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2042299" y="4478248"/>
              <a:ext cx="3092450" cy="442595"/>
            </a:xfrm>
            <a:custGeom>
              <a:avLst/>
              <a:gdLst/>
              <a:ahLst/>
              <a:cxnLst/>
              <a:rect l="l" t="t" r="r" b="b"/>
              <a:pathLst>
                <a:path w="3092450" h="442595">
                  <a:moveTo>
                    <a:pt x="173101" y="162521"/>
                  </a:moveTo>
                  <a:lnTo>
                    <a:pt x="86550" y="41998"/>
                  </a:lnTo>
                  <a:lnTo>
                    <a:pt x="0" y="162521"/>
                  </a:lnTo>
                  <a:lnTo>
                    <a:pt x="62687" y="162521"/>
                  </a:lnTo>
                  <a:lnTo>
                    <a:pt x="62687" y="442112"/>
                  </a:lnTo>
                  <a:lnTo>
                    <a:pt x="110413" y="442112"/>
                  </a:lnTo>
                  <a:lnTo>
                    <a:pt x="110413" y="162521"/>
                  </a:lnTo>
                  <a:lnTo>
                    <a:pt x="173101" y="162521"/>
                  </a:lnTo>
                  <a:close/>
                </a:path>
                <a:path w="3092450" h="442595">
                  <a:moveTo>
                    <a:pt x="930071" y="147891"/>
                  </a:moveTo>
                  <a:lnTo>
                    <a:pt x="843508" y="27381"/>
                  </a:lnTo>
                  <a:lnTo>
                    <a:pt x="756958" y="147891"/>
                  </a:lnTo>
                  <a:lnTo>
                    <a:pt x="819645" y="147891"/>
                  </a:lnTo>
                  <a:lnTo>
                    <a:pt x="819645" y="427482"/>
                  </a:lnTo>
                  <a:lnTo>
                    <a:pt x="867384" y="427482"/>
                  </a:lnTo>
                  <a:lnTo>
                    <a:pt x="867384" y="147891"/>
                  </a:lnTo>
                  <a:lnTo>
                    <a:pt x="930071" y="147891"/>
                  </a:lnTo>
                  <a:close/>
                </a:path>
                <a:path w="3092450" h="442595">
                  <a:moveTo>
                    <a:pt x="1995792" y="120523"/>
                  </a:moveTo>
                  <a:lnTo>
                    <a:pt x="1909241" y="0"/>
                  </a:lnTo>
                  <a:lnTo>
                    <a:pt x="1822691" y="120523"/>
                  </a:lnTo>
                  <a:lnTo>
                    <a:pt x="1885378" y="120523"/>
                  </a:lnTo>
                  <a:lnTo>
                    <a:pt x="1885378" y="400113"/>
                  </a:lnTo>
                  <a:lnTo>
                    <a:pt x="1933105" y="400113"/>
                  </a:lnTo>
                  <a:lnTo>
                    <a:pt x="1933105" y="120523"/>
                  </a:lnTo>
                  <a:lnTo>
                    <a:pt x="1995792" y="120523"/>
                  </a:lnTo>
                  <a:close/>
                </a:path>
                <a:path w="3092450" h="442595">
                  <a:moveTo>
                    <a:pt x="3091929" y="140881"/>
                  </a:moveTo>
                  <a:lnTo>
                    <a:pt x="3005378" y="20358"/>
                  </a:lnTo>
                  <a:lnTo>
                    <a:pt x="2918828" y="140881"/>
                  </a:lnTo>
                  <a:lnTo>
                    <a:pt x="2981515" y="140881"/>
                  </a:lnTo>
                  <a:lnTo>
                    <a:pt x="2981515" y="420458"/>
                  </a:lnTo>
                  <a:lnTo>
                    <a:pt x="3029242" y="420458"/>
                  </a:lnTo>
                  <a:lnTo>
                    <a:pt x="3029242" y="140881"/>
                  </a:lnTo>
                  <a:lnTo>
                    <a:pt x="3091929" y="140881"/>
                  </a:lnTo>
                  <a:close/>
                </a:path>
              </a:pathLst>
            </a:custGeom>
            <a:solidFill>
              <a:srgbClr val="404040"/>
            </a:solidFill>
          </p:spPr>
          <p:txBody>
            <a:bodyPr wrap="square" lIns="0" tIns="0" rIns="0" bIns="0" rtlCol="0"/>
            <a:lstStyle/>
            <a:p>
              <a:endParaRPr sz="105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1961828" y="3749510"/>
            <a:ext cx="1231106" cy="305853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74295" rIns="0" bIns="0" rtlCol="0">
            <a:spAutoFit/>
          </a:bodyPr>
          <a:lstStyle/>
          <a:p>
            <a:pPr marL="136684">
              <a:spcBef>
                <a:spcPts val="585"/>
              </a:spcBef>
            </a:pPr>
            <a:r>
              <a:rPr sz="1500" spc="23" dirty="0">
                <a:solidFill>
                  <a:srgbClr val="D9D9D9"/>
                </a:solidFill>
                <a:latin typeface="Trebuchet MS"/>
                <a:ea typeface="Tahoma" panose="020B0604030504040204" pitchFamily="34" charset="0"/>
                <a:cs typeface="Trebuchet MS"/>
              </a:rPr>
              <a:t>Encoder</a:t>
            </a:r>
            <a:r>
              <a:rPr sz="1500" spc="-94" dirty="0">
                <a:solidFill>
                  <a:srgbClr val="D9D9D9"/>
                </a:solidFill>
                <a:latin typeface="Trebuchet MS"/>
                <a:ea typeface="Tahoma" panose="020B0604030504040204" pitchFamily="34" charset="0"/>
                <a:cs typeface="Trebuchet MS"/>
              </a:rPr>
              <a:t> </a:t>
            </a:r>
            <a:r>
              <a:rPr sz="1500" spc="-11" dirty="0">
                <a:solidFill>
                  <a:srgbClr val="D9D9D9"/>
                </a:solidFill>
                <a:latin typeface="Trebuchet MS"/>
                <a:ea typeface="Tahoma" panose="020B0604030504040204" pitchFamily="34" charset="0"/>
                <a:cs typeface="Trebuchet MS"/>
              </a:rPr>
              <a:t>#1</a:t>
            </a:r>
            <a:endParaRPr sz="1500" dirty="0">
              <a:latin typeface="Trebuchet MS"/>
              <a:ea typeface="Tahoma" panose="020B0604030504040204" pitchFamily="34" charset="0"/>
              <a:cs typeface="Trebuchet M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968566" y="2964535"/>
            <a:ext cx="1231106" cy="306334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74771" rIns="0" bIns="0" rtlCol="0">
            <a:spAutoFit/>
          </a:bodyPr>
          <a:lstStyle/>
          <a:p>
            <a:pPr marL="136684">
              <a:spcBef>
                <a:spcPts val="589"/>
              </a:spcBef>
            </a:pPr>
            <a:r>
              <a:rPr sz="1500" spc="23" dirty="0">
                <a:solidFill>
                  <a:srgbClr val="D9D9D9"/>
                </a:solidFill>
                <a:latin typeface="Trebuchet MS"/>
                <a:ea typeface="Tahoma" panose="020B0604030504040204" pitchFamily="34" charset="0"/>
                <a:cs typeface="Trebuchet MS"/>
              </a:rPr>
              <a:t>Encoder</a:t>
            </a:r>
            <a:r>
              <a:rPr sz="1500" spc="-94" dirty="0">
                <a:solidFill>
                  <a:srgbClr val="D9D9D9"/>
                </a:solidFill>
                <a:latin typeface="Trebuchet MS"/>
                <a:ea typeface="Tahoma" panose="020B0604030504040204" pitchFamily="34" charset="0"/>
                <a:cs typeface="Trebuchet MS"/>
              </a:rPr>
              <a:t> </a:t>
            </a:r>
            <a:r>
              <a:rPr sz="1500" spc="-11" dirty="0">
                <a:solidFill>
                  <a:srgbClr val="D9D9D9"/>
                </a:solidFill>
                <a:latin typeface="Trebuchet MS"/>
                <a:ea typeface="Tahoma" panose="020B0604030504040204" pitchFamily="34" charset="0"/>
                <a:cs typeface="Trebuchet MS"/>
              </a:rPr>
              <a:t>#2</a:t>
            </a:r>
            <a:endParaRPr sz="1500" dirty="0">
              <a:latin typeface="Trebuchet MS"/>
              <a:ea typeface="Tahoma" panose="020B0604030504040204" pitchFamily="34" charset="0"/>
              <a:cs typeface="Trebuchet MS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1407973" y="1686755"/>
            <a:ext cx="2506980" cy="763429"/>
            <a:chOff x="1877297" y="2249006"/>
            <a:chExt cx="3342640" cy="1017905"/>
          </a:xfrm>
        </p:grpSpPr>
        <p:sp>
          <p:nvSpPr>
            <p:cNvPr id="19" name="object 19"/>
            <p:cNvSpPr/>
            <p:nvPr/>
          </p:nvSpPr>
          <p:spPr>
            <a:xfrm>
              <a:off x="1894759" y="2266468"/>
              <a:ext cx="3307715" cy="546735"/>
            </a:xfrm>
            <a:custGeom>
              <a:avLst/>
              <a:gdLst/>
              <a:ahLst/>
              <a:cxnLst/>
              <a:rect l="l" t="t" r="r" b="b"/>
              <a:pathLst>
                <a:path w="3307715" h="546735">
                  <a:moveTo>
                    <a:pt x="3307377" y="0"/>
                  </a:moveTo>
                  <a:lnTo>
                    <a:pt x="0" y="0"/>
                  </a:lnTo>
                  <a:lnTo>
                    <a:pt x="0" y="546375"/>
                  </a:lnTo>
                  <a:lnTo>
                    <a:pt x="3307377" y="546375"/>
                  </a:lnTo>
                  <a:lnTo>
                    <a:pt x="3307377" y="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>
              <a:endParaRPr sz="105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1894759" y="2266468"/>
              <a:ext cx="3307715" cy="546735"/>
            </a:xfrm>
            <a:custGeom>
              <a:avLst/>
              <a:gdLst/>
              <a:ahLst/>
              <a:cxnLst/>
              <a:rect l="l" t="t" r="r" b="b"/>
              <a:pathLst>
                <a:path w="3307715" h="546735">
                  <a:moveTo>
                    <a:pt x="0" y="0"/>
                  </a:moveTo>
                  <a:lnTo>
                    <a:pt x="3307377" y="0"/>
                  </a:lnTo>
                  <a:lnTo>
                    <a:pt x="3307377" y="546376"/>
                  </a:lnTo>
                  <a:lnTo>
                    <a:pt x="0" y="546376"/>
                  </a:lnTo>
                  <a:lnTo>
                    <a:pt x="0" y="0"/>
                  </a:lnTo>
                  <a:close/>
                </a:path>
              </a:pathLst>
            </a:custGeom>
            <a:ln w="349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2033308" y="2824403"/>
              <a:ext cx="3092450" cy="442595"/>
            </a:xfrm>
            <a:custGeom>
              <a:avLst/>
              <a:gdLst/>
              <a:ahLst/>
              <a:cxnLst/>
              <a:rect l="l" t="t" r="r" b="b"/>
              <a:pathLst>
                <a:path w="3092450" h="442595">
                  <a:moveTo>
                    <a:pt x="173113" y="162521"/>
                  </a:moveTo>
                  <a:lnTo>
                    <a:pt x="86550" y="41998"/>
                  </a:lnTo>
                  <a:lnTo>
                    <a:pt x="0" y="162521"/>
                  </a:lnTo>
                  <a:lnTo>
                    <a:pt x="62687" y="162521"/>
                  </a:lnTo>
                  <a:lnTo>
                    <a:pt x="62687" y="442112"/>
                  </a:lnTo>
                  <a:lnTo>
                    <a:pt x="110426" y="442112"/>
                  </a:lnTo>
                  <a:lnTo>
                    <a:pt x="110426" y="162521"/>
                  </a:lnTo>
                  <a:lnTo>
                    <a:pt x="173113" y="162521"/>
                  </a:lnTo>
                  <a:close/>
                </a:path>
                <a:path w="3092450" h="442595">
                  <a:moveTo>
                    <a:pt x="930071" y="147891"/>
                  </a:moveTo>
                  <a:lnTo>
                    <a:pt x="843521" y="27381"/>
                  </a:lnTo>
                  <a:lnTo>
                    <a:pt x="756970" y="147891"/>
                  </a:lnTo>
                  <a:lnTo>
                    <a:pt x="819658" y="147891"/>
                  </a:lnTo>
                  <a:lnTo>
                    <a:pt x="819658" y="427482"/>
                  </a:lnTo>
                  <a:lnTo>
                    <a:pt x="867384" y="427482"/>
                  </a:lnTo>
                  <a:lnTo>
                    <a:pt x="867384" y="147891"/>
                  </a:lnTo>
                  <a:lnTo>
                    <a:pt x="930071" y="147891"/>
                  </a:lnTo>
                  <a:close/>
                </a:path>
                <a:path w="3092450" h="442595">
                  <a:moveTo>
                    <a:pt x="1995805" y="120523"/>
                  </a:moveTo>
                  <a:lnTo>
                    <a:pt x="1909254" y="0"/>
                  </a:lnTo>
                  <a:lnTo>
                    <a:pt x="1822691" y="120523"/>
                  </a:lnTo>
                  <a:lnTo>
                    <a:pt x="1885378" y="120523"/>
                  </a:lnTo>
                  <a:lnTo>
                    <a:pt x="1885378" y="400113"/>
                  </a:lnTo>
                  <a:lnTo>
                    <a:pt x="1933117" y="400113"/>
                  </a:lnTo>
                  <a:lnTo>
                    <a:pt x="1933117" y="120523"/>
                  </a:lnTo>
                  <a:lnTo>
                    <a:pt x="1995805" y="120523"/>
                  </a:lnTo>
                  <a:close/>
                </a:path>
                <a:path w="3092450" h="442595">
                  <a:moveTo>
                    <a:pt x="3091942" y="140881"/>
                  </a:moveTo>
                  <a:lnTo>
                    <a:pt x="3005391" y="20358"/>
                  </a:lnTo>
                  <a:lnTo>
                    <a:pt x="2918828" y="140881"/>
                  </a:lnTo>
                  <a:lnTo>
                    <a:pt x="2981515" y="140881"/>
                  </a:lnTo>
                  <a:lnTo>
                    <a:pt x="2981515" y="420458"/>
                  </a:lnTo>
                  <a:lnTo>
                    <a:pt x="3029254" y="420458"/>
                  </a:lnTo>
                  <a:lnTo>
                    <a:pt x="3029254" y="140881"/>
                  </a:lnTo>
                  <a:lnTo>
                    <a:pt x="3091942" y="140881"/>
                  </a:lnTo>
                  <a:close/>
                </a:path>
              </a:pathLst>
            </a:custGeom>
            <a:solidFill>
              <a:srgbClr val="404040"/>
            </a:solidFill>
          </p:spPr>
          <p:txBody>
            <a:bodyPr wrap="square" lIns="0" tIns="0" rIns="0" bIns="0" rtlCol="0"/>
            <a:lstStyle/>
            <a:p>
              <a:endParaRPr sz="105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1961828" y="1724152"/>
            <a:ext cx="1231106" cy="305372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73819" rIns="0" bIns="0" rtlCol="0">
            <a:spAutoFit/>
          </a:bodyPr>
          <a:lstStyle/>
          <a:p>
            <a:pPr marL="136684">
              <a:spcBef>
                <a:spcPts val="581"/>
              </a:spcBef>
            </a:pPr>
            <a:r>
              <a:rPr sz="1500" spc="23" dirty="0">
                <a:solidFill>
                  <a:srgbClr val="D9D9D9"/>
                </a:solidFill>
                <a:latin typeface="Trebuchet MS"/>
                <a:ea typeface="Tahoma" panose="020B0604030504040204" pitchFamily="34" charset="0"/>
                <a:cs typeface="Trebuchet MS"/>
              </a:rPr>
              <a:t>Encoder</a:t>
            </a:r>
            <a:r>
              <a:rPr sz="1500" spc="-90" dirty="0">
                <a:solidFill>
                  <a:srgbClr val="D9D9D9"/>
                </a:solidFill>
                <a:latin typeface="Trebuchet MS"/>
                <a:ea typeface="Tahoma" panose="020B0604030504040204" pitchFamily="34" charset="0"/>
                <a:cs typeface="Trebuchet MS"/>
              </a:rPr>
              <a:t> </a:t>
            </a:r>
            <a:r>
              <a:rPr sz="1500" spc="-11" dirty="0">
                <a:solidFill>
                  <a:srgbClr val="D9D9D9"/>
                </a:solidFill>
                <a:latin typeface="Trebuchet MS"/>
                <a:ea typeface="Tahoma" panose="020B0604030504040204" pitchFamily="34" charset="0"/>
                <a:cs typeface="Trebuchet MS"/>
              </a:rPr>
              <a:t>#</a:t>
            </a:r>
            <a:r>
              <a:rPr lang="en-US" sz="1500" spc="-11" dirty="0">
                <a:solidFill>
                  <a:srgbClr val="D9D9D9"/>
                </a:solidFill>
                <a:latin typeface="Trebuchet MS"/>
                <a:ea typeface="Tahoma" panose="020B0604030504040204" pitchFamily="34" charset="0"/>
                <a:cs typeface="Trebuchet MS"/>
              </a:rPr>
              <a:t>12</a:t>
            </a:r>
            <a:endParaRPr sz="1500" dirty="0">
              <a:latin typeface="Trebuchet MS"/>
              <a:ea typeface="Tahoma" panose="020B0604030504040204" pitchFamily="34" charset="0"/>
              <a:cs typeface="Trebuchet MS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1946342" y="1323114"/>
            <a:ext cx="2078355" cy="1355884"/>
            <a:chOff x="2595122" y="1764152"/>
            <a:chExt cx="2771140" cy="1807845"/>
          </a:xfrm>
        </p:grpSpPr>
        <p:pic>
          <p:nvPicPr>
            <p:cNvPr id="24" name="object 2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95122" y="3411250"/>
              <a:ext cx="164122" cy="160254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84945" y="3399213"/>
              <a:ext cx="160256" cy="164122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63873" y="3403097"/>
              <a:ext cx="160025" cy="163887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4128293" y="1775264"/>
              <a:ext cx="1226820" cy="344170"/>
            </a:xfrm>
            <a:custGeom>
              <a:avLst/>
              <a:gdLst/>
              <a:ahLst/>
              <a:cxnLst/>
              <a:rect l="l" t="t" r="r" b="b"/>
              <a:pathLst>
                <a:path w="1226820" h="344169">
                  <a:moveTo>
                    <a:pt x="0" y="0"/>
                  </a:moveTo>
                  <a:lnTo>
                    <a:pt x="1226760" y="0"/>
                  </a:lnTo>
                  <a:lnTo>
                    <a:pt x="1226760" y="343875"/>
                  </a:lnTo>
                  <a:lnTo>
                    <a:pt x="0" y="343875"/>
                  </a:lnTo>
                  <a:lnTo>
                    <a:pt x="0" y="0"/>
                  </a:lnTo>
                  <a:close/>
                </a:path>
              </a:pathLst>
            </a:custGeom>
            <a:ln w="222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4426008" y="1526667"/>
            <a:ext cx="4249579" cy="28578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9525" marR="3810">
              <a:lnSpc>
                <a:spcPct val="99200"/>
              </a:lnSpc>
              <a:spcBef>
                <a:spcPts val="90"/>
              </a:spcBef>
              <a:buSzPct val="102127"/>
              <a:tabLst>
                <a:tab pos="266224" algn="l"/>
                <a:tab pos="266700" algn="l"/>
              </a:tabLst>
            </a:pPr>
            <a:r>
              <a:rPr lang="en-US" sz="1800" spc="15" dirty="0">
                <a:latin typeface="Corbel" panose="020B0503020204020204" pitchFamily="34" charset="0"/>
                <a:ea typeface="Tahoma" panose="020B0604030504040204" pitchFamily="34" charset="0"/>
                <a:cs typeface="Microsoft Sans Serif"/>
              </a:rPr>
              <a:t>BERT is trained to uncover masked tokens. 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3104555" y="1339783"/>
            <a:ext cx="893921" cy="218008"/>
          </a:xfrm>
          <a:prstGeom prst="rect">
            <a:avLst/>
          </a:prstGeom>
          <a:solidFill>
            <a:srgbClr val="FFF2CC"/>
          </a:solidFill>
        </p:spPr>
        <p:txBody>
          <a:bodyPr vert="horz" wrap="square" lIns="0" tIns="0" rIns="0" bIns="0" rtlCol="0">
            <a:spAutoFit/>
          </a:bodyPr>
          <a:lstStyle/>
          <a:p>
            <a:pPr marL="206216">
              <a:lnSpc>
                <a:spcPts val="1695"/>
              </a:lnSpc>
            </a:pPr>
            <a:r>
              <a:rPr sz="1463" spc="68" dirty="0">
                <a:latin typeface="Trebuchet MS"/>
                <a:ea typeface="Tahoma" panose="020B0604030504040204" pitchFamily="34" charset="0"/>
                <a:cs typeface="Trebuchet MS"/>
              </a:rPr>
              <a:t>BERT</a:t>
            </a:r>
            <a:endParaRPr sz="1463" dirty="0">
              <a:latin typeface="Trebuchet MS"/>
              <a:ea typeface="Tahoma" panose="020B0604030504040204" pitchFamily="34" charset="0"/>
              <a:cs typeface="Trebuchet MS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995095" y="4442003"/>
            <a:ext cx="346710" cy="540372"/>
          </a:xfrm>
          <a:prstGeom prst="rect">
            <a:avLst/>
          </a:prstGeom>
        </p:spPr>
        <p:txBody>
          <a:bodyPr vert="horz" wrap="square" lIns="0" tIns="50006" rIns="0" bIns="0" rtlCol="0">
            <a:spAutoFit/>
          </a:bodyPr>
          <a:lstStyle/>
          <a:p>
            <a:pPr marL="28575">
              <a:spcBef>
                <a:spcPts val="394"/>
              </a:spcBef>
            </a:pPr>
            <a:r>
              <a:rPr sz="1350" spc="4" dirty="0">
                <a:latin typeface="Trebuchet MS"/>
                <a:ea typeface="Tahoma" panose="020B0604030504040204" pitchFamily="34" charset="0"/>
                <a:cs typeface="Trebuchet MS"/>
              </a:rPr>
              <a:t>The</a:t>
            </a:r>
            <a:endParaRPr sz="1350" dirty="0">
              <a:latin typeface="Trebuchet MS"/>
              <a:ea typeface="Tahoma" panose="020B0604030504040204" pitchFamily="34" charset="0"/>
              <a:cs typeface="Trebuchet MS"/>
            </a:endParaRPr>
          </a:p>
          <a:p>
            <a:pPr marL="80963">
              <a:spcBef>
                <a:spcPts val="353"/>
              </a:spcBef>
            </a:pPr>
            <a:r>
              <a:rPr sz="1500" spc="26" dirty="0">
                <a:solidFill>
                  <a:srgbClr val="0070C0"/>
                </a:solidFill>
                <a:latin typeface="Trebuchet MS"/>
                <a:ea typeface="Tahoma" panose="020B0604030504040204" pitchFamily="34" charset="0"/>
                <a:cs typeface="Trebuchet MS"/>
              </a:rPr>
              <a:t>x</a:t>
            </a:r>
            <a:r>
              <a:rPr sz="1463" spc="39" baseline="-17094" dirty="0">
                <a:solidFill>
                  <a:srgbClr val="0070C0"/>
                </a:solidFill>
                <a:latin typeface="Trebuchet MS"/>
                <a:ea typeface="Tahoma" panose="020B0604030504040204" pitchFamily="34" charset="0"/>
                <a:cs typeface="Trebuchet MS"/>
              </a:rPr>
              <a:t>2</a:t>
            </a:r>
            <a:endParaRPr sz="1463" baseline="-17094" dirty="0">
              <a:latin typeface="Trebuchet MS"/>
              <a:ea typeface="Tahoma" panose="020B0604030504040204" pitchFamily="34" charset="0"/>
              <a:cs typeface="Trebuchet MS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8714465" y="4740784"/>
            <a:ext cx="135731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dirty="0">
                <a:solidFill>
                  <a:srgbClr val="898989"/>
                </a:solidFill>
                <a:latin typeface="Calibri"/>
                <a:ea typeface="Tahoma" panose="020B0604030504040204" pitchFamily="34" charset="0"/>
                <a:cs typeface="Calibri"/>
              </a:rPr>
              <a:t>38</a:t>
            </a:r>
            <a:endParaRPr sz="900" dirty="0">
              <a:latin typeface="Calibri"/>
              <a:ea typeface="Tahoma" panose="020B0604030504040204" pitchFamily="34" charset="0"/>
              <a:cs typeface="Calibr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2833831" y="1300818"/>
            <a:ext cx="130016" cy="300514"/>
          </a:xfrm>
          <a:custGeom>
            <a:avLst/>
            <a:gdLst/>
            <a:ahLst/>
            <a:cxnLst/>
            <a:rect l="l" t="t" r="r" b="b"/>
            <a:pathLst>
              <a:path w="173354" h="400685">
                <a:moveTo>
                  <a:pt x="86553" y="0"/>
                </a:moveTo>
                <a:lnTo>
                  <a:pt x="0" y="120521"/>
                </a:lnTo>
                <a:lnTo>
                  <a:pt x="62687" y="120521"/>
                </a:lnTo>
                <a:lnTo>
                  <a:pt x="62687" y="400109"/>
                </a:lnTo>
                <a:lnTo>
                  <a:pt x="110418" y="400109"/>
                </a:lnTo>
                <a:lnTo>
                  <a:pt x="110418" y="120521"/>
                </a:lnTo>
                <a:lnTo>
                  <a:pt x="173106" y="120521"/>
                </a:lnTo>
                <a:lnTo>
                  <a:pt x="86553" y="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>
            <a:endParaRPr sz="1050" dirty="0"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235476" y="556238"/>
            <a:ext cx="943928" cy="642837"/>
          </a:xfrm>
          <a:prstGeom prst="rect">
            <a:avLst/>
          </a:prstGeom>
        </p:spPr>
        <p:txBody>
          <a:bodyPr vert="horz" wrap="square" lIns="0" tIns="10954" rIns="0" bIns="0" rtlCol="0">
            <a:spAutoFit/>
          </a:bodyPr>
          <a:lstStyle/>
          <a:p>
            <a:pPr marR="22860" algn="r">
              <a:spcBef>
                <a:spcPts val="86"/>
              </a:spcBef>
            </a:pPr>
            <a:r>
              <a:rPr sz="1313" spc="23" dirty="0">
                <a:solidFill>
                  <a:srgbClr val="C00000"/>
                </a:solidFill>
                <a:latin typeface="Trebuchet MS"/>
                <a:ea typeface="Tahoma" panose="020B0604030504040204" pitchFamily="34" charset="0"/>
                <a:cs typeface="Trebuchet MS"/>
              </a:rPr>
              <a:t>brown</a:t>
            </a:r>
            <a:r>
              <a:rPr sz="1313" spc="83" dirty="0">
                <a:solidFill>
                  <a:srgbClr val="C00000"/>
                </a:solidFill>
                <a:latin typeface="Trebuchet MS"/>
                <a:ea typeface="Tahoma" panose="020B0604030504040204" pitchFamily="34" charset="0"/>
                <a:cs typeface="Trebuchet MS"/>
              </a:rPr>
              <a:t> </a:t>
            </a:r>
            <a:r>
              <a:rPr sz="1969" spc="-33" baseline="-6349" dirty="0">
                <a:latin typeface="Trebuchet MS"/>
                <a:ea typeface="Tahoma" panose="020B0604030504040204" pitchFamily="34" charset="0"/>
                <a:cs typeface="Trebuchet MS"/>
              </a:rPr>
              <a:t>0.92</a:t>
            </a:r>
            <a:endParaRPr sz="1969" baseline="-6349" dirty="0">
              <a:latin typeface="Trebuchet MS"/>
              <a:ea typeface="Tahoma" panose="020B0604030504040204" pitchFamily="34" charset="0"/>
              <a:cs typeface="Trebuchet MS"/>
            </a:endParaRPr>
          </a:p>
          <a:p>
            <a:pPr marR="22860" algn="r">
              <a:spcBef>
                <a:spcPts val="79"/>
              </a:spcBef>
            </a:pPr>
            <a:r>
              <a:rPr sz="1313" spc="-34" dirty="0">
                <a:solidFill>
                  <a:srgbClr val="C00000"/>
                </a:solidFill>
                <a:latin typeface="Trebuchet MS"/>
                <a:ea typeface="Tahoma" panose="020B0604030504040204" pitchFamily="34" charset="0"/>
                <a:cs typeface="Trebuchet MS"/>
              </a:rPr>
              <a:t>lazy</a:t>
            </a:r>
            <a:r>
              <a:rPr sz="1313" spc="90" dirty="0">
                <a:solidFill>
                  <a:srgbClr val="C00000"/>
                </a:solidFill>
                <a:latin typeface="Trebuchet MS"/>
                <a:ea typeface="Tahoma" panose="020B0604030504040204" pitchFamily="34" charset="0"/>
                <a:cs typeface="Trebuchet MS"/>
              </a:rPr>
              <a:t> </a:t>
            </a:r>
            <a:r>
              <a:rPr sz="1969" spc="-33" baseline="-6349" dirty="0">
                <a:latin typeface="Trebuchet MS"/>
                <a:ea typeface="Tahoma" panose="020B0604030504040204" pitchFamily="34" charset="0"/>
                <a:cs typeface="Trebuchet MS"/>
              </a:rPr>
              <a:t>0.05</a:t>
            </a:r>
            <a:endParaRPr sz="1969" baseline="-6349" dirty="0">
              <a:latin typeface="Trebuchet MS"/>
              <a:ea typeface="Tahoma" panose="020B0604030504040204" pitchFamily="34" charset="0"/>
              <a:cs typeface="Trebuchet MS"/>
            </a:endParaRPr>
          </a:p>
          <a:p>
            <a:pPr marR="22860" algn="r">
              <a:spcBef>
                <a:spcPts val="83"/>
              </a:spcBef>
            </a:pPr>
            <a:r>
              <a:rPr sz="1313" spc="-15" dirty="0">
                <a:solidFill>
                  <a:srgbClr val="C00000"/>
                </a:solidFill>
                <a:latin typeface="Trebuchet MS"/>
                <a:ea typeface="Tahoma" panose="020B0604030504040204" pitchFamily="34" charset="0"/>
                <a:cs typeface="Trebuchet MS"/>
              </a:rPr>
              <a:t>playful</a:t>
            </a:r>
            <a:r>
              <a:rPr sz="1313" spc="94" dirty="0">
                <a:solidFill>
                  <a:srgbClr val="C00000"/>
                </a:solidFill>
                <a:latin typeface="Trebuchet MS"/>
                <a:ea typeface="Tahoma" panose="020B0604030504040204" pitchFamily="34" charset="0"/>
                <a:cs typeface="Trebuchet MS"/>
              </a:rPr>
              <a:t> </a:t>
            </a:r>
            <a:r>
              <a:rPr sz="1969" spc="-33" baseline="-6349" dirty="0">
                <a:latin typeface="Trebuchet MS"/>
                <a:ea typeface="Tahoma" panose="020B0604030504040204" pitchFamily="34" charset="0"/>
                <a:cs typeface="Trebuchet MS"/>
              </a:rPr>
              <a:t>0.03</a:t>
            </a:r>
            <a:endParaRPr sz="1969" baseline="-6349" dirty="0">
              <a:latin typeface="Trebuchet MS"/>
              <a:ea typeface="Tahoma" panose="020B0604030504040204" pitchFamily="34" charset="0"/>
              <a:cs typeface="Trebuchet MS"/>
            </a:endParaRP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r>
              <a:rPr lang="en" dirty="0"/>
              <a:t>Probing BERT Masked LM</a:t>
            </a:r>
          </a:p>
        </p:txBody>
      </p:sp>
      <p:sp>
        <p:nvSpPr>
          <p:cNvPr id="73" name="Google Shape;73;p15"/>
          <p:cNvSpPr txBox="1">
            <a:spLocks noGrp="1"/>
          </p:cNvSpPr>
          <p:nvPr>
            <p:ph type="body" sz="quarter" idx="16"/>
          </p:nvPr>
        </p:nvSpPr>
        <p:spPr>
          <a:xfrm>
            <a:off x="533919" y="1128259"/>
            <a:ext cx="8085415" cy="307757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>
              <a:lnSpc>
                <a:spcPct val="114999"/>
              </a:lnSpc>
            </a:pPr>
            <a:r>
              <a:rPr lang="en-US" dirty="0"/>
              <a:t>Masking words forces BERT to use context in both directions to predict the masked word.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DD13DC-D601-736A-31CE-8C0C8E297927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8594725" y="4662488"/>
            <a:ext cx="549275" cy="393700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en"/>
              <a:t>95</a:t>
            </a:fld>
            <a:endParaRPr lang="en-US" dirty="0"/>
          </a:p>
        </p:txBody>
      </p:sp>
      <p:pic>
        <p:nvPicPr>
          <p:cNvPr id="4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B96B1E2F-F697-BFD8-C328-4C2130F94C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6321" y="1775916"/>
            <a:ext cx="5971357" cy="299139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D247EF2-D539-904D-7D23-4F5C04046F24}"/>
              </a:ext>
            </a:extLst>
          </p:cNvPr>
          <p:cNvSpPr txBox="1"/>
          <p:nvPr/>
        </p:nvSpPr>
        <p:spPr>
          <a:xfrm>
            <a:off x="2286000" y="4838648"/>
            <a:ext cx="4572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latin typeface="Consolas" panose="020B0609020204030204" pitchFamily="49" charset="0"/>
                <a:ea typeface="Tahoma" panose="020B0604030504040204" pitchFamily="34" charset="0"/>
                <a:cs typeface="Consolas" panose="020B0609020204030204" pitchFamily="49" charset="0"/>
                <a:hlinkClick r:id="rId4"/>
              </a:rPr>
              <a:t>https://huggingface.co/bert-base-uncased</a:t>
            </a:r>
            <a:r>
              <a:rPr lang="en-US" sz="1100" dirty="0">
                <a:latin typeface="Consolas" panose="020B0609020204030204" pitchFamily="49" charset="0"/>
                <a:ea typeface="Tahoma" panose="020B0604030504040204" pitchFamily="34" charset="0"/>
                <a:cs typeface="Consolas" panose="020B0609020204030204" pitchFamily="49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3208414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r>
              <a:rPr lang="en" dirty="0"/>
              <a:t>Probing BERT Masked LM</a:t>
            </a:r>
          </a:p>
        </p:txBody>
      </p:sp>
      <p:sp>
        <p:nvSpPr>
          <p:cNvPr id="73" name="Google Shape;73;p15"/>
          <p:cNvSpPr txBox="1">
            <a:spLocks noGrp="1"/>
          </p:cNvSpPr>
          <p:nvPr>
            <p:ph type="body" sz="quarter" idx="16"/>
          </p:nvPr>
        </p:nvSpPr>
        <p:spPr>
          <a:xfrm>
            <a:off x="533919" y="1088501"/>
            <a:ext cx="8085415" cy="307757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>
              <a:lnSpc>
                <a:spcPct val="114999"/>
              </a:lnSpc>
            </a:pPr>
            <a:r>
              <a:rPr lang="en-US" dirty="0"/>
              <a:t>Masking words forces BERT to use context in both directions to predict the masked word.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DD13DC-D601-736A-31CE-8C0C8E297927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8594725" y="4662488"/>
            <a:ext cx="549275" cy="393700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en"/>
              <a:t>96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247EF2-D539-904D-7D23-4F5C04046F24}"/>
              </a:ext>
            </a:extLst>
          </p:cNvPr>
          <p:cNvSpPr txBox="1"/>
          <p:nvPr/>
        </p:nvSpPr>
        <p:spPr>
          <a:xfrm>
            <a:off x="2286000" y="4838648"/>
            <a:ext cx="4572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latin typeface="Consolas" panose="020B0609020204030204" pitchFamily="49" charset="0"/>
                <a:ea typeface="Tahoma" panose="020B0604030504040204" pitchFamily="34" charset="0"/>
                <a:cs typeface="Consolas" panose="020B0609020204030204" pitchFamily="49" charset="0"/>
                <a:hlinkClick r:id="rId3"/>
              </a:rPr>
              <a:t>https://huggingface.co/bert-base-uncased</a:t>
            </a:r>
            <a:r>
              <a:rPr lang="en-US" sz="1100" dirty="0">
                <a:latin typeface="Consolas" panose="020B0609020204030204" pitchFamily="49" charset="0"/>
                <a:ea typeface="Tahoma" panose="020B0604030504040204" pitchFamily="34" charset="0"/>
                <a:cs typeface="Consolas" panose="020B0609020204030204" pitchFamily="49" charset="0"/>
              </a:rPr>
              <a:t> </a:t>
            </a:r>
          </a:p>
        </p:txBody>
      </p:sp>
      <p:pic>
        <p:nvPicPr>
          <p:cNvPr id="3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16B45F6-B7D3-1D24-D43F-4737F9DB9E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8712" y="1752466"/>
            <a:ext cx="6246575" cy="313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5144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6A0BC-C360-7DD0-2CEA-C38E9436F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BERT: Pre-training Objective (1): Masked Tokens 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A117A0-4485-230A-7D11-BB43A0049A6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en-US" dirty="0"/>
              <a:t>Randomly mask 15% </a:t>
            </a:r>
            <a:br>
              <a:rPr lang="en-US" dirty="0"/>
            </a:br>
            <a:r>
              <a:rPr lang="en-US" dirty="0"/>
              <a:t>of the tokens and train </a:t>
            </a:r>
            <a:br>
              <a:rPr lang="en-US" dirty="0"/>
            </a:br>
            <a:r>
              <a:rPr lang="en-US" dirty="0"/>
              <a:t>the model to predict them. 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1C91F7-6CD5-6085-AE87-1F4AD76FFE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6" r="6636"/>
          <a:stretch/>
        </p:blipFill>
        <p:spPr>
          <a:xfrm>
            <a:off x="3472542" y="1034096"/>
            <a:ext cx="5459183" cy="3853588"/>
          </a:xfrm>
          <a:prstGeom prst="rect">
            <a:avLst/>
          </a:prstGeom>
        </p:spPr>
      </p:pic>
      <p:sp>
        <p:nvSpPr>
          <p:cNvPr id="10" name="Google Shape;138;g1501cc781cf_0_0">
            <a:extLst>
              <a:ext uri="{FF2B5EF4-FFF2-40B4-BE49-F238E27FC236}">
                <a16:creationId xmlns:a16="http://schemas.microsoft.com/office/drawing/2014/main" id="{0EBCB62F-321B-217C-2922-ED8928DCD9C6}"/>
              </a:ext>
            </a:extLst>
          </p:cNvPr>
          <p:cNvSpPr txBox="1"/>
          <p:nvPr/>
        </p:nvSpPr>
        <p:spPr>
          <a:xfrm>
            <a:off x="471600" y="4871236"/>
            <a:ext cx="82008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" sz="900" dirty="0">
                <a:latin typeface="Corbel"/>
                <a:ea typeface="Corbel"/>
                <a:cs typeface="Corbel"/>
                <a:sym typeface="Corbel"/>
                <a:hlinkClick r:id="rId3"/>
              </a:rPr>
              <a:t>BERT: Pre-training of Deep Bidirectional Transformers for Language Understanding, Devlin et al. 2018</a:t>
            </a: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]</a:t>
            </a:r>
            <a:endParaRPr sz="900" dirty="0"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00618639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6A0BC-C360-7DD0-2CEA-C38E9436F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BERT: Pre-training Objective (1): Masked Tokens 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A117A0-4485-230A-7D11-BB43A0049A6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114300" indent="0" algn="ctr">
              <a:buNone/>
            </a:pPr>
            <a:endParaRPr lang="en-US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114300" indent="0" algn="ctr">
              <a:buNone/>
            </a:pPr>
            <a:endParaRPr lang="en-US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114300" indent="0" algn="ctr">
              <a:buNone/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the man went to the [MASK] to buy a [MASK] of milk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>
                <a:solidFill>
                  <a:srgbClr val="C00000"/>
                </a:solidFill>
              </a:rPr>
              <a:t>Too</a:t>
            </a:r>
            <a:r>
              <a:rPr lang="en-US" dirty="0"/>
              <a:t> </a:t>
            </a:r>
            <a:r>
              <a:rPr lang="en-US" dirty="0">
                <a:solidFill>
                  <a:srgbClr val="C00000"/>
                </a:solidFill>
              </a:rPr>
              <a:t>little</a:t>
            </a:r>
            <a:r>
              <a:rPr lang="en-US" dirty="0"/>
              <a:t> masking: Too </a:t>
            </a:r>
            <a:r>
              <a:rPr lang="en-US" dirty="0">
                <a:solidFill>
                  <a:srgbClr val="C00000"/>
                </a:solidFill>
              </a:rPr>
              <a:t>expensive </a:t>
            </a:r>
            <a:r>
              <a:rPr lang="en-US" dirty="0"/>
              <a:t>to train </a:t>
            </a:r>
          </a:p>
          <a:p>
            <a:r>
              <a:rPr lang="en-US" dirty="0">
                <a:solidFill>
                  <a:srgbClr val="C00000"/>
                </a:solidFill>
              </a:rPr>
              <a:t>Too much</a:t>
            </a:r>
            <a:r>
              <a:rPr lang="en-US" dirty="0"/>
              <a:t> masking: </a:t>
            </a:r>
            <a:r>
              <a:rPr lang="en-US" dirty="0">
                <a:solidFill>
                  <a:srgbClr val="C00000"/>
                </a:solidFill>
              </a:rPr>
              <a:t>Underdefined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(</a:t>
            </a:r>
            <a:r>
              <a:rPr lang="en-US" dirty="0">
                <a:effectLst/>
                <a:latin typeface="Calibri" panose="020F0502020204030204" pitchFamily="34" charset="0"/>
              </a:rPr>
              <a:t>not enough info for the model to recover the masked tokens</a:t>
            </a:r>
            <a:r>
              <a:rPr lang="en-US" dirty="0"/>
              <a:t>)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705F3161-B050-3511-FC0E-DBA67BF3D422}"/>
              </a:ext>
            </a:extLst>
          </p:cNvPr>
          <p:cNvSpPr/>
          <p:nvPr/>
        </p:nvSpPr>
        <p:spPr>
          <a:xfrm>
            <a:off x="6144986" y="1404257"/>
            <a:ext cx="1187398" cy="379896"/>
          </a:xfrm>
          <a:prstGeom prst="wedgeRoundRectCallou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tx1"/>
                </a:solidFill>
                <a:latin typeface="Corbel" panose="020B0503020204020204" pitchFamily="34" charset="0"/>
              </a:rPr>
              <a:t>Galon</a:t>
            </a:r>
            <a:endParaRPr lang="en-US" sz="1800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0F5FCE93-C4B9-E60D-07DF-2F0F6FD4E6F4}"/>
              </a:ext>
            </a:extLst>
          </p:cNvPr>
          <p:cNvSpPr/>
          <p:nvPr/>
        </p:nvSpPr>
        <p:spPr>
          <a:xfrm>
            <a:off x="4125686" y="1404257"/>
            <a:ext cx="1187398" cy="379896"/>
          </a:xfrm>
          <a:prstGeom prst="wedgeRoundRectCallou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  <a:latin typeface="Corbel" panose="020B0503020204020204" pitchFamily="34" charset="0"/>
              </a:rPr>
              <a:t>store</a:t>
            </a:r>
          </a:p>
        </p:txBody>
      </p:sp>
      <p:sp>
        <p:nvSpPr>
          <p:cNvPr id="8" name="Google Shape;138;g1501cc781cf_0_0">
            <a:extLst>
              <a:ext uri="{FF2B5EF4-FFF2-40B4-BE49-F238E27FC236}">
                <a16:creationId xmlns:a16="http://schemas.microsoft.com/office/drawing/2014/main" id="{CC78253D-CCEE-43A9-82D4-3D4254E5BD48}"/>
              </a:ext>
            </a:extLst>
          </p:cNvPr>
          <p:cNvSpPr txBox="1"/>
          <p:nvPr/>
        </p:nvSpPr>
        <p:spPr>
          <a:xfrm>
            <a:off x="471600" y="4871236"/>
            <a:ext cx="82008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" sz="900" dirty="0">
                <a:latin typeface="Corbel"/>
                <a:ea typeface="Corbel"/>
                <a:cs typeface="Corbel"/>
                <a:sym typeface="Corbel"/>
                <a:hlinkClick r:id="rId2"/>
              </a:rPr>
              <a:t>BERT: Pre-training of Deep Bidirectional Transformers for Language Understanding, Devlin et al. 2018</a:t>
            </a: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]</a:t>
            </a:r>
            <a:endParaRPr sz="900" dirty="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EA1015-034D-5AFB-92F5-ABE7D3DB0C42}"/>
              </a:ext>
            </a:extLst>
          </p:cNvPr>
          <p:cNvSpPr txBox="1"/>
          <p:nvPr/>
        </p:nvSpPr>
        <p:spPr>
          <a:xfrm>
            <a:off x="2331034" y="3755420"/>
            <a:ext cx="5958007" cy="936427"/>
          </a:xfrm>
          <a:prstGeom prst="wedgeRoundRectCallout">
            <a:avLst>
              <a:gd name="adj1" fmla="val -52365"/>
              <a:gd name="adj2" fmla="val -43524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40" tIns="0" rIns="0" bIns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>
                <a:effectLst/>
                <a:latin typeface="Calibri" panose="020F0502020204030204" pitchFamily="34" charset="0"/>
              </a:rPr>
              <a:t>Later work shows that more principled masking (instead of uniformly random) could benefit downstream task performance and result in faster training.</a:t>
            </a:r>
            <a:endParaRPr lang="en-US" dirty="0">
              <a:latin typeface="Calibri" panose="020F0502020204030204" pitchFamily="34" charset="0"/>
            </a:endParaRPr>
          </a:p>
          <a:p>
            <a:r>
              <a:rPr lang="en-US" sz="1100" dirty="0">
                <a:effectLst/>
                <a:latin typeface="Calibri" panose="020F0502020204030204" pitchFamily="34" charset="0"/>
              </a:rPr>
              <a:t>PMI Masking (Levine et al., 2021) </a:t>
            </a:r>
            <a:r>
              <a:rPr lang="en-US" sz="1100" dirty="0">
                <a:solidFill>
                  <a:srgbClr val="0260BF"/>
                </a:solidFill>
                <a:effectLst/>
                <a:latin typeface="Calibri" panose="020F0502020204030204" pitchFamily="34" charset="0"/>
              </a:rPr>
              <a:t>https://</a:t>
            </a:r>
            <a:r>
              <a:rPr lang="en-US" sz="1100" dirty="0" err="1">
                <a:solidFill>
                  <a:srgbClr val="0260BF"/>
                </a:solidFill>
                <a:effectLst/>
                <a:latin typeface="Calibri" panose="020F0502020204030204" pitchFamily="34" charset="0"/>
              </a:rPr>
              <a:t>arxiv.org</a:t>
            </a:r>
            <a:r>
              <a:rPr lang="en-US" sz="1100" dirty="0">
                <a:solidFill>
                  <a:srgbClr val="0260BF"/>
                </a:solidFill>
                <a:effectLst/>
                <a:latin typeface="Calibri" panose="020F0502020204030204" pitchFamily="34" charset="0"/>
              </a:rPr>
              <a:t>/pdf/2010.01825.pdf </a:t>
            </a:r>
            <a:br>
              <a:rPr lang="en-US" sz="1100" dirty="0">
                <a:solidFill>
                  <a:srgbClr val="0260BF"/>
                </a:solidFill>
                <a:effectLst/>
                <a:latin typeface="Calibri" panose="020F0502020204030204" pitchFamily="34" charset="0"/>
              </a:rPr>
            </a:br>
            <a:r>
              <a:rPr lang="en-US" sz="1100" dirty="0" err="1">
                <a:effectLst/>
                <a:latin typeface="Calibri" panose="020F0502020204030204" pitchFamily="34" charset="0"/>
              </a:rPr>
              <a:t>SpanBERT</a:t>
            </a:r>
            <a:r>
              <a:rPr lang="en-US" sz="1100" dirty="0">
                <a:effectLst/>
                <a:latin typeface="Calibri" panose="020F0502020204030204" pitchFamily="34" charset="0"/>
              </a:rPr>
              <a:t> (Joshi et al., 2020) </a:t>
            </a:r>
            <a:r>
              <a:rPr lang="en-US" sz="1100" dirty="0">
                <a:solidFill>
                  <a:srgbClr val="0260BF"/>
                </a:solidFill>
                <a:effectLst/>
                <a:latin typeface="Calibri" panose="020F0502020204030204" pitchFamily="34" charset="0"/>
              </a:rPr>
              <a:t>https://</a:t>
            </a:r>
            <a:r>
              <a:rPr lang="en-US" sz="1100" dirty="0" err="1">
                <a:solidFill>
                  <a:srgbClr val="0260BF"/>
                </a:solidFill>
                <a:effectLst/>
                <a:latin typeface="Calibri" panose="020F0502020204030204" pitchFamily="34" charset="0"/>
              </a:rPr>
              <a:t>arxiv.org</a:t>
            </a:r>
            <a:r>
              <a:rPr lang="en-US" sz="1100" dirty="0">
                <a:solidFill>
                  <a:srgbClr val="0260BF"/>
                </a:solidFill>
                <a:effectLst/>
                <a:latin typeface="Calibri" panose="020F0502020204030204" pitchFamily="34" charset="0"/>
              </a:rPr>
              <a:t>/pdf/1907.10529.pdf </a:t>
            </a:r>
            <a:endParaRPr lang="en-US" sz="10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918903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6A0BC-C360-7DD0-2CEA-C38E9436F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BERT: Pre-training Objective (2): Sentence Ordering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A117A0-4485-230A-7D11-BB43A0049A6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Predict sentence ordering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50% correct ordering, and</a:t>
            </a:r>
            <a:br>
              <a:rPr lang="en-US" dirty="0"/>
            </a:br>
            <a:r>
              <a:rPr lang="en-US" dirty="0"/>
              <a:t>50% random incorrect ones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701A4F-D127-88EC-7D1F-869A9C8B9F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314"/>
          <a:stretch/>
        </p:blipFill>
        <p:spPr>
          <a:xfrm>
            <a:off x="3627617" y="1115783"/>
            <a:ext cx="5366764" cy="3777343"/>
          </a:xfrm>
          <a:prstGeom prst="rect">
            <a:avLst/>
          </a:prstGeom>
        </p:spPr>
      </p:pic>
      <p:sp>
        <p:nvSpPr>
          <p:cNvPr id="4" name="Google Shape;138;g1501cc781cf_0_0">
            <a:extLst>
              <a:ext uri="{FF2B5EF4-FFF2-40B4-BE49-F238E27FC236}">
                <a16:creationId xmlns:a16="http://schemas.microsoft.com/office/drawing/2014/main" id="{F311EED1-81F4-31F9-D5F6-D066D5B300F2}"/>
              </a:ext>
            </a:extLst>
          </p:cNvPr>
          <p:cNvSpPr txBox="1"/>
          <p:nvPr/>
        </p:nvSpPr>
        <p:spPr>
          <a:xfrm>
            <a:off x="471600" y="4871236"/>
            <a:ext cx="82008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" sz="900" dirty="0">
                <a:latin typeface="Corbel"/>
                <a:ea typeface="Corbel"/>
                <a:cs typeface="Corbel"/>
                <a:sym typeface="Corbel"/>
                <a:hlinkClick r:id="rId3"/>
              </a:rPr>
              <a:t>BERT: Pre-training of Deep Bidirectional Transformers for Language Understanding, Devlin et al. 2018</a:t>
            </a: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]</a:t>
            </a:r>
            <a:endParaRPr sz="900" dirty="0"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132722689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P Presentation Theme - Simple">
  <a:themeElements>
    <a:clrScheme name="EP Colors">
      <a:dk1>
        <a:srgbClr val="000000"/>
      </a:dk1>
      <a:lt1>
        <a:sysClr val="window" lastClr="FFFFFF"/>
      </a:lt1>
      <a:dk2>
        <a:srgbClr val="002D72"/>
      </a:dk2>
      <a:lt2>
        <a:srgbClr val="68ACE5"/>
      </a:lt2>
      <a:accent1>
        <a:srgbClr val="0072CE"/>
      </a:accent1>
      <a:accent2>
        <a:srgbClr val="009B77"/>
      </a:accent2>
      <a:accent3>
        <a:srgbClr val="418FDE"/>
      </a:accent3>
      <a:accent4>
        <a:srgbClr val="CF4520"/>
      </a:accent4>
      <a:accent5>
        <a:srgbClr val="A15A95"/>
      </a:accent5>
      <a:accent6>
        <a:srgbClr val="F1C400"/>
      </a:accent6>
      <a:hlink>
        <a:srgbClr val="0072CE"/>
      </a:hlink>
      <a:folHlink>
        <a:srgbClr val="727272"/>
      </a:folHlink>
    </a:clrScheme>
    <a:fontScheme name="EP Font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P PowerPoint Template" id="{1E469E75-DA06-4CBB-9411-E7C4703B5D38}" vid="{1DA3CB7E-C32A-49A7-98EB-D75F62038548}"/>
    </a:ext>
  </a:extLst>
</a:theme>
</file>

<file path=ppt/theme/theme3.xml><?xml version="1.0" encoding="utf-8"?>
<a:theme xmlns:a="http://schemas.openxmlformats.org/drawingml/2006/main" name="1_EP Presentation Theme - Fancy">
  <a:themeElements>
    <a:clrScheme name="EP Colors">
      <a:dk1>
        <a:srgbClr val="000000"/>
      </a:dk1>
      <a:lt1>
        <a:sysClr val="window" lastClr="FFFFFF"/>
      </a:lt1>
      <a:dk2>
        <a:srgbClr val="002D72"/>
      </a:dk2>
      <a:lt2>
        <a:srgbClr val="68ACE5"/>
      </a:lt2>
      <a:accent1>
        <a:srgbClr val="0072CE"/>
      </a:accent1>
      <a:accent2>
        <a:srgbClr val="009B77"/>
      </a:accent2>
      <a:accent3>
        <a:srgbClr val="418FDE"/>
      </a:accent3>
      <a:accent4>
        <a:srgbClr val="CF4520"/>
      </a:accent4>
      <a:accent5>
        <a:srgbClr val="A15A95"/>
      </a:accent5>
      <a:accent6>
        <a:srgbClr val="F1C400"/>
      </a:accent6>
      <a:hlink>
        <a:srgbClr val="0072CE"/>
      </a:hlink>
      <a:folHlink>
        <a:srgbClr val="727272"/>
      </a:folHlink>
    </a:clrScheme>
    <a:fontScheme name="EP Font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P PowerPoint Template" id="{1E469E75-DA06-4CBB-9411-E7C4703B5D38}" vid="{4ACD9E1F-F7BA-4DD0-8386-01C6CAF66E67}"/>
    </a:ext>
  </a:extLst>
</a:theme>
</file>

<file path=ppt/theme/theme4.xml><?xml version="1.0" encoding="utf-8"?>
<a:theme xmlns:a="http://schemas.openxmlformats.org/drawingml/2006/main" name="2_EP Presentation Theme - Special">
  <a:themeElements>
    <a:clrScheme name="EP Colors">
      <a:dk1>
        <a:srgbClr val="000000"/>
      </a:dk1>
      <a:lt1>
        <a:sysClr val="window" lastClr="FFFFFF"/>
      </a:lt1>
      <a:dk2>
        <a:srgbClr val="002D72"/>
      </a:dk2>
      <a:lt2>
        <a:srgbClr val="68ACE5"/>
      </a:lt2>
      <a:accent1>
        <a:srgbClr val="0072CE"/>
      </a:accent1>
      <a:accent2>
        <a:srgbClr val="009B77"/>
      </a:accent2>
      <a:accent3>
        <a:srgbClr val="418FDE"/>
      </a:accent3>
      <a:accent4>
        <a:srgbClr val="CF4520"/>
      </a:accent4>
      <a:accent5>
        <a:srgbClr val="A15A95"/>
      </a:accent5>
      <a:accent6>
        <a:srgbClr val="F1C400"/>
      </a:accent6>
      <a:hlink>
        <a:srgbClr val="0072CE"/>
      </a:hlink>
      <a:folHlink>
        <a:srgbClr val="727272"/>
      </a:folHlink>
    </a:clrScheme>
    <a:fontScheme name="EP Font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P PowerPoint Template" id="{1E469E75-DA06-4CBB-9411-E7C4703B5D38}" vid="{B8BE566C-E38C-42A4-8497-C5271E1B54DC}"/>
    </a:ext>
  </a:extLst>
</a:theme>
</file>

<file path=ppt/theme/theme5.xml><?xml version="1.0" encoding="utf-8"?>
<a:theme xmlns:a="http://schemas.openxmlformats.org/drawingml/2006/main" name="1_EP Presentation Theme - Simple">
  <a:themeElements>
    <a:clrScheme name="EP Colors">
      <a:dk1>
        <a:srgbClr val="000000"/>
      </a:dk1>
      <a:lt1>
        <a:sysClr val="window" lastClr="FFFFFF"/>
      </a:lt1>
      <a:dk2>
        <a:srgbClr val="002D72"/>
      </a:dk2>
      <a:lt2>
        <a:srgbClr val="68ACE5"/>
      </a:lt2>
      <a:accent1>
        <a:srgbClr val="0072CE"/>
      </a:accent1>
      <a:accent2>
        <a:srgbClr val="009B77"/>
      </a:accent2>
      <a:accent3>
        <a:srgbClr val="418FDE"/>
      </a:accent3>
      <a:accent4>
        <a:srgbClr val="CF4520"/>
      </a:accent4>
      <a:accent5>
        <a:srgbClr val="A15A95"/>
      </a:accent5>
      <a:accent6>
        <a:srgbClr val="F1C400"/>
      </a:accent6>
      <a:hlink>
        <a:srgbClr val="0072CE"/>
      </a:hlink>
      <a:folHlink>
        <a:srgbClr val="727272"/>
      </a:folHlink>
    </a:clrScheme>
    <a:fontScheme name="EP Font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P PowerPoint Template" id="{1E469E75-DA06-4CBB-9411-E7C4703B5D38}" vid="{A478289B-0551-445A-87D8-8747BC8109D2}"/>
    </a:ext>
  </a:extLst>
</a:theme>
</file>

<file path=ppt/theme/theme6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9847</TotalTime>
  <Words>7256</Words>
  <Application>Microsoft Macintosh PowerPoint</Application>
  <PresentationFormat>On-screen Show (16:9)</PresentationFormat>
  <Paragraphs>1416</Paragraphs>
  <Slides>162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162</vt:i4>
      </vt:variant>
    </vt:vector>
  </HeadingPairs>
  <TitlesOfParts>
    <vt:vector size="186" baseType="lpstr">
      <vt:lpstr>Avenir</vt:lpstr>
      <vt:lpstr>Calibri</vt:lpstr>
      <vt:lpstr>Consolas</vt:lpstr>
      <vt:lpstr>Times</vt:lpstr>
      <vt:lpstr>Tahoma</vt:lpstr>
      <vt:lpstr>Wingdings</vt:lpstr>
      <vt:lpstr>Lucida Sans Unicode</vt:lpstr>
      <vt:lpstr>Helvetica</vt:lpstr>
      <vt:lpstr>Cambria</vt:lpstr>
      <vt:lpstr>Roboto</vt:lpstr>
      <vt:lpstr>Times New Roman</vt:lpstr>
      <vt:lpstr>Trebuchet MS</vt:lpstr>
      <vt:lpstr>Arial MT</vt:lpstr>
      <vt:lpstr>Source Serif Pro</vt:lpstr>
      <vt:lpstr>Arial</vt:lpstr>
      <vt:lpstr>Corbel</vt:lpstr>
      <vt:lpstr>Source Sans Pro</vt:lpstr>
      <vt:lpstr>Courier New</vt:lpstr>
      <vt:lpstr>Cambria Math</vt:lpstr>
      <vt:lpstr>Simple Light</vt:lpstr>
      <vt:lpstr>EP Presentation Theme - Simple</vt:lpstr>
      <vt:lpstr>1_EP Presentation Theme - Fancy</vt:lpstr>
      <vt:lpstr>2_EP Presentation Theme - Special</vt:lpstr>
      <vt:lpstr>1_EP Presentation Theme - Simple</vt:lpstr>
      <vt:lpstr>Transformer Language Models </vt:lpstr>
      <vt:lpstr>Language Models: A History</vt:lpstr>
      <vt:lpstr>RNNs, Back to the Cons</vt:lpstr>
      <vt:lpstr>Chapter Plan </vt:lpstr>
      <vt:lpstr>PowerPoint Presentation</vt:lpstr>
      <vt:lpstr>Self-Attention </vt:lpstr>
      <vt:lpstr>RNN vs Transformer</vt:lpstr>
      <vt:lpstr>Attention </vt:lpstr>
      <vt:lpstr>Defining Self-Attention</vt:lpstr>
      <vt:lpstr>Defining Self-Attention</vt:lpstr>
      <vt:lpstr>Defining Self-Attention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</vt:lpstr>
      <vt:lpstr>Self-Attention: Matrix Notation</vt:lpstr>
      <vt:lpstr>Self-Attention</vt:lpstr>
      <vt:lpstr>Self-Attention: Back to Big Picture  </vt:lpstr>
      <vt:lpstr>Properties of Self-Attention </vt:lpstr>
      <vt:lpstr>Multi-Headed Self-Attention</vt:lpstr>
      <vt:lpstr>Multi-Headed Self-Attention</vt:lpstr>
      <vt:lpstr>Combine with FFN </vt:lpstr>
      <vt:lpstr>How Do We Prevent Vanishing Gradients?</vt:lpstr>
      <vt:lpstr>Putting it Together: Self-Attention Block</vt:lpstr>
      <vt:lpstr>Summary: Self-Attention Block  </vt:lpstr>
      <vt:lpstr>PowerPoint Presentation</vt:lpstr>
      <vt:lpstr>How Do We Make it Deep? </vt:lpstr>
      <vt:lpstr>From Representations to Prediction</vt:lpstr>
      <vt:lpstr>PowerPoint Presentation</vt:lpstr>
      <vt:lpstr>PowerPoint Presentation</vt:lpstr>
      <vt:lpstr>PowerPoint Presentation</vt:lpstr>
      <vt:lpstr>PowerPoint Presentation</vt:lpstr>
      <vt:lpstr>The Transformer Stack in PyTorch</vt:lpstr>
      <vt:lpstr>Transformer-based Language Modeling</vt:lpstr>
      <vt:lpstr>Training a Transformer Language Model</vt:lpstr>
      <vt:lpstr>Training a Transformer Language Model</vt:lpstr>
      <vt:lpstr>Training a Transformer Language Model</vt:lpstr>
      <vt:lpstr>Training a Transformer Language Model</vt:lpstr>
      <vt:lpstr>Training a Transformer Language Model</vt:lpstr>
      <vt:lpstr>Training a Transformer Language Model</vt:lpstr>
      <vt:lpstr>Training a Transformer Language Model</vt:lpstr>
      <vt:lpstr>Attention mask</vt:lpstr>
      <vt:lpstr>Attention mask</vt:lpstr>
      <vt:lpstr>Attention mask</vt:lpstr>
      <vt:lpstr>Attention mask</vt:lpstr>
      <vt:lpstr>Attention mask</vt:lpstr>
      <vt:lpstr>Training a Transformer Language Model</vt:lpstr>
      <vt:lpstr>How to use the model to generate text?</vt:lpstr>
      <vt:lpstr>How to use the model to generate text?</vt:lpstr>
      <vt:lpstr>How to use the model to generate text?</vt:lpstr>
      <vt:lpstr>How to use the model to generate text?</vt:lpstr>
      <vt:lpstr>How to use the model to generate text?</vt:lpstr>
      <vt:lpstr>PowerPoint Presentation</vt:lpstr>
      <vt:lpstr>Making decoding more efficient</vt:lpstr>
      <vt:lpstr>Making decoding more efficient</vt:lpstr>
      <vt:lpstr>Making decoding more efficient</vt:lpstr>
      <vt:lpstr>Making decoding more efficient</vt:lpstr>
      <vt:lpstr>Making decoding more efficient</vt:lpstr>
      <vt:lpstr>Making decoding more efficient</vt:lpstr>
      <vt:lpstr>Making decoding more efficient</vt:lpstr>
      <vt:lpstr>Making decoding more efficient</vt:lpstr>
      <vt:lpstr>Making decoding more efficient</vt:lpstr>
      <vt:lpstr>Making decoding more efficient</vt:lpstr>
      <vt:lpstr>Summary </vt:lpstr>
      <vt:lpstr>PowerPoint Presentation</vt:lpstr>
      <vt:lpstr>Encoder-decoder</vt:lpstr>
      <vt:lpstr>Encoder-decoder models</vt:lpstr>
      <vt:lpstr>Transformer [Vaswani et al. 2017]</vt:lpstr>
      <vt:lpstr>Transformer [Vaswani et al. 2017]</vt:lpstr>
      <vt:lpstr>Transformer [Vaswani et al. 2017]</vt:lpstr>
      <vt:lpstr>Transformer [Vaswani et al. 2017]</vt:lpstr>
      <vt:lpstr>Transformer [Vaswani et al. 2017]</vt:lpstr>
      <vt:lpstr>Recap: Transformer</vt:lpstr>
      <vt:lpstr>After Transformer …</vt:lpstr>
      <vt:lpstr>PowerPoint Presentation</vt:lpstr>
      <vt:lpstr>PowerPoint Presentation</vt:lpstr>
      <vt:lpstr>Impact of Transformers </vt:lpstr>
      <vt:lpstr>PowerPoint Presentation</vt:lpstr>
      <vt:lpstr>PowerPoint Presentation</vt:lpstr>
      <vt:lpstr>Encoder-decoder Models</vt:lpstr>
      <vt:lpstr>T5: Text-To-Text Transfer Transformer</vt:lpstr>
      <vt:lpstr>BART (Lewis et al. 2020)</vt:lpstr>
      <vt:lpstr>Result:</vt:lpstr>
      <vt:lpstr>PowerPoint Presentation</vt:lpstr>
      <vt:lpstr>BERT</vt:lpstr>
      <vt:lpstr>BERT</vt:lpstr>
      <vt:lpstr>BERT</vt:lpstr>
      <vt:lpstr>BERT</vt:lpstr>
      <vt:lpstr>BERT: Architecture </vt:lpstr>
      <vt:lpstr>BERT: Architecture </vt:lpstr>
      <vt:lpstr>PowerPoint Presentation</vt:lpstr>
      <vt:lpstr>Probing BERT Masked LM</vt:lpstr>
      <vt:lpstr>Probing BERT Masked LM</vt:lpstr>
      <vt:lpstr>BERT: Pre-training Objective (1): Masked Tokens   </vt:lpstr>
      <vt:lpstr>BERT: Pre-training Objective (1): Masked Tokens   </vt:lpstr>
      <vt:lpstr>BERT: Pre-training Objective (2): Sentence Ordering</vt:lpstr>
      <vt:lpstr>BERT Pre-training Objective (2): Sentence Ordering</vt:lpstr>
      <vt:lpstr>BERT: Input Representation</vt:lpstr>
      <vt:lpstr>Training </vt:lpstr>
      <vt:lpstr>Fine-tuning BERT</vt:lpstr>
      <vt:lpstr>An Example Result: SWAG</vt:lpstr>
      <vt:lpstr>Effect of Model Size</vt:lpstr>
      <vt:lpstr>Impact of BERT</vt:lpstr>
      <vt:lpstr>Why did no one think of this before?</vt:lpstr>
      <vt:lpstr>What Happened After BERT? </vt:lpstr>
      <vt:lpstr>What Happened After BERT? </vt:lpstr>
      <vt:lpstr>What Happened After BERT? </vt:lpstr>
      <vt:lpstr>Text generation using BERT</vt:lpstr>
      <vt:lpstr>Summary Thus Far  </vt:lpstr>
      <vt:lpstr>PowerPoint Presentation</vt:lpstr>
      <vt:lpstr>PowerPoint Presentation</vt:lpstr>
      <vt:lpstr>GPT-2</vt:lpstr>
      <vt:lpstr>GPT2: Model Sizes </vt:lpstr>
      <vt:lpstr>GPT-2 is identical to GPT-1, but:</vt:lpstr>
      <vt:lpstr>GPT2: Some Results </vt:lpstr>
      <vt:lpstr>PowerPoint Presentation</vt:lpstr>
      <vt:lpstr>Impact of GPT2</vt:lpstr>
      <vt:lpstr>GPT-3: A Very Large Language Model (2020)</vt:lpstr>
      <vt:lpstr>Size Comparisons</vt:lpstr>
      <vt:lpstr>Impact of GPT3</vt:lpstr>
      <vt:lpstr>GPT4</vt:lpstr>
      <vt:lpstr>Accessing API Models </vt:lpstr>
      <vt:lpstr>Other Available [Decoder] LMs</vt:lpstr>
      <vt:lpstr>PowerPoint Presentation</vt:lpstr>
      <vt:lpstr>Pre-training Transformer LMs</vt:lpstr>
      <vt:lpstr>C4: The Data</vt:lpstr>
      <vt:lpstr>C4: The Data</vt:lpstr>
      <vt:lpstr>Pre-training Data: Experiment </vt:lpstr>
      <vt:lpstr>Pre-training Data Duplicates </vt:lpstr>
      <vt:lpstr>Deduplicating Data Improves LMs</vt:lpstr>
      <vt:lpstr>LLaMA’s Data Pipeline </vt:lpstr>
      <vt:lpstr>LLaMA’s Data Pipeline </vt:lpstr>
      <vt:lpstr>LLaMA’s Data Pipeline </vt:lpstr>
      <vt:lpstr>LLaMA’s Data Pipeline </vt:lpstr>
      <vt:lpstr>PowerPoint Presentation</vt:lpstr>
      <vt:lpstr>Architectures: Different Choices</vt:lpstr>
      <vt:lpstr>Architectures: Different Attention Masks </vt:lpstr>
      <vt:lpstr>Architectural Variants: Experiments</vt:lpstr>
      <vt:lpstr>Architectural Variants: Experiments</vt:lpstr>
      <vt:lpstr>Architectural Variants: Experiments</vt:lpstr>
      <vt:lpstr>Architectural Variants: Experiments</vt:lpstr>
      <vt:lpstr>Architectural Variants: Experiments</vt:lpstr>
      <vt:lpstr>Architectural Variants: Experiments</vt:lpstr>
      <vt:lpstr>Architectural Variants: Experiments</vt:lpstr>
      <vt:lpstr>Architectural Variants: Experiments</vt:lpstr>
      <vt:lpstr>Architectural Variants: Experiments</vt:lpstr>
      <vt:lpstr>Architectural Variants: Experiments</vt:lpstr>
      <vt:lpstr>Architectural Variants: Experiments</vt:lpstr>
      <vt:lpstr>Architectural Variants: Experiments</vt:lpstr>
      <vt:lpstr>PowerPoint Presentation</vt:lpstr>
      <vt:lpstr>On Pre-training Objectives</vt:lpstr>
      <vt:lpstr>Objectives</vt:lpstr>
      <vt:lpstr>Objectives: Experiments </vt:lpstr>
      <vt:lpstr>Grouped Query-Attention </vt:lpstr>
      <vt:lpstr>Optimizers </vt:lpstr>
      <vt:lpstr>Batching Data</vt:lpstr>
      <vt:lpstr>The Memory Usage </vt:lpstr>
      <vt:lpstr>Convergence </vt:lpstr>
      <vt:lpstr>Summary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cp:lastModifiedBy>Daniel Khashabi</cp:lastModifiedBy>
  <cp:revision>32</cp:revision>
  <cp:lastPrinted>2024-02-26T14:43:36Z</cp:lastPrinted>
  <dcterms:modified xsi:type="dcterms:W3CDTF">2024-02-29T03:08:41Z</dcterms:modified>
</cp:coreProperties>
</file>