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87" r:id="rId2"/>
    <p:sldMasterId id="2147483702" r:id="rId3"/>
    <p:sldMasterId id="2147483713" r:id="rId4"/>
    <p:sldMasterId id="2147483743" r:id="rId5"/>
  </p:sldMasterIdLst>
  <p:notesMasterIdLst>
    <p:notesMasterId r:id="rId32"/>
  </p:notesMasterIdLst>
  <p:sldIdLst>
    <p:sldId id="2039" r:id="rId6"/>
    <p:sldId id="2120" r:id="rId7"/>
    <p:sldId id="1734" r:id="rId8"/>
    <p:sldId id="1696" r:id="rId9"/>
    <p:sldId id="1703" r:id="rId10"/>
    <p:sldId id="1744" r:id="rId11"/>
    <p:sldId id="2112" r:id="rId12"/>
    <p:sldId id="1724" r:id="rId13"/>
    <p:sldId id="1706" r:id="rId14"/>
    <p:sldId id="2110" r:id="rId15"/>
    <p:sldId id="2111" r:id="rId16"/>
    <p:sldId id="2113" r:id="rId17"/>
    <p:sldId id="2114" r:id="rId18"/>
    <p:sldId id="2115" r:id="rId19"/>
    <p:sldId id="1699" r:id="rId20"/>
    <p:sldId id="1702" r:id="rId21"/>
    <p:sldId id="1700" r:id="rId22"/>
    <p:sldId id="2116" r:id="rId23"/>
    <p:sldId id="258" r:id="rId24"/>
    <p:sldId id="2041" r:id="rId25"/>
    <p:sldId id="259" r:id="rId26"/>
    <p:sldId id="2118" r:id="rId27"/>
    <p:sldId id="2117" r:id="rId28"/>
    <p:sldId id="2119" r:id="rId29"/>
    <p:sldId id="1718" r:id="rId30"/>
    <p:sldId id="1716" r:id="rId31"/>
  </p:sldIdLst>
  <p:sldSz cx="9144000" cy="5143500" type="screen16x9"/>
  <p:notesSz cx="6858000" cy="9144000"/>
  <p:embeddedFontLst>
    <p:embeddedFont>
      <p:font typeface="Consolas" panose="020B0609020204030204" pitchFamily="49" charset="0"/>
      <p:regular r:id="rId33"/>
      <p:bold r:id="rId34"/>
      <p:italic r:id="rId35"/>
      <p:boldItalic r:id="rId36"/>
    </p:embeddedFont>
    <p:embeddedFont>
      <p:font typeface="Corbel" panose="020B0503020204020204" pitchFamily="34" charset="0"/>
      <p:regular r:id="rId37"/>
      <p:bold r:id="rId38"/>
      <p:italic r:id="rId39"/>
      <p:boldItalic r:id="rId40"/>
    </p:embeddedFont>
    <p:embeddedFont>
      <p:font typeface="Roboto" panose="02000000000000000000" pitchFamily="2" charset="0"/>
      <p:regular r:id="rId41"/>
      <p:bold r:id="rId42"/>
      <p:italic r:id="rId43"/>
      <p:boldItalic r:id="rId44"/>
    </p:embeddedFont>
    <p:embeddedFont>
      <p:font typeface="Source Sans Pro" panose="020B0503030403020204" pitchFamily="34" charset="0"/>
      <p:regular r:id="rId45"/>
      <p:bold r:id="rId46"/>
      <p:italic r:id="rId47"/>
      <p:boldItalic r:id="rId48"/>
    </p:embeddedFont>
    <p:embeddedFont>
      <p:font typeface="Source Serif Pro" panose="02040603050405020204" pitchFamily="18" charset="0"/>
      <p:regular r:id="rId49"/>
      <p:bold r:id="rId50"/>
      <p:italic r:id="rId51"/>
      <p:boldItalic r:id="rId52"/>
    </p:embeddedFont>
    <p:embeddedFont>
      <p:font typeface="Tahoma" panose="020B0604030504040204" pitchFamily="34" charset="0"/>
      <p:regular r:id="rId53"/>
      <p:bold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C97BE05-7214-46BD-569F-A0959E827800}" name="Daniel Khashabi" initials="DK" userId="S::dkhasha1@jh.edu::62390808-c838-45e6-be59-d6fd0d208bc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gelis hristidis" initials="vh" lastIdx="1" clrIdx="0">
    <p:extLst>
      <p:ext uri="{19B8F6BF-5375-455C-9EA6-DF929625EA0E}">
        <p15:presenceInfo xmlns:p15="http://schemas.microsoft.com/office/powerpoint/2012/main" userId="4f311c13892de8a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EEFD"/>
    <a:srgbClr val="D9E7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7.fntdata"/><Relationship Id="rId21" Type="http://schemas.openxmlformats.org/officeDocument/2006/relationships/slide" Target="slides/slide16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commentAuthors" Target="commentAuthor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Corbel" panose="020B0503020204020204" pitchFamily="34" charset="0"/>
        <a:ea typeface="Corbel" panose="020B050302020402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png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89" lvl="0" indent="-2285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>
              <a:latin typeface="Corbel" panose="020B0503020204020204" pitchFamily="34" charset="0"/>
            </a:endParaRPr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31513-21BA-69D9-46B3-4288DF1F8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9FC8F-EFCF-946C-FB4F-829BDABC1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B3578-F61A-3D71-7DF9-7749DF4EA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orbel" panose="020B0503020204020204" pitchFamily="34" charset="0"/>
              </a:defRPr>
            </a:lvl1pPr>
          </a:lstStyle>
          <a:p>
            <a:fld id="{0104F993-25E2-634E-BAAE-979470ED3484}" type="datetimeFigureOut">
              <a:rPr lang="en-CN" smtClean="0"/>
              <a:pPr/>
              <a:t>3/12/24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369B4-94DC-374C-B891-76485760F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orbel" panose="020B0503020204020204" pitchFamily="34" charset="0"/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22DF6-B9CC-948D-B599-46DBCBE95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6C74AF8F-34DA-FD49-A130-D08203732350}" type="slidenum">
              <a:rPr lang="en-CN" smtClean="0"/>
              <a:pPr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145179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 b="0" i="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 b="0" i="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3/12/24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chemeClr val="tx1"/>
                </a:solidFill>
                <a:latin typeface="Corbel" panose="020B0503020204020204" pitchFamily="34" charset="0"/>
                <a:cs typeface="Calibri"/>
              </a:defRPr>
            </a:lvl1pPr>
          </a:lstStyle>
          <a:p>
            <a:pPr marL="28575">
              <a:spcBef>
                <a:spcPts val="23"/>
              </a:spcBef>
            </a:pPr>
            <a:fld id="{81D60167-4931-47E6-BA6A-407CBD079E47}" type="slidenum">
              <a:rPr lang="en-US" smtClean="0"/>
              <a:pPr marL="28575">
                <a:spcBef>
                  <a:spcPts val="23"/>
                </a:spcBef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718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007C92"/>
                </a:solidFill>
                <a:latin typeface="Corbel" panose="020B0503020204020204" pitchFamily="34" charset="0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 b="0" i="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 b="0" i="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3/12/24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chemeClr val="tx1"/>
                </a:solidFill>
                <a:latin typeface="Corbel" panose="020B0503020204020204" pitchFamily="34" charset="0"/>
                <a:cs typeface="Calibri"/>
              </a:defRPr>
            </a:lvl1pPr>
          </a:lstStyle>
          <a:p>
            <a:pPr marL="28575">
              <a:spcBef>
                <a:spcPts val="23"/>
              </a:spcBef>
            </a:pPr>
            <a:fld id="{81D60167-4931-47E6-BA6A-407CBD079E47}" type="slidenum">
              <a:rPr lang="en-US" smtClean="0"/>
              <a:pPr marL="28575">
                <a:spcBef>
                  <a:spcPts val="23"/>
                </a:spcBef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865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>
            <a:extLst>
              <a:ext uri="{FF2B5EF4-FFF2-40B4-BE49-F238E27FC236}">
                <a16:creationId xmlns:a16="http://schemas.microsoft.com/office/drawing/2014/main" id="{268DE600-90A7-4B6B-BFFA-EA2C6E807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13">
            <a:extLst>
              <a:ext uri="{FF2B5EF4-FFF2-40B4-BE49-F238E27FC236}">
                <a16:creationId xmlns:a16="http://schemas.microsoft.com/office/drawing/2014/main" id="{EBA27004-3833-43ED-82E9-6895434B8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0" y="0"/>
            <a:ext cx="9144001" cy="5143499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610272-EE8A-4752-A390-42C726F6D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9" t="29483" r="13581" b="28303"/>
          <a:stretch/>
        </p:blipFill>
        <p:spPr>
          <a:xfrm>
            <a:off x="6298808" y="447090"/>
            <a:ext cx="2377440" cy="621421"/>
          </a:xfrm>
          <a:prstGeom prst="rect">
            <a:avLst/>
          </a:prstGeom>
        </p:spPr>
      </p:pic>
      <p:sp>
        <p:nvSpPr>
          <p:cNvPr id="6" name="Course Title">
            <a:extLst>
              <a:ext uri="{FF2B5EF4-FFF2-40B4-BE49-F238E27FC236}">
                <a16:creationId xmlns:a16="http://schemas.microsoft.com/office/drawing/2014/main" id="{A43E8622-AA5C-40CF-A3A0-8B2BF9D75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751" y="2240842"/>
            <a:ext cx="8208498" cy="54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125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add course title</a:t>
            </a:r>
          </a:p>
        </p:txBody>
      </p:sp>
      <p:sp>
        <p:nvSpPr>
          <p:cNvPr id="7" name="Lecture Title">
            <a:extLst>
              <a:ext uri="{FF2B5EF4-FFF2-40B4-BE49-F238E27FC236}">
                <a16:creationId xmlns:a16="http://schemas.microsoft.com/office/drawing/2014/main" id="{DE1C7E4D-69CB-4F79-9436-E0466B26FB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749" y="2784966"/>
            <a:ext cx="8219053" cy="3667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5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add lecture title</a:t>
            </a:r>
          </a:p>
        </p:txBody>
      </p:sp>
    </p:spTree>
    <p:extLst>
      <p:ext uri="{BB962C8B-B14F-4D97-AF65-F5344CB8AC3E}">
        <p14:creationId xmlns:p14="http://schemas.microsoft.com/office/powerpoint/2010/main" val="10406705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4A0AA2-B636-401F-B58B-6DF5349EB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Click to </a:t>
            </a:r>
            <a:r>
              <a:rPr lang="en-US" noProof="0"/>
              <a:t>add title</a:t>
            </a:r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14BC9-864B-4D63-BFF5-8A26BC6E5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33919" y="1390650"/>
            <a:ext cx="8085415" cy="3077573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712F24-2ADD-4B4F-B20F-5AF8A0644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87484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95812EB8-9C15-3D45-A153-203E42E985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1" y="107119"/>
            <a:ext cx="8088983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0352" y="1389888"/>
            <a:ext cx="8096622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30188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0351" y="3058846"/>
            <a:ext cx="8088983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marR="0" indent="-230188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Tx/>
              <a:buFont typeface="Courier New" panose="02070309020205020404" pitchFamily="49" charset="0"/>
              <a:buChar char="o"/>
              <a:tabLst/>
              <a:defRPr sz="1600"/>
            </a:lvl2pPr>
            <a:lvl3pPr marL="914400" indent="-228600">
              <a:buClr>
                <a:srgbClr val="092C74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1"/>
            <a:endParaRPr lang="en-US" dirty="0"/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768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3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566" lvl="2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754" lvl="3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5943" lvl="4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132" lvl="5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320" lvl="6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509" lvl="7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697" lvl="8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08DC6AAE-017C-4253-840E-AB4D795A3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2234" y="304800"/>
            <a:ext cx="3607289" cy="890244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EA6AD7-2136-4D32-B4FA-6F27E804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2960" y="1197160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732234" y="1545336"/>
            <a:ext cx="3607289" cy="2926080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75B79D34-DFEF-4AC5-AC86-378A247C4C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04477" y="0"/>
            <a:ext cx="3607289" cy="5143500"/>
          </a:xfrm>
          <a:custGeom>
            <a:avLst/>
            <a:gdLst>
              <a:gd name="connsiteX0" fmla="*/ 0 w 3657600"/>
              <a:gd name="connsiteY0" fmla="*/ 0 h 4343400"/>
              <a:gd name="connsiteX1" fmla="*/ 3657600 w 3657600"/>
              <a:gd name="connsiteY1" fmla="*/ 0 h 4343400"/>
              <a:gd name="connsiteX2" fmla="*/ 3657600 w 3657600"/>
              <a:gd name="connsiteY2" fmla="*/ 4343400 h 4343400"/>
              <a:gd name="connsiteX3" fmla="*/ 0 w 3657600"/>
              <a:gd name="connsiteY3" fmla="*/ 434340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7600" h="4343400">
                <a:moveTo>
                  <a:pt x="0" y="0"/>
                </a:moveTo>
                <a:lnTo>
                  <a:pt x="3657600" y="0"/>
                </a:lnTo>
                <a:lnTo>
                  <a:pt x="3657600" y="4343400"/>
                </a:lnTo>
                <a:lnTo>
                  <a:pt x="0" y="43434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55E0E6A-E25B-428F-BA8C-4A0886B089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71461" y="4860168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pic>
        <p:nvPicPr>
          <p:cNvPr id="9" name="WSE logo">
            <a:extLst>
              <a:ext uri="{FF2B5EF4-FFF2-40B4-BE49-F238E27FC236}">
                <a16:creationId xmlns:a16="http://schemas.microsoft.com/office/drawing/2014/main" id="{D3042606-CA6F-4BC4-80EF-92D44CA31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12" name="Page Number">
            <a:extLst>
              <a:ext uri="{FF2B5EF4-FFF2-40B4-BE49-F238E27FC236}">
                <a16:creationId xmlns:a16="http://schemas.microsoft.com/office/drawing/2014/main" id="{01F6A14B-EEAE-2542-8809-4C8C18188C9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85101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0352" y="1389888"/>
            <a:ext cx="3571875" cy="3134272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0" y="1389888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68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 i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icture">
            <a:extLst>
              <a:ext uri="{FF2B5EF4-FFF2-40B4-BE49-F238E27FC236}">
                <a16:creationId xmlns:a16="http://schemas.microsoft.com/office/drawing/2014/main" id="{4884B21B-478C-4C01-9996-0F72AC03614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522711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Citation">
            <a:extLst>
              <a:ext uri="{FF2B5EF4-FFF2-40B4-BE49-F238E27FC236}">
                <a16:creationId xmlns:a16="http://schemas.microsoft.com/office/drawing/2014/main" id="{47FB68FD-CDA4-408D-A343-8A86DF16AE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17538" y="4585070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765176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930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E64E24-CAF0-4D23-BB2F-41C411BEFB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2" y="107118"/>
            <a:ext cx="8164088" cy="858505"/>
          </a:xfrm>
          <a:prstGeom prst="rect">
            <a:avLst/>
          </a:prstGeom>
        </p:spPr>
        <p:txBody>
          <a:bodyPr anchor="b"/>
          <a:lstStyle>
            <a:lvl1pPr>
              <a:defRPr sz="3000" b="1" i="0" u="none">
                <a:solidFill>
                  <a:srgbClr val="092C74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title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D72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4925" y="1272248"/>
            <a:ext cx="3571875" cy="3174967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" y="1272249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551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42DFC6F8-F82A-4114-AF17-42AD3A68F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7254" y="107119"/>
            <a:ext cx="4262080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9F9A7C-CFE6-4689-B094-29307EAE2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4840" y="96515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8DA302DD-2F66-408A-AD8F-F13AE0B7E7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57255" y="1343025"/>
            <a:ext cx="4329545" cy="299300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0BCC896-FFF3-426B-9D11-0F27346676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55555"/>
            <a:ext cx="3849291" cy="3880471"/>
          </a:xfrm>
          <a:custGeom>
            <a:avLst/>
            <a:gdLst>
              <a:gd name="connsiteX0" fmla="*/ 0 w 3644900"/>
              <a:gd name="connsiteY0" fmla="*/ 0 h 5029200"/>
              <a:gd name="connsiteX1" fmla="*/ 3644900 w 3644900"/>
              <a:gd name="connsiteY1" fmla="*/ 0 h 5029200"/>
              <a:gd name="connsiteX2" fmla="*/ 3644900 w 3644900"/>
              <a:gd name="connsiteY2" fmla="*/ 5029200 h 5029200"/>
              <a:gd name="connsiteX3" fmla="*/ 0 w 3644900"/>
              <a:gd name="connsiteY3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4900" h="5029200">
                <a:moveTo>
                  <a:pt x="0" y="0"/>
                </a:moveTo>
                <a:lnTo>
                  <a:pt x="3644900" y="0"/>
                </a:lnTo>
                <a:lnTo>
                  <a:pt x="3644900" y="5029200"/>
                </a:lnTo>
                <a:lnTo>
                  <a:pt x="0" y="50292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9" name="Picture Citation">
            <a:extLst>
              <a:ext uri="{FF2B5EF4-FFF2-40B4-BE49-F238E27FC236}">
                <a16:creationId xmlns:a16="http://schemas.microsoft.com/office/drawing/2014/main" id="{5DDDCA7F-5C0D-4D05-AFA8-052A81B4C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4336026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5FF3179F-903F-4802-ACAB-83CB211F68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1" name="WSE logo">
            <a:extLst>
              <a:ext uri="{FF2B5EF4-FFF2-40B4-BE49-F238E27FC236}">
                <a16:creationId xmlns:a16="http://schemas.microsoft.com/office/drawing/2014/main" id="{D62DDA77-9FC9-45C0-9D2C-19564EE2F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3667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B9D2BC59-BAA9-4F86-A1D2-5D980B71B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5673" y="325582"/>
            <a:ext cx="3131127" cy="119268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BCBD4-734B-4675-AF6F-AADF5D7D0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23560" y="1518264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ullets">
            <a:extLst>
              <a:ext uri="{FF2B5EF4-FFF2-40B4-BE49-F238E27FC236}">
                <a16:creationId xmlns:a16="http://schemas.microsoft.com/office/drawing/2014/main" id="{193BA231-D4D9-4495-ABB3-778FD8DA042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555673" y="1835727"/>
            <a:ext cx="3131127" cy="2668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265A9C31-C8EA-436B-A2CE-0C7EF8C1A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074238" cy="5143500"/>
          </a:xfrm>
          <a:custGeom>
            <a:avLst/>
            <a:gdLst>
              <a:gd name="connsiteX0" fmla="*/ 0 w 5965370"/>
              <a:gd name="connsiteY0" fmla="*/ 0 h 6858000"/>
              <a:gd name="connsiteX1" fmla="*/ 5965370 w 5965370"/>
              <a:gd name="connsiteY1" fmla="*/ 0 h 6858000"/>
              <a:gd name="connsiteX2" fmla="*/ 5965370 w 5965370"/>
              <a:gd name="connsiteY2" fmla="*/ 6858000 h 6858000"/>
              <a:gd name="connsiteX3" fmla="*/ 0 w 59653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5370" h="6858000">
                <a:moveTo>
                  <a:pt x="0" y="0"/>
                </a:moveTo>
                <a:lnTo>
                  <a:pt x="5965370" y="0"/>
                </a:lnTo>
                <a:lnTo>
                  <a:pt x="596537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EE8084E3-8476-4A31-8838-95D56C1C99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76620" y="486016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111069FF-2DBD-453E-A62E-A87DF2CF2FB0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575764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B9D2BC59-BAA9-4F86-A1D2-5D980B71B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89" y="328403"/>
            <a:ext cx="3131127" cy="119268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BCBD4-734B-4675-AF6F-AADF5D7D0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176" y="1521085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ullets">
            <a:extLst>
              <a:ext uri="{FF2B5EF4-FFF2-40B4-BE49-F238E27FC236}">
                <a16:creationId xmlns:a16="http://schemas.microsoft.com/office/drawing/2014/main" id="{193BA231-D4D9-4495-ABB3-778FD8DA042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95289" y="1838548"/>
            <a:ext cx="3131127" cy="2668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265A9C31-C8EA-436B-A2CE-0C7EF8C1A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9762" y="0"/>
            <a:ext cx="5074238" cy="5143500"/>
          </a:xfrm>
          <a:custGeom>
            <a:avLst/>
            <a:gdLst>
              <a:gd name="connsiteX0" fmla="*/ 0 w 5965370"/>
              <a:gd name="connsiteY0" fmla="*/ 0 h 6858000"/>
              <a:gd name="connsiteX1" fmla="*/ 5965370 w 5965370"/>
              <a:gd name="connsiteY1" fmla="*/ 0 h 6858000"/>
              <a:gd name="connsiteX2" fmla="*/ 5965370 w 5965370"/>
              <a:gd name="connsiteY2" fmla="*/ 6858000 h 6858000"/>
              <a:gd name="connsiteX3" fmla="*/ 0 w 59653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5370" h="6858000">
                <a:moveTo>
                  <a:pt x="0" y="0"/>
                </a:moveTo>
                <a:lnTo>
                  <a:pt x="5965370" y="0"/>
                </a:lnTo>
                <a:lnTo>
                  <a:pt x="596537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EE8084E3-8476-4A31-8838-95D56C1C99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77459" y="488400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111069FF-2DBD-453E-A62E-A87DF2CF2FB0}"/>
              </a:ext>
            </a:extLst>
          </p:cNvPr>
          <p:cNvSpPr txBox="1"/>
          <p:nvPr userDrawn="1"/>
        </p:nvSpPr>
        <p:spPr>
          <a:xfrm>
            <a:off x="-400049" y="4895931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4999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70285FB5-8EF0-4290-82AE-0E7D18F5E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0E0-BE9C-4243-B6E1-D36E23EB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able or Image">
            <a:extLst>
              <a:ext uri="{FF2B5EF4-FFF2-40B4-BE49-F238E27FC236}">
                <a16:creationId xmlns:a16="http://schemas.microsoft.com/office/drawing/2014/main" id="{474FEC9E-6C14-410D-B6E1-07F8E9C778B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33123" y="1154923"/>
            <a:ext cx="8085416" cy="3423466"/>
          </a:xfrm>
          <a:prstGeom prst="rect">
            <a:avLst/>
          </a:prstGeom>
        </p:spPr>
        <p:txBody>
          <a:bodyPr/>
          <a:lstStyle>
            <a:lvl1pPr marL="230188" indent="-230188">
              <a:buClr>
                <a:schemeClr val="tx2"/>
              </a:buClr>
              <a:buFont typeface="Wingdings" panose="05000000000000000000" pitchFamily="2" charset="2"/>
              <a:buNone/>
              <a:defRPr sz="18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Table or image</a:t>
            </a:r>
          </a:p>
        </p:txBody>
      </p:sp>
      <p:sp>
        <p:nvSpPr>
          <p:cNvPr id="9" name="Citation">
            <a:extLst>
              <a:ext uri="{FF2B5EF4-FFF2-40B4-BE49-F238E27FC236}">
                <a16:creationId xmlns:a16="http://schemas.microsoft.com/office/drawing/2014/main" id="{CA0A6044-029B-48E2-80D3-50F9660246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74520" y="4581310"/>
            <a:ext cx="6744017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lang="en-US" sz="1050" b="0" i="0" u="none" strike="noStrike" smtClean="0">
                <a:effectLst/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Adapted/Reprinted from [APA reference].</a:t>
            </a: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2" name="WSE logo">
            <a:extLst>
              <a:ext uri="{FF2B5EF4-FFF2-40B4-BE49-F238E27FC236}">
                <a16:creationId xmlns:a16="http://schemas.microsoft.com/office/drawing/2014/main" id="{3A47A697-B777-4F7D-815F-EDBEC2B3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185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70285FB5-8EF0-4290-82AE-0E7D18F5E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0E0-BE9C-4243-B6E1-D36E23EB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2" name="WSE logo">
            <a:extLst>
              <a:ext uri="{FF2B5EF4-FFF2-40B4-BE49-F238E27FC236}">
                <a16:creationId xmlns:a16="http://schemas.microsoft.com/office/drawing/2014/main" id="{3A47A697-B777-4F7D-815F-EDBEC2B3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813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836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566" lvl="2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754" lvl="3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5943" lvl="4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132" lvl="5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320" lvl="6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509" lvl="7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697" lvl="8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61522A75-C6E1-4A35-AEF4-3058F787B0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290" y="-938619"/>
            <a:ext cx="8085415" cy="876185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Copyright The Johns Hopkins University 2023. All rights reserved.</a:t>
            </a:r>
          </a:p>
        </p:txBody>
      </p:sp>
      <p:pic>
        <p:nvPicPr>
          <p:cNvPr id="2" name="Picture 18" descr="Medical History Moment - The Founding of Johns Hopkins University ...">
            <a:extLst>
              <a:ext uri="{FF2B5EF4-FFF2-40B4-BE49-F238E27FC236}">
                <a16:creationId xmlns:a16="http://schemas.microsoft.com/office/drawing/2014/main" id="{6855C648-89BA-05DB-FBE4-06DECEF5D9D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3" t="7786" r="6323" b="18463"/>
          <a:stretch/>
        </p:blipFill>
        <p:spPr bwMode="auto">
          <a:xfrm>
            <a:off x="0" y="0"/>
            <a:ext cx="9143999" cy="514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13">
            <a:extLst>
              <a:ext uri="{FF2B5EF4-FFF2-40B4-BE49-F238E27FC236}">
                <a16:creationId xmlns:a16="http://schemas.microsoft.com/office/drawing/2014/main" id="{6A59C72E-C9CB-418F-981E-D5C3438A0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-2" y="-3"/>
            <a:ext cx="9144001" cy="5143499"/>
          </a:xfrm>
          <a:prstGeom prst="rect">
            <a:avLst/>
          </a:prstGeom>
          <a:gradFill flip="none" rotWithShape="1">
            <a:gsLst>
              <a:gs pos="0">
                <a:srgbClr val="69ACE5">
                  <a:alpha val="85000"/>
                </a:srgbClr>
              </a:gs>
              <a:gs pos="75000">
                <a:srgbClr val="3B6FAF">
                  <a:alpha val="85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WSE Logo">
            <a:extLst>
              <a:ext uri="{FF2B5EF4-FFF2-40B4-BE49-F238E27FC236}">
                <a16:creationId xmlns:a16="http://schemas.microsoft.com/office/drawing/2014/main" id="{73EE76B3-19B8-4A4F-9962-98EBF35D9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2" t="22639" r="15939" b="21111"/>
          <a:stretch/>
        </p:blipFill>
        <p:spPr>
          <a:xfrm>
            <a:off x="2584969" y="1417162"/>
            <a:ext cx="3974062" cy="23091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46C736-D135-449F-AC2D-8C9ACCE3507D}"/>
              </a:ext>
            </a:extLst>
          </p:cNvPr>
          <p:cNvSpPr/>
          <p:nvPr userDrawn="1"/>
        </p:nvSpPr>
        <p:spPr>
          <a:xfrm>
            <a:off x="0" y="4727386"/>
            <a:ext cx="9144000" cy="217090"/>
          </a:xfrm>
          <a:prstGeom prst="rect">
            <a:avLst/>
          </a:prstGeom>
        </p:spPr>
        <p:txBody>
          <a:bodyPr wrap="square" lIns="81639" tIns="40820" rIns="81639" bIns="40820">
            <a:spAutoFit/>
          </a:bodyPr>
          <a:lstStyle/>
          <a:p>
            <a:pPr algn="ctr"/>
            <a:r>
              <a:rPr lang="en-US" sz="875" dirty="0">
                <a:solidFill>
                  <a:schemeClr val="bg1"/>
                </a:solidFill>
                <a:latin typeface="Arial"/>
                <a:cs typeface="Arial"/>
              </a:rPr>
              <a:t>© The Johns Hopkins University 2023,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2186163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3/12/24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09016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3/12/24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63029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53415" y="444237"/>
            <a:ext cx="2171224" cy="4570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2285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3/12/24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68782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93811C-CED5-4A3A-A63F-55F501B73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0"/>
            <a:ext cx="4572001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672894F5-694C-4E89-9466-8B211199C5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479" y="311887"/>
            <a:ext cx="3997039" cy="859536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CEFF7E-EC91-4D9F-B8FF-3732B7C43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37760" y="1180644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64F033F1-BBC7-40C9-9D92-D1A77D35D2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59481" y="1341594"/>
            <a:ext cx="3997038" cy="3577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12" name="Bullets">
            <a:extLst>
              <a:ext uri="{FF2B5EF4-FFF2-40B4-BE49-F238E27FC236}">
                <a16:creationId xmlns:a16="http://schemas.microsoft.com/office/drawing/2014/main" id="{11930C6E-74F3-4A46-8459-CB7DF31D20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59480" y="1983499"/>
            <a:ext cx="3997038" cy="2538460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69ACE5"/>
              </a:buClr>
              <a:buFont typeface="Wingdings" panose="05000000000000000000" pitchFamily="2" charset="2"/>
              <a:buChar char="§"/>
              <a:defRPr sz="16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bg2"/>
              </a:buClr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</a:defRPr>
            </a:lvl2pPr>
            <a:lvl3pPr marL="914400" indent="-228600">
              <a:buClr>
                <a:schemeClr val="bg2"/>
              </a:buClr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Picture">
            <a:extLst>
              <a:ext uri="{FF2B5EF4-FFF2-40B4-BE49-F238E27FC236}">
                <a16:creationId xmlns:a16="http://schemas.microsoft.com/office/drawing/2014/main" id="{125F2012-5AA2-4722-938F-6C2712BA44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4572000" cy="51435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id-ID" dirty="0"/>
          </a:p>
        </p:txBody>
      </p:sp>
      <p:sp>
        <p:nvSpPr>
          <p:cNvPr id="20" name="Picture Citation">
            <a:extLst>
              <a:ext uri="{FF2B5EF4-FFF2-40B4-BE49-F238E27FC236}">
                <a16:creationId xmlns:a16="http://schemas.microsoft.com/office/drawing/2014/main" id="{6E0C0891-678B-4B94-B45C-18B52DCC61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59480" y="4855311"/>
            <a:ext cx="1426796" cy="199537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8" name="Page Number">
            <a:extLst>
              <a:ext uri="{FF2B5EF4-FFF2-40B4-BE49-F238E27FC236}">
                <a16:creationId xmlns:a16="http://schemas.microsoft.com/office/drawing/2014/main" id="{A3221F5F-9756-4BE8-A395-29DB69822AD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" name="WSE logo">
            <a:extLst>
              <a:ext uri="{FF2B5EF4-FFF2-40B4-BE49-F238E27FC236}">
                <a16:creationId xmlns:a16="http://schemas.microsoft.com/office/drawing/2014/main" id="{9517D212-C05C-4C07-9599-6B4EC3A53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9066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FC922D-F971-4707-8283-A3B5043B799C}"/>
              </a:ext>
            </a:extLst>
          </p:cNvPr>
          <p:cNvSpPr/>
          <p:nvPr userDrawn="1"/>
        </p:nvSpPr>
        <p:spPr>
          <a:xfrm>
            <a:off x="457200" y="428625"/>
            <a:ext cx="8229600" cy="19617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6111DEAC-5DA3-40FB-8328-493BB53C3D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722" y="972475"/>
            <a:ext cx="3575013" cy="927216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58811F-BA33-419E-AC91-AAC3393B703F}"/>
              </a:ext>
            </a:extLst>
          </p:cNvPr>
          <p:cNvSpPr/>
          <p:nvPr userDrawn="1"/>
        </p:nvSpPr>
        <p:spPr>
          <a:xfrm>
            <a:off x="910668" y="1899691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" name="Picture">
            <a:extLst>
              <a:ext uri="{FF2B5EF4-FFF2-40B4-BE49-F238E27FC236}">
                <a16:creationId xmlns:a16="http://schemas.microsoft.com/office/drawing/2014/main" id="{709620F3-CE75-4F88-B996-D13338DB49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4762663" y="594484"/>
            <a:ext cx="3558209" cy="2158655"/>
          </a:xfrm>
          <a:custGeom>
            <a:avLst/>
            <a:gdLst>
              <a:gd name="connsiteX0" fmla="*/ 0 w 4744278"/>
              <a:gd name="connsiteY0" fmla="*/ 0 h 2878206"/>
              <a:gd name="connsiteX1" fmla="*/ 4744278 w 4744278"/>
              <a:gd name="connsiteY1" fmla="*/ 0 h 2878206"/>
              <a:gd name="connsiteX2" fmla="*/ 4744278 w 4744278"/>
              <a:gd name="connsiteY2" fmla="*/ 2878206 h 2878206"/>
              <a:gd name="connsiteX3" fmla="*/ 0 w 4744278"/>
              <a:gd name="connsiteY3" fmla="*/ 2878206 h 287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4278" h="2878206">
                <a:moveTo>
                  <a:pt x="0" y="0"/>
                </a:moveTo>
                <a:lnTo>
                  <a:pt x="4744278" y="0"/>
                </a:lnTo>
                <a:lnTo>
                  <a:pt x="4744278" y="2878206"/>
                </a:lnTo>
                <a:lnTo>
                  <a:pt x="0" y="287820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22" name="Picture Citation">
            <a:extLst>
              <a:ext uri="{FF2B5EF4-FFF2-40B4-BE49-F238E27FC236}">
                <a16:creationId xmlns:a16="http://schemas.microsoft.com/office/drawing/2014/main" id="{0703DEBD-9CAD-4A4B-AFB1-1784BA7258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94076" y="2757901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6" name="Bullets 1">
            <a:extLst>
              <a:ext uri="{FF2B5EF4-FFF2-40B4-BE49-F238E27FC236}">
                <a16:creationId xmlns:a16="http://schemas.microsoft.com/office/drawing/2014/main" id="{FAFED653-B531-4E78-8677-DC685EEA40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3069516"/>
            <a:ext cx="2523944" cy="165031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7" name="Bullets 2">
            <a:extLst>
              <a:ext uri="{FF2B5EF4-FFF2-40B4-BE49-F238E27FC236}">
                <a16:creationId xmlns:a16="http://schemas.microsoft.com/office/drawing/2014/main" id="{0577BDD5-F52D-4F20-B068-E48B0A0D4C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0028" y="3063024"/>
            <a:ext cx="2523944" cy="165031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2" name="Bullets 3">
            <a:extLst>
              <a:ext uri="{FF2B5EF4-FFF2-40B4-BE49-F238E27FC236}">
                <a16:creationId xmlns:a16="http://schemas.microsoft.com/office/drawing/2014/main" id="{A32A3E7D-CC2E-4FBA-983C-0B62D18C16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2856" y="3064359"/>
            <a:ext cx="2523944" cy="165031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20" name="Page Number">
            <a:extLst>
              <a:ext uri="{FF2B5EF4-FFF2-40B4-BE49-F238E27FC236}">
                <a16:creationId xmlns:a16="http://schemas.microsoft.com/office/drawing/2014/main" id="{380D9A22-5897-43DE-B092-AE5494CE5D2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4" name="WSE logo">
            <a:extLst>
              <a:ext uri="{FF2B5EF4-FFF2-40B4-BE49-F238E27FC236}">
                <a16:creationId xmlns:a16="http://schemas.microsoft.com/office/drawing/2014/main" id="{AD37F1B9-E29E-4BAD-9584-2A9287180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9574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ackground Picture">
            <a:extLst>
              <a:ext uri="{FF2B5EF4-FFF2-40B4-BE49-F238E27FC236}">
                <a16:creationId xmlns:a16="http://schemas.microsoft.com/office/drawing/2014/main" id="{9E5B6CA6-B6F4-4449-B80B-373EA4BE1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9641" y="639640"/>
            <a:ext cx="5143500" cy="3864219"/>
          </a:xfrm>
          <a:prstGeom prst="rect">
            <a:avLst/>
          </a:prstGeom>
        </p:spPr>
      </p:pic>
      <p:sp>
        <p:nvSpPr>
          <p:cNvPr id="8" name="Freeform 13">
            <a:extLst>
              <a:ext uri="{FF2B5EF4-FFF2-40B4-BE49-F238E27FC236}">
                <a16:creationId xmlns:a16="http://schemas.microsoft.com/office/drawing/2014/main" id="{A9CFBE73-852C-4CD7-B0DD-890AB86C2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-2" y="-4"/>
            <a:ext cx="3793891" cy="5143499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25013AE2-E3DB-4823-B27C-E37E2BA57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18845" y="0"/>
            <a:ext cx="7825154" cy="5143500"/>
          </a:xfrm>
          <a:custGeom>
            <a:avLst/>
            <a:gdLst>
              <a:gd name="connsiteX0" fmla="*/ 2 w 16204045"/>
              <a:gd name="connsiteY0" fmla="*/ 0 h 10287000"/>
              <a:gd name="connsiteX1" fmla="*/ 16204045 w 16204045"/>
              <a:gd name="connsiteY1" fmla="*/ 0 h 10287000"/>
              <a:gd name="connsiteX2" fmla="*/ 16204045 w 16204045"/>
              <a:gd name="connsiteY2" fmla="*/ 10287000 h 10287000"/>
              <a:gd name="connsiteX3" fmla="*/ 0 w 16204045"/>
              <a:gd name="connsiteY3" fmla="*/ 10287000 h 10287000"/>
              <a:gd name="connsiteX4" fmla="*/ 5143501 w 16204045"/>
              <a:gd name="connsiteY4" fmla="*/ 5143499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04045" h="10287000">
                <a:moveTo>
                  <a:pt x="2" y="0"/>
                </a:moveTo>
                <a:lnTo>
                  <a:pt x="16204045" y="0"/>
                </a:lnTo>
                <a:lnTo>
                  <a:pt x="16204045" y="10287000"/>
                </a:lnTo>
                <a:lnTo>
                  <a:pt x="0" y="10287000"/>
                </a:lnTo>
                <a:lnTo>
                  <a:pt x="5143501" y="5143499"/>
                </a:lnTo>
                <a:close/>
              </a:path>
            </a:pathLst>
          </a:custGeom>
          <a:solidFill>
            <a:schemeClr val="bg1"/>
          </a:solidFill>
          <a:ln w="635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28700">
              <a:defRPr/>
            </a:pPr>
            <a:endParaRPr lang="uk-UA" sz="2100" kern="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0DC1BC56-1CC3-46DB-9AF3-0ABE9C7B5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2509" y="368595"/>
            <a:ext cx="4682835" cy="867165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AC4DA1-588C-473F-9289-61578C2D78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44340" y="1235761"/>
            <a:ext cx="778180" cy="111908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0A9F6E88-C000-47AF-BB13-5C005638DA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42509" y="1628638"/>
            <a:ext cx="4682835" cy="28048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tx2"/>
              </a:buClr>
              <a:defRPr sz="1600"/>
            </a:lvl3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9" name="Page Number">
            <a:extLst>
              <a:ext uri="{FF2B5EF4-FFF2-40B4-BE49-F238E27FC236}">
                <a16:creationId xmlns:a16="http://schemas.microsoft.com/office/drawing/2014/main" id="{C6E950EA-E181-41E8-BC07-F40B1DDDABC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253936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F3CE606-8D56-4BB0-B849-C27882F536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2011" y="1612107"/>
            <a:ext cx="8339978" cy="2000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913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flip dir="r"/>
      </p:transition>
    </mc:Choice>
    <mc:Fallback>
      <p:transition spd="slow">
        <p:fade/>
      </p:transition>
    </mc:Fallback>
  </mc:AlternateContent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chemeClr val="accent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8D7605-D747-2A44-A3F6-03925D5D4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46" y="1500379"/>
            <a:ext cx="8678926" cy="21992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34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flip dir="r"/>
      </p:transition>
    </mc:Choice>
    <mc:Fallback>
      <p:transition spd="slow">
        <p:fade/>
      </p:transition>
    </mc:Fallback>
  </mc:AlternateContent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8D7605-D747-2A44-A3F6-03925D5D4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46" y="1500379"/>
            <a:ext cx="8678926" cy="21992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50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flip dir="r"/>
      </p:transition>
    </mc:Choice>
    <mc:Fallback>
      <p:transition spd="slow">
        <p:fade/>
      </p:transition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566" lvl="2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754" lvl="3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5943" lvl="4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132" lvl="5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320" lvl="6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509" lvl="7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697" lvl="8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9696BA-3CAD-4740-83E8-4A2CDE35D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38056"/>
            <a:ext cx="9144000" cy="246739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FF6BD4-99E6-47D8-8CB4-96909C050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22954" y="2421798"/>
            <a:ext cx="778180" cy="10334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8241E8AA-7C6C-4211-943F-08C05083C9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3748" y="1552353"/>
            <a:ext cx="4953052" cy="867606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rgbClr val="092C74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4B6AB3A2-1B90-4E53-9B04-A72DC3F6BD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33749" y="2723542"/>
            <a:ext cx="4953051" cy="7374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" name="Picture">
            <a:extLst>
              <a:ext uri="{FF2B5EF4-FFF2-40B4-BE49-F238E27FC236}">
                <a16:creationId xmlns:a16="http://schemas.microsoft.com/office/drawing/2014/main" id="{AA0F990B-C544-47FD-B660-9B95AC702D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1162075"/>
            <a:ext cx="2819349" cy="2819349"/>
          </a:xfrm>
          <a:custGeom>
            <a:avLst/>
            <a:gdLst>
              <a:gd name="connsiteX0" fmla="*/ 1879566 w 3759132"/>
              <a:gd name="connsiteY0" fmla="*/ 0 h 3759132"/>
              <a:gd name="connsiteX1" fmla="*/ 3759132 w 3759132"/>
              <a:gd name="connsiteY1" fmla="*/ 1879566 h 3759132"/>
              <a:gd name="connsiteX2" fmla="*/ 1879566 w 3759132"/>
              <a:gd name="connsiteY2" fmla="*/ 3759132 h 3759132"/>
              <a:gd name="connsiteX3" fmla="*/ 0 w 3759132"/>
              <a:gd name="connsiteY3" fmla="*/ 1879566 h 3759132"/>
              <a:gd name="connsiteX4" fmla="*/ 1879566 w 3759132"/>
              <a:gd name="connsiteY4" fmla="*/ 0 h 375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9132" h="3759132">
                <a:moveTo>
                  <a:pt x="1879566" y="0"/>
                </a:moveTo>
                <a:cubicBezTo>
                  <a:pt x="2917622" y="0"/>
                  <a:pt x="3759132" y="841510"/>
                  <a:pt x="3759132" y="1879566"/>
                </a:cubicBezTo>
                <a:cubicBezTo>
                  <a:pt x="3759132" y="2917622"/>
                  <a:pt x="2917622" y="3759132"/>
                  <a:pt x="1879566" y="3759132"/>
                </a:cubicBezTo>
                <a:cubicBezTo>
                  <a:pt x="841510" y="3759132"/>
                  <a:pt x="0" y="2917622"/>
                  <a:pt x="0" y="1879566"/>
                </a:cubicBezTo>
                <a:cubicBezTo>
                  <a:pt x="0" y="841510"/>
                  <a:pt x="841510" y="0"/>
                  <a:pt x="1879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id-ID" dirty="0"/>
          </a:p>
        </p:txBody>
      </p:sp>
      <p:sp>
        <p:nvSpPr>
          <p:cNvPr id="18" name="Picture Citation">
            <a:extLst>
              <a:ext uri="{FF2B5EF4-FFF2-40B4-BE49-F238E27FC236}">
                <a16:creationId xmlns:a16="http://schemas.microsoft.com/office/drawing/2014/main" id="{F501A6CF-A735-4626-98DA-9E8B0FD312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53476" y="405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9D01B63B-5697-4312-8E71-329C97791FCC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1" name="WSE logo">
            <a:extLst>
              <a:ext uri="{FF2B5EF4-FFF2-40B4-BE49-F238E27FC236}">
                <a16:creationId xmlns:a16="http://schemas.microsoft.com/office/drawing/2014/main" id="{72AF7E56-FAB2-4B4F-84DF-5DD134D2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120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315760-3E07-42D4-A21D-F0FD40BE7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4268391" cy="26860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31B6ABB6-9249-43D4-9BFB-1F42958AF6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437" y="148856"/>
            <a:ext cx="3588328" cy="869463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AAC933-258D-4315-BE02-5E15627A0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6720" y="1018847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Text">
            <a:extLst>
              <a:ext uri="{FF2B5EF4-FFF2-40B4-BE49-F238E27FC236}">
                <a16:creationId xmlns:a16="http://schemas.microsoft.com/office/drawing/2014/main" id="{90E77657-A0B6-49EF-B483-225CE89E53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9436" y="1378656"/>
            <a:ext cx="3588328" cy="7374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AED0488D-2197-437E-977B-1F0684754E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3110345"/>
            <a:ext cx="4268624" cy="161414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7" name="Picture 1">
            <a:extLst>
              <a:ext uri="{FF2B5EF4-FFF2-40B4-BE49-F238E27FC236}">
                <a16:creationId xmlns:a16="http://schemas.microsoft.com/office/drawing/2014/main" id="{B026DFBA-6B10-4A30-8151-CF6F094DFC5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4268391" y="0"/>
            <a:ext cx="4875609" cy="2686049"/>
          </a:xfrm>
          <a:custGeom>
            <a:avLst/>
            <a:gdLst>
              <a:gd name="connsiteX0" fmla="*/ 0 w 6652591"/>
              <a:gd name="connsiteY0" fmla="*/ 0 h 3429000"/>
              <a:gd name="connsiteX1" fmla="*/ 6652591 w 6652591"/>
              <a:gd name="connsiteY1" fmla="*/ 0 h 3429000"/>
              <a:gd name="connsiteX2" fmla="*/ 6652591 w 6652591"/>
              <a:gd name="connsiteY2" fmla="*/ 3429000 h 3429000"/>
              <a:gd name="connsiteX3" fmla="*/ 0 w 6652591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52591" h="3429000">
                <a:moveTo>
                  <a:pt x="0" y="0"/>
                </a:moveTo>
                <a:lnTo>
                  <a:pt x="6652591" y="0"/>
                </a:lnTo>
                <a:lnTo>
                  <a:pt x="6652591" y="3429000"/>
                </a:lnTo>
                <a:lnTo>
                  <a:pt x="0" y="34290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Picture 1 Citation">
            <a:extLst>
              <a:ext uri="{FF2B5EF4-FFF2-40B4-BE49-F238E27FC236}">
                <a16:creationId xmlns:a16="http://schemas.microsoft.com/office/drawing/2014/main" id="{934C4126-513D-4063-8159-9000EEF20C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13828" y="2686050"/>
            <a:ext cx="1426796" cy="205928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6" name="Picture 2">
            <a:extLst>
              <a:ext uri="{FF2B5EF4-FFF2-40B4-BE49-F238E27FC236}">
                <a16:creationId xmlns:a16="http://schemas.microsoft.com/office/drawing/2014/main" id="{2F36CBD8-DA4E-4734-8794-822955545B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6928" y="2686050"/>
            <a:ext cx="4268390" cy="2457450"/>
          </a:xfrm>
          <a:custGeom>
            <a:avLst/>
            <a:gdLst>
              <a:gd name="connsiteX0" fmla="*/ 0 w 2584174"/>
              <a:gd name="connsiteY0" fmla="*/ 0 h 3710609"/>
              <a:gd name="connsiteX1" fmla="*/ 2584174 w 2584174"/>
              <a:gd name="connsiteY1" fmla="*/ 0 h 3710609"/>
              <a:gd name="connsiteX2" fmla="*/ 2584174 w 2584174"/>
              <a:gd name="connsiteY2" fmla="*/ 3710609 h 3710609"/>
              <a:gd name="connsiteX3" fmla="*/ 0 w 2584174"/>
              <a:gd name="connsiteY3" fmla="*/ 3710609 h 3710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4174" h="3710609">
                <a:moveTo>
                  <a:pt x="0" y="0"/>
                </a:moveTo>
                <a:lnTo>
                  <a:pt x="2584174" y="0"/>
                </a:lnTo>
                <a:lnTo>
                  <a:pt x="2584174" y="3710609"/>
                </a:lnTo>
                <a:lnTo>
                  <a:pt x="0" y="371060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Picture 2 Citation">
            <a:extLst>
              <a:ext uri="{FF2B5EF4-FFF2-40B4-BE49-F238E27FC236}">
                <a16:creationId xmlns:a16="http://schemas.microsoft.com/office/drawing/2014/main" id="{84787030-AF2E-40DC-BF01-B820369026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75318" y="4860168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8" name="Page Number">
            <a:extLst>
              <a:ext uri="{FF2B5EF4-FFF2-40B4-BE49-F238E27FC236}">
                <a16:creationId xmlns:a16="http://schemas.microsoft.com/office/drawing/2014/main" id="{5B1CCA31-5A25-479D-AD67-186535D4878C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7" name="WSE logo">
            <a:extLst>
              <a:ext uri="{FF2B5EF4-FFF2-40B4-BE49-F238E27FC236}">
                <a16:creationId xmlns:a16="http://schemas.microsoft.com/office/drawing/2014/main" id="{35AF0EDF-51BB-4438-8F46-7DF1B21E6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6553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90ABE2-A37C-4759-BB33-9EAD1E88A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651016" y="455556"/>
            <a:ext cx="3492984" cy="30936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99237"/>
            <a:ext cx="4581006" cy="865424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2925" y="1430584"/>
            <a:ext cx="3571875" cy="3134272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0" y="1430584"/>
            <a:ext cx="4114800" cy="3134272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389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">
            <a:extLst>
              <a:ext uri="{FF2B5EF4-FFF2-40B4-BE49-F238E27FC236}">
                <a16:creationId xmlns:a16="http://schemas.microsoft.com/office/drawing/2014/main" id="{185CA7AE-7686-4662-B756-DCF209F587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ADDFDD8-D646-43B5-AA68-7BD2BA874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1426369"/>
            <a:ext cx="4572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6" name="Picture"/>
          <p:cNvSpPr>
            <a:spLocks noGrp="1"/>
          </p:cNvSpPr>
          <p:nvPr>
            <p:ph type="pic" sz="quarter" idx="11"/>
          </p:nvPr>
        </p:nvSpPr>
        <p:spPr>
          <a:xfrm>
            <a:off x="0" y="1426369"/>
            <a:ext cx="4572000" cy="27432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416956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F3CE606-8D56-4BB0-B849-C27882F536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9675" y="1797844"/>
            <a:ext cx="3676650" cy="2000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70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flip dir="r"/>
      </p:transition>
    </mc:Choice>
    <mc:Fallback>
      <p:transition spd="slow">
        <p:fade/>
      </p:transition>
    </mc:Fallback>
  </mc:AlternateContent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AEB5493-B3A2-40C1-8BB1-AB892AD7F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2"/>
            <a:ext cx="3122840" cy="51435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2" name="Picture">
            <a:extLst>
              <a:ext uri="{FF2B5EF4-FFF2-40B4-BE49-F238E27FC236}">
                <a16:creationId xmlns:a16="http://schemas.microsoft.com/office/drawing/2014/main" id="{FBF9887D-E6B3-4215-89CB-6D0E9B71B90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 bwMode="auto">
          <a:xfrm>
            <a:off x="857251" y="1248603"/>
            <a:ext cx="4531178" cy="2646293"/>
          </a:xfrm>
          <a:custGeom>
            <a:avLst/>
            <a:gdLst>
              <a:gd name="connsiteX0" fmla="*/ 0 w 6089373"/>
              <a:gd name="connsiteY0" fmla="*/ 0 h 3528391"/>
              <a:gd name="connsiteX1" fmla="*/ 6089373 w 6089373"/>
              <a:gd name="connsiteY1" fmla="*/ 0 h 3528391"/>
              <a:gd name="connsiteX2" fmla="*/ 6089373 w 6089373"/>
              <a:gd name="connsiteY2" fmla="*/ 3528391 h 3528391"/>
              <a:gd name="connsiteX3" fmla="*/ 0 w 6089373"/>
              <a:gd name="connsiteY3" fmla="*/ 3528391 h 352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9373" h="3528391">
                <a:moveTo>
                  <a:pt x="0" y="0"/>
                </a:moveTo>
                <a:lnTo>
                  <a:pt x="6089373" y="0"/>
                </a:lnTo>
                <a:lnTo>
                  <a:pt x="6089373" y="3528391"/>
                </a:lnTo>
                <a:lnTo>
                  <a:pt x="0" y="3528391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AD6D53B2-B358-42B0-8674-1675EB1C62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251" y="3908750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7" name="Icon">
            <a:extLst>
              <a:ext uri="{FF2B5EF4-FFF2-40B4-BE49-F238E27FC236}">
                <a16:creationId xmlns:a16="http://schemas.microsoft.com/office/drawing/2014/main" id="{FE8CABBD-9B77-4E67-9A9B-7336CC8B41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5297" y="1629793"/>
            <a:ext cx="339420" cy="288112"/>
          </a:xfrm>
          <a:custGeom>
            <a:avLst/>
            <a:gdLst>
              <a:gd name="T0" fmla="*/ 350 w 759"/>
              <a:gd name="T1" fmla="*/ 379 h 642"/>
              <a:gd name="T2" fmla="*/ 350 w 759"/>
              <a:gd name="T3" fmla="*/ 554 h 642"/>
              <a:gd name="T4" fmla="*/ 263 w 759"/>
              <a:gd name="T5" fmla="*/ 641 h 642"/>
              <a:gd name="T6" fmla="*/ 88 w 759"/>
              <a:gd name="T7" fmla="*/ 641 h 642"/>
              <a:gd name="T8" fmla="*/ 0 w 759"/>
              <a:gd name="T9" fmla="*/ 554 h 642"/>
              <a:gd name="T10" fmla="*/ 0 w 759"/>
              <a:gd name="T11" fmla="*/ 233 h 642"/>
              <a:gd name="T12" fmla="*/ 233 w 759"/>
              <a:gd name="T13" fmla="*/ 0 h 642"/>
              <a:gd name="T14" fmla="*/ 263 w 759"/>
              <a:gd name="T15" fmla="*/ 0 h 642"/>
              <a:gd name="T16" fmla="*/ 292 w 759"/>
              <a:gd name="T17" fmla="*/ 29 h 642"/>
              <a:gd name="T18" fmla="*/ 292 w 759"/>
              <a:gd name="T19" fmla="*/ 87 h 642"/>
              <a:gd name="T20" fmla="*/ 263 w 759"/>
              <a:gd name="T21" fmla="*/ 116 h 642"/>
              <a:gd name="T22" fmla="*/ 233 w 759"/>
              <a:gd name="T23" fmla="*/ 116 h 642"/>
              <a:gd name="T24" fmla="*/ 117 w 759"/>
              <a:gd name="T25" fmla="*/ 233 h 642"/>
              <a:gd name="T26" fmla="*/ 117 w 759"/>
              <a:gd name="T27" fmla="*/ 248 h 642"/>
              <a:gd name="T28" fmla="*/ 161 w 759"/>
              <a:gd name="T29" fmla="*/ 291 h 642"/>
              <a:gd name="T30" fmla="*/ 263 w 759"/>
              <a:gd name="T31" fmla="*/ 291 h 642"/>
              <a:gd name="T32" fmla="*/ 350 w 759"/>
              <a:gd name="T33" fmla="*/ 379 h 642"/>
              <a:gd name="T34" fmla="*/ 758 w 759"/>
              <a:gd name="T35" fmla="*/ 379 h 642"/>
              <a:gd name="T36" fmla="*/ 758 w 759"/>
              <a:gd name="T37" fmla="*/ 554 h 642"/>
              <a:gd name="T38" fmla="*/ 671 w 759"/>
              <a:gd name="T39" fmla="*/ 641 h 642"/>
              <a:gd name="T40" fmla="*/ 496 w 759"/>
              <a:gd name="T41" fmla="*/ 641 h 642"/>
              <a:gd name="T42" fmla="*/ 408 w 759"/>
              <a:gd name="T43" fmla="*/ 554 h 642"/>
              <a:gd name="T44" fmla="*/ 408 w 759"/>
              <a:gd name="T45" fmla="*/ 233 h 642"/>
              <a:gd name="T46" fmla="*/ 642 w 759"/>
              <a:gd name="T47" fmla="*/ 0 h 642"/>
              <a:gd name="T48" fmla="*/ 671 w 759"/>
              <a:gd name="T49" fmla="*/ 0 h 642"/>
              <a:gd name="T50" fmla="*/ 700 w 759"/>
              <a:gd name="T51" fmla="*/ 29 h 642"/>
              <a:gd name="T52" fmla="*/ 700 w 759"/>
              <a:gd name="T53" fmla="*/ 87 h 642"/>
              <a:gd name="T54" fmla="*/ 671 w 759"/>
              <a:gd name="T55" fmla="*/ 116 h 642"/>
              <a:gd name="T56" fmla="*/ 642 w 759"/>
              <a:gd name="T57" fmla="*/ 116 h 642"/>
              <a:gd name="T58" fmla="*/ 525 w 759"/>
              <a:gd name="T59" fmla="*/ 233 h 642"/>
              <a:gd name="T60" fmla="*/ 525 w 759"/>
              <a:gd name="T61" fmla="*/ 248 h 642"/>
              <a:gd name="T62" fmla="*/ 569 w 759"/>
              <a:gd name="T63" fmla="*/ 291 h 642"/>
              <a:gd name="T64" fmla="*/ 671 w 759"/>
              <a:gd name="T65" fmla="*/ 291 h 642"/>
              <a:gd name="T66" fmla="*/ 758 w 759"/>
              <a:gd name="T67" fmla="*/ 379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759" h="642">
                <a:moveTo>
                  <a:pt x="350" y="379"/>
                </a:moveTo>
                <a:lnTo>
                  <a:pt x="350" y="554"/>
                </a:lnTo>
                <a:cubicBezTo>
                  <a:pt x="350" y="602"/>
                  <a:pt x="311" y="641"/>
                  <a:pt x="263" y="641"/>
                </a:cubicBezTo>
                <a:lnTo>
                  <a:pt x="88" y="641"/>
                </a:lnTo>
                <a:cubicBezTo>
                  <a:pt x="39" y="641"/>
                  <a:pt x="0" y="602"/>
                  <a:pt x="0" y="554"/>
                </a:cubicBezTo>
                <a:lnTo>
                  <a:pt x="0" y="233"/>
                </a:lnTo>
                <a:cubicBezTo>
                  <a:pt x="0" y="105"/>
                  <a:pt x="105" y="0"/>
                  <a:pt x="233" y="0"/>
                </a:cubicBezTo>
                <a:lnTo>
                  <a:pt x="263" y="0"/>
                </a:lnTo>
                <a:cubicBezTo>
                  <a:pt x="279" y="0"/>
                  <a:pt x="292" y="13"/>
                  <a:pt x="292" y="29"/>
                </a:cubicBezTo>
                <a:lnTo>
                  <a:pt x="292" y="87"/>
                </a:lnTo>
                <a:cubicBezTo>
                  <a:pt x="292" y="103"/>
                  <a:pt x="279" y="116"/>
                  <a:pt x="263" y="116"/>
                </a:cubicBezTo>
                <a:lnTo>
                  <a:pt x="233" y="116"/>
                </a:lnTo>
                <a:cubicBezTo>
                  <a:pt x="169" y="116"/>
                  <a:pt x="117" y="169"/>
                  <a:pt x="117" y="233"/>
                </a:cubicBezTo>
                <a:lnTo>
                  <a:pt x="117" y="248"/>
                </a:lnTo>
                <a:cubicBezTo>
                  <a:pt x="117" y="272"/>
                  <a:pt x="136" y="291"/>
                  <a:pt x="161" y="291"/>
                </a:cubicBezTo>
                <a:lnTo>
                  <a:pt x="263" y="291"/>
                </a:lnTo>
                <a:cubicBezTo>
                  <a:pt x="311" y="291"/>
                  <a:pt x="350" y="330"/>
                  <a:pt x="350" y="379"/>
                </a:cubicBezTo>
                <a:close/>
                <a:moveTo>
                  <a:pt x="758" y="379"/>
                </a:moveTo>
                <a:lnTo>
                  <a:pt x="758" y="554"/>
                </a:lnTo>
                <a:cubicBezTo>
                  <a:pt x="758" y="602"/>
                  <a:pt x="719" y="641"/>
                  <a:pt x="671" y="641"/>
                </a:cubicBezTo>
                <a:lnTo>
                  <a:pt x="496" y="641"/>
                </a:lnTo>
                <a:cubicBezTo>
                  <a:pt x="447" y="641"/>
                  <a:pt x="408" y="602"/>
                  <a:pt x="408" y="554"/>
                </a:cubicBezTo>
                <a:lnTo>
                  <a:pt x="408" y="233"/>
                </a:lnTo>
                <a:cubicBezTo>
                  <a:pt x="408" y="105"/>
                  <a:pt x="513" y="0"/>
                  <a:pt x="642" y="0"/>
                </a:cubicBezTo>
                <a:lnTo>
                  <a:pt x="671" y="0"/>
                </a:lnTo>
                <a:cubicBezTo>
                  <a:pt x="687" y="0"/>
                  <a:pt x="700" y="13"/>
                  <a:pt x="700" y="29"/>
                </a:cubicBezTo>
                <a:lnTo>
                  <a:pt x="700" y="87"/>
                </a:lnTo>
                <a:cubicBezTo>
                  <a:pt x="700" y="103"/>
                  <a:pt x="687" y="116"/>
                  <a:pt x="671" y="116"/>
                </a:cubicBezTo>
                <a:lnTo>
                  <a:pt x="642" y="116"/>
                </a:lnTo>
                <a:cubicBezTo>
                  <a:pt x="577" y="116"/>
                  <a:pt x="525" y="169"/>
                  <a:pt x="525" y="233"/>
                </a:cubicBezTo>
                <a:lnTo>
                  <a:pt x="525" y="248"/>
                </a:lnTo>
                <a:cubicBezTo>
                  <a:pt x="525" y="272"/>
                  <a:pt x="545" y="291"/>
                  <a:pt x="569" y="291"/>
                </a:cubicBezTo>
                <a:lnTo>
                  <a:pt x="671" y="291"/>
                </a:lnTo>
                <a:cubicBezTo>
                  <a:pt x="719" y="291"/>
                  <a:pt x="758" y="330"/>
                  <a:pt x="758" y="379"/>
                </a:cubicBezTo>
                <a:close/>
              </a:path>
            </a:pathLst>
          </a:custGeom>
          <a:solidFill>
            <a:srgbClr val="092C7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marL="0" marR="0" lvl="0" indent="0" algn="l" defTabSz="3429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E2BC00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  <p:sp>
        <p:nvSpPr>
          <p:cNvPr id="10" name="Quote">
            <a:extLst>
              <a:ext uri="{FF2B5EF4-FFF2-40B4-BE49-F238E27FC236}">
                <a16:creationId xmlns:a16="http://schemas.microsoft.com/office/drawing/2014/main" id="{D569EA10-43E0-4BEE-B214-09F7B8A232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38633" y="2149100"/>
            <a:ext cx="2452748" cy="13617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quote</a:t>
            </a:r>
          </a:p>
        </p:txBody>
      </p:sp>
      <p:sp>
        <p:nvSpPr>
          <p:cNvPr id="9" name="Page Number">
            <a:extLst>
              <a:ext uri="{FF2B5EF4-FFF2-40B4-BE49-F238E27FC236}">
                <a16:creationId xmlns:a16="http://schemas.microsoft.com/office/drawing/2014/main" id="{EEE55CF8-625E-4400-8F6B-ECBACA3EBA5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117154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1554FC-FADE-4575-A597-D22AD9E65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9796" y="285751"/>
            <a:ext cx="8584406" cy="4571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17C347-6C9A-4E19-9B45-59DD15CEE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88702" y="1056529"/>
            <a:ext cx="3019509" cy="3030441"/>
          </a:xfrm>
          <a:prstGeom prst="rect">
            <a:avLst/>
          </a:prstGeom>
          <a:solidFill>
            <a:srgbClr val="092C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92F947-1432-4A46-A4D0-277EDD87161D}"/>
              </a:ext>
            </a:extLst>
          </p:cNvPr>
          <p:cNvSpPr/>
          <p:nvPr userDrawn="1"/>
        </p:nvSpPr>
        <p:spPr>
          <a:xfrm>
            <a:off x="1416326" y="1543050"/>
            <a:ext cx="4253948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Quote">
            <a:extLst>
              <a:ext uri="{FF2B5EF4-FFF2-40B4-BE49-F238E27FC236}">
                <a16:creationId xmlns:a16="http://schemas.microsoft.com/office/drawing/2014/main" id="{5C8A66A0-BC82-4893-917E-EB5E32A0EF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80255" y="1925782"/>
            <a:ext cx="3308447" cy="13300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quote</a:t>
            </a:r>
          </a:p>
        </p:txBody>
      </p:sp>
      <p:sp>
        <p:nvSpPr>
          <p:cNvPr id="4" name="Picture">
            <a:extLst>
              <a:ext uri="{FF2B5EF4-FFF2-40B4-BE49-F238E27FC236}">
                <a16:creationId xmlns:a16="http://schemas.microsoft.com/office/drawing/2014/main" id="{4E6386A3-9469-4807-90E8-CCCADF41D9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5670273" y="1543050"/>
            <a:ext cx="2057400" cy="2057400"/>
          </a:xfrm>
          <a:custGeom>
            <a:avLst/>
            <a:gdLst>
              <a:gd name="connsiteX0" fmla="*/ 0 w 2743200"/>
              <a:gd name="connsiteY0" fmla="*/ 0 h 2743200"/>
              <a:gd name="connsiteX1" fmla="*/ 2743200 w 2743200"/>
              <a:gd name="connsiteY1" fmla="*/ 0 h 2743200"/>
              <a:gd name="connsiteX2" fmla="*/ 2743200 w 2743200"/>
              <a:gd name="connsiteY2" fmla="*/ 2743200 h 2743200"/>
              <a:gd name="connsiteX3" fmla="*/ 0 w 2743200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2743200">
                <a:moveTo>
                  <a:pt x="0" y="0"/>
                </a:moveTo>
                <a:lnTo>
                  <a:pt x="2743200" y="0"/>
                </a:lnTo>
                <a:lnTo>
                  <a:pt x="2743200" y="2743200"/>
                </a:lnTo>
                <a:lnTo>
                  <a:pt x="0" y="27432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0B1D907D-0C88-48F8-8FE2-9848768ADB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0877" y="360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C812EE0D-8561-48A0-A9AE-FEBB91B26CA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201783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1554FC-FADE-4575-A597-D22AD9E65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9796" y="285751"/>
            <a:ext cx="8584406" cy="4571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17C347-6C9A-4E19-9B45-59DD15CEE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88702" y="1056529"/>
            <a:ext cx="3019509" cy="3030441"/>
          </a:xfrm>
          <a:prstGeom prst="rect">
            <a:avLst/>
          </a:prstGeom>
          <a:solidFill>
            <a:srgbClr val="092C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002D72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92F947-1432-4A46-A4D0-277EDD87161D}"/>
              </a:ext>
            </a:extLst>
          </p:cNvPr>
          <p:cNvSpPr/>
          <p:nvPr userDrawn="1"/>
        </p:nvSpPr>
        <p:spPr>
          <a:xfrm>
            <a:off x="1416326" y="1543050"/>
            <a:ext cx="4253948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2E7280-E0EB-D34E-ACCA-E3CD48433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553" y="1757825"/>
            <a:ext cx="3941378" cy="1700078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">
            <a:extLst>
              <a:ext uri="{FF2B5EF4-FFF2-40B4-BE49-F238E27FC236}">
                <a16:creationId xmlns:a16="http://schemas.microsoft.com/office/drawing/2014/main" id="{4E6386A3-9469-4807-90E8-CCCADF41D9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5670273" y="1543050"/>
            <a:ext cx="2057400" cy="2057400"/>
          </a:xfrm>
          <a:custGeom>
            <a:avLst/>
            <a:gdLst>
              <a:gd name="connsiteX0" fmla="*/ 0 w 2743200"/>
              <a:gd name="connsiteY0" fmla="*/ 0 h 2743200"/>
              <a:gd name="connsiteX1" fmla="*/ 2743200 w 2743200"/>
              <a:gd name="connsiteY1" fmla="*/ 0 h 2743200"/>
              <a:gd name="connsiteX2" fmla="*/ 2743200 w 2743200"/>
              <a:gd name="connsiteY2" fmla="*/ 2743200 h 2743200"/>
              <a:gd name="connsiteX3" fmla="*/ 0 w 2743200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2743200">
                <a:moveTo>
                  <a:pt x="0" y="0"/>
                </a:moveTo>
                <a:lnTo>
                  <a:pt x="2743200" y="0"/>
                </a:lnTo>
                <a:lnTo>
                  <a:pt x="2743200" y="2743200"/>
                </a:lnTo>
                <a:lnTo>
                  <a:pt x="0" y="27432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0B1D907D-0C88-48F8-8FE2-9848768ADB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0877" y="360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C812EE0D-8561-48A0-A9AE-FEBB91B26CA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1621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">
            <a:extLst>
              <a:ext uri="{FF2B5EF4-FFF2-40B4-BE49-F238E27FC236}">
                <a16:creationId xmlns:a16="http://schemas.microsoft.com/office/drawing/2014/main" id="{AE8B6D00-0CE5-4F77-A502-4776F085A5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D77B7E-D676-4430-9251-20A93BF45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11955E-A65C-4E31-A691-13A70FEEC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479986"/>
            <a:ext cx="9144000" cy="2693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13" name="Picture 1">
            <a:extLst>
              <a:ext uri="{FF2B5EF4-FFF2-40B4-BE49-F238E27FC236}">
                <a16:creationId xmlns:a16="http://schemas.microsoft.com/office/drawing/2014/main" id="{3EF03DDC-6633-494B-9776-488C6BEEF14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auto">
          <a:xfrm>
            <a:off x="533919" y="155929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8" name="Picture 1 Citation">
            <a:extLst>
              <a:ext uri="{FF2B5EF4-FFF2-40B4-BE49-F238E27FC236}">
                <a16:creationId xmlns:a16="http://schemas.microsoft.com/office/drawing/2014/main" id="{23EDEA9D-6619-4636-9D0C-708BA2E0C94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4163" y="3239365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0" name="Bullet 1">
            <a:extLst>
              <a:ext uri="{FF2B5EF4-FFF2-40B4-BE49-F238E27FC236}">
                <a16:creationId xmlns:a16="http://schemas.microsoft.com/office/drawing/2014/main" id="{4A0E21E2-0D13-441F-82DA-7A39FD0CFA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7750" y="358399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112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  <a:lvl3pPr marL="914400" indent="-228600">
              <a:defRPr sz="10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2" name="Picture 2">
            <a:extLst>
              <a:ext uri="{FF2B5EF4-FFF2-40B4-BE49-F238E27FC236}">
                <a16:creationId xmlns:a16="http://schemas.microsoft.com/office/drawing/2014/main" id="{2E4C83EF-E5C1-438E-8B2B-8E1C2D8A34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auto">
          <a:xfrm>
            <a:off x="2683807" y="157401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9" name="Picture 2 Citation">
            <a:extLst>
              <a:ext uri="{FF2B5EF4-FFF2-40B4-BE49-F238E27FC236}">
                <a16:creationId xmlns:a16="http://schemas.microsoft.com/office/drawing/2014/main" id="{A0086350-D8A5-4130-8619-AE16BACE43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12135" y="3245850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1" name="Bullet 2">
            <a:extLst>
              <a:ext uri="{FF2B5EF4-FFF2-40B4-BE49-F238E27FC236}">
                <a16:creationId xmlns:a16="http://schemas.microsoft.com/office/drawing/2014/main" id="{D54FA790-8A27-4C02-86E4-F475F67FD48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83807" y="359871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112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1" name="Picture 3">
            <a:extLst>
              <a:ext uri="{FF2B5EF4-FFF2-40B4-BE49-F238E27FC236}">
                <a16:creationId xmlns:a16="http://schemas.microsoft.com/office/drawing/2014/main" id="{A351FD4D-8E7A-4EB5-B689-26D5EE8CBDA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auto">
          <a:xfrm>
            <a:off x="4796130" y="157401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0" name="Picture 3 Citation">
            <a:extLst>
              <a:ext uri="{FF2B5EF4-FFF2-40B4-BE49-F238E27FC236}">
                <a16:creationId xmlns:a16="http://schemas.microsoft.com/office/drawing/2014/main" id="{D6D743B7-EFB0-47FD-A3B0-8348B7AE467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26374" y="3243516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2" name="Bullet 3">
            <a:extLst>
              <a:ext uri="{FF2B5EF4-FFF2-40B4-BE49-F238E27FC236}">
                <a16:creationId xmlns:a16="http://schemas.microsoft.com/office/drawing/2014/main" id="{7E7E2D7E-6AA9-45C1-862B-20DD141626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9963" y="359871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0" name="Picture 4">
            <a:extLst>
              <a:ext uri="{FF2B5EF4-FFF2-40B4-BE49-F238E27FC236}">
                <a16:creationId xmlns:a16="http://schemas.microsoft.com/office/drawing/2014/main" id="{D8648803-C884-4BE6-8CD5-BC3B1F26808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6933252" y="155929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1" name="Picture 4 Citation">
            <a:extLst>
              <a:ext uri="{FF2B5EF4-FFF2-40B4-BE49-F238E27FC236}">
                <a16:creationId xmlns:a16="http://schemas.microsoft.com/office/drawing/2014/main" id="{CCE9FB30-9A0B-481A-8316-DA7750A5B61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63496" y="3229986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3" name="Bullet 4">
            <a:extLst>
              <a:ext uri="{FF2B5EF4-FFF2-40B4-BE49-F238E27FC236}">
                <a16:creationId xmlns:a16="http://schemas.microsoft.com/office/drawing/2014/main" id="{D7971259-2CFF-43DE-B8EF-1B4A73DC88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35168" y="3583996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27" name="Page Number">
            <a:extLst>
              <a:ext uri="{FF2B5EF4-FFF2-40B4-BE49-F238E27FC236}">
                <a16:creationId xmlns:a16="http://schemas.microsoft.com/office/drawing/2014/main" id="{D7320757-0FB4-4CE4-B232-73364EDF6C68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366345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Callout">
    <p:bg>
      <p:bgPr>
        <a:solidFill>
          <a:srgbClr val="69A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D48CE8C-C275-46E6-9D6E-D300E5B92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9534" y="1600200"/>
            <a:ext cx="1943100" cy="1943100"/>
          </a:xfrm>
          <a:prstGeom prst="ellipse">
            <a:avLst/>
          </a:prstGeom>
          <a:solidFill>
            <a:srgbClr val="092C74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20A1A377-F0DC-451D-AD18-E54E930A61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23886" y="1775113"/>
            <a:ext cx="5162914" cy="159327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 subtitle styles</a:t>
            </a:r>
          </a:p>
        </p:txBody>
      </p:sp>
      <p:sp>
        <p:nvSpPr>
          <p:cNvPr id="6" name="Page Number">
            <a:extLst>
              <a:ext uri="{FF2B5EF4-FFF2-40B4-BE49-F238E27FC236}">
                <a16:creationId xmlns:a16="http://schemas.microsoft.com/office/drawing/2014/main" id="{DD38D696-ECB8-473D-97C3-2C4977B479B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rgbClr val="092C74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rgbClr val="092C7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71630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Blue Call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D48CE8C-C275-46E6-9D6E-D300E5B92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9534" y="1600200"/>
            <a:ext cx="1943100" cy="1943100"/>
          </a:xfrm>
          <a:prstGeom prst="ellipse">
            <a:avLst/>
          </a:prstGeom>
          <a:solidFill>
            <a:srgbClr val="092C74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B22E3D-8576-D248-8FD1-C324D7DFE63C}"/>
              </a:ext>
            </a:extLst>
          </p:cNvPr>
          <p:cNvSpPr/>
          <p:nvPr userDrawn="1"/>
        </p:nvSpPr>
        <p:spPr>
          <a:xfrm>
            <a:off x="3342290" y="1600200"/>
            <a:ext cx="5801710" cy="19431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6028B7-D1DD-4A43-98BB-B15FB8015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887" y="1821512"/>
            <a:ext cx="5472968" cy="150047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age Number">
            <a:extLst>
              <a:ext uri="{FF2B5EF4-FFF2-40B4-BE49-F238E27FC236}">
                <a16:creationId xmlns:a16="http://schemas.microsoft.com/office/drawing/2014/main" id="{DD38D696-ECB8-473D-97C3-2C4977B479B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474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3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">
            <a:extLst>
              <a:ext uri="{FF2B5EF4-FFF2-40B4-BE49-F238E27FC236}">
                <a16:creationId xmlns:a16="http://schemas.microsoft.com/office/drawing/2014/main" id="{20A1A377-F0DC-451D-AD18-E54E930A61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2059686"/>
            <a:ext cx="6400800" cy="1024128"/>
          </a:xfrm>
          <a:prstGeom prst="rect">
            <a:avLst/>
          </a:prstGeom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400800"/>
                      <a:gd name="connsiteY0" fmla="*/ 0 h 1024128"/>
                      <a:gd name="connsiteX1" fmla="*/ 448056 w 6400800"/>
                      <a:gd name="connsiteY1" fmla="*/ 0 h 1024128"/>
                      <a:gd name="connsiteX2" fmla="*/ 1216152 w 6400800"/>
                      <a:gd name="connsiteY2" fmla="*/ 0 h 1024128"/>
                      <a:gd name="connsiteX3" fmla="*/ 1920240 w 6400800"/>
                      <a:gd name="connsiteY3" fmla="*/ 0 h 1024128"/>
                      <a:gd name="connsiteX4" fmla="*/ 2368296 w 6400800"/>
                      <a:gd name="connsiteY4" fmla="*/ 0 h 1024128"/>
                      <a:gd name="connsiteX5" fmla="*/ 2944368 w 6400800"/>
                      <a:gd name="connsiteY5" fmla="*/ 0 h 1024128"/>
                      <a:gd name="connsiteX6" fmla="*/ 3712464 w 6400800"/>
                      <a:gd name="connsiteY6" fmla="*/ 0 h 1024128"/>
                      <a:gd name="connsiteX7" fmla="*/ 4352544 w 6400800"/>
                      <a:gd name="connsiteY7" fmla="*/ 0 h 1024128"/>
                      <a:gd name="connsiteX8" fmla="*/ 5056632 w 6400800"/>
                      <a:gd name="connsiteY8" fmla="*/ 0 h 1024128"/>
                      <a:gd name="connsiteX9" fmla="*/ 5632704 w 6400800"/>
                      <a:gd name="connsiteY9" fmla="*/ 0 h 1024128"/>
                      <a:gd name="connsiteX10" fmla="*/ 6400800 w 6400800"/>
                      <a:gd name="connsiteY10" fmla="*/ 0 h 1024128"/>
                      <a:gd name="connsiteX11" fmla="*/ 6400800 w 6400800"/>
                      <a:gd name="connsiteY11" fmla="*/ 532547 h 1024128"/>
                      <a:gd name="connsiteX12" fmla="*/ 6400800 w 6400800"/>
                      <a:gd name="connsiteY12" fmla="*/ 1024128 h 1024128"/>
                      <a:gd name="connsiteX13" fmla="*/ 5952744 w 6400800"/>
                      <a:gd name="connsiteY13" fmla="*/ 1024128 h 1024128"/>
                      <a:gd name="connsiteX14" fmla="*/ 5504688 w 6400800"/>
                      <a:gd name="connsiteY14" fmla="*/ 1024128 h 1024128"/>
                      <a:gd name="connsiteX15" fmla="*/ 4800600 w 6400800"/>
                      <a:gd name="connsiteY15" fmla="*/ 1024128 h 1024128"/>
                      <a:gd name="connsiteX16" fmla="*/ 4352544 w 6400800"/>
                      <a:gd name="connsiteY16" fmla="*/ 1024128 h 1024128"/>
                      <a:gd name="connsiteX17" fmla="*/ 3712464 w 6400800"/>
                      <a:gd name="connsiteY17" fmla="*/ 1024128 h 1024128"/>
                      <a:gd name="connsiteX18" fmla="*/ 3200400 w 6400800"/>
                      <a:gd name="connsiteY18" fmla="*/ 1024128 h 1024128"/>
                      <a:gd name="connsiteX19" fmla="*/ 2560320 w 6400800"/>
                      <a:gd name="connsiteY19" fmla="*/ 1024128 h 1024128"/>
                      <a:gd name="connsiteX20" fmla="*/ 1920240 w 6400800"/>
                      <a:gd name="connsiteY20" fmla="*/ 1024128 h 1024128"/>
                      <a:gd name="connsiteX21" fmla="*/ 1280160 w 6400800"/>
                      <a:gd name="connsiteY21" fmla="*/ 1024128 h 1024128"/>
                      <a:gd name="connsiteX22" fmla="*/ 640080 w 6400800"/>
                      <a:gd name="connsiteY22" fmla="*/ 1024128 h 1024128"/>
                      <a:gd name="connsiteX23" fmla="*/ 0 w 6400800"/>
                      <a:gd name="connsiteY23" fmla="*/ 1024128 h 1024128"/>
                      <a:gd name="connsiteX24" fmla="*/ 0 w 6400800"/>
                      <a:gd name="connsiteY24" fmla="*/ 501823 h 1024128"/>
                      <a:gd name="connsiteX25" fmla="*/ 0 w 6400800"/>
                      <a:gd name="connsiteY25" fmla="*/ 0 h 102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400800" h="1024128" fill="none" extrusionOk="0">
                        <a:moveTo>
                          <a:pt x="0" y="0"/>
                        </a:moveTo>
                        <a:cubicBezTo>
                          <a:pt x="114003" y="2240"/>
                          <a:pt x="334853" y="8483"/>
                          <a:pt x="448056" y="0"/>
                        </a:cubicBezTo>
                        <a:cubicBezTo>
                          <a:pt x="561259" y="-8483"/>
                          <a:pt x="898673" y="32867"/>
                          <a:pt x="1216152" y="0"/>
                        </a:cubicBezTo>
                        <a:cubicBezTo>
                          <a:pt x="1533631" y="-32867"/>
                          <a:pt x="1777884" y="21873"/>
                          <a:pt x="1920240" y="0"/>
                        </a:cubicBezTo>
                        <a:cubicBezTo>
                          <a:pt x="2062596" y="-21873"/>
                          <a:pt x="2221069" y="21062"/>
                          <a:pt x="2368296" y="0"/>
                        </a:cubicBezTo>
                        <a:cubicBezTo>
                          <a:pt x="2515523" y="-21062"/>
                          <a:pt x="2687131" y="-25525"/>
                          <a:pt x="2944368" y="0"/>
                        </a:cubicBezTo>
                        <a:cubicBezTo>
                          <a:pt x="3201605" y="25525"/>
                          <a:pt x="3525093" y="-23965"/>
                          <a:pt x="3712464" y="0"/>
                        </a:cubicBezTo>
                        <a:cubicBezTo>
                          <a:pt x="3899835" y="23965"/>
                          <a:pt x="4160557" y="-24896"/>
                          <a:pt x="4352544" y="0"/>
                        </a:cubicBezTo>
                        <a:cubicBezTo>
                          <a:pt x="4544531" y="24896"/>
                          <a:pt x="4867664" y="-32301"/>
                          <a:pt x="5056632" y="0"/>
                        </a:cubicBezTo>
                        <a:cubicBezTo>
                          <a:pt x="5245600" y="32301"/>
                          <a:pt x="5477915" y="3001"/>
                          <a:pt x="5632704" y="0"/>
                        </a:cubicBezTo>
                        <a:cubicBezTo>
                          <a:pt x="5787493" y="-3001"/>
                          <a:pt x="6237857" y="22197"/>
                          <a:pt x="6400800" y="0"/>
                        </a:cubicBezTo>
                        <a:cubicBezTo>
                          <a:pt x="6396578" y="133146"/>
                          <a:pt x="6403251" y="296148"/>
                          <a:pt x="6400800" y="532547"/>
                        </a:cubicBezTo>
                        <a:cubicBezTo>
                          <a:pt x="6398349" y="768946"/>
                          <a:pt x="6381196" y="898683"/>
                          <a:pt x="6400800" y="1024128"/>
                        </a:cubicBezTo>
                        <a:cubicBezTo>
                          <a:pt x="6268239" y="1024008"/>
                          <a:pt x="6143268" y="1010020"/>
                          <a:pt x="5952744" y="1024128"/>
                        </a:cubicBezTo>
                        <a:cubicBezTo>
                          <a:pt x="5762220" y="1038236"/>
                          <a:pt x="5643066" y="1008549"/>
                          <a:pt x="5504688" y="1024128"/>
                        </a:cubicBezTo>
                        <a:cubicBezTo>
                          <a:pt x="5366310" y="1039707"/>
                          <a:pt x="5106931" y="1022226"/>
                          <a:pt x="4800600" y="1024128"/>
                        </a:cubicBezTo>
                        <a:cubicBezTo>
                          <a:pt x="4494269" y="1026030"/>
                          <a:pt x="4548652" y="1032944"/>
                          <a:pt x="4352544" y="1024128"/>
                        </a:cubicBezTo>
                        <a:cubicBezTo>
                          <a:pt x="4156436" y="1015312"/>
                          <a:pt x="3931114" y="1004365"/>
                          <a:pt x="3712464" y="1024128"/>
                        </a:cubicBezTo>
                        <a:cubicBezTo>
                          <a:pt x="3493814" y="1043891"/>
                          <a:pt x="3437052" y="1026545"/>
                          <a:pt x="3200400" y="1024128"/>
                        </a:cubicBezTo>
                        <a:cubicBezTo>
                          <a:pt x="2963748" y="1021711"/>
                          <a:pt x="2864624" y="1004544"/>
                          <a:pt x="2560320" y="1024128"/>
                        </a:cubicBezTo>
                        <a:cubicBezTo>
                          <a:pt x="2256016" y="1043712"/>
                          <a:pt x="2229375" y="1000575"/>
                          <a:pt x="1920240" y="1024128"/>
                        </a:cubicBezTo>
                        <a:cubicBezTo>
                          <a:pt x="1611105" y="1047681"/>
                          <a:pt x="1448612" y="1019113"/>
                          <a:pt x="1280160" y="1024128"/>
                        </a:cubicBezTo>
                        <a:cubicBezTo>
                          <a:pt x="1111708" y="1029143"/>
                          <a:pt x="922508" y="1019914"/>
                          <a:pt x="640080" y="1024128"/>
                        </a:cubicBezTo>
                        <a:cubicBezTo>
                          <a:pt x="357652" y="1028342"/>
                          <a:pt x="253574" y="1044160"/>
                          <a:pt x="0" y="1024128"/>
                        </a:cubicBezTo>
                        <a:cubicBezTo>
                          <a:pt x="-2269" y="848950"/>
                          <a:pt x="14764" y="685118"/>
                          <a:pt x="0" y="501823"/>
                        </a:cubicBezTo>
                        <a:cubicBezTo>
                          <a:pt x="-14764" y="318529"/>
                          <a:pt x="23002" y="223198"/>
                          <a:pt x="0" y="0"/>
                        </a:cubicBezTo>
                        <a:close/>
                      </a:path>
                      <a:path w="6400800" h="1024128" stroke="0" extrusionOk="0">
                        <a:moveTo>
                          <a:pt x="0" y="0"/>
                        </a:moveTo>
                        <a:cubicBezTo>
                          <a:pt x="257510" y="5952"/>
                          <a:pt x="323222" y="-23013"/>
                          <a:pt x="576072" y="0"/>
                        </a:cubicBezTo>
                        <a:cubicBezTo>
                          <a:pt x="828922" y="23013"/>
                          <a:pt x="906989" y="-3764"/>
                          <a:pt x="1024128" y="0"/>
                        </a:cubicBezTo>
                        <a:cubicBezTo>
                          <a:pt x="1141267" y="3764"/>
                          <a:pt x="1608844" y="14506"/>
                          <a:pt x="1792224" y="0"/>
                        </a:cubicBezTo>
                        <a:cubicBezTo>
                          <a:pt x="1975604" y="-14506"/>
                          <a:pt x="2125923" y="3677"/>
                          <a:pt x="2368296" y="0"/>
                        </a:cubicBezTo>
                        <a:cubicBezTo>
                          <a:pt x="2610669" y="-3677"/>
                          <a:pt x="2825109" y="26561"/>
                          <a:pt x="2944368" y="0"/>
                        </a:cubicBezTo>
                        <a:cubicBezTo>
                          <a:pt x="3063627" y="-26561"/>
                          <a:pt x="3353138" y="-4308"/>
                          <a:pt x="3712464" y="0"/>
                        </a:cubicBezTo>
                        <a:cubicBezTo>
                          <a:pt x="4071790" y="4308"/>
                          <a:pt x="4009888" y="23758"/>
                          <a:pt x="4224528" y="0"/>
                        </a:cubicBezTo>
                        <a:cubicBezTo>
                          <a:pt x="4439168" y="-23758"/>
                          <a:pt x="4697605" y="-12830"/>
                          <a:pt x="4992624" y="0"/>
                        </a:cubicBezTo>
                        <a:cubicBezTo>
                          <a:pt x="5287643" y="12830"/>
                          <a:pt x="5398489" y="34515"/>
                          <a:pt x="5760720" y="0"/>
                        </a:cubicBezTo>
                        <a:cubicBezTo>
                          <a:pt x="6122951" y="-34515"/>
                          <a:pt x="6246735" y="28921"/>
                          <a:pt x="6400800" y="0"/>
                        </a:cubicBezTo>
                        <a:cubicBezTo>
                          <a:pt x="6379169" y="250330"/>
                          <a:pt x="6388764" y="374694"/>
                          <a:pt x="6400800" y="532547"/>
                        </a:cubicBezTo>
                        <a:cubicBezTo>
                          <a:pt x="6412836" y="690400"/>
                          <a:pt x="6398280" y="916356"/>
                          <a:pt x="6400800" y="1024128"/>
                        </a:cubicBezTo>
                        <a:cubicBezTo>
                          <a:pt x="6284915" y="1021275"/>
                          <a:pt x="6077492" y="1042253"/>
                          <a:pt x="5952744" y="1024128"/>
                        </a:cubicBezTo>
                        <a:cubicBezTo>
                          <a:pt x="5827996" y="1006003"/>
                          <a:pt x="5563410" y="1037273"/>
                          <a:pt x="5184648" y="1024128"/>
                        </a:cubicBezTo>
                        <a:cubicBezTo>
                          <a:pt x="4805886" y="1010983"/>
                          <a:pt x="4901458" y="1045731"/>
                          <a:pt x="4672584" y="1024128"/>
                        </a:cubicBezTo>
                        <a:cubicBezTo>
                          <a:pt x="4443710" y="1002525"/>
                          <a:pt x="4282734" y="1016145"/>
                          <a:pt x="4032504" y="1024128"/>
                        </a:cubicBezTo>
                        <a:cubicBezTo>
                          <a:pt x="3782274" y="1032111"/>
                          <a:pt x="3608184" y="1005870"/>
                          <a:pt x="3264408" y="1024128"/>
                        </a:cubicBezTo>
                        <a:cubicBezTo>
                          <a:pt x="2920632" y="1042386"/>
                          <a:pt x="2836861" y="997002"/>
                          <a:pt x="2624328" y="1024128"/>
                        </a:cubicBezTo>
                        <a:cubicBezTo>
                          <a:pt x="2411795" y="1051254"/>
                          <a:pt x="2380197" y="1041522"/>
                          <a:pt x="2176272" y="1024128"/>
                        </a:cubicBezTo>
                        <a:cubicBezTo>
                          <a:pt x="1972347" y="1006734"/>
                          <a:pt x="1811281" y="1033774"/>
                          <a:pt x="1664208" y="1024128"/>
                        </a:cubicBezTo>
                        <a:cubicBezTo>
                          <a:pt x="1517135" y="1014482"/>
                          <a:pt x="1095838" y="1045874"/>
                          <a:pt x="896112" y="1024128"/>
                        </a:cubicBezTo>
                        <a:cubicBezTo>
                          <a:pt x="696386" y="1002382"/>
                          <a:pt x="368294" y="1032078"/>
                          <a:pt x="0" y="1024128"/>
                        </a:cubicBezTo>
                        <a:cubicBezTo>
                          <a:pt x="11432" y="882552"/>
                          <a:pt x="17460" y="773110"/>
                          <a:pt x="0" y="532547"/>
                        </a:cubicBezTo>
                        <a:cubicBezTo>
                          <a:pt x="-17460" y="291984"/>
                          <a:pt x="-24626" y="19526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C484E3-124A-47D6-8B12-3738DF80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4753" y="1822294"/>
            <a:ext cx="474784" cy="474784"/>
            <a:chOff x="1503190" y="2206870"/>
            <a:chExt cx="633045" cy="63304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7047BEA-0185-4428-83CD-C2CCF102CD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3419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B4A0406-8E88-4181-A084-F1E09631C2E4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19713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A41340-23BB-4726-9CB7-A4F56882D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7547978" y="2846422"/>
            <a:ext cx="474784" cy="474784"/>
            <a:chOff x="1511836" y="2206870"/>
            <a:chExt cx="633045" cy="63304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A46C6C1-5E6D-4844-89AC-AE75A12818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1884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E3B8023-386E-4231-9B54-4F983B4E81D9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28359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2" name="Page Number">
            <a:extLst>
              <a:ext uri="{FF2B5EF4-FFF2-40B4-BE49-F238E27FC236}">
                <a16:creationId xmlns:a16="http://schemas.microsoft.com/office/drawing/2014/main" id="{EE4A65FC-086F-464B-8207-2570400E7A4A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0B81A465-587E-44B8-B00B-02F8C2007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7146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">
            <a:extLst>
              <a:ext uri="{FF2B5EF4-FFF2-40B4-BE49-F238E27FC236}">
                <a16:creationId xmlns:a16="http://schemas.microsoft.com/office/drawing/2014/main" id="{A9969320-F42D-4BA1-8841-D6ABE618C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29B067-FC08-4D13-A58F-B927560B5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Item 1 Title">
            <a:extLst>
              <a:ext uri="{FF2B5EF4-FFF2-40B4-BE49-F238E27FC236}">
                <a16:creationId xmlns:a16="http://schemas.microsoft.com/office/drawing/2014/main" id="{9034A217-D3D6-4202-8E9F-F36C90A940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76897" y="1416362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5" name="Item 1 Text">
            <a:extLst>
              <a:ext uri="{FF2B5EF4-FFF2-40B4-BE49-F238E27FC236}">
                <a16:creationId xmlns:a16="http://schemas.microsoft.com/office/drawing/2014/main" id="{33BAD677-83D8-40A2-BACC-37416269DE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76897" y="1742835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7" name="Item 2 Text">
            <a:extLst>
              <a:ext uri="{FF2B5EF4-FFF2-40B4-BE49-F238E27FC236}">
                <a16:creationId xmlns:a16="http://schemas.microsoft.com/office/drawing/2014/main" id="{D1C23B3C-B769-45CD-A360-A8F635A4253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76897" y="2788039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6" name="Item 2 Title">
            <a:extLst>
              <a:ext uri="{FF2B5EF4-FFF2-40B4-BE49-F238E27FC236}">
                <a16:creationId xmlns:a16="http://schemas.microsoft.com/office/drawing/2014/main" id="{0ADB9006-E953-4BF3-8775-AC491016CA2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76897" y="2465012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9F90BECE-4540-471E-8091-719EC4FA05F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676897" y="3513663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ED72E041-964B-4181-B257-1EE6C8213AA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76897" y="3836691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FDDCEC8F-2C58-466A-B78D-B21B7AC0B1B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53D41192-9C77-467F-9EF0-3D499A09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99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flip dir="r"/>
      </p:transition>
    </mc:Choice>
    <mc:Fallback>
      <p:transition spd="slow">
        <p:fade/>
      </p:transition>
    </mc:Fallback>
  </mc:AlternateContent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tem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">
            <a:extLst>
              <a:ext uri="{FF2B5EF4-FFF2-40B4-BE49-F238E27FC236}">
                <a16:creationId xmlns:a16="http://schemas.microsoft.com/office/drawing/2014/main" id="{FD5D22EA-DA0F-4003-95BD-68EF68F107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29B067-FC08-4D13-A58F-B927560B5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Item 1 Title">
            <a:extLst>
              <a:ext uri="{FF2B5EF4-FFF2-40B4-BE49-F238E27FC236}">
                <a16:creationId xmlns:a16="http://schemas.microsoft.com/office/drawing/2014/main" id="{9034A217-D3D6-4202-8E9F-F36C90A940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76897" y="1416362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5" name="Item 1 Text">
            <a:extLst>
              <a:ext uri="{FF2B5EF4-FFF2-40B4-BE49-F238E27FC236}">
                <a16:creationId xmlns:a16="http://schemas.microsoft.com/office/drawing/2014/main" id="{33BAD677-83D8-40A2-BACC-37416269DE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76897" y="1742835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6" name="Item 2 Title">
            <a:extLst>
              <a:ext uri="{FF2B5EF4-FFF2-40B4-BE49-F238E27FC236}">
                <a16:creationId xmlns:a16="http://schemas.microsoft.com/office/drawing/2014/main" id="{0ADB9006-E953-4BF3-8775-AC491016CA2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76897" y="2465012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7" name="Item 2 Text">
            <a:extLst>
              <a:ext uri="{FF2B5EF4-FFF2-40B4-BE49-F238E27FC236}">
                <a16:creationId xmlns:a16="http://schemas.microsoft.com/office/drawing/2014/main" id="{D1C23B3C-B769-45CD-A360-A8F635A4253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76897" y="2801009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9F90BECE-4540-471E-8091-719EC4FA05F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676897" y="3513663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ED72E041-964B-4181-B257-1EE6C8213AA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76897" y="3849661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0" name="Item 4 Title">
            <a:extLst>
              <a:ext uri="{FF2B5EF4-FFF2-40B4-BE49-F238E27FC236}">
                <a16:creationId xmlns:a16="http://schemas.microsoft.com/office/drawing/2014/main" id="{6C648141-3B1A-4A5B-A08A-B937DA82B37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24232" y="1416361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1" name="Item 4 Text">
            <a:extLst>
              <a:ext uri="{FF2B5EF4-FFF2-40B4-BE49-F238E27FC236}">
                <a16:creationId xmlns:a16="http://schemas.microsoft.com/office/drawing/2014/main" id="{A46F24BA-C9D1-4501-95F5-C0354BAA51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24232" y="1742834"/>
            <a:ext cx="2895103" cy="5485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2" name="Item 5 Title">
            <a:extLst>
              <a:ext uri="{FF2B5EF4-FFF2-40B4-BE49-F238E27FC236}">
                <a16:creationId xmlns:a16="http://schemas.microsoft.com/office/drawing/2014/main" id="{199E24F4-ADFC-407D-A87C-57876863862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24232" y="2465011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3" name="Item 5 Text">
            <a:extLst>
              <a:ext uri="{FF2B5EF4-FFF2-40B4-BE49-F238E27FC236}">
                <a16:creationId xmlns:a16="http://schemas.microsoft.com/office/drawing/2014/main" id="{06BC9547-5CA5-4871-A52E-478C55785DA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24232" y="2801009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4" name="Item 6 Title">
            <a:extLst>
              <a:ext uri="{FF2B5EF4-FFF2-40B4-BE49-F238E27FC236}">
                <a16:creationId xmlns:a16="http://schemas.microsoft.com/office/drawing/2014/main" id="{64F76CE0-35A5-4304-920D-2B9471C0FBD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724232" y="3518014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5" name="Item 6 Text">
            <a:extLst>
              <a:ext uri="{FF2B5EF4-FFF2-40B4-BE49-F238E27FC236}">
                <a16:creationId xmlns:a16="http://schemas.microsoft.com/office/drawing/2014/main" id="{DD69F438-DA31-4E08-BF66-576904C0656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724232" y="3844485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20" name="Page Number">
            <a:extLst>
              <a:ext uri="{FF2B5EF4-FFF2-40B4-BE49-F238E27FC236}">
                <a16:creationId xmlns:a16="http://schemas.microsoft.com/office/drawing/2014/main" id="{9F557C48-BE62-4248-9796-19772B87DE87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6CB826C5-83CA-46C3-BD25-55E75A1EF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39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flip dir="r"/>
      </p:transition>
    </mc:Choice>
    <mc:Fallback>
      <p:transition spd="slow">
        <p:fade/>
      </p:transition>
    </mc:Fallback>
  </mc:AlternateContent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">
            <a:extLst>
              <a:ext uri="{FF2B5EF4-FFF2-40B4-BE49-F238E27FC236}">
                <a16:creationId xmlns:a16="http://schemas.microsoft.com/office/drawing/2014/main" id="{7AA35A02-5774-42F0-A1FA-B29AFC5020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7"/>
            <a:ext cx="8085415" cy="857543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1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3" name="Item 1 Title">
            <a:extLst>
              <a:ext uri="{FF2B5EF4-FFF2-40B4-BE49-F238E27FC236}">
                <a16:creationId xmlns:a16="http://schemas.microsoft.com/office/drawing/2014/main" id="{564750F6-2603-4368-BB0A-EA5F9650E2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54034" y="1411274"/>
            <a:ext cx="2670292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2244604"/>
            <a:ext cx="3587995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9675" y="1407603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775C0911-DC78-438D-982E-EE27D2BE82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43601" y="1411274"/>
            <a:ext cx="2664068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9675" y="2244604"/>
            <a:ext cx="3587995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5C874A4D-437B-47FA-9801-0B5730C4AFA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20DC7941-9718-4A82-83B9-1DDFA28D5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037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">
            <a:extLst>
              <a:ext uri="{FF2B5EF4-FFF2-40B4-BE49-F238E27FC236}">
                <a16:creationId xmlns:a16="http://schemas.microsoft.com/office/drawing/2014/main" id="{295453A6-EC5B-4B81-81A5-76D3459C4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1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3" name="Item 1 Title">
            <a:extLst>
              <a:ext uri="{FF2B5EF4-FFF2-40B4-BE49-F238E27FC236}">
                <a16:creationId xmlns:a16="http://schemas.microsoft.com/office/drawing/2014/main" id="{564750F6-2603-4368-BB0A-EA5F9650E2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54034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22948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775C0911-DC78-438D-982E-EE27D2BE82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40650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22948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8" name="Item 3">
            <a:extLst>
              <a:ext uri="{FF2B5EF4-FFF2-40B4-BE49-F238E27FC236}">
                <a16:creationId xmlns:a16="http://schemas.microsoft.com/office/drawing/2014/main" id="{D26DFFB9-1EEE-4955-8A60-F1A0795C39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09566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9" name="Item 3 Title">
            <a:extLst>
              <a:ext uri="{FF2B5EF4-FFF2-40B4-BE49-F238E27FC236}">
                <a16:creationId xmlns:a16="http://schemas.microsoft.com/office/drawing/2014/main" id="{6B8167EF-94E2-4549-81E1-E9702B15C16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27269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1" name="Item 3 Text">
            <a:extLst>
              <a:ext uri="{FF2B5EF4-FFF2-40B4-BE49-F238E27FC236}">
                <a16:creationId xmlns:a16="http://schemas.microsoft.com/office/drawing/2014/main" id="{475581DD-A85C-4AC1-BF7D-FCB7CF0836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09566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D23960BB-6DCC-47C0-8EE1-1415CC30BBA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8" name="WSE logo">
            <a:extLst>
              <a:ext uri="{FF2B5EF4-FFF2-40B4-BE49-F238E27FC236}">
                <a16:creationId xmlns:a16="http://schemas.microsoft.com/office/drawing/2014/main" id="{80F1C36A-58C0-4A77-B709-5E152A98E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82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">
            <a:extLst>
              <a:ext uri="{FF2B5EF4-FFF2-40B4-BE49-F238E27FC236}">
                <a16:creationId xmlns:a16="http://schemas.microsoft.com/office/drawing/2014/main" id="{562DE9AC-3143-4C46-8BEE-302ABA5A65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6330" y="1463046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0" y="1947761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4968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14968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chemeClr val="tx2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3606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7" name="Item 3 Text">
            <a:extLst>
              <a:ext uri="{FF2B5EF4-FFF2-40B4-BE49-F238E27FC236}">
                <a16:creationId xmlns:a16="http://schemas.microsoft.com/office/drawing/2014/main" id="{EA73AD4B-8431-41F5-9F29-39748C41458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3606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9823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9" name="Item 4 Text">
            <a:extLst>
              <a:ext uri="{FF2B5EF4-FFF2-40B4-BE49-F238E27FC236}">
                <a16:creationId xmlns:a16="http://schemas.microsoft.com/office/drawing/2014/main" id="{62E2E31C-DF1E-436B-AB25-5E4D63D11C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89823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chemeClr val="tx2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833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D8B841-262A-4B03-B51F-86A89C000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22279"/>
            <a:ext cx="9144000" cy="2743200"/>
          </a:xfrm>
          <a:prstGeom prst="rect">
            <a:avLst/>
          </a:prstGeom>
          <a:solidFill>
            <a:schemeClr val="tx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82B397-6BB2-4E5C-A669-F186A3D52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4AD5310A-E63C-46AA-841F-B738FFBFC0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Item 1 Title">
            <a:extLst>
              <a:ext uri="{FF2B5EF4-FFF2-40B4-BE49-F238E27FC236}">
                <a16:creationId xmlns:a16="http://schemas.microsoft.com/office/drawing/2014/main" id="{5CE35401-0622-4F68-B52B-0F9A26D1D1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2988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19" name="Item 1 Text">
            <a:extLst>
              <a:ext uri="{FF2B5EF4-FFF2-40B4-BE49-F238E27FC236}">
                <a16:creationId xmlns:a16="http://schemas.microsoft.com/office/drawing/2014/main" id="{719B202F-5339-48FA-88EA-2887B53BB1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988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0" name="Item 2 Title">
            <a:extLst>
              <a:ext uri="{FF2B5EF4-FFF2-40B4-BE49-F238E27FC236}">
                <a16:creationId xmlns:a16="http://schemas.microsoft.com/office/drawing/2014/main" id="{155CFADC-A293-4DC1-B7C0-7F7CAF86ED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25730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21" name="Item 2 Text">
            <a:extLst>
              <a:ext uri="{FF2B5EF4-FFF2-40B4-BE49-F238E27FC236}">
                <a16:creationId xmlns:a16="http://schemas.microsoft.com/office/drawing/2014/main" id="{9BA58F50-BBFB-4D8E-971B-70C7E6E2E1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25729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2" name="Item 3 Title">
            <a:extLst>
              <a:ext uri="{FF2B5EF4-FFF2-40B4-BE49-F238E27FC236}">
                <a16:creationId xmlns:a16="http://schemas.microsoft.com/office/drawing/2014/main" id="{C2583F76-A149-4B1E-B2E1-E81708D7BA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8014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23" name="Item 3 Text">
            <a:extLst>
              <a:ext uri="{FF2B5EF4-FFF2-40B4-BE49-F238E27FC236}">
                <a16:creationId xmlns:a16="http://schemas.microsoft.com/office/drawing/2014/main" id="{183F46EB-750F-4011-9A50-C39EEC86CF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8014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5" name="Page Number">
            <a:extLst>
              <a:ext uri="{FF2B5EF4-FFF2-40B4-BE49-F238E27FC236}">
                <a16:creationId xmlns:a16="http://schemas.microsoft.com/office/drawing/2014/main" id="{97A8C763-37D1-4725-B3D2-FC0A67A964F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7" name="WSE logo">
            <a:extLst>
              <a:ext uri="{FF2B5EF4-FFF2-40B4-BE49-F238E27FC236}">
                <a16:creationId xmlns:a16="http://schemas.microsoft.com/office/drawing/2014/main" id="{2EF39E04-01D7-4A82-82EA-2710EF2F1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81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flip dir="r"/>
      </p:transition>
    </mc:Choice>
    <mc:Fallback>
      <p:transition spd="slow">
        <p:fade/>
      </p:transition>
    </mc:Fallback>
  </mc:AlternateContent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1314DC-C137-41F8-98CE-32A5569A3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tx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41763441-4DFB-415A-8FDD-F25000B422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437" y="212651"/>
            <a:ext cx="3706784" cy="86846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47E358B-7B56-4BC0-B6CA-543BB3564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480" y="1083327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" name="Picture"/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 dirty="0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90C07639-CECF-46C2-ADBD-7DAC7ABB98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45204" y="490794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36" name="Item 1 Title">
            <a:extLst>
              <a:ext uri="{FF2B5EF4-FFF2-40B4-BE49-F238E27FC236}">
                <a16:creationId xmlns:a16="http://schemas.microsoft.com/office/drawing/2014/main" id="{5A2FFEA5-78D4-4F42-8199-3E026DEC8F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4656" y="1428826"/>
            <a:ext cx="2631564" cy="320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1</a:t>
            </a:r>
          </a:p>
        </p:txBody>
      </p:sp>
      <p:sp>
        <p:nvSpPr>
          <p:cNvPr id="37" name="Item 1 Text">
            <a:extLst>
              <a:ext uri="{FF2B5EF4-FFF2-40B4-BE49-F238E27FC236}">
                <a16:creationId xmlns:a16="http://schemas.microsoft.com/office/drawing/2014/main" id="{227AE2F4-71EB-4595-8BFD-8A2BBCA8FB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4656" y="176213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2 Title">
            <a:extLst>
              <a:ext uri="{FF2B5EF4-FFF2-40B4-BE49-F238E27FC236}">
                <a16:creationId xmlns:a16="http://schemas.microsoft.com/office/drawing/2014/main" id="{345A8F90-2745-42D6-A5DD-A6FA8552EB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14656" y="2322869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2</a:t>
            </a:r>
          </a:p>
        </p:txBody>
      </p:sp>
      <p:sp>
        <p:nvSpPr>
          <p:cNvPr id="39" name="Item 2 Text">
            <a:extLst>
              <a:ext uri="{FF2B5EF4-FFF2-40B4-BE49-F238E27FC236}">
                <a16:creationId xmlns:a16="http://schemas.microsoft.com/office/drawing/2014/main" id="{1AD0D53E-20B9-43F3-ADFF-9C23B04A85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14656" y="2658089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1" name="Item 3 Title">
            <a:extLst>
              <a:ext uri="{FF2B5EF4-FFF2-40B4-BE49-F238E27FC236}">
                <a16:creationId xmlns:a16="http://schemas.microsoft.com/office/drawing/2014/main" id="{0E415360-5B51-466C-A6F2-E55A2B6F08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14656" y="3238702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3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D3612866-9A4B-4847-A6D5-8268D9C4E0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14656" y="357946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3" name="Item 4 Title">
            <a:extLst>
              <a:ext uri="{FF2B5EF4-FFF2-40B4-BE49-F238E27FC236}">
                <a16:creationId xmlns:a16="http://schemas.microsoft.com/office/drawing/2014/main" id="{3F85E08E-3D8F-4BCA-8B02-B5D69C061E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14656" y="4153894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4</a:t>
            </a:r>
          </a:p>
        </p:txBody>
      </p:sp>
      <p:sp>
        <p:nvSpPr>
          <p:cNvPr id="44" name="Item 4 Text">
            <a:extLst>
              <a:ext uri="{FF2B5EF4-FFF2-40B4-BE49-F238E27FC236}">
                <a16:creationId xmlns:a16="http://schemas.microsoft.com/office/drawing/2014/main" id="{C1F16FCB-5383-489D-9570-344080E60E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14656" y="4475797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" name="Page Number">
            <a:extLst>
              <a:ext uri="{FF2B5EF4-FFF2-40B4-BE49-F238E27FC236}">
                <a16:creationId xmlns:a16="http://schemas.microsoft.com/office/drawing/2014/main" id="{AD80480C-BCE4-F8AE-1888-D35CDB29D6DE}"/>
              </a:ext>
            </a:extLst>
          </p:cNvPr>
          <p:cNvSpPr txBox="1"/>
          <p:nvPr userDrawn="1"/>
        </p:nvSpPr>
        <p:spPr>
          <a:xfrm>
            <a:off x="-400049" y="4895931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40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and Image - Light Blue">
    <p:bg>
      <p:bgPr>
        <a:solidFill>
          <a:srgbClr val="69A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">
            <a:extLst>
              <a:ext uri="{FF2B5EF4-FFF2-40B4-BE49-F238E27FC236}">
                <a16:creationId xmlns:a16="http://schemas.microsoft.com/office/drawing/2014/main" id="{22286680-84B1-468A-8675-164CE4393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80016" y="212650"/>
            <a:ext cx="3706784" cy="869809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rgbClr val="092C7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 dirty="0"/>
          </a:p>
        </p:txBody>
      </p:sp>
      <p:sp>
        <p:nvSpPr>
          <p:cNvPr id="18" name="Picture Citation">
            <a:extLst>
              <a:ext uri="{FF2B5EF4-FFF2-40B4-BE49-F238E27FC236}">
                <a16:creationId xmlns:a16="http://schemas.microsoft.com/office/drawing/2014/main" id="{13223670-BBEB-4361-8EA3-4E1A5435EEF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72000" y="486016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>
                <a:solidFill>
                  <a:srgbClr val="092C74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BBB1EC0-18D2-43C4-9328-501A6434B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47488" y="1083767"/>
            <a:ext cx="778180" cy="10334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0" name="Item 1 Title">
            <a:extLst>
              <a:ext uri="{FF2B5EF4-FFF2-40B4-BE49-F238E27FC236}">
                <a16:creationId xmlns:a16="http://schemas.microsoft.com/office/drawing/2014/main" id="{BF4C2CE7-8EAB-4C95-B1DF-56077F3C7D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00906" y="1428826"/>
            <a:ext cx="2631564" cy="320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1</a:t>
            </a:r>
          </a:p>
        </p:txBody>
      </p:sp>
      <p:sp>
        <p:nvSpPr>
          <p:cNvPr id="31" name="Item 1 Text">
            <a:extLst>
              <a:ext uri="{FF2B5EF4-FFF2-40B4-BE49-F238E27FC236}">
                <a16:creationId xmlns:a16="http://schemas.microsoft.com/office/drawing/2014/main" id="{E625F40A-7E88-4825-BA8B-6E8F98F70D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00906" y="176213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2" name="Item 2 Title">
            <a:extLst>
              <a:ext uri="{FF2B5EF4-FFF2-40B4-BE49-F238E27FC236}">
                <a16:creationId xmlns:a16="http://schemas.microsoft.com/office/drawing/2014/main" id="{EAF7F9B1-5558-4A7E-91C6-7DB8DC4B3ED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00906" y="2322869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2</a:t>
            </a:r>
          </a:p>
        </p:txBody>
      </p:sp>
      <p:sp>
        <p:nvSpPr>
          <p:cNvPr id="33" name="Item 2 Text">
            <a:extLst>
              <a:ext uri="{FF2B5EF4-FFF2-40B4-BE49-F238E27FC236}">
                <a16:creationId xmlns:a16="http://schemas.microsoft.com/office/drawing/2014/main" id="{8A58E8F1-F71E-4337-A348-930BBBE80E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00906" y="2658089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4" name="Item 3 Title">
            <a:extLst>
              <a:ext uri="{FF2B5EF4-FFF2-40B4-BE49-F238E27FC236}">
                <a16:creationId xmlns:a16="http://schemas.microsoft.com/office/drawing/2014/main" id="{B7ACD949-03A3-43F6-ACE5-5D98460782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00906" y="3238702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3</a:t>
            </a:r>
          </a:p>
        </p:txBody>
      </p:sp>
      <p:sp>
        <p:nvSpPr>
          <p:cNvPr id="35" name="Item 3 Text">
            <a:extLst>
              <a:ext uri="{FF2B5EF4-FFF2-40B4-BE49-F238E27FC236}">
                <a16:creationId xmlns:a16="http://schemas.microsoft.com/office/drawing/2014/main" id="{10259CDC-B4C8-4DEE-9798-0066E12E95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00906" y="357946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6" name="Item 4 Title">
            <a:extLst>
              <a:ext uri="{FF2B5EF4-FFF2-40B4-BE49-F238E27FC236}">
                <a16:creationId xmlns:a16="http://schemas.microsoft.com/office/drawing/2014/main" id="{12305E31-24E6-4A77-886F-5014FEE1736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00906" y="4153894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4</a:t>
            </a:r>
          </a:p>
        </p:txBody>
      </p:sp>
      <p:sp>
        <p:nvSpPr>
          <p:cNvPr id="37" name="Item 4 Text">
            <a:extLst>
              <a:ext uri="{FF2B5EF4-FFF2-40B4-BE49-F238E27FC236}">
                <a16:creationId xmlns:a16="http://schemas.microsoft.com/office/drawing/2014/main" id="{FDA9282E-D47F-4C92-9C94-945CC2D37AA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00906" y="4475797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6" name="Page Number">
            <a:extLst>
              <a:ext uri="{FF2B5EF4-FFF2-40B4-BE49-F238E27FC236}">
                <a16:creationId xmlns:a16="http://schemas.microsoft.com/office/drawing/2014/main" id="{1EFCF2D6-1B7A-475C-8D39-C1DC70050108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rgbClr val="092C74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rgbClr val="092C7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528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3FC4CE32-48E2-3B4B-A344-FA1B60CC3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919" y="1125404"/>
            <a:ext cx="3587994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3919" y="1732115"/>
            <a:ext cx="3587995" cy="2955829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7263" y="1121733"/>
            <a:ext cx="3587994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7263" y="1732115"/>
            <a:ext cx="3587995" cy="2955829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5C874A4D-437B-47FA-9801-0B5730C4AFA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20DC7941-9718-4A82-83B9-1DDFA28D5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86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">
            <a:extLst>
              <a:ext uri="{FF2B5EF4-FFF2-40B4-BE49-F238E27FC236}">
                <a16:creationId xmlns:a16="http://schemas.microsoft.com/office/drawing/2014/main" id="{B452B98A-49AE-D745-88D4-EBD54A1A3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0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22947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22948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8" name="Item 3">
            <a:extLst>
              <a:ext uri="{FF2B5EF4-FFF2-40B4-BE49-F238E27FC236}">
                <a16:creationId xmlns:a16="http://schemas.microsoft.com/office/drawing/2014/main" id="{D26DFFB9-1EEE-4955-8A60-F1A0795C39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09565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1" name="Item 3 Text">
            <a:extLst>
              <a:ext uri="{FF2B5EF4-FFF2-40B4-BE49-F238E27FC236}">
                <a16:creationId xmlns:a16="http://schemas.microsoft.com/office/drawing/2014/main" id="{475581DD-A85C-4AC1-BF7D-FCB7CF0836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09566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D23960BB-6DCC-47C0-8EE1-1415CC30BBA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8" name="WSE logo">
            <a:extLst>
              <a:ext uri="{FF2B5EF4-FFF2-40B4-BE49-F238E27FC236}">
                <a16:creationId xmlns:a16="http://schemas.microsoft.com/office/drawing/2014/main" id="{80F1C36A-58C0-4A77-B709-5E152A98E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956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">
            <a:extLst>
              <a:ext uri="{FF2B5EF4-FFF2-40B4-BE49-F238E27FC236}">
                <a16:creationId xmlns:a16="http://schemas.microsoft.com/office/drawing/2014/main" id="{E5F8C0C4-F46E-7C48-AC3A-8898F331F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6330" y="1147734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0" y="1585735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4968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14968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3606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7" name="Item 3 Text">
            <a:extLst>
              <a:ext uri="{FF2B5EF4-FFF2-40B4-BE49-F238E27FC236}">
                <a16:creationId xmlns:a16="http://schemas.microsoft.com/office/drawing/2014/main" id="{EA73AD4B-8431-41F5-9F29-39748C41458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3606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9823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9" name="Item 4 Text">
            <a:extLst>
              <a:ext uri="{FF2B5EF4-FFF2-40B4-BE49-F238E27FC236}">
                <a16:creationId xmlns:a16="http://schemas.microsoft.com/office/drawing/2014/main" id="{62E2E31C-DF1E-436B-AB25-5E4D63D11C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89823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953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">
            <a:extLst>
              <a:ext uri="{FF2B5EF4-FFF2-40B4-BE49-F238E27FC236}">
                <a16:creationId xmlns:a16="http://schemas.microsoft.com/office/drawing/2014/main" id="{A42F6F62-4CCC-134C-94B4-C90A17781E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6245" y="1158793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8" name="Table or Image">
            <a:extLst>
              <a:ext uri="{FF2B5EF4-FFF2-40B4-BE49-F238E27FC236}">
                <a16:creationId xmlns:a16="http://schemas.microsoft.com/office/drawing/2014/main" id="{DDD4E2F5-1A81-4241-9AE5-D5CFB69EC292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136245" y="158573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40518" y="117737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9" name="Table or Image">
            <a:extLst>
              <a:ext uri="{FF2B5EF4-FFF2-40B4-BE49-F238E27FC236}">
                <a16:creationId xmlns:a16="http://schemas.microsoft.com/office/drawing/2014/main" id="{F77511AE-C7BF-5C49-A300-0159E6B307C6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1940518" y="158573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55301" y="116144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0" name="Table or Image">
            <a:extLst>
              <a:ext uri="{FF2B5EF4-FFF2-40B4-BE49-F238E27FC236}">
                <a16:creationId xmlns:a16="http://schemas.microsoft.com/office/drawing/2014/main" id="{DA770E6D-EA2A-544D-B9F7-A7FC458B64A0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3755301" y="1585734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12124" y="115635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1" name="Table or Image">
            <a:extLst>
              <a:ext uri="{FF2B5EF4-FFF2-40B4-BE49-F238E27FC236}">
                <a16:creationId xmlns:a16="http://schemas.microsoft.com/office/drawing/2014/main" id="{61CE47B8-4BB9-A84E-869C-30790EAB0AC1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5612124" y="1577526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22" name="Item 4 Title">
            <a:extLst>
              <a:ext uri="{FF2B5EF4-FFF2-40B4-BE49-F238E27FC236}">
                <a16:creationId xmlns:a16="http://schemas.microsoft.com/office/drawing/2014/main" id="{73A9FB82-86AB-A14D-B614-A001BB31BF3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58437" y="115635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3" name="Table or Image">
            <a:extLst>
              <a:ext uri="{FF2B5EF4-FFF2-40B4-BE49-F238E27FC236}">
                <a16:creationId xmlns:a16="http://schemas.microsoft.com/office/drawing/2014/main" id="{F17C3906-CD72-3449-B9D3-E90ED24E9D2A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7458437" y="157752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9031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Items and Text -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778FCE4-C62E-45FA-8069-17E0CDE13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455555"/>
            <a:ext cx="8085415" cy="509105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DD6EC-3A2E-4812-A2E6-1C882E72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7911D00D-6CBC-4CBB-BA40-3F7DD5D6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1176111"/>
            <a:ext cx="3713441" cy="3523139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3070A7B9-8096-4FC1-B9A9-1DC3667A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79" y="3881340"/>
            <a:ext cx="3713441" cy="830478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CBB1EDA8-6036-4E17-9138-598F3F97F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78" y="4096227"/>
            <a:ext cx="3713441" cy="3326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39A1E9ED-B596-479E-82B0-63CC2B1444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6674" y="1308897"/>
            <a:ext cx="3220250" cy="2411524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8866A15F-DCF2-4E46-9717-924DF8C8B4D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5" name="WSE logo">
            <a:extLst>
              <a:ext uri="{FF2B5EF4-FFF2-40B4-BE49-F238E27FC236}">
                <a16:creationId xmlns:a16="http://schemas.microsoft.com/office/drawing/2014/main" id="{19FC6418-4FC7-4934-8CD1-E5AF55A2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18" name="Rounded Rectangle 50">
            <a:extLst>
              <a:ext uri="{FF2B5EF4-FFF2-40B4-BE49-F238E27FC236}">
                <a16:creationId xmlns:a16="http://schemas.microsoft.com/office/drawing/2014/main" id="{2BBEC93B-8D0C-42F1-9399-D1D817997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0480" y="1176111"/>
            <a:ext cx="3713441" cy="3523139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9" name="Freeform 51">
            <a:extLst>
              <a:ext uri="{FF2B5EF4-FFF2-40B4-BE49-F238E27FC236}">
                <a16:creationId xmlns:a16="http://schemas.microsoft.com/office/drawing/2014/main" id="{2050C419-8432-46BA-8661-3080C6E30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0479" y="3881340"/>
            <a:ext cx="3713441" cy="817910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Item 3 Title">
            <a:extLst>
              <a:ext uri="{FF2B5EF4-FFF2-40B4-BE49-F238E27FC236}">
                <a16:creationId xmlns:a16="http://schemas.microsoft.com/office/drawing/2014/main" id="{EFBDE9D0-690A-43C3-822C-65E41613E1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0479" y="4096227"/>
            <a:ext cx="3713441" cy="3326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add</a:t>
            </a:r>
          </a:p>
        </p:txBody>
      </p:sp>
      <p:sp>
        <p:nvSpPr>
          <p:cNvPr id="27" name="Item 3 Text">
            <a:extLst>
              <a:ext uri="{FF2B5EF4-FFF2-40B4-BE49-F238E27FC236}">
                <a16:creationId xmlns:a16="http://schemas.microsoft.com/office/drawing/2014/main" id="{E31A1006-0A40-451E-B49D-5D7AE05EC5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37074" y="1308897"/>
            <a:ext cx="3220250" cy="2411524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36783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flip dir="r"/>
      </p:transition>
    </mc:Choice>
    <mc:Fallback>
      <p:transition spd="slow">
        <p:fade/>
      </p:transition>
    </mc:Fallback>
  </mc:AlternateContent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Items and Text -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778FCE4-C62E-45FA-8069-17E0CDE13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455555"/>
            <a:ext cx="8085415" cy="509105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DD6EC-3A2E-4812-A2E6-1C882E72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50">
            <a:extLst>
              <a:ext uri="{FF2B5EF4-FFF2-40B4-BE49-F238E27FC236}">
                <a16:creationId xmlns:a16="http://schemas.microsoft.com/office/drawing/2014/main" id="{0F0864E6-B7A6-4C69-8357-3EDC0D214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2711" y="1255594"/>
            <a:ext cx="2517784" cy="3013670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Freeform 51">
            <a:extLst>
              <a:ext uri="{FF2B5EF4-FFF2-40B4-BE49-F238E27FC236}">
                <a16:creationId xmlns:a16="http://schemas.microsoft.com/office/drawing/2014/main" id="{CF7F85ED-1788-4035-BB4F-6D2978521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2712" y="3500651"/>
            <a:ext cx="2517784" cy="768613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Item 2 Title">
            <a:extLst>
              <a:ext uri="{FF2B5EF4-FFF2-40B4-BE49-F238E27FC236}">
                <a16:creationId xmlns:a16="http://schemas.microsoft.com/office/drawing/2014/main" id="{DBAFC4B2-E381-4378-893A-B29557D526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2710" y="3675682"/>
            <a:ext cx="251778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1" name="Item 2 Text">
            <a:extLst>
              <a:ext uri="{FF2B5EF4-FFF2-40B4-BE49-F238E27FC236}">
                <a16:creationId xmlns:a16="http://schemas.microsoft.com/office/drawing/2014/main" id="{5ACE404C-6884-4FD6-9E39-6F4642E21C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604" y="1485610"/>
            <a:ext cx="2183391" cy="186491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7911D00D-6CBC-4CBB-BA40-3F7DD5D6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45861" y="1255594"/>
            <a:ext cx="2517784" cy="3013670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3070A7B9-8096-4FC1-B9A9-1DC3667A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45861" y="3500651"/>
            <a:ext cx="2517785" cy="768613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CBB1EDA8-6036-4E17-9138-598F3F97F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5861" y="3683957"/>
            <a:ext cx="251778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39A1E9ED-B596-479E-82B0-63CC2B1444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64754" y="1485610"/>
            <a:ext cx="2183391" cy="186491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5425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Rounded Rectangle 50">
            <a:extLst>
              <a:ext uri="{FF2B5EF4-FFF2-40B4-BE49-F238E27FC236}">
                <a16:creationId xmlns:a16="http://schemas.microsoft.com/office/drawing/2014/main" id="{3906D885-91E2-495E-8164-51394DAE8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69016" y="1255594"/>
            <a:ext cx="2517784" cy="3013670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7" name="Freeform 51">
            <a:extLst>
              <a:ext uri="{FF2B5EF4-FFF2-40B4-BE49-F238E27FC236}">
                <a16:creationId xmlns:a16="http://schemas.microsoft.com/office/drawing/2014/main" id="{CEC72A60-0F45-4275-849F-4CE6DC1DA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69017" y="3500651"/>
            <a:ext cx="2517784" cy="768613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Item 4 Title">
            <a:extLst>
              <a:ext uri="{FF2B5EF4-FFF2-40B4-BE49-F238E27FC236}">
                <a16:creationId xmlns:a16="http://schemas.microsoft.com/office/drawing/2014/main" id="{39E2E930-054A-4609-BFA9-2CE06617C6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9015" y="3677694"/>
            <a:ext cx="251778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3" name="Item 4 Text">
            <a:extLst>
              <a:ext uri="{FF2B5EF4-FFF2-40B4-BE49-F238E27FC236}">
                <a16:creationId xmlns:a16="http://schemas.microsoft.com/office/drawing/2014/main" id="{B72F7BCA-C0F0-43BC-B657-9FB6EFC280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87909" y="1485610"/>
            <a:ext cx="2183391" cy="186491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8866A15F-DCF2-4E46-9717-924DF8C8B4D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5" name="WSE logo">
            <a:extLst>
              <a:ext uri="{FF2B5EF4-FFF2-40B4-BE49-F238E27FC236}">
                <a16:creationId xmlns:a16="http://schemas.microsoft.com/office/drawing/2014/main" id="{19FC6418-4FC7-4934-8CD1-E5AF55A2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86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flip dir="r"/>
      </p:transition>
    </mc:Choice>
    <mc:Fallback>
      <p:transition spd="slow">
        <p:fade/>
      </p:transition>
    </mc:Fallback>
  </mc:AlternateContent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778FCE4-C62E-45FA-8069-17E0CDE13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DD6EC-3A2E-4812-A2E6-1C882E72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50">
            <a:extLst>
              <a:ext uri="{FF2B5EF4-FFF2-40B4-BE49-F238E27FC236}">
                <a16:creationId xmlns:a16="http://schemas.microsoft.com/office/drawing/2014/main" id="{292223D0-D3C4-4777-99E4-9D82F50EB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Freeform 51">
            <a:extLst>
              <a:ext uri="{FF2B5EF4-FFF2-40B4-BE49-F238E27FC236}">
                <a16:creationId xmlns:a16="http://schemas.microsoft.com/office/drawing/2014/main" id="{31EE5489-B926-442C-94BA-1A6E7A337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ounded Rectangle 50">
            <a:extLst>
              <a:ext uri="{FF2B5EF4-FFF2-40B4-BE49-F238E27FC236}">
                <a16:creationId xmlns:a16="http://schemas.microsoft.com/office/drawing/2014/main" id="{0F0864E6-B7A6-4C69-8357-3EDC0D214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03599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Freeform 51">
            <a:extLst>
              <a:ext uri="{FF2B5EF4-FFF2-40B4-BE49-F238E27FC236}">
                <a16:creationId xmlns:a16="http://schemas.microsoft.com/office/drawing/2014/main" id="{CF7F85ED-1788-4035-BB4F-6D2978521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03599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ounded Rectangle 50">
            <a:extLst>
              <a:ext uri="{FF2B5EF4-FFF2-40B4-BE49-F238E27FC236}">
                <a16:creationId xmlns:a16="http://schemas.microsoft.com/office/drawing/2014/main" id="{3906D885-91E2-495E-8164-51394DAE8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96396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7" name="Freeform 51">
            <a:extLst>
              <a:ext uri="{FF2B5EF4-FFF2-40B4-BE49-F238E27FC236}">
                <a16:creationId xmlns:a16="http://schemas.microsoft.com/office/drawing/2014/main" id="{CEC72A60-0F45-4275-849F-4CE6DC1DA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96396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7911D00D-6CBC-4CBB-BA40-3F7DD5D6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49998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3070A7B9-8096-4FC1-B9A9-1DC3667A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49998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Item 1 Title">
            <a:extLst>
              <a:ext uri="{FF2B5EF4-FFF2-40B4-BE49-F238E27FC236}">
                <a16:creationId xmlns:a16="http://schemas.microsoft.com/office/drawing/2014/main" id="{CBB440B9-9FB0-429F-AB08-BBD8A2B690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829585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0" name="Item 1 Text">
            <a:extLst>
              <a:ext uri="{FF2B5EF4-FFF2-40B4-BE49-F238E27FC236}">
                <a16:creationId xmlns:a16="http://schemas.microsoft.com/office/drawing/2014/main" id="{B86E20F2-B95C-4AAF-A804-AC965C9DDA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6094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7" name="Item 2 Title">
            <a:extLst>
              <a:ext uri="{FF2B5EF4-FFF2-40B4-BE49-F238E27FC236}">
                <a16:creationId xmlns:a16="http://schemas.microsoft.com/office/drawing/2014/main" id="{DBAFC4B2-E381-4378-893A-B29557D526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03598" y="3821310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1" name="Item 2 Text">
            <a:extLst>
              <a:ext uri="{FF2B5EF4-FFF2-40B4-BE49-F238E27FC236}">
                <a16:creationId xmlns:a16="http://schemas.microsoft.com/office/drawing/2014/main" id="{5ACE404C-6884-4FD6-9E39-6F4642E21C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22492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CBB1EDA8-6036-4E17-9138-598F3F97F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49998" y="3829585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39A1E9ED-B596-479E-82B0-63CC2B1444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68891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9" name="Item 4 Title">
            <a:extLst>
              <a:ext uri="{FF2B5EF4-FFF2-40B4-BE49-F238E27FC236}">
                <a16:creationId xmlns:a16="http://schemas.microsoft.com/office/drawing/2014/main" id="{39E2E930-054A-4609-BFA9-2CE06617C6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96395" y="3823322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3" name="Item 4 Text">
            <a:extLst>
              <a:ext uri="{FF2B5EF4-FFF2-40B4-BE49-F238E27FC236}">
                <a16:creationId xmlns:a16="http://schemas.microsoft.com/office/drawing/2014/main" id="{B72F7BCA-C0F0-43BC-B657-9FB6EFC280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5291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8866A15F-DCF2-4E46-9717-924DF8C8B4D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5" name="WSE logo">
            <a:extLst>
              <a:ext uri="{FF2B5EF4-FFF2-40B4-BE49-F238E27FC236}">
                <a16:creationId xmlns:a16="http://schemas.microsoft.com/office/drawing/2014/main" id="{19FC6418-4FC7-4934-8CD1-E5AF55A2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54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flip dir="r"/>
      </p:transition>
    </mc:Choice>
    <mc:Fallback>
      <p:transition spd="slow">
        <p:fade/>
      </p:transition>
    </mc:Fallback>
  </mc:AlternateContent>
  <p:hf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3419849-0545-4B89-A5B7-FF533AE494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FD022E-F298-41C1-A7B7-039B713FE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E92223-2425-4BB3-B685-E72F60D8C5DE}"/>
              </a:ext>
            </a:extLst>
          </p:cNvPr>
          <p:cNvSpPr/>
          <p:nvPr userDrawn="1"/>
        </p:nvSpPr>
        <p:spPr>
          <a:xfrm>
            <a:off x="0" y="1322279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48" name="Item 1">
            <a:extLst>
              <a:ext uri="{FF2B5EF4-FFF2-40B4-BE49-F238E27FC236}">
                <a16:creationId xmlns:a16="http://schemas.microsoft.com/office/drawing/2014/main" id="{6D3B5A7A-FA71-45F6-B598-E0C3B7283D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128" y="1628441"/>
            <a:ext cx="1138620" cy="8858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49" name="Item 1 Title">
            <a:extLst>
              <a:ext uri="{FF2B5EF4-FFF2-40B4-BE49-F238E27FC236}">
                <a16:creationId xmlns:a16="http://schemas.microsoft.com/office/drawing/2014/main" id="{799131B7-F763-47D6-93E0-5165F0A510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5507" y="1628442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0" name="Item 1 Text">
            <a:extLst>
              <a:ext uri="{FF2B5EF4-FFF2-40B4-BE49-F238E27FC236}">
                <a16:creationId xmlns:a16="http://schemas.microsoft.com/office/drawing/2014/main" id="{2D24E43C-2F40-4506-AF1F-B9C3166E88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6298" y="2009131"/>
            <a:ext cx="2618125" cy="5051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1" name="Item 2">
            <a:extLst>
              <a:ext uri="{FF2B5EF4-FFF2-40B4-BE49-F238E27FC236}">
                <a16:creationId xmlns:a16="http://schemas.microsoft.com/office/drawing/2014/main" id="{74774B04-A3DF-4AA9-9343-BB068D544B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50370" y="1623264"/>
            <a:ext cx="1138620" cy="8910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2" name="Item 2 Title">
            <a:extLst>
              <a:ext uri="{FF2B5EF4-FFF2-40B4-BE49-F238E27FC236}">
                <a16:creationId xmlns:a16="http://schemas.microsoft.com/office/drawing/2014/main" id="{3531EBBF-C805-4E8A-9227-766EB6C3A8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82750" y="1623265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3" name="Item 2 Text">
            <a:extLst>
              <a:ext uri="{FF2B5EF4-FFF2-40B4-BE49-F238E27FC236}">
                <a16:creationId xmlns:a16="http://schemas.microsoft.com/office/drawing/2014/main" id="{D7BBE6EB-6807-4CBE-BB58-5B8D9321D0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73540" y="2003955"/>
            <a:ext cx="2618125" cy="5103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7" name="Item 3">
            <a:extLst>
              <a:ext uri="{FF2B5EF4-FFF2-40B4-BE49-F238E27FC236}">
                <a16:creationId xmlns:a16="http://schemas.microsoft.com/office/drawing/2014/main" id="{38486228-4BB2-43AE-9377-DBADDC1303A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3128" y="2817420"/>
            <a:ext cx="1138620" cy="94495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8692B854-CADA-4E07-8BD7-69FFD6673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75507" y="2817420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9" name="Item 3 Text">
            <a:extLst>
              <a:ext uri="{FF2B5EF4-FFF2-40B4-BE49-F238E27FC236}">
                <a16:creationId xmlns:a16="http://schemas.microsoft.com/office/drawing/2014/main" id="{F27699BB-0AEC-44C1-B1CC-D3562D17AD6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766298" y="3198109"/>
            <a:ext cx="2618125" cy="564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4" name="Item 4">
            <a:extLst>
              <a:ext uri="{FF2B5EF4-FFF2-40B4-BE49-F238E27FC236}">
                <a16:creationId xmlns:a16="http://schemas.microsoft.com/office/drawing/2014/main" id="{810A168E-980B-4151-B586-F2239D937E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50370" y="2817421"/>
            <a:ext cx="1138620" cy="9449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5" name="Item 4 Title">
            <a:extLst>
              <a:ext uri="{FF2B5EF4-FFF2-40B4-BE49-F238E27FC236}">
                <a16:creationId xmlns:a16="http://schemas.microsoft.com/office/drawing/2014/main" id="{DDC595D8-EB71-43C5-84CE-CE8AB97F4A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982750" y="2817420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6" name="Item 4 Text">
            <a:extLst>
              <a:ext uri="{FF2B5EF4-FFF2-40B4-BE49-F238E27FC236}">
                <a16:creationId xmlns:a16="http://schemas.microsoft.com/office/drawing/2014/main" id="{A79F3471-2DC3-4DFD-93E8-16AB2BF1B5C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73540" y="3198110"/>
            <a:ext cx="2618125" cy="5642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9" name="Page Number">
            <a:extLst>
              <a:ext uri="{FF2B5EF4-FFF2-40B4-BE49-F238E27FC236}">
                <a16:creationId xmlns:a16="http://schemas.microsoft.com/office/drawing/2014/main" id="{B2B5D48A-DCAA-4355-8D13-9B74715A0CF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C83FCD4E-D545-4E7C-8444-5C2049042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137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- Cy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">
            <a:extLst>
              <a:ext uri="{FF2B5EF4-FFF2-40B4-BE49-F238E27FC236}">
                <a16:creationId xmlns:a16="http://schemas.microsoft.com/office/drawing/2014/main" id="{7E539BF3-9B27-418B-9CEE-4FF35DD5C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50669"/>
            <a:ext cx="8085415" cy="813991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19C6D85-6054-4333-A45C-6D56E5C8F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7">
            <a:extLst>
              <a:ext uri="{FF2B5EF4-FFF2-40B4-BE49-F238E27FC236}">
                <a16:creationId xmlns:a16="http://schemas.microsoft.com/office/drawing/2014/main" id="{CCCF60EE-1BED-491D-B9BA-8143FCFB7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1529177"/>
            <a:ext cx="2743200" cy="2743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/>
            <a:endParaRPr lang="uk-UA" sz="1013">
              <a:solidFill>
                <a:srgbClr val="F2F2F5"/>
              </a:solidFill>
              <a:latin typeface="Roboto"/>
            </a:endParaRPr>
          </a:p>
        </p:txBody>
      </p:sp>
      <p:sp>
        <p:nvSpPr>
          <p:cNvPr id="15" name="Oval 3">
            <a:extLst>
              <a:ext uri="{FF2B5EF4-FFF2-40B4-BE49-F238E27FC236}">
                <a16:creationId xmlns:a16="http://schemas.microsoft.com/office/drawing/2014/main" id="{D820D5E2-D70E-40F8-996C-E42A9E056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1529177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/>
            <a:endParaRPr lang="uk-UA" sz="3000" b="1" dirty="0">
              <a:solidFill>
                <a:srgbClr val="69ACE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val 3">
            <a:extLst>
              <a:ext uri="{FF2B5EF4-FFF2-40B4-BE49-F238E27FC236}">
                <a16:creationId xmlns:a16="http://schemas.microsoft.com/office/drawing/2014/main" id="{915D9C8A-79D6-45FE-A769-F81341B6A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9200" y="1529177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 dirty="0">
              <a:solidFill>
                <a:srgbClr val="092C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val 3">
            <a:extLst>
              <a:ext uri="{FF2B5EF4-FFF2-40B4-BE49-F238E27FC236}">
                <a16:creationId xmlns:a16="http://schemas.microsoft.com/office/drawing/2014/main" id="{C18A0C12-944E-4AFB-AA08-F2D684A8D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9200" y="3339511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 dirty="0">
              <a:solidFill>
                <a:srgbClr val="69ACE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val 3">
            <a:extLst>
              <a:ext uri="{FF2B5EF4-FFF2-40B4-BE49-F238E27FC236}">
                <a16:creationId xmlns:a16="http://schemas.microsoft.com/office/drawing/2014/main" id="{54B1F908-AE10-43AA-BBC9-E54F6EB09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3339511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 dirty="0">
              <a:solidFill>
                <a:srgbClr val="092C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Item 1">
            <a:extLst>
              <a:ext uri="{FF2B5EF4-FFF2-40B4-BE49-F238E27FC236}">
                <a16:creationId xmlns:a16="http://schemas.microsoft.com/office/drawing/2014/main" id="{0B4A9D69-7C61-4078-8FE1-B23B404AC6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00399" y="1770465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1" name="Item 1 Title">
            <a:extLst>
              <a:ext uri="{FF2B5EF4-FFF2-40B4-BE49-F238E27FC236}">
                <a16:creationId xmlns:a16="http://schemas.microsoft.com/office/drawing/2014/main" id="{C0436A26-D262-436C-8C61-BA2F8775F77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3919" y="151173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Item 1 Text">
            <a:extLst>
              <a:ext uri="{FF2B5EF4-FFF2-40B4-BE49-F238E27FC236}">
                <a16:creationId xmlns:a16="http://schemas.microsoft.com/office/drawing/2014/main" id="{C7E732B7-944F-455D-BC24-3A11D5A0F6E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3919" y="189242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4" name="Item 2">
            <a:extLst>
              <a:ext uri="{FF2B5EF4-FFF2-40B4-BE49-F238E27FC236}">
                <a16:creationId xmlns:a16="http://schemas.microsoft.com/office/drawing/2014/main" id="{5CBD3746-18D1-47D5-987D-E36BEF9A65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9200" y="1770465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7" name="Item 2 Title">
            <a:extLst>
              <a:ext uri="{FF2B5EF4-FFF2-40B4-BE49-F238E27FC236}">
                <a16:creationId xmlns:a16="http://schemas.microsoft.com/office/drawing/2014/main" id="{0CB2F2DC-96B3-4884-B03D-70BF73AC29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33089" y="1511740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8" name="Item 2 Text">
            <a:extLst>
              <a:ext uri="{FF2B5EF4-FFF2-40B4-BE49-F238E27FC236}">
                <a16:creationId xmlns:a16="http://schemas.microsoft.com/office/drawing/2014/main" id="{2E5E5FDF-1722-441B-A1BB-5F9859FCCD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33089" y="1892430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5" name="Item 3">
            <a:extLst>
              <a:ext uri="{FF2B5EF4-FFF2-40B4-BE49-F238E27FC236}">
                <a16:creationId xmlns:a16="http://schemas.microsoft.com/office/drawing/2014/main" id="{56842972-1C06-42FE-85E3-B7FBE5A02A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29200" y="3580798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9" name="Item 3 Title">
            <a:extLst>
              <a:ext uri="{FF2B5EF4-FFF2-40B4-BE49-F238E27FC236}">
                <a16:creationId xmlns:a16="http://schemas.microsoft.com/office/drawing/2014/main" id="{95264F1E-DEC9-41B7-93B3-E9C4B85C4C6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33089" y="332950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Item 3 Text">
            <a:extLst>
              <a:ext uri="{FF2B5EF4-FFF2-40B4-BE49-F238E27FC236}">
                <a16:creationId xmlns:a16="http://schemas.microsoft.com/office/drawing/2014/main" id="{0AEC987B-A3A3-4497-9D60-7BD66C35164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33089" y="371019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6" name="Item 4">
            <a:extLst>
              <a:ext uri="{FF2B5EF4-FFF2-40B4-BE49-F238E27FC236}">
                <a16:creationId xmlns:a16="http://schemas.microsoft.com/office/drawing/2014/main" id="{D5780A37-62F6-43AD-AFF9-5BA34D6003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00399" y="3580798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3" name="Item 4 Title">
            <a:extLst>
              <a:ext uri="{FF2B5EF4-FFF2-40B4-BE49-F238E27FC236}">
                <a16:creationId xmlns:a16="http://schemas.microsoft.com/office/drawing/2014/main" id="{6AB04380-4CBA-4305-9BED-012A97108E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3919" y="332950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4" name="Item 4 Text">
            <a:extLst>
              <a:ext uri="{FF2B5EF4-FFF2-40B4-BE49-F238E27FC236}">
                <a16:creationId xmlns:a16="http://schemas.microsoft.com/office/drawing/2014/main" id="{D395DBD5-7C77-4F82-9C58-E1B8D4A9E47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33919" y="371019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7" name="Page Number">
            <a:extLst>
              <a:ext uri="{FF2B5EF4-FFF2-40B4-BE49-F238E27FC236}">
                <a16:creationId xmlns:a16="http://schemas.microsoft.com/office/drawing/2014/main" id="{337385C6-202F-425F-831F-B84FAA6ED347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8" name="WSE logo">
            <a:extLst>
              <a:ext uri="{FF2B5EF4-FFF2-40B4-BE49-F238E27FC236}">
                <a16:creationId xmlns:a16="http://schemas.microsoft.com/office/drawing/2014/main" id="{933E971C-40DA-474D-96B8-B83B54C0B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39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flip dir="r"/>
      </p:transition>
    </mc:Choice>
    <mc:Fallback>
      <p:transition spd="slow">
        <p:fade/>
      </p:transition>
    </mc:Fallback>
  </mc:AlternateContent>
  <p:hf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">
            <a:extLst>
              <a:ext uri="{FF2B5EF4-FFF2-40B4-BE49-F238E27FC236}">
                <a16:creationId xmlns:a16="http://schemas.microsoft.com/office/drawing/2014/main" id="{9A560EA5-1934-452F-B7DA-9D16BD1F8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ADC3E0FB-FCB4-4F19-88D7-CB30CFF05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2982" y="2402483"/>
            <a:ext cx="2770963" cy="1771489"/>
          </a:xfrm>
          <a:custGeom>
            <a:avLst/>
            <a:gdLst>
              <a:gd name="connsiteX0" fmla="*/ 0 w 4355417"/>
              <a:gd name="connsiteY0" fmla="*/ 0 h 1790700"/>
              <a:gd name="connsiteX1" fmla="*/ 4355417 w 4355417"/>
              <a:gd name="connsiteY1" fmla="*/ 0 h 1790700"/>
              <a:gd name="connsiteX2" fmla="*/ 4355417 w 4355417"/>
              <a:gd name="connsiteY2" fmla="*/ 1790700 h 1790700"/>
              <a:gd name="connsiteX3" fmla="*/ 0 w 4355417"/>
              <a:gd name="connsiteY3" fmla="*/ 1790700 h 1790700"/>
              <a:gd name="connsiteX4" fmla="*/ 0 w 4355417"/>
              <a:gd name="connsiteY4" fmla="*/ 0 h 1790700"/>
              <a:gd name="connsiteX0" fmla="*/ 0 w 4831667"/>
              <a:gd name="connsiteY0" fmla="*/ 914400 h 1790700"/>
              <a:gd name="connsiteX1" fmla="*/ 4831667 w 4831667"/>
              <a:gd name="connsiteY1" fmla="*/ 0 h 1790700"/>
              <a:gd name="connsiteX2" fmla="*/ 4831667 w 4831667"/>
              <a:gd name="connsiteY2" fmla="*/ 1790700 h 1790700"/>
              <a:gd name="connsiteX3" fmla="*/ 476250 w 4831667"/>
              <a:gd name="connsiteY3" fmla="*/ 1790700 h 1790700"/>
              <a:gd name="connsiteX4" fmla="*/ 0 w 4831667"/>
              <a:gd name="connsiteY4" fmla="*/ 914400 h 1790700"/>
              <a:gd name="connsiteX0" fmla="*/ 0 w 5269817"/>
              <a:gd name="connsiteY0" fmla="*/ 2305050 h 3181350"/>
              <a:gd name="connsiteX1" fmla="*/ 5269817 w 5269817"/>
              <a:gd name="connsiteY1" fmla="*/ 0 h 3181350"/>
              <a:gd name="connsiteX2" fmla="*/ 4831667 w 5269817"/>
              <a:gd name="connsiteY2" fmla="*/ 3181350 h 3181350"/>
              <a:gd name="connsiteX3" fmla="*/ 476250 w 5269817"/>
              <a:gd name="connsiteY3" fmla="*/ 3181350 h 3181350"/>
              <a:gd name="connsiteX4" fmla="*/ 0 w 5269817"/>
              <a:gd name="connsiteY4" fmla="*/ 2305050 h 3181350"/>
              <a:gd name="connsiteX0" fmla="*/ 0 w 5288867"/>
              <a:gd name="connsiteY0" fmla="*/ 2305050 h 3181350"/>
              <a:gd name="connsiteX1" fmla="*/ 5269817 w 5288867"/>
              <a:gd name="connsiteY1" fmla="*/ 0 h 3181350"/>
              <a:gd name="connsiteX2" fmla="*/ 5288867 w 5288867"/>
              <a:gd name="connsiteY2" fmla="*/ 1790700 h 3181350"/>
              <a:gd name="connsiteX3" fmla="*/ 476250 w 5288867"/>
              <a:gd name="connsiteY3" fmla="*/ 3181350 h 3181350"/>
              <a:gd name="connsiteX4" fmla="*/ 0 w 5288867"/>
              <a:gd name="connsiteY4" fmla="*/ 2305050 h 3181350"/>
              <a:gd name="connsiteX0" fmla="*/ 0 w 5288867"/>
              <a:gd name="connsiteY0" fmla="*/ 2305050 h 4095750"/>
              <a:gd name="connsiteX1" fmla="*/ 5269817 w 5288867"/>
              <a:gd name="connsiteY1" fmla="*/ 0 h 4095750"/>
              <a:gd name="connsiteX2" fmla="*/ 5288867 w 5288867"/>
              <a:gd name="connsiteY2" fmla="*/ 1790700 h 4095750"/>
              <a:gd name="connsiteX3" fmla="*/ 19050 w 5288867"/>
              <a:gd name="connsiteY3" fmla="*/ 4095750 h 4095750"/>
              <a:gd name="connsiteX4" fmla="*/ 0 w 5288867"/>
              <a:gd name="connsiteY4" fmla="*/ 2305050 h 4095750"/>
              <a:gd name="connsiteX0" fmla="*/ 0 w 5284105"/>
              <a:gd name="connsiteY0" fmla="*/ 2309812 h 4095750"/>
              <a:gd name="connsiteX1" fmla="*/ 5265055 w 5284105"/>
              <a:gd name="connsiteY1" fmla="*/ 0 h 4095750"/>
              <a:gd name="connsiteX2" fmla="*/ 5284105 w 5284105"/>
              <a:gd name="connsiteY2" fmla="*/ 1790700 h 4095750"/>
              <a:gd name="connsiteX3" fmla="*/ 14288 w 5284105"/>
              <a:gd name="connsiteY3" fmla="*/ 4095750 h 4095750"/>
              <a:gd name="connsiteX4" fmla="*/ 0 w 5284105"/>
              <a:gd name="connsiteY4" fmla="*/ 2309812 h 4095750"/>
              <a:gd name="connsiteX0" fmla="*/ 0 w 5276961"/>
              <a:gd name="connsiteY0" fmla="*/ 2295525 h 4095750"/>
              <a:gd name="connsiteX1" fmla="*/ 5257911 w 5276961"/>
              <a:gd name="connsiteY1" fmla="*/ 0 h 4095750"/>
              <a:gd name="connsiteX2" fmla="*/ 5276961 w 5276961"/>
              <a:gd name="connsiteY2" fmla="*/ 1790700 h 4095750"/>
              <a:gd name="connsiteX3" fmla="*/ 7144 w 5276961"/>
              <a:gd name="connsiteY3" fmla="*/ 4095750 h 4095750"/>
              <a:gd name="connsiteX4" fmla="*/ 0 w 5276961"/>
              <a:gd name="connsiteY4" fmla="*/ 2295525 h 4095750"/>
              <a:gd name="connsiteX0" fmla="*/ 0 w 5276961"/>
              <a:gd name="connsiteY0" fmla="*/ 2295525 h 4090988"/>
              <a:gd name="connsiteX1" fmla="*/ 5257911 w 5276961"/>
              <a:gd name="connsiteY1" fmla="*/ 0 h 4090988"/>
              <a:gd name="connsiteX2" fmla="*/ 5276961 w 5276961"/>
              <a:gd name="connsiteY2" fmla="*/ 1790700 h 4090988"/>
              <a:gd name="connsiteX3" fmla="*/ 2381 w 5276961"/>
              <a:gd name="connsiteY3" fmla="*/ 4090988 h 4090988"/>
              <a:gd name="connsiteX4" fmla="*/ 0 w 5276961"/>
              <a:gd name="connsiteY4" fmla="*/ 2295525 h 4090988"/>
              <a:gd name="connsiteX0" fmla="*/ 0 w 5299186"/>
              <a:gd name="connsiteY0" fmla="*/ 2295525 h 4090988"/>
              <a:gd name="connsiteX1" fmla="*/ 5257911 w 5299186"/>
              <a:gd name="connsiteY1" fmla="*/ 0 h 4090988"/>
              <a:gd name="connsiteX2" fmla="*/ 5299186 w 5299186"/>
              <a:gd name="connsiteY2" fmla="*/ 1765300 h 4090988"/>
              <a:gd name="connsiteX3" fmla="*/ 2381 w 5299186"/>
              <a:gd name="connsiteY3" fmla="*/ 4090988 h 4090988"/>
              <a:gd name="connsiteX4" fmla="*/ 0 w 5299186"/>
              <a:gd name="connsiteY4" fmla="*/ 2295525 h 4090988"/>
              <a:gd name="connsiteX0" fmla="*/ 0 w 5308711"/>
              <a:gd name="connsiteY0" fmla="*/ 230822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8225 h 4103688"/>
              <a:gd name="connsiteX0" fmla="*/ 0 w 5301567"/>
              <a:gd name="connsiteY0" fmla="*/ 2293938 h 4089401"/>
              <a:gd name="connsiteX1" fmla="*/ 5301567 w 5301567"/>
              <a:gd name="connsiteY1" fmla="*/ 0 h 4089401"/>
              <a:gd name="connsiteX2" fmla="*/ 5299186 w 5301567"/>
              <a:gd name="connsiteY2" fmla="*/ 1763713 h 4089401"/>
              <a:gd name="connsiteX3" fmla="*/ 2381 w 5301567"/>
              <a:gd name="connsiteY3" fmla="*/ 4089401 h 4089401"/>
              <a:gd name="connsiteX4" fmla="*/ 0 w 5301567"/>
              <a:gd name="connsiteY4" fmla="*/ 2293938 h 4089401"/>
              <a:gd name="connsiteX0" fmla="*/ 0 w 5301796"/>
              <a:gd name="connsiteY0" fmla="*/ 2293938 h 4089401"/>
              <a:gd name="connsiteX1" fmla="*/ 5301567 w 5301796"/>
              <a:gd name="connsiteY1" fmla="*/ 0 h 4089401"/>
              <a:gd name="connsiteX2" fmla="*/ 5301567 w 5301796"/>
              <a:gd name="connsiteY2" fmla="*/ 1782763 h 4089401"/>
              <a:gd name="connsiteX3" fmla="*/ 2381 w 5301796"/>
              <a:gd name="connsiteY3" fmla="*/ 4089401 h 4089401"/>
              <a:gd name="connsiteX4" fmla="*/ 0 w 5301796"/>
              <a:gd name="connsiteY4" fmla="*/ 2293938 h 4089401"/>
              <a:gd name="connsiteX0" fmla="*/ 0 w 5306397"/>
              <a:gd name="connsiteY0" fmla="*/ 2293938 h 4089401"/>
              <a:gd name="connsiteX1" fmla="*/ 5301567 w 5306397"/>
              <a:gd name="connsiteY1" fmla="*/ 0 h 4089401"/>
              <a:gd name="connsiteX2" fmla="*/ 5306329 w 5306397"/>
              <a:gd name="connsiteY2" fmla="*/ 1780382 h 4089401"/>
              <a:gd name="connsiteX3" fmla="*/ 2381 w 5306397"/>
              <a:gd name="connsiteY3" fmla="*/ 4089401 h 4089401"/>
              <a:gd name="connsiteX4" fmla="*/ 0 w 5306397"/>
              <a:gd name="connsiteY4" fmla="*/ 2293938 h 4089401"/>
              <a:gd name="connsiteX0" fmla="*/ 0 w 5306397"/>
              <a:gd name="connsiteY0" fmla="*/ 2305845 h 4089401"/>
              <a:gd name="connsiteX1" fmla="*/ 5301567 w 5306397"/>
              <a:gd name="connsiteY1" fmla="*/ 0 h 4089401"/>
              <a:gd name="connsiteX2" fmla="*/ 5306329 w 5306397"/>
              <a:gd name="connsiteY2" fmla="*/ 1780382 h 4089401"/>
              <a:gd name="connsiteX3" fmla="*/ 2381 w 5306397"/>
              <a:gd name="connsiteY3" fmla="*/ 4089401 h 4089401"/>
              <a:gd name="connsiteX4" fmla="*/ 0 w 5306397"/>
              <a:gd name="connsiteY4" fmla="*/ 2305845 h 408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6397" h="4089401">
                <a:moveTo>
                  <a:pt x="0" y="2305845"/>
                </a:moveTo>
                <a:lnTo>
                  <a:pt x="5301567" y="0"/>
                </a:lnTo>
                <a:cubicBezTo>
                  <a:pt x="5300773" y="587904"/>
                  <a:pt x="5307123" y="1192478"/>
                  <a:pt x="5306329" y="1780382"/>
                </a:cubicBezTo>
                <a:lnTo>
                  <a:pt x="2381" y="4089401"/>
                </a:lnTo>
                <a:cubicBezTo>
                  <a:pt x="0" y="3489326"/>
                  <a:pt x="2381" y="2905920"/>
                  <a:pt x="0" y="2305845"/>
                </a:cubicBezTo>
                <a:close/>
              </a:path>
            </a:pathLst>
          </a:custGeom>
          <a:solidFill>
            <a:srgbClr val="0A091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91C4870C-A169-4B4B-86B5-7832B8F99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2179" y="1404647"/>
            <a:ext cx="2762363" cy="1772176"/>
          </a:xfrm>
          <a:custGeom>
            <a:avLst/>
            <a:gdLst>
              <a:gd name="connsiteX0" fmla="*/ 0 w 4355417"/>
              <a:gd name="connsiteY0" fmla="*/ 0 h 1790700"/>
              <a:gd name="connsiteX1" fmla="*/ 4355417 w 4355417"/>
              <a:gd name="connsiteY1" fmla="*/ 0 h 1790700"/>
              <a:gd name="connsiteX2" fmla="*/ 4355417 w 4355417"/>
              <a:gd name="connsiteY2" fmla="*/ 1790700 h 1790700"/>
              <a:gd name="connsiteX3" fmla="*/ 0 w 4355417"/>
              <a:gd name="connsiteY3" fmla="*/ 1790700 h 1790700"/>
              <a:gd name="connsiteX4" fmla="*/ 0 w 4355417"/>
              <a:gd name="connsiteY4" fmla="*/ 0 h 1790700"/>
              <a:gd name="connsiteX0" fmla="*/ 0 w 4831667"/>
              <a:gd name="connsiteY0" fmla="*/ 914400 h 1790700"/>
              <a:gd name="connsiteX1" fmla="*/ 4831667 w 4831667"/>
              <a:gd name="connsiteY1" fmla="*/ 0 h 1790700"/>
              <a:gd name="connsiteX2" fmla="*/ 4831667 w 4831667"/>
              <a:gd name="connsiteY2" fmla="*/ 1790700 h 1790700"/>
              <a:gd name="connsiteX3" fmla="*/ 476250 w 4831667"/>
              <a:gd name="connsiteY3" fmla="*/ 1790700 h 1790700"/>
              <a:gd name="connsiteX4" fmla="*/ 0 w 4831667"/>
              <a:gd name="connsiteY4" fmla="*/ 914400 h 1790700"/>
              <a:gd name="connsiteX0" fmla="*/ 0 w 5269817"/>
              <a:gd name="connsiteY0" fmla="*/ 2305050 h 3181350"/>
              <a:gd name="connsiteX1" fmla="*/ 5269817 w 5269817"/>
              <a:gd name="connsiteY1" fmla="*/ 0 h 3181350"/>
              <a:gd name="connsiteX2" fmla="*/ 4831667 w 5269817"/>
              <a:gd name="connsiteY2" fmla="*/ 3181350 h 3181350"/>
              <a:gd name="connsiteX3" fmla="*/ 476250 w 5269817"/>
              <a:gd name="connsiteY3" fmla="*/ 3181350 h 3181350"/>
              <a:gd name="connsiteX4" fmla="*/ 0 w 5269817"/>
              <a:gd name="connsiteY4" fmla="*/ 2305050 h 3181350"/>
              <a:gd name="connsiteX0" fmla="*/ 0 w 5288867"/>
              <a:gd name="connsiteY0" fmla="*/ 2305050 h 3181350"/>
              <a:gd name="connsiteX1" fmla="*/ 5269817 w 5288867"/>
              <a:gd name="connsiteY1" fmla="*/ 0 h 3181350"/>
              <a:gd name="connsiteX2" fmla="*/ 5288867 w 5288867"/>
              <a:gd name="connsiteY2" fmla="*/ 1790700 h 3181350"/>
              <a:gd name="connsiteX3" fmla="*/ 476250 w 5288867"/>
              <a:gd name="connsiteY3" fmla="*/ 3181350 h 3181350"/>
              <a:gd name="connsiteX4" fmla="*/ 0 w 5288867"/>
              <a:gd name="connsiteY4" fmla="*/ 2305050 h 3181350"/>
              <a:gd name="connsiteX0" fmla="*/ 0 w 5288867"/>
              <a:gd name="connsiteY0" fmla="*/ 2305050 h 4095750"/>
              <a:gd name="connsiteX1" fmla="*/ 5269817 w 5288867"/>
              <a:gd name="connsiteY1" fmla="*/ 0 h 4095750"/>
              <a:gd name="connsiteX2" fmla="*/ 5288867 w 5288867"/>
              <a:gd name="connsiteY2" fmla="*/ 1790700 h 4095750"/>
              <a:gd name="connsiteX3" fmla="*/ 19050 w 5288867"/>
              <a:gd name="connsiteY3" fmla="*/ 4095750 h 4095750"/>
              <a:gd name="connsiteX4" fmla="*/ 0 w 5288867"/>
              <a:gd name="connsiteY4" fmla="*/ 2305050 h 4095750"/>
              <a:gd name="connsiteX0" fmla="*/ 0 w 5284105"/>
              <a:gd name="connsiteY0" fmla="*/ 2309812 h 4095750"/>
              <a:gd name="connsiteX1" fmla="*/ 5265055 w 5284105"/>
              <a:gd name="connsiteY1" fmla="*/ 0 h 4095750"/>
              <a:gd name="connsiteX2" fmla="*/ 5284105 w 5284105"/>
              <a:gd name="connsiteY2" fmla="*/ 1790700 h 4095750"/>
              <a:gd name="connsiteX3" fmla="*/ 14288 w 5284105"/>
              <a:gd name="connsiteY3" fmla="*/ 4095750 h 4095750"/>
              <a:gd name="connsiteX4" fmla="*/ 0 w 5284105"/>
              <a:gd name="connsiteY4" fmla="*/ 2309812 h 4095750"/>
              <a:gd name="connsiteX0" fmla="*/ 0 w 5276961"/>
              <a:gd name="connsiteY0" fmla="*/ 2295525 h 4095750"/>
              <a:gd name="connsiteX1" fmla="*/ 5257911 w 5276961"/>
              <a:gd name="connsiteY1" fmla="*/ 0 h 4095750"/>
              <a:gd name="connsiteX2" fmla="*/ 5276961 w 5276961"/>
              <a:gd name="connsiteY2" fmla="*/ 1790700 h 4095750"/>
              <a:gd name="connsiteX3" fmla="*/ 7144 w 5276961"/>
              <a:gd name="connsiteY3" fmla="*/ 4095750 h 4095750"/>
              <a:gd name="connsiteX4" fmla="*/ 0 w 5276961"/>
              <a:gd name="connsiteY4" fmla="*/ 2295525 h 4095750"/>
              <a:gd name="connsiteX0" fmla="*/ 0 w 5276961"/>
              <a:gd name="connsiteY0" fmla="*/ 2295525 h 4090988"/>
              <a:gd name="connsiteX1" fmla="*/ 5257911 w 5276961"/>
              <a:gd name="connsiteY1" fmla="*/ 0 h 4090988"/>
              <a:gd name="connsiteX2" fmla="*/ 5276961 w 5276961"/>
              <a:gd name="connsiteY2" fmla="*/ 1790700 h 4090988"/>
              <a:gd name="connsiteX3" fmla="*/ 2381 w 5276961"/>
              <a:gd name="connsiteY3" fmla="*/ 4090988 h 4090988"/>
              <a:gd name="connsiteX4" fmla="*/ 0 w 5276961"/>
              <a:gd name="connsiteY4" fmla="*/ 2295525 h 4090988"/>
              <a:gd name="connsiteX0" fmla="*/ 0 w 5299186"/>
              <a:gd name="connsiteY0" fmla="*/ 2295525 h 4090988"/>
              <a:gd name="connsiteX1" fmla="*/ 5257911 w 5299186"/>
              <a:gd name="connsiteY1" fmla="*/ 0 h 4090988"/>
              <a:gd name="connsiteX2" fmla="*/ 5299186 w 5299186"/>
              <a:gd name="connsiteY2" fmla="*/ 1765300 h 4090988"/>
              <a:gd name="connsiteX3" fmla="*/ 2381 w 5299186"/>
              <a:gd name="connsiteY3" fmla="*/ 4090988 h 4090988"/>
              <a:gd name="connsiteX4" fmla="*/ 0 w 5299186"/>
              <a:gd name="connsiteY4" fmla="*/ 2295525 h 4090988"/>
              <a:gd name="connsiteX0" fmla="*/ 0 w 5308711"/>
              <a:gd name="connsiteY0" fmla="*/ 230822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8225 h 4103688"/>
              <a:gd name="connsiteX0" fmla="*/ 0 w 5308711"/>
              <a:gd name="connsiteY0" fmla="*/ 230187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1875 h 4103688"/>
              <a:gd name="connsiteX0" fmla="*/ 4384 w 5313095"/>
              <a:gd name="connsiteY0" fmla="*/ 2301875 h 4094163"/>
              <a:gd name="connsiteX1" fmla="*/ 5313095 w 5313095"/>
              <a:gd name="connsiteY1" fmla="*/ 0 h 4094163"/>
              <a:gd name="connsiteX2" fmla="*/ 5303570 w 5313095"/>
              <a:gd name="connsiteY2" fmla="*/ 1778000 h 4094163"/>
              <a:gd name="connsiteX3" fmla="*/ 415 w 5313095"/>
              <a:gd name="connsiteY3" fmla="*/ 4094163 h 4094163"/>
              <a:gd name="connsiteX4" fmla="*/ 4384 w 5313095"/>
              <a:gd name="connsiteY4" fmla="*/ 2301875 h 4094163"/>
              <a:gd name="connsiteX0" fmla="*/ 0 w 5308711"/>
              <a:gd name="connsiteY0" fmla="*/ 2301875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301875 h 4090988"/>
              <a:gd name="connsiteX0" fmla="*/ 0 w 5308711"/>
              <a:gd name="connsiteY0" fmla="*/ 2309019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309019 h 4090988"/>
              <a:gd name="connsiteX0" fmla="*/ 0 w 5308711"/>
              <a:gd name="connsiteY0" fmla="*/ 2299494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299494 h 4090988"/>
              <a:gd name="connsiteX0" fmla="*/ 0 w 5318236"/>
              <a:gd name="connsiteY0" fmla="*/ 2299494 h 4090988"/>
              <a:gd name="connsiteX1" fmla="*/ 5318236 w 5318236"/>
              <a:gd name="connsiteY1" fmla="*/ 0 h 4090988"/>
              <a:gd name="connsiteX2" fmla="*/ 5308711 w 5318236"/>
              <a:gd name="connsiteY2" fmla="*/ 1778000 h 4090988"/>
              <a:gd name="connsiteX3" fmla="*/ 11906 w 5318236"/>
              <a:gd name="connsiteY3" fmla="*/ 4090988 h 4090988"/>
              <a:gd name="connsiteX4" fmla="*/ 0 w 5318236"/>
              <a:gd name="connsiteY4" fmla="*/ 2299494 h 4090988"/>
              <a:gd name="connsiteX0" fmla="*/ 0 w 5315855"/>
              <a:gd name="connsiteY0" fmla="*/ 2304257 h 4090988"/>
              <a:gd name="connsiteX1" fmla="*/ 5315855 w 5315855"/>
              <a:gd name="connsiteY1" fmla="*/ 0 h 4090988"/>
              <a:gd name="connsiteX2" fmla="*/ 5306330 w 5315855"/>
              <a:gd name="connsiteY2" fmla="*/ 1778000 h 4090988"/>
              <a:gd name="connsiteX3" fmla="*/ 9525 w 5315855"/>
              <a:gd name="connsiteY3" fmla="*/ 4090988 h 4090988"/>
              <a:gd name="connsiteX4" fmla="*/ 0 w 5315855"/>
              <a:gd name="connsiteY4" fmla="*/ 2304257 h 4090988"/>
              <a:gd name="connsiteX0" fmla="*/ 0 w 5315855"/>
              <a:gd name="connsiteY0" fmla="*/ 2301876 h 4090988"/>
              <a:gd name="connsiteX1" fmla="*/ 5315855 w 5315855"/>
              <a:gd name="connsiteY1" fmla="*/ 0 h 4090988"/>
              <a:gd name="connsiteX2" fmla="*/ 5306330 w 5315855"/>
              <a:gd name="connsiteY2" fmla="*/ 1778000 h 4090988"/>
              <a:gd name="connsiteX3" fmla="*/ 9525 w 5315855"/>
              <a:gd name="connsiteY3" fmla="*/ 4090988 h 4090988"/>
              <a:gd name="connsiteX4" fmla="*/ 0 w 5315855"/>
              <a:gd name="connsiteY4" fmla="*/ 2301876 h 4090988"/>
              <a:gd name="connsiteX0" fmla="*/ 0 w 5313474"/>
              <a:gd name="connsiteY0" fmla="*/ 2301876 h 4090988"/>
              <a:gd name="connsiteX1" fmla="*/ 5313474 w 5313474"/>
              <a:gd name="connsiteY1" fmla="*/ 0 h 4090988"/>
              <a:gd name="connsiteX2" fmla="*/ 5303949 w 5313474"/>
              <a:gd name="connsiteY2" fmla="*/ 1778000 h 4090988"/>
              <a:gd name="connsiteX3" fmla="*/ 7144 w 5313474"/>
              <a:gd name="connsiteY3" fmla="*/ 4090988 h 4090988"/>
              <a:gd name="connsiteX4" fmla="*/ 0 w 5313474"/>
              <a:gd name="connsiteY4" fmla="*/ 2301876 h 409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3474" h="4090988">
                <a:moveTo>
                  <a:pt x="0" y="2301876"/>
                </a:moveTo>
                <a:lnTo>
                  <a:pt x="5313474" y="0"/>
                </a:lnTo>
                <a:lnTo>
                  <a:pt x="5303949" y="1778000"/>
                </a:lnTo>
                <a:lnTo>
                  <a:pt x="7144" y="4090988"/>
                </a:lnTo>
                <a:cubicBezTo>
                  <a:pt x="4763" y="3490913"/>
                  <a:pt x="2381" y="2901951"/>
                  <a:pt x="0" y="2301876"/>
                </a:cubicBezTo>
                <a:close/>
              </a:path>
            </a:pathLst>
          </a:custGeom>
          <a:solidFill>
            <a:srgbClr val="0A091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AB05CE-AAB5-4E94-B8A8-28D45053F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3580" y="2400422"/>
            <a:ext cx="2770963" cy="775714"/>
          </a:xfrm>
          <a:prstGeom prst="rect">
            <a:avLst/>
          </a:prstGeom>
          <a:solidFill>
            <a:srgbClr val="69ACE5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46CADE-1C6D-4552-A437-5CC28BD58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3919" y="3399634"/>
            <a:ext cx="2790306" cy="775714"/>
          </a:xfrm>
          <a:prstGeom prst="rect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D3218B-5651-4A6C-9CC0-32F9EBE3B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2983" y="1401896"/>
            <a:ext cx="2791318" cy="775714"/>
          </a:xfrm>
          <a:prstGeom prst="rect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7" name="Subtitle">
            <a:extLst>
              <a:ext uri="{FF2B5EF4-FFF2-40B4-BE49-F238E27FC236}">
                <a16:creationId xmlns:a16="http://schemas.microsoft.com/office/drawing/2014/main" id="{93BD0AF0-ECDA-41BB-BDBF-FABB50E876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50230" y="1401897"/>
            <a:ext cx="4869303" cy="3221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75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28" name="Text">
            <a:extLst>
              <a:ext uri="{FF2B5EF4-FFF2-40B4-BE49-F238E27FC236}">
                <a16:creationId xmlns:a16="http://schemas.microsoft.com/office/drawing/2014/main" id="{E41B4165-89DA-4676-9A75-DB1A210A05D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54281" y="1905000"/>
            <a:ext cx="4865053" cy="2270348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29" name="Info 1">
            <a:extLst>
              <a:ext uri="{FF2B5EF4-FFF2-40B4-BE49-F238E27FC236}">
                <a16:creationId xmlns:a16="http://schemas.microsoft.com/office/drawing/2014/main" id="{7A4EBD99-E28A-467C-B8D7-DE90097836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7623" y="1544276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30" name="Info 1 Text">
            <a:extLst>
              <a:ext uri="{FF2B5EF4-FFF2-40B4-BE49-F238E27FC236}">
                <a16:creationId xmlns:a16="http://schemas.microsoft.com/office/drawing/2014/main" id="{BEA326F2-4A47-4163-A88D-30223B697F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33075" y="1544276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nfo 2">
            <a:extLst>
              <a:ext uri="{FF2B5EF4-FFF2-40B4-BE49-F238E27FC236}">
                <a16:creationId xmlns:a16="http://schemas.microsoft.com/office/drawing/2014/main" id="{879C946B-2418-4E80-B1B2-ED3029968E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7623" y="2538036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39" name="Info 2 Text">
            <a:extLst>
              <a:ext uri="{FF2B5EF4-FFF2-40B4-BE49-F238E27FC236}">
                <a16:creationId xmlns:a16="http://schemas.microsoft.com/office/drawing/2014/main" id="{5FE1DA00-8AD9-4506-895A-25E0FFF3A8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33075" y="2538036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0" name="Info 3">
            <a:extLst>
              <a:ext uri="{FF2B5EF4-FFF2-40B4-BE49-F238E27FC236}">
                <a16:creationId xmlns:a16="http://schemas.microsoft.com/office/drawing/2014/main" id="{D8A0AFDE-8EFC-4A53-A922-179064B43B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4942" y="3535187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41" name="Info 3 Text">
            <a:extLst>
              <a:ext uri="{FF2B5EF4-FFF2-40B4-BE49-F238E27FC236}">
                <a16:creationId xmlns:a16="http://schemas.microsoft.com/office/drawing/2014/main" id="{882D6DBF-7708-4AFA-B28F-215C8BC931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20394" y="3535187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5723690-B358-4783-A959-78E05177C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age Number">
            <a:extLst>
              <a:ext uri="{FF2B5EF4-FFF2-40B4-BE49-F238E27FC236}">
                <a16:creationId xmlns:a16="http://schemas.microsoft.com/office/drawing/2014/main" id="{D99FFF48-9513-4D94-ADAF-4FDF160E3F90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3" name="WSE logo">
            <a:extLst>
              <a:ext uri="{FF2B5EF4-FFF2-40B4-BE49-F238E27FC236}">
                <a16:creationId xmlns:a16="http://schemas.microsoft.com/office/drawing/2014/main" id="{C1400C22-623A-4FAB-86C9-A0AE2AD8D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566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">
            <a:extLst>
              <a:ext uri="{FF2B5EF4-FFF2-40B4-BE49-F238E27FC236}">
                <a16:creationId xmlns:a16="http://schemas.microsoft.com/office/drawing/2014/main" id="{0301AFB8-AD89-4017-8E38-5FA5A13A15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CE255FC-7EAC-49AE-B880-3463FB551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918769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FDD1A5E-29DF-40B0-B20F-2459F3AA2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2320636" y="1893781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60CD46C-4A36-4CDC-9D1D-1390A6EB9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3722503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2B94E1-30E5-44FA-8B76-A43E3E2A5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5124370" y="1893781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2EFB757-BCA3-44BC-B989-9E92DA2E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6526237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E435767-DD64-408F-8630-7219C1A17321}"/>
              </a:ext>
            </a:extLst>
          </p:cNvPr>
          <p:cNvSpPr>
            <a:spLocks noChangeAspect="1"/>
          </p:cNvSpPr>
          <p:nvPr userDrawn="1"/>
        </p:nvSpPr>
        <p:spPr>
          <a:xfrm>
            <a:off x="918768" y="1900414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 dirty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CB3AC26-84C9-490E-9619-E641A51B50D6}"/>
              </a:ext>
            </a:extLst>
          </p:cNvPr>
          <p:cNvSpPr>
            <a:spLocks noChangeAspect="1"/>
          </p:cNvSpPr>
          <p:nvPr userDrawn="1"/>
        </p:nvSpPr>
        <p:spPr>
          <a:xfrm>
            <a:off x="2320635" y="1900414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58C4E82-CF2F-4A0F-B40D-397DB0934816}"/>
              </a:ext>
            </a:extLst>
          </p:cNvPr>
          <p:cNvSpPr>
            <a:spLocks noChangeAspect="1"/>
          </p:cNvSpPr>
          <p:nvPr userDrawn="1"/>
        </p:nvSpPr>
        <p:spPr>
          <a:xfrm>
            <a:off x="3722503" y="1899732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 dirty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ED93624-4E7A-42A1-AB9F-87F48C59434F}"/>
              </a:ext>
            </a:extLst>
          </p:cNvPr>
          <p:cNvSpPr>
            <a:spLocks noChangeAspect="1"/>
          </p:cNvSpPr>
          <p:nvPr userDrawn="1"/>
        </p:nvSpPr>
        <p:spPr>
          <a:xfrm>
            <a:off x="5124370" y="1899732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6128184-D09F-4D76-9EDE-FE4A52B4AE01}"/>
              </a:ext>
            </a:extLst>
          </p:cNvPr>
          <p:cNvSpPr>
            <a:spLocks noChangeAspect="1"/>
          </p:cNvSpPr>
          <p:nvPr userDrawn="1"/>
        </p:nvSpPr>
        <p:spPr>
          <a:xfrm>
            <a:off x="6526237" y="1892417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 dirty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48" name="Item 1 Title">
            <a:extLst>
              <a:ext uri="{FF2B5EF4-FFF2-40B4-BE49-F238E27FC236}">
                <a16:creationId xmlns:a16="http://schemas.microsoft.com/office/drawing/2014/main" id="{13C8E0C2-242B-4771-9412-328CD75759E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33472" y="3021980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3" name="Item 1 Text">
            <a:extLst>
              <a:ext uri="{FF2B5EF4-FFF2-40B4-BE49-F238E27FC236}">
                <a16:creationId xmlns:a16="http://schemas.microsoft.com/office/drawing/2014/main" id="{DD12D595-2255-4364-8EC7-4903FEC6759C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01629" y="3801008"/>
            <a:ext cx="1934737" cy="4154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5" name="Item 2 Title">
            <a:extLst>
              <a:ext uri="{FF2B5EF4-FFF2-40B4-BE49-F238E27FC236}">
                <a16:creationId xmlns:a16="http://schemas.microsoft.com/office/drawing/2014/main" id="{6981DB86-04CB-46BF-944C-7F1D632119A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35340" y="3028025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30" name="Item 2 Text">
            <a:extLst>
              <a:ext uri="{FF2B5EF4-FFF2-40B4-BE49-F238E27FC236}">
                <a16:creationId xmlns:a16="http://schemas.microsoft.com/office/drawing/2014/main" id="{48AB996C-F7C9-4DE3-A4CA-5381A37B77FD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2209657" y="1292602"/>
            <a:ext cx="1938528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6" name="Item 3 Title">
            <a:extLst>
              <a:ext uri="{FF2B5EF4-FFF2-40B4-BE49-F238E27FC236}">
                <a16:creationId xmlns:a16="http://schemas.microsoft.com/office/drawing/2014/main" id="{07B9589E-F6AC-4251-8200-299CB8CE0A6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37208" y="3025804"/>
            <a:ext cx="1064915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C70E3A5C-0D02-431F-B04E-5A18A53E52C1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3607363" y="3801007"/>
            <a:ext cx="1938528" cy="4154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7" name="Item 4 Title">
            <a:extLst>
              <a:ext uri="{FF2B5EF4-FFF2-40B4-BE49-F238E27FC236}">
                <a16:creationId xmlns:a16="http://schemas.microsoft.com/office/drawing/2014/main" id="{D1014B6A-F5E5-456C-B2FA-F5B5CFD6EA7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30285" y="3021980"/>
            <a:ext cx="1095951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1" name="Item 4 Text">
            <a:extLst>
              <a:ext uri="{FF2B5EF4-FFF2-40B4-BE49-F238E27FC236}">
                <a16:creationId xmlns:a16="http://schemas.microsoft.com/office/drawing/2014/main" id="{D036508F-55C5-4315-A1A5-4C37028E3965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5008996" y="1292602"/>
            <a:ext cx="1938528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9" name="Item 5 Title">
            <a:extLst>
              <a:ext uri="{FF2B5EF4-FFF2-40B4-BE49-F238E27FC236}">
                <a16:creationId xmlns:a16="http://schemas.microsoft.com/office/drawing/2014/main" id="{10724EF9-B96D-46CD-9CDE-1437737309C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40942" y="3028025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4" name="Item 5 Text">
            <a:extLst>
              <a:ext uri="{FF2B5EF4-FFF2-40B4-BE49-F238E27FC236}">
                <a16:creationId xmlns:a16="http://schemas.microsoft.com/office/drawing/2014/main" id="{52B76C6E-8844-4031-9443-DAA924981D1D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6415259" y="3801007"/>
            <a:ext cx="1938528" cy="4154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33E3FD-BE40-4756-A413-7A11B0F55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Page Number">
            <a:extLst>
              <a:ext uri="{FF2B5EF4-FFF2-40B4-BE49-F238E27FC236}">
                <a16:creationId xmlns:a16="http://schemas.microsoft.com/office/drawing/2014/main" id="{81251A57-6F56-45E2-8E48-61C5F222D161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3" name="WSE logo">
            <a:extLst>
              <a:ext uri="{FF2B5EF4-FFF2-40B4-BE49-F238E27FC236}">
                <a16:creationId xmlns:a16="http://schemas.microsoft.com/office/drawing/2014/main" id="{5183B704-1ED3-426C-B12C-6BD74D72F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04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or Proces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C5CE5-BF88-EC4B-A5BB-C91694E1B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12" y="59798"/>
            <a:ext cx="8096246" cy="942358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56D86C-B76F-7D41-865B-669A58A40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B7C9E05-905F-4239-BA70-7805F39E253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52413" y="1257854"/>
            <a:ext cx="8366125" cy="36220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grpSp>
        <p:nvGrpSpPr>
          <p:cNvPr id="46" name="Group 45" descr="Timeline image">
            <a:extLst>
              <a:ext uri="{FF2B5EF4-FFF2-40B4-BE49-F238E27FC236}">
                <a16:creationId xmlns:a16="http://schemas.microsoft.com/office/drawing/2014/main" id="{12EE74DF-9333-4546-8B0E-F0FCE41F51A0}"/>
              </a:ext>
            </a:extLst>
          </p:cNvPr>
          <p:cNvGrpSpPr/>
          <p:nvPr userDrawn="1"/>
        </p:nvGrpSpPr>
        <p:grpSpPr>
          <a:xfrm>
            <a:off x="149313" y="2937932"/>
            <a:ext cx="8818280" cy="394138"/>
            <a:chOff x="149313" y="2937932"/>
            <a:chExt cx="8818280" cy="394138"/>
          </a:xfrm>
        </p:grpSpPr>
        <p:sp>
          <p:nvSpPr>
            <p:cNvPr id="4" name="Right Arrow 3">
              <a:extLst>
                <a:ext uri="{FF2B5EF4-FFF2-40B4-BE49-F238E27FC236}">
                  <a16:creationId xmlns:a16="http://schemas.microsoft.com/office/drawing/2014/main" id="{8F8E5DEB-0CA8-7C40-9940-93D22D38A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49313" y="2937932"/>
              <a:ext cx="8818280" cy="394138"/>
            </a:xfrm>
            <a:prstGeom prst="rightArrow">
              <a:avLst/>
            </a:prstGeom>
            <a:solidFill>
              <a:srgbClr val="0B2D7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33E08E7-D1BF-8A47-9C1F-7E6E6F13D2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61676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B425AC6-6A04-2540-873A-C34F74153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905964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BFDF4F6-7F79-2E4D-A0A1-3DCFEC7CD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160762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DECA228-EC9A-4E43-9304-017BEA28D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405050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E957417-2040-534F-8BB0-66A9FC17B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589693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901EAEE-2200-4047-AC6E-D68F83AC9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838579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5053514-B4E5-7649-9105-BD559F8A4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057411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32" name="Table or Image">
            <a:extLst>
              <a:ext uri="{FF2B5EF4-FFF2-40B4-BE49-F238E27FC236}">
                <a16:creationId xmlns:a16="http://schemas.microsoft.com/office/drawing/2014/main" id="{B55C9193-8997-F045-A5BC-B8BDD1896AEC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25185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 algn="l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able or Image">
            <a:extLst>
              <a:ext uri="{FF2B5EF4-FFF2-40B4-BE49-F238E27FC236}">
                <a16:creationId xmlns:a16="http://schemas.microsoft.com/office/drawing/2014/main" id="{49945C77-72E2-A747-BC22-94D2E7C0C3AB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1487766" y="3453795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able or Image">
            <a:extLst>
              <a:ext uri="{FF2B5EF4-FFF2-40B4-BE49-F238E27FC236}">
                <a16:creationId xmlns:a16="http://schemas.microsoft.com/office/drawing/2014/main" id="{68532B39-F878-4F4A-8FB7-1E4ABE4E43AE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271021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able or Image">
            <a:extLst>
              <a:ext uri="{FF2B5EF4-FFF2-40B4-BE49-F238E27FC236}">
                <a16:creationId xmlns:a16="http://schemas.microsoft.com/office/drawing/2014/main" id="{5987319A-6708-164D-B069-C9A27D3CF99D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3939395" y="345133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able or Image">
            <a:extLst>
              <a:ext uri="{FF2B5EF4-FFF2-40B4-BE49-F238E27FC236}">
                <a16:creationId xmlns:a16="http://schemas.microsoft.com/office/drawing/2014/main" id="{03B445B3-CA64-E748-8A75-A4006779359D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516857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3" name="Table or Image">
            <a:extLst>
              <a:ext uri="{FF2B5EF4-FFF2-40B4-BE49-F238E27FC236}">
                <a16:creationId xmlns:a16="http://schemas.microsoft.com/office/drawing/2014/main" id="{01884091-B2D7-4C45-86BC-7D4F74E79C27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6397756" y="345133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4" name="Table or Image">
            <a:extLst>
              <a:ext uri="{FF2B5EF4-FFF2-40B4-BE49-F238E27FC236}">
                <a16:creationId xmlns:a16="http://schemas.microsoft.com/office/drawing/2014/main" id="{BCCA4455-3AE1-1943-AD67-2A4DFA99E393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7585928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Citation">
            <a:extLst>
              <a:ext uri="{FF2B5EF4-FFF2-40B4-BE49-F238E27FC236}">
                <a16:creationId xmlns:a16="http://schemas.microsoft.com/office/drawing/2014/main" id="{DEE35AFB-A4A5-BF4E-9555-0CBD73E0D7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116256" y="4581310"/>
            <a:ext cx="6744017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lang="en-US" sz="1050" b="0" i="0" u="none" strike="noStrike" smtClean="0">
                <a:effectLst/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Adapted/Reprinted from [APA reference].</a:t>
            </a:r>
          </a:p>
        </p:txBody>
      </p:sp>
      <p:pic>
        <p:nvPicPr>
          <p:cNvPr id="27" name="WSE logo">
            <a:extLst>
              <a:ext uri="{FF2B5EF4-FFF2-40B4-BE49-F238E27FC236}">
                <a16:creationId xmlns:a16="http://schemas.microsoft.com/office/drawing/2014/main" id="{978592AB-D8FE-E649-9B9F-6BB4F13FB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29" name="Page Number">
            <a:extLst>
              <a:ext uri="{FF2B5EF4-FFF2-40B4-BE49-F238E27FC236}">
                <a16:creationId xmlns:a16="http://schemas.microsoft.com/office/drawing/2014/main" id="{5B0C4C21-CAD5-874E-9CB4-3D5DA2A82B8E}"/>
              </a:ext>
            </a:extLst>
          </p:cNvPr>
          <p:cNvSpPr txBox="1"/>
          <p:nvPr userDrawn="1"/>
        </p:nvSpPr>
        <p:spPr>
          <a:xfrm>
            <a:off x="8133198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1039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4E74D57-75EE-47EE-BA67-188DFE918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8C10952F-BEB3-4B15-B210-69BD49BEFC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8C2B6F8-5270-4AAC-84AB-07CDF49EF4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265742" y="1730102"/>
            <a:ext cx="825191" cy="60888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F6A1D8-A2CC-4923-A16C-DDC0AE265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22" idx="6"/>
          </p:cNvCxnSpPr>
          <p:nvPr userDrawn="1"/>
        </p:nvCxnSpPr>
        <p:spPr>
          <a:xfrm flipH="1" flipV="1">
            <a:off x="3066098" y="2826265"/>
            <a:ext cx="807608" cy="2579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A94BF1-70EF-4657-9FD2-7268FCDD2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3263362" y="3318701"/>
            <a:ext cx="827570" cy="60888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6D69FB-8A1F-404E-954A-39D19CE8E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070651" y="3318701"/>
            <a:ext cx="825191" cy="61404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A3F1246-E233-4D62-8729-6E01225CE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21" idx="6"/>
          </p:cNvCxnSpPr>
          <p:nvPr userDrawn="1"/>
        </p:nvCxnSpPr>
        <p:spPr>
          <a:xfrm>
            <a:off x="5273557" y="2828843"/>
            <a:ext cx="807608" cy="2579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1E2D7D-D261-4A75-B9BC-0BBF0469A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070651" y="1724945"/>
            <a:ext cx="825191" cy="61404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sp>
        <p:nvSpPr>
          <p:cNvPr id="9" name="Овал 14">
            <a:extLst>
              <a:ext uri="{FF2B5EF4-FFF2-40B4-BE49-F238E27FC236}">
                <a16:creationId xmlns:a16="http://schemas.microsoft.com/office/drawing/2014/main" id="{4AA732B5-FC4B-4A01-AFB1-F5DEB4AE2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32721" y="1924589"/>
            <a:ext cx="1899731" cy="1899728"/>
          </a:xfrm>
          <a:prstGeom prst="ellipse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9" name="Овал 14">
            <a:extLst>
              <a:ext uri="{FF2B5EF4-FFF2-40B4-BE49-F238E27FC236}">
                <a16:creationId xmlns:a16="http://schemas.microsoft.com/office/drawing/2014/main" id="{2AF27178-6C1A-4F27-A92C-C18958EBB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66098" y="1525301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0" name="Овал 14">
            <a:extLst>
              <a:ext uri="{FF2B5EF4-FFF2-40B4-BE49-F238E27FC236}">
                <a16:creationId xmlns:a16="http://schemas.microsoft.com/office/drawing/2014/main" id="{BE0CD8D1-17DB-40F6-A65E-4DCA16673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696197" y="1530458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1" name="Овал 14">
            <a:extLst>
              <a:ext uri="{FF2B5EF4-FFF2-40B4-BE49-F238E27FC236}">
                <a16:creationId xmlns:a16="http://schemas.microsoft.com/office/drawing/2014/main" id="{DBF77BC9-726B-446A-B583-7B15877E0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081165" y="2631778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2" name="Овал 14">
            <a:extLst>
              <a:ext uri="{FF2B5EF4-FFF2-40B4-BE49-F238E27FC236}">
                <a16:creationId xmlns:a16="http://schemas.microsoft.com/office/drawing/2014/main" id="{76B86DC7-34B6-4403-88DE-EA9DD47F2E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66809" y="2626620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Овал 14">
            <a:extLst>
              <a:ext uri="{FF2B5EF4-FFF2-40B4-BE49-F238E27FC236}">
                <a16:creationId xmlns:a16="http://schemas.microsoft.com/office/drawing/2014/main" id="{F641A164-CB54-4FBB-8A1F-C73AFBF78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66098" y="3727940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4" name="Овал 14">
            <a:extLst>
              <a:ext uri="{FF2B5EF4-FFF2-40B4-BE49-F238E27FC236}">
                <a16:creationId xmlns:a16="http://schemas.microsoft.com/office/drawing/2014/main" id="{499DA529-A0FF-4067-8AEF-3FDE2C3A8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696197" y="3733097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3" name="Chart Title">
            <a:extLst>
              <a:ext uri="{FF2B5EF4-FFF2-40B4-BE49-F238E27FC236}">
                <a16:creationId xmlns:a16="http://schemas.microsoft.com/office/drawing/2014/main" id="{7ED65BE2-48E9-41D2-AD5F-16BB3D7278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28821" y="2513840"/>
            <a:ext cx="1886358" cy="61475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Add Title</a:t>
            </a:r>
          </a:p>
        </p:txBody>
      </p:sp>
      <p:sp>
        <p:nvSpPr>
          <p:cNvPr id="37" name="Item 1 Text">
            <a:extLst>
              <a:ext uri="{FF2B5EF4-FFF2-40B4-BE49-F238E27FC236}">
                <a16:creationId xmlns:a16="http://schemas.microsoft.com/office/drawing/2014/main" id="{FED8E20B-6C3E-473E-BA6C-6A8BF54389C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33919" y="1525970"/>
            <a:ext cx="2401467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2 Text">
            <a:extLst>
              <a:ext uri="{FF2B5EF4-FFF2-40B4-BE49-F238E27FC236}">
                <a16:creationId xmlns:a16="http://schemas.microsoft.com/office/drawing/2014/main" id="{2A5E3286-0F43-4B4B-83AD-89ECE01046B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0342" y="2617088"/>
            <a:ext cx="1998760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6C886B0A-F7FB-443C-8E9D-431704D361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33918" y="3718966"/>
            <a:ext cx="2401467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4" name="Item 4 Text">
            <a:extLst>
              <a:ext uri="{FF2B5EF4-FFF2-40B4-BE49-F238E27FC236}">
                <a16:creationId xmlns:a16="http://schemas.microsoft.com/office/drawing/2014/main" id="{1200382F-6E85-4643-BB97-D08B303CAF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08613" y="1521484"/>
            <a:ext cx="241072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5" name="Item 5 Text">
            <a:extLst>
              <a:ext uri="{FF2B5EF4-FFF2-40B4-BE49-F238E27FC236}">
                <a16:creationId xmlns:a16="http://schemas.microsoft.com/office/drawing/2014/main" id="{A7860D47-F00A-4556-8C9B-6F0BF7E0FED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78161" y="2619200"/>
            <a:ext cx="200286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6" name="Item 6 Text">
            <a:extLst>
              <a:ext uri="{FF2B5EF4-FFF2-40B4-BE49-F238E27FC236}">
                <a16:creationId xmlns:a16="http://schemas.microsoft.com/office/drawing/2014/main" id="{84A6D190-21EB-4D6C-B656-9DBD1F0A602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8613" y="3723452"/>
            <a:ext cx="241072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6" name="Page Number">
            <a:extLst>
              <a:ext uri="{FF2B5EF4-FFF2-40B4-BE49-F238E27FC236}">
                <a16:creationId xmlns:a16="http://schemas.microsoft.com/office/drawing/2014/main" id="{04C681CD-365D-47CC-8E66-4F0907AE9E9A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8" name="WSE logo">
            <a:extLst>
              <a:ext uri="{FF2B5EF4-FFF2-40B4-BE49-F238E27FC236}">
                <a16:creationId xmlns:a16="http://schemas.microsoft.com/office/drawing/2014/main" id="{0CEDB7AD-CD61-4E2F-A8BB-6836F873B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4603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r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688A55F-975D-4F71-93A6-A10CD71A82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23189"/>
            <a:ext cx="8085415" cy="841471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44" name="Statistic 1 Title">
            <a:extLst>
              <a:ext uri="{FF2B5EF4-FFF2-40B4-BE49-F238E27FC236}">
                <a16:creationId xmlns:a16="http://schemas.microsoft.com/office/drawing/2014/main" id="{A2828BA5-8825-421A-93CA-412CC2166D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2777" y="1351987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5" name="Statistic 1 Text">
            <a:extLst>
              <a:ext uri="{FF2B5EF4-FFF2-40B4-BE49-F238E27FC236}">
                <a16:creationId xmlns:a16="http://schemas.microsoft.com/office/drawing/2014/main" id="{9AACFF7D-2C0A-4B7F-AF8F-7484D3D4FD4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92777" y="1629279"/>
            <a:ext cx="1894469" cy="3873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0" name="Bar 1">
            <a:extLst>
              <a:ext uri="{FF2B5EF4-FFF2-40B4-BE49-F238E27FC236}">
                <a16:creationId xmlns:a16="http://schemas.microsoft.com/office/drawing/2014/main" id="{93D57781-D93A-442A-96CE-A747726F174D}"/>
              </a:ext>
            </a:extLst>
          </p:cNvPr>
          <p:cNvSpPr/>
          <p:nvPr userDrawn="1"/>
        </p:nvSpPr>
        <p:spPr>
          <a:xfrm>
            <a:off x="3479956" y="1410845"/>
            <a:ext cx="3684449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1" name="Statistic 1">
            <a:extLst>
              <a:ext uri="{FF2B5EF4-FFF2-40B4-BE49-F238E27FC236}">
                <a16:creationId xmlns:a16="http://schemas.microsoft.com/office/drawing/2014/main" id="{D6B9C495-8208-4219-982B-220ABA0EEF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51317" y="1466497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46" name="Statistic 2 Title">
            <a:extLst>
              <a:ext uri="{FF2B5EF4-FFF2-40B4-BE49-F238E27FC236}">
                <a16:creationId xmlns:a16="http://schemas.microsoft.com/office/drawing/2014/main" id="{D3EBB2D5-A2D5-4365-859D-51DA028D3DC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92777" y="2435733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7" name="Statistic 2 Text">
            <a:extLst>
              <a:ext uri="{FF2B5EF4-FFF2-40B4-BE49-F238E27FC236}">
                <a16:creationId xmlns:a16="http://schemas.microsoft.com/office/drawing/2014/main" id="{7BC65CCB-9363-4D63-A4D4-DD49F03D14C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192777" y="2713026"/>
            <a:ext cx="1894469" cy="384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20" name="Bar 2">
            <a:extLst>
              <a:ext uri="{FF2B5EF4-FFF2-40B4-BE49-F238E27FC236}">
                <a16:creationId xmlns:a16="http://schemas.microsoft.com/office/drawing/2014/main" id="{3F19ABFC-9EDB-4279-9B2E-370828358ADD}"/>
              </a:ext>
            </a:extLst>
          </p:cNvPr>
          <p:cNvSpPr/>
          <p:nvPr userDrawn="1"/>
        </p:nvSpPr>
        <p:spPr>
          <a:xfrm>
            <a:off x="3471258" y="2466942"/>
            <a:ext cx="3696046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2" name="Statistic 2">
            <a:extLst>
              <a:ext uri="{FF2B5EF4-FFF2-40B4-BE49-F238E27FC236}">
                <a16:creationId xmlns:a16="http://schemas.microsoft.com/office/drawing/2014/main" id="{D690B0D4-8B26-487C-8441-16F00BBA05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51317" y="2517102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48" name="Statistic 3 Title">
            <a:extLst>
              <a:ext uri="{FF2B5EF4-FFF2-40B4-BE49-F238E27FC236}">
                <a16:creationId xmlns:a16="http://schemas.microsoft.com/office/drawing/2014/main" id="{63C7A322-1A38-4A5A-B964-E5BE146FBDB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192777" y="3521301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9" name="Statistic 3 Text">
            <a:extLst>
              <a:ext uri="{FF2B5EF4-FFF2-40B4-BE49-F238E27FC236}">
                <a16:creationId xmlns:a16="http://schemas.microsoft.com/office/drawing/2014/main" id="{4F0EDD56-AE2E-40F4-940B-756962CEFEE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192777" y="3805908"/>
            <a:ext cx="1894469" cy="384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0" name="Bar 3">
            <a:extLst>
              <a:ext uri="{FF2B5EF4-FFF2-40B4-BE49-F238E27FC236}">
                <a16:creationId xmlns:a16="http://schemas.microsoft.com/office/drawing/2014/main" id="{7528A176-E210-49E6-95A5-644F8EDF274A}"/>
              </a:ext>
            </a:extLst>
          </p:cNvPr>
          <p:cNvSpPr/>
          <p:nvPr userDrawn="1"/>
        </p:nvSpPr>
        <p:spPr>
          <a:xfrm>
            <a:off x="3474157" y="3578339"/>
            <a:ext cx="3690248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3" name="Statistic 3">
            <a:extLst>
              <a:ext uri="{FF2B5EF4-FFF2-40B4-BE49-F238E27FC236}">
                <a16:creationId xmlns:a16="http://schemas.microsoft.com/office/drawing/2014/main" id="{FE09346B-1C78-4805-9F48-8CD3F17FAE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51317" y="3635812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DE0E137-7C7D-4AE8-9803-F4EF3CB1D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Page Number">
            <a:extLst>
              <a:ext uri="{FF2B5EF4-FFF2-40B4-BE49-F238E27FC236}">
                <a16:creationId xmlns:a16="http://schemas.microsoft.com/office/drawing/2014/main" id="{58463118-2D51-43BB-B06A-C167F59A370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D2618F72-DEAB-49F5-8AE3-9710A790B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66302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Medical History Moment - The Founding of Johns Hopkins University ...">
            <a:extLst>
              <a:ext uri="{FF2B5EF4-FFF2-40B4-BE49-F238E27FC236}">
                <a16:creationId xmlns:a16="http://schemas.microsoft.com/office/drawing/2014/main" id="{268DE600-90A7-4B6B-BFFA-EA2C6E80718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86" b="7786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13">
            <a:extLst>
              <a:ext uri="{FF2B5EF4-FFF2-40B4-BE49-F238E27FC236}">
                <a16:creationId xmlns:a16="http://schemas.microsoft.com/office/drawing/2014/main" id="{EBA27004-3833-43ED-82E9-6895434B895C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-2" y="-3"/>
            <a:ext cx="9144001" cy="5143499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610272-EE8A-4752-A390-42C726F6D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9" t="29483" r="13581" b="28303"/>
          <a:stretch/>
        </p:blipFill>
        <p:spPr>
          <a:xfrm>
            <a:off x="6298808" y="447090"/>
            <a:ext cx="2377440" cy="621421"/>
          </a:xfrm>
          <a:prstGeom prst="rect">
            <a:avLst/>
          </a:prstGeom>
        </p:spPr>
      </p:pic>
      <p:sp>
        <p:nvSpPr>
          <p:cNvPr id="6" name="Course Title">
            <a:extLst>
              <a:ext uri="{FF2B5EF4-FFF2-40B4-BE49-F238E27FC236}">
                <a16:creationId xmlns:a16="http://schemas.microsoft.com/office/drawing/2014/main" id="{A43E8622-AA5C-40CF-A3A0-8B2BF9D75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751" y="2240842"/>
            <a:ext cx="8208498" cy="54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125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add course title</a:t>
            </a:r>
          </a:p>
        </p:txBody>
      </p:sp>
      <p:sp>
        <p:nvSpPr>
          <p:cNvPr id="7" name="Lecture Title">
            <a:extLst>
              <a:ext uri="{FF2B5EF4-FFF2-40B4-BE49-F238E27FC236}">
                <a16:creationId xmlns:a16="http://schemas.microsoft.com/office/drawing/2014/main" id="{DE1C7E4D-69CB-4F79-9436-E0466B26FB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749" y="2784966"/>
            <a:ext cx="8219053" cy="3667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5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add lecture title</a:t>
            </a:r>
          </a:p>
        </p:txBody>
      </p:sp>
    </p:spTree>
    <p:extLst>
      <p:ext uri="{BB962C8B-B14F-4D97-AF65-F5344CB8AC3E}">
        <p14:creationId xmlns:p14="http://schemas.microsoft.com/office/powerpoint/2010/main" val="1587076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4A0AA2-B636-401F-B58B-6DF5349EB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Click to </a:t>
            </a:r>
            <a:r>
              <a:rPr lang="en-US" noProof="0"/>
              <a:t>add title</a:t>
            </a:r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14BC9-864B-4D63-BFF5-8A26BC6E5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33919" y="1390650"/>
            <a:ext cx="8085415" cy="3077573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712F24-2ADD-4B4F-B20F-5AF8A0644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20425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95812EB8-9C15-3D45-A153-203E42E985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1" y="107119"/>
            <a:ext cx="8088983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0352" y="1389888"/>
            <a:ext cx="8096622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69ACE5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30188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69ACE5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0351" y="3058846"/>
            <a:ext cx="8088983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69ACE5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marR="0" indent="-230188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bg2"/>
              </a:buClr>
              <a:buSzTx/>
              <a:buFont typeface="Courier New" panose="02070309020205020404" pitchFamily="49" charset="0"/>
              <a:buChar char="o"/>
              <a:tabLst/>
              <a:defRPr sz="1600"/>
            </a:lvl2pPr>
            <a:lvl3pPr marL="914400" indent="-228600">
              <a:buClr>
                <a:srgbClr val="69ACE5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1"/>
            <a:endParaRPr lang="en-US" dirty="0"/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224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0352" y="1389888"/>
            <a:ext cx="3571875" cy="3134272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0" y="1389888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199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 i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icture">
            <a:extLst>
              <a:ext uri="{FF2B5EF4-FFF2-40B4-BE49-F238E27FC236}">
                <a16:creationId xmlns:a16="http://schemas.microsoft.com/office/drawing/2014/main" id="{4884B21B-478C-4C01-9996-0F72AC03614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522711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Citation">
            <a:extLst>
              <a:ext uri="{FF2B5EF4-FFF2-40B4-BE49-F238E27FC236}">
                <a16:creationId xmlns:a16="http://schemas.microsoft.com/office/drawing/2014/main" id="{47FB68FD-CDA4-408D-A343-8A86DF16AE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17538" y="4585070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765176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834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E64E24-CAF0-4D23-BB2F-41C411BEFB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2" y="107118"/>
            <a:ext cx="8164088" cy="858505"/>
          </a:xfrm>
          <a:prstGeom prst="rect">
            <a:avLst/>
          </a:prstGeom>
        </p:spPr>
        <p:txBody>
          <a:bodyPr anchor="b"/>
          <a:lstStyle>
            <a:lvl1pPr>
              <a:defRPr sz="3000" b="1" i="0" u="none">
                <a:solidFill>
                  <a:srgbClr val="092C74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title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D72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4925" y="1272248"/>
            <a:ext cx="3571875" cy="3174967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" y="1272249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224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B9D2BC59-BAA9-4F86-A1D2-5D980B71B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89" y="328403"/>
            <a:ext cx="3131127" cy="119268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BCBD4-734B-4675-AF6F-AADF5D7D0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176" y="1521085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ullets">
            <a:extLst>
              <a:ext uri="{FF2B5EF4-FFF2-40B4-BE49-F238E27FC236}">
                <a16:creationId xmlns:a16="http://schemas.microsoft.com/office/drawing/2014/main" id="{193BA231-D4D9-4495-ABB3-778FD8DA042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95289" y="1838548"/>
            <a:ext cx="3131127" cy="2668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265A9C31-C8EA-436B-A2CE-0C7EF8C1A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9762" y="0"/>
            <a:ext cx="5074238" cy="5143500"/>
          </a:xfrm>
          <a:custGeom>
            <a:avLst/>
            <a:gdLst>
              <a:gd name="connsiteX0" fmla="*/ 0 w 5965370"/>
              <a:gd name="connsiteY0" fmla="*/ 0 h 6858000"/>
              <a:gd name="connsiteX1" fmla="*/ 5965370 w 5965370"/>
              <a:gd name="connsiteY1" fmla="*/ 0 h 6858000"/>
              <a:gd name="connsiteX2" fmla="*/ 5965370 w 5965370"/>
              <a:gd name="connsiteY2" fmla="*/ 6858000 h 6858000"/>
              <a:gd name="connsiteX3" fmla="*/ 0 w 59653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5370" h="6858000">
                <a:moveTo>
                  <a:pt x="0" y="0"/>
                </a:moveTo>
                <a:lnTo>
                  <a:pt x="5965370" y="0"/>
                </a:lnTo>
                <a:lnTo>
                  <a:pt x="596537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EE8084E3-8476-4A31-8838-95D56C1C99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77459" y="488400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111069FF-2DBD-453E-A62E-A87DF2CF2FB0}"/>
              </a:ext>
            </a:extLst>
          </p:cNvPr>
          <p:cNvSpPr txBox="1"/>
          <p:nvPr userDrawn="1"/>
        </p:nvSpPr>
        <p:spPr>
          <a:xfrm>
            <a:off x="-400049" y="4895931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582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70285FB5-8EF0-4290-82AE-0E7D18F5E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0E0-BE9C-4243-B6E1-D36E23EB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2" name="WSE logo">
            <a:extLst>
              <a:ext uri="{FF2B5EF4-FFF2-40B4-BE49-F238E27FC236}">
                <a16:creationId xmlns:a16="http://schemas.microsoft.com/office/drawing/2014/main" id="{3A47A697-B777-4F7D-815F-EDBEC2B3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7145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6883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0" i="0">
              <a:latin typeface="Corbel" panose="020B0503020204020204" pitchFamily="34" charset="0"/>
            </a:endParaRPr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l"/>
              <a:buNone/>
              <a:defRPr sz="2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rbel"/>
              <a:buChar char="●"/>
              <a:defRPr sz="18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 b="0" i="0">
                <a:solidFill>
                  <a:schemeClr val="dk2"/>
                </a:solidFill>
                <a:latin typeface="Corbel" panose="020B0503020204020204" pitchFamily="34" charset="0"/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51" r:id="rId2"/>
    <p:sldLayoutId id="2147483652" r:id="rId3"/>
    <p:sldLayoutId id="2147483653" r:id="rId4"/>
    <p:sldLayoutId id="2147483676" r:id="rId5"/>
    <p:sldLayoutId id="2147483677" r:id="rId6"/>
    <p:sldLayoutId id="2147483678" r:id="rId7"/>
    <p:sldLayoutId id="2147483679" r:id="rId8"/>
    <p:sldLayoutId id="2147483655" r:id="rId9"/>
    <p:sldLayoutId id="2147483656" r:id="rId10"/>
    <p:sldLayoutId id="2147483657" r:id="rId11"/>
    <p:sldLayoutId id="2147483680" r:id="rId12"/>
    <p:sldLayoutId id="2147483681" r:id="rId13"/>
    <p:sldLayoutId id="2147483672" r:id="rId14"/>
    <p:sldLayoutId id="2147483685" r:id="rId15"/>
    <p:sldLayoutId id="2147483686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1999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53" r:id="rId15"/>
    <p:sldLayoutId id="2147483754" r:id="rId16"/>
    <p:sldLayoutId id="2147483755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95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48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  <p:sldLayoutId id="2147483738" r:id="rId25"/>
    <p:sldLayoutId id="2147483739" r:id="rId26"/>
    <p:sldLayoutId id="2147483740" r:id="rId27"/>
    <p:sldLayoutId id="2147483741" r:id="rId28"/>
    <p:sldLayoutId id="2147483742" r:id="rId2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9865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elf-supervised.cs.jhu.edu/sp2024/files/proposal-2_seek-extracted_171762894.pdf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openreview.net/group?id=NeurIPS.cc/2023/Conference" TargetMode="Externa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6539B-4F96-1DF3-FE7A-DC84F3577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Final Projects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15EAD3-A53F-C37B-459A-7BDFE257C609}"/>
              </a:ext>
            </a:extLst>
          </p:cNvPr>
          <p:cNvSpPr txBox="1"/>
          <p:nvPr/>
        </p:nvSpPr>
        <p:spPr>
          <a:xfrm>
            <a:off x="2420471" y="474084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https://self-</a:t>
            </a:r>
            <a:r>
              <a:rPr lang="en-US" dirty="0" err="1">
                <a:solidFill>
                  <a:schemeClr val="bg1"/>
                </a:solidFill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supervised.cs.jhu.edu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/sp2024/</a:t>
            </a:r>
          </a:p>
        </p:txBody>
      </p:sp>
    </p:spTree>
    <p:extLst>
      <p:ext uri="{BB962C8B-B14F-4D97-AF65-F5344CB8AC3E}">
        <p14:creationId xmlns:p14="http://schemas.microsoft.com/office/powerpoint/2010/main" val="194787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B1CCA-F624-4429-4FDF-7BAEDEA4E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 Proposals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4513C-2789-05A3-4B7E-A647AC34CA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Make sure that you follow the expected protocol for the proposal.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596900" lvl="1" indent="0">
              <a:lnSpc>
                <a:spcPct val="114999"/>
              </a:lnSpc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596900" lvl="1" indent="0">
              <a:lnSpc>
                <a:spcPct val="114999"/>
              </a:lnSpc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596900" lvl="1" indent="0">
              <a:lnSpc>
                <a:spcPct val="114999"/>
              </a:lnSpc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596900" lvl="1" indent="0">
              <a:lnSpc>
                <a:spcPct val="114999"/>
              </a:lnSpc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596900" lvl="1" indent="0">
              <a:lnSpc>
                <a:spcPct val="114999"/>
              </a:lnSpc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596900" lvl="1" indent="0">
              <a:lnSpc>
                <a:spcPct val="114999"/>
              </a:lnSpc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596900" lvl="1" indent="0">
              <a:lnSpc>
                <a:spcPct val="114999"/>
              </a:lnSpc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r>
              <a:rPr lang="en-US" dirty="0">
                <a:solidFill>
                  <a:schemeClr val="tx1"/>
                </a:solidFill>
              </a:rPr>
              <a:t>If you’re missing these details, we will not receive the “proposal” credits and we will ask you to redo it. </a:t>
            </a:r>
          </a:p>
          <a:p>
            <a:pPr lvl="1">
              <a:lnSpc>
                <a:spcPct val="114999"/>
              </a:lnSpc>
            </a:pPr>
            <a:endParaRPr lang="en-US" sz="1800" b="0" i="0" dirty="0">
              <a:solidFill>
                <a:schemeClr val="tx1"/>
              </a:solidFill>
              <a:effectLst/>
            </a:endParaRPr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A4041E3-E9F1-1B52-E559-C4AA123CC0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50" r="2498"/>
          <a:stretch/>
        </p:blipFill>
        <p:spPr>
          <a:xfrm>
            <a:off x="992220" y="1736003"/>
            <a:ext cx="6780179" cy="1856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88085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B1CCA-F624-4429-4FDF-7BAEDEA4E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Proposals: Be as Precise as You Can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4513C-2789-05A3-4B7E-A647AC34CA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en-US" sz="1800" b="0" i="1" dirty="0">
                <a:solidFill>
                  <a:srgbClr val="0070C0"/>
                </a:solidFill>
                <a:effectLst/>
              </a:rPr>
              <a:t>“we will first collect an extensive dataset from various sources such as Google News articles, Reddit discussions, and Twitter conversations.”  </a:t>
            </a:r>
          </a:p>
          <a:p>
            <a:pPr marL="114300" indent="0">
              <a:buNone/>
            </a:pPr>
            <a:endParaRPr lang="en-US" i="1" dirty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n-US" sz="1800" b="0" dirty="0">
                <a:solidFill>
                  <a:schemeClr val="tx1"/>
                </a:solidFill>
                <a:effectLst/>
              </a:rPr>
              <a:t>          What data? What annotations?</a:t>
            </a:r>
          </a:p>
          <a:p>
            <a:pPr marL="114300" indent="0">
              <a:buNone/>
            </a:pPr>
            <a:endParaRPr lang="en-US" sz="1800" b="0" dirty="0">
              <a:solidFill>
                <a:schemeClr val="tx1"/>
              </a:solidFill>
              <a:effectLst/>
            </a:endParaRPr>
          </a:p>
          <a:p>
            <a:pPr marL="114300" indent="0">
              <a:buNone/>
            </a:pPr>
            <a:r>
              <a:rPr lang="en-US" i="1" dirty="0">
                <a:solidFill>
                  <a:srgbClr val="0070C0"/>
                </a:solidFill>
              </a:rPr>
              <a:t>“the model will be trained to produce a sentiment indicator that ranges from -10 to 10 …”</a:t>
            </a:r>
          </a:p>
          <a:p>
            <a:pPr marL="571500" lvl="1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571500" lvl="1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What model? </a:t>
            </a:r>
          </a:p>
          <a:p>
            <a:pPr marL="571500" lvl="1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Where did we get these labels? </a:t>
            </a:r>
          </a:p>
          <a:p>
            <a:pPr marL="114300" indent="0">
              <a:buNone/>
            </a:pPr>
            <a:endParaRPr lang="en-US" sz="1800" b="0" i="1" dirty="0">
              <a:solidFill>
                <a:schemeClr val="tx1"/>
              </a:solidFill>
              <a:effectLst/>
            </a:endParaRPr>
          </a:p>
          <a:p>
            <a:pPr marL="114300" indent="0">
              <a:buNone/>
            </a:pPr>
            <a:r>
              <a:rPr lang="en-US" dirty="0">
                <a:solidFill>
                  <a:srgbClr val="C00000"/>
                </a:solidFill>
              </a:rPr>
              <a:t>You want to be as clear and as specific as possible. </a:t>
            </a:r>
          </a:p>
        </p:txBody>
      </p:sp>
    </p:spTree>
    <p:extLst>
      <p:ext uri="{BB962C8B-B14F-4D97-AF65-F5344CB8AC3E}">
        <p14:creationId xmlns:p14="http://schemas.microsoft.com/office/powerpoint/2010/main" val="44626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1E394-ADFA-495A-595D-9B037BA61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Proposal: An 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8FD1C-6D30-44C9-828A-9F09F1AF6E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paper&#10;&#10;Description automatically generated">
            <a:extLst>
              <a:ext uri="{FF2B5EF4-FFF2-40B4-BE49-F238E27FC236}">
                <a16:creationId xmlns:a16="http://schemas.microsoft.com/office/drawing/2014/main" id="{257075F3-7971-EDB4-EA62-9E0EA06A5B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45"/>
          <a:stretch/>
        </p:blipFill>
        <p:spPr>
          <a:xfrm>
            <a:off x="685800" y="1135769"/>
            <a:ext cx="7772400" cy="35873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EF26D5-A2E5-7DFB-BA5E-BF8B8CD7D368}"/>
              </a:ext>
            </a:extLst>
          </p:cNvPr>
          <p:cNvSpPr txBox="1"/>
          <p:nvPr/>
        </p:nvSpPr>
        <p:spPr>
          <a:xfrm>
            <a:off x="854887" y="4803932"/>
            <a:ext cx="7772399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https://self-supervised.cs.jhu.edu/sp2024/files/proposal-2_seek-extracted_171762894.pdf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9038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1E394-ADFA-495A-595D-9B037BA61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Proposal: An 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8FD1C-6D30-44C9-828A-9F09F1AF6E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document with text and images&#10;&#10;Description automatically generated with medium confidence">
            <a:extLst>
              <a:ext uri="{FF2B5EF4-FFF2-40B4-BE49-F238E27FC236}">
                <a16:creationId xmlns:a16="http://schemas.microsoft.com/office/drawing/2014/main" id="{D1B917E6-18B9-AC31-482E-AF1E15E5C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924" y="90633"/>
            <a:ext cx="6328057" cy="494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02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D776D-DDD4-184B-6251-706833960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Proposal: An 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E526E-2684-CF18-EB56-BA26D3883DA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paper with black text&#10;&#10;Description automatically generated">
            <a:extLst>
              <a:ext uri="{FF2B5EF4-FFF2-40B4-BE49-F238E27FC236}">
                <a16:creationId xmlns:a16="http://schemas.microsoft.com/office/drawing/2014/main" id="{3B81E95D-9768-3C36-E100-87F391BE0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481" y="1301346"/>
            <a:ext cx="7772400" cy="336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92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5CB1C-B51E-5C51-4907-9021AD7BB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Timeline: </a:t>
            </a:r>
            <a:r>
              <a:rPr lang="en-US" dirty="0">
                <a:solidFill>
                  <a:srgbClr val="C00000"/>
                </a:solidFill>
              </a:rPr>
              <a:t>Midway</a:t>
            </a:r>
            <a:r>
              <a:rPr lang="en-US" dirty="0"/>
              <a:t>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62F51-762B-3295-27A0-014F111B3EB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</a:rPr>
              <a:t>This is a progress report — Max 5 pages</a:t>
            </a:r>
            <a:r>
              <a:rPr lang="en-US" dirty="0">
                <a:solidFill>
                  <a:srgbClr val="333333"/>
                </a:solidFill>
              </a:rPr>
              <a:t>, </a:t>
            </a:r>
            <a:r>
              <a:rPr lang="en-US" b="0" i="0" dirty="0">
                <a:solidFill>
                  <a:srgbClr val="333333"/>
                </a:solidFill>
                <a:effectLst/>
              </a:rPr>
              <a:t>via </a:t>
            </a:r>
            <a:r>
              <a:rPr lang="en-US" b="0" i="0" dirty="0" err="1">
                <a:solidFill>
                  <a:srgbClr val="333333"/>
                </a:solidFill>
                <a:effectLst/>
              </a:rPr>
              <a:t>Gradescope</a:t>
            </a:r>
            <a:r>
              <a:rPr lang="en-US" b="0" i="0" dirty="0">
                <a:solidFill>
                  <a:srgbClr val="333333"/>
                </a:solidFill>
                <a:effectLst/>
              </a:rPr>
              <a:t>.</a:t>
            </a:r>
            <a:r>
              <a:rPr lang="en-US" dirty="0">
                <a:solidFill>
                  <a:srgbClr val="333333"/>
                </a:solidFill>
              </a:rPr>
              <a:t> </a:t>
            </a:r>
          </a:p>
          <a:p>
            <a:pPr>
              <a:lnSpc>
                <a:spcPct val="114999"/>
              </a:lnSpc>
            </a:pPr>
            <a:endParaRPr lang="en-US" dirty="0">
              <a:solidFill>
                <a:srgbClr val="333333"/>
              </a:solidFill>
            </a:endParaRPr>
          </a:p>
          <a:p>
            <a:pPr>
              <a:lnSpc>
                <a:spcPct val="114999"/>
              </a:lnSpc>
            </a:pPr>
            <a:r>
              <a:rPr lang="en-US" dirty="0">
                <a:solidFill>
                  <a:srgbClr val="333333"/>
                </a:solidFill>
              </a:rPr>
              <a:t>Should be more than halfway done!</a:t>
            </a:r>
          </a:p>
          <a:p>
            <a:pPr>
              <a:lnSpc>
                <a:spcPct val="114999"/>
              </a:lnSpc>
            </a:pPr>
            <a:r>
              <a:rPr lang="en-US" dirty="0">
                <a:solidFill>
                  <a:srgbClr val="333333"/>
                </a:solidFill>
              </a:rPr>
              <a:t>Describe </a:t>
            </a:r>
            <a:r>
              <a:rPr lang="en-US" b="0" i="0" dirty="0">
                <a:solidFill>
                  <a:srgbClr val="333333"/>
                </a:solidFill>
                <a:effectLst/>
              </a:rPr>
              <a:t>the progress made</a:t>
            </a:r>
          </a:p>
          <a:p>
            <a:pPr lvl="1">
              <a:lnSpc>
                <a:spcPct val="114999"/>
              </a:lnSpc>
            </a:pPr>
            <a:r>
              <a:rPr lang="en-US" sz="12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Experiments you have run </a:t>
            </a:r>
          </a:p>
          <a:p>
            <a:pPr lvl="1">
              <a:lnSpc>
                <a:spcPct val="114999"/>
              </a:lnSpc>
            </a:pPr>
            <a:r>
              <a:rPr lang="en-US" sz="12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Preliminary results you have obtained </a:t>
            </a:r>
          </a:p>
          <a:p>
            <a:pPr lvl="1">
              <a:lnSpc>
                <a:spcPct val="114999"/>
              </a:lnSpc>
            </a:pPr>
            <a:r>
              <a:rPr lang="en-US" sz="12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you plan to spend the rest of your time. </a:t>
            </a:r>
          </a:p>
          <a:p>
            <a:pPr lvl="1">
              <a:lnSpc>
                <a:spcPct val="114999"/>
              </a:lnSpc>
            </a:pPr>
            <a:r>
              <a:rPr lang="en-US" sz="1200" dirty="0">
                <a:solidFill>
                  <a:srgbClr val="3333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…. </a:t>
            </a:r>
          </a:p>
          <a:p>
            <a:pPr marL="114300" indent="0">
              <a:lnSpc>
                <a:spcPct val="114999"/>
              </a:lnSpc>
              <a:buNone/>
            </a:pPr>
            <a:endParaRPr lang="en-US" dirty="0">
              <a:solidFill>
                <a:srgbClr val="333333"/>
              </a:solidFill>
            </a:endParaRPr>
          </a:p>
          <a:p>
            <a:pPr>
              <a:lnSpc>
                <a:spcPct val="120000"/>
              </a:lnSpc>
            </a:pPr>
            <a:r>
              <a:rPr lang="en-US" b="0" i="0" dirty="0">
                <a:solidFill>
                  <a:srgbClr val="333333"/>
                </a:solidFill>
                <a:effectLst/>
              </a:rPr>
              <a:t>You’re expected to </a:t>
            </a:r>
            <a:r>
              <a:rPr lang="en-US" b="1" i="0" dirty="0">
                <a:solidFill>
                  <a:srgbClr val="333333"/>
                </a:solidFill>
                <a:effectLst/>
              </a:rPr>
              <a:t>have implemented </a:t>
            </a:r>
            <a:r>
              <a:rPr lang="en-US" b="1" i="1" dirty="0">
                <a:solidFill>
                  <a:srgbClr val="333333"/>
                </a:solidFill>
                <a:effectLst/>
              </a:rPr>
              <a:t>some </a:t>
            </a:r>
            <a:r>
              <a:rPr lang="en-US" b="1" i="1" dirty="0">
                <a:solidFill>
                  <a:srgbClr val="333333"/>
                </a:solidFill>
              </a:rPr>
              <a:t>s</a:t>
            </a:r>
            <a:r>
              <a:rPr lang="en-US" b="1" dirty="0">
                <a:solidFill>
                  <a:srgbClr val="333333"/>
                </a:solidFill>
              </a:rPr>
              <a:t>ystem</a:t>
            </a:r>
            <a:r>
              <a:rPr lang="en-US" b="0" i="0" dirty="0">
                <a:solidFill>
                  <a:srgbClr val="333333"/>
                </a:solidFill>
                <a:effectLst/>
              </a:rPr>
              <a:t>, and to have </a:t>
            </a:r>
            <a:r>
              <a:rPr lang="en-US" b="1" i="1" dirty="0">
                <a:solidFill>
                  <a:srgbClr val="333333"/>
                </a:solidFill>
                <a:effectLst/>
              </a:rPr>
              <a:t>some </a:t>
            </a:r>
            <a:r>
              <a:rPr lang="en-US" b="1" i="0" dirty="0">
                <a:solidFill>
                  <a:srgbClr val="333333"/>
                </a:solidFill>
                <a:effectLst/>
              </a:rPr>
              <a:t>experimental results </a:t>
            </a:r>
            <a:r>
              <a:rPr lang="en-US" b="0" i="0" dirty="0">
                <a:solidFill>
                  <a:srgbClr val="333333"/>
                </a:solidFill>
                <a:effectLst/>
              </a:rPr>
              <a:t>to show by this date.</a:t>
            </a:r>
            <a:r>
              <a:rPr lang="en-US" dirty="0">
                <a:solidFill>
                  <a:srgbClr val="333333"/>
                </a:solidFill>
              </a:rPr>
              <a:t> </a:t>
            </a:r>
            <a:endParaRPr lang="en-US" b="0" i="0" dirty="0">
              <a:solidFill>
                <a:srgbClr val="33333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90240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5CB1C-B51E-5C51-4907-9021AD7BB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Final </a:t>
            </a:r>
            <a:r>
              <a:rPr lang="en-US" dirty="0">
                <a:solidFill>
                  <a:srgbClr val="C00000"/>
                </a:solidFill>
              </a:rPr>
              <a:t>Report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62F51-762B-3295-27A0-014F111B3EB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sz="2000" b="0" i="0" dirty="0">
                <a:solidFill>
                  <a:srgbClr val="333333"/>
                </a:solidFill>
                <a:effectLst/>
              </a:rPr>
              <a:t>You will write up the results in a report</a:t>
            </a:r>
            <a:r>
              <a:rPr lang="en-US" sz="2000" dirty="0">
                <a:solidFill>
                  <a:srgbClr val="333333"/>
                </a:solidFill>
              </a:rPr>
              <a:t>. </a:t>
            </a:r>
            <a:endParaRPr lang="en-US" sz="2000" b="0" i="0" dirty="0">
              <a:solidFill>
                <a:srgbClr val="333333"/>
              </a:solidFill>
              <a:effectLst/>
              <a:latin typeface="Corbel" panose="020B0503020204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sz="1600" b="0" i="0" dirty="0">
                <a:solidFill>
                  <a:srgbClr val="333333"/>
                </a:solidFill>
                <a:effectLst/>
              </a:rPr>
              <a:t>Should be max 8 pages, on </a:t>
            </a:r>
            <a:r>
              <a:rPr lang="en-US" sz="1600" b="0" i="0" dirty="0" err="1">
                <a:solidFill>
                  <a:srgbClr val="333333"/>
                </a:solidFill>
                <a:effectLst/>
              </a:rPr>
              <a:t>Gradescope</a:t>
            </a:r>
            <a:r>
              <a:rPr lang="en-US" sz="1600" b="0" i="0" dirty="0">
                <a:solidFill>
                  <a:srgbClr val="333333"/>
                </a:solidFill>
                <a:effectLst/>
              </a:rPr>
              <a:t>.</a:t>
            </a:r>
            <a:r>
              <a:rPr lang="en-US" sz="1600" dirty="0">
                <a:solidFill>
                  <a:srgbClr val="333333"/>
                </a:solidFill>
              </a:rPr>
              <a:t> </a:t>
            </a:r>
            <a:endParaRPr lang="en-US" sz="1600" b="0" i="0" dirty="0">
              <a:solidFill>
                <a:srgbClr val="333333"/>
              </a:solidFill>
              <a:effectLst/>
              <a:latin typeface="Corbel" panose="020B0503020204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000" b="0" i="0" dirty="0">
                <a:solidFill>
                  <a:srgbClr val="333333"/>
                </a:solidFill>
                <a:effectLst/>
              </a:rPr>
              <a:t>The final report should summarize your findings and answer the following questions:</a:t>
            </a:r>
            <a:r>
              <a:rPr lang="en-US" sz="2000" dirty="0">
                <a:solidFill>
                  <a:srgbClr val="333333"/>
                </a:solidFill>
              </a:rPr>
              <a:t> </a:t>
            </a:r>
            <a:endParaRPr lang="en-US" sz="2000" b="0" i="0" dirty="0">
              <a:solidFill>
                <a:srgbClr val="333333"/>
              </a:solidFill>
              <a:effectLst/>
              <a:latin typeface="Corbel" panose="020B0503020204020204" pitchFamily="34" charset="0"/>
            </a:endParaRPr>
          </a:p>
          <a:p>
            <a:pPr marL="939800" lvl="1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600" b="1" i="0" dirty="0">
                <a:solidFill>
                  <a:srgbClr val="333333"/>
                </a:solidFill>
                <a:effectLst/>
              </a:rPr>
              <a:t>Motivation:</a:t>
            </a:r>
            <a:r>
              <a:rPr lang="en-US" sz="1600" b="0" i="0" dirty="0">
                <a:solidFill>
                  <a:srgbClr val="333333"/>
                </a:solidFill>
                <a:effectLst/>
              </a:rPr>
              <a:t> What approach did you take to address this problem, and why?</a:t>
            </a:r>
            <a:r>
              <a:rPr lang="en-US" sz="1600" dirty="0">
                <a:solidFill>
                  <a:srgbClr val="333333"/>
                </a:solidFill>
              </a:rPr>
              <a:t> </a:t>
            </a:r>
            <a:endParaRPr lang="en-US" sz="1600" b="0" i="0" dirty="0">
              <a:solidFill>
                <a:srgbClr val="333333"/>
              </a:solidFill>
              <a:effectLst/>
              <a:latin typeface="Corbel" panose="020B0503020204020204" pitchFamily="34" charset="0"/>
            </a:endParaRPr>
          </a:p>
          <a:p>
            <a:pPr marL="939800" lvl="1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600" b="1" i="0" dirty="0">
                <a:solidFill>
                  <a:srgbClr val="333333"/>
                </a:solidFill>
                <a:effectLst/>
              </a:rPr>
              <a:t>Related work:</a:t>
            </a:r>
            <a:r>
              <a:rPr lang="en-US" sz="1600" b="0" i="0" dirty="0">
                <a:solidFill>
                  <a:srgbClr val="333333"/>
                </a:solidFill>
                <a:effectLst/>
              </a:rPr>
              <a:t> How did you explore the space of solutions?</a:t>
            </a:r>
            <a:r>
              <a:rPr lang="en-US" sz="1600" dirty="0">
                <a:solidFill>
                  <a:srgbClr val="333333"/>
                </a:solidFill>
              </a:rPr>
              <a:t> </a:t>
            </a:r>
            <a:endParaRPr lang="en-US" sz="1600" b="0" i="0" dirty="0">
              <a:solidFill>
                <a:srgbClr val="333333"/>
              </a:solidFill>
              <a:effectLst/>
              <a:latin typeface="Corbel" panose="020B0503020204020204" pitchFamily="34" charset="0"/>
            </a:endParaRPr>
          </a:p>
          <a:p>
            <a:pPr marL="939800" lvl="1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600" b="1" i="0" dirty="0">
                <a:solidFill>
                  <a:srgbClr val="333333"/>
                </a:solidFill>
                <a:effectLst/>
              </a:rPr>
              <a:t>Approach:</a:t>
            </a:r>
            <a:r>
              <a:rPr lang="en-US" sz="1600" b="0" i="0" dirty="0">
                <a:solidFill>
                  <a:srgbClr val="333333"/>
                </a:solidFill>
                <a:effectLst/>
              </a:rPr>
              <a:t> How did you pick your solution?</a:t>
            </a:r>
            <a:r>
              <a:rPr lang="en-US" sz="1600" dirty="0">
                <a:solidFill>
                  <a:srgbClr val="333333"/>
                </a:solidFill>
              </a:rPr>
              <a:t> </a:t>
            </a:r>
            <a:endParaRPr lang="en-US" sz="1600" b="0" i="0" dirty="0">
              <a:solidFill>
                <a:srgbClr val="333333"/>
              </a:solidFill>
              <a:effectLst/>
              <a:latin typeface="Corbel" panose="020B0503020204020204" pitchFamily="34" charset="0"/>
            </a:endParaRPr>
          </a:p>
          <a:p>
            <a:pPr marL="939800" lvl="1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600" b="1" i="0" dirty="0">
                <a:solidFill>
                  <a:srgbClr val="333333"/>
                </a:solidFill>
                <a:effectLst/>
              </a:rPr>
              <a:t>Evaluation:</a:t>
            </a:r>
            <a:r>
              <a:rPr lang="en-US" sz="1600" b="0" i="0" dirty="0">
                <a:solidFill>
                  <a:srgbClr val="333333"/>
                </a:solidFill>
                <a:effectLst/>
              </a:rPr>
              <a:t> How did you evaluate the performance of the approach(es) you investigated?</a:t>
            </a:r>
            <a:r>
              <a:rPr lang="en-US" sz="1600" dirty="0">
                <a:solidFill>
                  <a:srgbClr val="333333"/>
                </a:solidFill>
              </a:rPr>
              <a:t> </a:t>
            </a:r>
            <a:endParaRPr lang="en-US" sz="1600" b="0" i="0" dirty="0">
              <a:solidFill>
                <a:srgbClr val="333333"/>
              </a:solidFill>
              <a:effectLst/>
              <a:latin typeface="Corbel" panose="020B0503020204020204" pitchFamily="34" charset="0"/>
            </a:endParaRPr>
          </a:p>
          <a:p>
            <a:pPr marL="939800" lvl="1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600" b="1" i="0" dirty="0">
                <a:solidFill>
                  <a:srgbClr val="333333"/>
                </a:solidFill>
                <a:effectLst/>
              </a:rPr>
              <a:t>Findings:</a:t>
            </a:r>
            <a:r>
              <a:rPr lang="en-US" sz="1600" b="0" i="0" dirty="0">
                <a:solidFill>
                  <a:srgbClr val="333333"/>
                </a:solidFill>
                <a:effectLst/>
              </a:rPr>
              <a:t> What worked, what did not work, and why?</a:t>
            </a:r>
          </a:p>
          <a:p>
            <a:pPr marL="939800" lvl="1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600" b="1" i="0" dirty="0">
                <a:solidFill>
                  <a:srgbClr val="333333"/>
                </a:solidFill>
                <a:effectLst/>
              </a:rPr>
              <a:t>Conclusion </a:t>
            </a:r>
            <a:r>
              <a:rPr lang="en-US" sz="1600" b="0" i="0" dirty="0">
                <a:solidFill>
                  <a:srgbClr val="333333"/>
                </a:solidFill>
                <a:effectLst/>
              </a:rPr>
              <a:t>and future work </a:t>
            </a:r>
            <a:br>
              <a:rPr lang="en-US" sz="1600" b="0" i="0" dirty="0">
                <a:effectLst/>
                <a:latin typeface="Corbel" panose="020B0503020204020204" pitchFamily="34" charset="0"/>
              </a:rPr>
            </a:br>
            <a:endParaRPr lang="en-US" sz="1600" b="0" i="0" dirty="0">
              <a:solidFill>
                <a:srgbClr val="333333"/>
              </a:solidFill>
              <a:effectLst/>
              <a:latin typeface="Corbel" panose="020B0503020204020204" pitchFamily="34" charset="0"/>
            </a:endParaRPr>
          </a:p>
          <a:p>
            <a:pPr marL="482600">
              <a:lnSpc>
                <a:spcPct val="120000"/>
              </a:lnSpc>
            </a:pPr>
            <a:r>
              <a:rPr lang="en-US" sz="2000" dirty="0">
                <a:latin typeface="Corbel" panose="020B0503020204020204" pitchFamily="34" charset="0"/>
              </a:rPr>
              <a:t>Writeup quality is very important for your grade! </a:t>
            </a:r>
          </a:p>
          <a:p>
            <a:pPr marL="482600">
              <a:lnSpc>
                <a:spcPct val="120000"/>
              </a:lnSpc>
            </a:pPr>
            <a:r>
              <a:rPr lang="en-US" sz="2000" dirty="0">
                <a:latin typeface="Corbel" panose="020B0503020204020204" pitchFamily="34" charset="0"/>
              </a:rPr>
              <a:t>See course page for an example of a strong report. </a:t>
            </a:r>
          </a:p>
        </p:txBody>
      </p:sp>
    </p:spTree>
    <p:extLst>
      <p:ext uri="{BB962C8B-B14F-4D97-AF65-F5344CB8AC3E}">
        <p14:creationId xmlns:p14="http://schemas.microsoft.com/office/powerpoint/2010/main" val="160273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5CB1C-B51E-5C51-4907-9021AD7BB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Final </a:t>
            </a:r>
            <a:r>
              <a:rPr lang="en-US" dirty="0">
                <a:solidFill>
                  <a:srgbClr val="C00000"/>
                </a:solidFill>
              </a:rPr>
              <a:t>Poster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62F51-762B-3295-27A0-014F111B3EB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1800" b="0" i="0" dirty="0">
                <a:solidFill>
                  <a:schemeClr val="tx1"/>
                </a:solidFill>
                <a:effectLst/>
              </a:rPr>
              <a:t>All students will present their findings at a poster presentation during the final exam period.</a:t>
            </a:r>
          </a:p>
          <a:p>
            <a:endParaRPr lang="en-US" sz="18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Then we will celebrate! 🎉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Best Project Awards ! </a:t>
            </a:r>
            <a:endParaRPr lang="en-US" sz="18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Selected by course staff 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Popular vote by the class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Awards details are TBD </a:t>
            </a:r>
            <a:endParaRPr lang="en-US" sz="14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lvl="1"/>
            <a:endParaRPr lang="en-US" sz="14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15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074432-C338-A816-A0F0-C6071E7208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Back to finding project ideas</a:t>
            </a:r>
          </a:p>
        </p:txBody>
      </p:sp>
    </p:spTree>
    <p:extLst>
      <p:ext uri="{BB962C8B-B14F-4D97-AF65-F5344CB8AC3E}">
        <p14:creationId xmlns:p14="http://schemas.microsoft.com/office/powerpoint/2010/main" val="2382500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dirty="0"/>
              <a:t>Suggesting</a:t>
            </a:r>
            <a:r>
              <a:rPr spc="-83" dirty="0"/>
              <a:t> </a:t>
            </a:r>
            <a:r>
              <a:rPr dirty="0"/>
              <a:t>a</a:t>
            </a:r>
            <a:r>
              <a:rPr spc="-83" dirty="0"/>
              <a:t> </a:t>
            </a:r>
            <a:r>
              <a:rPr dirty="0"/>
              <a:t>small</a:t>
            </a:r>
            <a:r>
              <a:rPr spc="-83" dirty="0"/>
              <a:t> </a:t>
            </a:r>
            <a:r>
              <a:rPr dirty="0"/>
              <a:t>extension</a:t>
            </a:r>
            <a:r>
              <a:rPr spc="-83" dirty="0"/>
              <a:t> </a:t>
            </a:r>
            <a:r>
              <a:rPr dirty="0"/>
              <a:t>to</a:t>
            </a:r>
            <a:r>
              <a:rPr spc="-83" dirty="0"/>
              <a:t> </a:t>
            </a:r>
            <a:r>
              <a:rPr dirty="0"/>
              <a:t>a</a:t>
            </a:r>
            <a:r>
              <a:rPr spc="-83" dirty="0"/>
              <a:t> </a:t>
            </a:r>
            <a:r>
              <a:rPr spc="-8" dirty="0"/>
              <a:t>paper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8E87D2-6E2E-54EC-C495-ED9A4C8A6D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9525" marR="3810">
              <a:lnSpc>
                <a:spcPts val="2340"/>
              </a:lnSpc>
              <a:spcBef>
                <a:spcPts val="304"/>
              </a:spcBef>
            </a:pPr>
            <a:r>
              <a:rPr lang="en-US" sz="1800" dirty="0">
                <a:latin typeface="Calibri"/>
                <a:cs typeface="Calibri"/>
              </a:rPr>
              <a:t>Choose</a:t>
            </a:r>
            <a:r>
              <a:rPr lang="en-US" sz="1800" spc="-41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a</a:t>
            </a:r>
            <a:r>
              <a:rPr lang="en-US" sz="1800" spc="-38" dirty="0">
                <a:latin typeface="Calibri"/>
                <a:cs typeface="Calibri"/>
              </a:rPr>
              <a:t> </a:t>
            </a:r>
            <a:r>
              <a:rPr lang="en-US" sz="1800" spc="-23" dirty="0">
                <a:latin typeface="Calibri"/>
                <a:cs typeface="Calibri"/>
              </a:rPr>
              <a:t>paper,</a:t>
            </a:r>
            <a:r>
              <a:rPr lang="en-US" sz="1800" spc="-41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propose</a:t>
            </a:r>
            <a:r>
              <a:rPr lang="en-US" sz="1800" spc="-38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a</a:t>
            </a:r>
            <a:r>
              <a:rPr lang="en-US" sz="1800" spc="-41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small</a:t>
            </a:r>
            <a:r>
              <a:rPr lang="en-US" sz="1800" spc="-41" dirty="0">
                <a:latin typeface="Calibri"/>
                <a:cs typeface="Calibri"/>
              </a:rPr>
              <a:t> </a:t>
            </a:r>
            <a:r>
              <a:rPr lang="en-US" sz="1800" b="1" spc="-8" dirty="0">
                <a:latin typeface="Calibri"/>
                <a:cs typeface="Calibri"/>
              </a:rPr>
              <a:t>improvement</a:t>
            </a:r>
            <a:r>
              <a:rPr lang="en-US" sz="1800" b="1" spc="-38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or</a:t>
            </a:r>
            <a:r>
              <a:rPr lang="en-US" sz="1800" spc="-41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extension</a:t>
            </a:r>
            <a:r>
              <a:rPr lang="en-US" sz="1800" spc="-38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to</a:t>
            </a:r>
            <a:r>
              <a:rPr lang="en-US" sz="1800" spc="-41" dirty="0">
                <a:latin typeface="Calibri"/>
                <a:cs typeface="Calibri"/>
              </a:rPr>
              <a:t> </a:t>
            </a:r>
            <a:r>
              <a:rPr lang="en-US" sz="1800" spc="-19" dirty="0">
                <a:latin typeface="Calibri"/>
                <a:cs typeface="Calibri"/>
              </a:rPr>
              <a:t>the </a:t>
            </a:r>
            <a:r>
              <a:rPr lang="en-US" sz="1800" spc="-8" dirty="0">
                <a:latin typeface="Calibri"/>
                <a:cs typeface="Calibri"/>
              </a:rPr>
              <a:t>paper.</a:t>
            </a:r>
            <a:endParaRPr lang="en-US" sz="1800" dirty="0">
              <a:latin typeface="Calibri"/>
              <a:cs typeface="Calibri"/>
            </a:endParaRPr>
          </a:p>
          <a:p>
            <a:pPr marL="180975">
              <a:spcBef>
                <a:spcPts val="521"/>
              </a:spcBef>
            </a:pPr>
            <a:r>
              <a:rPr lang="en-US" sz="1800" dirty="0">
                <a:latin typeface="Calibri"/>
                <a:cs typeface="Calibri"/>
              </a:rPr>
              <a:t>The</a:t>
            </a:r>
            <a:r>
              <a:rPr lang="en-US" sz="1800" spc="-26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paper</a:t>
            </a:r>
            <a:r>
              <a:rPr lang="en-US" sz="1800" spc="-23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should</a:t>
            </a:r>
            <a:r>
              <a:rPr lang="en-US" sz="1800" spc="-23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be</a:t>
            </a:r>
            <a:r>
              <a:rPr lang="en-US" sz="1800" spc="-26" dirty="0">
                <a:latin typeface="Calibri"/>
                <a:cs typeface="Calibri"/>
              </a:rPr>
              <a:t> </a:t>
            </a:r>
            <a:r>
              <a:rPr lang="en-US" sz="1800" spc="-8" dirty="0">
                <a:latin typeface="Calibri"/>
                <a:cs typeface="Calibri"/>
              </a:rPr>
              <a:t>high-quality</a:t>
            </a:r>
            <a:endParaRPr lang="en-US" sz="1800" dirty="0">
              <a:latin typeface="Calibri"/>
              <a:cs typeface="Calibri"/>
            </a:endParaRPr>
          </a:p>
          <a:p>
            <a:pPr marL="180975" marR="577691">
              <a:lnSpc>
                <a:spcPct val="122700"/>
              </a:lnSpc>
            </a:pPr>
            <a:r>
              <a:rPr lang="en-US" sz="1800" dirty="0">
                <a:latin typeface="Calibri"/>
                <a:cs typeface="Calibri"/>
              </a:rPr>
              <a:t>Ideally</a:t>
            </a:r>
            <a:r>
              <a:rPr lang="en-US" sz="1800" spc="-34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discuss</a:t>
            </a:r>
            <a:r>
              <a:rPr lang="en-US" sz="1800" spc="-34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your</a:t>
            </a:r>
            <a:r>
              <a:rPr lang="en-US" sz="1800" spc="-30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plan</a:t>
            </a:r>
            <a:r>
              <a:rPr lang="en-US" sz="1800" spc="-41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with</a:t>
            </a:r>
            <a:r>
              <a:rPr lang="en-US" sz="1800" spc="-30" dirty="0">
                <a:latin typeface="Calibri"/>
                <a:cs typeface="Calibri"/>
              </a:rPr>
              <a:t> </a:t>
            </a:r>
            <a:r>
              <a:rPr lang="en-US" sz="1800" spc="-34" dirty="0">
                <a:latin typeface="Calibri"/>
                <a:cs typeface="Calibri"/>
              </a:rPr>
              <a:t>TAs </a:t>
            </a:r>
            <a:r>
              <a:rPr lang="en-US" sz="1800" dirty="0">
                <a:latin typeface="Calibri"/>
                <a:cs typeface="Calibri"/>
              </a:rPr>
              <a:t>early</a:t>
            </a:r>
            <a:r>
              <a:rPr lang="en-US" sz="1800" spc="-30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on</a:t>
            </a:r>
            <a:r>
              <a:rPr lang="en-US" sz="1800" spc="-34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selecting</a:t>
            </a:r>
            <a:r>
              <a:rPr lang="en-US" sz="1800" spc="-30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the</a:t>
            </a:r>
            <a:r>
              <a:rPr lang="en-US" sz="1800" spc="-34" dirty="0">
                <a:latin typeface="Calibri"/>
                <a:cs typeface="Calibri"/>
              </a:rPr>
              <a:t> </a:t>
            </a:r>
            <a:r>
              <a:rPr lang="en-US" sz="1800" spc="-8" dirty="0">
                <a:latin typeface="Calibri"/>
                <a:cs typeface="Calibri"/>
              </a:rPr>
              <a:t>paper </a:t>
            </a:r>
            <a:r>
              <a:rPr lang="en-US" sz="1800" dirty="0">
                <a:latin typeface="Calibri"/>
                <a:cs typeface="Calibri"/>
              </a:rPr>
              <a:t>In</a:t>
            </a:r>
            <a:r>
              <a:rPr lang="en-US" sz="1800" spc="-41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your</a:t>
            </a:r>
            <a:r>
              <a:rPr lang="en-US" sz="1800" spc="-41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proposal</a:t>
            </a:r>
            <a:r>
              <a:rPr lang="en-US" sz="1800" spc="-41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justify</a:t>
            </a:r>
            <a:r>
              <a:rPr lang="en-US" sz="1800" spc="-41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why</a:t>
            </a:r>
            <a:r>
              <a:rPr lang="en-US" sz="1800" spc="-41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you</a:t>
            </a:r>
            <a:r>
              <a:rPr lang="en-US" sz="1800" spc="-41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chose</a:t>
            </a:r>
            <a:r>
              <a:rPr lang="en-US" sz="1800" spc="-41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this</a:t>
            </a:r>
            <a:r>
              <a:rPr lang="en-US" sz="1800" spc="-41" dirty="0">
                <a:latin typeface="Calibri"/>
                <a:cs typeface="Calibri"/>
              </a:rPr>
              <a:t> </a:t>
            </a:r>
            <a:r>
              <a:rPr lang="en-US" sz="1800" spc="-8" dirty="0">
                <a:latin typeface="Calibri"/>
                <a:cs typeface="Calibri"/>
              </a:rPr>
              <a:t>paper</a:t>
            </a:r>
            <a:endParaRPr lang="en-US" sz="18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33707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BF006-7F4B-7858-985F-C60C04949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Logistics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7EE35F-A37F-54B0-6EE6-86521C77C9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Quiz 2 is this Thursday. </a:t>
            </a:r>
          </a:p>
          <a:p>
            <a:r>
              <a:rPr lang="en-US" dirty="0"/>
              <a:t>Will cover everything until the end of last week’s class. </a:t>
            </a:r>
          </a:p>
          <a:p>
            <a:endParaRPr lang="en-US" dirty="0"/>
          </a:p>
          <a:p>
            <a:r>
              <a:rPr lang="en-US" dirty="0"/>
              <a:t>Distribution: </a:t>
            </a:r>
          </a:p>
          <a:p>
            <a:pPr lvl="1"/>
            <a:r>
              <a:rPr lang="en-US" dirty="0"/>
              <a:t>40%: multiple choice </a:t>
            </a:r>
          </a:p>
          <a:p>
            <a:pPr lvl="1"/>
            <a:r>
              <a:rPr lang="en-US" dirty="0"/>
              <a:t>40% short-answer </a:t>
            </a:r>
          </a:p>
          <a:p>
            <a:pPr lvl="1"/>
            <a:r>
              <a:rPr lang="en-US" dirty="0"/>
              <a:t>20% analytical questions 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103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A57E1-B497-A9E3-0CCB-9CC199862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Good Papers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761CCD-57AB-754C-ADB3-151940C758E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209074" indent="-170974">
              <a:lnSpc>
                <a:spcPct val="100000"/>
              </a:lnSpc>
              <a:spcBef>
                <a:spcPts val="240"/>
              </a:spcBef>
              <a:buFont typeface="Arial MT"/>
              <a:buChar char="•"/>
              <a:tabLst>
                <a:tab pos="209074" algn="l"/>
              </a:tabLst>
            </a:pPr>
            <a:r>
              <a:rPr lang="en-US" sz="1650" dirty="0"/>
              <a:t>Check</a:t>
            </a:r>
            <a:r>
              <a:rPr lang="en-US" sz="1650" spc="-45" dirty="0"/>
              <a:t> </a:t>
            </a:r>
            <a:r>
              <a:rPr lang="en-US" sz="1650" dirty="0"/>
              <a:t>out</a:t>
            </a:r>
            <a:r>
              <a:rPr lang="en-US" sz="1650" spc="-41" dirty="0"/>
              <a:t> </a:t>
            </a:r>
            <a:r>
              <a:rPr lang="en-US" sz="1650" dirty="0"/>
              <a:t>papers</a:t>
            </a:r>
            <a:r>
              <a:rPr lang="en-US" sz="1650" spc="-41" dirty="0"/>
              <a:t> </a:t>
            </a:r>
            <a:r>
              <a:rPr lang="en-US" sz="1650" dirty="0"/>
              <a:t>from</a:t>
            </a:r>
            <a:r>
              <a:rPr lang="en-US" sz="1650" spc="-41" dirty="0"/>
              <a:t> </a:t>
            </a:r>
            <a:r>
              <a:rPr lang="en-US" sz="1650" dirty="0"/>
              <a:t>recent</a:t>
            </a:r>
            <a:r>
              <a:rPr lang="en-US" sz="1650" spc="-41" dirty="0"/>
              <a:t> </a:t>
            </a:r>
            <a:r>
              <a:rPr lang="en-US" sz="1650" spc="-8" dirty="0"/>
              <a:t>conferences:</a:t>
            </a:r>
            <a:endParaRPr lang="en-US" sz="1650" dirty="0"/>
          </a:p>
          <a:p>
            <a:pPr marL="551974" lvl="1" indent="-170974">
              <a:lnSpc>
                <a:spcPct val="100000"/>
              </a:lnSpc>
              <a:spcBef>
                <a:spcPts val="165"/>
              </a:spcBef>
              <a:buFont typeface="Arial MT"/>
              <a:buChar char="•"/>
              <a:tabLst>
                <a:tab pos="551974" algn="l"/>
              </a:tabLst>
            </a:pPr>
            <a:r>
              <a:rPr lang="en-US" sz="1650" dirty="0">
                <a:latin typeface="Calibri"/>
                <a:cs typeface="Calibri"/>
              </a:rPr>
              <a:t>ICLR</a:t>
            </a:r>
            <a:r>
              <a:rPr lang="en-US" sz="1650" spc="-26" dirty="0">
                <a:latin typeface="Calibri"/>
                <a:cs typeface="Calibri"/>
              </a:rPr>
              <a:t> </a:t>
            </a:r>
            <a:r>
              <a:rPr lang="en-US" sz="1650" dirty="0">
                <a:latin typeface="Calibri"/>
                <a:cs typeface="Calibri"/>
              </a:rPr>
              <a:t>2024</a:t>
            </a:r>
            <a:r>
              <a:rPr lang="en-US" sz="1650" spc="-26" dirty="0">
                <a:latin typeface="Calibri"/>
                <a:cs typeface="Calibri"/>
              </a:rPr>
              <a:t> </a:t>
            </a:r>
            <a:r>
              <a:rPr lang="en-US" sz="1650" dirty="0">
                <a:latin typeface="Calibri"/>
                <a:cs typeface="Calibri"/>
              </a:rPr>
              <a:t>submissions</a:t>
            </a:r>
            <a:r>
              <a:rPr lang="en-US" sz="1650" spc="-26" dirty="0">
                <a:latin typeface="Calibri"/>
                <a:cs typeface="Calibri"/>
              </a:rPr>
              <a:t> </a:t>
            </a:r>
            <a:r>
              <a:rPr lang="en-US" sz="1650" dirty="0">
                <a:latin typeface="Calibri"/>
                <a:cs typeface="Calibri"/>
              </a:rPr>
              <a:t>(will</a:t>
            </a:r>
            <a:r>
              <a:rPr lang="en-US" sz="1650" spc="-26" dirty="0">
                <a:latin typeface="Calibri"/>
                <a:cs typeface="Calibri"/>
              </a:rPr>
              <a:t> </a:t>
            </a:r>
            <a:r>
              <a:rPr lang="en-US" sz="1650" dirty="0">
                <a:latin typeface="Calibri"/>
                <a:cs typeface="Calibri"/>
              </a:rPr>
              <a:t>be</a:t>
            </a:r>
            <a:r>
              <a:rPr lang="en-US" sz="1650" spc="-23" dirty="0">
                <a:latin typeface="Calibri"/>
                <a:cs typeface="Calibri"/>
              </a:rPr>
              <a:t> </a:t>
            </a:r>
            <a:r>
              <a:rPr lang="en-US" sz="1650" dirty="0">
                <a:latin typeface="Calibri"/>
                <a:cs typeface="Calibri"/>
              </a:rPr>
              <a:t>available</a:t>
            </a:r>
            <a:r>
              <a:rPr lang="en-US" sz="1650" spc="-26" dirty="0">
                <a:latin typeface="Calibri"/>
                <a:cs typeface="Calibri"/>
              </a:rPr>
              <a:t> </a:t>
            </a:r>
            <a:r>
              <a:rPr lang="en-US" sz="1650" dirty="0">
                <a:latin typeface="Calibri"/>
                <a:cs typeface="Calibri"/>
              </a:rPr>
              <a:t>on</a:t>
            </a:r>
            <a:r>
              <a:rPr lang="en-US" sz="1650" spc="-26" dirty="0">
                <a:latin typeface="Calibri"/>
                <a:cs typeface="Calibri"/>
              </a:rPr>
              <a:t> </a:t>
            </a:r>
            <a:r>
              <a:rPr lang="en-US" sz="1650" spc="-8" dirty="0">
                <a:latin typeface="Calibri"/>
                <a:cs typeface="Calibri"/>
              </a:rPr>
              <a:t>OpenReview</a:t>
            </a:r>
            <a:r>
              <a:rPr lang="en-US" sz="1650" spc="-26" dirty="0">
                <a:latin typeface="Calibri"/>
                <a:cs typeface="Calibri"/>
              </a:rPr>
              <a:t> </a:t>
            </a:r>
            <a:r>
              <a:rPr lang="en-US" sz="1650" dirty="0">
                <a:latin typeface="Calibri"/>
                <a:cs typeface="Calibri"/>
              </a:rPr>
              <a:t>end</a:t>
            </a:r>
            <a:r>
              <a:rPr lang="en-US" sz="1650" spc="-26" dirty="0">
                <a:latin typeface="Calibri"/>
                <a:cs typeface="Calibri"/>
              </a:rPr>
              <a:t> </a:t>
            </a:r>
            <a:r>
              <a:rPr lang="en-US" sz="1650" dirty="0">
                <a:latin typeface="Calibri"/>
                <a:cs typeface="Calibri"/>
              </a:rPr>
              <a:t>of</a:t>
            </a:r>
            <a:r>
              <a:rPr lang="en-US" sz="1650" spc="-23" dirty="0">
                <a:latin typeface="Calibri"/>
                <a:cs typeface="Calibri"/>
              </a:rPr>
              <a:t> </a:t>
            </a:r>
            <a:r>
              <a:rPr lang="en-US" sz="1650" spc="-8" dirty="0">
                <a:latin typeface="Calibri"/>
                <a:cs typeface="Calibri"/>
              </a:rPr>
              <a:t>September)</a:t>
            </a:r>
            <a:endParaRPr lang="en-US" sz="1650" dirty="0">
              <a:latin typeface="Calibri"/>
              <a:cs typeface="Calibri"/>
            </a:endParaRPr>
          </a:p>
          <a:p>
            <a:pPr marL="551974" lvl="1" indent="-170974">
              <a:lnSpc>
                <a:spcPct val="100000"/>
              </a:lnSpc>
              <a:spcBef>
                <a:spcPts val="165"/>
              </a:spcBef>
              <a:buFont typeface="Arial MT"/>
              <a:buChar char="•"/>
              <a:tabLst>
                <a:tab pos="551974" algn="l"/>
              </a:tabLst>
            </a:pPr>
            <a:r>
              <a:rPr lang="en-US" sz="1650" dirty="0" err="1">
                <a:latin typeface="Calibri"/>
                <a:cs typeface="Calibri"/>
              </a:rPr>
              <a:t>NeurIPS</a:t>
            </a:r>
            <a:r>
              <a:rPr lang="en-US" sz="1650" spc="-30" dirty="0">
                <a:latin typeface="Calibri"/>
                <a:cs typeface="Calibri"/>
              </a:rPr>
              <a:t> </a:t>
            </a:r>
            <a:r>
              <a:rPr lang="en-US" sz="1650" dirty="0">
                <a:latin typeface="Calibri"/>
                <a:cs typeface="Calibri"/>
              </a:rPr>
              <a:t>2023:</a:t>
            </a:r>
            <a:r>
              <a:rPr lang="en-US" sz="1650" spc="-30" dirty="0">
                <a:latin typeface="Calibri"/>
                <a:cs typeface="Calibri"/>
              </a:rPr>
              <a:t> </a:t>
            </a:r>
            <a:r>
              <a:rPr lang="en-US" sz="1650" spc="-30" dirty="0">
                <a:latin typeface="Calibri"/>
                <a:cs typeface="Calibri"/>
                <a:hlinkClick r:id="rId2"/>
              </a:rPr>
              <a:t>https://openreview.net/group?id=NeurIPS.cc/2023/Conference</a:t>
            </a:r>
            <a:r>
              <a:rPr lang="en-US" sz="1650" spc="-30" dirty="0">
                <a:latin typeface="Calibri"/>
                <a:cs typeface="Calibri"/>
              </a:rPr>
              <a:t> </a:t>
            </a:r>
          </a:p>
          <a:p>
            <a:pPr marL="551974" lvl="1" indent="-170974">
              <a:lnSpc>
                <a:spcPct val="100000"/>
              </a:lnSpc>
              <a:spcBef>
                <a:spcPts val="165"/>
              </a:spcBef>
              <a:buFont typeface="Arial MT"/>
              <a:buChar char="•"/>
              <a:tabLst>
                <a:tab pos="551974" algn="l"/>
              </a:tabLst>
            </a:pPr>
            <a:r>
              <a:rPr lang="en-US" sz="1650" dirty="0">
                <a:latin typeface="Calibri"/>
                <a:cs typeface="Calibri"/>
              </a:rPr>
              <a:t>ICML</a:t>
            </a:r>
            <a:r>
              <a:rPr lang="en-US" sz="1650" spc="-19" dirty="0">
                <a:latin typeface="Calibri"/>
                <a:cs typeface="Calibri"/>
              </a:rPr>
              <a:t> </a:t>
            </a:r>
            <a:r>
              <a:rPr lang="en-US" sz="1650" dirty="0">
                <a:latin typeface="Calibri"/>
                <a:cs typeface="Calibri"/>
              </a:rPr>
              <a:t>2023:</a:t>
            </a:r>
            <a:r>
              <a:rPr lang="en-US" sz="1650" spc="-11" dirty="0">
                <a:latin typeface="Calibri"/>
                <a:cs typeface="Calibri"/>
              </a:rPr>
              <a:t> </a:t>
            </a:r>
            <a:r>
              <a:rPr lang="en-US" sz="1650" u="heavy" spc="-8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https://</a:t>
            </a:r>
            <a:r>
              <a:rPr lang="en-US" sz="1650" u="heavy" spc="-8" dirty="0" err="1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icml.cc</a:t>
            </a:r>
            <a:r>
              <a:rPr lang="en-US" sz="1650" u="heavy" spc="-8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/virtual/2023/</a:t>
            </a:r>
            <a:r>
              <a:rPr lang="en-US" sz="1650" u="heavy" spc="-8" dirty="0" err="1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papers.html?filter</a:t>
            </a:r>
            <a:r>
              <a:rPr lang="en-US" sz="1650" u="heavy" spc="-8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=titles</a:t>
            </a:r>
            <a:endParaRPr lang="en-US" sz="1650" dirty="0">
              <a:latin typeface="Calibri"/>
              <a:cs typeface="Calibri"/>
            </a:endParaRPr>
          </a:p>
          <a:p>
            <a:pPr marL="551974" lvl="1" indent="-170974">
              <a:lnSpc>
                <a:spcPct val="100000"/>
              </a:lnSpc>
              <a:spcBef>
                <a:spcPts val="165"/>
              </a:spcBef>
              <a:buFont typeface="Arial MT"/>
              <a:buChar char="•"/>
              <a:tabLst>
                <a:tab pos="551974" algn="l"/>
              </a:tabLst>
            </a:pPr>
            <a:r>
              <a:rPr lang="en-US" sz="1650" dirty="0">
                <a:latin typeface="Calibri"/>
                <a:cs typeface="Calibri"/>
              </a:rPr>
              <a:t>ACL</a:t>
            </a:r>
            <a:r>
              <a:rPr lang="en-US" sz="1650" spc="116" dirty="0">
                <a:latin typeface="Calibri"/>
                <a:cs typeface="Calibri"/>
              </a:rPr>
              <a:t> </a:t>
            </a:r>
            <a:r>
              <a:rPr lang="en-US" sz="1650" dirty="0">
                <a:latin typeface="Calibri"/>
                <a:cs typeface="Calibri"/>
              </a:rPr>
              <a:t>2023:</a:t>
            </a:r>
            <a:r>
              <a:rPr lang="en-US" sz="1650" spc="109" dirty="0">
                <a:latin typeface="Calibri"/>
                <a:cs typeface="Calibri"/>
              </a:rPr>
              <a:t> </a:t>
            </a:r>
            <a:r>
              <a:rPr lang="en-US" sz="1650" u="heavy" spc="-19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https://</a:t>
            </a:r>
            <a:r>
              <a:rPr lang="en-US" sz="1650" u="heavy" spc="-19" dirty="0" err="1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aclanthology.org</a:t>
            </a:r>
            <a:r>
              <a:rPr lang="en-US" sz="1650" u="heavy" spc="-19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/events/acl-</a:t>
            </a:r>
            <a:r>
              <a:rPr lang="en-US" sz="1650" u="heavy" spc="-8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2023/#2023acl-</a:t>
            </a:r>
            <a:r>
              <a:rPr lang="en-US" sz="1650" u="heavy" spc="-1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long</a:t>
            </a:r>
            <a:endParaRPr lang="en-US" sz="1650" dirty="0">
              <a:latin typeface="Calibri"/>
              <a:cs typeface="Calibri"/>
            </a:endParaRPr>
          </a:p>
          <a:p>
            <a:pPr marL="551974" lvl="1" indent="-170974">
              <a:lnSpc>
                <a:spcPct val="100000"/>
              </a:lnSpc>
              <a:spcBef>
                <a:spcPts val="165"/>
              </a:spcBef>
              <a:buFont typeface="Arial MT"/>
              <a:buChar char="•"/>
              <a:tabLst>
                <a:tab pos="551974" algn="l"/>
              </a:tabLst>
            </a:pPr>
            <a:r>
              <a:rPr lang="en-US" sz="1650" dirty="0" err="1">
                <a:latin typeface="Calibri"/>
                <a:cs typeface="Calibri"/>
              </a:rPr>
              <a:t>ArXiv</a:t>
            </a:r>
            <a:r>
              <a:rPr lang="en-US" sz="1650" spc="-23" dirty="0">
                <a:latin typeface="Calibri"/>
                <a:cs typeface="Calibri"/>
              </a:rPr>
              <a:t> </a:t>
            </a:r>
            <a:r>
              <a:rPr lang="en-US" sz="1650" dirty="0">
                <a:latin typeface="Calibri"/>
                <a:cs typeface="Calibri"/>
              </a:rPr>
              <a:t>and</a:t>
            </a:r>
            <a:r>
              <a:rPr lang="en-US" sz="1650" spc="-23" dirty="0">
                <a:latin typeface="Calibri"/>
                <a:cs typeface="Calibri"/>
              </a:rPr>
              <a:t> </a:t>
            </a:r>
            <a:r>
              <a:rPr lang="en-US" sz="1650" spc="-15" dirty="0">
                <a:latin typeface="Calibri"/>
                <a:cs typeface="Calibri"/>
              </a:rPr>
              <a:t>Twitter</a:t>
            </a:r>
            <a:r>
              <a:rPr lang="en-US" sz="1650" spc="-23" dirty="0">
                <a:latin typeface="Calibri"/>
                <a:cs typeface="Calibri"/>
              </a:rPr>
              <a:t> </a:t>
            </a:r>
            <a:r>
              <a:rPr lang="en-US" sz="1650" dirty="0">
                <a:latin typeface="Calibri"/>
                <a:cs typeface="Calibri"/>
              </a:rPr>
              <a:t>(be</a:t>
            </a:r>
            <a:r>
              <a:rPr lang="en-US" sz="1650" spc="-23" dirty="0">
                <a:latin typeface="Calibri"/>
                <a:cs typeface="Calibri"/>
              </a:rPr>
              <a:t> </a:t>
            </a:r>
            <a:r>
              <a:rPr lang="en-US" sz="1650" dirty="0">
                <a:latin typeface="Calibri"/>
                <a:cs typeface="Calibri"/>
              </a:rPr>
              <a:t>aware</a:t>
            </a:r>
            <a:r>
              <a:rPr lang="en-US" sz="1650" spc="-23" dirty="0">
                <a:latin typeface="Calibri"/>
                <a:cs typeface="Calibri"/>
              </a:rPr>
              <a:t> </a:t>
            </a:r>
            <a:r>
              <a:rPr lang="en-US" sz="1650" dirty="0">
                <a:latin typeface="Calibri"/>
                <a:cs typeface="Calibri"/>
              </a:rPr>
              <a:t>of</a:t>
            </a:r>
            <a:r>
              <a:rPr lang="en-US" sz="1650" spc="-23" dirty="0">
                <a:latin typeface="Calibri"/>
                <a:cs typeface="Calibri"/>
              </a:rPr>
              <a:t> </a:t>
            </a:r>
            <a:r>
              <a:rPr lang="en-US" sz="1650" dirty="0">
                <a:latin typeface="Calibri"/>
                <a:cs typeface="Calibri"/>
              </a:rPr>
              <a:t>noise</a:t>
            </a:r>
            <a:r>
              <a:rPr lang="en-US" sz="1650" spc="-23" dirty="0">
                <a:latin typeface="Calibri"/>
                <a:cs typeface="Calibri"/>
              </a:rPr>
              <a:t> </a:t>
            </a:r>
            <a:r>
              <a:rPr lang="en-US" sz="1650" dirty="0">
                <a:latin typeface="Calibri"/>
                <a:cs typeface="Calibri"/>
              </a:rPr>
              <a:t>and</a:t>
            </a:r>
            <a:r>
              <a:rPr lang="en-US" sz="1650" spc="-23" dirty="0">
                <a:latin typeface="Calibri"/>
                <a:cs typeface="Calibri"/>
              </a:rPr>
              <a:t> low-</a:t>
            </a:r>
            <a:r>
              <a:rPr lang="en-US" sz="1650" dirty="0">
                <a:latin typeface="Calibri"/>
                <a:cs typeface="Calibri"/>
              </a:rPr>
              <a:t>quality</a:t>
            </a:r>
            <a:r>
              <a:rPr lang="en-US" sz="1650" spc="-23" dirty="0">
                <a:latin typeface="Calibri"/>
                <a:cs typeface="Calibri"/>
              </a:rPr>
              <a:t> </a:t>
            </a:r>
            <a:r>
              <a:rPr lang="en-US" sz="1650" spc="-8" dirty="0">
                <a:latin typeface="Calibri"/>
                <a:cs typeface="Calibri"/>
              </a:rPr>
              <a:t>papers)</a:t>
            </a:r>
            <a:endParaRPr lang="en-US" sz="1650" dirty="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585"/>
              </a:spcBef>
              <a:buFont typeface="Arial MT"/>
              <a:buChar char="•"/>
            </a:pPr>
            <a:endParaRPr lang="en-US" sz="1650" dirty="0">
              <a:latin typeface="Calibri"/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7329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919" y="493378"/>
            <a:ext cx="8085415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dirty="0"/>
              <a:t>Behavior</a:t>
            </a:r>
            <a:r>
              <a:rPr spc="-124" dirty="0"/>
              <a:t> </a:t>
            </a:r>
            <a:r>
              <a:rPr dirty="0"/>
              <a:t>analysis</a:t>
            </a:r>
            <a:r>
              <a:rPr spc="-120" dirty="0"/>
              <a:t> </a:t>
            </a:r>
            <a:r>
              <a:rPr dirty="0"/>
              <a:t>of</a:t>
            </a:r>
            <a:r>
              <a:rPr spc="-120" dirty="0"/>
              <a:t> </a:t>
            </a:r>
            <a:r>
              <a:rPr spc="-8" dirty="0"/>
              <a:t>models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CEE120-FE86-B60F-E188-98E8B1A55F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spcBef>
                <a:spcPts val="683"/>
              </a:spcBef>
              <a:buNone/>
            </a:pPr>
            <a:r>
              <a:rPr lang="en-US" sz="2000" dirty="0">
                <a:latin typeface="Calibri"/>
                <a:cs typeface="Calibri"/>
              </a:rPr>
              <a:t>Analyze</a:t>
            </a:r>
            <a:r>
              <a:rPr lang="en-US" sz="2000" spc="-34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the</a:t>
            </a:r>
            <a:r>
              <a:rPr lang="en-US" sz="2000" spc="-38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behavior</a:t>
            </a:r>
            <a:r>
              <a:rPr lang="en-US" sz="2000" spc="-34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of</a:t>
            </a:r>
            <a:r>
              <a:rPr lang="en-US" sz="2000" spc="-38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a</a:t>
            </a:r>
            <a:r>
              <a:rPr lang="en-US" sz="2000" spc="-34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model</a:t>
            </a:r>
            <a:r>
              <a:rPr lang="en-US" sz="2000" spc="-38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to</a:t>
            </a:r>
            <a:r>
              <a:rPr lang="en-US" sz="2000" spc="-34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provide</a:t>
            </a:r>
            <a:r>
              <a:rPr lang="en-US" sz="2000" spc="-34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some</a:t>
            </a:r>
            <a:r>
              <a:rPr lang="en-US" sz="2000" spc="-38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new</a:t>
            </a:r>
            <a:r>
              <a:rPr lang="en-US" sz="2000" spc="-34" dirty="0">
                <a:latin typeface="Calibri"/>
                <a:cs typeface="Calibri"/>
              </a:rPr>
              <a:t> </a:t>
            </a:r>
            <a:r>
              <a:rPr lang="en-US" sz="2000" spc="-8" dirty="0">
                <a:latin typeface="Calibri"/>
                <a:cs typeface="Calibri"/>
              </a:rPr>
              <a:t>insights.</a:t>
            </a:r>
            <a:endParaRPr lang="en-US" sz="2000" dirty="0">
              <a:latin typeface="Calibri"/>
              <a:cs typeface="Calibri"/>
            </a:endParaRPr>
          </a:p>
          <a:p>
            <a:pPr marL="180975">
              <a:spcBef>
                <a:spcPts val="608"/>
              </a:spcBef>
            </a:pPr>
            <a:r>
              <a:rPr lang="en-US" sz="2000" spc="-8" dirty="0">
                <a:latin typeface="Calibri"/>
                <a:cs typeface="Calibri"/>
              </a:rPr>
              <a:t>Examples:</a:t>
            </a:r>
            <a:endParaRPr lang="en-US" sz="2000" dirty="0">
              <a:latin typeface="Calibri"/>
              <a:cs typeface="Calibri"/>
            </a:endParaRPr>
          </a:p>
          <a:p>
            <a:pPr marL="352425" marR="3810">
              <a:lnSpc>
                <a:spcPts val="1793"/>
              </a:lnSpc>
              <a:spcBef>
                <a:spcPts val="446"/>
              </a:spcBef>
            </a:pPr>
            <a:r>
              <a:rPr lang="en-US" sz="1800" spc="-15" dirty="0">
                <a:latin typeface="Calibri"/>
                <a:cs typeface="Calibri"/>
              </a:rPr>
              <a:t>Investigate</a:t>
            </a:r>
            <a:r>
              <a:rPr lang="en-US" sz="1800" spc="-49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hypotheses</a:t>
            </a:r>
            <a:r>
              <a:rPr lang="en-US" sz="1800" spc="-49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like</a:t>
            </a:r>
            <a:r>
              <a:rPr lang="en-US" sz="1800" spc="-45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“LLMs</a:t>
            </a:r>
            <a:r>
              <a:rPr lang="en-US" sz="1800" spc="-49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are</a:t>
            </a:r>
            <a:r>
              <a:rPr lang="en-US" sz="1800" spc="-45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more</a:t>
            </a:r>
            <a:r>
              <a:rPr lang="en-US" sz="1800" spc="-49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likely</a:t>
            </a:r>
            <a:r>
              <a:rPr lang="en-US" sz="1800" spc="-45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to</a:t>
            </a:r>
            <a:r>
              <a:rPr lang="en-US" sz="1800" spc="-49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hallucinate</a:t>
            </a:r>
            <a:r>
              <a:rPr lang="en-US" sz="1800" spc="-45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content</a:t>
            </a:r>
            <a:r>
              <a:rPr lang="en-US" sz="1800" spc="-49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if</a:t>
            </a:r>
            <a:r>
              <a:rPr lang="en-US" sz="1800" spc="-45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they</a:t>
            </a:r>
            <a:r>
              <a:rPr lang="en-US" sz="1800" spc="-49" dirty="0">
                <a:latin typeface="Calibri"/>
                <a:cs typeface="Calibri"/>
              </a:rPr>
              <a:t> </a:t>
            </a:r>
            <a:r>
              <a:rPr lang="en-US" sz="1800" spc="-19" dirty="0">
                <a:latin typeface="Calibri"/>
                <a:cs typeface="Calibri"/>
              </a:rPr>
              <a:t>are </a:t>
            </a:r>
            <a:r>
              <a:rPr lang="en-US" sz="1800" spc="-8" dirty="0">
                <a:latin typeface="Calibri"/>
                <a:cs typeface="Calibri"/>
              </a:rPr>
              <a:t>presented</a:t>
            </a:r>
            <a:r>
              <a:rPr lang="en-US" sz="1800" spc="-38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with</a:t>
            </a:r>
            <a:r>
              <a:rPr lang="en-US" sz="1800" spc="-38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unfamiliar</a:t>
            </a:r>
            <a:r>
              <a:rPr lang="en-US" sz="1800" spc="-38" dirty="0">
                <a:latin typeface="Calibri"/>
                <a:cs typeface="Calibri"/>
              </a:rPr>
              <a:t> </a:t>
            </a:r>
            <a:r>
              <a:rPr lang="en-US" sz="1800" spc="-8" dirty="0">
                <a:latin typeface="Calibri"/>
                <a:cs typeface="Calibri"/>
              </a:rPr>
              <a:t>examples”.</a:t>
            </a:r>
            <a:endParaRPr lang="en-US" sz="1800" dirty="0">
              <a:latin typeface="Calibri"/>
              <a:cs typeface="Calibri"/>
            </a:endParaRPr>
          </a:p>
          <a:p>
            <a:pPr marL="352425" marR="84773">
              <a:lnSpc>
                <a:spcPts val="2168"/>
              </a:lnSpc>
              <a:spcBef>
                <a:spcPts val="23"/>
              </a:spcBef>
            </a:pPr>
            <a:r>
              <a:rPr lang="en-US" sz="1800" spc="-8" dirty="0">
                <a:latin typeface="Calibri"/>
                <a:cs typeface="Calibri"/>
              </a:rPr>
              <a:t>Investigations</a:t>
            </a:r>
            <a:r>
              <a:rPr lang="en-US" sz="1800" spc="-38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into</a:t>
            </a:r>
            <a:r>
              <a:rPr lang="en-US" sz="1800" spc="-38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the</a:t>
            </a:r>
            <a:r>
              <a:rPr lang="en-US" sz="1800" spc="-34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data.</a:t>
            </a:r>
            <a:r>
              <a:rPr lang="en-US" sz="1800" spc="-38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How</a:t>
            </a:r>
            <a:r>
              <a:rPr lang="en-US" sz="1800" spc="-38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training</a:t>
            </a:r>
            <a:r>
              <a:rPr lang="en-US" sz="1800" spc="-38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data</a:t>
            </a:r>
            <a:r>
              <a:rPr lang="en-US" sz="1800" spc="-34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can</a:t>
            </a:r>
            <a:r>
              <a:rPr lang="en-US" sz="1800" spc="-38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impact</a:t>
            </a:r>
            <a:r>
              <a:rPr lang="en-US" sz="1800" spc="-38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some</a:t>
            </a:r>
            <a:r>
              <a:rPr lang="en-US" sz="1800" spc="-34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behavior</a:t>
            </a:r>
            <a:r>
              <a:rPr lang="en-US" sz="1800" spc="-38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of</a:t>
            </a:r>
            <a:r>
              <a:rPr lang="en-US" sz="1800" spc="-38" dirty="0">
                <a:latin typeface="Calibri"/>
                <a:cs typeface="Calibri"/>
              </a:rPr>
              <a:t> </a:t>
            </a:r>
            <a:r>
              <a:rPr lang="en-US" sz="1800" spc="-15" dirty="0">
                <a:latin typeface="Calibri"/>
                <a:cs typeface="Calibri"/>
              </a:rPr>
              <a:t>LLMs. </a:t>
            </a:r>
          </a:p>
          <a:p>
            <a:pPr marL="352425" marR="84773">
              <a:lnSpc>
                <a:spcPts val="2168"/>
              </a:lnSpc>
              <a:spcBef>
                <a:spcPts val="23"/>
              </a:spcBef>
            </a:pPr>
            <a:r>
              <a:rPr lang="en-US" sz="1800" spc="-8" dirty="0">
                <a:latin typeface="Calibri"/>
                <a:cs typeface="Calibri"/>
              </a:rPr>
              <a:t>Investigating</a:t>
            </a:r>
            <a:r>
              <a:rPr lang="en-US" sz="1800" spc="-19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the</a:t>
            </a:r>
            <a:r>
              <a:rPr lang="en-US" sz="1800" spc="-15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bias</a:t>
            </a:r>
            <a:r>
              <a:rPr lang="en-US" sz="1800" spc="-15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and</a:t>
            </a:r>
            <a:r>
              <a:rPr lang="en-US" sz="1800" spc="-15" dirty="0">
                <a:latin typeface="Calibri"/>
                <a:cs typeface="Calibri"/>
              </a:rPr>
              <a:t> </a:t>
            </a:r>
            <a:r>
              <a:rPr lang="en-US" sz="1800" spc="-8" dirty="0">
                <a:latin typeface="Calibri"/>
                <a:cs typeface="Calibri"/>
              </a:rPr>
              <a:t>trustworthiness</a:t>
            </a:r>
            <a:r>
              <a:rPr lang="en-US" sz="1800" spc="-19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of</a:t>
            </a:r>
            <a:r>
              <a:rPr lang="en-US" sz="1800" spc="-15" dirty="0">
                <a:latin typeface="Calibri"/>
                <a:cs typeface="Calibri"/>
              </a:rPr>
              <a:t> </a:t>
            </a:r>
            <a:r>
              <a:rPr lang="en-US" sz="1800" spc="-8" dirty="0">
                <a:latin typeface="Calibri"/>
                <a:cs typeface="Calibri"/>
              </a:rPr>
              <a:t>LLMs</a:t>
            </a:r>
            <a:endParaRPr lang="en-US" sz="1800" dirty="0">
              <a:latin typeface="Calibri"/>
              <a:cs typeface="Calibri"/>
            </a:endParaRPr>
          </a:p>
          <a:p>
            <a:endParaRPr lang="en-US" sz="20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0D6D4-8C3A-6BEE-68FC-09F72FD35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Theoretical 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91E27-E74B-7B00-0A50-F5DF046CD14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600" spc="-8" dirty="0"/>
              <a:t>Theoretical</a:t>
            </a:r>
            <a:r>
              <a:rPr lang="en-US" sz="1600" spc="-38" dirty="0"/>
              <a:t> </a:t>
            </a:r>
            <a:r>
              <a:rPr lang="en-US" sz="1600" dirty="0"/>
              <a:t>analysis:</a:t>
            </a:r>
            <a:r>
              <a:rPr lang="en-US" sz="1600" spc="-34" dirty="0"/>
              <a:t> </a:t>
            </a:r>
            <a:r>
              <a:rPr lang="en-US" sz="1600" dirty="0"/>
              <a:t>Show</a:t>
            </a:r>
            <a:r>
              <a:rPr lang="en-US" sz="1600" spc="-34" dirty="0"/>
              <a:t> </a:t>
            </a:r>
            <a:r>
              <a:rPr lang="en-US" sz="1600" dirty="0"/>
              <a:t>some</a:t>
            </a:r>
            <a:r>
              <a:rPr lang="en-US" sz="1600" spc="-34" dirty="0"/>
              <a:t> </a:t>
            </a:r>
            <a:r>
              <a:rPr lang="en-US" sz="1600" spc="-8" dirty="0"/>
              <a:t>interesting</a:t>
            </a:r>
            <a:r>
              <a:rPr lang="en-US" sz="1600" spc="-34" dirty="0"/>
              <a:t> </a:t>
            </a:r>
            <a:r>
              <a:rPr lang="en-US" sz="1600" dirty="0"/>
              <a:t>and</a:t>
            </a:r>
            <a:r>
              <a:rPr lang="en-US" sz="1600" spc="-34" dirty="0"/>
              <a:t> </a:t>
            </a:r>
            <a:r>
              <a:rPr lang="en-US" sz="1600" dirty="0"/>
              <a:t>new</a:t>
            </a:r>
            <a:r>
              <a:rPr lang="en-US" sz="1600" spc="-34" dirty="0"/>
              <a:t> </a:t>
            </a:r>
            <a:r>
              <a:rPr lang="en-US" sz="1600" dirty="0"/>
              <a:t>theoretical</a:t>
            </a:r>
            <a:r>
              <a:rPr lang="en-US" sz="1600" spc="-38" dirty="0"/>
              <a:t> </a:t>
            </a:r>
            <a:r>
              <a:rPr lang="en-US" sz="1600" spc="-8" dirty="0"/>
              <a:t>analysis/results</a:t>
            </a:r>
            <a:r>
              <a:rPr lang="en-US" sz="1600" spc="-34" dirty="0"/>
              <a:t> </a:t>
            </a:r>
            <a:r>
              <a:rPr lang="en-US" sz="1600" spc="-19" dirty="0"/>
              <a:t>of </a:t>
            </a:r>
            <a:r>
              <a:rPr lang="en-US" sz="1600" dirty="0"/>
              <a:t>an</a:t>
            </a:r>
            <a:r>
              <a:rPr lang="en-US" sz="1600" spc="-49" dirty="0"/>
              <a:t> </a:t>
            </a:r>
            <a:r>
              <a:rPr lang="en-US" sz="1600" dirty="0"/>
              <a:t>existing</a:t>
            </a:r>
            <a:r>
              <a:rPr lang="en-US" sz="1600" spc="-49" dirty="0"/>
              <a:t> </a:t>
            </a:r>
            <a:r>
              <a:rPr lang="en-US" sz="1600" spc="-8" dirty="0"/>
              <a:t>approach.</a:t>
            </a:r>
          </a:p>
          <a:p>
            <a:r>
              <a:rPr lang="en-US" sz="1600" dirty="0"/>
              <a:t>This</a:t>
            </a:r>
            <a:r>
              <a:rPr lang="en-US" sz="1600" spc="-34" dirty="0"/>
              <a:t> </a:t>
            </a:r>
            <a:r>
              <a:rPr lang="en-US" sz="1600" dirty="0"/>
              <a:t>type</a:t>
            </a:r>
            <a:r>
              <a:rPr lang="en-US" sz="1600" spc="-30" dirty="0"/>
              <a:t> </a:t>
            </a:r>
            <a:r>
              <a:rPr lang="en-US" sz="1600" dirty="0"/>
              <a:t>of</a:t>
            </a:r>
            <a:r>
              <a:rPr lang="en-US" sz="1600" spc="-30" dirty="0"/>
              <a:t> </a:t>
            </a:r>
            <a:r>
              <a:rPr lang="en-US" sz="1600" dirty="0"/>
              <a:t>project</a:t>
            </a:r>
            <a:r>
              <a:rPr lang="en-US" sz="1600" spc="-30" dirty="0"/>
              <a:t> </a:t>
            </a:r>
            <a:r>
              <a:rPr lang="en-US" sz="1600" dirty="0"/>
              <a:t>is</a:t>
            </a:r>
            <a:r>
              <a:rPr lang="en-US" sz="1600" spc="-30" dirty="0"/>
              <a:t> </a:t>
            </a:r>
            <a:r>
              <a:rPr lang="en-US" sz="1600" dirty="0"/>
              <a:t>only</a:t>
            </a:r>
            <a:r>
              <a:rPr lang="en-US" sz="1600" spc="-30" dirty="0"/>
              <a:t> </a:t>
            </a:r>
            <a:r>
              <a:rPr lang="en-US" sz="1600" spc="-8" dirty="0"/>
              <a:t>recommended</a:t>
            </a:r>
            <a:r>
              <a:rPr lang="en-US" sz="1600" spc="-30" dirty="0"/>
              <a:t> </a:t>
            </a:r>
            <a:r>
              <a:rPr lang="en-US" sz="1600" dirty="0"/>
              <a:t>for</a:t>
            </a:r>
            <a:r>
              <a:rPr lang="en-US" sz="1600" spc="-30" dirty="0"/>
              <a:t> </a:t>
            </a:r>
            <a:r>
              <a:rPr lang="en-US" sz="1600" dirty="0"/>
              <a:t>folks</a:t>
            </a:r>
            <a:r>
              <a:rPr lang="en-US" sz="1600" spc="-30" dirty="0"/>
              <a:t> </a:t>
            </a:r>
            <a:r>
              <a:rPr lang="en-US" sz="1600" dirty="0"/>
              <a:t>who</a:t>
            </a:r>
            <a:r>
              <a:rPr lang="en-US" sz="1600" spc="-30" dirty="0"/>
              <a:t> </a:t>
            </a:r>
            <a:r>
              <a:rPr lang="en-US" sz="1600" dirty="0"/>
              <a:t>have</a:t>
            </a:r>
            <a:r>
              <a:rPr lang="en-US" sz="1600" spc="-30" dirty="0"/>
              <a:t> </a:t>
            </a:r>
            <a:r>
              <a:rPr lang="en-US" sz="1600" dirty="0"/>
              <a:t>a</a:t>
            </a:r>
            <a:r>
              <a:rPr lang="en-US" sz="1600" spc="-30" dirty="0"/>
              <a:t> </a:t>
            </a:r>
            <a:r>
              <a:rPr lang="en-US" sz="1600" dirty="0"/>
              <a:t>strong</a:t>
            </a:r>
            <a:r>
              <a:rPr lang="en-US" sz="1600" spc="-30" dirty="0"/>
              <a:t> </a:t>
            </a:r>
            <a:r>
              <a:rPr lang="en-US" sz="1600" spc="-8" dirty="0"/>
              <a:t>theoretical</a:t>
            </a:r>
            <a:r>
              <a:rPr lang="en-US" sz="1600" spc="-34" dirty="0"/>
              <a:t> </a:t>
            </a:r>
            <a:r>
              <a:rPr lang="en-US" sz="1600" spc="-8" dirty="0"/>
              <a:t>background </a:t>
            </a:r>
            <a:r>
              <a:rPr lang="en-US" sz="1600" dirty="0"/>
              <a:t>E.g.,</a:t>
            </a:r>
            <a:r>
              <a:rPr lang="en-US" sz="1600" spc="-45" dirty="0"/>
              <a:t> </a:t>
            </a:r>
            <a:r>
              <a:rPr lang="en-US" sz="1600" dirty="0"/>
              <a:t>prove</a:t>
            </a:r>
            <a:r>
              <a:rPr lang="en-US" sz="1600" spc="-41" dirty="0"/>
              <a:t> </a:t>
            </a:r>
            <a:r>
              <a:rPr lang="en-US" sz="1600" dirty="0"/>
              <a:t>that</a:t>
            </a:r>
            <a:r>
              <a:rPr lang="en-US" sz="1600" spc="-45" dirty="0"/>
              <a:t> </a:t>
            </a:r>
            <a:r>
              <a:rPr lang="en-US" sz="1600" dirty="0"/>
              <a:t>sparse</a:t>
            </a:r>
            <a:r>
              <a:rPr lang="en-US" sz="1600" spc="-41" dirty="0"/>
              <a:t> </a:t>
            </a:r>
            <a:r>
              <a:rPr lang="en-US" sz="1600" spc="-8" dirty="0"/>
              <a:t>attention</a:t>
            </a:r>
            <a:r>
              <a:rPr lang="en-US" sz="1600" spc="-41" dirty="0"/>
              <a:t> </a:t>
            </a:r>
            <a:r>
              <a:rPr lang="en-US" sz="1600" dirty="0"/>
              <a:t>models</a:t>
            </a:r>
            <a:r>
              <a:rPr lang="en-US" sz="1600" spc="-45" dirty="0"/>
              <a:t> </a:t>
            </a:r>
            <a:r>
              <a:rPr lang="en-US" sz="1600" dirty="0"/>
              <a:t>are</a:t>
            </a:r>
            <a:r>
              <a:rPr lang="en-US" sz="1600" spc="-41" dirty="0"/>
              <a:t> </a:t>
            </a:r>
            <a:r>
              <a:rPr lang="en-US" sz="1600" dirty="0"/>
              <a:t>universal</a:t>
            </a:r>
            <a:r>
              <a:rPr lang="en-US" sz="1600" spc="-45" dirty="0"/>
              <a:t> </a:t>
            </a:r>
            <a:r>
              <a:rPr lang="en-US" sz="1600" dirty="0"/>
              <a:t>function</a:t>
            </a:r>
            <a:r>
              <a:rPr lang="en-US" sz="1600" spc="-41" dirty="0"/>
              <a:t> </a:t>
            </a:r>
            <a:r>
              <a:rPr lang="en-US" sz="1600" spc="-8" dirty="0"/>
              <a:t>approximators.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221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A5051-850F-C3DA-CDCD-04F44ABB7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 Broadly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E72DA0-C335-729E-4AD6-7F0DF1E036F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800" spc="-10" dirty="0">
                <a:latin typeface="Calibri"/>
                <a:cs typeface="Calibri"/>
              </a:rPr>
              <a:t>Take into account the topics that we will discuss in coming weeks: RLHF, text2code, tool-use, LLMs for grounded reasoning, vision-language models, efficient computational frameworks, bias and fairness, legal issues regarding LLMs. </a:t>
            </a:r>
          </a:p>
          <a:p>
            <a:endParaRPr lang="en-US" spc="-10" dirty="0">
              <a:latin typeface="Calibri"/>
              <a:cs typeface="Calibri"/>
            </a:endParaRPr>
          </a:p>
          <a:p>
            <a:r>
              <a:rPr lang="en-US" sz="1800" dirty="0">
                <a:latin typeface="Calibri"/>
                <a:cs typeface="Calibri"/>
              </a:rPr>
              <a:t>Look</a:t>
            </a:r>
            <a:r>
              <a:rPr lang="en-US" sz="1800" spc="-25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at</a:t>
            </a:r>
            <a:r>
              <a:rPr lang="en-US" sz="1800" spc="-25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an</a:t>
            </a:r>
            <a:r>
              <a:rPr lang="en-US" sz="1800" spc="-20" dirty="0">
                <a:latin typeface="Calibri"/>
                <a:cs typeface="Calibri"/>
              </a:rPr>
              <a:t> </a:t>
            </a:r>
            <a:r>
              <a:rPr lang="en-US" sz="1800" spc="-10" dirty="0">
                <a:latin typeface="Calibri"/>
                <a:cs typeface="Calibri"/>
              </a:rPr>
              <a:t>interesting</a:t>
            </a:r>
            <a:r>
              <a:rPr lang="en-US" sz="1800" spc="-25" dirty="0">
                <a:latin typeface="Calibri"/>
                <a:cs typeface="Calibri"/>
              </a:rPr>
              <a:t> </a:t>
            </a:r>
            <a:r>
              <a:rPr lang="en-US" sz="1800" spc="-10" dirty="0">
                <a:latin typeface="Calibri"/>
                <a:cs typeface="Calibri"/>
              </a:rPr>
              <a:t>interdisciplinary</a:t>
            </a:r>
            <a:r>
              <a:rPr lang="en-US" sz="1800" spc="-20" dirty="0">
                <a:latin typeface="Calibri"/>
                <a:cs typeface="Calibri"/>
              </a:rPr>
              <a:t> </a:t>
            </a:r>
            <a:r>
              <a:rPr lang="en-US" sz="1800" spc="-10" dirty="0">
                <a:latin typeface="Calibri"/>
                <a:cs typeface="Calibri"/>
              </a:rPr>
              <a:t>problem,</a:t>
            </a: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lang="en-US" sz="1800" dirty="0">
                <a:latin typeface="Calibri"/>
                <a:cs typeface="Calibri"/>
              </a:rPr>
              <a:t>This</a:t>
            </a:r>
            <a:r>
              <a:rPr lang="en-US" sz="1800" spc="-35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is</a:t>
            </a:r>
            <a:r>
              <a:rPr lang="en-US" sz="1800" spc="-30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a</a:t>
            </a:r>
            <a:r>
              <a:rPr lang="en-US" sz="1800" spc="-30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perfect</a:t>
            </a:r>
            <a:r>
              <a:rPr lang="en-US" sz="1800" spc="-30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project</a:t>
            </a:r>
            <a:r>
              <a:rPr lang="en-US" sz="1800" spc="-35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for</a:t>
            </a:r>
            <a:r>
              <a:rPr lang="en-US" sz="1800" spc="-30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those</a:t>
            </a:r>
            <a:r>
              <a:rPr lang="en-US" sz="1800" spc="-30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who</a:t>
            </a:r>
            <a:r>
              <a:rPr lang="en-US" sz="1800" spc="-30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have</a:t>
            </a:r>
            <a:r>
              <a:rPr lang="en-US" sz="1800" spc="-35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other</a:t>
            </a:r>
            <a:r>
              <a:rPr lang="en-US" sz="1800" spc="-30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backgrounds</a:t>
            </a:r>
            <a:r>
              <a:rPr lang="en-US" sz="1800" spc="-30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in</a:t>
            </a:r>
            <a:r>
              <a:rPr lang="en-US" sz="1800" spc="-30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addition</a:t>
            </a:r>
            <a:r>
              <a:rPr lang="en-US" sz="1800" spc="-35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to</a:t>
            </a:r>
            <a:r>
              <a:rPr lang="en-US" sz="1800" spc="-30" dirty="0">
                <a:latin typeface="Calibri"/>
                <a:cs typeface="Calibri"/>
              </a:rPr>
              <a:t> </a:t>
            </a:r>
            <a:r>
              <a:rPr lang="en-US" sz="1800" spc="-25" dirty="0">
                <a:latin typeface="Calibri"/>
                <a:cs typeface="Calibri"/>
              </a:rPr>
              <a:t>CS</a:t>
            </a:r>
            <a:endParaRPr lang="en-US" sz="1800" dirty="0">
              <a:latin typeface="Calibri"/>
              <a:cs typeface="Calibri"/>
            </a:endParaRPr>
          </a:p>
          <a:p>
            <a:pPr marL="354012" lvl="1">
              <a:lnSpc>
                <a:spcPct val="100000"/>
              </a:lnSpc>
              <a:spcBef>
                <a:spcPts val="275"/>
              </a:spcBef>
            </a:pPr>
            <a:r>
              <a:rPr lang="en-US" dirty="0">
                <a:latin typeface="Calibri"/>
                <a:cs typeface="Calibri"/>
              </a:rPr>
              <a:t>E.g.,</a:t>
            </a:r>
            <a:r>
              <a:rPr lang="en-US" spc="-55" dirty="0">
                <a:latin typeface="Calibri"/>
                <a:cs typeface="Calibri"/>
              </a:rPr>
              <a:t> LLMs for scientific discovery </a:t>
            </a:r>
            <a:endParaRPr lang="en-US" dirty="0">
              <a:latin typeface="Calibri"/>
              <a:cs typeface="Calibri"/>
            </a:endParaRPr>
          </a:p>
          <a:p>
            <a:pPr marL="354012" marR="5080" lvl="1">
              <a:lnSpc>
                <a:spcPct val="112900"/>
              </a:lnSpc>
            </a:pPr>
            <a:r>
              <a:rPr lang="en-US" dirty="0">
                <a:latin typeface="Calibri"/>
                <a:cs typeface="Calibri"/>
              </a:rPr>
              <a:t>E.g.,</a:t>
            </a:r>
            <a:r>
              <a:rPr lang="en-US" spc="-55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Applications</a:t>
            </a:r>
            <a:r>
              <a:rPr lang="en-US" spc="-50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to</a:t>
            </a:r>
            <a:r>
              <a:rPr lang="en-US" spc="-50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education </a:t>
            </a:r>
          </a:p>
          <a:p>
            <a:pPr marL="354012" lvl="1">
              <a:lnSpc>
                <a:spcPct val="100000"/>
              </a:lnSpc>
              <a:spcBef>
                <a:spcPts val="275"/>
              </a:spcBef>
            </a:pPr>
            <a:r>
              <a:rPr lang="en-US" dirty="0">
                <a:latin typeface="Calibri"/>
                <a:cs typeface="Calibri"/>
              </a:rPr>
              <a:t>E.g.,</a:t>
            </a:r>
            <a:r>
              <a:rPr lang="en-US" spc="-30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LLMs</a:t>
            </a:r>
            <a:r>
              <a:rPr lang="en-US" spc="-30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for</a:t>
            </a:r>
            <a:r>
              <a:rPr lang="en-US" spc="-25" dirty="0">
                <a:latin typeface="Calibri"/>
                <a:cs typeface="Calibri"/>
              </a:rPr>
              <a:t> </a:t>
            </a:r>
            <a:r>
              <a:rPr lang="en-US" spc="-10" dirty="0">
                <a:latin typeface="Calibri"/>
                <a:cs typeface="Calibri"/>
              </a:rPr>
              <a:t>Robotics</a:t>
            </a:r>
          </a:p>
          <a:p>
            <a:endParaRPr lang="en-US" dirty="0">
              <a:latin typeface="Calibri"/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8101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B10BB-87EA-B413-3219-D831930EC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6424AC-C72D-29F8-81B7-3AD2A6F6DA2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Good project for those who are excited about building applications. </a:t>
            </a:r>
          </a:p>
          <a:p>
            <a:r>
              <a:rPr lang="en-US" dirty="0"/>
              <a:t>Here are a few examples: </a:t>
            </a:r>
          </a:p>
        </p:txBody>
      </p:sp>
    </p:spTree>
    <p:extLst>
      <p:ext uri="{BB962C8B-B14F-4D97-AF65-F5344CB8AC3E}">
        <p14:creationId xmlns:p14="http://schemas.microsoft.com/office/powerpoint/2010/main" val="12996483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7DD44-7C4D-BA13-1679-3D0852D41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Video by natfriedman">
            <a:hlinkClick r:id="" action="ppaction://media"/>
            <a:extLst>
              <a:ext uri="{FF2B5EF4-FFF2-40B4-BE49-F238E27FC236}">
                <a16:creationId xmlns:a16="http://schemas.microsoft.com/office/drawing/2014/main" id="{1FE72B62-07A1-0B4B-73BD-55A436E53E7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37" y="0"/>
            <a:ext cx="9117863" cy="448802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F25E3C-C656-49F0-0711-C59A0A7CC0C3}"/>
              </a:ext>
            </a:extLst>
          </p:cNvPr>
          <p:cNvSpPr txBox="1"/>
          <p:nvPr/>
        </p:nvSpPr>
        <p:spPr>
          <a:xfrm>
            <a:off x="240264" y="4779160"/>
            <a:ext cx="58526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</a:t>
            </a:r>
            <a:r>
              <a:rPr lang="en-US" err="1"/>
              <a:t>twitter.com</a:t>
            </a:r>
            <a:r>
              <a:rPr lang="en-US"/>
              <a:t>/</a:t>
            </a:r>
            <a:r>
              <a:rPr lang="en-US" err="1"/>
              <a:t>natfriedman</a:t>
            </a:r>
            <a:r>
              <a:rPr lang="en-US"/>
              <a:t>/status/1575631194032549888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244609-12EC-5398-6D94-20AB0C790829}"/>
              </a:ext>
            </a:extLst>
          </p:cNvPr>
          <p:cNvSpPr txBox="1"/>
          <p:nvPr/>
        </p:nvSpPr>
        <p:spPr>
          <a:xfrm>
            <a:off x="9405257" y="335902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9" name="Picture 8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79B4AC5D-9834-4439-8A56-940EBFF5AA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3912" y="2681116"/>
            <a:ext cx="2453951" cy="246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8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CB3CE-007D-13CB-518D-92AE8F439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You're in charge ….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1485F-34BE-79C8-88E6-31DFD1E4F5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2400"/>
              <a:t>Lastly, this is your chance to get your hands dirty and work on a problem that you care about.</a:t>
            </a:r>
          </a:p>
          <a:p>
            <a:pPr>
              <a:lnSpc>
                <a:spcPct val="114999"/>
              </a:lnSpc>
            </a:pPr>
            <a:endParaRPr lang="en-US" sz="2400"/>
          </a:p>
          <a:p>
            <a:pPr>
              <a:lnSpc>
                <a:spcPct val="114999"/>
              </a:lnSpc>
            </a:pPr>
            <a:r>
              <a:rPr lang="en-US" sz="2400"/>
              <a:t>Think broadly! </a:t>
            </a:r>
          </a:p>
        </p:txBody>
      </p:sp>
    </p:spTree>
    <p:extLst>
      <p:ext uri="{BB962C8B-B14F-4D97-AF65-F5344CB8AC3E}">
        <p14:creationId xmlns:p14="http://schemas.microsoft.com/office/powerpoint/2010/main" val="903681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A680E-562B-0B9D-08AF-E56F190C1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Overview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A24FE-46F3-2877-166C-2778E33EA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8085415" cy="332447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sz="1400" dirty="0"/>
              <a:t>30% of your overall grade </a:t>
            </a:r>
            <a:r>
              <a:rPr lang="en-US" sz="1400" dirty="0">
                <a:solidFill>
                  <a:srgbClr val="C00000"/>
                </a:solidFill>
              </a:rPr>
              <a:t>(proposal, midway presentation, final report and poster)</a:t>
            </a:r>
            <a:br>
              <a:rPr lang="en-US" sz="1400" dirty="0">
                <a:solidFill>
                  <a:srgbClr val="C00000"/>
                </a:solidFill>
              </a:rPr>
            </a:br>
            <a:endParaRPr lang="en-US" sz="1400" dirty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400" dirty="0"/>
              <a:t>The objective of the final project is to </a:t>
            </a:r>
          </a:p>
          <a:p>
            <a:pPr lvl="1">
              <a:lnSpc>
                <a:spcPct val="120000"/>
              </a:lnSpc>
            </a:pPr>
            <a:r>
              <a:rPr lang="en-US" sz="1400" dirty="0"/>
              <a:t>make use of </a:t>
            </a:r>
            <a:r>
              <a:rPr lang="en-US" sz="1400" b="1" dirty="0"/>
              <a:t>what you have learned</a:t>
            </a:r>
            <a:r>
              <a:rPr lang="en-US" sz="1400" dirty="0"/>
              <a:t> during this course </a:t>
            </a:r>
          </a:p>
          <a:p>
            <a:pPr lvl="1">
              <a:lnSpc>
                <a:spcPct val="120000"/>
              </a:lnSpc>
            </a:pPr>
            <a:r>
              <a:rPr lang="en-US" sz="1400" dirty="0"/>
              <a:t>to solve </a:t>
            </a:r>
            <a:r>
              <a:rPr lang="en-US" sz="1400" b="1" dirty="0"/>
              <a:t>a hard problem</a:t>
            </a:r>
            <a:r>
              <a:rPr lang="en-US" sz="1400" dirty="0"/>
              <a:t>.</a:t>
            </a:r>
            <a:br>
              <a:rPr lang="en-US" sz="1400" dirty="0"/>
            </a:br>
            <a:endParaRPr lang="en-US" sz="1400" dirty="0"/>
          </a:p>
          <a:p>
            <a:pPr>
              <a:lnSpc>
                <a:spcPct val="120000"/>
              </a:lnSpc>
            </a:pPr>
            <a:r>
              <a:rPr lang="en-US" sz="1400" dirty="0"/>
              <a:t>What is “a hard problem”? </a:t>
            </a:r>
          </a:p>
          <a:p>
            <a:pPr lvl="1">
              <a:lnSpc>
                <a:spcPct val="120000"/>
              </a:lnSpc>
            </a:pPr>
            <a:r>
              <a:rPr lang="en-US" sz="1400" dirty="0"/>
              <a:t>Go beyond what has been done. </a:t>
            </a:r>
          </a:p>
          <a:p>
            <a:pPr lvl="1">
              <a:lnSpc>
                <a:spcPct val="120000"/>
              </a:lnSpc>
            </a:pPr>
            <a:r>
              <a:rPr lang="en-US" sz="1400" dirty="0"/>
              <a:t>Identify their weaknesses or make them better. Or make something completely new! (more in a bit.)</a:t>
            </a:r>
            <a:br>
              <a:rPr lang="en-US" sz="1400" dirty="0"/>
            </a:br>
            <a:endParaRPr lang="en-US" sz="1400" dirty="0"/>
          </a:p>
          <a:p>
            <a:pPr>
              <a:lnSpc>
                <a:spcPct val="120000"/>
              </a:lnSpc>
            </a:pPr>
            <a:r>
              <a:rPr lang="en-US" sz="1400" dirty="0"/>
              <a:t>What is the expected amount of effort for the project? </a:t>
            </a:r>
          </a:p>
          <a:p>
            <a:pPr lvl="1">
              <a:lnSpc>
                <a:spcPct val="120000"/>
              </a:lnSpc>
            </a:pPr>
            <a:r>
              <a:rPr lang="en-US" sz="1400" dirty="0"/>
              <a:t>Final project effort = ~[4-6]  x  homework assignment effort 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43945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A680E-562B-0B9D-08AF-E56F190C1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Overview: Topic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A24FE-46F3-2877-166C-2778E33EA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8085415" cy="327676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topic of this project is </a:t>
            </a:r>
            <a:r>
              <a:rPr lang="en-US" b="1" dirty="0"/>
              <a:t>open-ended</a:t>
            </a:r>
            <a:r>
              <a:rPr lang="en-US" dirty="0"/>
              <a:t>.  </a:t>
            </a:r>
          </a:p>
          <a:p>
            <a:pPr>
              <a:lnSpc>
                <a:spcPct val="114999"/>
              </a:lnSpc>
            </a:pPr>
            <a:endParaRPr lang="en-US" dirty="0"/>
          </a:p>
          <a:p>
            <a:pPr>
              <a:lnSpc>
                <a:spcPct val="114999"/>
              </a:lnSpc>
            </a:pPr>
            <a:r>
              <a:rPr lang="en-US" dirty="0"/>
              <a:t>This project, for example, can focus on </a:t>
            </a:r>
          </a:p>
          <a:p>
            <a:pPr lvl="1">
              <a:lnSpc>
                <a:spcPct val="114999"/>
              </a:lnSpc>
            </a:pPr>
            <a:r>
              <a:rPr lang="en-US" dirty="0"/>
              <a:t>demonstrating systemic limitations of prior work or </a:t>
            </a:r>
          </a:p>
          <a:p>
            <a:pPr lvl="1">
              <a:lnSpc>
                <a:spcPct val="114999"/>
              </a:lnSpc>
            </a:pPr>
            <a:r>
              <a:rPr lang="en-US" dirty="0"/>
              <a:t>suggesting improvements on methods </a:t>
            </a:r>
          </a:p>
          <a:p>
            <a:pPr lvl="1">
              <a:lnSpc>
                <a:spcPct val="114999"/>
              </a:lnSpc>
            </a:pPr>
            <a:r>
              <a:rPr lang="en-US" dirty="0"/>
              <a:t>… </a:t>
            </a:r>
          </a:p>
          <a:p>
            <a:endParaRPr lang="en-US" dirty="0"/>
          </a:p>
          <a:p>
            <a:pPr>
              <a:lnSpc>
                <a:spcPct val="114999"/>
              </a:lnSpc>
            </a:pPr>
            <a:r>
              <a:rPr lang="en-US" dirty="0"/>
              <a:t>Really, anything! </a:t>
            </a:r>
          </a:p>
          <a:p>
            <a:pPr>
              <a:lnSpc>
                <a:spcPct val="114999"/>
              </a:lnSpc>
            </a:pPr>
            <a:r>
              <a:rPr lang="en-US" dirty="0"/>
              <a:t>Must substantively involve </a:t>
            </a:r>
            <a:r>
              <a:rPr lang="en-US" b="1" dirty="0"/>
              <a:t>human language</a:t>
            </a:r>
            <a:r>
              <a:rPr lang="en-US" dirty="0"/>
              <a:t>!</a:t>
            </a:r>
            <a:r>
              <a:rPr lang="en-US" b="1" dirty="0"/>
              <a:t> </a:t>
            </a:r>
          </a:p>
          <a:p>
            <a:pPr>
              <a:lnSpc>
                <a:spcPct val="114999"/>
              </a:lnSpc>
            </a:pPr>
            <a:r>
              <a:rPr lang="en-US" dirty="0"/>
              <a:t>We also have a set of </a:t>
            </a:r>
            <a:r>
              <a:rPr lang="en-US" b="1" dirty="0"/>
              <a:t>default project ideas</a:t>
            </a:r>
            <a:r>
              <a:rPr lang="en-US" dirty="0"/>
              <a:t>. </a:t>
            </a:r>
            <a:r>
              <a:rPr lang="en-US" b="1" dirty="0">
                <a:solidFill>
                  <a:srgbClr val="C00000"/>
                </a:solidFill>
              </a:rPr>
              <a:t>Will be released this week.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220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52026-9BEA-C796-8C7E-1AB1584F8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Overview: Honor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D3E1B-D6D9-E447-E061-DF46D39CA0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Group work:</a:t>
            </a:r>
            <a:r>
              <a:rPr lang="en-US" dirty="0"/>
              <a:t> Students can work in groups  (team sizes 1-3 people).</a:t>
            </a:r>
          </a:p>
          <a:p>
            <a:pPr lvl="1"/>
            <a:r>
              <a:rPr lang="en-US" dirty="0"/>
              <a:t>Being in a team is encouraged. </a:t>
            </a:r>
          </a:p>
          <a:p>
            <a:pPr lvl="1">
              <a:lnSpc>
                <a:spcPct val="114999"/>
              </a:lnSpc>
            </a:pPr>
            <a:r>
              <a:rPr lang="en-US" dirty="0"/>
              <a:t>A larger team project or a project used for multiple classes should be broader and involves exploring more models/tasks/analysis. </a:t>
            </a:r>
            <a:br>
              <a:rPr lang="en-US" dirty="0"/>
            </a:br>
            <a:endParaRPr lang="en-US" dirty="0"/>
          </a:p>
          <a:p>
            <a:r>
              <a:rPr lang="en-US" dirty="0"/>
              <a:t>If multi-person: Include a brief statement on the work of each teammate </a:t>
            </a:r>
          </a:p>
          <a:p>
            <a:pPr lvl="1">
              <a:lnSpc>
                <a:spcPct val="114999"/>
              </a:lnSpc>
            </a:pPr>
            <a:r>
              <a:rPr lang="en-US" dirty="0"/>
              <a:t>In almost all cases, each team member gets the same score, but we reserve the right to differentiate in egregious cases.</a:t>
            </a:r>
            <a:br>
              <a:rPr lang="en-US" dirty="0"/>
            </a:br>
            <a:endParaRPr lang="en-US" dirty="0"/>
          </a:p>
          <a:p>
            <a:pPr>
              <a:lnSpc>
                <a:spcPct val="114999"/>
              </a:lnSpc>
            </a:pPr>
            <a:r>
              <a:rPr lang="en-US" dirty="0"/>
              <a:t>It’s okay (and encouraged) to use existing code/resources </a:t>
            </a:r>
          </a:p>
          <a:p>
            <a:pPr lvl="1">
              <a:lnSpc>
                <a:spcPct val="114999"/>
              </a:lnSpc>
            </a:pPr>
            <a:r>
              <a:rPr lang="en-US" dirty="0"/>
              <a:t>Don't re-invent the wheel.</a:t>
            </a:r>
          </a:p>
          <a:p>
            <a:pPr lvl="1">
              <a:lnSpc>
                <a:spcPct val="114999"/>
              </a:lnSpc>
            </a:pPr>
            <a:r>
              <a:rPr lang="en-US" dirty="0"/>
              <a:t>You must document it and give them credit .</a:t>
            </a:r>
          </a:p>
          <a:p>
            <a:pPr lvl="1">
              <a:lnSpc>
                <a:spcPct val="114999"/>
              </a:lnSpc>
            </a:pPr>
            <a:r>
              <a:rPr lang="en-US" dirty="0"/>
              <a:t>You will be graded on your </a:t>
            </a:r>
            <a:r>
              <a:rPr lang="en-US" dirty="0">
                <a:solidFill>
                  <a:srgbClr val="C00000"/>
                </a:solidFill>
              </a:rPr>
              <a:t>value-add</a:t>
            </a:r>
            <a:r>
              <a:rPr lang="en-US" dirty="0"/>
              <a:t>. </a:t>
            </a:r>
          </a:p>
          <a:p>
            <a:r>
              <a:rPr lang="en-US" dirty="0"/>
              <a:t>Use any language/framework for your project. Though we expect most will use </a:t>
            </a:r>
            <a:r>
              <a:rPr lang="en-US" dirty="0" err="1"/>
              <a:t>PyTorch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805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A680E-562B-0B9D-08AF-E56F190C1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Overview: Mentorship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A24FE-46F3-2877-166C-2778E33EA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You have access to the mentorship of the course staff throughout! 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You will be aligned with at least one (possibly two) course staff. </a:t>
            </a:r>
          </a:p>
          <a:p>
            <a:pPr lvl="1"/>
            <a:r>
              <a:rPr lang="en-US" sz="1400" dirty="0"/>
              <a:t>I would love to talk to each team, alas there is only one of me … 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You must meet them </a:t>
            </a:r>
            <a:r>
              <a:rPr lang="en-US" sz="1400" b="1" dirty="0"/>
              <a:t>at least once every 2 weeks </a:t>
            </a:r>
            <a:r>
              <a:rPr lang="en-US" sz="1400" dirty="0"/>
              <a:t>to discuss your progress or hurdles. </a:t>
            </a:r>
          </a:p>
          <a:p>
            <a:pPr lvl="1"/>
            <a:r>
              <a:rPr lang="en-US" sz="1400" dirty="0"/>
              <a:t>It’s your 🫵 job to reach out to them to coordinate times, in case office hours do not fit your schedule. </a:t>
            </a:r>
          </a:p>
        </p:txBody>
      </p:sp>
    </p:spTree>
    <p:extLst>
      <p:ext uri="{BB962C8B-B14F-4D97-AF65-F5344CB8AC3E}">
        <p14:creationId xmlns:p14="http://schemas.microsoft.com/office/powerpoint/2010/main" val="101711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891BC-950B-E868-F4C7-260A157F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Timeline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9DF0D3-AF3D-5D7F-0256-30377CCD3E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Proposal deadline: March 28, via </a:t>
            </a:r>
            <a:r>
              <a:rPr lang="en-US" dirty="0" err="1"/>
              <a:t>Gradescope</a:t>
            </a:r>
            <a:r>
              <a:rPr lang="en-US" dirty="0"/>
              <a:t> </a:t>
            </a:r>
          </a:p>
          <a:p>
            <a:r>
              <a:rPr lang="en-US" dirty="0"/>
              <a:t>Midway report: April 16, via </a:t>
            </a:r>
            <a:r>
              <a:rPr lang="en-US" dirty="0" err="1"/>
              <a:t>Gradescope</a:t>
            </a:r>
            <a:r>
              <a:rPr lang="en-US" dirty="0"/>
              <a:t> </a:t>
            </a:r>
          </a:p>
          <a:p>
            <a:r>
              <a:rPr lang="en-US" dirty="0"/>
              <a:t>Midway presentation: April 16-25, in class</a:t>
            </a:r>
          </a:p>
          <a:p>
            <a:r>
              <a:rPr lang="en-US" dirty="0"/>
              <a:t>Final project posters: May 13 (6-9pm).</a:t>
            </a:r>
          </a:p>
          <a:p>
            <a:r>
              <a:rPr lang="en-US" dirty="0"/>
              <a:t>Final project report: EOD, via </a:t>
            </a:r>
            <a:r>
              <a:rPr lang="en-US" dirty="0" err="1"/>
              <a:t>Gradescope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7062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5CB1C-B51E-5C51-4907-9021AD7BB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 Proposals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62F51-762B-3295-27A0-014F111B3EB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000" b="0" i="0" dirty="0">
                <a:solidFill>
                  <a:srgbClr val="333333"/>
                </a:solidFill>
                <a:effectLst/>
              </a:rPr>
              <a:t>All groups will be required to submit a project proposal.</a:t>
            </a:r>
            <a:r>
              <a:rPr lang="en-US" sz="2000" dirty="0">
                <a:solidFill>
                  <a:srgbClr val="333333"/>
                </a:solidFill>
              </a:rPr>
              <a:t> </a:t>
            </a:r>
            <a:endParaRPr lang="en-US" sz="2000" b="0" i="0" dirty="0">
              <a:solidFill>
                <a:srgbClr val="333333"/>
              </a:solidFill>
              <a:effectLst/>
              <a:latin typeface="Corbel" panose="020B0503020204020204" pitchFamily="34" charset="0"/>
            </a:endParaRPr>
          </a:p>
          <a:p>
            <a:pPr lvl="1">
              <a:lnSpc>
                <a:spcPct val="114999"/>
              </a:lnSpc>
            </a:pPr>
            <a:r>
              <a:rPr lang="en-US" sz="1600" dirty="0">
                <a:solidFill>
                  <a:srgbClr val="333333"/>
                </a:solidFill>
              </a:rPr>
              <a:t>via </a:t>
            </a:r>
            <a:r>
              <a:rPr lang="en-US" sz="1600" dirty="0" err="1">
                <a:solidFill>
                  <a:srgbClr val="333333"/>
                </a:solidFill>
              </a:rPr>
              <a:t>Gradescope</a:t>
            </a:r>
            <a:r>
              <a:rPr lang="en-US" sz="1600" dirty="0">
                <a:solidFill>
                  <a:srgbClr val="333333"/>
                </a:solidFill>
              </a:rPr>
              <a:t>. </a:t>
            </a:r>
            <a:endParaRPr lang="en-US" dirty="0"/>
          </a:p>
          <a:p>
            <a:endParaRPr lang="en-US" sz="2000" dirty="0">
              <a:solidFill>
                <a:srgbClr val="333333"/>
              </a:solidFill>
            </a:endParaRPr>
          </a:p>
          <a:p>
            <a:pPr>
              <a:lnSpc>
                <a:spcPct val="114999"/>
              </a:lnSpc>
            </a:pPr>
            <a:r>
              <a:rPr lang="en-US" sz="2000" b="0" i="0" dirty="0">
                <a:solidFill>
                  <a:srgbClr val="333333"/>
                </a:solidFill>
                <a:effectLst/>
              </a:rPr>
              <a:t>The project proposal is a 2-page description of what you intend to do</a:t>
            </a:r>
          </a:p>
          <a:p>
            <a:pPr lvl="1">
              <a:lnSpc>
                <a:spcPct val="114999"/>
              </a:lnSpc>
            </a:pPr>
            <a:r>
              <a:rPr lang="en-US" sz="1600" b="0" i="0" dirty="0">
                <a:solidFill>
                  <a:srgbClr val="333333"/>
                </a:solidFill>
                <a:effectLst/>
              </a:rPr>
              <a:t>motivation, </a:t>
            </a:r>
          </a:p>
          <a:p>
            <a:pPr lvl="1">
              <a:lnSpc>
                <a:spcPct val="114999"/>
              </a:lnSpc>
            </a:pPr>
            <a:r>
              <a:rPr lang="en-US" sz="1600" b="0" i="0" dirty="0">
                <a:solidFill>
                  <a:srgbClr val="333333"/>
                </a:solidFill>
                <a:effectLst/>
              </a:rPr>
              <a:t>hypothesis, </a:t>
            </a:r>
          </a:p>
          <a:p>
            <a:pPr lvl="1">
              <a:lnSpc>
                <a:spcPct val="114999"/>
              </a:lnSpc>
            </a:pPr>
            <a:r>
              <a:rPr lang="en-US" sz="1600" b="0" i="0" dirty="0">
                <a:solidFill>
                  <a:srgbClr val="333333"/>
                </a:solidFill>
                <a:effectLst/>
              </a:rPr>
              <a:t>experiments, </a:t>
            </a:r>
          </a:p>
          <a:p>
            <a:pPr lvl="1">
              <a:lnSpc>
                <a:spcPct val="114999"/>
              </a:lnSpc>
            </a:pPr>
            <a:r>
              <a:rPr lang="en-US" sz="1600" b="0" i="0" dirty="0">
                <a:solidFill>
                  <a:srgbClr val="333333"/>
                </a:solidFill>
                <a:effectLst/>
              </a:rPr>
              <a:t>datasets, </a:t>
            </a:r>
          </a:p>
          <a:p>
            <a:pPr lvl="1">
              <a:lnSpc>
                <a:spcPct val="114999"/>
              </a:lnSpc>
            </a:pPr>
            <a:r>
              <a:rPr lang="en-US" sz="1600" b="0" i="0" dirty="0">
                <a:solidFill>
                  <a:srgbClr val="333333"/>
                </a:solidFill>
                <a:effectLst/>
              </a:rPr>
              <a:t>methods, </a:t>
            </a:r>
          </a:p>
          <a:p>
            <a:pPr lvl="1">
              <a:lnSpc>
                <a:spcPct val="114999"/>
              </a:lnSpc>
            </a:pPr>
            <a:r>
              <a:rPr lang="en-US" sz="1600" b="0" i="0" dirty="0">
                <a:solidFill>
                  <a:srgbClr val="333333"/>
                </a:solidFill>
                <a:effectLst/>
              </a:rPr>
              <a:t>expected outcome, </a:t>
            </a:r>
          </a:p>
          <a:p>
            <a:pPr lvl="1">
              <a:lnSpc>
                <a:spcPct val="114999"/>
              </a:lnSpc>
            </a:pPr>
            <a:r>
              <a:rPr lang="en-US" sz="1600" b="0" i="0" dirty="0">
                <a:solidFill>
                  <a:srgbClr val="333333"/>
                </a:solidFill>
                <a:effectLst/>
              </a:rPr>
              <a:t>etc.</a:t>
            </a:r>
            <a:endParaRPr lang="en-US" sz="1600" b="0" i="0" dirty="0">
              <a:solidFill>
                <a:srgbClr val="333333"/>
              </a:solidFill>
              <a:effectLst/>
              <a:latin typeface="Corbel" panose="020B0503020204020204" pitchFamily="34" charset="0"/>
            </a:endParaRPr>
          </a:p>
          <a:p>
            <a:endParaRPr lang="en-US" sz="20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01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CBB7B-E9BD-81F9-4341-357C2E0B2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522617" cy="857542"/>
          </a:xfrm>
        </p:spPr>
        <p:txBody>
          <a:bodyPr>
            <a:normAutofit/>
          </a:bodyPr>
          <a:lstStyle/>
          <a:p>
            <a:r>
              <a:rPr lang="en-US" dirty="0"/>
              <a:t>Project Proposals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FC7BB-6CD2-62E8-8982-2AA66C2EB66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263429"/>
            <a:ext cx="8085415" cy="3388084"/>
          </a:xfrm>
        </p:spPr>
        <p:txBody>
          <a:bodyPr>
            <a:noAutofit/>
          </a:bodyPr>
          <a:lstStyle/>
          <a:p>
            <a:r>
              <a:rPr lang="en-US" sz="1300" dirty="0">
                <a:solidFill>
                  <a:schemeClr val="tx1"/>
                </a:solidFill>
              </a:rPr>
              <a:t>How to think critically (about an existing paper, application, etc.)</a:t>
            </a:r>
          </a:p>
          <a:p>
            <a:pPr lvl="1"/>
            <a:r>
              <a:rPr lang="en-US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were the main novel contributions or points? </a:t>
            </a:r>
          </a:p>
          <a:p>
            <a:pPr lvl="1"/>
            <a:r>
              <a:rPr lang="en-US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what makes it work something general and reusable or a special case? </a:t>
            </a:r>
          </a:p>
          <a:p>
            <a:pPr lvl="1"/>
            <a:r>
              <a:rPr lang="en-US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there flaws or neat details in what they did? </a:t>
            </a:r>
            <a:br>
              <a:rPr lang="en-US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3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300" dirty="0">
                <a:solidFill>
                  <a:schemeClr val="tx1"/>
                </a:solidFill>
              </a:rPr>
              <a:t>You need to have an overall sensible idea: </a:t>
            </a:r>
          </a:p>
          <a:p>
            <a:pPr lvl="1"/>
            <a:r>
              <a:rPr lang="en-US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you have appropriate data or a realistic plant to be able to collect it in a short period of time.</a:t>
            </a:r>
          </a:p>
          <a:p>
            <a:pPr lvl="1"/>
            <a:r>
              <a:rPr lang="en-US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you have a realistic way to evaluate your work. </a:t>
            </a:r>
          </a:p>
          <a:p>
            <a:pPr lvl="1"/>
            <a:r>
              <a:rPr lang="en-US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you have appropriate baselines or proposed ablation studies for comparisons. </a:t>
            </a:r>
          </a:p>
          <a:p>
            <a:pPr lvl="1"/>
            <a:endParaRPr lang="en-US" sz="13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300" dirty="0">
                <a:solidFill>
                  <a:schemeClr val="tx1"/>
                </a:solidFill>
              </a:rPr>
              <a:t>Ask for help if needed</a:t>
            </a:r>
          </a:p>
          <a:p>
            <a:pPr lvl="1"/>
            <a:r>
              <a:rPr lang="en-US" sz="1300" b="0" i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encourage you to talk to all course staff about your project ideas. </a:t>
            </a:r>
            <a:endParaRPr lang="en-US" sz="13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I had ∞ time, I would talk to all of you. Sadly, that won’t happen. </a:t>
            </a:r>
          </a:p>
        </p:txBody>
      </p:sp>
    </p:spTree>
    <p:extLst>
      <p:ext uri="{BB962C8B-B14F-4D97-AF65-F5344CB8AC3E}">
        <p14:creationId xmlns:p14="http://schemas.microsoft.com/office/powerpoint/2010/main" val="126333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P Presentation Theme - Simple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1DA3CB7E-C32A-49A7-98EB-D75F62038548}"/>
    </a:ext>
  </a:extLst>
</a:theme>
</file>

<file path=ppt/theme/theme3.xml><?xml version="1.0" encoding="utf-8"?>
<a:theme xmlns:a="http://schemas.openxmlformats.org/drawingml/2006/main" name="1_EP Presentation Theme - Fancy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4ACD9E1F-F7BA-4DD0-8386-01C6CAF66E67}"/>
    </a:ext>
  </a:extLst>
</a:theme>
</file>

<file path=ppt/theme/theme4.xml><?xml version="1.0" encoding="utf-8"?>
<a:theme xmlns:a="http://schemas.openxmlformats.org/drawingml/2006/main" name="2_EP Presentation Theme - Special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B8BE566C-E38C-42A4-8497-C5271E1B54DC}"/>
    </a:ext>
  </a:extLst>
</a:theme>
</file>

<file path=ppt/theme/theme5.xml><?xml version="1.0" encoding="utf-8"?>
<a:theme xmlns:a="http://schemas.openxmlformats.org/drawingml/2006/main" name="1_EP Presentation Theme - Simple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A478289B-0551-445A-87D8-8747BC8109D2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1438</Words>
  <Application>Microsoft Macintosh PowerPoint</Application>
  <PresentationFormat>On-screen Show (16:9)</PresentationFormat>
  <Paragraphs>179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Times New Roman</vt:lpstr>
      <vt:lpstr>Courier New</vt:lpstr>
      <vt:lpstr>Arial</vt:lpstr>
      <vt:lpstr>Tahoma</vt:lpstr>
      <vt:lpstr>Source Sans Pro</vt:lpstr>
      <vt:lpstr>Arial MT</vt:lpstr>
      <vt:lpstr>Source Serif Pro</vt:lpstr>
      <vt:lpstr>Roboto</vt:lpstr>
      <vt:lpstr>Consolas</vt:lpstr>
      <vt:lpstr>Corbel</vt:lpstr>
      <vt:lpstr>Calibri</vt:lpstr>
      <vt:lpstr>Wingdings</vt:lpstr>
      <vt:lpstr>Simple Light</vt:lpstr>
      <vt:lpstr>EP Presentation Theme - Simple</vt:lpstr>
      <vt:lpstr>1_EP Presentation Theme - Fancy</vt:lpstr>
      <vt:lpstr>2_EP Presentation Theme - Special</vt:lpstr>
      <vt:lpstr>1_EP Presentation Theme - Simple</vt:lpstr>
      <vt:lpstr>Final Projects</vt:lpstr>
      <vt:lpstr>Logistics update</vt:lpstr>
      <vt:lpstr>Overview </vt:lpstr>
      <vt:lpstr>Overview: Topic </vt:lpstr>
      <vt:lpstr>Overview: Honor Code</vt:lpstr>
      <vt:lpstr>Overview: Mentorship</vt:lpstr>
      <vt:lpstr>Project Timeline</vt:lpstr>
      <vt:lpstr>Project Proposals</vt:lpstr>
      <vt:lpstr>Project Proposals</vt:lpstr>
      <vt:lpstr>Project Proposals</vt:lpstr>
      <vt:lpstr>Proposals: Be as Precise as You Can</vt:lpstr>
      <vt:lpstr>Proposal: An Example</vt:lpstr>
      <vt:lpstr>Proposal: An Example</vt:lpstr>
      <vt:lpstr>Proposal: An Example</vt:lpstr>
      <vt:lpstr>Timeline: Midway Report</vt:lpstr>
      <vt:lpstr>Final Report</vt:lpstr>
      <vt:lpstr>Final Poster</vt:lpstr>
      <vt:lpstr>PowerPoint Presentation</vt:lpstr>
      <vt:lpstr>Suggesting a small extension to a paper</vt:lpstr>
      <vt:lpstr>Finding Good Papers </vt:lpstr>
      <vt:lpstr>Behavior analysis of models</vt:lpstr>
      <vt:lpstr>Theoretical Analysis</vt:lpstr>
      <vt:lpstr>Think Broadly </vt:lpstr>
      <vt:lpstr>Applications</vt:lpstr>
      <vt:lpstr>PowerPoint Presentation</vt:lpstr>
      <vt:lpstr>You're in charge ….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cp:lastModifiedBy>Daniel Khashabi</cp:lastModifiedBy>
  <cp:revision>14</cp:revision>
  <dcterms:modified xsi:type="dcterms:W3CDTF">2024-03-12T12:04:58Z</dcterms:modified>
</cp:coreProperties>
</file>