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2_26F3145B.xml" ContentType="application/vnd.ms-powerpoint.comments+xml"/>
  <Override PartName="/ppt/notesSlides/notesSlide3.xml" ContentType="application/vnd.openxmlformats-officedocument.presentationml.notesSlide+xml"/>
  <Override PartName="/ppt/comments/modernComment_166_72665B1.xml" ContentType="application/vnd.ms-powerpoint.comments+xml"/>
  <Override PartName="/ppt/notesSlides/notesSlide4.xml" ContentType="application/vnd.openxmlformats-officedocument.presentationml.notesSlide+xml"/>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60.jpg" ContentType="image/jpg"/>
  <Override PartName="/ppt/media/image61.jpg" ContentType="image/jpg"/>
  <Override PartName="/ppt/media/image62.jpg" ContentType="image/jpg"/>
  <Override PartName="/ppt/media/image65.jpg" ContentType="image/jpg"/>
  <Override PartName="/ppt/media/image66.jpg" ContentType="image/jpg"/>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6.jpg" ContentType="image/jpg"/>
  <Override PartName="/ppt/media/image77.jpg" ContentType="image/jpg"/>
  <Override PartName="/ppt/notesSlides/notesSlide5.xml" ContentType="application/vnd.openxmlformats-officedocument.presentationml.notesSlide+xml"/>
  <Override PartName="/ppt/media/image81.jpg" ContentType="image/jpg"/>
  <Override PartName="/ppt/media/image82.jpg" ContentType="image/jpg"/>
  <Override PartName="/ppt/media/image83.jpg" ContentType="image/jpg"/>
  <Override PartName="/ppt/media/image86.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6F4_D05338A.xml" ContentType="application/vnd.ms-powerpoint.comments+xml"/>
  <Override PartName="/ppt/comments/modernComment_6ED_F8AB14D1.xml" ContentType="application/vnd.ms-powerpoint.comments+xml"/>
  <Override PartName="/ppt/comments/modernComment_6F2_172448C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02" r:id="rId2"/>
    <p:sldMasterId id="2147483713" r:id="rId3"/>
    <p:sldMasterId id="2147483743" r:id="rId4"/>
  </p:sldMasterIdLst>
  <p:notesMasterIdLst>
    <p:notesMasterId r:id="rId74"/>
  </p:notesMasterIdLst>
  <p:sldIdLst>
    <p:sldId id="1795" r:id="rId5"/>
    <p:sldId id="1694" r:id="rId6"/>
    <p:sldId id="1695" r:id="rId7"/>
    <p:sldId id="1601" r:id="rId8"/>
    <p:sldId id="312" r:id="rId9"/>
    <p:sldId id="1797" r:id="rId10"/>
    <p:sldId id="1297" r:id="rId11"/>
    <p:sldId id="1771" r:id="rId12"/>
    <p:sldId id="1602" r:id="rId13"/>
    <p:sldId id="1263" r:id="rId14"/>
    <p:sldId id="304" r:id="rId15"/>
    <p:sldId id="305" r:id="rId16"/>
    <p:sldId id="306" r:id="rId17"/>
    <p:sldId id="307" r:id="rId18"/>
    <p:sldId id="308" r:id="rId19"/>
    <p:sldId id="309" r:id="rId20"/>
    <p:sldId id="310" r:id="rId21"/>
    <p:sldId id="311" r:id="rId22"/>
    <p:sldId id="1807" r:id="rId23"/>
    <p:sldId id="317" r:id="rId24"/>
    <p:sldId id="1831" r:id="rId25"/>
    <p:sldId id="354" r:id="rId26"/>
    <p:sldId id="352" r:id="rId27"/>
    <p:sldId id="350" r:id="rId28"/>
    <p:sldId id="349" r:id="rId29"/>
    <p:sldId id="351" r:id="rId30"/>
    <p:sldId id="347" r:id="rId31"/>
    <p:sldId id="356" r:id="rId32"/>
    <p:sldId id="358" r:id="rId33"/>
    <p:sldId id="359" r:id="rId34"/>
    <p:sldId id="360" r:id="rId35"/>
    <p:sldId id="361" r:id="rId36"/>
    <p:sldId id="1604" r:id="rId37"/>
    <p:sldId id="1832" r:id="rId38"/>
    <p:sldId id="372" r:id="rId39"/>
    <p:sldId id="1592" r:id="rId40"/>
    <p:sldId id="1593" r:id="rId41"/>
    <p:sldId id="1626" r:id="rId42"/>
    <p:sldId id="1815" r:id="rId43"/>
    <p:sldId id="1800" r:id="rId44"/>
    <p:sldId id="1591" r:id="rId45"/>
    <p:sldId id="1827" r:id="rId46"/>
    <p:sldId id="1605" r:id="rId47"/>
    <p:sldId id="1817" r:id="rId48"/>
    <p:sldId id="1628" r:id="rId49"/>
    <p:sldId id="1597" r:id="rId50"/>
    <p:sldId id="1631" r:id="rId51"/>
    <p:sldId id="1632" r:id="rId52"/>
    <p:sldId id="1733" r:id="rId53"/>
    <p:sldId id="1803" r:id="rId54"/>
    <p:sldId id="1809" r:id="rId55"/>
    <p:sldId id="1804" r:id="rId56"/>
    <p:sldId id="1805" r:id="rId57"/>
    <p:sldId id="1806" r:id="rId58"/>
    <p:sldId id="1734" r:id="rId59"/>
    <p:sldId id="1822" r:id="rId60"/>
    <p:sldId id="1823" r:id="rId61"/>
    <p:sldId id="1273" r:id="rId62"/>
    <p:sldId id="1784" r:id="rId63"/>
    <p:sldId id="1785" r:id="rId64"/>
    <p:sldId id="1735" r:id="rId65"/>
    <p:sldId id="1780" r:id="rId66"/>
    <p:sldId id="1774" r:id="rId67"/>
    <p:sldId id="1773" r:id="rId68"/>
    <p:sldId id="1778" r:id="rId69"/>
    <p:sldId id="1662" r:id="rId70"/>
    <p:sldId id="1663" r:id="rId71"/>
    <p:sldId id="394" r:id="rId72"/>
    <p:sldId id="1786" r:id="rId73"/>
  </p:sldIdLst>
  <p:sldSz cx="9144000" cy="5143500" type="screen16x9"/>
  <p:notesSz cx="6858000" cy="9144000"/>
  <p:embeddedFontLst>
    <p:embeddedFont>
      <p:font typeface="Cambria Math" panose="02040503050406030204" pitchFamily="18" charset="0"/>
      <p:regular r:id="rId75"/>
    </p:embeddedFont>
    <p:embeddedFont>
      <p:font typeface="Consolas" panose="020B0609020204030204" pitchFamily="49" charset="0"/>
      <p:regular r:id="rId76"/>
      <p:bold r:id="rId77"/>
      <p:italic r:id="rId78"/>
      <p:boldItalic r:id="rId79"/>
    </p:embeddedFont>
    <p:embeddedFont>
      <p:font typeface="Corbel" panose="020B0503020204020204" pitchFamily="34" charset="0"/>
      <p:regular r:id="rId80"/>
      <p:bold r:id="rId81"/>
      <p:italic r:id="rId82"/>
      <p:boldItalic r:id="rId83"/>
    </p:embeddedFont>
    <p:embeddedFont>
      <p:font typeface="Merriweather Sans" pitchFamily="2" charset="77"/>
      <p:regular r:id="rId84"/>
      <p:bold r:id="rId85"/>
      <p:italic r:id="rId86"/>
      <p:boldItalic r:id="rId87"/>
    </p:embeddedFont>
    <p:embeddedFont>
      <p:font typeface="Microsoft Sans Serif" panose="020B0604020202020204" pitchFamily="34" charset="0"/>
      <p:regular r:id="rId88"/>
    </p:embeddedFont>
    <p:embeddedFont>
      <p:font typeface="Roboto" panose="02000000000000000000" pitchFamily="2" charset="0"/>
      <p:regular r:id="rId89"/>
      <p:bold r:id="rId90"/>
      <p:italic r:id="rId91"/>
      <p:boldItalic r:id="rId92"/>
    </p:embeddedFont>
    <p:embeddedFont>
      <p:font typeface="Source Sans Pro" panose="020B0503030403020204" pitchFamily="34" charset="0"/>
      <p:regular r:id="rId93"/>
      <p:bold r:id="rId94"/>
      <p:italic r:id="rId95"/>
      <p:boldItalic r:id="rId96"/>
    </p:embeddedFont>
    <p:embeddedFont>
      <p:font typeface="Source Serif Pro" panose="02040603050405020204" pitchFamily="18" charset="0"/>
      <p:regular r:id="rId97"/>
      <p:bold r:id="rId98"/>
      <p:italic r:id="rId99"/>
      <p:boldItalic r:id="rId100"/>
    </p:embeddedFont>
    <p:embeddedFont>
      <p:font typeface="Tahoma" panose="020B0604030504040204" pitchFamily="34" charset="0"/>
      <p:regular r:id="rId101"/>
      <p:bold r:id="rId102"/>
    </p:embeddedFont>
    <p:embeddedFont>
      <p:font typeface="Trebuchet MS" panose="020B070302020209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700"/>
    <a:srgbClr val="FF0409"/>
    <a:srgbClr val="E70000"/>
    <a:srgbClr val="C00000"/>
    <a:srgbClr val="FF0000"/>
    <a:srgbClr val="FFE5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D8F01B-4D4D-074D-8894-8F9CB15427B7}" v="1214" dt="2025-02-20T16:10:09.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6"/>
    <p:restoredTop sz="85036"/>
  </p:normalViewPr>
  <p:slideViewPr>
    <p:cSldViewPr snapToGrid="0">
      <p:cViewPr varScale="1">
        <p:scale>
          <a:sx n="160" d="100"/>
          <a:sy n="160" d="100"/>
        </p:scale>
        <p:origin x="24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 Target="slides/slide1.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9.fntdata"/><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3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9.fntdata"/><Relationship Id="rId88" Type="http://schemas.openxmlformats.org/officeDocument/2006/relationships/font" Target="fonts/font14.fntdata"/><Relationship Id="rId111" Type="http://schemas.microsoft.com/office/2015/10/relationships/revisionInfo" Target="revisionInfo.xml"/></Relationships>
</file>

<file path=ppt/comments/modernComment_162_26F3145B.xml><?xml version="1.0" encoding="utf-8"?>
<p188:cmLst xmlns:a="http://schemas.openxmlformats.org/drawingml/2006/main" xmlns:r="http://schemas.openxmlformats.org/officeDocument/2006/relationships" xmlns:p188="http://schemas.microsoft.com/office/powerpoint/2018/8/main">
  <p188:cm id="{BF3D07FA-F0DA-5C40-88A0-201F343557CA}" authorId="{AC97BE05-7214-46BD-569F-A0959E827800}" status="resolved" created="2023-11-13T17:33:05.296">
    <pc:sldMkLst xmlns:pc="http://schemas.microsoft.com/office/powerpoint/2013/main/command">
      <pc:docMk/>
      <pc:sldMk cId="1990673996" sldId="354"/>
    </pc:sldMkLst>
    <p188:txBody>
      <a:bodyPr/>
      <a:lstStyle/>
      <a:p>
        <a:r>
          <a:rPr lang="en-US"/>
          <a:t>Add credits to the original author of these slides. </a:t>
        </a:r>
      </a:p>
    </p188:txBody>
  </p188:cm>
</p188:cmLst>
</file>

<file path=ppt/comments/modernComment_166_72665B1.xml><?xml version="1.0" encoding="utf-8"?>
<p188:cmLst xmlns:a="http://schemas.openxmlformats.org/drawingml/2006/main" xmlns:r="http://schemas.openxmlformats.org/officeDocument/2006/relationships" xmlns:p188="http://schemas.microsoft.com/office/powerpoint/2018/8/main">
  <p188:cm id="{2013963A-752D-154D-894D-DC4DE48F5F03}" authorId="{AC97BE05-7214-46BD-569F-A0959E827800}" status="resolved" created="2023-09-06T18:27:14.745">
    <pc:sldMkLst xmlns:pc="http://schemas.microsoft.com/office/powerpoint/2013/main/command">
      <pc:docMk/>
      <pc:sldMk cId="1495846290" sldId="358"/>
    </pc:sldMkLst>
    <p188:txBody>
      <a:bodyPr/>
      <a:lstStyle/>
      <a:p>
        <a:r>
          <a:rPr lang="en-US"/>
          <a:t>To show the length generalization, one interesting animation that Ofir Press did and it's very interesting was to show degrading color intensity to emphasize that models don't see older context. </a:t>
        </a:r>
      </a:p>
    </p188:txBody>
  </p188:cm>
</p188:cmLst>
</file>

<file path=ppt/comments/modernComment_6ED_F8AB14D1.xml><?xml version="1.0" encoding="utf-8"?>
<p188:cmLst xmlns:a="http://schemas.openxmlformats.org/drawingml/2006/main" xmlns:r="http://schemas.openxmlformats.org/officeDocument/2006/relationships" xmlns:p188="http://schemas.microsoft.com/office/powerpoint/2018/8/main">
  <p188:cm id="{2B7EEFE9-1A0A-5A4C-9ACD-FC7992976A24}" authorId="{AC97BE05-7214-46BD-569F-A0959E827800}" status="resolved" created="2023-02-21T22:46:14.769" complete="100000">
    <pc:sldMkLst xmlns:pc="http://schemas.microsoft.com/office/powerpoint/2013/main/command">
      <pc:docMk/>
      <pc:sldMk cId="4171961553" sldId="1773"/>
    </pc:sldMkLst>
    <p188:txBody>
      <a:bodyPr/>
      <a:lstStyle/>
      <a:p>
        <a:r>
          <a:rPr lang="en-US"/>
          <a:t>What is the * here? Might be easier to just drop it. </a:t>
        </a:r>
      </a:p>
    </p188:txBody>
  </p188:cm>
</p188:cmLst>
</file>

<file path=ppt/comments/modernComment_6F2_172448C6.xml><?xml version="1.0" encoding="utf-8"?>
<p188:cmLst xmlns:a="http://schemas.openxmlformats.org/drawingml/2006/main" xmlns:r="http://schemas.openxmlformats.org/officeDocument/2006/relationships" xmlns:p188="http://schemas.microsoft.com/office/powerpoint/2018/8/main">
  <p188:cm id="{F8AD3B33-96E8-F74D-9CF1-370756B9755A}" authorId="{AC97BE05-7214-46BD-569F-A0959E827800}" status="resolved" created="2023-02-21T22:46:47.774" complete="100000">
    <pc:sldMkLst xmlns:pc="http://schemas.microsoft.com/office/powerpoint/2013/main/command">
      <pc:docMk/>
      <pc:sldMk cId="388253894" sldId="1778"/>
    </pc:sldMkLst>
    <p188:replyLst>
      <p188:reply id="{76B048BC-BD80-FB49-A793-49423D00D55E}" authorId="{AC97BE05-7214-46BD-569F-A0959E827800}" created="2023-02-21T22:46:56.351">
        <p188:txBody>
          <a:bodyPr/>
          <a:lstStyle/>
          <a:p>
            <a:r>
              <a:rPr lang="en-US"/>
              <a:t>It might be cleaner if we transpose this. </a:t>
            </a:r>
          </a:p>
        </p188:txBody>
      </p188:reply>
    </p188:replyLst>
    <p188:txBody>
      <a:bodyPr/>
      <a:lstStyle/>
      <a:p>
        <a:r>
          <a:rPr lang="en-US"/>
          <a:t>TODO: drop the baseline scores and just keep the 2nd/1st for simplcity. </a:t>
        </a:r>
      </a:p>
    </p188:txBody>
  </p188:cm>
</p188:cmLst>
</file>

<file path=ppt/comments/modernComment_6F4_D05338A.xml><?xml version="1.0" encoding="utf-8"?>
<p188:cmLst xmlns:a="http://schemas.openxmlformats.org/drawingml/2006/main" xmlns:r="http://schemas.openxmlformats.org/officeDocument/2006/relationships" xmlns:p188="http://schemas.microsoft.com/office/powerpoint/2018/8/main">
  <p188:cm id="{725D37FC-AF68-D341-814B-2438986AC1C7}" authorId="{AC97BE05-7214-46BD-569F-A0959E827800}" status="resolved" created="2023-12-28T00:37:16.005" complete="100000">
    <pc:sldMkLst xmlns:pc="http://schemas.microsoft.com/office/powerpoint/2013/main/command">
      <pc:docMk/>
      <pc:sldMk cId="218444682" sldId="1780"/>
    </pc:sldMkLst>
    <p188:txBody>
      <a:bodyPr/>
      <a:lstStyle/>
      <a:p>
        <a:r>
          <a:rPr lang="en-US"/>
          <a:t>why you have two linear layers here </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986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456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633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935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466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648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07B8-6C37-FE21-0E96-ACB979597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77F57-17B1-5537-F9CF-E948A8405C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62540A-D4AD-34E8-E75F-049E9D7B3A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857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366318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413786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317077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models don’t guarantee that there is no vanishing/exploding gradient, but it does provide an easier way for the model to learn long-distance dependencies</a:t>
            </a:r>
          </a:p>
        </p:txBody>
      </p:sp>
    </p:spTree>
    <p:extLst>
      <p:ext uri="{BB962C8B-B14F-4D97-AF65-F5344CB8AC3E}">
        <p14:creationId xmlns:p14="http://schemas.microsoft.com/office/powerpoint/2010/main" val="20786553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173372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59298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87895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06742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85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164494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2185206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defRPr>
            </a:lvl1pPr>
          </a:lstStyle>
          <a:p>
            <a:fld id="{0104F993-25E2-634E-BAAE-979470ED3484}" type="datetimeFigureOut">
              <a:rPr lang="en-CN" smtClean="0"/>
              <a:pPr/>
              <a:t>2/20/25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231912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98216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dirty="0"/>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dirty="0"/>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82756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330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682069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550479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04073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338027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8240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08588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75935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65676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1420402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672566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423716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1349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361795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128833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3326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49165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70462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9918647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090233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8842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61414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4696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241827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7867348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264706882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16856113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97167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06826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71460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192085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17464551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228060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6765408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3772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73099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211202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4352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16186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4279267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04573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58142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35576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2261158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263819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07050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87609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05750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03119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33237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388577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46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89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3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5918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89754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4.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602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53" r:id="rId15"/>
    <p:sldLayoutId id="2147483754" r:id="rId16"/>
    <p:sldLayoutId id="214748375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4925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7021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56"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5331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0.png"/><Relationship Id="rId7" Type="http://schemas.openxmlformats.org/officeDocument/2006/relationships/image" Target="../media/image22.png"/><Relationship Id="rId2" Type="http://schemas.microsoft.com/office/2018/10/relationships/comments" Target="../comments/modernComment_162_26F3145B.xml"/><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6.png"/><Relationship Id="rId12" Type="http://schemas.openxmlformats.org/officeDocument/2006/relationships/image" Target="../media/image22.png"/><Relationship Id="rId2" Type="http://schemas.openxmlformats.org/officeDocument/2006/relationships/image" Target="../media/image180.png"/><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30.png"/><Relationship Id="rId12" Type="http://schemas.openxmlformats.org/officeDocument/2006/relationships/image" Target="../media/image32.png"/><Relationship Id="rId17" Type="http://schemas.openxmlformats.org/officeDocument/2006/relationships/image" Target="../media/image22.png"/><Relationship Id="rId2" Type="http://schemas.openxmlformats.org/officeDocument/2006/relationships/image" Target="../media/image180.png"/><Relationship Id="rId16" Type="http://schemas.openxmlformats.org/officeDocument/2006/relationships/image" Target="../media/image34.png"/><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1.pn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1.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37.png"/><Relationship Id="rId17" Type="http://schemas.openxmlformats.org/officeDocument/2006/relationships/image" Target="../media/image28.png"/><Relationship Id="rId2" Type="http://schemas.openxmlformats.org/officeDocument/2006/relationships/image" Target="../media/image180.png"/><Relationship Id="rId16" Type="http://schemas.openxmlformats.org/officeDocument/2006/relationships/image" Target="../media/image38.png"/><Relationship Id="rId20" Type="http://schemas.openxmlformats.org/officeDocument/2006/relationships/image" Target="../media/image29.png"/><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image" Target="../media/image31.png"/><Relationship Id="rId24" Type="http://schemas.openxmlformats.org/officeDocument/2006/relationships/image" Target="../media/image23.png"/><Relationship Id="rId5" Type="http://schemas.openxmlformats.org/officeDocument/2006/relationships/image" Target="../media/image24.png"/><Relationship Id="rId15" Type="http://schemas.openxmlformats.org/officeDocument/2006/relationships/image" Target="../media/image32.png"/><Relationship Id="rId23" Type="http://schemas.openxmlformats.org/officeDocument/2006/relationships/image" Target="../media/image22.png"/><Relationship Id="rId10" Type="http://schemas.openxmlformats.org/officeDocument/2006/relationships/image" Target="../media/image26.png"/><Relationship Id="rId19" Type="http://schemas.openxmlformats.org/officeDocument/2006/relationships/image" Target="../media/image39.png"/><Relationship Id="rId4" Type="http://schemas.openxmlformats.org/officeDocument/2006/relationships/image" Target="../media/image20.png"/><Relationship Id="rId9" Type="http://schemas.openxmlformats.org/officeDocument/2006/relationships/image" Target="../media/image36.png"/><Relationship Id="rId14" Type="http://schemas.openxmlformats.org/officeDocument/2006/relationships/image" Target="../media/image27.png"/><Relationship Id="rId22"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1.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37.png"/><Relationship Id="rId17" Type="http://schemas.openxmlformats.org/officeDocument/2006/relationships/image" Target="../media/image28.png"/><Relationship Id="rId2" Type="http://schemas.openxmlformats.org/officeDocument/2006/relationships/image" Target="../media/image180.png"/><Relationship Id="rId16" Type="http://schemas.openxmlformats.org/officeDocument/2006/relationships/image" Target="../media/image38.png"/><Relationship Id="rId20" Type="http://schemas.openxmlformats.org/officeDocument/2006/relationships/image" Target="../media/image29.png"/><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image" Target="../media/image31.png"/><Relationship Id="rId24" Type="http://schemas.openxmlformats.org/officeDocument/2006/relationships/image" Target="../media/image23.png"/><Relationship Id="rId5" Type="http://schemas.openxmlformats.org/officeDocument/2006/relationships/image" Target="../media/image24.png"/><Relationship Id="rId15" Type="http://schemas.openxmlformats.org/officeDocument/2006/relationships/image" Target="../media/image32.png"/><Relationship Id="rId23" Type="http://schemas.openxmlformats.org/officeDocument/2006/relationships/image" Target="../media/image22.png"/><Relationship Id="rId10" Type="http://schemas.openxmlformats.org/officeDocument/2006/relationships/image" Target="../media/image26.png"/><Relationship Id="rId19" Type="http://schemas.openxmlformats.org/officeDocument/2006/relationships/image" Target="../media/image39.png"/><Relationship Id="rId4" Type="http://schemas.openxmlformats.org/officeDocument/2006/relationships/image" Target="../media/image20.png"/><Relationship Id="rId9" Type="http://schemas.openxmlformats.org/officeDocument/2006/relationships/image" Target="../media/image36.png"/><Relationship Id="rId14" Type="http://schemas.openxmlformats.org/officeDocument/2006/relationships/image" Target="../media/image27.png"/><Relationship Id="rId22"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29.png"/><Relationship Id="rId17" Type="http://schemas.openxmlformats.org/officeDocument/2006/relationships/image" Target="../media/image23.png"/><Relationship Id="rId2" Type="http://schemas.openxmlformats.org/officeDocument/2006/relationships/image" Target="../media/image180.png"/><Relationship Id="rId16" Type="http://schemas.openxmlformats.org/officeDocument/2006/relationships/image" Target="../media/image41.png"/><Relationship Id="rId1" Type="http://schemas.openxmlformats.org/officeDocument/2006/relationships/slideLayout" Target="../slideLayouts/slideLayout57.xml"/><Relationship Id="rId6" Type="http://schemas.openxmlformats.org/officeDocument/2006/relationships/image" Target="../media/image30.png"/><Relationship Id="rId11" Type="http://schemas.openxmlformats.org/officeDocument/2006/relationships/image" Target="../media/image39.png"/><Relationship Id="rId5" Type="http://schemas.openxmlformats.org/officeDocument/2006/relationships/image" Target="../media/image25.png"/><Relationship Id="rId15" Type="http://schemas.openxmlformats.org/officeDocument/2006/relationships/image" Target="../media/image22.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9.png"/><Relationship Id="rId18" Type="http://schemas.openxmlformats.org/officeDocument/2006/relationships/image" Target="../media/image23.png"/><Relationship Id="rId3" Type="http://schemas.openxmlformats.org/officeDocument/2006/relationships/image" Target="../media/image180.png"/><Relationship Id="rId7" Type="http://schemas.openxmlformats.org/officeDocument/2006/relationships/image" Target="../media/image30.pn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5"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36.png"/><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9.png"/><Relationship Id="rId2" Type="http://schemas.microsoft.com/office/2018/10/relationships/comments" Target="../comments/modernComment_166_72665B1.xml"/><Relationship Id="rId16" Type="http://schemas.openxmlformats.org/officeDocument/2006/relationships/image" Target="../media/image23.png"/><Relationship Id="rId1" Type="http://schemas.openxmlformats.org/officeDocument/2006/relationships/slideLayout" Target="../slideLayouts/slideLayout57.xml"/><Relationship Id="rId6" Type="http://schemas.openxmlformats.org/officeDocument/2006/relationships/image" Target="../media/image36.png"/><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39.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51.png"/><Relationship Id="rId12"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image" Target="../media/image45.png"/><Relationship Id="rId11" Type="http://schemas.openxmlformats.org/officeDocument/2006/relationships/image" Target="../media/image53.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image" Target="../media/image50.png"/><Relationship Id="rId9" Type="http://schemas.openxmlformats.org/officeDocument/2006/relationships/image" Target="../media/image46.png"/><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53.png"/><Relationship Id="rId12"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57.xml"/><Relationship Id="rId6" Type="http://schemas.openxmlformats.org/officeDocument/2006/relationships/image" Target="../media/image46.png"/><Relationship Id="rId11"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0.png"/><Relationship Id="rId12"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5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36.png"/><Relationship Id="rId1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4.png"/><Relationship Id="rId1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62.jp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7.png"/><Relationship Id="rId21" Type="http://schemas.openxmlformats.org/officeDocument/2006/relationships/image" Target="../media/image70.jpg"/><Relationship Id="rId7" Type="http://schemas.openxmlformats.org/officeDocument/2006/relationships/image" Target="../media/image22.jpg"/><Relationship Id="rId12" Type="http://schemas.openxmlformats.org/officeDocument/2006/relationships/image" Target="../media/image61.jpg"/><Relationship Id="rId17" Type="http://schemas.openxmlformats.org/officeDocument/2006/relationships/image" Target="../media/image66.jpg"/><Relationship Id="rId25" Type="http://schemas.openxmlformats.org/officeDocument/2006/relationships/image" Target="../media/image74.png"/><Relationship Id="rId2" Type="http://schemas.openxmlformats.org/officeDocument/2006/relationships/notesSlide" Target="../notesSlides/notesSlide4.xml"/><Relationship Id="rId16" Type="http://schemas.openxmlformats.org/officeDocument/2006/relationships/image" Target="../media/image65.jpg"/><Relationship Id="rId20" Type="http://schemas.openxmlformats.org/officeDocument/2006/relationships/image" Target="../media/image69.jpg"/><Relationship Id="rId29" Type="http://schemas.openxmlformats.org/officeDocument/2006/relationships/image" Target="../media/image78.png"/><Relationship Id="rId1" Type="http://schemas.openxmlformats.org/officeDocument/2006/relationships/slideLayout" Target="../slideLayouts/slideLayout57.xml"/><Relationship Id="rId6" Type="http://schemas.openxmlformats.org/officeDocument/2006/relationships/image" Target="../media/image21.jpg"/><Relationship Id="rId11" Type="http://schemas.openxmlformats.org/officeDocument/2006/relationships/image" Target="../media/image60.jpg"/><Relationship Id="rId24" Type="http://schemas.openxmlformats.org/officeDocument/2006/relationships/image" Target="../media/image73.jpg"/><Relationship Id="rId5" Type="http://schemas.openxmlformats.org/officeDocument/2006/relationships/image" Target="../media/image20.jpg"/><Relationship Id="rId15" Type="http://schemas.openxmlformats.org/officeDocument/2006/relationships/image" Target="../media/image64.png"/><Relationship Id="rId23" Type="http://schemas.openxmlformats.org/officeDocument/2006/relationships/image" Target="../media/image72.jpg"/><Relationship Id="rId28" Type="http://schemas.openxmlformats.org/officeDocument/2006/relationships/image" Target="../media/image77.jp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19.jp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jpg"/><Relationship Id="rId27" Type="http://schemas.openxmlformats.org/officeDocument/2006/relationships/image" Target="../media/image76.jpg"/><Relationship Id="rId30"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medium.com/deep-writing/harry-potter-written-by-artificial-intelligence-8a9431803da6"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edium.com/@samim/obama-rnn-machine-generated-political-speeches-c8abd18a2ea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gineering.fb.com/2016/10/25/ml-applications/building-an-efficient-neural-language-model-over-a-billion-words/" TargetMode="External"/><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18" Type="http://schemas.openxmlformats.org/officeDocument/2006/relationships/image" Target="../media/image67.png"/><Relationship Id="rId26" Type="http://schemas.openxmlformats.org/officeDocument/2006/relationships/image" Target="../media/image76.jpg"/><Relationship Id="rId3" Type="http://schemas.openxmlformats.org/officeDocument/2006/relationships/image" Target="../media/image20.jpg"/><Relationship Id="rId21" Type="http://schemas.openxmlformats.org/officeDocument/2006/relationships/image" Target="../media/image72.jpg"/><Relationship Id="rId7" Type="http://schemas.openxmlformats.org/officeDocument/2006/relationships/image" Target="../media/image23.jpg"/><Relationship Id="rId12" Type="http://schemas.openxmlformats.org/officeDocument/2006/relationships/image" Target="../media/image63.png"/><Relationship Id="rId17" Type="http://schemas.openxmlformats.org/officeDocument/2006/relationships/image" Target="../media/image66.jpg"/><Relationship Id="rId25" Type="http://schemas.openxmlformats.org/officeDocument/2006/relationships/image" Target="../media/image75.png"/><Relationship Id="rId2" Type="http://schemas.openxmlformats.org/officeDocument/2006/relationships/image" Target="../media/image19.jpg"/><Relationship Id="rId16" Type="http://schemas.openxmlformats.org/officeDocument/2006/relationships/image" Target="../media/image69.jpg"/><Relationship Id="rId20"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61.jpg"/><Relationship Id="rId24" Type="http://schemas.openxmlformats.org/officeDocument/2006/relationships/image" Target="../media/image85.png"/><Relationship Id="rId5" Type="http://schemas.openxmlformats.org/officeDocument/2006/relationships/image" Target="../media/image22.jpg"/><Relationship Id="rId15" Type="http://schemas.openxmlformats.org/officeDocument/2006/relationships/image" Target="../media/image65.jpg"/><Relationship Id="rId23" Type="http://schemas.openxmlformats.org/officeDocument/2006/relationships/image" Target="../media/image73.jpg"/><Relationship Id="rId10" Type="http://schemas.openxmlformats.org/officeDocument/2006/relationships/image" Target="../media/image60.jpg"/><Relationship Id="rId19" Type="http://schemas.openxmlformats.org/officeDocument/2006/relationships/image" Target="../media/image68.png"/><Relationship Id="rId4" Type="http://schemas.openxmlformats.org/officeDocument/2006/relationships/image" Target="../media/image21.jpg"/><Relationship Id="rId9" Type="http://schemas.openxmlformats.org/officeDocument/2006/relationships/image" Target="../media/image59.png"/><Relationship Id="rId14" Type="http://schemas.openxmlformats.org/officeDocument/2006/relationships/image" Target="../media/image62.jpg"/><Relationship Id="rId22" Type="http://schemas.openxmlformats.org/officeDocument/2006/relationships/image" Target="../media/image71.jpg"/><Relationship Id="rId27" Type="http://schemas.openxmlformats.org/officeDocument/2006/relationships/image" Target="../media/image77.jp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18" Type="http://schemas.openxmlformats.org/officeDocument/2006/relationships/image" Target="../media/image67.png"/><Relationship Id="rId26" Type="http://schemas.openxmlformats.org/officeDocument/2006/relationships/image" Target="../media/image76.jpg"/><Relationship Id="rId3" Type="http://schemas.openxmlformats.org/officeDocument/2006/relationships/image" Target="../media/image20.jpg"/><Relationship Id="rId21" Type="http://schemas.openxmlformats.org/officeDocument/2006/relationships/image" Target="../media/image72.jpg"/><Relationship Id="rId7" Type="http://schemas.openxmlformats.org/officeDocument/2006/relationships/image" Target="../media/image23.jpg"/><Relationship Id="rId12" Type="http://schemas.openxmlformats.org/officeDocument/2006/relationships/image" Target="../media/image63.png"/><Relationship Id="rId17" Type="http://schemas.openxmlformats.org/officeDocument/2006/relationships/image" Target="../media/image66.jpg"/><Relationship Id="rId25" Type="http://schemas.openxmlformats.org/officeDocument/2006/relationships/image" Target="../media/image75.png"/><Relationship Id="rId2" Type="http://schemas.openxmlformats.org/officeDocument/2006/relationships/image" Target="../media/image19.jpg"/><Relationship Id="rId16" Type="http://schemas.openxmlformats.org/officeDocument/2006/relationships/image" Target="../media/image69.jpg"/><Relationship Id="rId20"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61.jpg"/><Relationship Id="rId24" Type="http://schemas.openxmlformats.org/officeDocument/2006/relationships/image" Target="../media/image85.png"/><Relationship Id="rId5" Type="http://schemas.openxmlformats.org/officeDocument/2006/relationships/image" Target="../media/image22.jpg"/><Relationship Id="rId15" Type="http://schemas.openxmlformats.org/officeDocument/2006/relationships/image" Target="../media/image65.jpg"/><Relationship Id="rId23" Type="http://schemas.openxmlformats.org/officeDocument/2006/relationships/image" Target="../media/image73.jpg"/><Relationship Id="rId10" Type="http://schemas.openxmlformats.org/officeDocument/2006/relationships/image" Target="../media/image60.jpg"/><Relationship Id="rId19" Type="http://schemas.openxmlformats.org/officeDocument/2006/relationships/image" Target="../media/image68.png"/><Relationship Id="rId4" Type="http://schemas.openxmlformats.org/officeDocument/2006/relationships/image" Target="../media/image21.jpg"/><Relationship Id="rId9" Type="http://schemas.openxmlformats.org/officeDocument/2006/relationships/image" Target="../media/image59.png"/><Relationship Id="rId14" Type="http://schemas.openxmlformats.org/officeDocument/2006/relationships/image" Target="../media/image62.jpg"/><Relationship Id="rId22" Type="http://schemas.openxmlformats.org/officeDocument/2006/relationships/image" Target="../media/image71.jpg"/><Relationship Id="rId27" Type="http://schemas.openxmlformats.org/officeDocument/2006/relationships/image" Target="../media/image77.jpg"/></Relationships>
</file>

<file path=ppt/slides/_rels/slide4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jpg"/><Relationship Id="rId26" Type="http://schemas.openxmlformats.org/officeDocument/2006/relationships/image" Target="../media/image77.jpg"/><Relationship Id="rId3" Type="http://schemas.openxmlformats.org/officeDocument/2006/relationships/image" Target="../media/image20.jpg"/><Relationship Id="rId21" Type="http://schemas.openxmlformats.org/officeDocument/2006/relationships/image" Target="../media/image72.jp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jpg"/><Relationship Id="rId2" Type="http://schemas.openxmlformats.org/officeDocument/2006/relationships/image" Target="../media/image19.jpg"/><Relationship Id="rId16" Type="http://schemas.openxmlformats.org/officeDocument/2006/relationships/image" Target="../media/image67.png"/><Relationship Id="rId20" Type="http://schemas.openxmlformats.org/officeDocument/2006/relationships/image" Target="../media/image71.jp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62.jpg"/><Relationship Id="rId24" Type="http://schemas.openxmlformats.org/officeDocument/2006/relationships/image" Target="../media/image75.png"/><Relationship Id="rId5" Type="http://schemas.openxmlformats.org/officeDocument/2006/relationships/image" Target="../media/image22.jpg"/><Relationship Id="rId15" Type="http://schemas.openxmlformats.org/officeDocument/2006/relationships/image" Target="../media/image66.jpg"/><Relationship Id="rId23" Type="http://schemas.openxmlformats.org/officeDocument/2006/relationships/image" Target="../media/image85.png"/><Relationship Id="rId28" Type="http://schemas.openxmlformats.org/officeDocument/2006/relationships/image" Target="../media/image84.png"/><Relationship Id="rId10" Type="http://schemas.openxmlformats.org/officeDocument/2006/relationships/image" Target="../media/image61.jpg"/><Relationship Id="rId19" Type="http://schemas.openxmlformats.org/officeDocument/2006/relationships/image" Target="../media/image70.jpg"/><Relationship Id="rId4" Type="http://schemas.openxmlformats.org/officeDocument/2006/relationships/image" Target="../media/image21.jpg"/><Relationship Id="rId9" Type="http://schemas.openxmlformats.org/officeDocument/2006/relationships/image" Target="../media/image60.jpg"/><Relationship Id="rId14" Type="http://schemas.openxmlformats.org/officeDocument/2006/relationships/image" Target="../media/image65.jpg"/><Relationship Id="rId22" Type="http://schemas.openxmlformats.org/officeDocument/2006/relationships/image" Target="../media/image73.jpg"/><Relationship Id="rId27" Type="http://schemas.openxmlformats.org/officeDocument/2006/relationships/image" Target="../media/image78.png"/><Relationship Id="rId30"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jpg"/><Relationship Id="rId26" Type="http://schemas.openxmlformats.org/officeDocument/2006/relationships/image" Target="../media/image77.jpg"/><Relationship Id="rId3" Type="http://schemas.openxmlformats.org/officeDocument/2006/relationships/image" Target="../media/image20.jpg"/><Relationship Id="rId21" Type="http://schemas.openxmlformats.org/officeDocument/2006/relationships/image" Target="../media/image72.jp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jpg"/><Relationship Id="rId2" Type="http://schemas.openxmlformats.org/officeDocument/2006/relationships/image" Target="../media/image19.jpg"/><Relationship Id="rId16" Type="http://schemas.openxmlformats.org/officeDocument/2006/relationships/image" Target="../media/image67.png"/><Relationship Id="rId20" Type="http://schemas.openxmlformats.org/officeDocument/2006/relationships/image" Target="../media/image71.jpg"/><Relationship Id="rId29"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62.jpg"/><Relationship Id="rId24" Type="http://schemas.openxmlformats.org/officeDocument/2006/relationships/image" Target="../media/image75.png"/><Relationship Id="rId5" Type="http://schemas.openxmlformats.org/officeDocument/2006/relationships/image" Target="../media/image22.jpg"/><Relationship Id="rId15" Type="http://schemas.openxmlformats.org/officeDocument/2006/relationships/image" Target="../media/image66.jpg"/><Relationship Id="rId23" Type="http://schemas.openxmlformats.org/officeDocument/2006/relationships/image" Target="../media/image85.png"/><Relationship Id="rId28" Type="http://schemas.openxmlformats.org/officeDocument/2006/relationships/image" Target="../media/image84.png"/><Relationship Id="rId10" Type="http://schemas.openxmlformats.org/officeDocument/2006/relationships/image" Target="../media/image61.jpg"/><Relationship Id="rId19" Type="http://schemas.openxmlformats.org/officeDocument/2006/relationships/image" Target="../media/image70.jpg"/><Relationship Id="rId4" Type="http://schemas.openxmlformats.org/officeDocument/2006/relationships/image" Target="../media/image21.jpg"/><Relationship Id="rId9" Type="http://schemas.openxmlformats.org/officeDocument/2006/relationships/image" Target="../media/image60.jpg"/><Relationship Id="rId14" Type="http://schemas.openxmlformats.org/officeDocument/2006/relationships/image" Target="../media/image65.jpg"/><Relationship Id="rId22" Type="http://schemas.openxmlformats.org/officeDocument/2006/relationships/image" Target="../media/image73.jpg"/><Relationship Id="rId27"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proceedings.mlr.press/v28/pascanu13.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rxiv.org/abs/1802.05365" TargetMode="Externa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microsoft.com/office/2018/10/relationships/comments" Target="../comments/modernComment_6F4_D05338A.xml"/><Relationship Id="rId1" Type="http://schemas.openxmlformats.org/officeDocument/2006/relationships/slideLayout" Target="../slideLayouts/slideLayout2.xml"/><Relationship Id="rId5" Type="http://schemas.openxmlformats.org/officeDocument/2006/relationships/hyperlink" Target="https://arxiv.org/abs/1802.05365" TargetMode="Externa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microsoft.com/office/2018/10/relationships/comments" Target="../comments/modernComment_6ED_F8AB14D1.xml"/><Relationship Id="rId1" Type="http://schemas.openxmlformats.org/officeDocument/2006/relationships/slideLayout" Target="../slideLayouts/slideLayout2.xml"/><Relationship Id="rId4" Type="http://schemas.openxmlformats.org/officeDocument/2006/relationships/hyperlink" Target="https://arxiv.org/abs/1802.0536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microsoft.com/office/2018/10/relationships/comments" Target="../comments/modernComment_6F2_172448C6.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rxiv.org/abs/1802.05365"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a:xfrm>
            <a:off x="427505" y="1960285"/>
            <a:ext cx="8713450" cy="544124"/>
          </a:xfrm>
        </p:spPr>
        <p:txBody>
          <a:bodyPr>
            <a:normAutofit fontScale="90000"/>
          </a:bodyPr>
          <a:lstStyle/>
          <a:p>
            <a:r>
              <a:rPr lang="en" dirty="0"/>
              <a:t>Recurrent Neural Language Models </a:t>
            </a:r>
            <a:endParaRPr lang="en-US" dirty="0"/>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lIns="91440" tIns="45720" rIns="91440" bIns="45720" anchor="t">
            <a:spAutoFit/>
          </a:bodyPr>
          <a:lstStyle/>
          <a:p>
            <a:pPr algn="ctr"/>
            <a:r>
              <a:rPr lang="en-US">
                <a:solidFill>
                  <a:schemeClr val="bg1"/>
                </a:solidFill>
                <a:latin typeface="Consolas"/>
                <a:ea typeface="Tahoma"/>
                <a:cs typeface="Consolas" panose="020B0609020204030204" pitchFamily="49" charset="0"/>
              </a:rPr>
              <a:t>https://self-supervised.cs.jhu.edu/sp2025/</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5A6E-CFFE-58DC-DAA6-21C7F28A9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F31D8-750F-DA34-1E1F-361E88AEAA5A}"/>
              </a:ext>
            </a:extLst>
          </p:cNvPr>
          <p:cNvSpPr>
            <a:spLocks noGrp="1"/>
          </p:cNvSpPr>
          <p:nvPr>
            <p:ph type="title"/>
          </p:nvPr>
        </p:nvSpPr>
        <p:spPr/>
        <p:txBody>
          <a:bodyPr>
            <a:normAutofit/>
          </a:bodyPr>
          <a:lstStyle/>
          <a:p>
            <a:r>
              <a:rPr lang="en-US" dirty="0">
                <a:latin typeface="Corbel" panose="020B0503020204020204" pitchFamily="34" charset="0"/>
              </a:rPr>
              <a:t>LMs w/ Recurrent Neural Nets</a:t>
            </a:r>
            <a:endParaRPr lang="en-US" dirty="0"/>
          </a:p>
        </p:txBody>
      </p:sp>
      <p:sp>
        <p:nvSpPr>
          <p:cNvPr id="10" name="Text Placeholder 9">
            <a:extLst>
              <a:ext uri="{FF2B5EF4-FFF2-40B4-BE49-F238E27FC236}">
                <a16:creationId xmlns:a16="http://schemas.microsoft.com/office/drawing/2014/main" id="{B7CD3DBE-2D43-EAA0-085D-D9B1B9F8AD1F}"/>
              </a:ext>
            </a:extLst>
          </p:cNvPr>
          <p:cNvSpPr>
            <a:spLocks noGrp="1"/>
          </p:cNvSpPr>
          <p:nvPr>
            <p:ph type="body" sz="quarter" idx="16"/>
          </p:nvPr>
        </p:nvSpPr>
        <p:spPr/>
        <p:txBody>
          <a:bodyPr/>
          <a:lstStyle/>
          <a:p>
            <a:endParaRPr lang="en-US" sz="1600" dirty="0"/>
          </a:p>
          <a:p>
            <a:endParaRPr lang="en-US" dirty="0"/>
          </a:p>
          <a:p>
            <a:endParaRPr lang="en-US" sz="1600" dirty="0"/>
          </a:p>
          <a:p>
            <a:endParaRPr lang="en-US" dirty="0"/>
          </a:p>
          <a:p>
            <a:endParaRPr lang="en-US" sz="1600" dirty="0"/>
          </a:p>
          <a:p>
            <a:pPr marL="0" indent="0">
              <a:buNone/>
            </a:pPr>
            <a:endParaRPr lang="en-US" dirty="0"/>
          </a:p>
          <a:p>
            <a:r>
              <a:rPr lang="en-US" sz="1600" dirty="0"/>
              <a:t>We feed the </a:t>
            </a:r>
            <a:r>
              <a:rPr lang="en-US" sz="1600" dirty="0">
                <a:solidFill>
                  <a:srgbClr val="C00000"/>
                </a:solidFill>
              </a:rPr>
              <a:t>words one at a time</a:t>
            </a:r>
            <a:r>
              <a:rPr lang="en-US" sz="1600" dirty="0"/>
              <a:t> to the RNN. </a:t>
            </a:r>
          </a:p>
          <a:p>
            <a:r>
              <a:rPr lang="en-US" sz="1600" dirty="0"/>
              <a:t>A </a:t>
            </a:r>
            <a:r>
              <a:rPr lang="en-US" sz="1600" dirty="0">
                <a:solidFill>
                  <a:srgbClr val="C00000"/>
                </a:solidFill>
              </a:rPr>
              <a:t>predictive head</a:t>
            </a:r>
            <a:r>
              <a:rPr lang="en-US" sz="1600" dirty="0"/>
              <a:t> uses the latest embedding vector to produce a </a:t>
            </a:r>
            <a:r>
              <a:rPr lang="en-US" sz="1600" dirty="0">
                <a:solidFill>
                  <a:srgbClr val="C00000"/>
                </a:solidFill>
              </a:rPr>
              <a:t>probability over the vocabulary</a:t>
            </a:r>
            <a:r>
              <a:rPr lang="en-US" sz="1600" dirty="0"/>
              <a:t>. </a:t>
            </a:r>
          </a:p>
          <a:p>
            <a:endParaRPr lang="en-US" sz="1600" dirty="0"/>
          </a:p>
          <a:p>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6A0A48-1925-480F-B97E-F44F275BF2A1}"/>
                  </a:ext>
                </a:extLst>
              </p:cNvPr>
              <p:cNvSpPr txBox="1">
                <a:spLocks/>
              </p:cNvSpPr>
              <p:nvPr/>
            </p:nvSpPr>
            <p:spPr>
              <a:xfrm>
                <a:off x="4486015" y="1427544"/>
                <a:ext cx="4141426"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tx1"/>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tx1"/>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3600" dirty="0"/>
                  <a:t>   </a:t>
                </a:r>
                <a:r>
                  <a:rPr lang="en-US" sz="3600" b="1" dirty="0"/>
                  <a:t>P</a:t>
                </a:r>
                <a:r>
                  <a:rPr lang="en-US" sz="3600" dirty="0"/>
                  <a:t>(</a:t>
                </a:r>
                <a14:m>
                  <m:oMath xmlns:m="http://schemas.openxmlformats.org/officeDocument/2006/math">
                    <m:sSub>
                      <m:sSubPr>
                        <m:ctrlPr>
                          <a:rPr lang="en-US" sz="3600" i="1" smtClean="0">
                            <a:latin typeface="Cambria Math" panose="02040503050406030204" pitchFamily="18" charset="0"/>
                          </a:rPr>
                        </m:ctrlPr>
                      </m:sSubPr>
                      <m:e>
                        <m:r>
                          <a:rPr lang="en-US" sz="3600" i="1" smtClean="0">
                            <a:latin typeface="Cambria Math" panose="02040503050406030204" pitchFamily="18" charset="0"/>
                          </a:rPr>
                          <m:t>𝑋</m:t>
                        </m:r>
                      </m:e>
                      <m:sub>
                        <m:r>
                          <a:rPr lang="en-US" sz="3600" i="1" smtClean="0">
                            <a:latin typeface="Cambria Math" panose="02040503050406030204" pitchFamily="18" charset="0"/>
                          </a:rPr>
                          <m:t>𝑡</m:t>
                        </m:r>
                      </m:sub>
                    </m:sSub>
                  </m:oMath>
                </a14:m>
                <a:r>
                  <a:rPr lang="en-US" sz="3600" dirty="0"/>
                  <a:t>| </a:t>
                </a:r>
                <a14:m>
                  <m:oMath xmlns:m="http://schemas.openxmlformats.org/officeDocument/2006/math">
                    <m:sSub>
                      <m:sSubPr>
                        <m:ctrlPr>
                          <a:rPr lang="en-US" sz="3600" i="1" smtClean="0">
                            <a:latin typeface="Cambria Math" panose="02040503050406030204" pitchFamily="18" charset="0"/>
                          </a:rPr>
                        </m:ctrlPr>
                      </m:sSubPr>
                      <m:e>
                        <m:r>
                          <a:rPr lang="en-US" sz="3600" i="1" smtClean="0">
                            <a:latin typeface="Cambria Math" panose="02040503050406030204" pitchFamily="18" charset="0"/>
                          </a:rPr>
                          <m:t>𝑋</m:t>
                        </m:r>
                      </m:e>
                      <m:sub>
                        <m:r>
                          <a:rPr lang="en-US" sz="3600" i="1" smtClean="0">
                            <a:latin typeface="Cambria Math" panose="02040503050406030204" pitchFamily="18" charset="0"/>
                          </a:rPr>
                          <m:t>1</m:t>
                        </m:r>
                      </m:sub>
                    </m:sSub>
                  </m:oMath>
                </a14:m>
                <a:r>
                  <a:rPr lang="en-US" sz="3600" dirty="0"/>
                  <a:t>, </a:t>
                </a:r>
                <a14:m>
                  <m:oMath xmlns:m="http://schemas.openxmlformats.org/officeDocument/2006/math">
                    <m:r>
                      <a:rPr lang="en-US" sz="3600" i="1" smtClean="0">
                        <a:latin typeface="Cambria Math" panose="02040503050406030204" pitchFamily="18" charset="0"/>
                      </a:rPr>
                      <m:t>…</m:t>
                    </m:r>
                  </m:oMath>
                </a14:m>
                <a:r>
                  <a:rPr lang="en-US" sz="3600" dirty="0"/>
                  <a:t>, </a:t>
                </a:r>
                <a14:m>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𝑋</m:t>
                        </m:r>
                      </m:e>
                      <m:sub>
                        <m:r>
                          <a:rPr lang="en-US" sz="3600" i="1" smtClean="0">
                            <a:latin typeface="Cambria Math" panose="02040503050406030204" pitchFamily="18" charset="0"/>
                          </a:rPr>
                          <m:t>𝑡</m:t>
                        </m:r>
                        <m:r>
                          <a:rPr lang="en-US" sz="3600" i="1" smtClean="0">
                            <a:latin typeface="Cambria Math" panose="02040503050406030204" pitchFamily="18" charset="0"/>
                          </a:rPr>
                          <m:t>−1</m:t>
                        </m:r>
                      </m:sub>
                    </m:sSub>
                  </m:oMath>
                </a14:m>
                <a:r>
                  <a:rPr lang="en-US" sz="3600" dirty="0"/>
                  <a:t>)</a:t>
                </a:r>
              </a:p>
            </p:txBody>
          </p:sp>
        </mc:Choice>
        <mc:Fallback xmlns="">
          <p:sp>
            <p:nvSpPr>
              <p:cNvPr id="3" name="Content Placeholder 2">
                <a:extLst>
                  <a:ext uri="{FF2B5EF4-FFF2-40B4-BE49-F238E27FC236}">
                    <a16:creationId xmlns:a16="http://schemas.microsoft.com/office/drawing/2014/main" id="{1F6A0A48-1925-480F-B97E-F44F275BF2A1}"/>
                  </a:ext>
                </a:extLst>
              </p:cNvPr>
              <p:cNvSpPr txBox="1">
                <a:spLocks noRot="1" noChangeAspect="1" noMove="1" noResize="1" noEditPoints="1" noAdjustHandles="1" noChangeArrowheads="1" noChangeShapeType="1" noTextEdit="1"/>
              </p:cNvSpPr>
              <p:nvPr/>
            </p:nvSpPr>
            <p:spPr>
              <a:xfrm>
                <a:off x="4486015" y="1427544"/>
                <a:ext cx="4141426" cy="869387"/>
              </a:xfrm>
              <a:prstGeom prst="rect">
                <a:avLst/>
              </a:prstGeom>
              <a:blipFill>
                <a:blip r:embed="rId2"/>
                <a:stretch>
                  <a:fillRect t="-1449" r="-306" b="-11594"/>
                </a:stretch>
              </a:blipFill>
              <a:ln>
                <a:noFill/>
              </a:ln>
            </p:spPr>
            <p:txBody>
              <a:bodyPr/>
              <a:lstStyle/>
              <a:p>
                <a:r>
                  <a:rPr lang="en-US">
                    <a:noFill/>
                  </a:rPr>
                  <a:t> </a:t>
                </a:r>
              </a:p>
            </p:txBody>
          </p:sp>
        </mc:Fallback>
      </mc:AlternateContent>
      <p:sp>
        <p:nvSpPr>
          <p:cNvPr id="4" name="Left Brace 3">
            <a:extLst>
              <a:ext uri="{FF2B5EF4-FFF2-40B4-BE49-F238E27FC236}">
                <a16:creationId xmlns:a16="http://schemas.microsoft.com/office/drawing/2014/main" id="{F6761989-20E2-1776-7A4F-0AB46936B585}"/>
              </a:ext>
            </a:extLst>
          </p:cNvPr>
          <p:cNvSpPr/>
          <p:nvPr/>
        </p:nvSpPr>
        <p:spPr>
          <a:xfrm rot="16200000">
            <a:off x="7037481" y="1118047"/>
            <a:ext cx="181836" cy="223182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Left Brace 5">
            <a:extLst>
              <a:ext uri="{FF2B5EF4-FFF2-40B4-BE49-F238E27FC236}">
                <a16:creationId xmlns:a16="http://schemas.microsoft.com/office/drawing/2014/main" id="{6387789B-DBAB-1058-0AFA-6B156B2774CF}"/>
              </a:ext>
            </a:extLst>
          </p:cNvPr>
          <p:cNvSpPr/>
          <p:nvPr/>
        </p:nvSpPr>
        <p:spPr>
          <a:xfrm rot="16200000">
            <a:off x="5474717" y="1905664"/>
            <a:ext cx="181835" cy="656591"/>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7" name="Rectangle 6">
            <a:extLst>
              <a:ext uri="{FF2B5EF4-FFF2-40B4-BE49-F238E27FC236}">
                <a16:creationId xmlns:a16="http://schemas.microsoft.com/office/drawing/2014/main" id="{33C88414-915E-F1FC-F2AC-0929DFE51085}"/>
              </a:ext>
            </a:extLst>
          </p:cNvPr>
          <p:cNvSpPr/>
          <p:nvPr/>
        </p:nvSpPr>
        <p:spPr>
          <a:xfrm>
            <a:off x="6805813" y="2324031"/>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8" name="Rectangle 7">
            <a:extLst>
              <a:ext uri="{FF2B5EF4-FFF2-40B4-BE49-F238E27FC236}">
                <a16:creationId xmlns:a16="http://schemas.microsoft.com/office/drawing/2014/main" id="{8AACC806-E05C-DD02-D6B3-7B42C86A8888}"/>
              </a:ext>
            </a:extLst>
          </p:cNvPr>
          <p:cNvSpPr/>
          <p:nvPr/>
        </p:nvSpPr>
        <p:spPr>
          <a:xfrm>
            <a:off x="5100602" y="2324031"/>
            <a:ext cx="930063" cy="307777"/>
          </a:xfrm>
          <a:prstGeom prst="rect">
            <a:avLst/>
          </a:prstGeom>
        </p:spPr>
        <p:txBody>
          <a:bodyPr wrap="none">
            <a:spAutoFit/>
          </a:bodyPr>
          <a:lstStyle/>
          <a:p>
            <a:r>
              <a:rPr lang="en-US" dirty="0">
                <a:solidFill>
                  <a:srgbClr val="255ED3"/>
                </a:solidFill>
                <a:latin typeface="Corbel" panose="020B0503020204020204" pitchFamily="34" charset="0"/>
              </a:rPr>
              <a:t>next word</a:t>
            </a:r>
          </a:p>
        </p:txBody>
      </p:sp>
      <p:pic>
        <p:nvPicPr>
          <p:cNvPr id="12" name="Picture 11">
            <a:extLst>
              <a:ext uri="{FF2B5EF4-FFF2-40B4-BE49-F238E27FC236}">
                <a16:creationId xmlns:a16="http://schemas.microsoft.com/office/drawing/2014/main" id="{7A7BE12B-68F5-CCFC-6D71-4C0A03DF78A8}"/>
              </a:ext>
            </a:extLst>
          </p:cNvPr>
          <p:cNvPicPr>
            <a:picLocks noChangeAspect="1"/>
          </p:cNvPicPr>
          <p:nvPr/>
        </p:nvPicPr>
        <p:blipFill rotWithShape="1">
          <a:blip r:embed="rId3"/>
          <a:srcRect l="35302" b="16814"/>
          <a:stretch/>
        </p:blipFill>
        <p:spPr>
          <a:xfrm>
            <a:off x="939569" y="1095177"/>
            <a:ext cx="3705092" cy="1710099"/>
          </a:xfrm>
          <a:prstGeom prst="rect">
            <a:avLst/>
          </a:prstGeom>
        </p:spPr>
      </p:pic>
    </p:spTree>
    <p:extLst>
      <p:ext uri="{BB962C8B-B14F-4D97-AF65-F5344CB8AC3E}">
        <p14:creationId xmlns:p14="http://schemas.microsoft.com/office/powerpoint/2010/main" val="304821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4F51-FB8B-77CC-9BA5-8437DF7123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F17914-7FCA-6B57-383B-E665A92449E0}"/>
              </a:ext>
            </a:extLst>
          </p:cNvPr>
          <p:cNvSpPr>
            <a:spLocks noGrp="1"/>
          </p:cNvSpPr>
          <p:nvPr>
            <p:ph type="body" sz="quarter" idx="16"/>
          </p:nvPr>
        </p:nvSpPr>
        <p:spPr/>
        <p:txBody>
          <a:bodyPr/>
          <a:lstStyle/>
          <a:p>
            <a:endParaRPr lang="en-US"/>
          </a:p>
        </p:txBody>
      </p:sp>
      <p:sp>
        <p:nvSpPr>
          <p:cNvPr id="4" name="object 4">
            <a:extLst>
              <a:ext uri="{FF2B5EF4-FFF2-40B4-BE49-F238E27FC236}">
                <a16:creationId xmlns:a16="http://schemas.microsoft.com/office/drawing/2014/main" id="{0718189F-2A22-1CC2-015E-D7149DB5AA01}"/>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5" name="object 5">
            <a:extLst>
              <a:ext uri="{FF2B5EF4-FFF2-40B4-BE49-F238E27FC236}">
                <a16:creationId xmlns:a16="http://schemas.microsoft.com/office/drawing/2014/main" id="{C5F8B1C0-F851-84EB-AF92-059B6C52368C}"/>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6" name="object 6">
            <a:extLst>
              <a:ext uri="{FF2B5EF4-FFF2-40B4-BE49-F238E27FC236}">
                <a16:creationId xmlns:a16="http://schemas.microsoft.com/office/drawing/2014/main" id="{0E06D4F1-908A-1B58-FE4D-075359E20957}"/>
              </a:ext>
            </a:extLst>
          </p:cNvPr>
          <p:cNvGrpSpPr/>
          <p:nvPr/>
        </p:nvGrpSpPr>
        <p:grpSpPr>
          <a:xfrm>
            <a:off x="1742227" y="2431485"/>
            <a:ext cx="2681288" cy="1552575"/>
            <a:chOff x="2322969" y="3241980"/>
            <a:chExt cx="3575050" cy="2070100"/>
          </a:xfrm>
        </p:grpSpPr>
        <p:sp>
          <p:nvSpPr>
            <p:cNvPr id="7" name="object 7">
              <a:extLst>
                <a:ext uri="{FF2B5EF4-FFF2-40B4-BE49-F238E27FC236}">
                  <a16:creationId xmlns:a16="http://schemas.microsoft.com/office/drawing/2014/main" id="{F650393A-7BE5-8F64-0ED0-76B8FE2486E2}"/>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8" name="object 8">
              <a:extLst>
                <a:ext uri="{FF2B5EF4-FFF2-40B4-BE49-F238E27FC236}">
                  <a16:creationId xmlns:a16="http://schemas.microsoft.com/office/drawing/2014/main" id="{FCF30044-6256-91A4-A784-F12D59F8BB1A}"/>
                </a:ext>
              </a:extLst>
            </p:cNvPr>
            <p:cNvPicPr/>
            <p:nvPr/>
          </p:nvPicPr>
          <p:blipFill>
            <a:blip r:embed="rId2" cstate="print"/>
            <a:stretch>
              <a:fillRect/>
            </a:stretch>
          </p:blipFill>
          <p:spPr>
            <a:xfrm>
              <a:off x="2385762" y="4327980"/>
              <a:ext cx="222250" cy="222250"/>
            </a:xfrm>
            <a:prstGeom prst="rect">
              <a:avLst/>
            </a:prstGeom>
          </p:spPr>
        </p:pic>
        <p:pic>
          <p:nvPicPr>
            <p:cNvPr id="9" name="object 9">
              <a:extLst>
                <a:ext uri="{FF2B5EF4-FFF2-40B4-BE49-F238E27FC236}">
                  <a16:creationId xmlns:a16="http://schemas.microsoft.com/office/drawing/2014/main" id="{EF8604A2-BAE3-BE47-7438-7D1A5B2F2061}"/>
                </a:ext>
              </a:extLst>
            </p:cNvPr>
            <p:cNvPicPr/>
            <p:nvPr/>
          </p:nvPicPr>
          <p:blipFill>
            <a:blip r:embed="rId3" cstate="print"/>
            <a:stretch>
              <a:fillRect/>
            </a:stretch>
          </p:blipFill>
          <p:spPr>
            <a:xfrm>
              <a:off x="2385762" y="4081721"/>
              <a:ext cx="222250" cy="222250"/>
            </a:xfrm>
            <a:prstGeom prst="rect">
              <a:avLst/>
            </a:prstGeom>
          </p:spPr>
        </p:pic>
        <p:pic>
          <p:nvPicPr>
            <p:cNvPr id="10" name="object 10">
              <a:extLst>
                <a:ext uri="{FF2B5EF4-FFF2-40B4-BE49-F238E27FC236}">
                  <a16:creationId xmlns:a16="http://schemas.microsoft.com/office/drawing/2014/main" id="{65806804-0640-BFB6-6B68-493C7C138C60}"/>
                </a:ext>
              </a:extLst>
            </p:cNvPr>
            <p:cNvPicPr/>
            <p:nvPr/>
          </p:nvPicPr>
          <p:blipFill>
            <a:blip r:embed="rId3" cstate="print"/>
            <a:stretch>
              <a:fillRect/>
            </a:stretch>
          </p:blipFill>
          <p:spPr>
            <a:xfrm>
              <a:off x="2385762" y="3835462"/>
              <a:ext cx="222250" cy="222250"/>
            </a:xfrm>
            <a:prstGeom prst="rect">
              <a:avLst/>
            </a:prstGeom>
          </p:spPr>
        </p:pic>
        <p:pic>
          <p:nvPicPr>
            <p:cNvPr id="11" name="object 11">
              <a:extLst>
                <a:ext uri="{FF2B5EF4-FFF2-40B4-BE49-F238E27FC236}">
                  <a16:creationId xmlns:a16="http://schemas.microsoft.com/office/drawing/2014/main" id="{8DD81243-2314-3CA2-7590-D9329F4DB7B9}"/>
                </a:ext>
              </a:extLst>
            </p:cNvPr>
            <p:cNvPicPr/>
            <p:nvPr/>
          </p:nvPicPr>
          <p:blipFill>
            <a:blip r:embed="rId3" cstate="print"/>
            <a:stretch>
              <a:fillRect/>
            </a:stretch>
          </p:blipFill>
          <p:spPr>
            <a:xfrm>
              <a:off x="2385762" y="3583593"/>
              <a:ext cx="222250" cy="222250"/>
            </a:xfrm>
            <a:prstGeom prst="rect">
              <a:avLst/>
            </a:prstGeom>
          </p:spPr>
        </p:pic>
        <p:pic>
          <p:nvPicPr>
            <p:cNvPr id="12" name="object 12">
              <a:extLst>
                <a:ext uri="{FF2B5EF4-FFF2-40B4-BE49-F238E27FC236}">
                  <a16:creationId xmlns:a16="http://schemas.microsoft.com/office/drawing/2014/main" id="{A7BF198A-0D5D-6742-16BC-9959A346385A}"/>
                </a:ext>
              </a:extLst>
            </p:cNvPr>
            <p:cNvPicPr/>
            <p:nvPr/>
          </p:nvPicPr>
          <p:blipFill>
            <a:blip r:embed="rId3" cstate="print"/>
            <a:stretch>
              <a:fillRect/>
            </a:stretch>
          </p:blipFill>
          <p:spPr>
            <a:xfrm>
              <a:off x="2388045" y="3325597"/>
              <a:ext cx="222250" cy="222250"/>
            </a:xfrm>
            <a:prstGeom prst="rect">
              <a:avLst/>
            </a:prstGeom>
          </p:spPr>
        </p:pic>
        <p:sp>
          <p:nvSpPr>
            <p:cNvPr id="13" name="object 13">
              <a:extLst>
                <a:ext uri="{FF2B5EF4-FFF2-40B4-BE49-F238E27FC236}">
                  <a16:creationId xmlns:a16="http://schemas.microsoft.com/office/drawing/2014/main" id="{800424F9-7F22-BEAB-DC59-D0E2194CEB62}"/>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4" name="object 14">
              <a:extLst>
                <a:ext uri="{FF2B5EF4-FFF2-40B4-BE49-F238E27FC236}">
                  <a16:creationId xmlns:a16="http://schemas.microsoft.com/office/drawing/2014/main" id="{1979B3DC-7E83-8815-14A8-5BCC6452B3B9}"/>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5" name="object 15">
              <a:extLst>
                <a:ext uri="{FF2B5EF4-FFF2-40B4-BE49-F238E27FC236}">
                  <a16:creationId xmlns:a16="http://schemas.microsoft.com/office/drawing/2014/main" id="{230F0FC1-2895-50CF-8612-103B4DA2235D}"/>
                </a:ext>
              </a:extLst>
            </p:cNvPr>
            <p:cNvPicPr/>
            <p:nvPr/>
          </p:nvPicPr>
          <p:blipFill>
            <a:blip r:embed="rId2" cstate="print"/>
            <a:stretch>
              <a:fillRect/>
            </a:stretch>
          </p:blipFill>
          <p:spPr>
            <a:xfrm>
              <a:off x="3467922" y="4327980"/>
              <a:ext cx="222250" cy="222250"/>
            </a:xfrm>
            <a:prstGeom prst="rect">
              <a:avLst/>
            </a:prstGeom>
          </p:spPr>
        </p:pic>
        <p:pic>
          <p:nvPicPr>
            <p:cNvPr id="16" name="object 16">
              <a:extLst>
                <a:ext uri="{FF2B5EF4-FFF2-40B4-BE49-F238E27FC236}">
                  <a16:creationId xmlns:a16="http://schemas.microsoft.com/office/drawing/2014/main" id="{059370BB-0A6E-E82E-2BC8-EA80C0EB5986}"/>
                </a:ext>
              </a:extLst>
            </p:cNvPr>
            <p:cNvPicPr/>
            <p:nvPr/>
          </p:nvPicPr>
          <p:blipFill>
            <a:blip r:embed="rId3" cstate="print"/>
            <a:stretch>
              <a:fillRect/>
            </a:stretch>
          </p:blipFill>
          <p:spPr>
            <a:xfrm>
              <a:off x="3467922" y="4081721"/>
              <a:ext cx="222250" cy="222250"/>
            </a:xfrm>
            <a:prstGeom prst="rect">
              <a:avLst/>
            </a:prstGeom>
          </p:spPr>
        </p:pic>
        <p:pic>
          <p:nvPicPr>
            <p:cNvPr id="17" name="object 17">
              <a:extLst>
                <a:ext uri="{FF2B5EF4-FFF2-40B4-BE49-F238E27FC236}">
                  <a16:creationId xmlns:a16="http://schemas.microsoft.com/office/drawing/2014/main" id="{E28E993D-7757-DD12-80BC-1B5817277384}"/>
                </a:ext>
              </a:extLst>
            </p:cNvPr>
            <p:cNvPicPr/>
            <p:nvPr/>
          </p:nvPicPr>
          <p:blipFill>
            <a:blip r:embed="rId3" cstate="print"/>
            <a:stretch>
              <a:fillRect/>
            </a:stretch>
          </p:blipFill>
          <p:spPr>
            <a:xfrm>
              <a:off x="3467922" y="3835462"/>
              <a:ext cx="222250" cy="222250"/>
            </a:xfrm>
            <a:prstGeom prst="rect">
              <a:avLst/>
            </a:prstGeom>
          </p:spPr>
        </p:pic>
        <p:pic>
          <p:nvPicPr>
            <p:cNvPr id="18" name="object 18">
              <a:extLst>
                <a:ext uri="{FF2B5EF4-FFF2-40B4-BE49-F238E27FC236}">
                  <a16:creationId xmlns:a16="http://schemas.microsoft.com/office/drawing/2014/main" id="{F2017825-57AE-8566-4735-B10AE7C20D64}"/>
                </a:ext>
              </a:extLst>
            </p:cNvPr>
            <p:cNvPicPr/>
            <p:nvPr/>
          </p:nvPicPr>
          <p:blipFill>
            <a:blip r:embed="rId3" cstate="print"/>
            <a:stretch>
              <a:fillRect/>
            </a:stretch>
          </p:blipFill>
          <p:spPr>
            <a:xfrm>
              <a:off x="3467922" y="3583593"/>
              <a:ext cx="222250" cy="222250"/>
            </a:xfrm>
            <a:prstGeom prst="rect">
              <a:avLst/>
            </a:prstGeom>
          </p:spPr>
        </p:pic>
        <p:pic>
          <p:nvPicPr>
            <p:cNvPr id="19" name="object 19">
              <a:extLst>
                <a:ext uri="{FF2B5EF4-FFF2-40B4-BE49-F238E27FC236}">
                  <a16:creationId xmlns:a16="http://schemas.microsoft.com/office/drawing/2014/main" id="{C4555201-029E-8265-B3C6-847F23346F89}"/>
                </a:ext>
              </a:extLst>
            </p:cNvPr>
            <p:cNvPicPr/>
            <p:nvPr/>
          </p:nvPicPr>
          <p:blipFill>
            <a:blip r:embed="rId4" cstate="print"/>
            <a:stretch>
              <a:fillRect/>
            </a:stretch>
          </p:blipFill>
          <p:spPr>
            <a:xfrm>
              <a:off x="3470207" y="3325597"/>
              <a:ext cx="222250" cy="222250"/>
            </a:xfrm>
            <a:prstGeom prst="rect">
              <a:avLst/>
            </a:prstGeom>
          </p:spPr>
        </p:pic>
        <p:sp>
          <p:nvSpPr>
            <p:cNvPr id="20" name="object 20">
              <a:extLst>
                <a:ext uri="{FF2B5EF4-FFF2-40B4-BE49-F238E27FC236}">
                  <a16:creationId xmlns:a16="http://schemas.microsoft.com/office/drawing/2014/main" id="{DD070C41-5D97-050B-4AAB-98C079ED2B40}"/>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1" name="object 21">
              <a:extLst>
                <a:ext uri="{FF2B5EF4-FFF2-40B4-BE49-F238E27FC236}">
                  <a16:creationId xmlns:a16="http://schemas.microsoft.com/office/drawing/2014/main" id="{7F6BCFC3-9A8A-6073-D0F4-B93376697981}"/>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2" name="object 22">
              <a:extLst>
                <a:ext uri="{FF2B5EF4-FFF2-40B4-BE49-F238E27FC236}">
                  <a16:creationId xmlns:a16="http://schemas.microsoft.com/office/drawing/2014/main" id="{94580517-5A6E-B636-66C5-AE5E357ED38A}"/>
                </a:ext>
              </a:extLst>
            </p:cNvPr>
            <p:cNvPicPr/>
            <p:nvPr/>
          </p:nvPicPr>
          <p:blipFill>
            <a:blip r:embed="rId5" cstate="print"/>
            <a:stretch>
              <a:fillRect/>
            </a:stretch>
          </p:blipFill>
          <p:spPr>
            <a:xfrm>
              <a:off x="4522682" y="4327980"/>
              <a:ext cx="222250" cy="222250"/>
            </a:xfrm>
            <a:prstGeom prst="rect">
              <a:avLst/>
            </a:prstGeom>
          </p:spPr>
        </p:pic>
        <p:pic>
          <p:nvPicPr>
            <p:cNvPr id="23" name="object 23">
              <a:extLst>
                <a:ext uri="{FF2B5EF4-FFF2-40B4-BE49-F238E27FC236}">
                  <a16:creationId xmlns:a16="http://schemas.microsoft.com/office/drawing/2014/main" id="{631FE129-035C-F110-B817-2ABA2C0DF045}"/>
                </a:ext>
              </a:extLst>
            </p:cNvPr>
            <p:cNvPicPr/>
            <p:nvPr/>
          </p:nvPicPr>
          <p:blipFill>
            <a:blip r:embed="rId4" cstate="print"/>
            <a:stretch>
              <a:fillRect/>
            </a:stretch>
          </p:blipFill>
          <p:spPr>
            <a:xfrm>
              <a:off x="4522682" y="4081721"/>
              <a:ext cx="222250" cy="222250"/>
            </a:xfrm>
            <a:prstGeom prst="rect">
              <a:avLst/>
            </a:prstGeom>
          </p:spPr>
        </p:pic>
        <p:pic>
          <p:nvPicPr>
            <p:cNvPr id="24" name="object 24">
              <a:extLst>
                <a:ext uri="{FF2B5EF4-FFF2-40B4-BE49-F238E27FC236}">
                  <a16:creationId xmlns:a16="http://schemas.microsoft.com/office/drawing/2014/main" id="{29122927-62C1-0F79-90A2-50B222AF7411}"/>
                </a:ext>
              </a:extLst>
            </p:cNvPr>
            <p:cNvPicPr/>
            <p:nvPr/>
          </p:nvPicPr>
          <p:blipFill>
            <a:blip r:embed="rId4" cstate="print"/>
            <a:stretch>
              <a:fillRect/>
            </a:stretch>
          </p:blipFill>
          <p:spPr>
            <a:xfrm>
              <a:off x="4522682" y="3835462"/>
              <a:ext cx="222250" cy="222250"/>
            </a:xfrm>
            <a:prstGeom prst="rect">
              <a:avLst/>
            </a:prstGeom>
          </p:spPr>
        </p:pic>
        <p:pic>
          <p:nvPicPr>
            <p:cNvPr id="25" name="object 25">
              <a:extLst>
                <a:ext uri="{FF2B5EF4-FFF2-40B4-BE49-F238E27FC236}">
                  <a16:creationId xmlns:a16="http://schemas.microsoft.com/office/drawing/2014/main" id="{9A216627-BE9A-473F-37D2-C70924A52D94}"/>
                </a:ext>
              </a:extLst>
            </p:cNvPr>
            <p:cNvPicPr/>
            <p:nvPr/>
          </p:nvPicPr>
          <p:blipFill>
            <a:blip r:embed="rId4" cstate="print"/>
            <a:stretch>
              <a:fillRect/>
            </a:stretch>
          </p:blipFill>
          <p:spPr>
            <a:xfrm>
              <a:off x="4522682" y="3583593"/>
              <a:ext cx="222250" cy="222250"/>
            </a:xfrm>
            <a:prstGeom prst="rect">
              <a:avLst/>
            </a:prstGeom>
          </p:spPr>
        </p:pic>
        <p:pic>
          <p:nvPicPr>
            <p:cNvPr id="26" name="object 26">
              <a:extLst>
                <a:ext uri="{FF2B5EF4-FFF2-40B4-BE49-F238E27FC236}">
                  <a16:creationId xmlns:a16="http://schemas.microsoft.com/office/drawing/2014/main" id="{D1EDD2DC-F59A-79E5-70EC-50EB36988071}"/>
                </a:ext>
              </a:extLst>
            </p:cNvPr>
            <p:cNvPicPr/>
            <p:nvPr/>
          </p:nvPicPr>
          <p:blipFill>
            <a:blip r:embed="rId3" cstate="print"/>
            <a:stretch>
              <a:fillRect/>
            </a:stretch>
          </p:blipFill>
          <p:spPr>
            <a:xfrm>
              <a:off x="4524965" y="3325597"/>
              <a:ext cx="222250" cy="222250"/>
            </a:xfrm>
            <a:prstGeom prst="rect">
              <a:avLst/>
            </a:prstGeom>
          </p:spPr>
        </p:pic>
        <p:sp>
          <p:nvSpPr>
            <p:cNvPr id="27" name="object 27">
              <a:extLst>
                <a:ext uri="{FF2B5EF4-FFF2-40B4-BE49-F238E27FC236}">
                  <a16:creationId xmlns:a16="http://schemas.microsoft.com/office/drawing/2014/main" id="{C09C8F02-4E18-9076-9AEC-07DC45F6504D}"/>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28" name="object 28">
              <a:extLst>
                <a:ext uri="{FF2B5EF4-FFF2-40B4-BE49-F238E27FC236}">
                  <a16:creationId xmlns:a16="http://schemas.microsoft.com/office/drawing/2014/main" id="{99FC71A3-0EF2-65A2-99C9-799741672A9C}"/>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9" name="object 29">
              <a:extLst>
                <a:ext uri="{FF2B5EF4-FFF2-40B4-BE49-F238E27FC236}">
                  <a16:creationId xmlns:a16="http://schemas.microsoft.com/office/drawing/2014/main" id="{32D223B9-2C6B-F144-47BD-5656AAE48932}"/>
                </a:ext>
              </a:extLst>
            </p:cNvPr>
            <p:cNvPicPr/>
            <p:nvPr/>
          </p:nvPicPr>
          <p:blipFill>
            <a:blip r:embed="rId2" cstate="print"/>
            <a:stretch>
              <a:fillRect/>
            </a:stretch>
          </p:blipFill>
          <p:spPr>
            <a:xfrm>
              <a:off x="5610925" y="4327979"/>
              <a:ext cx="222250" cy="222250"/>
            </a:xfrm>
            <a:prstGeom prst="rect">
              <a:avLst/>
            </a:prstGeom>
          </p:spPr>
        </p:pic>
        <p:pic>
          <p:nvPicPr>
            <p:cNvPr id="30" name="object 30">
              <a:extLst>
                <a:ext uri="{FF2B5EF4-FFF2-40B4-BE49-F238E27FC236}">
                  <a16:creationId xmlns:a16="http://schemas.microsoft.com/office/drawing/2014/main" id="{9E3B1EE4-4410-8CF7-D19F-8D36E7E8BBE0}"/>
                </a:ext>
              </a:extLst>
            </p:cNvPr>
            <p:cNvPicPr/>
            <p:nvPr/>
          </p:nvPicPr>
          <p:blipFill>
            <a:blip r:embed="rId3" cstate="print"/>
            <a:stretch>
              <a:fillRect/>
            </a:stretch>
          </p:blipFill>
          <p:spPr>
            <a:xfrm>
              <a:off x="5610925" y="4081720"/>
              <a:ext cx="222250" cy="222250"/>
            </a:xfrm>
            <a:prstGeom prst="rect">
              <a:avLst/>
            </a:prstGeom>
          </p:spPr>
        </p:pic>
        <p:pic>
          <p:nvPicPr>
            <p:cNvPr id="31" name="object 31">
              <a:extLst>
                <a:ext uri="{FF2B5EF4-FFF2-40B4-BE49-F238E27FC236}">
                  <a16:creationId xmlns:a16="http://schemas.microsoft.com/office/drawing/2014/main" id="{4220C7B2-FE78-C00E-8B37-ACC73C78F49A}"/>
                </a:ext>
              </a:extLst>
            </p:cNvPr>
            <p:cNvPicPr/>
            <p:nvPr/>
          </p:nvPicPr>
          <p:blipFill>
            <a:blip r:embed="rId3" cstate="print"/>
            <a:stretch>
              <a:fillRect/>
            </a:stretch>
          </p:blipFill>
          <p:spPr>
            <a:xfrm>
              <a:off x="5610925" y="3835462"/>
              <a:ext cx="222250" cy="222250"/>
            </a:xfrm>
            <a:prstGeom prst="rect">
              <a:avLst/>
            </a:prstGeom>
          </p:spPr>
        </p:pic>
        <p:pic>
          <p:nvPicPr>
            <p:cNvPr id="32" name="object 32">
              <a:extLst>
                <a:ext uri="{FF2B5EF4-FFF2-40B4-BE49-F238E27FC236}">
                  <a16:creationId xmlns:a16="http://schemas.microsoft.com/office/drawing/2014/main" id="{07DEA93A-0573-6C7E-E0F2-20D687782CCC}"/>
                </a:ext>
              </a:extLst>
            </p:cNvPr>
            <p:cNvPicPr/>
            <p:nvPr/>
          </p:nvPicPr>
          <p:blipFill>
            <a:blip r:embed="rId3" cstate="print"/>
            <a:stretch>
              <a:fillRect/>
            </a:stretch>
          </p:blipFill>
          <p:spPr>
            <a:xfrm>
              <a:off x="5610925" y="3583593"/>
              <a:ext cx="222250" cy="222250"/>
            </a:xfrm>
            <a:prstGeom prst="rect">
              <a:avLst/>
            </a:prstGeom>
          </p:spPr>
        </p:pic>
        <p:pic>
          <p:nvPicPr>
            <p:cNvPr id="33" name="object 33">
              <a:extLst>
                <a:ext uri="{FF2B5EF4-FFF2-40B4-BE49-F238E27FC236}">
                  <a16:creationId xmlns:a16="http://schemas.microsoft.com/office/drawing/2014/main" id="{FE2C975B-5B2D-6665-50B4-FA49F7F626BA}"/>
                </a:ext>
              </a:extLst>
            </p:cNvPr>
            <p:cNvPicPr/>
            <p:nvPr/>
          </p:nvPicPr>
          <p:blipFill>
            <a:blip r:embed="rId4" cstate="print"/>
            <a:stretch>
              <a:fillRect/>
            </a:stretch>
          </p:blipFill>
          <p:spPr>
            <a:xfrm>
              <a:off x="5613209" y="3325596"/>
              <a:ext cx="222250" cy="222250"/>
            </a:xfrm>
            <a:prstGeom prst="rect">
              <a:avLst/>
            </a:prstGeom>
          </p:spPr>
        </p:pic>
        <p:sp>
          <p:nvSpPr>
            <p:cNvPr id="34" name="object 34">
              <a:extLst>
                <a:ext uri="{FF2B5EF4-FFF2-40B4-BE49-F238E27FC236}">
                  <a16:creationId xmlns:a16="http://schemas.microsoft.com/office/drawing/2014/main" id="{E8755E68-E2E1-A325-1E25-EAE27B58AEEF}"/>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5" name="object 35">
            <a:extLst>
              <a:ext uri="{FF2B5EF4-FFF2-40B4-BE49-F238E27FC236}">
                <a16:creationId xmlns:a16="http://schemas.microsoft.com/office/drawing/2014/main" id="{824869A5-BBC4-A0C9-2B37-85F22A23B9C0}"/>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6" name="object 36">
            <a:extLst>
              <a:ext uri="{FF2B5EF4-FFF2-40B4-BE49-F238E27FC236}">
                <a16:creationId xmlns:a16="http://schemas.microsoft.com/office/drawing/2014/main" id="{CD591B3D-24E3-6C42-5C84-0E6A8AD19652}"/>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dirty="0">
              <a:latin typeface="Cambria Math"/>
              <a:cs typeface="Cambria Math"/>
            </a:endParaRPr>
          </a:p>
        </p:txBody>
      </p:sp>
      <p:sp>
        <p:nvSpPr>
          <p:cNvPr id="37" name="object 37">
            <a:extLst>
              <a:ext uri="{FF2B5EF4-FFF2-40B4-BE49-F238E27FC236}">
                <a16:creationId xmlns:a16="http://schemas.microsoft.com/office/drawing/2014/main" id="{5175F3EE-25B5-62D2-272D-A66A67952893}"/>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38" name="object 38">
            <a:extLst>
              <a:ext uri="{FF2B5EF4-FFF2-40B4-BE49-F238E27FC236}">
                <a16:creationId xmlns:a16="http://schemas.microsoft.com/office/drawing/2014/main" id="{F508D4F6-900E-34EE-4F18-5AB4D3725A8D}"/>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39" name="object 39">
            <a:extLst>
              <a:ext uri="{FF2B5EF4-FFF2-40B4-BE49-F238E27FC236}">
                <a16:creationId xmlns:a16="http://schemas.microsoft.com/office/drawing/2014/main" id="{5D401A13-F601-67A6-3922-CC9FEC27D319}"/>
              </a:ext>
            </a:extLst>
          </p:cNvPr>
          <p:cNvSpPr txBox="1"/>
          <p:nvPr/>
        </p:nvSpPr>
        <p:spPr>
          <a:xfrm>
            <a:off x="3545582" y="2201037"/>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40" name="object 40">
            <a:extLst>
              <a:ext uri="{FF2B5EF4-FFF2-40B4-BE49-F238E27FC236}">
                <a16:creationId xmlns:a16="http://schemas.microsoft.com/office/drawing/2014/main" id="{0EC64C7C-2960-1923-833C-5484D8C7069B}"/>
              </a:ext>
            </a:extLst>
          </p:cNvPr>
          <p:cNvSpPr txBox="1"/>
          <p:nvPr/>
        </p:nvSpPr>
        <p:spPr>
          <a:xfrm>
            <a:off x="3399135"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1" name="object 41">
            <a:extLst>
              <a:ext uri="{FF2B5EF4-FFF2-40B4-BE49-F238E27FC236}">
                <a16:creationId xmlns:a16="http://schemas.microsoft.com/office/drawing/2014/main" id="{166627AC-FD9F-3668-3E59-59D9217B76BC}"/>
              </a:ext>
            </a:extLst>
          </p:cNvPr>
          <p:cNvSpPr txBox="1"/>
          <p:nvPr/>
        </p:nvSpPr>
        <p:spPr>
          <a:xfrm>
            <a:off x="4354218" y="2191893"/>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42" name="object 42">
            <a:extLst>
              <a:ext uri="{FF2B5EF4-FFF2-40B4-BE49-F238E27FC236}">
                <a16:creationId xmlns:a16="http://schemas.microsoft.com/office/drawing/2014/main" id="{51BBAA8E-7CFE-8351-7B62-B232589DB025}"/>
              </a:ext>
            </a:extLst>
          </p:cNvPr>
          <p:cNvSpPr txBox="1"/>
          <p:nvPr/>
        </p:nvSpPr>
        <p:spPr>
          <a:xfrm>
            <a:off x="4207771" y="1997584"/>
            <a:ext cx="298133" cy="286617"/>
          </a:xfrm>
          <a:prstGeom prst="rect">
            <a:avLst/>
          </a:prstGeom>
        </p:spPr>
        <p:txBody>
          <a:bodyPr vert="horz" wrap="square" lIns="0" tIns="9525" rIns="0" bIns="0" rtlCol="0">
            <a:spAutoFit/>
          </a:bodyPr>
          <a:lstStyle/>
          <a:p>
            <a:pPr marL="28575">
              <a:spcBef>
                <a:spcPts val="75"/>
              </a:spcBef>
            </a:pPr>
            <a:r>
              <a:rPr sz="2700" spc="39" baseline="-20833"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3" name="object 43">
            <a:extLst>
              <a:ext uri="{FF2B5EF4-FFF2-40B4-BE49-F238E27FC236}">
                <a16:creationId xmlns:a16="http://schemas.microsoft.com/office/drawing/2014/main" id="{0AC4596F-D834-BC98-47CA-A918F851A1A1}"/>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FDD0B70C-E25A-F178-739D-77C7EE4CF462}"/>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1826D33D-DE2F-D202-5B32-BBDF275BD50A}"/>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sp>
        <p:nvSpPr>
          <p:cNvPr id="51" name="Title 1">
            <a:extLst>
              <a:ext uri="{FF2B5EF4-FFF2-40B4-BE49-F238E27FC236}">
                <a16:creationId xmlns:a16="http://schemas.microsoft.com/office/drawing/2014/main" id="{2C68E3A6-6D80-DD79-D311-DF17BAFC2C5B}"/>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Tree>
    <p:extLst>
      <p:ext uri="{BB962C8B-B14F-4D97-AF65-F5344CB8AC3E}">
        <p14:creationId xmlns:p14="http://schemas.microsoft.com/office/powerpoint/2010/main" val="3749393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09DBE-0E1E-D662-4BE3-39862697E6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A387A4-9670-1B2A-1A31-CCE5436C9A08}"/>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4109E7A7-2538-4966-90CD-A5BAC9AAA16B}"/>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A3B1DF92-AE48-69D4-480C-08F681DBCF79}"/>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0EF66DEA-E2E0-08DA-F1CE-2854EA4F219D}"/>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D51D2622-8E4E-EBEC-4D90-AE25D4E1BEFA}"/>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73F96A98-DFD2-A7E3-DEF5-0BF33A443756}"/>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F363E45D-B494-EB5E-8BBB-6E0FE38B086D}"/>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03745808-4901-2A06-ADBF-790E45C748D0}"/>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D3A08744-3199-DF84-9C01-12AA74D3609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F10F1B31-E2FF-7D45-CFB3-37C30116193B}"/>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7128AAEC-A6FC-7CB3-32D6-1FEDC641446B}"/>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DDC91975-EBA6-8577-B48B-389010F960F7}"/>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7C2C6EF7-F194-69FB-0B70-45753A67A8D4}"/>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52F2E54C-E706-9DC3-FAE1-2B5364369FDE}"/>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8ABAA53F-80D5-B6F0-96AB-A69165110F01}"/>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EAF2DEE1-9839-82DF-75D2-999DA89533AD}"/>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F26966CE-FCAA-849E-A947-6B71DE89D577}"/>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8FDF8944-5E1D-400C-2D90-EE208EB3DDA5}"/>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29FDBF05-DC91-BA57-24C3-2B82A9346402}"/>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2F2BDAB6-5007-C1E3-FBD0-89967048A387}"/>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C224F575-DFE2-7C49-B42B-4009058951A6}"/>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1DF04BA8-9E3E-2881-5DB6-DBD29CA39647}"/>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8D07E081-2D75-8E35-EB53-AC19E144EB73}"/>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BEB8C19E-725C-E8BE-68CE-03BADA511C58}"/>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5D6CF3AC-5CD4-D932-2D17-080F2D59029E}"/>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28073937-0E99-9495-E3A9-729D416C00CB}"/>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861DE608-32A0-CBB8-9F71-B232B935869E}"/>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D9E6326C-4DA0-B17F-0EB7-C1D08338C987}"/>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E4D454C0-9E86-9808-FF93-A887E571D9C5}"/>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260CE4E6-536E-556C-1DFC-2535B374C1A6}"/>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DCE6991F-5E73-E40E-3C77-EDF6F6F75D7C}"/>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155475DF-6D26-91FE-E7D5-CBDCD44ADC1B}"/>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C345AD69-C430-3F56-D812-C4E1CADBB4D8}"/>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A0C86737-623C-517B-EAA4-54CBBB4DBC6F}"/>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dirty="0">
              <a:latin typeface="Cambria Math"/>
              <a:cs typeface="Cambria Math"/>
            </a:endParaRPr>
          </a:p>
        </p:txBody>
      </p:sp>
      <p:sp>
        <p:nvSpPr>
          <p:cNvPr id="40" name="object 40">
            <a:extLst>
              <a:ext uri="{FF2B5EF4-FFF2-40B4-BE49-F238E27FC236}">
                <a16:creationId xmlns:a16="http://schemas.microsoft.com/office/drawing/2014/main" id="{FE74AD64-4B49-6297-E6A4-D53CDB012E0B}"/>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87929990-7BCD-61B1-2FAB-15ACB5471CE0}"/>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A353BC79-EC93-C631-02F2-AD86B4CE4FFC}"/>
              </a:ext>
            </a:extLst>
          </p:cNvPr>
          <p:cNvSpPr txBox="1"/>
          <p:nvPr/>
        </p:nvSpPr>
        <p:spPr>
          <a:xfrm>
            <a:off x="3545582" y="2201037"/>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43" name="object 43">
            <a:extLst>
              <a:ext uri="{FF2B5EF4-FFF2-40B4-BE49-F238E27FC236}">
                <a16:creationId xmlns:a16="http://schemas.microsoft.com/office/drawing/2014/main" id="{7FB9C74C-B135-F2B6-5E70-5B109C06F508}"/>
              </a:ext>
            </a:extLst>
          </p:cNvPr>
          <p:cNvSpPr txBox="1"/>
          <p:nvPr/>
        </p:nvSpPr>
        <p:spPr>
          <a:xfrm>
            <a:off x="3399135"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4" name="object 44">
            <a:extLst>
              <a:ext uri="{FF2B5EF4-FFF2-40B4-BE49-F238E27FC236}">
                <a16:creationId xmlns:a16="http://schemas.microsoft.com/office/drawing/2014/main" id="{6510443A-0E21-99DE-9F29-70B13EDED0CA}"/>
              </a:ext>
            </a:extLst>
          </p:cNvPr>
          <p:cNvSpPr txBox="1"/>
          <p:nvPr/>
        </p:nvSpPr>
        <p:spPr>
          <a:xfrm>
            <a:off x="4354218" y="2191893"/>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45" name="object 45">
            <a:extLst>
              <a:ext uri="{FF2B5EF4-FFF2-40B4-BE49-F238E27FC236}">
                <a16:creationId xmlns:a16="http://schemas.microsoft.com/office/drawing/2014/main" id="{63334A45-5AAC-B62D-A0DB-22A5BE8690CD}"/>
              </a:ext>
            </a:extLst>
          </p:cNvPr>
          <p:cNvSpPr txBox="1"/>
          <p:nvPr/>
        </p:nvSpPr>
        <p:spPr>
          <a:xfrm>
            <a:off x="4207771" y="1997584"/>
            <a:ext cx="298133" cy="286617"/>
          </a:xfrm>
          <a:prstGeom prst="rect">
            <a:avLst/>
          </a:prstGeom>
        </p:spPr>
        <p:txBody>
          <a:bodyPr vert="horz" wrap="square" lIns="0" tIns="9525" rIns="0" bIns="0" rtlCol="0">
            <a:spAutoFit/>
          </a:bodyPr>
          <a:lstStyle/>
          <a:p>
            <a:pPr marL="28575">
              <a:spcBef>
                <a:spcPts val="75"/>
              </a:spcBef>
            </a:pPr>
            <a:r>
              <a:rPr sz="2700" spc="39" baseline="-20833"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6" name="object 46">
            <a:extLst>
              <a:ext uri="{FF2B5EF4-FFF2-40B4-BE49-F238E27FC236}">
                <a16:creationId xmlns:a16="http://schemas.microsoft.com/office/drawing/2014/main" id="{6F3764C7-4779-015C-459A-389BE05E0876}"/>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7" name="object 47">
            <a:extLst>
              <a:ext uri="{FF2B5EF4-FFF2-40B4-BE49-F238E27FC236}">
                <a16:creationId xmlns:a16="http://schemas.microsoft.com/office/drawing/2014/main" id="{6D10C989-BD2E-3C37-347B-C39EA8981B17}"/>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8" name="object 48">
            <a:extLst>
              <a:ext uri="{FF2B5EF4-FFF2-40B4-BE49-F238E27FC236}">
                <a16:creationId xmlns:a16="http://schemas.microsoft.com/office/drawing/2014/main" id="{20A6EC05-6051-ADFE-7F8E-F24AD58B4767}"/>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sp>
        <p:nvSpPr>
          <p:cNvPr id="53" name="Title 1">
            <a:extLst>
              <a:ext uri="{FF2B5EF4-FFF2-40B4-BE49-F238E27FC236}">
                <a16:creationId xmlns:a16="http://schemas.microsoft.com/office/drawing/2014/main" id="{63A0707C-0A48-44CD-7767-0C68089DDA92}"/>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Tree>
    <p:extLst>
      <p:ext uri="{BB962C8B-B14F-4D97-AF65-F5344CB8AC3E}">
        <p14:creationId xmlns:p14="http://schemas.microsoft.com/office/powerpoint/2010/main" val="337466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5A5E-67E5-C2C9-99CB-1995840DB64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87A69E9-7C19-2A96-EB4A-2CF00A5086A9}"/>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AA98C149-62C7-7733-63EE-36D4C7626EE6}"/>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2B71FE5E-D3BA-DEAB-8BD0-18CEDBA34C4F}"/>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07974FFA-AA94-AB4F-D9F7-C000EC241A92}"/>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E4A638E1-C053-00FA-1E08-65E8D0531C6A}"/>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B6A7304D-37EB-4AD2-6C3B-1A26E28220F7}"/>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C82BECC2-BBE5-2045-890B-A51EF27A5D84}"/>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CA22ED92-F9CB-3323-EED9-5D25B7F49BAE}"/>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3BC641F5-1A2E-F4EA-6D92-CFF69155E176}"/>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EB545ADD-A7A9-05D2-958B-634FF1817559}"/>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AA588D59-6EA8-6EF8-A60D-6E386B1B36FC}"/>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11CA34CD-833A-1C3B-5A1C-F65872003047}"/>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F0835470-4D82-C168-9ED7-BA5EC562D4E2}"/>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55C73677-3A7A-4AFB-5D7E-72F0A75D5CE8}"/>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8744B10C-863C-7A17-CADB-7C172C450C17}"/>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66D0ED1C-8F4C-ED3F-6288-BFB30622D5EE}"/>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119C40F2-A030-9665-BE89-534BBDE6088A}"/>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D3D719C8-65E0-5E05-409B-FDE2E1A1BFD7}"/>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1BAD8988-0CC7-8F29-DBC5-13E84E1B30C8}"/>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A39425E3-A217-1376-819B-1FBDE1B46A52}"/>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283C6C82-6F5B-A2EF-E887-114E3A278103}"/>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A9316CD3-59E0-4EF0-DB97-3EA31183E816}"/>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EC03D12B-A952-926A-7131-475F2CF2D1D7}"/>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0493C9FD-3898-6D32-18F7-B68879E47383}"/>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03A3ACFC-2712-C860-0E95-8F678400FBF0}"/>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772791E-E15C-4726-6AAF-B54DF0FF5EB8}"/>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42F5A71D-4BEE-9BA8-DE4F-5E320CA554F4}"/>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CFF3598D-AD86-1A07-F8E7-90BDC07012C7}"/>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738A2524-CC3F-69E6-F438-2DE03D6E32B7}"/>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0B0171A0-8CDA-796D-99D3-7F75D179DEFF}"/>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97CF2EC7-B954-AE4B-4DDD-E463641E2039}"/>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41D6C29E-9D1F-3DB9-185D-1F4FF8057C7E}"/>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063B7E9A-D1FA-AC0C-94B9-B42B7251724E}"/>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291157D9-32D9-D622-0686-B54357AF92F3}"/>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5A6F8543-5CED-763F-AA0E-A6FED9856BEF}"/>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EBA606C2-D8D4-2103-C1E0-BB9C15E57CDF}"/>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0A7004FC-A5F8-FD0E-9602-6FC81C0028DD}"/>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457FF870-F879-1FB3-855A-17573EF31752}"/>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555FBF42-9E26-EDB6-53EA-E665E5F97790}"/>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4F1D5D93-74EC-9DC3-63E7-C408EA0A7C2F}"/>
              </a:ext>
            </a:extLst>
          </p:cNvPr>
          <p:cNvSpPr txBox="1"/>
          <p:nvPr/>
        </p:nvSpPr>
        <p:spPr>
          <a:xfrm>
            <a:off x="3545582" y="2201037"/>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43" name="object 43">
            <a:extLst>
              <a:ext uri="{FF2B5EF4-FFF2-40B4-BE49-F238E27FC236}">
                <a16:creationId xmlns:a16="http://schemas.microsoft.com/office/drawing/2014/main" id="{85B67770-E722-7396-5C58-3319647BB55A}"/>
              </a:ext>
            </a:extLst>
          </p:cNvPr>
          <p:cNvSpPr txBox="1"/>
          <p:nvPr/>
        </p:nvSpPr>
        <p:spPr>
          <a:xfrm>
            <a:off x="3399135"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4" name="object 44">
            <a:extLst>
              <a:ext uri="{FF2B5EF4-FFF2-40B4-BE49-F238E27FC236}">
                <a16:creationId xmlns:a16="http://schemas.microsoft.com/office/drawing/2014/main" id="{B232BCD7-D7AB-38CF-BAB7-21C21920A355}"/>
              </a:ext>
            </a:extLst>
          </p:cNvPr>
          <p:cNvSpPr txBox="1"/>
          <p:nvPr/>
        </p:nvSpPr>
        <p:spPr>
          <a:xfrm>
            <a:off x="4354218" y="2191893"/>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45" name="object 45">
            <a:extLst>
              <a:ext uri="{FF2B5EF4-FFF2-40B4-BE49-F238E27FC236}">
                <a16:creationId xmlns:a16="http://schemas.microsoft.com/office/drawing/2014/main" id="{AEA53F9E-B652-3344-C35F-9D8534863E1C}"/>
              </a:ext>
            </a:extLst>
          </p:cNvPr>
          <p:cNvSpPr txBox="1"/>
          <p:nvPr/>
        </p:nvSpPr>
        <p:spPr>
          <a:xfrm>
            <a:off x="4207771" y="1997584"/>
            <a:ext cx="298133" cy="286617"/>
          </a:xfrm>
          <a:prstGeom prst="rect">
            <a:avLst/>
          </a:prstGeom>
        </p:spPr>
        <p:txBody>
          <a:bodyPr vert="horz" wrap="square" lIns="0" tIns="9525" rIns="0" bIns="0" rtlCol="0">
            <a:spAutoFit/>
          </a:bodyPr>
          <a:lstStyle/>
          <a:p>
            <a:pPr marL="28575">
              <a:spcBef>
                <a:spcPts val="75"/>
              </a:spcBef>
            </a:pPr>
            <a:r>
              <a:rPr sz="2700" spc="39" baseline="-20833"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6" name="object 46">
            <a:extLst>
              <a:ext uri="{FF2B5EF4-FFF2-40B4-BE49-F238E27FC236}">
                <a16:creationId xmlns:a16="http://schemas.microsoft.com/office/drawing/2014/main" id="{11D8D977-DD83-F646-3786-CD459BB95B7A}"/>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7" name="object 47">
            <a:extLst>
              <a:ext uri="{FF2B5EF4-FFF2-40B4-BE49-F238E27FC236}">
                <a16:creationId xmlns:a16="http://schemas.microsoft.com/office/drawing/2014/main" id="{4B67323B-F4B6-6B3E-CBAC-8E7B2FE0DF0A}"/>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8" name="object 48">
            <a:extLst>
              <a:ext uri="{FF2B5EF4-FFF2-40B4-BE49-F238E27FC236}">
                <a16:creationId xmlns:a16="http://schemas.microsoft.com/office/drawing/2014/main" id="{ABDD5F15-8A71-B611-0061-DF350F875314}"/>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9" name="object 49">
            <a:extLst>
              <a:ext uri="{FF2B5EF4-FFF2-40B4-BE49-F238E27FC236}">
                <a16:creationId xmlns:a16="http://schemas.microsoft.com/office/drawing/2014/main" id="{C4F09CC5-A2E8-3062-14B9-4DF55BD72D35}"/>
              </a:ext>
            </a:extLst>
          </p:cNvPr>
          <p:cNvGrpSpPr/>
          <p:nvPr/>
        </p:nvGrpSpPr>
        <p:grpSpPr>
          <a:xfrm>
            <a:off x="5097708" y="2433447"/>
            <a:ext cx="262414" cy="1554479"/>
            <a:chOff x="6796944" y="3244595"/>
            <a:chExt cx="349885" cy="2072639"/>
          </a:xfrm>
        </p:grpSpPr>
        <p:sp>
          <p:nvSpPr>
            <p:cNvPr id="50" name="object 50">
              <a:extLst>
                <a:ext uri="{FF2B5EF4-FFF2-40B4-BE49-F238E27FC236}">
                  <a16:creationId xmlns:a16="http://schemas.microsoft.com/office/drawing/2014/main" id="{45AD38F6-EA2B-8574-FCB4-EE435DF70FC3}"/>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1" name="object 51">
              <a:extLst>
                <a:ext uri="{FF2B5EF4-FFF2-40B4-BE49-F238E27FC236}">
                  <a16:creationId xmlns:a16="http://schemas.microsoft.com/office/drawing/2014/main" id="{98FEA3F1-2255-DBC0-9F57-F585F6ADF836}"/>
                </a:ext>
              </a:extLst>
            </p:cNvPr>
            <p:cNvPicPr/>
            <p:nvPr/>
          </p:nvPicPr>
          <p:blipFill>
            <a:blip r:embed="rId6" cstate="print"/>
            <a:stretch>
              <a:fillRect/>
            </a:stretch>
          </p:blipFill>
          <p:spPr>
            <a:xfrm>
              <a:off x="6859738" y="4330594"/>
              <a:ext cx="222250" cy="222250"/>
            </a:xfrm>
            <a:prstGeom prst="rect">
              <a:avLst/>
            </a:prstGeom>
          </p:spPr>
        </p:pic>
        <p:pic>
          <p:nvPicPr>
            <p:cNvPr id="52" name="object 52">
              <a:extLst>
                <a:ext uri="{FF2B5EF4-FFF2-40B4-BE49-F238E27FC236}">
                  <a16:creationId xmlns:a16="http://schemas.microsoft.com/office/drawing/2014/main" id="{66A2690F-D547-BD36-C413-A250752F0850}"/>
                </a:ext>
              </a:extLst>
            </p:cNvPr>
            <p:cNvPicPr/>
            <p:nvPr/>
          </p:nvPicPr>
          <p:blipFill>
            <a:blip r:embed="rId7" cstate="print"/>
            <a:stretch>
              <a:fillRect/>
            </a:stretch>
          </p:blipFill>
          <p:spPr>
            <a:xfrm>
              <a:off x="6859738" y="4084335"/>
              <a:ext cx="222250" cy="222250"/>
            </a:xfrm>
            <a:prstGeom prst="rect">
              <a:avLst/>
            </a:prstGeom>
          </p:spPr>
        </p:pic>
        <p:pic>
          <p:nvPicPr>
            <p:cNvPr id="53" name="object 53">
              <a:extLst>
                <a:ext uri="{FF2B5EF4-FFF2-40B4-BE49-F238E27FC236}">
                  <a16:creationId xmlns:a16="http://schemas.microsoft.com/office/drawing/2014/main" id="{1F8F50DB-886B-DBA4-997F-F5C437552B1B}"/>
                </a:ext>
              </a:extLst>
            </p:cNvPr>
            <p:cNvPicPr/>
            <p:nvPr/>
          </p:nvPicPr>
          <p:blipFill>
            <a:blip r:embed="rId6" cstate="print"/>
            <a:stretch>
              <a:fillRect/>
            </a:stretch>
          </p:blipFill>
          <p:spPr>
            <a:xfrm>
              <a:off x="6859738" y="3838077"/>
              <a:ext cx="222250" cy="222250"/>
            </a:xfrm>
            <a:prstGeom prst="rect">
              <a:avLst/>
            </a:prstGeom>
          </p:spPr>
        </p:pic>
        <p:pic>
          <p:nvPicPr>
            <p:cNvPr id="54" name="object 54">
              <a:extLst>
                <a:ext uri="{FF2B5EF4-FFF2-40B4-BE49-F238E27FC236}">
                  <a16:creationId xmlns:a16="http://schemas.microsoft.com/office/drawing/2014/main" id="{54B87EEC-C47D-D631-8B98-DCB53FCECDDE}"/>
                </a:ext>
              </a:extLst>
            </p:cNvPr>
            <p:cNvPicPr/>
            <p:nvPr/>
          </p:nvPicPr>
          <p:blipFill>
            <a:blip r:embed="rId6" cstate="print"/>
            <a:stretch>
              <a:fillRect/>
            </a:stretch>
          </p:blipFill>
          <p:spPr>
            <a:xfrm>
              <a:off x="6859738" y="3586208"/>
              <a:ext cx="222250" cy="222250"/>
            </a:xfrm>
            <a:prstGeom prst="rect">
              <a:avLst/>
            </a:prstGeom>
          </p:spPr>
        </p:pic>
        <p:pic>
          <p:nvPicPr>
            <p:cNvPr id="55" name="object 55">
              <a:extLst>
                <a:ext uri="{FF2B5EF4-FFF2-40B4-BE49-F238E27FC236}">
                  <a16:creationId xmlns:a16="http://schemas.microsoft.com/office/drawing/2014/main" id="{EF6C6BC8-6FB5-2A0D-1125-D81BCB7CA4F3}"/>
                </a:ext>
              </a:extLst>
            </p:cNvPr>
            <p:cNvPicPr/>
            <p:nvPr/>
          </p:nvPicPr>
          <p:blipFill>
            <a:blip r:embed="rId6" cstate="print"/>
            <a:stretch>
              <a:fillRect/>
            </a:stretch>
          </p:blipFill>
          <p:spPr>
            <a:xfrm>
              <a:off x="6862022" y="3328211"/>
              <a:ext cx="222250" cy="222250"/>
            </a:xfrm>
            <a:prstGeom prst="rect">
              <a:avLst/>
            </a:prstGeom>
          </p:spPr>
        </p:pic>
        <p:sp>
          <p:nvSpPr>
            <p:cNvPr id="56" name="object 56">
              <a:extLst>
                <a:ext uri="{FF2B5EF4-FFF2-40B4-BE49-F238E27FC236}">
                  <a16:creationId xmlns:a16="http://schemas.microsoft.com/office/drawing/2014/main" id="{1E4EF81C-ED1A-C5FE-140A-3460E43C539C}"/>
                </a:ext>
              </a:extLst>
            </p:cNvPr>
            <p:cNvSpPr/>
            <p:nvPr/>
          </p:nvSpPr>
          <p:spPr>
            <a:xfrm>
              <a:off x="6797882" y="4749778"/>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57" name="object 57">
            <a:extLst>
              <a:ext uri="{FF2B5EF4-FFF2-40B4-BE49-F238E27FC236}">
                <a16:creationId xmlns:a16="http://schemas.microsoft.com/office/drawing/2014/main" id="{CCA570A6-5140-A519-13D8-457B81B3F784}"/>
              </a:ext>
            </a:extLst>
          </p:cNvPr>
          <p:cNvSpPr txBox="1"/>
          <p:nvPr/>
        </p:nvSpPr>
        <p:spPr>
          <a:xfrm>
            <a:off x="5230138" y="2185035"/>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58" name="object 58">
            <a:extLst>
              <a:ext uri="{FF2B5EF4-FFF2-40B4-BE49-F238E27FC236}">
                <a16:creationId xmlns:a16="http://schemas.microsoft.com/office/drawing/2014/main" id="{5F475057-23E8-3F7C-54A4-6E01AE034CE5}"/>
              </a:ext>
            </a:extLst>
          </p:cNvPr>
          <p:cNvSpPr txBox="1"/>
          <p:nvPr/>
        </p:nvSpPr>
        <p:spPr>
          <a:xfrm>
            <a:off x="5088976" y="1988440"/>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59" name="object 59">
            <a:extLst>
              <a:ext uri="{FF2B5EF4-FFF2-40B4-BE49-F238E27FC236}">
                <a16:creationId xmlns:a16="http://schemas.microsoft.com/office/drawing/2014/main" id="{98AE41B4-A8B1-88E9-CCBF-15FB60D94F3A}"/>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dirty="0">
              <a:latin typeface="Trebuchet MS"/>
              <a:cs typeface="Trebuchet MS"/>
            </a:endParaRPr>
          </a:p>
        </p:txBody>
      </p:sp>
      <p:sp>
        <p:nvSpPr>
          <p:cNvPr id="60" name="object 60">
            <a:extLst>
              <a:ext uri="{FF2B5EF4-FFF2-40B4-BE49-F238E27FC236}">
                <a16:creationId xmlns:a16="http://schemas.microsoft.com/office/drawing/2014/main" id="{3B3998EF-3BE9-865A-05F3-4FC62D66FDB5}"/>
              </a:ext>
            </a:extLst>
          </p:cNvPr>
          <p:cNvSpPr/>
          <p:nvPr/>
        </p:nvSpPr>
        <p:spPr>
          <a:xfrm>
            <a:off x="4638405" y="2845675"/>
            <a:ext cx="366236" cy="247174"/>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71" name="Title 1">
            <a:extLst>
              <a:ext uri="{FF2B5EF4-FFF2-40B4-BE49-F238E27FC236}">
                <a16:creationId xmlns:a16="http://schemas.microsoft.com/office/drawing/2014/main" id="{8378E06B-69CE-7043-C4B8-27875F566293}"/>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Tree>
    <p:extLst>
      <p:ext uri="{BB962C8B-B14F-4D97-AF65-F5344CB8AC3E}">
        <p14:creationId xmlns:p14="http://schemas.microsoft.com/office/powerpoint/2010/main" val="420452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BDA24-3915-E3B0-00AB-E13C377EBB1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46B185C7-8311-8FB6-6063-B213EA864781}"/>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B844F4FB-674C-A353-BBA8-D9E6750C6A0D}"/>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8E87A28A-A577-A991-6965-97F9CF5CABC3}"/>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8FDEEB04-612D-BFEE-F0FE-7E81CA991DBD}"/>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B1959B1C-6CAE-0C13-AEDF-D6B27C47A0DB}"/>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93DA8C99-2175-5DC0-C03C-CC24C3CAC3A4}"/>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BDCA5CD2-0F02-5EA1-8D17-315210071500}"/>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FDF78F10-FA23-7FB2-636E-FFECDEBACE45}"/>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712CDCA8-2219-ABF5-7A33-6C676FF14565}"/>
                </a:ext>
              </a:extLst>
            </p:cNvPr>
            <p:cNvPicPr/>
            <p:nvPr/>
          </p:nvPicPr>
          <p:blipFill>
            <a:blip r:embed="rId3"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D92C7822-3DD8-EC63-6426-8276895F2726}"/>
                </a:ext>
              </a:extLst>
            </p:cNvPr>
            <p:cNvPicPr/>
            <p:nvPr/>
          </p:nvPicPr>
          <p:blipFill>
            <a:blip r:embed="rId4"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5B802F41-3911-7523-4191-CDAF195B83CE}"/>
                </a:ext>
              </a:extLst>
            </p:cNvPr>
            <p:cNvPicPr/>
            <p:nvPr/>
          </p:nvPicPr>
          <p:blipFill>
            <a:blip r:embed="rId4"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76EAA43F-1F1B-C841-6F3B-ED414890E7D7}"/>
                </a:ext>
              </a:extLst>
            </p:cNvPr>
            <p:cNvPicPr/>
            <p:nvPr/>
          </p:nvPicPr>
          <p:blipFill>
            <a:blip r:embed="rId4"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1F2B619E-88A1-25F9-A5E6-28D2810AE17D}"/>
                </a:ext>
              </a:extLst>
            </p:cNvPr>
            <p:cNvPicPr/>
            <p:nvPr/>
          </p:nvPicPr>
          <p:blipFill>
            <a:blip r:embed="rId4"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D3F4DBA4-BE48-1BA4-0FD5-0F96B408CC8E}"/>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1E8F1374-2FA7-3AD5-A3F4-ECF5E0249784}"/>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897FE888-99EA-1E01-1DDF-7785A7ACD4BA}"/>
                </a:ext>
              </a:extLst>
            </p:cNvPr>
            <p:cNvPicPr/>
            <p:nvPr/>
          </p:nvPicPr>
          <p:blipFill>
            <a:blip r:embed="rId3"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AD7E4751-5A6E-20E0-F690-BF0A639C2409}"/>
                </a:ext>
              </a:extLst>
            </p:cNvPr>
            <p:cNvPicPr/>
            <p:nvPr/>
          </p:nvPicPr>
          <p:blipFill>
            <a:blip r:embed="rId4"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7841564C-B498-A5CB-29AC-3CA9A00E4C38}"/>
                </a:ext>
              </a:extLst>
            </p:cNvPr>
            <p:cNvPicPr/>
            <p:nvPr/>
          </p:nvPicPr>
          <p:blipFill>
            <a:blip r:embed="rId4"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FCCC3A13-C422-1BFD-B19E-48001D359201}"/>
                </a:ext>
              </a:extLst>
            </p:cNvPr>
            <p:cNvPicPr/>
            <p:nvPr/>
          </p:nvPicPr>
          <p:blipFill>
            <a:blip r:embed="rId4"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3E8A46D0-B0A5-5C34-5626-C57C4186E789}"/>
                </a:ext>
              </a:extLst>
            </p:cNvPr>
            <p:cNvPicPr/>
            <p:nvPr/>
          </p:nvPicPr>
          <p:blipFill>
            <a:blip r:embed="rId5"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0852CB81-6E69-FF1E-CCEB-F30E12C27172}"/>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6AE9270E-07CD-4F90-26E6-CEB7F73A469F}"/>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14A6C122-1771-CAE4-8D37-ED0DDB73D2D9}"/>
                </a:ext>
              </a:extLst>
            </p:cNvPr>
            <p:cNvPicPr/>
            <p:nvPr/>
          </p:nvPicPr>
          <p:blipFill>
            <a:blip r:embed="rId6"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92B8FC9E-D4D5-2C8C-5FFA-CE19BF609E4D}"/>
                </a:ext>
              </a:extLst>
            </p:cNvPr>
            <p:cNvPicPr/>
            <p:nvPr/>
          </p:nvPicPr>
          <p:blipFill>
            <a:blip r:embed="rId5"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A32F9857-3997-5F73-EE36-BD111611E789}"/>
                </a:ext>
              </a:extLst>
            </p:cNvPr>
            <p:cNvPicPr/>
            <p:nvPr/>
          </p:nvPicPr>
          <p:blipFill>
            <a:blip r:embed="rId5"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5FCD49D1-F4AD-0B1A-842B-3512CA10F0A4}"/>
                </a:ext>
              </a:extLst>
            </p:cNvPr>
            <p:cNvPicPr/>
            <p:nvPr/>
          </p:nvPicPr>
          <p:blipFill>
            <a:blip r:embed="rId5"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75735BA4-9EFC-6E65-EE74-C259FDD6212C}"/>
                </a:ext>
              </a:extLst>
            </p:cNvPr>
            <p:cNvPicPr/>
            <p:nvPr/>
          </p:nvPicPr>
          <p:blipFill>
            <a:blip r:embed="rId4"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A585891E-6233-8338-C6EB-2D399327B22D}"/>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C01B3C64-C3DF-A70B-4D25-A922F398B4E4}"/>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D1538CC8-7478-2A40-F070-2DF71A95B843}"/>
                </a:ext>
              </a:extLst>
            </p:cNvPr>
            <p:cNvPicPr/>
            <p:nvPr/>
          </p:nvPicPr>
          <p:blipFill>
            <a:blip r:embed="rId3"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EBCD6197-2CEC-ABBB-80AE-033E00700886}"/>
                </a:ext>
              </a:extLst>
            </p:cNvPr>
            <p:cNvPicPr/>
            <p:nvPr/>
          </p:nvPicPr>
          <p:blipFill>
            <a:blip r:embed="rId4"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6F62DF5D-47C9-9756-4797-059649FF704B}"/>
                </a:ext>
              </a:extLst>
            </p:cNvPr>
            <p:cNvPicPr/>
            <p:nvPr/>
          </p:nvPicPr>
          <p:blipFill>
            <a:blip r:embed="rId4"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358D3A48-617B-BAE6-AF5A-663AB72C2239}"/>
                </a:ext>
              </a:extLst>
            </p:cNvPr>
            <p:cNvPicPr/>
            <p:nvPr/>
          </p:nvPicPr>
          <p:blipFill>
            <a:blip r:embed="rId4"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181DA7FC-5678-3BFB-4FE1-680580A0E043}"/>
                </a:ext>
              </a:extLst>
            </p:cNvPr>
            <p:cNvPicPr/>
            <p:nvPr/>
          </p:nvPicPr>
          <p:blipFill>
            <a:blip r:embed="rId5"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78DB6C33-A337-7D4D-C1E5-C9227A2795BC}"/>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18BCA788-5478-3EA7-C141-78A853B1356B}"/>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67C0C664-242C-4D12-0D0C-2E1CA17B26DD}"/>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AFA70A4C-95C4-9546-4AFB-36F83AFECD9E}"/>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644E4F60-5090-22DD-2C75-019E027807C5}"/>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C8D617EC-BB33-0D92-A3E3-A6E789C0EEFA}"/>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60349D4C-9A50-B9B3-F579-9C4ACD9D5849}"/>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611DD5AC-37B2-D438-12A2-D6E3B092FFB8}"/>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4AD76F80-629E-B73E-6DB2-2E116D494A9C}"/>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04992458-08A6-89D6-746C-D3CC540B2620}"/>
              </a:ext>
            </a:extLst>
          </p:cNvPr>
          <p:cNvGrpSpPr/>
          <p:nvPr/>
        </p:nvGrpSpPr>
        <p:grpSpPr>
          <a:xfrm>
            <a:off x="5097708" y="2433447"/>
            <a:ext cx="262414" cy="1554479"/>
            <a:chOff x="6796944" y="3244595"/>
            <a:chExt cx="349885" cy="2072639"/>
          </a:xfrm>
        </p:grpSpPr>
        <p:sp>
          <p:nvSpPr>
            <p:cNvPr id="47" name="object 47">
              <a:extLst>
                <a:ext uri="{FF2B5EF4-FFF2-40B4-BE49-F238E27FC236}">
                  <a16:creationId xmlns:a16="http://schemas.microsoft.com/office/drawing/2014/main" id="{3025B6BA-D0B9-3273-64D9-9F1B7731B967}"/>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5CAB36ED-9C3F-7486-9E59-F5447B0C7D76}"/>
                </a:ext>
              </a:extLst>
            </p:cNvPr>
            <p:cNvPicPr/>
            <p:nvPr/>
          </p:nvPicPr>
          <p:blipFill>
            <a:blip r:embed="rId7"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8C63CF0A-62DB-E966-F72B-DBDF15E2AABD}"/>
                </a:ext>
              </a:extLst>
            </p:cNvPr>
            <p:cNvPicPr/>
            <p:nvPr/>
          </p:nvPicPr>
          <p:blipFill>
            <a:blip r:embed="rId8"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82E6E09B-9722-C9D5-668A-E15A02B0D9BA}"/>
                </a:ext>
              </a:extLst>
            </p:cNvPr>
            <p:cNvPicPr/>
            <p:nvPr/>
          </p:nvPicPr>
          <p:blipFill>
            <a:blip r:embed="rId7"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76028557-D3AF-F20B-3A9D-417B330BE005}"/>
                </a:ext>
              </a:extLst>
            </p:cNvPr>
            <p:cNvPicPr/>
            <p:nvPr/>
          </p:nvPicPr>
          <p:blipFill>
            <a:blip r:embed="rId7"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EE060C1C-D214-ABAC-DD14-1D064F0D50DD}"/>
                </a:ext>
              </a:extLst>
            </p:cNvPr>
            <p:cNvPicPr/>
            <p:nvPr/>
          </p:nvPicPr>
          <p:blipFill>
            <a:blip r:embed="rId7"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59F5C206-83D7-DD76-AD94-646965E36844}"/>
                </a:ext>
              </a:extLst>
            </p:cNvPr>
            <p:cNvSpPr/>
            <p:nvPr/>
          </p:nvSpPr>
          <p:spPr>
            <a:xfrm>
              <a:off x="6797882" y="4749778"/>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54" name="object 54">
            <a:extLst>
              <a:ext uri="{FF2B5EF4-FFF2-40B4-BE49-F238E27FC236}">
                <a16:creationId xmlns:a16="http://schemas.microsoft.com/office/drawing/2014/main" id="{F9F09C75-2B50-8CB2-5773-875244C24356}"/>
              </a:ext>
            </a:extLst>
          </p:cNvPr>
          <p:cNvSpPr txBox="1"/>
          <p:nvPr/>
        </p:nvSpPr>
        <p:spPr>
          <a:xfrm>
            <a:off x="5230138" y="2185035"/>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55" name="object 55">
            <a:extLst>
              <a:ext uri="{FF2B5EF4-FFF2-40B4-BE49-F238E27FC236}">
                <a16:creationId xmlns:a16="http://schemas.microsoft.com/office/drawing/2014/main" id="{58DFA640-9E61-AAD1-874D-8EB4ABA4DD3F}"/>
              </a:ext>
            </a:extLst>
          </p:cNvPr>
          <p:cNvSpPr txBox="1"/>
          <p:nvPr/>
        </p:nvSpPr>
        <p:spPr>
          <a:xfrm>
            <a:off x="5088976" y="1988440"/>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56" name="object 56">
            <a:extLst>
              <a:ext uri="{FF2B5EF4-FFF2-40B4-BE49-F238E27FC236}">
                <a16:creationId xmlns:a16="http://schemas.microsoft.com/office/drawing/2014/main" id="{144D1636-AABC-94B7-FCCF-E853698F4AC6}"/>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57" name="object 57">
            <a:extLst>
              <a:ext uri="{FF2B5EF4-FFF2-40B4-BE49-F238E27FC236}">
                <a16:creationId xmlns:a16="http://schemas.microsoft.com/office/drawing/2014/main" id="{D9FF581B-8780-9239-8099-69F23A5C41F0}"/>
              </a:ext>
            </a:extLst>
          </p:cNvPr>
          <p:cNvGrpSpPr/>
          <p:nvPr/>
        </p:nvGrpSpPr>
        <p:grpSpPr>
          <a:xfrm>
            <a:off x="4638404" y="1696823"/>
            <a:ext cx="721043" cy="1396365"/>
            <a:chOff x="6184539" y="2262431"/>
            <a:chExt cx="961390" cy="1861820"/>
          </a:xfrm>
        </p:grpSpPr>
        <p:sp>
          <p:nvSpPr>
            <p:cNvPr id="58" name="object 58">
              <a:extLst>
                <a:ext uri="{FF2B5EF4-FFF2-40B4-BE49-F238E27FC236}">
                  <a16:creationId xmlns:a16="http://schemas.microsoft.com/office/drawing/2014/main" id="{B3806B62-0513-DDF6-FC3B-5C691F93B800}"/>
                </a:ext>
              </a:extLst>
            </p:cNvPr>
            <p:cNvSpPr/>
            <p:nvPr/>
          </p:nvSpPr>
          <p:spPr>
            <a:xfrm>
              <a:off x="6184539" y="3794232"/>
              <a:ext cx="488315" cy="329565"/>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59" name="object 59">
              <a:extLst>
                <a:ext uri="{FF2B5EF4-FFF2-40B4-BE49-F238E27FC236}">
                  <a16:creationId xmlns:a16="http://schemas.microsoft.com/office/drawing/2014/main" id="{F44E5446-6044-BEFB-4C55-191D592B3381}"/>
                </a:ext>
              </a:extLst>
            </p:cNvPr>
            <p:cNvSpPr/>
            <p:nvPr/>
          </p:nvSpPr>
          <p:spPr>
            <a:xfrm>
              <a:off x="6815994" y="2262431"/>
              <a:ext cx="329565" cy="476250"/>
            </a:xfrm>
            <a:custGeom>
              <a:avLst/>
              <a:gdLst/>
              <a:ahLst/>
              <a:cxnLst/>
              <a:rect l="l" t="t" r="r" b="b"/>
              <a:pathLst>
                <a:path w="329565" h="476250">
                  <a:moveTo>
                    <a:pt x="164741" y="0"/>
                  </a:moveTo>
                  <a:lnTo>
                    <a:pt x="0" y="229396"/>
                  </a:lnTo>
                  <a:lnTo>
                    <a:pt x="119316" y="229396"/>
                  </a:lnTo>
                  <a:lnTo>
                    <a:pt x="119316" y="476197"/>
                  </a:lnTo>
                  <a:lnTo>
                    <a:pt x="210168" y="476197"/>
                  </a:lnTo>
                  <a:lnTo>
                    <a:pt x="210168" y="229396"/>
                  </a:lnTo>
                  <a:lnTo>
                    <a:pt x="329483" y="229396"/>
                  </a:lnTo>
                  <a:lnTo>
                    <a:pt x="164741" y="0"/>
                  </a:lnTo>
                  <a:close/>
                </a:path>
              </a:pathLst>
            </a:custGeom>
            <a:solidFill>
              <a:srgbClr val="404040"/>
            </a:solidFill>
          </p:spPr>
          <p:txBody>
            <a:bodyPr wrap="square" lIns="0" tIns="0" rIns="0" bIns="0" rtlCol="0"/>
            <a:lstStyle/>
            <a:p>
              <a:endParaRPr sz="1050"/>
            </a:p>
          </p:txBody>
        </p:sp>
      </p:grpSp>
      <p:sp>
        <p:nvSpPr>
          <p:cNvPr id="68" name="Title 1">
            <a:extLst>
              <a:ext uri="{FF2B5EF4-FFF2-40B4-BE49-F238E27FC236}">
                <a16:creationId xmlns:a16="http://schemas.microsoft.com/office/drawing/2014/main" id="{A0856372-7D51-359F-60F1-10289A560129}"/>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77">
            <a:extLst>
              <a:ext uri="{FF2B5EF4-FFF2-40B4-BE49-F238E27FC236}">
                <a16:creationId xmlns:a16="http://schemas.microsoft.com/office/drawing/2014/main" id="{8DD1C4D1-0559-B2AD-3123-9F267CFEA4CC}"/>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Tree>
    <p:extLst>
      <p:ext uri="{BB962C8B-B14F-4D97-AF65-F5344CB8AC3E}">
        <p14:creationId xmlns:p14="http://schemas.microsoft.com/office/powerpoint/2010/main" val="365425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AFC87-22B8-515D-41BC-315E5021D43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B0296E8E-1A36-C01C-0011-BE31787ED4D3}"/>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ED5653DE-740B-4508-9DF7-53D34FDAF934}"/>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DC0ACA71-3A11-C630-E923-58C5A0165BAB}"/>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FF643741-C1F4-B8E5-1D50-FB86692E65AB}"/>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B76F6366-8BEE-71E9-F50E-3CCDD059F123}"/>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AFC12CC5-B2B9-5C37-9405-83808ADA6B61}"/>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DBC66B5E-D334-5ECB-71B4-2E6A7695B4EC}"/>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F57D6C3C-36C9-AF35-A175-E61F9A993256}"/>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10C783FA-932D-4EB2-6455-CA62E3DEF6F7}"/>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A2FC24BE-0FD5-2C69-035C-CE367E5C330F}"/>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AB5863F5-CD71-A508-8362-70AC3D114695}"/>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16F18AD1-2C99-B0F7-A765-D53B448757D9}"/>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73EA6D4E-84D9-221E-E492-16B4D1F9CAC1}"/>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6E8DE3A4-4BE2-1B84-1F51-EDCE5186D5FC}"/>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BFFF6B33-E01E-DC09-A385-9F86999395AB}"/>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2B08B4E2-1FFC-D1F0-5D71-B247459CF7F9}"/>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0CCE6471-4899-B0A6-DC44-9A9999DABA95}"/>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AFA16385-0F54-57A3-E0C3-60553863F8CD}"/>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D6755526-8088-7456-D4D7-C068693149CD}"/>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F2D27E6A-AFC5-AF02-A1A5-97881E31193F}"/>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656A2827-C6FA-F6EF-09FD-1AA01AF37F3A}"/>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8E229B59-50D0-2036-8E62-ACF1CDD862BB}"/>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3BDE8557-02EC-ADFF-85CD-FB836E4F8D9F}"/>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D7394AD9-5175-91C6-4547-2E178ED0D67F}"/>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2D3CAC18-9042-85E3-39D5-868DD88B77BF}"/>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88AB7D5-3A9C-511B-CFFD-94ED24FDCDD4}"/>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D0163FB1-66EE-BB2F-DB9C-AB86F5B865D1}"/>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E24AE0BC-EDA2-23E4-9C4A-09188228A020}"/>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A54C5F76-8F33-D027-BB7C-0DDB751D9541}"/>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E4599F44-F4BE-98D5-A2F0-214406CDD027}"/>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09872C12-4D70-BC6D-1657-FF388C78E719}"/>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8897D00A-2869-4A64-AFA6-D703FAC9574C}"/>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9B79F1F3-FA07-CA11-C349-CF4FD0694C32}"/>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2603E48F-8314-CC8A-19E5-9A06B6A555A3}"/>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5672C259-D6C2-2773-08A1-B702901D76CE}"/>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4AA8DEDC-D57E-BA65-617D-798F984AFE04}"/>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C182BCA8-729C-CA0F-321A-BD34E6B3766A}"/>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EF516F6A-3D8A-2152-5F09-0B5581FD4098}"/>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84D4F3D5-26EE-2945-EE87-CD3830D133F3}"/>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F231B363-CB37-1400-4441-764B83494591}"/>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74A42938-E44C-7A87-7D44-D33995874317}"/>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42D7F28E-BBC7-0C34-B4D0-6E5F2D0E46FF}"/>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AE4683D2-7A52-AD5D-3142-E57AD85D4DA4}"/>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DB300D69-1B0E-2C56-CD86-F4A808878A02}"/>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3A2568EA-FB9B-DDC3-5101-072A46509338}"/>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58348336-207E-0D98-EFC4-8C09898A04F7}"/>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2E7B843E-E554-D1CC-6E8B-5D307C980E07}"/>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77489638-6986-1128-B67F-2847B30116AB}"/>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1BC574D2-F217-DD37-5547-3C4276A102BB}"/>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83D7CF66-46FF-A1EF-CB64-E2BB2520B432}"/>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0DA3C63B-F516-A586-5710-FE045A60C2A0}"/>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E5EBD21B-A738-8DF9-9724-BEBC135F17CC}"/>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C2E2C099-5808-C365-1F1B-ED2F2A86418F}"/>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36B09A63-3469-ACBC-1618-BCFD98E6BAD6}"/>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1C18DDD4-FD4E-EBB6-5C55-A25A4734188A}"/>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A88509F4-7E6D-1D0B-9706-D9D8C7B5651E}"/>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364548F0-2C6F-015E-4475-181DA6EA4416}"/>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635BE433-5E5D-FB72-EB0F-548F1D141150}"/>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4059AA48-4EBE-1BA0-0972-888F3183943F}"/>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F3B9DC0A-E716-E7B9-A786-21F2C53CEBAA}"/>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3" name="object 63">
            <a:extLst>
              <a:ext uri="{FF2B5EF4-FFF2-40B4-BE49-F238E27FC236}">
                <a16:creationId xmlns:a16="http://schemas.microsoft.com/office/drawing/2014/main" id="{10F7F6C6-8ADF-2DD5-C2E0-F3E3CE06AC44}"/>
              </a:ext>
            </a:extLst>
          </p:cNvPr>
          <p:cNvGrpSpPr/>
          <p:nvPr/>
        </p:nvGrpSpPr>
        <p:grpSpPr>
          <a:xfrm>
            <a:off x="4638404" y="1696823"/>
            <a:ext cx="721043" cy="1396365"/>
            <a:chOff x="6184539" y="2262431"/>
            <a:chExt cx="961390" cy="1861820"/>
          </a:xfrm>
        </p:grpSpPr>
        <p:sp>
          <p:nvSpPr>
            <p:cNvPr id="64" name="object 64">
              <a:extLst>
                <a:ext uri="{FF2B5EF4-FFF2-40B4-BE49-F238E27FC236}">
                  <a16:creationId xmlns:a16="http://schemas.microsoft.com/office/drawing/2014/main" id="{343FD1D6-D6EB-04EE-6E5D-BFA4D97BE74C}"/>
                </a:ext>
              </a:extLst>
            </p:cNvPr>
            <p:cNvSpPr/>
            <p:nvPr/>
          </p:nvSpPr>
          <p:spPr>
            <a:xfrm>
              <a:off x="6184539" y="3794232"/>
              <a:ext cx="488315" cy="329565"/>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65" name="object 65">
              <a:extLst>
                <a:ext uri="{FF2B5EF4-FFF2-40B4-BE49-F238E27FC236}">
                  <a16:creationId xmlns:a16="http://schemas.microsoft.com/office/drawing/2014/main" id="{938AA21E-1440-E138-10B9-35E1CB122752}"/>
                </a:ext>
              </a:extLst>
            </p:cNvPr>
            <p:cNvSpPr/>
            <p:nvPr/>
          </p:nvSpPr>
          <p:spPr>
            <a:xfrm>
              <a:off x="6815994" y="2262431"/>
              <a:ext cx="329565" cy="476250"/>
            </a:xfrm>
            <a:custGeom>
              <a:avLst/>
              <a:gdLst/>
              <a:ahLst/>
              <a:cxnLst/>
              <a:rect l="l" t="t" r="r" b="b"/>
              <a:pathLst>
                <a:path w="329565" h="476250">
                  <a:moveTo>
                    <a:pt x="164741" y="0"/>
                  </a:moveTo>
                  <a:lnTo>
                    <a:pt x="0" y="229396"/>
                  </a:lnTo>
                  <a:lnTo>
                    <a:pt x="119316" y="229396"/>
                  </a:lnTo>
                  <a:lnTo>
                    <a:pt x="119316" y="476197"/>
                  </a:lnTo>
                  <a:lnTo>
                    <a:pt x="210168" y="476197"/>
                  </a:lnTo>
                  <a:lnTo>
                    <a:pt x="210168" y="229396"/>
                  </a:lnTo>
                  <a:lnTo>
                    <a:pt x="329483" y="229396"/>
                  </a:lnTo>
                  <a:lnTo>
                    <a:pt x="164741" y="0"/>
                  </a:lnTo>
                  <a:close/>
                </a:path>
              </a:pathLst>
            </a:custGeom>
            <a:solidFill>
              <a:srgbClr val="404040"/>
            </a:solidFill>
          </p:spPr>
          <p:txBody>
            <a:bodyPr wrap="square" lIns="0" tIns="0" rIns="0" bIns="0" rtlCol="0"/>
            <a:lstStyle/>
            <a:p>
              <a:endParaRPr sz="1050"/>
            </a:p>
          </p:txBody>
        </p:sp>
      </p:grpSp>
      <p:sp>
        <p:nvSpPr>
          <p:cNvPr id="66" name="object 66">
            <a:extLst>
              <a:ext uri="{FF2B5EF4-FFF2-40B4-BE49-F238E27FC236}">
                <a16:creationId xmlns:a16="http://schemas.microsoft.com/office/drawing/2014/main" id="{4DD884CD-9C02-9359-9B2A-85D040253788}"/>
              </a:ext>
            </a:extLst>
          </p:cNvPr>
          <p:cNvSpPr txBox="1"/>
          <p:nvPr/>
        </p:nvSpPr>
        <p:spPr>
          <a:xfrm>
            <a:off x="5790400" y="4013835"/>
            <a:ext cx="355214" cy="286617"/>
          </a:xfrm>
          <a:prstGeom prst="rect">
            <a:avLst/>
          </a:prstGeom>
        </p:spPr>
        <p:txBody>
          <a:bodyPr vert="horz" wrap="square" lIns="0" tIns="9525" rIns="0" bIns="0" rtlCol="0">
            <a:spAutoFit/>
          </a:bodyPr>
          <a:lstStyle/>
          <a:p>
            <a:pPr marL="9525">
              <a:spcBef>
                <a:spcPts val="75"/>
              </a:spcBef>
            </a:pPr>
            <a:r>
              <a:rPr lang="en-US" sz="1800" spc="4" dirty="0">
                <a:solidFill>
                  <a:srgbClr val="C00000"/>
                </a:solidFill>
                <a:latin typeface="Trebuchet MS"/>
                <a:cs typeface="Trebuchet MS"/>
              </a:rPr>
              <a:t>out</a:t>
            </a:r>
            <a:endParaRPr sz="1800" dirty="0">
              <a:latin typeface="Trebuchet MS"/>
              <a:cs typeface="Trebuchet MS"/>
            </a:endParaRPr>
          </a:p>
        </p:txBody>
      </p:sp>
      <p:sp>
        <p:nvSpPr>
          <p:cNvPr id="75" name="Title 1">
            <a:extLst>
              <a:ext uri="{FF2B5EF4-FFF2-40B4-BE49-F238E27FC236}">
                <a16:creationId xmlns:a16="http://schemas.microsoft.com/office/drawing/2014/main" id="{E7CDF6BA-8338-FE83-36EE-0F92329DB1AA}"/>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77">
            <a:extLst>
              <a:ext uri="{FF2B5EF4-FFF2-40B4-BE49-F238E27FC236}">
                <a16:creationId xmlns:a16="http://schemas.microsoft.com/office/drawing/2014/main" id="{77C52BC8-AEE0-DF53-6823-9AA2E4E4297D}"/>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Tree>
    <p:extLst>
      <p:ext uri="{BB962C8B-B14F-4D97-AF65-F5344CB8AC3E}">
        <p14:creationId xmlns:p14="http://schemas.microsoft.com/office/powerpoint/2010/main" val="249983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328C-B846-E394-924B-69258C247E2D}"/>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464EAAF-8031-07A0-4AC8-6D07E29A0665}"/>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679FF086-2B39-E15B-6371-FA5EBD8B01AB}"/>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C2E9354D-0EBE-85B7-CD4B-8EA63D7E7D9D}"/>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8477B2BA-E91B-6B0B-5E9E-9C3D9E8AA5CB}"/>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1FE831CA-5CC1-59AF-0552-0F716B781C06}"/>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908325AD-D743-2E30-7448-6E0583474866}"/>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1B7B5B73-05A3-5014-4337-5AD1CAC38E58}"/>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8F74CF4C-0390-AE3F-9B95-71D1C1B51D68}"/>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18FE5AAB-96F6-87CF-5F3C-B7ED6175BC6F}"/>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CADE13BE-AFAF-20F8-F255-1E45A83720D8}"/>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94D62132-0A89-6C80-23DE-0B0B8A521759}"/>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AE8AE60B-3330-B413-F3F6-E3D3B9B689A1}"/>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A47EE880-5AB9-EC6A-E7CF-1C24A2C0A694}"/>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035069CB-ACFB-AE64-A532-13C232A38654}"/>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E26F9F80-1687-1F48-DF4B-2E56163BD9E8}"/>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D63A4F5A-19C8-3DA4-B5EC-FDAFF28F3C86}"/>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2C98F701-4D87-EE7F-A078-AE8A4F1F70D6}"/>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E8213124-2D87-7324-FE94-506C76E4C75B}"/>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FF7AB2CF-7769-D096-97A2-D401358631EA}"/>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50768F31-ACE6-47F5-54F7-1195BDBE5615}"/>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092C5ECE-63CD-0C6D-43B4-B214420B6408}"/>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480F627C-54D0-A403-C1BF-855F52A03D68}"/>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8D4DEA0F-5230-CDD5-96CA-A07AD56211FD}"/>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00149904-F10E-5683-554F-36EA42BB3DD8}"/>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9DA39AAD-55C8-DD13-6CCA-FAFB9091D89D}"/>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B3413A07-B098-A1E3-D759-5B3BA06B287F}"/>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B07C3A6F-2854-0AB5-9130-BD38F3C1C85E}"/>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F25D092F-A857-6BAF-0297-23114EF6B035}"/>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BC8564D7-1F11-16BB-498E-C2356CFC4279}"/>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3AFB08E7-CA85-F0E1-0D43-3B2ED721C31B}"/>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4909581D-117E-C7FE-B9F8-20122190013A}"/>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D9790B48-3F7F-3E69-7FE7-9F876E4ED8FF}"/>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A22EDC85-D815-7426-4B06-E1C7636196E5}"/>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8BAA59A9-0CD6-999F-645A-0A9B11C5698D}"/>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4E01FCE9-A7C0-11E8-4177-7B0301E1E5EE}"/>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E8E415D9-FB82-0371-CB5F-8AEF99C34402}"/>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CFDFAFBA-0CB6-E8FC-991B-51AA7AE0EDA6}"/>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3960705C-7AB9-C768-2352-028C4B4FB3EA}"/>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3C71FDCF-A1C6-A34C-DE43-05BF0F5AE118}"/>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0AEC0F73-C283-F837-7A37-A5628F28F3D6}"/>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E184ADE3-13D1-4D91-E9D9-1CFB1E09FE78}"/>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AADA76C8-FD24-6347-2092-A4941AF6E42E}"/>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D18A9A25-92EE-D8BA-B236-FBCB69EB8DC0}"/>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A25394A7-D4DD-9E9A-7BAD-5A3482CC102C}"/>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1F6B6E05-2288-0CAF-D281-382345EF8697}"/>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0C570727-FEBE-786E-8A41-8759785EE069}"/>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5846F370-8EC1-C72A-C83C-E908EBA0F004}"/>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56D06AF7-54FF-18FB-17B7-A44A3E231C78}"/>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D071D16D-0849-03C7-1AB0-4CF4EFA5ADAB}"/>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8AE89249-FCAF-E326-8D17-7CEF19E38202}"/>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D12F5022-A72E-9B31-AE65-93A2A39BBDBD}"/>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24A51214-5CD5-0C8A-34B9-649FBAD5E23A}"/>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2A0EE117-F026-3D89-9B60-DB25C860B674}"/>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A723A4D3-0860-48C3-FE41-EDA36CD9DB78}"/>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BDE8C927-E17D-55DD-412A-94B7B6BE6E76}"/>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98EC4C83-4FDF-DDDE-E952-AC5B1755F5BA}"/>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29AA0BAC-DDFF-88FF-4750-B5861C563753}"/>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36CFC1F4-3CAA-5E61-D567-4ABA97DC86CD}"/>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C18A767E-8B04-1765-EE5C-61770F5B863F}"/>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5A97DFE5-F735-8E46-581F-DCD69C83A7DF}"/>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3" name="object 63">
            <a:extLst>
              <a:ext uri="{FF2B5EF4-FFF2-40B4-BE49-F238E27FC236}">
                <a16:creationId xmlns:a16="http://schemas.microsoft.com/office/drawing/2014/main" id="{5007B07B-25EE-0FAC-8931-B4D6196A6F33}"/>
              </a:ext>
            </a:extLst>
          </p:cNvPr>
          <p:cNvGrpSpPr/>
          <p:nvPr/>
        </p:nvGrpSpPr>
        <p:grpSpPr>
          <a:xfrm>
            <a:off x="4638404" y="1696823"/>
            <a:ext cx="1386840" cy="1396365"/>
            <a:chOff x="6184539" y="2262431"/>
            <a:chExt cx="1849120" cy="1861820"/>
          </a:xfrm>
        </p:grpSpPr>
        <p:sp>
          <p:nvSpPr>
            <p:cNvPr id="64" name="object 64">
              <a:extLst>
                <a:ext uri="{FF2B5EF4-FFF2-40B4-BE49-F238E27FC236}">
                  <a16:creationId xmlns:a16="http://schemas.microsoft.com/office/drawing/2014/main" id="{B253A30F-0BFD-D0CF-5443-32ED3E84D045}"/>
                </a:ext>
              </a:extLst>
            </p:cNvPr>
            <p:cNvSpPr/>
            <p:nvPr/>
          </p:nvSpPr>
          <p:spPr>
            <a:xfrm>
              <a:off x="6184539" y="3794232"/>
              <a:ext cx="488315" cy="329565"/>
            </a:xfrm>
            <a:custGeom>
              <a:avLst/>
              <a:gdLst/>
              <a:ahLst/>
              <a:cxnLst/>
              <a:rect l="l" t="t" r="r" b="b"/>
              <a:pathLst>
                <a:path w="488315" h="329564">
                  <a:moveTo>
                    <a:pt x="258780" y="0"/>
                  </a:moveTo>
                  <a:lnTo>
                    <a:pt x="258780" y="119315"/>
                  </a:lnTo>
                  <a:lnTo>
                    <a:pt x="0" y="119315"/>
                  </a:lnTo>
                  <a:lnTo>
                    <a:pt x="0" y="210167"/>
                  </a:lnTo>
                  <a:lnTo>
                    <a:pt x="258780" y="210167"/>
                  </a:lnTo>
                  <a:lnTo>
                    <a:pt x="258780" y="329483"/>
                  </a:lnTo>
                  <a:lnTo>
                    <a:pt x="488176" y="164741"/>
                  </a:lnTo>
                  <a:lnTo>
                    <a:pt x="258780" y="0"/>
                  </a:lnTo>
                  <a:close/>
                </a:path>
              </a:pathLst>
            </a:custGeom>
            <a:solidFill>
              <a:srgbClr val="404040"/>
            </a:solidFill>
          </p:spPr>
          <p:txBody>
            <a:bodyPr wrap="square" lIns="0" tIns="0" rIns="0" bIns="0" rtlCol="0"/>
            <a:lstStyle/>
            <a:p>
              <a:endParaRPr sz="1050"/>
            </a:p>
          </p:txBody>
        </p:sp>
        <p:sp>
          <p:nvSpPr>
            <p:cNvPr id="65" name="object 65">
              <a:extLst>
                <a:ext uri="{FF2B5EF4-FFF2-40B4-BE49-F238E27FC236}">
                  <a16:creationId xmlns:a16="http://schemas.microsoft.com/office/drawing/2014/main" id="{AB0DF84F-773C-F94F-2502-8AAE9D7A4584}"/>
                </a:ext>
              </a:extLst>
            </p:cNvPr>
            <p:cNvSpPr/>
            <p:nvPr/>
          </p:nvSpPr>
          <p:spPr>
            <a:xfrm>
              <a:off x="6815988" y="2262441"/>
              <a:ext cx="1217930" cy="479425"/>
            </a:xfrm>
            <a:custGeom>
              <a:avLst/>
              <a:gdLst/>
              <a:ahLst/>
              <a:cxnLst/>
              <a:rect l="l" t="t" r="r" b="b"/>
              <a:pathLst>
                <a:path w="121792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121792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Lst>
            </a:custGeom>
            <a:solidFill>
              <a:srgbClr val="404040"/>
            </a:solidFill>
          </p:spPr>
          <p:txBody>
            <a:bodyPr wrap="square" lIns="0" tIns="0" rIns="0" bIns="0" rtlCol="0"/>
            <a:lstStyle/>
            <a:p>
              <a:endParaRPr sz="1050"/>
            </a:p>
          </p:txBody>
        </p:sp>
      </p:grpSp>
      <p:sp>
        <p:nvSpPr>
          <p:cNvPr id="66" name="object 66">
            <a:extLst>
              <a:ext uri="{FF2B5EF4-FFF2-40B4-BE49-F238E27FC236}">
                <a16:creationId xmlns:a16="http://schemas.microsoft.com/office/drawing/2014/main" id="{13C8B749-6730-0694-2920-FF4B194B184D}"/>
              </a:ext>
            </a:extLst>
          </p:cNvPr>
          <p:cNvSpPr txBox="1"/>
          <p:nvPr/>
        </p:nvSpPr>
        <p:spPr>
          <a:xfrm>
            <a:off x="5790400" y="4013835"/>
            <a:ext cx="355214" cy="286617"/>
          </a:xfrm>
          <a:prstGeom prst="rect">
            <a:avLst/>
          </a:prstGeom>
        </p:spPr>
        <p:txBody>
          <a:bodyPr vert="horz" wrap="square" lIns="0" tIns="9525" rIns="0" bIns="0" rtlCol="0">
            <a:spAutoFit/>
          </a:bodyPr>
          <a:lstStyle/>
          <a:p>
            <a:pPr marL="9525">
              <a:spcBef>
                <a:spcPts val="75"/>
              </a:spcBef>
            </a:pPr>
            <a:r>
              <a:rPr lang="en-US" sz="1800" spc="4" dirty="0">
                <a:solidFill>
                  <a:srgbClr val="C00000"/>
                </a:solidFill>
                <a:latin typeface="Trebuchet MS"/>
                <a:cs typeface="Trebuchet MS"/>
              </a:rPr>
              <a:t>out</a:t>
            </a:r>
            <a:endParaRPr sz="1800" dirty="0">
              <a:latin typeface="Trebuchet MS"/>
              <a:cs typeface="Trebuchet MS"/>
            </a:endParaRPr>
          </a:p>
        </p:txBody>
      </p:sp>
      <p:sp>
        <p:nvSpPr>
          <p:cNvPr id="75" name="Title 1">
            <a:extLst>
              <a:ext uri="{FF2B5EF4-FFF2-40B4-BE49-F238E27FC236}">
                <a16:creationId xmlns:a16="http://schemas.microsoft.com/office/drawing/2014/main" id="{18060241-1AB4-7578-F6B5-FC4B31075C54}"/>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77">
            <a:extLst>
              <a:ext uri="{FF2B5EF4-FFF2-40B4-BE49-F238E27FC236}">
                <a16:creationId xmlns:a16="http://schemas.microsoft.com/office/drawing/2014/main" id="{1903568B-BD4F-8644-114F-38B4FFB0EE9A}"/>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
        <p:nvSpPr>
          <p:cNvPr id="70" name="object 77">
            <a:extLst>
              <a:ext uri="{FF2B5EF4-FFF2-40B4-BE49-F238E27FC236}">
                <a16:creationId xmlns:a16="http://schemas.microsoft.com/office/drawing/2014/main" id="{DD345FF0-B7FE-DCE2-65DD-0307C5A8289C}"/>
              </a:ext>
            </a:extLst>
          </p:cNvPr>
          <p:cNvSpPr txBox="1"/>
          <p:nvPr/>
        </p:nvSpPr>
        <p:spPr>
          <a:xfrm>
            <a:off x="5642480" y="1383927"/>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the</a:t>
            </a:r>
            <a:endParaRPr sz="1800" dirty="0">
              <a:latin typeface="Trebuchet MS"/>
              <a:cs typeface="Trebuchet MS"/>
            </a:endParaRPr>
          </a:p>
        </p:txBody>
      </p:sp>
    </p:spTree>
    <p:extLst>
      <p:ext uri="{BB962C8B-B14F-4D97-AF65-F5344CB8AC3E}">
        <p14:creationId xmlns:p14="http://schemas.microsoft.com/office/powerpoint/2010/main" val="307157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F9218-EA0A-20BB-83EE-458C4ACE22D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BC429C9-F63D-D210-0C36-F98801464F40}"/>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04EC099D-5BBE-A8A1-7E82-67F2E00612B2}"/>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17856EBB-1AB8-FD04-2C47-E269E29F0DAE}"/>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C919B131-7502-0DF5-DBEA-8768CB6B2ABE}"/>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977C4F0F-94D2-A2E4-8D21-33D81298E59D}"/>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0A36860B-F5D0-614F-D19C-EB0930A006A5}"/>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2EA199DB-5EDF-D601-8B01-3D5FE0F8E92B}"/>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643FF43E-3E55-6535-0603-810495128EE0}"/>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8CA1B3D3-1A33-D546-8762-63869C8DE18C}"/>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7B99D1CD-6B43-7C5E-A9D4-58F62CF1BDD9}"/>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61B0C143-0297-264D-9949-4157D5AF498C}"/>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491EAB80-0E79-A769-6AEF-E2F06FA2D0A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79D55E8B-2D68-7441-D62E-4A888DDB2E1A}"/>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F6E2B6B8-06DF-98F9-01D1-C22AF5C875CD}"/>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96B1053E-D1F4-2EB9-512F-8CC737475882}"/>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F8B0DBC3-AC1C-8FA0-6657-0D978C5EE52F}"/>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88C4D0F8-516F-C8C6-7C2A-92060BC07536}"/>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A497B5C7-658D-6E28-D0FC-DE2724EE1CBE}"/>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5ECBA1F1-02D8-83F0-1E60-4A9A7B957135}"/>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7D2D5245-266B-882D-282B-3CEEBA55E34D}"/>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E4424838-1022-52B0-5E10-B36F0A4F18FC}"/>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9EBC2A85-DAF4-FFCC-571A-8865FE22C22F}"/>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D6FDA21B-B8A7-998D-110C-929D30B65787}"/>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17671734-8961-16F7-2292-8E891531E0B2}"/>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60BED210-FD4F-2A4D-30FD-1357C2438CA8}"/>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2E952957-2ACD-E93C-F300-DE0FF6786228}"/>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9F45BFB9-E074-A54C-D7B2-8AD54C6A06DC}"/>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777AC2B3-F4F1-0E66-F0B1-F7B5BB8140E9}"/>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31B1CE90-F769-3680-6834-EE327C1AE86A}"/>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6F3F0CB3-49AD-A566-552A-D22DAAE3F2F4}"/>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1628EFFC-63B4-50AD-245C-5E080FA04C6E}"/>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A642E15A-CBDD-A506-189C-F25F3E68DAFD}"/>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39C4E1B2-F99A-A37C-F16E-A3AC35851E8C}"/>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221DAD6F-C727-B91D-7155-23941B1A7760}"/>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068B721F-03EC-7800-8FF4-3FD33A777C38}"/>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8C721A0E-9109-1201-26BA-E2931100AF3E}"/>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2EFB5910-686E-9E8A-210E-34A35038AB45}"/>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0A21517B-B5A5-F6EA-FE51-2DE6EB21EC99}"/>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81714C9E-73F3-9370-E049-535427E690FC}"/>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787B94C8-F572-EDFF-B9A1-E58EA0F4961F}"/>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054426CE-9FF0-2BB9-D3A3-0B52B2043810}"/>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186B8F36-0583-2ACB-4FFD-0049B34DF1B9}"/>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2773E451-1C7B-D7E8-80D8-0522085B9F59}"/>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C95D63FA-5486-C093-E79E-75A761C97510}"/>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8BE4BFE2-5219-C04D-0761-1C6F8CEDCEF5}"/>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E20938CA-B104-96BD-0F97-4C0FAFD6308D}"/>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A12CAB9D-A8BC-0318-8605-4CBD3F4FF468}"/>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A6093BB9-1C1D-8769-4012-458AE62D00DD}"/>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7DFB3FBB-F75C-6497-808B-6F429FA62047}"/>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BAF454B2-2F82-0D66-85BE-35F9912FE56E}"/>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62A2FE1E-D95C-ECB5-13E7-43B5BC195E63}"/>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4E8427F1-8E37-9115-AC0A-F2ECE9E0CB2E}"/>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64566838-8669-3C4E-5C35-A3DF6C28BABF}"/>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E0F6B63C-48FA-E962-3B4A-B0EDC4235FB7}"/>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E0F6EBFB-F22C-E69D-7E25-ED9789D79D0A}"/>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D8AFE30F-9416-6DF9-4619-04E284E6D753}"/>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91A16C33-526E-0E71-25BC-E6BE843B658E}"/>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3FFED739-12AD-68FB-8593-2B35C87EFE79}"/>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702095B7-6162-E72C-C0DC-888F6C4CBD1B}"/>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D720A9D8-7E07-84DF-F958-2D273A0BEE6C}"/>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4" name="object 64">
            <a:extLst>
              <a:ext uri="{FF2B5EF4-FFF2-40B4-BE49-F238E27FC236}">
                <a16:creationId xmlns:a16="http://schemas.microsoft.com/office/drawing/2014/main" id="{199DC983-495B-7CDE-F97B-5A90AA752190}"/>
              </a:ext>
            </a:extLst>
          </p:cNvPr>
          <p:cNvGrpSpPr/>
          <p:nvPr/>
        </p:nvGrpSpPr>
        <p:grpSpPr>
          <a:xfrm>
            <a:off x="4638404" y="2413039"/>
            <a:ext cx="2102168" cy="1563529"/>
            <a:chOff x="6184539" y="3217385"/>
            <a:chExt cx="2802890" cy="2084705"/>
          </a:xfrm>
        </p:grpSpPr>
        <p:sp>
          <p:nvSpPr>
            <p:cNvPr id="65" name="object 65">
              <a:extLst>
                <a:ext uri="{FF2B5EF4-FFF2-40B4-BE49-F238E27FC236}">
                  <a16:creationId xmlns:a16="http://schemas.microsoft.com/office/drawing/2014/main" id="{AB2DDC9B-C715-168D-0A7C-8E50D797E903}"/>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6" name="object 66">
              <a:extLst>
                <a:ext uri="{FF2B5EF4-FFF2-40B4-BE49-F238E27FC236}">
                  <a16:creationId xmlns:a16="http://schemas.microsoft.com/office/drawing/2014/main" id="{28C35DCB-0E23-BE18-93F7-B830941D5103}"/>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7" name="object 67">
              <a:extLst>
                <a:ext uri="{FF2B5EF4-FFF2-40B4-BE49-F238E27FC236}">
                  <a16:creationId xmlns:a16="http://schemas.microsoft.com/office/drawing/2014/main" id="{22E47F62-25F8-3AF4-2D74-6ABF1C9C8B4E}"/>
                </a:ext>
              </a:extLst>
            </p:cNvPr>
            <p:cNvPicPr/>
            <p:nvPr/>
          </p:nvPicPr>
          <p:blipFill>
            <a:blip r:embed="rId7" cstate="print"/>
            <a:stretch>
              <a:fillRect/>
            </a:stretch>
          </p:blipFill>
          <p:spPr>
            <a:xfrm>
              <a:off x="8700590" y="4303385"/>
              <a:ext cx="222250" cy="222250"/>
            </a:xfrm>
            <a:prstGeom prst="rect">
              <a:avLst/>
            </a:prstGeom>
          </p:spPr>
        </p:pic>
        <p:pic>
          <p:nvPicPr>
            <p:cNvPr id="68" name="object 68">
              <a:extLst>
                <a:ext uri="{FF2B5EF4-FFF2-40B4-BE49-F238E27FC236}">
                  <a16:creationId xmlns:a16="http://schemas.microsoft.com/office/drawing/2014/main" id="{287762D5-320D-F18C-B4A1-74E1BCC23E6D}"/>
                </a:ext>
              </a:extLst>
            </p:cNvPr>
            <p:cNvPicPr/>
            <p:nvPr/>
          </p:nvPicPr>
          <p:blipFill>
            <a:blip r:embed="rId6" cstate="print"/>
            <a:stretch>
              <a:fillRect/>
            </a:stretch>
          </p:blipFill>
          <p:spPr>
            <a:xfrm>
              <a:off x="8700590" y="4057126"/>
              <a:ext cx="222250" cy="222250"/>
            </a:xfrm>
            <a:prstGeom prst="rect">
              <a:avLst/>
            </a:prstGeom>
          </p:spPr>
        </p:pic>
        <p:pic>
          <p:nvPicPr>
            <p:cNvPr id="69" name="object 69">
              <a:extLst>
                <a:ext uri="{FF2B5EF4-FFF2-40B4-BE49-F238E27FC236}">
                  <a16:creationId xmlns:a16="http://schemas.microsoft.com/office/drawing/2014/main" id="{132FC891-B8AF-0377-E40F-779895EC44D7}"/>
                </a:ext>
              </a:extLst>
            </p:cNvPr>
            <p:cNvPicPr/>
            <p:nvPr/>
          </p:nvPicPr>
          <p:blipFill>
            <a:blip r:embed="rId6" cstate="print"/>
            <a:stretch>
              <a:fillRect/>
            </a:stretch>
          </p:blipFill>
          <p:spPr>
            <a:xfrm>
              <a:off x="8700590" y="3810867"/>
              <a:ext cx="222250" cy="222250"/>
            </a:xfrm>
            <a:prstGeom prst="rect">
              <a:avLst/>
            </a:prstGeom>
          </p:spPr>
        </p:pic>
        <p:pic>
          <p:nvPicPr>
            <p:cNvPr id="70" name="object 70">
              <a:extLst>
                <a:ext uri="{FF2B5EF4-FFF2-40B4-BE49-F238E27FC236}">
                  <a16:creationId xmlns:a16="http://schemas.microsoft.com/office/drawing/2014/main" id="{489FB75E-A7F0-33DE-81A8-8B0A1A57EAB0}"/>
                </a:ext>
              </a:extLst>
            </p:cNvPr>
            <p:cNvPicPr/>
            <p:nvPr/>
          </p:nvPicPr>
          <p:blipFill>
            <a:blip r:embed="rId6" cstate="print"/>
            <a:stretch>
              <a:fillRect/>
            </a:stretch>
          </p:blipFill>
          <p:spPr>
            <a:xfrm>
              <a:off x="8700590" y="3558998"/>
              <a:ext cx="222250" cy="222250"/>
            </a:xfrm>
            <a:prstGeom prst="rect">
              <a:avLst/>
            </a:prstGeom>
          </p:spPr>
        </p:pic>
        <p:pic>
          <p:nvPicPr>
            <p:cNvPr id="71" name="object 71">
              <a:extLst>
                <a:ext uri="{FF2B5EF4-FFF2-40B4-BE49-F238E27FC236}">
                  <a16:creationId xmlns:a16="http://schemas.microsoft.com/office/drawing/2014/main" id="{3242EF01-DAF4-5E8E-A500-C184F844BDEE}"/>
                </a:ext>
              </a:extLst>
            </p:cNvPr>
            <p:cNvPicPr/>
            <p:nvPr/>
          </p:nvPicPr>
          <p:blipFill>
            <a:blip r:embed="rId6" cstate="print"/>
            <a:stretch>
              <a:fillRect/>
            </a:stretch>
          </p:blipFill>
          <p:spPr>
            <a:xfrm>
              <a:off x="8702874" y="3301002"/>
              <a:ext cx="222250" cy="222250"/>
            </a:xfrm>
            <a:prstGeom prst="rect">
              <a:avLst/>
            </a:prstGeom>
          </p:spPr>
        </p:pic>
        <p:sp>
          <p:nvSpPr>
            <p:cNvPr id="72" name="object 72">
              <a:extLst>
                <a:ext uri="{FF2B5EF4-FFF2-40B4-BE49-F238E27FC236}">
                  <a16:creationId xmlns:a16="http://schemas.microsoft.com/office/drawing/2014/main" id="{28B0A241-542A-E172-09B4-277E033FF878}"/>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3" name="object 73">
            <a:extLst>
              <a:ext uri="{FF2B5EF4-FFF2-40B4-BE49-F238E27FC236}">
                <a16:creationId xmlns:a16="http://schemas.microsoft.com/office/drawing/2014/main" id="{0CAE9E61-6DA3-7C7C-E840-55E247D913CB}"/>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4" name="object 74">
            <a:extLst>
              <a:ext uri="{FF2B5EF4-FFF2-40B4-BE49-F238E27FC236}">
                <a16:creationId xmlns:a16="http://schemas.microsoft.com/office/drawing/2014/main" id="{8791580A-F385-64CA-3960-1C08800AC70B}"/>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76" name="object 76">
            <a:extLst>
              <a:ext uri="{FF2B5EF4-FFF2-40B4-BE49-F238E27FC236}">
                <a16:creationId xmlns:a16="http://schemas.microsoft.com/office/drawing/2014/main" id="{0CD1700B-6D93-8B2E-767F-447EE1043296}"/>
              </a:ext>
            </a:extLst>
          </p:cNvPr>
          <p:cNvSpPr/>
          <p:nvPr/>
        </p:nvSpPr>
        <p:spPr>
          <a:xfrm>
            <a:off x="5111991" y="1696831"/>
            <a:ext cx="913448" cy="359569"/>
          </a:xfrm>
          <a:custGeom>
            <a:avLst/>
            <a:gdLst/>
            <a:ahLst/>
            <a:cxnLst/>
            <a:rect l="l" t="t" r="r" b="b"/>
            <a:pathLst>
              <a:path w="121792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121792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Lst>
          </a:custGeom>
          <a:solidFill>
            <a:srgbClr val="404040"/>
          </a:solidFill>
        </p:spPr>
        <p:txBody>
          <a:bodyPr wrap="square" lIns="0" tIns="0" rIns="0" bIns="0" rtlCol="0"/>
          <a:lstStyle/>
          <a:p>
            <a:endParaRPr sz="1050"/>
          </a:p>
        </p:txBody>
      </p:sp>
      <p:sp>
        <p:nvSpPr>
          <p:cNvPr id="85" name="Title 1">
            <a:extLst>
              <a:ext uri="{FF2B5EF4-FFF2-40B4-BE49-F238E27FC236}">
                <a16:creationId xmlns:a16="http://schemas.microsoft.com/office/drawing/2014/main" id="{78A9F2A6-97F8-E7E9-6951-A885517C263E}"/>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63">
            <a:extLst>
              <a:ext uri="{FF2B5EF4-FFF2-40B4-BE49-F238E27FC236}">
                <a16:creationId xmlns:a16="http://schemas.microsoft.com/office/drawing/2014/main" id="{D345571A-DEF3-5DAF-0234-88C5477D734B}"/>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lang="en-US" sz="1800" spc="-15" dirty="0">
                <a:solidFill>
                  <a:srgbClr val="C00000"/>
                </a:solidFill>
                <a:latin typeface="Microsoft Sans Serif"/>
                <a:cs typeface="Microsoft Sans Serif"/>
              </a:rPr>
              <a:t>  the</a:t>
            </a:r>
            <a:endParaRPr sz="1800" dirty="0">
              <a:latin typeface="Microsoft Sans Serif"/>
              <a:cs typeface="Microsoft Sans Serif"/>
            </a:endParaRPr>
          </a:p>
        </p:txBody>
      </p:sp>
      <p:sp>
        <p:nvSpPr>
          <p:cNvPr id="81" name="object 104">
            <a:extLst>
              <a:ext uri="{FF2B5EF4-FFF2-40B4-BE49-F238E27FC236}">
                <a16:creationId xmlns:a16="http://schemas.microsoft.com/office/drawing/2014/main" id="{ED8CD44C-B269-9C4A-6FC5-503E2578195D}"/>
              </a:ext>
            </a:extLst>
          </p:cNvPr>
          <p:cNvSpPr txBox="1"/>
          <p:nvPr/>
        </p:nvSpPr>
        <p:spPr>
          <a:xfrm>
            <a:off x="5790400" y="4013835"/>
            <a:ext cx="433864" cy="286617"/>
          </a:xfrm>
          <a:prstGeom prst="rect">
            <a:avLst/>
          </a:prstGeom>
        </p:spPr>
        <p:txBody>
          <a:bodyPr vert="horz" wrap="square" lIns="0" tIns="9525" rIns="0" bIns="0" rtlCol="0">
            <a:spAutoFit/>
          </a:bodyPr>
          <a:lstStyle/>
          <a:p>
            <a:pPr marL="9525">
              <a:spcBef>
                <a:spcPts val="75"/>
              </a:spcBef>
            </a:pPr>
            <a:r>
              <a:rPr lang="en-US" sz="1800" spc="4" dirty="0">
                <a:solidFill>
                  <a:srgbClr val="C00000"/>
                </a:solidFill>
                <a:latin typeface="Trebuchet MS"/>
                <a:cs typeface="Trebuchet MS"/>
              </a:rPr>
              <a:t>out</a:t>
            </a:r>
            <a:endParaRPr sz="1800" dirty="0">
              <a:latin typeface="Trebuchet MS"/>
              <a:cs typeface="Trebuchet MS"/>
            </a:endParaRPr>
          </a:p>
        </p:txBody>
      </p:sp>
      <p:sp>
        <p:nvSpPr>
          <p:cNvPr id="82" name="object 77">
            <a:extLst>
              <a:ext uri="{FF2B5EF4-FFF2-40B4-BE49-F238E27FC236}">
                <a16:creationId xmlns:a16="http://schemas.microsoft.com/office/drawing/2014/main" id="{7A76E151-C7F6-FCBD-9C24-C5597B4D841A}"/>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
        <p:nvSpPr>
          <p:cNvPr id="83" name="object 77">
            <a:extLst>
              <a:ext uri="{FF2B5EF4-FFF2-40B4-BE49-F238E27FC236}">
                <a16:creationId xmlns:a16="http://schemas.microsoft.com/office/drawing/2014/main" id="{4F717979-11C9-1908-1EF0-067C05AAEBFB}"/>
              </a:ext>
            </a:extLst>
          </p:cNvPr>
          <p:cNvSpPr txBox="1"/>
          <p:nvPr/>
        </p:nvSpPr>
        <p:spPr>
          <a:xfrm>
            <a:off x="5642480" y="1383927"/>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the</a:t>
            </a:r>
            <a:endParaRPr sz="1800" dirty="0">
              <a:latin typeface="Trebuchet MS"/>
              <a:cs typeface="Trebuchet MS"/>
            </a:endParaRPr>
          </a:p>
        </p:txBody>
      </p:sp>
    </p:spTree>
    <p:extLst>
      <p:ext uri="{BB962C8B-B14F-4D97-AF65-F5344CB8AC3E}">
        <p14:creationId xmlns:p14="http://schemas.microsoft.com/office/powerpoint/2010/main" val="3842591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35AD-4797-8512-F79F-F9497025F6A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EC97D7B-D4A7-C12D-C70E-4B98404E32D2}"/>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2E103224-A702-1164-FEE4-5BDE1464D5FE}"/>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21170EF3-82B2-45F9-34E9-71BE4B62EC7A}"/>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D3BFA8FE-33C2-A46A-47E2-A232A707F169}"/>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EA745946-322C-A950-8F88-5A1CBC7FA364}"/>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FCF60F36-1041-0662-5B28-3625B2163780}"/>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C60B885F-6B26-FBF1-650D-6B7E2B8C91B5}"/>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DBBBE770-890F-829E-187C-5878ED069537}"/>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B3D7EAAB-42F3-48DA-3CBF-AD2456743078}"/>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FFD74A68-70AF-91BF-0C5E-4935D038C83E}"/>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60B31AF2-D16A-1F6A-6663-4EE1AF7AD801}"/>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0D66AA5B-7197-882E-5568-B6B73D926186}"/>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A0EEF4FD-DD51-9E40-389C-272C0200073C}"/>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FA464D45-7346-B7FE-A85E-0719F0B2D95F}"/>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34672946-4149-1EC1-5D73-49CE6F8FF827}"/>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5A4C5591-A398-BA1F-8434-63B1CF78B8A7}"/>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1DE2A650-1C7C-9134-B3C8-3E6EE73F75FB}"/>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ED9DF240-D35A-5969-5CEE-AA84A646884E}"/>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598F0DF4-C1CC-D017-2C5A-533B065F3450}"/>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DD65BEE0-2BC2-C82B-612C-DC30D961C747}"/>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5D1AC1B1-544D-EDFD-6733-F37A8CE510EF}"/>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AC901BC7-767E-49C2-069C-16230086CD7E}"/>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7D2FBD02-03A1-DFF4-6B8B-5A64C3FB4B8E}"/>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A23B11BA-D5F0-AAFE-E7A1-79D6351B1979}"/>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F465FDDF-B2F3-5C12-88F0-B27EDDD7E31F}"/>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876B3BB-7DD2-AEFF-C3DA-8816233C90E0}"/>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F665D85C-9944-51A4-3B3E-DBEC45D9E305}"/>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08D61642-EF2C-06FA-623D-AA9A07ABDAF5}"/>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7E4C3C3E-C926-CDD5-AA1C-A8FEF7D1E60A}"/>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C234F6DD-D9F2-249E-63AE-E532FEFF68D8}"/>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35E6BD2F-2844-1AFC-3980-FED5EDC65645}"/>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83E5D378-5425-88DD-C171-A0AB76EEDFB1}"/>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5FD3CE0A-FB5D-12F5-C206-A3F86DFBB5DA}"/>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1FC2DDFC-1AA1-3A16-6096-BCFC7B043929}"/>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A0A446DC-24A1-650B-3BDA-DAB7C47FC486}"/>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9BF52E05-60B9-C391-6142-5824D522A45C}"/>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BE1628D8-74EE-DE32-0FD5-38D2A133C15C}"/>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F20AAA75-C11E-EDEF-91E0-4519FD38632F}"/>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398205C7-92F4-5744-A817-DCDD2528C23A}"/>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807968B9-8E68-3536-E354-C3728D819037}"/>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BB511C34-A7A7-426F-2CF1-1CB513643D6F}"/>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26D31C41-682A-86F1-D41D-FC0990B5C498}"/>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BDDB509A-4747-54AD-E3E0-58670098186F}"/>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A7ED7A4D-7969-98F1-FB3E-6041F94C4B46}"/>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D8E265A6-E79C-D046-19E2-E2F7E74DA385}"/>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A1CD9783-D66C-50DA-4087-F009F5514D6B}"/>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6FC0CDA2-CF22-BF05-505D-5AA0006FB2BF}"/>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8364050A-3EF2-4E3B-BC38-D6C11E91E442}"/>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82C9F799-345B-C535-9D1D-9333623C0818}"/>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DEF5A536-DE8B-1643-8EDA-A91CE8348EEA}"/>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49456045-60D8-458B-03C3-187925EE1A1E}"/>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F6F3A37E-9C88-859D-365F-C8C9A06CD7AF}"/>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95F338BC-5FE2-718D-CDE8-49CB6F64DD4D}"/>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3D10B8A8-C3CC-6F9B-3805-0C6C6713DEB6}"/>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4B9B3487-0ED4-1850-8232-6C2573B95992}"/>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142E988F-D27C-DDF5-1C5A-A7101A8B5C8F}"/>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B9DD9F31-C274-D2C8-185F-0494D8293903}"/>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4C65F87D-2BBB-C841-C250-21F3E6400B78}"/>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0028C9AF-9884-B2C8-C3F9-4A4409B0CE09}"/>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C78B9B7C-4576-3343-BEF0-BBCEEBB81BC9}"/>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4" name="object 64">
            <a:extLst>
              <a:ext uri="{FF2B5EF4-FFF2-40B4-BE49-F238E27FC236}">
                <a16:creationId xmlns:a16="http://schemas.microsoft.com/office/drawing/2014/main" id="{5AF65073-93BE-4769-347A-24569892B70A}"/>
              </a:ext>
            </a:extLst>
          </p:cNvPr>
          <p:cNvGrpSpPr/>
          <p:nvPr/>
        </p:nvGrpSpPr>
        <p:grpSpPr>
          <a:xfrm>
            <a:off x="4638404" y="2413039"/>
            <a:ext cx="2102168" cy="1563529"/>
            <a:chOff x="6184539" y="3217385"/>
            <a:chExt cx="2802890" cy="2084705"/>
          </a:xfrm>
        </p:grpSpPr>
        <p:sp>
          <p:nvSpPr>
            <p:cNvPr id="65" name="object 65">
              <a:extLst>
                <a:ext uri="{FF2B5EF4-FFF2-40B4-BE49-F238E27FC236}">
                  <a16:creationId xmlns:a16="http://schemas.microsoft.com/office/drawing/2014/main" id="{BFF3C35B-B302-2715-E7DB-760C794FFDB2}"/>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6" name="object 66">
              <a:extLst>
                <a:ext uri="{FF2B5EF4-FFF2-40B4-BE49-F238E27FC236}">
                  <a16:creationId xmlns:a16="http://schemas.microsoft.com/office/drawing/2014/main" id="{1CEDB01D-8CDE-9A45-4A44-6D4C9F4C8773}"/>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7" name="object 67">
              <a:extLst>
                <a:ext uri="{FF2B5EF4-FFF2-40B4-BE49-F238E27FC236}">
                  <a16:creationId xmlns:a16="http://schemas.microsoft.com/office/drawing/2014/main" id="{16E2AE89-26B5-B645-9DA5-18079117578D}"/>
                </a:ext>
              </a:extLst>
            </p:cNvPr>
            <p:cNvPicPr/>
            <p:nvPr/>
          </p:nvPicPr>
          <p:blipFill>
            <a:blip r:embed="rId7" cstate="print"/>
            <a:stretch>
              <a:fillRect/>
            </a:stretch>
          </p:blipFill>
          <p:spPr>
            <a:xfrm>
              <a:off x="8700590" y="4303385"/>
              <a:ext cx="222250" cy="222250"/>
            </a:xfrm>
            <a:prstGeom prst="rect">
              <a:avLst/>
            </a:prstGeom>
          </p:spPr>
        </p:pic>
        <p:pic>
          <p:nvPicPr>
            <p:cNvPr id="68" name="object 68">
              <a:extLst>
                <a:ext uri="{FF2B5EF4-FFF2-40B4-BE49-F238E27FC236}">
                  <a16:creationId xmlns:a16="http://schemas.microsoft.com/office/drawing/2014/main" id="{D60035C8-4295-160D-3A21-30E902DC155C}"/>
                </a:ext>
              </a:extLst>
            </p:cNvPr>
            <p:cNvPicPr/>
            <p:nvPr/>
          </p:nvPicPr>
          <p:blipFill>
            <a:blip r:embed="rId6" cstate="print"/>
            <a:stretch>
              <a:fillRect/>
            </a:stretch>
          </p:blipFill>
          <p:spPr>
            <a:xfrm>
              <a:off x="8700590" y="4057126"/>
              <a:ext cx="222250" cy="222250"/>
            </a:xfrm>
            <a:prstGeom prst="rect">
              <a:avLst/>
            </a:prstGeom>
          </p:spPr>
        </p:pic>
        <p:pic>
          <p:nvPicPr>
            <p:cNvPr id="69" name="object 69">
              <a:extLst>
                <a:ext uri="{FF2B5EF4-FFF2-40B4-BE49-F238E27FC236}">
                  <a16:creationId xmlns:a16="http://schemas.microsoft.com/office/drawing/2014/main" id="{0CF79B0B-60BD-3AE4-BB1D-13C59497CBB1}"/>
                </a:ext>
              </a:extLst>
            </p:cNvPr>
            <p:cNvPicPr/>
            <p:nvPr/>
          </p:nvPicPr>
          <p:blipFill>
            <a:blip r:embed="rId6" cstate="print"/>
            <a:stretch>
              <a:fillRect/>
            </a:stretch>
          </p:blipFill>
          <p:spPr>
            <a:xfrm>
              <a:off x="8700590" y="3810867"/>
              <a:ext cx="222250" cy="222250"/>
            </a:xfrm>
            <a:prstGeom prst="rect">
              <a:avLst/>
            </a:prstGeom>
          </p:spPr>
        </p:pic>
        <p:pic>
          <p:nvPicPr>
            <p:cNvPr id="70" name="object 70">
              <a:extLst>
                <a:ext uri="{FF2B5EF4-FFF2-40B4-BE49-F238E27FC236}">
                  <a16:creationId xmlns:a16="http://schemas.microsoft.com/office/drawing/2014/main" id="{3A84219C-D7DF-3A25-FF8C-972764113747}"/>
                </a:ext>
              </a:extLst>
            </p:cNvPr>
            <p:cNvPicPr/>
            <p:nvPr/>
          </p:nvPicPr>
          <p:blipFill>
            <a:blip r:embed="rId6" cstate="print"/>
            <a:stretch>
              <a:fillRect/>
            </a:stretch>
          </p:blipFill>
          <p:spPr>
            <a:xfrm>
              <a:off x="8700590" y="3558998"/>
              <a:ext cx="222250" cy="222250"/>
            </a:xfrm>
            <a:prstGeom prst="rect">
              <a:avLst/>
            </a:prstGeom>
          </p:spPr>
        </p:pic>
        <p:pic>
          <p:nvPicPr>
            <p:cNvPr id="71" name="object 71">
              <a:extLst>
                <a:ext uri="{FF2B5EF4-FFF2-40B4-BE49-F238E27FC236}">
                  <a16:creationId xmlns:a16="http://schemas.microsoft.com/office/drawing/2014/main" id="{B1EF9A6C-D2E8-FD14-F38F-EFA64874AA80}"/>
                </a:ext>
              </a:extLst>
            </p:cNvPr>
            <p:cNvPicPr/>
            <p:nvPr/>
          </p:nvPicPr>
          <p:blipFill>
            <a:blip r:embed="rId6" cstate="print"/>
            <a:stretch>
              <a:fillRect/>
            </a:stretch>
          </p:blipFill>
          <p:spPr>
            <a:xfrm>
              <a:off x="8702874" y="3301002"/>
              <a:ext cx="222250" cy="222250"/>
            </a:xfrm>
            <a:prstGeom prst="rect">
              <a:avLst/>
            </a:prstGeom>
          </p:spPr>
        </p:pic>
        <p:sp>
          <p:nvSpPr>
            <p:cNvPr id="72" name="object 72">
              <a:extLst>
                <a:ext uri="{FF2B5EF4-FFF2-40B4-BE49-F238E27FC236}">
                  <a16:creationId xmlns:a16="http://schemas.microsoft.com/office/drawing/2014/main" id="{604E7176-7672-419B-575D-DCB495B3D8E7}"/>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3" name="object 73">
            <a:extLst>
              <a:ext uri="{FF2B5EF4-FFF2-40B4-BE49-F238E27FC236}">
                <a16:creationId xmlns:a16="http://schemas.microsoft.com/office/drawing/2014/main" id="{8B1DFB02-190B-6C05-02C4-D67000198033}"/>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4" name="object 74">
            <a:extLst>
              <a:ext uri="{FF2B5EF4-FFF2-40B4-BE49-F238E27FC236}">
                <a16:creationId xmlns:a16="http://schemas.microsoft.com/office/drawing/2014/main" id="{46113D4A-9487-4F7B-66BC-8B94D4693E3E}"/>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76" name="object 76">
            <a:extLst>
              <a:ext uri="{FF2B5EF4-FFF2-40B4-BE49-F238E27FC236}">
                <a16:creationId xmlns:a16="http://schemas.microsoft.com/office/drawing/2014/main" id="{83E16929-D84E-F7F4-3A4C-FB2B7E731261}"/>
              </a:ext>
            </a:extLst>
          </p:cNvPr>
          <p:cNvSpPr/>
          <p:nvPr/>
        </p:nvSpPr>
        <p:spPr>
          <a:xfrm>
            <a:off x="5111991" y="1696831"/>
            <a:ext cx="1593533" cy="359569"/>
          </a:xfrm>
          <a:custGeom>
            <a:avLst/>
            <a:gdLst/>
            <a:ahLst/>
            <a:cxnLst/>
            <a:rect l="l" t="t" r="r" b="b"/>
            <a:pathLst>
              <a:path w="212470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212470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 w="2124709" h="479425">
                <a:moveTo>
                  <a:pt x="2124545" y="231546"/>
                </a:moveTo>
                <a:lnTo>
                  <a:pt x="1959800" y="2159"/>
                </a:lnTo>
                <a:lnTo>
                  <a:pt x="1795068" y="231546"/>
                </a:lnTo>
                <a:lnTo>
                  <a:pt x="1914385" y="231546"/>
                </a:lnTo>
                <a:lnTo>
                  <a:pt x="1914385" y="478358"/>
                </a:lnTo>
                <a:lnTo>
                  <a:pt x="2005228" y="478358"/>
                </a:lnTo>
                <a:lnTo>
                  <a:pt x="2005228" y="231546"/>
                </a:lnTo>
                <a:lnTo>
                  <a:pt x="2124545" y="231546"/>
                </a:lnTo>
                <a:close/>
              </a:path>
            </a:pathLst>
          </a:custGeom>
          <a:solidFill>
            <a:srgbClr val="404040"/>
          </a:solidFill>
        </p:spPr>
        <p:txBody>
          <a:bodyPr wrap="square" lIns="0" tIns="0" rIns="0" bIns="0" rtlCol="0"/>
          <a:lstStyle/>
          <a:p>
            <a:endParaRPr sz="1050"/>
          </a:p>
        </p:txBody>
      </p:sp>
      <p:sp>
        <p:nvSpPr>
          <p:cNvPr id="77" name="object 77">
            <a:extLst>
              <a:ext uri="{FF2B5EF4-FFF2-40B4-BE49-F238E27FC236}">
                <a16:creationId xmlns:a16="http://schemas.microsoft.com/office/drawing/2014/main" id="{D31E6FE1-C129-EFDE-EA6A-032D9E977AD5}"/>
              </a:ext>
            </a:extLst>
          </p:cNvPr>
          <p:cNvSpPr txBox="1"/>
          <p:nvPr/>
        </p:nvSpPr>
        <p:spPr>
          <a:xfrm>
            <a:off x="6351849" y="1371219"/>
            <a:ext cx="489109" cy="286617"/>
          </a:xfrm>
          <a:prstGeom prst="rect">
            <a:avLst/>
          </a:prstGeom>
        </p:spPr>
        <p:txBody>
          <a:bodyPr vert="horz" wrap="square" lIns="0" tIns="9525" rIns="0" bIns="0" rtlCol="0">
            <a:spAutoFit/>
          </a:bodyPr>
          <a:lstStyle/>
          <a:p>
            <a:pPr marL="9525">
              <a:spcBef>
                <a:spcPts val="75"/>
              </a:spcBef>
            </a:pPr>
            <a:r>
              <a:rPr lang="en-US" sz="1800" spc="-8" dirty="0">
                <a:solidFill>
                  <a:srgbClr val="00449C"/>
                </a:solidFill>
                <a:latin typeface="Trebuchet MS"/>
                <a:cs typeface="Trebuchet MS"/>
              </a:rPr>
              <a:t>door</a:t>
            </a:r>
            <a:endParaRPr sz="1800" dirty="0">
              <a:latin typeface="Trebuchet MS"/>
              <a:cs typeface="Trebuchet MS"/>
            </a:endParaRPr>
          </a:p>
        </p:txBody>
      </p:sp>
      <p:sp>
        <p:nvSpPr>
          <p:cNvPr id="86" name="Title 1">
            <a:extLst>
              <a:ext uri="{FF2B5EF4-FFF2-40B4-BE49-F238E27FC236}">
                <a16:creationId xmlns:a16="http://schemas.microsoft.com/office/drawing/2014/main" id="{B8350656-26DE-26BA-9297-4F66FF1C0F90}"/>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63">
            <a:extLst>
              <a:ext uri="{FF2B5EF4-FFF2-40B4-BE49-F238E27FC236}">
                <a16:creationId xmlns:a16="http://schemas.microsoft.com/office/drawing/2014/main" id="{9E43B90F-A2B7-C60A-F5AA-FE11C89BEF30}"/>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lang="en-US" sz="1800" spc="-15" dirty="0">
                <a:solidFill>
                  <a:srgbClr val="C00000"/>
                </a:solidFill>
                <a:latin typeface="Microsoft Sans Serif"/>
                <a:cs typeface="Microsoft Sans Serif"/>
              </a:rPr>
              <a:t>  the</a:t>
            </a:r>
            <a:endParaRPr sz="1800" dirty="0">
              <a:latin typeface="Microsoft Sans Serif"/>
              <a:cs typeface="Microsoft Sans Serif"/>
            </a:endParaRPr>
          </a:p>
        </p:txBody>
      </p:sp>
      <p:sp>
        <p:nvSpPr>
          <p:cNvPr id="82" name="object 104">
            <a:extLst>
              <a:ext uri="{FF2B5EF4-FFF2-40B4-BE49-F238E27FC236}">
                <a16:creationId xmlns:a16="http://schemas.microsoft.com/office/drawing/2014/main" id="{A06FED52-C73E-1F9A-74FF-D20EDEC9F02D}"/>
              </a:ext>
            </a:extLst>
          </p:cNvPr>
          <p:cNvSpPr txBox="1"/>
          <p:nvPr/>
        </p:nvSpPr>
        <p:spPr>
          <a:xfrm>
            <a:off x="5790400" y="4013835"/>
            <a:ext cx="433864" cy="286617"/>
          </a:xfrm>
          <a:prstGeom prst="rect">
            <a:avLst/>
          </a:prstGeom>
        </p:spPr>
        <p:txBody>
          <a:bodyPr vert="horz" wrap="square" lIns="0" tIns="9525" rIns="0" bIns="0" rtlCol="0">
            <a:spAutoFit/>
          </a:bodyPr>
          <a:lstStyle/>
          <a:p>
            <a:pPr marL="9525">
              <a:spcBef>
                <a:spcPts val="75"/>
              </a:spcBef>
            </a:pPr>
            <a:r>
              <a:rPr lang="en-US" sz="1800" spc="4" dirty="0">
                <a:solidFill>
                  <a:srgbClr val="C00000"/>
                </a:solidFill>
                <a:latin typeface="Trebuchet MS"/>
                <a:cs typeface="Trebuchet MS"/>
              </a:rPr>
              <a:t>out</a:t>
            </a:r>
            <a:endParaRPr sz="1800" dirty="0">
              <a:latin typeface="Trebuchet MS"/>
              <a:cs typeface="Trebuchet MS"/>
            </a:endParaRPr>
          </a:p>
        </p:txBody>
      </p:sp>
      <p:sp>
        <p:nvSpPr>
          <p:cNvPr id="84" name="object 77">
            <a:extLst>
              <a:ext uri="{FF2B5EF4-FFF2-40B4-BE49-F238E27FC236}">
                <a16:creationId xmlns:a16="http://schemas.microsoft.com/office/drawing/2014/main" id="{40A0F248-B3F9-6142-7C25-FC648A7FCF3C}"/>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
        <p:nvSpPr>
          <p:cNvPr id="85" name="object 77">
            <a:extLst>
              <a:ext uri="{FF2B5EF4-FFF2-40B4-BE49-F238E27FC236}">
                <a16:creationId xmlns:a16="http://schemas.microsoft.com/office/drawing/2014/main" id="{BF9CE905-E928-E8DA-99A9-48861C831F7E}"/>
              </a:ext>
            </a:extLst>
          </p:cNvPr>
          <p:cNvSpPr txBox="1"/>
          <p:nvPr/>
        </p:nvSpPr>
        <p:spPr>
          <a:xfrm>
            <a:off x="5642480" y="1383927"/>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the</a:t>
            </a:r>
            <a:endParaRPr sz="1800" dirty="0">
              <a:latin typeface="Trebuchet MS"/>
              <a:cs typeface="Trebuchet MS"/>
            </a:endParaRPr>
          </a:p>
        </p:txBody>
      </p:sp>
    </p:spTree>
    <p:extLst>
      <p:ext uri="{BB962C8B-B14F-4D97-AF65-F5344CB8AC3E}">
        <p14:creationId xmlns:p14="http://schemas.microsoft.com/office/powerpoint/2010/main" val="1263699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569B6-4E01-4662-421B-43F73E7DEFA4}"/>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91260C11-0EA9-87FF-90B3-7A066F2844B1}"/>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CF5686D5-A941-A0A5-44F8-9BA381065966}"/>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9C7B766F-B7C4-D7CF-3658-C27B3C6A90C9}"/>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B66CC8F7-85F0-EA0C-D796-B94928F327B6}"/>
              </a:ext>
            </a:extLst>
          </p:cNvPr>
          <p:cNvSpPr>
            <a:spLocks noGrp="1"/>
          </p:cNvSpPr>
          <p:nvPr>
            <p:ph type="body" sz="quarter" idx="16"/>
          </p:nvPr>
        </p:nvSpPr>
        <p:spPr/>
        <p:txBody>
          <a:bodyPr/>
          <a:lstStyle/>
          <a:p>
            <a:endParaRPr lang="en-US" dirty="0"/>
          </a:p>
        </p:txBody>
      </p:sp>
      <p:sp>
        <p:nvSpPr>
          <p:cNvPr id="7" name="object 7">
            <a:extLst>
              <a:ext uri="{FF2B5EF4-FFF2-40B4-BE49-F238E27FC236}">
                <a16:creationId xmlns:a16="http://schemas.microsoft.com/office/drawing/2014/main" id="{D7FDD60A-57AF-0299-4F40-DC9DA80E812E}"/>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E9AA80D7-3369-AA74-6A00-FE6E1EC09079}"/>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DF2527AC-0DC7-0576-7E42-E6E30CAF329F}"/>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4B300C27-FAAC-0C11-D5AA-C972225F1BDC}"/>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E8562548-C7FD-4A0D-BE1C-5134BD16AE40}"/>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4D566369-62A1-9AF3-0642-C597300EC11B}"/>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67AD4AC3-F4F8-EF4A-0CEF-25A5C2A906C4}"/>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DE9BD593-6FE8-6B1D-560D-029D42FCE4C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93E75233-EFF2-A509-D70B-1AB50AD277B5}"/>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780D8D5A-8718-80D0-C9E0-B7391FD5FDD8}"/>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22B77EF6-F3CA-5AD4-928E-C0195053A3FD}"/>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FB40D55B-E001-7E76-76AA-B0BA24F58ED4}"/>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37672F00-9249-C9A7-9302-1BED61EB34BF}"/>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AF3EE532-FE50-9B1A-FF3A-AC6516103699}"/>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22E85BCD-7663-315E-92A8-2C04878EBC6D}"/>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3FC054D7-7CEF-D6F3-4E8C-B9D8C9FAE927}"/>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F1A13CDB-956F-BF1A-41C3-4BCAE48DD8CD}"/>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D621CE98-CEC0-3570-C189-DD99440D87DB}"/>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0CEE2FA2-082A-46E9-F667-03A03C75DF30}"/>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1F56A3AB-52B1-8A9B-740E-0BA1F707B2AC}"/>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95AA2971-3446-92E0-3269-E2E79BA06546}"/>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522D5505-5929-2451-E5C2-0B70E331E27D}"/>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6E89FFFC-356B-0553-BCAC-8738A3FABA34}"/>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141EE4E5-CBE4-CDF7-8B68-9648D82EB67A}"/>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9F1B5007-C79A-1971-2B17-A3F68FA0C2F1}"/>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9B86C25A-C19F-F5F7-AB6F-006DDDE368C9}"/>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52E22076-FF8A-1539-6D99-484BF760EF0B}"/>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EA70FD28-8352-A78C-473C-81A86D75427F}"/>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569E4EA3-D46D-FC5D-FE73-67C603A990FE}"/>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356C9A53-5627-654F-F639-01F6690E86BD}"/>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F6B31751-3727-44A6-3B5F-62AB664E82D6}"/>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4E82EE30-C515-5C3B-CB46-BE44841487CE}"/>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0EE65F67-CA1C-A8EF-B721-864003B08E1F}"/>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2D5448B6-98E1-765C-E91F-7C13993FFA5C}"/>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11998D9B-043A-95E1-C611-61BE409365D8}"/>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dirty="0">
              <a:latin typeface="Cambria Math"/>
              <a:cs typeface="Cambria Math"/>
            </a:endParaRPr>
          </a:p>
        </p:txBody>
      </p:sp>
      <p:sp>
        <p:nvSpPr>
          <p:cNvPr id="42" name="object 42">
            <a:extLst>
              <a:ext uri="{FF2B5EF4-FFF2-40B4-BE49-F238E27FC236}">
                <a16:creationId xmlns:a16="http://schemas.microsoft.com/office/drawing/2014/main" id="{C415B6F9-F353-EA3E-7D0B-E34B7029FDC9}"/>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1F53516E-CA62-B8C9-B59F-46BA0E6C04DB}"/>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BF061773-3DEC-54EF-A945-D48C19B89AFC}"/>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4350C893-1BC6-6F10-33C1-A01EA409ED3F}"/>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C690E02E-9DAB-30E1-F0D4-0C7D76E5E0A2}"/>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6F6AB3C7-4BC0-14C6-826F-813FC4676967}"/>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A0BF4451-7C87-F56D-D885-6E8D38E17044}"/>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719A4312-5AAE-B3B8-EDF4-3A1F075E3679}"/>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1F744339-F401-0997-F515-11290821632A}"/>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DCF8421E-948C-9A17-BB63-38D1F7386F72}"/>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25558137-16C8-3A4E-4EFC-D0AC212DD7D4}"/>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6C9612C1-40AC-3FC7-F235-E786505C17BA}"/>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EC5F0118-A02B-7058-2CF4-3C6A3632C146}"/>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D586E859-2040-9465-C919-2D14947A4113}"/>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21F41BA1-5945-C4A3-44F5-29AAADE10DA3}"/>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F06625DF-0E02-BBD9-D352-344C4A6AFE9E}"/>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6300BD36-C49D-18BA-1C14-123F32FCDD48}"/>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903C162F-45F3-CE88-0B26-1DB9D2EF6BC7}"/>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BDE8C975-DFC6-6B01-1F17-0D76230DABAB}"/>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41B89AF2-B1AF-86B5-7D63-BF40E1788BFA}"/>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816BFA35-F38B-9C39-7780-D49E6A40DE92}"/>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grpSp>
        <p:nvGrpSpPr>
          <p:cNvPr id="65" name="object 65">
            <a:extLst>
              <a:ext uri="{FF2B5EF4-FFF2-40B4-BE49-F238E27FC236}">
                <a16:creationId xmlns:a16="http://schemas.microsoft.com/office/drawing/2014/main" id="{41190195-ADC2-C9E1-D067-5D4367BC9D9B}"/>
              </a:ext>
            </a:extLst>
          </p:cNvPr>
          <p:cNvGrpSpPr/>
          <p:nvPr/>
        </p:nvGrpSpPr>
        <p:grpSpPr>
          <a:xfrm>
            <a:off x="4638404" y="2413039"/>
            <a:ext cx="2102168" cy="1563529"/>
            <a:chOff x="6184539" y="3217385"/>
            <a:chExt cx="2802890" cy="2084705"/>
          </a:xfrm>
        </p:grpSpPr>
        <p:sp>
          <p:nvSpPr>
            <p:cNvPr id="66" name="object 66">
              <a:extLst>
                <a:ext uri="{FF2B5EF4-FFF2-40B4-BE49-F238E27FC236}">
                  <a16:creationId xmlns:a16="http://schemas.microsoft.com/office/drawing/2014/main" id="{BC91F407-E31C-308C-8F52-C5A4DC0485F8}"/>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7" name="object 67">
              <a:extLst>
                <a:ext uri="{FF2B5EF4-FFF2-40B4-BE49-F238E27FC236}">
                  <a16:creationId xmlns:a16="http://schemas.microsoft.com/office/drawing/2014/main" id="{816B48C5-3B90-5506-3985-B75ED37308B7}"/>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8" name="object 68">
              <a:extLst>
                <a:ext uri="{FF2B5EF4-FFF2-40B4-BE49-F238E27FC236}">
                  <a16:creationId xmlns:a16="http://schemas.microsoft.com/office/drawing/2014/main" id="{6DE5541C-41A0-94A9-581E-61F6D62E321D}"/>
                </a:ext>
              </a:extLst>
            </p:cNvPr>
            <p:cNvPicPr/>
            <p:nvPr/>
          </p:nvPicPr>
          <p:blipFill>
            <a:blip r:embed="rId7" cstate="print"/>
            <a:stretch>
              <a:fillRect/>
            </a:stretch>
          </p:blipFill>
          <p:spPr>
            <a:xfrm>
              <a:off x="8700590" y="4303385"/>
              <a:ext cx="222250" cy="222250"/>
            </a:xfrm>
            <a:prstGeom prst="rect">
              <a:avLst/>
            </a:prstGeom>
          </p:spPr>
        </p:pic>
        <p:pic>
          <p:nvPicPr>
            <p:cNvPr id="69" name="object 69">
              <a:extLst>
                <a:ext uri="{FF2B5EF4-FFF2-40B4-BE49-F238E27FC236}">
                  <a16:creationId xmlns:a16="http://schemas.microsoft.com/office/drawing/2014/main" id="{43CEF9A5-14A8-F54F-EF08-AAC893046E16}"/>
                </a:ext>
              </a:extLst>
            </p:cNvPr>
            <p:cNvPicPr/>
            <p:nvPr/>
          </p:nvPicPr>
          <p:blipFill>
            <a:blip r:embed="rId6" cstate="print"/>
            <a:stretch>
              <a:fillRect/>
            </a:stretch>
          </p:blipFill>
          <p:spPr>
            <a:xfrm>
              <a:off x="8700590" y="4057126"/>
              <a:ext cx="222250" cy="222250"/>
            </a:xfrm>
            <a:prstGeom prst="rect">
              <a:avLst/>
            </a:prstGeom>
          </p:spPr>
        </p:pic>
        <p:pic>
          <p:nvPicPr>
            <p:cNvPr id="70" name="object 70">
              <a:extLst>
                <a:ext uri="{FF2B5EF4-FFF2-40B4-BE49-F238E27FC236}">
                  <a16:creationId xmlns:a16="http://schemas.microsoft.com/office/drawing/2014/main" id="{C3194771-A11E-1058-F757-14C3730D59DD}"/>
                </a:ext>
              </a:extLst>
            </p:cNvPr>
            <p:cNvPicPr/>
            <p:nvPr/>
          </p:nvPicPr>
          <p:blipFill>
            <a:blip r:embed="rId6" cstate="print"/>
            <a:stretch>
              <a:fillRect/>
            </a:stretch>
          </p:blipFill>
          <p:spPr>
            <a:xfrm>
              <a:off x="8700590" y="3810867"/>
              <a:ext cx="222250" cy="222250"/>
            </a:xfrm>
            <a:prstGeom prst="rect">
              <a:avLst/>
            </a:prstGeom>
          </p:spPr>
        </p:pic>
        <p:pic>
          <p:nvPicPr>
            <p:cNvPr id="71" name="object 71">
              <a:extLst>
                <a:ext uri="{FF2B5EF4-FFF2-40B4-BE49-F238E27FC236}">
                  <a16:creationId xmlns:a16="http://schemas.microsoft.com/office/drawing/2014/main" id="{09507415-E32C-B807-BA41-C395C2894709}"/>
                </a:ext>
              </a:extLst>
            </p:cNvPr>
            <p:cNvPicPr/>
            <p:nvPr/>
          </p:nvPicPr>
          <p:blipFill>
            <a:blip r:embed="rId6" cstate="print"/>
            <a:stretch>
              <a:fillRect/>
            </a:stretch>
          </p:blipFill>
          <p:spPr>
            <a:xfrm>
              <a:off x="8700590" y="3558998"/>
              <a:ext cx="222250" cy="222250"/>
            </a:xfrm>
            <a:prstGeom prst="rect">
              <a:avLst/>
            </a:prstGeom>
          </p:spPr>
        </p:pic>
        <p:pic>
          <p:nvPicPr>
            <p:cNvPr id="72" name="object 72">
              <a:extLst>
                <a:ext uri="{FF2B5EF4-FFF2-40B4-BE49-F238E27FC236}">
                  <a16:creationId xmlns:a16="http://schemas.microsoft.com/office/drawing/2014/main" id="{83731F3C-7A3E-6289-214B-B5F0B304A90D}"/>
                </a:ext>
              </a:extLst>
            </p:cNvPr>
            <p:cNvPicPr/>
            <p:nvPr/>
          </p:nvPicPr>
          <p:blipFill>
            <a:blip r:embed="rId6" cstate="print"/>
            <a:stretch>
              <a:fillRect/>
            </a:stretch>
          </p:blipFill>
          <p:spPr>
            <a:xfrm>
              <a:off x="8702874" y="3301002"/>
              <a:ext cx="222250" cy="222250"/>
            </a:xfrm>
            <a:prstGeom prst="rect">
              <a:avLst/>
            </a:prstGeom>
          </p:spPr>
        </p:pic>
        <p:sp>
          <p:nvSpPr>
            <p:cNvPr id="73" name="object 73">
              <a:extLst>
                <a:ext uri="{FF2B5EF4-FFF2-40B4-BE49-F238E27FC236}">
                  <a16:creationId xmlns:a16="http://schemas.microsoft.com/office/drawing/2014/main" id="{50203C29-FE8C-9E5D-5CC1-F49DE563F7A6}"/>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4" name="object 74">
            <a:extLst>
              <a:ext uri="{FF2B5EF4-FFF2-40B4-BE49-F238E27FC236}">
                <a16:creationId xmlns:a16="http://schemas.microsoft.com/office/drawing/2014/main" id="{354B4F04-52D7-A8F9-868D-0DC65F9BBB7B}"/>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5" name="object 75">
            <a:extLst>
              <a:ext uri="{FF2B5EF4-FFF2-40B4-BE49-F238E27FC236}">
                <a16:creationId xmlns:a16="http://schemas.microsoft.com/office/drawing/2014/main" id="{976AAC1B-A1BD-F290-4454-6DEC0A3A66C9}"/>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grpSp>
        <p:nvGrpSpPr>
          <p:cNvPr id="76" name="object 76">
            <a:extLst>
              <a:ext uri="{FF2B5EF4-FFF2-40B4-BE49-F238E27FC236}">
                <a16:creationId xmlns:a16="http://schemas.microsoft.com/office/drawing/2014/main" id="{03CBBC28-19BC-8BBB-6E4C-DAD3CEAC28BF}"/>
              </a:ext>
            </a:extLst>
          </p:cNvPr>
          <p:cNvGrpSpPr/>
          <p:nvPr/>
        </p:nvGrpSpPr>
        <p:grpSpPr>
          <a:xfrm>
            <a:off x="6816313" y="2429100"/>
            <a:ext cx="633413" cy="1563529"/>
            <a:chOff x="9088417" y="3238799"/>
            <a:chExt cx="844550" cy="2084705"/>
          </a:xfrm>
        </p:grpSpPr>
        <p:sp>
          <p:nvSpPr>
            <p:cNvPr id="77" name="object 77">
              <a:extLst>
                <a:ext uri="{FF2B5EF4-FFF2-40B4-BE49-F238E27FC236}">
                  <a16:creationId xmlns:a16="http://schemas.microsoft.com/office/drawing/2014/main" id="{E2B3476A-0CF7-D093-2EBC-C52153FD51D0}"/>
                </a:ext>
              </a:extLst>
            </p:cNvPr>
            <p:cNvSpPr/>
            <p:nvPr/>
          </p:nvSpPr>
          <p:spPr>
            <a:xfrm>
              <a:off x="9088417" y="3781456"/>
              <a:ext cx="402590" cy="329565"/>
            </a:xfrm>
            <a:custGeom>
              <a:avLst/>
              <a:gdLst/>
              <a:ahLst/>
              <a:cxnLst/>
              <a:rect l="l" t="t" r="r" b="b"/>
              <a:pathLst>
                <a:path w="402590" h="329564">
                  <a:moveTo>
                    <a:pt x="173118" y="0"/>
                  </a:moveTo>
                  <a:lnTo>
                    <a:pt x="173118" y="119315"/>
                  </a:lnTo>
                  <a:lnTo>
                    <a:pt x="0" y="119315"/>
                  </a:lnTo>
                  <a:lnTo>
                    <a:pt x="0" y="210167"/>
                  </a:lnTo>
                  <a:lnTo>
                    <a:pt x="173118" y="210167"/>
                  </a:lnTo>
                  <a:lnTo>
                    <a:pt x="173118" y="329483"/>
                  </a:lnTo>
                  <a:lnTo>
                    <a:pt x="402515" y="164741"/>
                  </a:lnTo>
                  <a:lnTo>
                    <a:pt x="173118" y="0"/>
                  </a:lnTo>
                  <a:close/>
                </a:path>
              </a:pathLst>
            </a:custGeom>
            <a:solidFill>
              <a:srgbClr val="404040"/>
            </a:solidFill>
          </p:spPr>
          <p:txBody>
            <a:bodyPr wrap="square" lIns="0" tIns="0" rIns="0" bIns="0" rtlCol="0"/>
            <a:lstStyle/>
            <a:p>
              <a:endParaRPr sz="1050"/>
            </a:p>
          </p:txBody>
        </p:sp>
        <p:sp>
          <p:nvSpPr>
            <p:cNvPr id="78" name="object 78">
              <a:extLst>
                <a:ext uri="{FF2B5EF4-FFF2-40B4-BE49-F238E27FC236}">
                  <a16:creationId xmlns:a16="http://schemas.microsoft.com/office/drawing/2014/main" id="{0F6BC988-0E24-EBD7-B0B1-B94C2702CEAA}"/>
                </a:ext>
              </a:extLst>
            </p:cNvPr>
            <p:cNvSpPr/>
            <p:nvPr/>
          </p:nvSpPr>
          <p:spPr>
            <a:xfrm>
              <a:off x="9602126" y="3257849"/>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79" name="object 79">
              <a:extLst>
                <a:ext uri="{FF2B5EF4-FFF2-40B4-BE49-F238E27FC236}">
                  <a16:creationId xmlns:a16="http://schemas.microsoft.com/office/drawing/2014/main" id="{179B4EB1-3EDF-43AE-6172-5E0F98771795}"/>
                </a:ext>
              </a:extLst>
            </p:cNvPr>
            <p:cNvPicPr/>
            <p:nvPr/>
          </p:nvPicPr>
          <p:blipFill>
            <a:blip r:embed="rId6" cstate="print"/>
            <a:stretch>
              <a:fillRect/>
            </a:stretch>
          </p:blipFill>
          <p:spPr>
            <a:xfrm>
              <a:off x="9645867" y="4324798"/>
              <a:ext cx="222250" cy="222250"/>
            </a:xfrm>
            <a:prstGeom prst="rect">
              <a:avLst/>
            </a:prstGeom>
          </p:spPr>
        </p:pic>
        <p:pic>
          <p:nvPicPr>
            <p:cNvPr id="80" name="object 80">
              <a:extLst>
                <a:ext uri="{FF2B5EF4-FFF2-40B4-BE49-F238E27FC236}">
                  <a16:creationId xmlns:a16="http://schemas.microsoft.com/office/drawing/2014/main" id="{7E6EA29D-4992-3ED9-7646-4119AA350C91}"/>
                </a:ext>
              </a:extLst>
            </p:cNvPr>
            <p:cNvPicPr/>
            <p:nvPr/>
          </p:nvPicPr>
          <p:blipFill>
            <a:blip r:embed="rId6" cstate="print"/>
            <a:stretch>
              <a:fillRect/>
            </a:stretch>
          </p:blipFill>
          <p:spPr>
            <a:xfrm>
              <a:off x="9645867" y="4078540"/>
              <a:ext cx="222250" cy="222250"/>
            </a:xfrm>
            <a:prstGeom prst="rect">
              <a:avLst/>
            </a:prstGeom>
          </p:spPr>
        </p:pic>
        <p:pic>
          <p:nvPicPr>
            <p:cNvPr id="81" name="object 81">
              <a:extLst>
                <a:ext uri="{FF2B5EF4-FFF2-40B4-BE49-F238E27FC236}">
                  <a16:creationId xmlns:a16="http://schemas.microsoft.com/office/drawing/2014/main" id="{F98B003A-66B0-DE2D-20AF-40A949BDAEFD}"/>
                </a:ext>
              </a:extLst>
            </p:cNvPr>
            <p:cNvPicPr/>
            <p:nvPr/>
          </p:nvPicPr>
          <p:blipFill>
            <a:blip r:embed="rId7" cstate="print"/>
            <a:stretch>
              <a:fillRect/>
            </a:stretch>
          </p:blipFill>
          <p:spPr>
            <a:xfrm>
              <a:off x="9645867" y="3832280"/>
              <a:ext cx="222250" cy="222250"/>
            </a:xfrm>
            <a:prstGeom prst="rect">
              <a:avLst/>
            </a:prstGeom>
          </p:spPr>
        </p:pic>
        <p:pic>
          <p:nvPicPr>
            <p:cNvPr id="82" name="object 82">
              <a:extLst>
                <a:ext uri="{FF2B5EF4-FFF2-40B4-BE49-F238E27FC236}">
                  <a16:creationId xmlns:a16="http://schemas.microsoft.com/office/drawing/2014/main" id="{F2679D9E-4D33-10FD-6F2E-2B38BB7D60DB}"/>
                </a:ext>
              </a:extLst>
            </p:cNvPr>
            <p:cNvPicPr/>
            <p:nvPr/>
          </p:nvPicPr>
          <p:blipFill>
            <a:blip r:embed="rId7" cstate="print"/>
            <a:stretch>
              <a:fillRect/>
            </a:stretch>
          </p:blipFill>
          <p:spPr>
            <a:xfrm>
              <a:off x="9645867" y="3580412"/>
              <a:ext cx="222250" cy="222250"/>
            </a:xfrm>
            <a:prstGeom prst="rect">
              <a:avLst/>
            </a:prstGeom>
          </p:spPr>
        </p:pic>
        <p:pic>
          <p:nvPicPr>
            <p:cNvPr id="83" name="object 83">
              <a:extLst>
                <a:ext uri="{FF2B5EF4-FFF2-40B4-BE49-F238E27FC236}">
                  <a16:creationId xmlns:a16="http://schemas.microsoft.com/office/drawing/2014/main" id="{DCA389EA-7EC9-65EC-1434-C9B908F9BFED}"/>
                </a:ext>
              </a:extLst>
            </p:cNvPr>
            <p:cNvPicPr/>
            <p:nvPr/>
          </p:nvPicPr>
          <p:blipFill>
            <a:blip r:embed="rId7" cstate="print"/>
            <a:stretch>
              <a:fillRect/>
            </a:stretch>
          </p:blipFill>
          <p:spPr>
            <a:xfrm>
              <a:off x="9648152" y="3322415"/>
              <a:ext cx="222250" cy="222250"/>
            </a:xfrm>
            <a:prstGeom prst="rect">
              <a:avLst/>
            </a:prstGeom>
          </p:spPr>
        </p:pic>
        <p:sp>
          <p:nvSpPr>
            <p:cNvPr id="84" name="object 84">
              <a:extLst>
                <a:ext uri="{FF2B5EF4-FFF2-40B4-BE49-F238E27FC236}">
                  <a16:creationId xmlns:a16="http://schemas.microsoft.com/office/drawing/2014/main" id="{D17044C7-8D58-9839-C181-6331E1A32698}"/>
                </a:ext>
              </a:extLst>
            </p:cNvPr>
            <p:cNvSpPr/>
            <p:nvPr/>
          </p:nvSpPr>
          <p:spPr>
            <a:xfrm>
              <a:off x="9602188" y="4755658"/>
              <a:ext cx="329565" cy="567690"/>
            </a:xfrm>
            <a:custGeom>
              <a:avLst/>
              <a:gdLst/>
              <a:ahLst/>
              <a:cxnLst/>
              <a:rect l="l" t="t" r="r" b="b"/>
              <a:pathLst>
                <a:path w="329565"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85" name="object 85">
            <a:extLst>
              <a:ext uri="{FF2B5EF4-FFF2-40B4-BE49-F238E27FC236}">
                <a16:creationId xmlns:a16="http://schemas.microsoft.com/office/drawing/2014/main" id="{030D09AD-1237-F3E1-877E-41B254C3F299}"/>
              </a:ext>
            </a:extLst>
          </p:cNvPr>
          <p:cNvSpPr txBox="1"/>
          <p:nvPr/>
        </p:nvSpPr>
        <p:spPr>
          <a:xfrm>
            <a:off x="7289185" y="2198751"/>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86" name="object 86">
            <a:extLst>
              <a:ext uri="{FF2B5EF4-FFF2-40B4-BE49-F238E27FC236}">
                <a16:creationId xmlns:a16="http://schemas.microsoft.com/office/drawing/2014/main" id="{01A9D81C-8233-70D7-3EFA-276D594885B2}"/>
              </a:ext>
            </a:extLst>
          </p:cNvPr>
          <p:cNvSpPr txBox="1"/>
          <p:nvPr/>
        </p:nvSpPr>
        <p:spPr>
          <a:xfrm>
            <a:off x="7142739" y="2002156"/>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sp>
        <p:nvSpPr>
          <p:cNvPr id="88" name="object 88">
            <a:extLst>
              <a:ext uri="{FF2B5EF4-FFF2-40B4-BE49-F238E27FC236}">
                <a16:creationId xmlns:a16="http://schemas.microsoft.com/office/drawing/2014/main" id="{083B1B84-3944-F4A5-0866-CCCC65B05D28}"/>
              </a:ext>
            </a:extLst>
          </p:cNvPr>
          <p:cNvSpPr/>
          <p:nvPr/>
        </p:nvSpPr>
        <p:spPr>
          <a:xfrm>
            <a:off x="5111991" y="1696831"/>
            <a:ext cx="1593533" cy="359569"/>
          </a:xfrm>
          <a:custGeom>
            <a:avLst/>
            <a:gdLst/>
            <a:ahLst/>
            <a:cxnLst/>
            <a:rect l="l" t="t" r="r" b="b"/>
            <a:pathLst>
              <a:path w="2124709" h="479425">
                <a:moveTo>
                  <a:pt x="329488" y="229387"/>
                </a:moveTo>
                <a:lnTo>
                  <a:pt x="164744" y="0"/>
                </a:lnTo>
                <a:lnTo>
                  <a:pt x="0" y="229387"/>
                </a:lnTo>
                <a:lnTo>
                  <a:pt x="119316" y="229387"/>
                </a:lnTo>
                <a:lnTo>
                  <a:pt x="119316" y="476199"/>
                </a:lnTo>
                <a:lnTo>
                  <a:pt x="210172" y="476199"/>
                </a:lnTo>
                <a:lnTo>
                  <a:pt x="210172" y="229387"/>
                </a:lnTo>
                <a:lnTo>
                  <a:pt x="329488" y="229387"/>
                </a:lnTo>
                <a:close/>
              </a:path>
              <a:path w="2124709" h="479425">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 w="2124709" h="479425">
                <a:moveTo>
                  <a:pt x="2124545" y="231546"/>
                </a:moveTo>
                <a:lnTo>
                  <a:pt x="1959800" y="2159"/>
                </a:lnTo>
                <a:lnTo>
                  <a:pt x="1795068" y="231546"/>
                </a:lnTo>
                <a:lnTo>
                  <a:pt x="1914385" y="231546"/>
                </a:lnTo>
                <a:lnTo>
                  <a:pt x="1914385" y="478358"/>
                </a:lnTo>
                <a:lnTo>
                  <a:pt x="2005228" y="478358"/>
                </a:lnTo>
                <a:lnTo>
                  <a:pt x="2005228" y="231546"/>
                </a:lnTo>
                <a:lnTo>
                  <a:pt x="2124545" y="231546"/>
                </a:lnTo>
                <a:close/>
              </a:path>
            </a:pathLst>
          </a:custGeom>
          <a:solidFill>
            <a:srgbClr val="404040"/>
          </a:solidFill>
        </p:spPr>
        <p:txBody>
          <a:bodyPr wrap="square" lIns="0" tIns="0" rIns="0" bIns="0" rtlCol="0"/>
          <a:lstStyle/>
          <a:p>
            <a:endParaRPr sz="1050"/>
          </a:p>
        </p:txBody>
      </p:sp>
      <p:sp>
        <p:nvSpPr>
          <p:cNvPr id="89" name="object 89">
            <a:extLst>
              <a:ext uri="{FF2B5EF4-FFF2-40B4-BE49-F238E27FC236}">
                <a16:creationId xmlns:a16="http://schemas.microsoft.com/office/drawing/2014/main" id="{9A660342-CEED-8948-7F31-F34E0295E14D}"/>
              </a:ext>
            </a:extLst>
          </p:cNvPr>
          <p:cNvSpPr txBox="1"/>
          <p:nvPr/>
        </p:nvSpPr>
        <p:spPr>
          <a:xfrm>
            <a:off x="6351849" y="1371219"/>
            <a:ext cx="489109" cy="286617"/>
          </a:xfrm>
          <a:prstGeom prst="rect">
            <a:avLst/>
          </a:prstGeom>
        </p:spPr>
        <p:txBody>
          <a:bodyPr vert="horz" wrap="square" lIns="0" tIns="9525" rIns="0" bIns="0" rtlCol="0">
            <a:spAutoFit/>
          </a:bodyPr>
          <a:lstStyle/>
          <a:p>
            <a:pPr marL="9525">
              <a:spcBef>
                <a:spcPts val="75"/>
              </a:spcBef>
            </a:pPr>
            <a:r>
              <a:rPr lang="en-US" sz="1800" spc="-8" dirty="0">
                <a:solidFill>
                  <a:srgbClr val="00449C"/>
                </a:solidFill>
                <a:latin typeface="Trebuchet MS"/>
                <a:cs typeface="Trebuchet MS"/>
              </a:rPr>
              <a:t>door</a:t>
            </a:r>
            <a:endParaRPr sz="1800" dirty="0">
              <a:latin typeface="Trebuchet MS"/>
              <a:cs typeface="Trebuchet MS"/>
            </a:endParaRPr>
          </a:p>
        </p:txBody>
      </p:sp>
      <p:sp>
        <p:nvSpPr>
          <p:cNvPr id="95" name="Title 1">
            <a:extLst>
              <a:ext uri="{FF2B5EF4-FFF2-40B4-BE49-F238E27FC236}">
                <a16:creationId xmlns:a16="http://schemas.microsoft.com/office/drawing/2014/main" id="{D2AB25B9-99FB-CFB4-DA01-2D2514FC5B77}"/>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63">
            <a:extLst>
              <a:ext uri="{FF2B5EF4-FFF2-40B4-BE49-F238E27FC236}">
                <a16:creationId xmlns:a16="http://schemas.microsoft.com/office/drawing/2014/main" id="{BEED46DB-BE50-C379-F244-20F77B6D6691}"/>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lang="en-US" sz="1800" spc="-15" dirty="0">
                <a:solidFill>
                  <a:srgbClr val="C00000"/>
                </a:solidFill>
                <a:latin typeface="Microsoft Sans Serif"/>
                <a:cs typeface="Microsoft Sans Serif"/>
              </a:rPr>
              <a:t>  the</a:t>
            </a:r>
            <a:endParaRPr sz="1800" dirty="0">
              <a:latin typeface="Microsoft Sans Serif"/>
              <a:cs typeface="Microsoft Sans Serif"/>
            </a:endParaRPr>
          </a:p>
        </p:txBody>
      </p:sp>
      <p:sp>
        <p:nvSpPr>
          <p:cNvPr id="93" name="object 64">
            <a:extLst>
              <a:ext uri="{FF2B5EF4-FFF2-40B4-BE49-F238E27FC236}">
                <a16:creationId xmlns:a16="http://schemas.microsoft.com/office/drawing/2014/main" id="{402A22EF-EDF1-9AD4-6787-63F9C6C70AB7}"/>
              </a:ext>
            </a:extLst>
          </p:cNvPr>
          <p:cNvSpPr txBox="1"/>
          <p:nvPr/>
        </p:nvSpPr>
        <p:spPr>
          <a:xfrm>
            <a:off x="7095318" y="4006977"/>
            <a:ext cx="489109" cy="286617"/>
          </a:xfrm>
          <a:prstGeom prst="rect">
            <a:avLst/>
          </a:prstGeom>
        </p:spPr>
        <p:txBody>
          <a:bodyPr vert="horz" wrap="square" lIns="0" tIns="9525" rIns="0" bIns="0" rtlCol="0">
            <a:spAutoFit/>
          </a:bodyPr>
          <a:lstStyle/>
          <a:p>
            <a:pPr marL="9525">
              <a:spcBef>
                <a:spcPts val="75"/>
              </a:spcBef>
            </a:pPr>
            <a:r>
              <a:rPr lang="en-US" sz="1800" spc="-8" dirty="0">
                <a:solidFill>
                  <a:srgbClr val="C00000"/>
                </a:solidFill>
                <a:latin typeface="Trebuchet MS"/>
                <a:cs typeface="Trebuchet MS"/>
              </a:rPr>
              <a:t>door</a:t>
            </a:r>
            <a:endParaRPr sz="1800" dirty="0">
              <a:latin typeface="Trebuchet MS"/>
              <a:cs typeface="Trebuchet MS"/>
            </a:endParaRPr>
          </a:p>
        </p:txBody>
      </p:sp>
      <p:sp>
        <p:nvSpPr>
          <p:cNvPr id="94" name="object 104">
            <a:extLst>
              <a:ext uri="{FF2B5EF4-FFF2-40B4-BE49-F238E27FC236}">
                <a16:creationId xmlns:a16="http://schemas.microsoft.com/office/drawing/2014/main" id="{27B29989-B522-1711-A35E-E116D5FB7216}"/>
              </a:ext>
            </a:extLst>
          </p:cNvPr>
          <p:cNvSpPr txBox="1"/>
          <p:nvPr/>
        </p:nvSpPr>
        <p:spPr>
          <a:xfrm>
            <a:off x="5790400" y="4013835"/>
            <a:ext cx="433864" cy="286617"/>
          </a:xfrm>
          <a:prstGeom prst="rect">
            <a:avLst/>
          </a:prstGeom>
        </p:spPr>
        <p:txBody>
          <a:bodyPr vert="horz" wrap="square" lIns="0" tIns="9525" rIns="0" bIns="0" rtlCol="0">
            <a:spAutoFit/>
          </a:bodyPr>
          <a:lstStyle/>
          <a:p>
            <a:pPr marL="9525">
              <a:spcBef>
                <a:spcPts val="75"/>
              </a:spcBef>
            </a:pPr>
            <a:r>
              <a:rPr lang="en-US" sz="1800" spc="4" dirty="0">
                <a:solidFill>
                  <a:srgbClr val="C00000"/>
                </a:solidFill>
                <a:latin typeface="Trebuchet MS"/>
                <a:cs typeface="Trebuchet MS"/>
              </a:rPr>
              <a:t>out</a:t>
            </a:r>
            <a:endParaRPr sz="1800" dirty="0">
              <a:latin typeface="Trebuchet MS"/>
              <a:cs typeface="Trebuchet MS"/>
            </a:endParaRPr>
          </a:p>
        </p:txBody>
      </p:sp>
      <p:sp>
        <p:nvSpPr>
          <p:cNvPr id="96" name="object 77">
            <a:extLst>
              <a:ext uri="{FF2B5EF4-FFF2-40B4-BE49-F238E27FC236}">
                <a16:creationId xmlns:a16="http://schemas.microsoft.com/office/drawing/2014/main" id="{AE59B3E7-2E12-2272-3704-22006B56F8ED}"/>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
        <p:nvSpPr>
          <p:cNvPr id="97" name="object 77">
            <a:extLst>
              <a:ext uri="{FF2B5EF4-FFF2-40B4-BE49-F238E27FC236}">
                <a16:creationId xmlns:a16="http://schemas.microsoft.com/office/drawing/2014/main" id="{1925F450-CEBE-D15D-D73A-B74D7C735722}"/>
              </a:ext>
            </a:extLst>
          </p:cNvPr>
          <p:cNvSpPr txBox="1"/>
          <p:nvPr/>
        </p:nvSpPr>
        <p:spPr>
          <a:xfrm>
            <a:off x="5642480" y="1383927"/>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the</a:t>
            </a:r>
            <a:endParaRPr sz="1800" dirty="0">
              <a:latin typeface="Trebuchet MS"/>
              <a:cs typeface="Trebuchet MS"/>
            </a:endParaRPr>
          </a:p>
        </p:txBody>
      </p:sp>
    </p:spTree>
    <p:extLst>
      <p:ext uri="{BB962C8B-B14F-4D97-AF65-F5344CB8AC3E}">
        <p14:creationId xmlns:p14="http://schemas.microsoft.com/office/powerpoint/2010/main" val="339332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8B2A-BB13-61B1-0EB4-DB39489678BA}"/>
              </a:ext>
            </a:extLst>
          </p:cNvPr>
          <p:cNvSpPr>
            <a:spLocks noGrp="1"/>
          </p:cNvSpPr>
          <p:nvPr>
            <p:ph type="title"/>
          </p:nvPr>
        </p:nvSpPr>
        <p:spPr/>
        <p:txBody>
          <a:bodyPr>
            <a:normAutofit/>
          </a:bodyPr>
          <a:lstStyle/>
          <a:p>
            <a:r>
              <a:rPr lang="en-US" dirty="0"/>
              <a:t>Recap</a:t>
            </a:r>
          </a:p>
        </p:txBody>
      </p:sp>
      <p:sp>
        <p:nvSpPr>
          <p:cNvPr id="3" name="Content Placeholder 2">
            <a:extLst>
              <a:ext uri="{FF2B5EF4-FFF2-40B4-BE49-F238E27FC236}">
                <a16:creationId xmlns:a16="http://schemas.microsoft.com/office/drawing/2014/main" id="{2396E66B-A8E8-E4F4-C90B-3CF67DEDA350}"/>
              </a:ext>
            </a:extLst>
          </p:cNvPr>
          <p:cNvSpPr>
            <a:spLocks noGrp="1"/>
          </p:cNvSpPr>
          <p:nvPr>
            <p:ph type="body" sz="quarter" idx="16"/>
          </p:nvPr>
        </p:nvSpPr>
        <p:spPr>
          <a:xfrm>
            <a:off x="533919" y="1390650"/>
            <a:ext cx="4091217" cy="3077573"/>
          </a:xfrm>
        </p:spPr>
        <p:txBody>
          <a:bodyPr>
            <a:normAutofit/>
          </a:bodyPr>
          <a:lstStyle/>
          <a:p>
            <a:r>
              <a:rPr lang="en-US" sz="2000" dirty="0">
                <a:solidFill>
                  <a:srgbClr val="C00000"/>
                </a:solidFill>
              </a:rPr>
              <a:t>Neural Language Models: </a:t>
            </a:r>
            <a:r>
              <a:rPr lang="en-US" sz="2000" dirty="0">
                <a:solidFill>
                  <a:schemeClr val="tx1"/>
                </a:solidFill>
              </a:rPr>
              <a:t>neural networks trained with LM objective.</a:t>
            </a:r>
            <a:br>
              <a:rPr lang="en-US" sz="2000" dirty="0">
                <a:solidFill>
                  <a:schemeClr val="tx1"/>
                </a:solidFill>
              </a:rPr>
            </a:br>
            <a:br>
              <a:rPr lang="en-US" sz="2000" dirty="0">
                <a:solidFill>
                  <a:schemeClr val="tx1"/>
                </a:solidFill>
              </a:rPr>
            </a:br>
            <a:endParaRPr lang="en-US" sz="2000" dirty="0">
              <a:solidFill>
                <a:srgbClr val="C00000"/>
              </a:solidFill>
            </a:endParaRPr>
          </a:p>
          <a:p>
            <a:r>
              <a:rPr lang="en-US" sz="2000" dirty="0">
                <a:solidFill>
                  <a:srgbClr val="C00000"/>
                </a:solidFill>
              </a:rPr>
              <a:t>Fixed-window Neural LM: </a:t>
            </a:r>
            <a:r>
              <a:rPr lang="en-US" sz="2000" dirty="0">
                <a:solidFill>
                  <a:schemeClr val="tx1"/>
                </a:solidFill>
              </a:rPr>
              <a:t>first of many neural LMs we will see </a:t>
            </a:r>
            <a:br>
              <a:rPr lang="en-US" sz="2000" dirty="0">
                <a:solidFill>
                  <a:schemeClr val="tx1"/>
                </a:solidFill>
              </a:rPr>
            </a:br>
            <a:r>
              <a:rPr lang="en-US" sz="2000" dirty="0">
                <a:solidFill>
                  <a:schemeClr val="tx1"/>
                </a:solidFill>
              </a:rPr>
              <a:t>in this class.</a:t>
            </a:r>
          </a:p>
        </p:txBody>
      </p:sp>
      <p:sp>
        <p:nvSpPr>
          <p:cNvPr id="5" name="object 8">
            <a:extLst>
              <a:ext uri="{FF2B5EF4-FFF2-40B4-BE49-F238E27FC236}">
                <a16:creationId xmlns:a16="http://schemas.microsoft.com/office/drawing/2014/main" id="{74C86524-CA96-8321-51CA-386581B35F3B}"/>
              </a:ext>
            </a:extLst>
          </p:cNvPr>
          <p:cNvSpPr txBox="1"/>
          <p:nvPr/>
        </p:nvSpPr>
        <p:spPr>
          <a:xfrm>
            <a:off x="8298673" y="38368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6" name="object 9">
            <a:extLst>
              <a:ext uri="{FF2B5EF4-FFF2-40B4-BE49-F238E27FC236}">
                <a16:creationId xmlns:a16="http://schemas.microsoft.com/office/drawing/2014/main" id="{C31BC63F-7234-DADB-2248-E30EDB66F9DB}"/>
              </a:ext>
            </a:extLst>
          </p:cNvPr>
          <p:cNvSpPr txBox="1"/>
          <p:nvPr/>
        </p:nvSpPr>
        <p:spPr>
          <a:xfrm>
            <a:off x="7440556" y="3839689"/>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7" name="object 10">
            <a:extLst>
              <a:ext uri="{FF2B5EF4-FFF2-40B4-BE49-F238E27FC236}">
                <a16:creationId xmlns:a16="http://schemas.microsoft.com/office/drawing/2014/main" id="{271304FF-C87B-B418-B740-1FDC09ED9E0B}"/>
              </a:ext>
            </a:extLst>
          </p:cNvPr>
          <p:cNvSpPr txBox="1"/>
          <p:nvPr/>
        </p:nvSpPr>
        <p:spPr>
          <a:xfrm>
            <a:off x="6414494" y="38311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8" name="object 11">
            <a:extLst>
              <a:ext uri="{FF2B5EF4-FFF2-40B4-BE49-F238E27FC236}">
                <a16:creationId xmlns:a16="http://schemas.microsoft.com/office/drawing/2014/main" id="{69F0E942-DAB1-7790-7B2F-F14BA8CB8D93}"/>
              </a:ext>
            </a:extLst>
          </p:cNvPr>
          <p:cNvSpPr txBox="1"/>
          <p:nvPr/>
        </p:nvSpPr>
        <p:spPr>
          <a:xfrm>
            <a:off x="5621943" y="38249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sp>
        <p:nvSpPr>
          <p:cNvPr id="9" name="object 13">
            <a:extLst>
              <a:ext uri="{FF2B5EF4-FFF2-40B4-BE49-F238E27FC236}">
                <a16:creationId xmlns:a16="http://schemas.microsoft.com/office/drawing/2014/main" id="{EE5796C9-3518-C7DD-2D3D-E3CCE17C14E5}"/>
              </a:ext>
            </a:extLst>
          </p:cNvPr>
          <p:cNvSpPr/>
          <p:nvPr/>
        </p:nvSpPr>
        <p:spPr>
          <a:xfrm>
            <a:off x="4937962" y="4211165"/>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10" name="object 15">
            <a:extLst>
              <a:ext uri="{FF2B5EF4-FFF2-40B4-BE49-F238E27FC236}">
                <a16:creationId xmlns:a16="http://schemas.microsoft.com/office/drawing/2014/main" id="{4D3448D2-0318-F74D-7874-8A4214B1A564}"/>
              </a:ext>
            </a:extLst>
          </p:cNvPr>
          <p:cNvSpPr txBox="1"/>
          <p:nvPr/>
        </p:nvSpPr>
        <p:spPr>
          <a:xfrm>
            <a:off x="5237218" y="4281708"/>
            <a:ext cx="4051864"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11" name="object 11">
            <a:extLst>
              <a:ext uri="{FF2B5EF4-FFF2-40B4-BE49-F238E27FC236}">
                <a16:creationId xmlns:a16="http://schemas.microsoft.com/office/drawing/2014/main" id="{16096D73-A5C2-4B6F-B127-E9E8FC3904A8}"/>
              </a:ext>
            </a:extLst>
          </p:cNvPr>
          <p:cNvSpPr txBox="1"/>
          <p:nvPr/>
        </p:nvSpPr>
        <p:spPr>
          <a:xfrm>
            <a:off x="4792690" y="38249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12" name="Curved Connector 11">
            <a:extLst>
              <a:ext uri="{FF2B5EF4-FFF2-40B4-BE49-F238E27FC236}">
                <a16:creationId xmlns:a16="http://schemas.microsoft.com/office/drawing/2014/main" id="{36F3E482-4482-BD2B-E92D-5307C94C5312}"/>
              </a:ext>
            </a:extLst>
          </p:cNvPr>
          <p:cNvCxnSpPr>
            <a:cxnSpLocks/>
            <a:stCxn id="13" idx="2"/>
            <a:endCxn id="11" idx="0"/>
          </p:cNvCxnSpPr>
          <p:nvPr/>
        </p:nvCxnSpPr>
        <p:spPr>
          <a:xfrm rot="16200000" flipH="1">
            <a:off x="4781337" y="3513295"/>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999D078-7ABA-0944-061D-6F4ABDF9CCBE}"/>
              </a:ext>
            </a:extLst>
          </p:cNvPr>
          <p:cNvSpPr/>
          <p:nvPr/>
        </p:nvSpPr>
        <p:spPr>
          <a:xfrm>
            <a:off x="4784526"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4" name="Rectangle 13">
            <a:extLst>
              <a:ext uri="{FF2B5EF4-FFF2-40B4-BE49-F238E27FC236}">
                <a16:creationId xmlns:a16="http://schemas.microsoft.com/office/drawing/2014/main" id="{1FDBB2C3-2B76-68C2-C411-7CC6863B1F5A}"/>
              </a:ext>
            </a:extLst>
          </p:cNvPr>
          <p:cNvSpPr/>
          <p:nvPr/>
        </p:nvSpPr>
        <p:spPr>
          <a:xfrm>
            <a:off x="5613779"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5" name="Rectangle 14">
            <a:extLst>
              <a:ext uri="{FF2B5EF4-FFF2-40B4-BE49-F238E27FC236}">
                <a16:creationId xmlns:a16="http://schemas.microsoft.com/office/drawing/2014/main" id="{9A1E6EB9-89EE-839A-8722-472A4DDDA9BC}"/>
              </a:ext>
            </a:extLst>
          </p:cNvPr>
          <p:cNvSpPr/>
          <p:nvPr/>
        </p:nvSpPr>
        <p:spPr>
          <a:xfrm>
            <a:off x="6537517"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6" name="Rectangle 15">
            <a:extLst>
              <a:ext uri="{FF2B5EF4-FFF2-40B4-BE49-F238E27FC236}">
                <a16:creationId xmlns:a16="http://schemas.microsoft.com/office/drawing/2014/main" id="{042DCCF7-E61E-914B-42DF-2F8BB3CC31FB}"/>
              </a:ext>
            </a:extLst>
          </p:cNvPr>
          <p:cNvSpPr/>
          <p:nvPr/>
        </p:nvSpPr>
        <p:spPr>
          <a:xfrm>
            <a:off x="7506169" y="30002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cxnSp>
        <p:nvCxnSpPr>
          <p:cNvPr id="17" name="Curved Connector 16">
            <a:extLst>
              <a:ext uri="{FF2B5EF4-FFF2-40B4-BE49-F238E27FC236}">
                <a16:creationId xmlns:a16="http://schemas.microsoft.com/office/drawing/2014/main" id="{7E7DCD84-2244-AF5D-52EB-ECDD7EE5FE6C}"/>
              </a:ext>
            </a:extLst>
          </p:cNvPr>
          <p:cNvCxnSpPr>
            <a:cxnSpLocks/>
            <a:stCxn id="14" idx="2"/>
            <a:endCxn id="8" idx="0"/>
          </p:cNvCxnSpPr>
          <p:nvPr/>
        </p:nvCxnSpPr>
        <p:spPr>
          <a:xfrm rot="16200000" flipH="1">
            <a:off x="5610590" y="3513295"/>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C656AF7A-6DBC-C717-5442-A2256A890D69}"/>
              </a:ext>
            </a:extLst>
          </p:cNvPr>
          <p:cNvCxnSpPr>
            <a:cxnSpLocks/>
            <a:stCxn id="15" idx="2"/>
            <a:endCxn id="7" idx="0"/>
          </p:cNvCxnSpPr>
          <p:nvPr/>
        </p:nvCxnSpPr>
        <p:spPr>
          <a:xfrm rot="16200000" flipH="1">
            <a:off x="6531241" y="3516381"/>
            <a:ext cx="621307" cy="8165"/>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05FE3220-79D4-985F-9865-D900219A21F4}"/>
              </a:ext>
            </a:extLst>
          </p:cNvPr>
          <p:cNvCxnSpPr>
            <a:cxnSpLocks/>
            <a:stCxn id="16" idx="2"/>
            <a:endCxn id="6" idx="0"/>
          </p:cNvCxnSpPr>
          <p:nvPr/>
        </p:nvCxnSpPr>
        <p:spPr>
          <a:xfrm rot="5400000">
            <a:off x="7491451" y="3524676"/>
            <a:ext cx="629878" cy="148"/>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bject 16">
            <a:extLst>
              <a:ext uri="{FF2B5EF4-FFF2-40B4-BE49-F238E27FC236}">
                <a16:creationId xmlns:a16="http://schemas.microsoft.com/office/drawing/2014/main" id="{0991B9A1-0473-5188-8298-3192B55C7914}"/>
              </a:ext>
            </a:extLst>
          </p:cNvPr>
          <p:cNvSpPr/>
          <p:nvPr/>
        </p:nvSpPr>
        <p:spPr>
          <a:xfrm>
            <a:off x="8361535" y="42225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21" name="TextBox 20">
            <a:extLst>
              <a:ext uri="{FF2B5EF4-FFF2-40B4-BE49-F238E27FC236}">
                <a16:creationId xmlns:a16="http://schemas.microsoft.com/office/drawing/2014/main" id="{9BBD2EF3-0A75-9782-58B2-017C7F4FBBE7}"/>
              </a:ext>
            </a:extLst>
          </p:cNvPr>
          <p:cNvSpPr txBox="1"/>
          <p:nvPr/>
        </p:nvSpPr>
        <p:spPr>
          <a:xfrm>
            <a:off x="5533871" y="3448708"/>
            <a:ext cx="1713375"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lookup </a:t>
            </a:r>
            <a:r>
              <a:rPr lang="en-US" dirty="0">
                <a:latin typeface="Corbel" panose="020B0503020204020204" pitchFamily="34" charset="0"/>
              </a:rPr>
              <a:t>embeddings</a:t>
            </a:r>
          </a:p>
        </p:txBody>
      </p:sp>
      <p:sp>
        <p:nvSpPr>
          <p:cNvPr id="22" name="Right Arrow 21">
            <a:extLst>
              <a:ext uri="{FF2B5EF4-FFF2-40B4-BE49-F238E27FC236}">
                <a16:creationId xmlns:a16="http://schemas.microsoft.com/office/drawing/2014/main" id="{845FB0B1-A1F6-98A5-C69F-ADF18564082C}"/>
              </a:ext>
            </a:extLst>
          </p:cNvPr>
          <p:cNvSpPr/>
          <p:nvPr/>
        </p:nvSpPr>
        <p:spPr>
          <a:xfrm>
            <a:off x="6939586" y="809921"/>
            <a:ext cx="553302" cy="197505"/>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23" name="Rounded Rectangle 22">
            <a:extLst>
              <a:ext uri="{FF2B5EF4-FFF2-40B4-BE49-F238E27FC236}">
                <a16:creationId xmlns:a16="http://schemas.microsoft.com/office/drawing/2014/main" id="{82078282-4CEE-8A46-A33E-15C940AF0DA6}"/>
              </a:ext>
            </a:extLst>
          </p:cNvPr>
          <p:cNvSpPr/>
          <p:nvPr/>
        </p:nvSpPr>
        <p:spPr>
          <a:xfrm>
            <a:off x="5670927" y="1524472"/>
            <a:ext cx="1491788" cy="1023490"/>
          </a:xfrm>
          <a:prstGeom prst="roundRect">
            <a:avLst>
              <a:gd name="adj" fmla="val 10598"/>
            </a:avLst>
          </a:prstGeom>
          <a:solidFill>
            <a:srgbClr val="FFF2D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r"/>
            <a:r>
              <a:rPr lang="en-US" sz="1100" dirty="0">
                <a:solidFill>
                  <a:schemeClr val="tx1"/>
                </a:solidFill>
                <a:latin typeface="Corbel" panose="020B0503020204020204" pitchFamily="34" charset="0"/>
              </a:rPr>
              <a:t>  </a:t>
            </a:r>
            <a:r>
              <a:rPr lang="en-US" sz="1100" dirty="0" err="1">
                <a:solidFill>
                  <a:schemeClr val="tx1"/>
                </a:solidFill>
                <a:latin typeface="Corbel" panose="020B0503020204020204" pitchFamily="34" charset="0"/>
              </a:rPr>
              <a:t>xN</a:t>
            </a:r>
            <a:endParaRPr lang="en-US" sz="1100" dirty="0">
              <a:solidFill>
                <a:schemeClr val="tx1"/>
              </a:solidFill>
              <a:latin typeface="Corbel" panose="020B0503020204020204" pitchFamily="34" charset="0"/>
            </a:endParaRPr>
          </a:p>
        </p:txBody>
      </p:sp>
      <p:sp>
        <p:nvSpPr>
          <p:cNvPr id="24" name="Rounded Rectangle 23">
            <a:extLst>
              <a:ext uri="{FF2B5EF4-FFF2-40B4-BE49-F238E27FC236}">
                <a16:creationId xmlns:a16="http://schemas.microsoft.com/office/drawing/2014/main" id="{AC7F9EBA-682F-55D8-1724-56BF41A01B9B}"/>
              </a:ext>
            </a:extLst>
          </p:cNvPr>
          <p:cNvSpPr/>
          <p:nvPr/>
        </p:nvSpPr>
        <p:spPr>
          <a:xfrm>
            <a:off x="5922089" y="1888811"/>
            <a:ext cx="1002860" cy="464000"/>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orbel" panose="020B0503020204020204" pitchFamily="34" charset="0"/>
              </a:rPr>
              <a:t>Feed-Forward layer</a:t>
            </a:r>
          </a:p>
        </p:txBody>
      </p:sp>
      <p:sp>
        <p:nvSpPr>
          <p:cNvPr id="25" name="Rounded Rectangle 24">
            <a:extLst>
              <a:ext uri="{FF2B5EF4-FFF2-40B4-BE49-F238E27FC236}">
                <a16:creationId xmlns:a16="http://schemas.microsoft.com/office/drawing/2014/main" id="{5F1C3DD4-EE10-B361-7B63-39C93F52D591}"/>
              </a:ext>
            </a:extLst>
          </p:cNvPr>
          <p:cNvSpPr/>
          <p:nvPr/>
        </p:nvSpPr>
        <p:spPr>
          <a:xfrm>
            <a:off x="4661211" y="2874433"/>
            <a:ext cx="3511509" cy="453793"/>
          </a:xfrm>
          <a:prstGeom prst="roundRect">
            <a:avLst/>
          </a:prstGeom>
          <a:noFill/>
          <a:ln w="28575">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cxnSp>
        <p:nvCxnSpPr>
          <p:cNvPr id="26" name="Curved Connector 25">
            <a:extLst>
              <a:ext uri="{FF2B5EF4-FFF2-40B4-BE49-F238E27FC236}">
                <a16:creationId xmlns:a16="http://schemas.microsoft.com/office/drawing/2014/main" id="{577473A6-F8E6-7FD0-9DA6-AF650969A533}"/>
              </a:ext>
            </a:extLst>
          </p:cNvPr>
          <p:cNvCxnSpPr>
            <a:cxnSpLocks/>
            <a:stCxn id="24" idx="2"/>
            <a:endCxn id="25" idx="0"/>
          </p:cNvCxnSpPr>
          <p:nvPr/>
        </p:nvCxnSpPr>
        <p:spPr>
          <a:xfrm rot="5400000">
            <a:off x="6159432" y="2610346"/>
            <a:ext cx="521622" cy="6553"/>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C8FC67-C237-D9F7-082D-57214B99672E}"/>
              </a:ext>
            </a:extLst>
          </p:cNvPr>
          <p:cNvSpPr txBox="1"/>
          <p:nvPr/>
        </p:nvSpPr>
        <p:spPr>
          <a:xfrm>
            <a:off x="4522572" y="2621002"/>
            <a:ext cx="1128501"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concatenate</a:t>
            </a:r>
            <a:endParaRPr lang="en-US" dirty="0">
              <a:latin typeface="Corbel" panose="020B0503020204020204" pitchFamily="34" charset="0"/>
            </a:endParaRPr>
          </a:p>
        </p:txBody>
      </p:sp>
      <p:cxnSp>
        <p:nvCxnSpPr>
          <p:cNvPr id="28" name="Elbow Connector 27">
            <a:extLst>
              <a:ext uri="{FF2B5EF4-FFF2-40B4-BE49-F238E27FC236}">
                <a16:creationId xmlns:a16="http://schemas.microsoft.com/office/drawing/2014/main" id="{09383705-D154-AE28-E9B0-BE265A0F8AB1}"/>
              </a:ext>
            </a:extLst>
          </p:cNvPr>
          <p:cNvCxnSpPr>
            <a:cxnSpLocks/>
            <a:stCxn id="23" idx="2"/>
            <a:endCxn id="37" idx="1"/>
          </p:cNvCxnSpPr>
          <p:nvPr/>
        </p:nvCxnSpPr>
        <p:spPr>
          <a:xfrm rot="5400000" flipH="1">
            <a:off x="5747152" y="1878294"/>
            <a:ext cx="839905" cy="499432"/>
          </a:xfrm>
          <a:prstGeom prst="bentConnector4">
            <a:avLst>
              <a:gd name="adj1" fmla="val 8749"/>
              <a:gd name="adj2" fmla="val 12809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83EB7690-EA22-9FF1-B902-7E3ED4194704}"/>
              </a:ext>
            </a:extLst>
          </p:cNvPr>
          <p:cNvSpPr/>
          <p:nvPr/>
        </p:nvSpPr>
        <p:spPr>
          <a:xfrm>
            <a:off x="6046937" y="1202800"/>
            <a:ext cx="741888" cy="199064"/>
          </a:xfrm>
          <a:prstGeom prst="roundRect">
            <a:avLst>
              <a:gd name="adj" fmla="val 10598"/>
            </a:avLst>
          </a:prstGeom>
          <a:solidFill>
            <a:srgbClr val="CDEC8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Linear</a:t>
            </a:r>
          </a:p>
        </p:txBody>
      </p:sp>
      <p:sp>
        <p:nvSpPr>
          <p:cNvPr id="30" name="Rounded Rectangle 29">
            <a:extLst>
              <a:ext uri="{FF2B5EF4-FFF2-40B4-BE49-F238E27FC236}">
                <a16:creationId xmlns:a16="http://schemas.microsoft.com/office/drawing/2014/main" id="{33152D8F-AF4C-8C74-3C13-AABF1CF3B837}"/>
              </a:ext>
            </a:extLst>
          </p:cNvPr>
          <p:cNvSpPr/>
          <p:nvPr/>
        </p:nvSpPr>
        <p:spPr>
          <a:xfrm>
            <a:off x="6046938" y="817711"/>
            <a:ext cx="741887" cy="207049"/>
          </a:xfrm>
          <a:prstGeom prst="roundRect">
            <a:avLst>
              <a:gd name="adj" fmla="val 10598"/>
            </a:avLst>
          </a:prstGeom>
          <a:solidFill>
            <a:srgbClr val="FACD9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latin typeface="Corbel" panose="020B0503020204020204" pitchFamily="34" charset="0"/>
              </a:rPr>
              <a:t>Softmax</a:t>
            </a:r>
            <a:endParaRPr lang="en-US" sz="1200" dirty="0">
              <a:solidFill>
                <a:schemeClr val="tx1"/>
              </a:solidFill>
              <a:latin typeface="Corbel" panose="020B0503020204020204" pitchFamily="34" charset="0"/>
            </a:endParaRPr>
          </a:p>
        </p:txBody>
      </p:sp>
      <p:cxnSp>
        <p:nvCxnSpPr>
          <p:cNvPr id="31" name="Curved Connector 30">
            <a:extLst>
              <a:ext uri="{FF2B5EF4-FFF2-40B4-BE49-F238E27FC236}">
                <a16:creationId xmlns:a16="http://schemas.microsoft.com/office/drawing/2014/main" id="{1C694BA3-64C0-2A49-2EB5-B91DFDE804ED}"/>
              </a:ext>
            </a:extLst>
          </p:cNvPr>
          <p:cNvCxnSpPr>
            <a:cxnSpLocks/>
            <a:stCxn id="29" idx="2"/>
          </p:cNvCxnSpPr>
          <p:nvPr/>
        </p:nvCxnSpPr>
        <p:spPr>
          <a:xfrm rot="5400000">
            <a:off x="6172715" y="1643644"/>
            <a:ext cx="486947" cy="3387"/>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063733AE-E2B5-0639-5F04-6C0B208750A3}"/>
              </a:ext>
            </a:extLst>
          </p:cNvPr>
          <p:cNvCxnSpPr>
            <a:cxnSpLocks/>
            <a:stCxn id="30" idx="2"/>
            <a:endCxn id="29" idx="0"/>
          </p:cNvCxnSpPr>
          <p:nvPr/>
        </p:nvCxnSpPr>
        <p:spPr>
          <a:xfrm rot="5400000">
            <a:off x="6328862" y="1113780"/>
            <a:ext cx="178040" cy="1"/>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C3FF5C9-71BE-4516-80FC-E172954FE53D}"/>
              </a:ext>
            </a:extLst>
          </p:cNvPr>
          <p:cNvGrpSpPr/>
          <p:nvPr/>
        </p:nvGrpSpPr>
        <p:grpSpPr>
          <a:xfrm>
            <a:off x="7494556" y="701323"/>
            <a:ext cx="1384431" cy="1016534"/>
            <a:chOff x="6053458" y="1801327"/>
            <a:chExt cx="1384431" cy="1016534"/>
          </a:xfrm>
        </p:grpSpPr>
        <p:pic>
          <p:nvPicPr>
            <p:cNvPr id="34" name="Picture 2" descr="Word frequency in titles of all articles with Frequency &gt;= 10 Figure 2... |  Download Scientific Diagram">
              <a:extLst>
                <a:ext uri="{FF2B5EF4-FFF2-40B4-BE49-F238E27FC236}">
                  <a16:creationId xmlns:a16="http://schemas.microsoft.com/office/drawing/2014/main" id="{8747D8AA-7B61-9C88-4963-2C90E5B516BA}"/>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40A6BE2-D146-C5E8-4454-2330599CBAF1}"/>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36" name="TextBox 35">
              <a:extLst>
                <a:ext uri="{FF2B5EF4-FFF2-40B4-BE49-F238E27FC236}">
                  <a16:creationId xmlns:a16="http://schemas.microsoft.com/office/drawing/2014/main" id="{AD4EABE8-71F6-8FDF-B5DB-2AE8D35ED1FB}"/>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37" name="Rounded Rectangle 36">
            <a:extLst>
              <a:ext uri="{FF2B5EF4-FFF2-40B4-BE49-F238E27FC236}">
                <a16:creationId xmlns:a16="http://schemas.microsoft.com/office/drawing/2014/main" id="{7F10658F-347A-66F2-A2B5-1A01B6309DEF}"/>
              </a:ext>
            </a:extLst>
          </p:cNvPr>
          <p:cNvSpPr/>
          <p:nvPr/>
        </p:nvSpPr>
        <p:spPr>
          <a:xfrm>
            <a:off x="5917389" y="1621948"/>
            <a:ext cx="1002860" cy="172217"/>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Add &amp; Norm</a:t>
            </a:r>
          </a:p>
        </p:txBody>
      </p:sp>
    </p:spTree>
    <p:extLst>
      <p:ext uri="{BB962C8B-B14F-4D97-AF65-F5344CB8AC3E}">
        <p14:creationId xmlns:p14="http://schemas.microsoft.com/office/powerpoint/2010/main" val="2493044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BAA6E-4475-D106-D994-5C2B3566358C}"/>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9BD4FFC-A0FE-D301-1AF8-8DD2A82A1A11}"/>
              </a:ext>
            </a:extLst>
          </p:cNvPr>
          <p:cNvGrpSpPr/>
          <p:nvPr/>
        </p:nvGrpSpPr>
        <p:grpSpPr>
          <a:xfrm>
            <a:off x="4083373" y="2049127"/>
            <a:ext cx="430530" cy="1533525"/>
            <a:chOff x="5444496" y="2732168"/>
            <a:chExt cx="574040" cy="2044700"/>
          </a:xfrm>
        </p:grpSpPr>
        <p:sp>
          <p:nvSpPr>
            <p:cNvPr id="3" name="object 3">
              <a:extLst>
                <a:ext uri="{FF2B5EF4-FFF2-40B4-BE49-F238E27FC236}">
                  <a16:creationId xmlns:a16="http://schemas.microsoft.com/office/drawing/2014/main" id="{4C9DFECB-62EB-7B89-C6EE-7790F6C809B7}"/>
                </a:ext>
              </a:extLst>
            </p:cNvPr>
            <p:cNvSpPr/>
            <p:nvPr/>
          </p:nvSpPr>
          <p:spPr>
            <a:xfrm>
              <a:off x="5444496" y="2732168"/>
              <a:ext cx="574040" cy="2044700"/>
            </a:xfrm>
            <a:custGeom>
              <a:avLst/>
              <a:gdLst/>
              <a:ahLst/>
              <a:cxnLst/>
              <a:rect l="l" t="t" r="r" b="b"/>
              <a:pathLst>
                <a:path w="574039" h="2044700">
                  <a:moveTo>
                    <a:pt x="574031" y="0"/>
                  </a:moveTo>
                  <a:lnTo>
                    <a:pt x="0" y="0"/>
                  </a:lnTo>
                  <a:lnTo>
                    <a:pt x="0" y="2044199"/>
                  </a:lnTo>
                  <a:lnTo>
                    <a:pt x="574031" y="2044199"/>
                  </a:lnTo>
                  <a:lnTo>
                    <a:pt x="574031" y="0"/>
                  </a:lnTo>
                  <a:close/>
                </a:path>
              </a:pathLst>
            </a:custGeom>
            <a:solidFill>
              <a:srgbClr val="FFF2CC"/>
            </a:solidFill>
          </p:spPr>
          <p:txBody>
            <a:bodyPr wrap="square" lIns="0" tIns="0" rIns="0" bIns="0" rtlCol="0"/>
            <a:lstStyle/>
            <a:p>
              <a:endParaRPr sz="1050"/>
            </a:p>
          </p:txBody>
        </p:sp>
        <p:sp>
          <p:nvSpPr>
            <p:cNvPr id="4" name="object 4">
              <a:extLst>
                <a:ext uri="{FF2B5EF4-FFF2-40B4-BE49-F238E27FC236}">
                  <a16:creationId xmlns:a16="http://schemas.microsoft.com/office/drawing/2014/main" id="{169CFF86-B7DE-39D4-4E6C-D38747F1CB48}"/>
                </a:ext>
              </a:extLst>
            </p:cNvPr>
            <p:cNvSpPr/>
            <p:nvPr/>
          </p:nvSpPr>
          <p:spPr>
            <a:xfrm>
              <a:off x="5444496" y="2732168"/>
              <a:ext cx="574040" cy="2044700"/>
            </a:xfrm>
            <a:custGeom>
              <a:avLst/>
              <a:gdLst/>
              <a:ahLst/>
              <a:cxnLst/>
              <a:rect l="l" t="t" r="r" b="b"/>
              <a:pathLst>
                <a:path w="574039" h="2044700">
                  <a:moveTo>
                    <a:pt x="0" y="0"/>
                  </a:moveTo>
                  <a:lnTo>
                    <a:pt x="574031" y="0"/>
                  </a:lnTo>
                  <a:lnTo>
                    <a:pt x="574031" y="2044200"/>
                  </a:lnTo>
                  <a:lnTo>
                    <a:pt x="0" y="2044200"/>
                  </a:lnTo>
                  <a:lnTo>
                    <a:pt x="0" y="0"/>
                  </a:lnTo>
                  <a:close/>
                </a:path>
              </a:pathLst>
            </a:custGeom>
            <a:ln w="25400">
              <a:solidFill>
                <a:srgbClr val="2F528F"/>
              </a:solidFill>
            </a:ln>
          </p:spPr>
          <p:txBody>
            <a:bodyPr wrap="square" lIns="0" tIns="0" rIns="0" bIns="0" rtlCol="0"/>
            <a:lstStyle/>
            <a:p>
              <a:endParaRPr sz="1050"/>
            </a:p>
          </p:txBody>
        </p:sp>
      </p:grpSp>
      <p:sp>
        <p:nvSpPr>
          <p:cNvPr id="5" name="Text Placeholder 4">
            <a:extLst>
              <a:ext uri="{FF2B5EF4-FFF2-40B4-BE49-F238E27FC236}">
                <a16:creationId xmlns:a16="http://schemas.microsoft.com/office/drawing/2014/main" id="{BF2F87C6-DF1E-9D21-9FCE-9EC7C3B34C47}"/>
              </a:ext>
            </a:extLst>
          </p:cNvPr>
          <p:cNvSpPr>
            <a:spLocks noGrp="1"/>
          </p:cNvSpPr>
          <p:nvPr>
            <p:ph type="body" sz="quarter" idx="16"/>
          </p:nvPr>
        </p:nvSpPr>
        <p:spPr/>
        <p:txBody>
          <a:bodyPr/>
          <a:lstStyle/>
          <a:p>
            <a:endParaRPr lang="en-US"/>
          </a:p>
        </p:txBody>
      </p:sp>
      <p:sp>
        <p:nvSpPr>
          <p:cNvPr id="7" name="object 7">
            <a:extLst>
              <a:ext uri="{FF2B5EF4-FFF2-40B4-BE49-F238E27FC236}">
                <a16:creationId xmlns:a16="http://schemas.microsoft.com/office/drawing/2014/main" id="{72F3AA1B-6916-DD48-9786-FEA9037DC403}"/>
              </a:ext>
            </a:extLst>
          </p:cNvPr>
          <p:cNvSpPr txBox="1"/>
          <p:nvPr/>
        </p:nvSpPr>
        <p:spPr>
          <a:xfrm>
            <a:off x="518900" y="4008099"/>
            <a:ext cx="825341" cy="213104"/>
          </a:xfrm>
          <a:prstGeom prst="rect">
            <a:avLst/>
          </a:prstGeom>
        </p:spPr>
        <p:txBody>
          <a:bodyPr vert="horz" wrap="square" lIns="0" tIns="10954" rIns="0" bIns="0" rtlCol="0">
            <a:spAutoFit/>
          </a:bodyPr>
          <a:lstStyle/>
          <a:p>
            <a:pPr marL="9525">
              <a:spcBef>
                <a:spcPts val="86"/>
              </a:spcBef>
            </a:pPr>
            <a:r>
              <a:rPr sz="1313" spc="11" dirty="0">
                <a:solidFill>
                  <a:srgbClr val="262626"/>
                </a:solidFill>
                <a:latin typeface="Trebuchet MS"/>
                <a:cs typeface="Trebuchet MS"/>
              </a:rPr>
              <a:t>Input</a:t>
            </a:r>
            <a:r>
              <a:rPr sz="1313" spc="-83"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sp>
        <p:nvSpPr>
          <p:cNvPr id="8" name="object 8">
            <a:extLst>
              <a:ext uri="{FF2B5EF4-FFF2-40B4-BE49-F238E27FC236}">
                <a16:creationId xmlns:a16="http://schemas.microsoft.com/office/drawing/2014/main" id="{3B583A65-BD43-808A-4299-EA3A7565EA13}"/>
              </a:ext>
            </a:extLst>
          </p:cNvPr>
          <p:cNvSpPr txBox="1"/>
          <p:nvPr/>
        </p:nvSpPr>
        <p:spPr>
          <a:xfrm>
            <a:off x="428127" y="2757657"/>
            <a:ext cx="992981" cy="213104"/>
          </a:xfrm>
          <a:prstGeom prst="rect">
            <a:avLst/>
          </a:prstGeom>
        </p:spPr>
        <p:txBody>
          <a:bodyPr vert="horz" wrap="square" lIns="0" tIns="10954" rIns="0" bIns="0" rtlCol="0">
            <a:spAutoFit/>
          </a:bodyPr>
          <a:lstStyle/>
          <a:p>
            <a:pPr marL="9525">
              <a:spcBef>
                <a:spcPts val="86"/>
              </a:spcBef>
            </a:pPr>
            <a:r>
              <a:rPr sz="1313" spc="53" dirty="0">
                <a:solidFill>
                  <a:srgbClr val="262626"/>
                </a:solidFill>
                <a:latin typeface="Trebuchet MS"/>
                <a:cs typeface="Trebuchet MS"/>
              </a:rPr>
              <a:t>Hidden</a:t>
            </a:r>
            <a:r>
              <a:rPr sz="1313" spc="-86" dirty="0">
                <a:solidFill>
                  <a:srgbClr val="262626"/>
                </a:solidFill>
                <a:latin typeface="Trebuchet MS"/>
                <a:cs typeface="Trebuchet MS"/>
              </a:rPr>
              <a:t> </a:t>
            </a:r>
            <a:r>
              <a:rPr sz="1313" spc="-23" dirty="0">
                <a:solidFill>
                  <a:srgbClr val="262626"/>
                </a:solidFill>
                <a:latin typeface="Trebuchet MS"/>
                <a:cs typeface="Trebuchet MS"/>
              </a:rPr>
              <a:t>layer</a:t>
            </a:r>
            <a:endParaRPr sz="1313">
              <a:latin typeface="Trebuchet MS"/>
              <a:cs typeface="Trebuchet MS"/>
            </a:endParaRPr>
          </a:p>
        </p:txBody>
      </p:sp>
      <p:grpSp>
        <p:nvGrpSpPr>
          <p:cNvPr id="9" name="object 9">
            <a:extLst>
              <a:ext uri="{FF2B5EF4-FFF2-40B4-BE49-F238E27FC236}">
                <a16:creationId xmlns:a16="http://schemas.microsoft.com/office/drawing/2014/main" id="{123978B7-61DF-2250-2BC8-0D2FCC36862D}"/>
              </a:ext>
            </a:extLst>
          </p:cNvPr>
          <p:cNvGrpSpPr/>
          <p:nvPr/>
        </p:nvGrpSpPr>
        <p:grpSpPr>
          <a:xfrm>
            <a:off x="1742227" y="2431485"/>
            <a:ext cx="2681288" cy="1552575"/>
            <a:chOff x="2322969" y="3241980"/>
            <a:chExt cx="3575050" cy="2070100"/>
          </a:xfrm>
        </p:grpSpPr>
        <p:sp>
          <p:nvSpPr>
            <p:cNvPr id="10" name="object 10">
              <a:extLst>
                <a:ext uri="{FF2B5EF4-FFF2-40B4-BE49-F238E27FC236}">
                  <a16:creationId xmlns:a16="http://schemas.microsoft.com/office/drawing/2014/main" id="{1877438C-424C-C258-72B5-151AE25EF5A1}"/>
                </a:ext>
              </a:extLst>
            </p:cNvPr>
            <p:cNvSpPr/>
            <p:nvPr/>
          </p:nvSpPr>
          <p:spPr>
            <a:xfrm>
              <a:off x="234201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1" name="object 11">
              <a:extLst>
                <a:ext uri="{FF2B5EF4-FFF2-40B4-BE49-F238E27FC236}">
                  <a16:creationId xmlns:a16="http://schemas.microsoft.com/office/drawing/2014/main" id="{95DE992C-0053-9F7B-41A5-B3F026AB4C83}"/>
                </a:ext>
              </a:extLst>
            </p:cNvPr>
            <p:cNvPicPr/>
            <p:nvPr/>
          </p:nvPicPr>
          <p:blipFill>
            <a:blip r:embed="rId2" cstate="print"/>
            <a:stretch>
              <a:fillRect/>
            </a:stretch>
          </p:blipFill>
          <p:spPr>
            <a:xfrm>
              <a:off x="2385762" y="4327980"/>
              <a:ext cx="222250" cy="222250"/>
            </a:xfrm>
            <a:prstGeom prst="rect">
              <a:avLst/>
            </a:prstGeom>
          </p:spPr>
        </p:pic>
        <p:pic>
          <p:nvPicPr>
            <p:cNvPr id="12" name="object 12">
              <a:extLst>
                <a:ext uri="{FF2B5EF4-FFF2-40B4-BE49-F238E27FC236}">
                  <a16:creationId xmlns:a16="http://schemas.microsoft.com/office/drawing/2014/main" id="{80BD36C8-5336-FF06-DAB3-3593C77011DD}"/>
                </a:ext>
              </a:extLst>
            </p:cNvPr>
            <p:cNvPicPr/>
            <p:nvPr/>
          </p:nvPicPr>
          <p:blipFill>
            <a:blip r:embed="rId3" cstate="print"/>
            <a:stretch>
              <a:fillRect/>
            </a:stretch>
          </p:blipFill>
          <p:spPr>
            <a:xfrm>
              <a:off x="2385762" y="4081721"/>
              <a:ext cx="222250" cy="222250"/>
            </a:xfrm>
            <a:prstGeom prst="rect">
              <a:avLst/>
            </a:prstGeom>
          </p:spPr>
        </p:pic>
        <p:pic>
          <p:nvPicPr>
            <p:cNvPr id="13" name="object 13">
              <a:extLst>
                <a:ext uri="{FF2B5EF4-FFF2-40B4-BE49-F238E27FC236}">
                  <a16:creationId xmlns:a16="http://schemas.microsoft.com/office/drawing/2014/main" id="{5CB5F302-CBB1-AA6F-87F1-FBEF277E78A6}"/>
                </a:ext>
              </a:extLst>
            </p:cNvPr>
            <p:cNvPicPr/>
            <p:nvPr/>
          </p:nvPicPr>
          <p:blipFill>
            <a:blip r:embed="rId3" cstate="print"/>
            <a:stretch>
              <a:fillRect/>
            </a:stretch>
          </p:blipFill>
          <p:spPr>
            <a:xfrm>
              <a:off x="2385762" y="3835462"/>
              <a:ext cx="222250" cy="222250"/>
            </a:xfrm>
            <a:prstGeom prst="rect">
              <a:avLst/>
            </a:prstGeom>
          </p:spPr>
        </p:pic>
        <p:pic>
          <p:nvPicPr>
            <p:cNvPr id="14" name="object 14">
              <a:extLst>
                <a:ext uri="{FF2B5EF4-FFF2-40B4-BE49-F238E27FC236}">
                  <a16:creationId xmlns:a16="http://schemas.microsoft.com/office/drawing/2014/main" id="{7983DA78-AF1A-3B5A-38E8-8FBF2A79E04C}"/>
                </a:ext>
              </a:extLst>
            </p:cNvPr>
            <p:cNvPicPr/>
            <p:nvPr/>
          </p:nvPicPr>
          <p:blipFill>
            <a:blip r:embed="rId3" cstate="print"/>
            <a:stretch>
              <a:fillRect/>
            </a:stretch>
          </p:blipFill>
          <p:spPr>
            <a:xfrm>
              <a:off x="2385762" y="3583593"/>
              <a:ext cx="222250" cy="222250"/>
            </a:xfrm>
            <a:prstGeom prst="rect">
              <a:avLst/>
            </a:prstGeom>
          </p:spPr>
        </p:pic>
        <p:pic>
          <p:nvPicPr>
            <p:cNvPr id="15" name="object 15">
              <a:extLst>
                <a:ext uri="{FF2B5EF4-FFF2-40B4-BE49-F238E27FC236}">
                  <a16:creationId xmlns:a16="http://schemas.microsoft.com/office/drawing/2014/main" id="{8DE20201-1F35-DC7B-BE1B-B72E206F6DA1}"/>
                </a:ext>
              </a:extLst>
            </p:cNvPr>
            <p:cNvPicPr/>
            <p:nvPr/>
          </p:nvPicPr>
          <p:blipFill>
            <a:blip r:embed="rId3" cstate="print"/>
            <a:stretch>
              <a:fillRect/>
            </a:stretch>
          </p:blipFill>
          <p:spPr>
            <a:xfrm>
              <a:off x="2388045" y="3325597"/>
              <a:ext cx="222250" cy="222250"/>
            </a:xfrm>
            <a:prstGeom prst="rect">
              <a:avLst/>
            </a:prstGeom>
          </p:spPr>
        </p:pic>
        <p:sp>
          <p:nvSpPr>
            <p:cNvPr id="16" name="object 16">
              <a:extLst>
                <a:ext uri="{FF2B5EF4-FFF2-40B4-BE49-F238E27FC236}">
                  <a16:creationId xmlns:a16="http://schemas.microsoft.com/office/drawing/2014/main" id="{7443F242-E0DD-24B9-10BD-C2E5C3E53993}"/>
                </a:ext>
              </a:extLst>
            </p:cNvPr>
            <p:cNvSpPr/>
            <p:nvPr/>
          </p:nvSpPr>
          <p:spPr>
            <a:xfrm>
              <a:off x="2331847" y="3765587"/>
              <a:ext cx="986155" cy="1546225"/>
            </a:xfrm>
            <a:custGeom>
              <a:avLst/>
              <a:gdLst/>
              <a:ahLst/>
              <a:cxnLst/>
              <a:rect l="l" t="t" r="r" b="b"/>
              <a:pathLst>
                <a:path w="986154" h="1546225">
                  <a:moveTo>
                    <a:pt x="329488" y="1207998"/>
                  </a:moveTo>
                  <a:lnTo>
                    <a:pt x="164744" y="978598"/>
                  </a:lnTo>
                  <a:lnTo>
                    <a:pt x="0" y="1207998"/>
                  </a:lnTo>
                  <a:lnTo>
                    <a:pt x="119316" y="1207998"/>
                  </a:lnTo>
                  <a:lnTo>
                    <a:pt x="119316" y="1546034"/>
                  </a:lnTo>
                  <a:lnTo>
                    <a:pt x="210172" y="1546034"/>
                  </a:lnTo>
                  <a:lnTo>
                    <a:pt x="210172" y="1207998"/>
                  </a:lnTo>
                  <a:lnTo>
                    <a:pt x="329488" y="1207998"/>
                  </a:lnTo>
                  <a:close/>
                </a:path>
                <a:path w="986154" h="1546225">
                  <a:moveTo>
                    <a:pt x="986028" y="164744"/>
                  </a:moveTo>
                  <a:lnTo>
                    <a:pt x="756627" y="0"/>
                  </a:lnTo>
                  <a:lnTo>
                    <a:pt x="756627" y="119316"/>
                  </a:lnTo>
                  <a:lnTo>
                    <a:pt x="418592" y="119316"/>
                  </a:lnTo>
                  <a:lnTo>
                    <a:pt x="418592"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17" name="object 17">
              <a:extLst>
                <a:ext uri="{FF2B5EF4-FFF2-40B4-BE49-F238E27FC236}">
                  <a16:creationId xmlns:a16="http://schemas.microsoft.com/office/drawing/2014/main" id="{447629E9-2B0E-41B2-6F24-7BD969652574}"/>
                </a:ext>
              </a:extLst>
            </p:cNvPr>
            <p:cNvSpPr/>
            <p:nvPr/>
          </p:nvSpPr>
          <p:spPr>
            <a:xfrm>
              <a:off x="3424180"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18" name="object 18">
              <a:extLst>
                <a:ext uri="{FF2B5EF4-FFF2-40B4-BE49-F238E27FC236}">
                  <a16:creationId xmlns:a16="http://schemas.microsoft.com/office/drawing/2014/main" id="{40A88491-557B-4748-4A0E-5C0C729FB66D}"/>
                </a:ext>
              </a:extLst>
            </p:cNvPr>
            <p:cNvPicPr/>
            <p:nvPr/>
          </p:nvPicPr>
          <p:blipFill>
            <a:blip r:embed="rId2" cstate="print"/>
            <a:stretch>
              <a:fillRect/>
            </a:stretch>
          </p:blipFill>
          <p:spPr>
            <a:xfrm>
              <a:off x="3467922" y="4327980"/>
              <a:ext cx="222250" cy="222250"/>
            </a:xfrm>
            <a:prstGeom prst="rect">
              <a:avLst/>
            </a:prstGeom>
          </p:spPr>
        </p:pic>
        <p:pic>
          <p:nvPicPr>
            <p:cNvPr id="19" name="object 19">
              <a:extLst>
                <a:ext uri="{FF2B5EF4-FFF2-40B4-BE49-F238E27FC236}">
                  <a16:creationId xmlns:a16="http://schemas.microsoft.com/office/drawing/2014/main" id="{0EA9AE45-624D-C6D3-626A-D8E5724EB4B4}"/>
                </a:ext>
              </a:extLst>
            </p:cNvPr>
            <p:cNvPicPr/>
            <p:nvPr/>
          </p:nvPicPr>
          <p:blipFill>
            <a:blip r:embed="rId3" cstate="print"/>
            <a:stretch>
              <a:fillRect/>
            </a:stretch>
          </p:blipFill>
          <p:spPr>
            <a:xfrm>
              <a:off x="3467922" y="4081721"/>
              <a:ext cx="222250" cy="222250"/>
            </a:xfrm>
            <a:prstGeom prst="rect">
              <a:avLst/>
            </a:prstGeom>
          </p:spPr>
        </p:pic>
        <p:pic>
          <p:nvPicPr>
            <p:cNvPr id="20" name="object 20">
              <a:extLst>
                <a:ext uri="{FF2B5EF4-FFF2-40B4-BE49-F238E27FC236}">
                  <a16:creationId xmlns:a16="http://schemas.microsoft.com/office/drawing/2014/main" id="{0AC2B2FE-A278-609B-A365-34883C2D0682}"/>
                </a:ext>
              </a:extLst>
            </p:cNvPr>
            <p:cNvPicPr/>
            <p:nvPr/>
          </p:nvPicPr>
          <p:blipFill>
            <a:blip r:embed="rId3" cstate="print"/>
            <a:stretch>
              <a:fillRect/>
            </a:stretch>
          </p:blipFill>
          <p:spPr>
            <a:xfrm>
              <a:off x="3467922" y="3835462"/>
              <a:ext cx="222250" cy="222250"/>
            </a:xfrm>
            <a:prstGeom prst="rect">
              <a:avLst/>
            </a:prstGeom>
          </p:spPr>
        </p:pic>
        <p:pic>
          <p:nvPicPr>
            <p:cNvPr id="21" name="object 21">
              <a:extLst>
                <a:ext uri="{FF2B5EF4-FFF2-40B4-BE49-F238E27FC236}">
                  <a16:creationId xmlns:a16="http://schemas.microsoft.com/office/drawing/2014/main" id="{4E775ECC-BF4B-1E85-73F6-D129D481665C}"/>
                </a:ext>
              </a:extLst>
            </p:cNvPr>
            <p:cNvPicPr/>
            <p:nvPr/>
          </p:nvPicPr>
          <p:blipFill>
            <a:blip r:embed="rId3" cstate="print"/>
            <a:stretch>
              <a:fillRect/>
            </a:stretch>
          </p:blipFill>
          <p:spPr>
            <a:xfrm>
              <a:off x="3467922" y="3583593"/>
              <a:ext cx="222250" cy="222250"/>
            </a:xfrm>
            <a:prstGeom prst="rect">
              <a:avLst/>
            </a:prstGeom>
          </p:spPr>
        </p:pic>
        <p:pic>
          <p:nvPicPr>
            <p:cNvPr id="22" name="object 22">
              <a:extLst>
                <a:ext uri="{FF2B5EF4-FFF2-40B4-BE49-F238E27FC236}">
                  <a16:creationId xmlns:a16="http://schemas.microsoft.com/office/drawing/2014/main" id="{D2947AD9-CCAE-C1DD-773E-7B7712FCFD0A}"/>
                </a:ext>
              </a:extLst>
            </p:cNvPr>
            <p:cNvPicPr/>
            <p:nvPr/>
          </p:nvPicPr>
          <p:blipFill>
            <a:blip r:embed="rId4" cstate="print"/>
            <a:stretch>
              <a:fillRect/>
            </a:stretch>
          </p:blipFill>
          <p:spPr>
            <a:xfrm>
              <a:off x="3470207" y="3325597"/>
              <a:ext cx="222250" cy="222250"/>
            </a:xfrm>
            <a:prstGeom prst="rect">
              <a:avLst/>
            </a:prstGeom>
          </p:spPr>
        </p:pic>
        <p:sp>
          <p:nvSpPr>
            <p:cNvPr id="23" name="object 23">
              <a:extLst>
                <a:ext uri="{FF2B5EF4-FFF2-40B4-BE49-F238E27FC236}">
                  <a16:creationId xmlns:a16="http://schemas.microsoft.com/office/drawing/2014/main" id="{A0CC25DB-CB11-7757-9413-BE9068CCB015}"/>
                </a:ext>
              </a:extLst>
            </p:cNvPr>
            <p:cNvSpPr/>
            <p:nvPr/>
          </p:nvSpPr>
          <p:spPr>
            <a:xfrm>
              <a:off x="341401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72" y="1546034"/>
                  </a:lnTo>
                  <a:lnTo>
                    <a:pt x="210172" y="1207998"/>
                  </a:lnTo>
                  <a:lnTo>
                    <a:pt x="329476" y="1207998"/>
                  </a:lnTo>
                  <a:close/>
                </a:path>
                <a:path w="986154" h="1546225">
                  <a:moveTo>
                    <a:pt x="986028" y="164744"/>
                  </a:moveTo>
                  <a:lnTo>
                    <a:pt x="756627" y="0"/>
                  </a:lnTo>
                  <a:lnTo>
                    <a:pt x="756627" y="119316"/>
                  </a:lnTo>
                  <a:lnTo>
                    <a:pt x="418579" y="119316"/>
                  </a:lnTo>
                  <a:lnTo>
                    <a:pt x="418579" y="210172"/>
                  </a:lnTo>
                  <a:lnTo>
                    <a:pt x="756627" y="210172"/>
                  </a:lnTo>
                  <a:lnTo>
                    <a:pt x="756627" y="329476"/>
                  </a:lnTo>
                  <a:lnTo>
                    <a:pt x="986028" y="164744"/>
                  </a:lnTo>
                  <a:close/>
                </a:path>
              </a:pathLst>
            </a:custGeom>
            <a:solidFill>
              <a:srgbClr val="404040"/>
            </a:solidFill>
          </p:spPr>
          <p:txBody>
            <a:bodyPr wrap="square" lIns="0" tIns="0" rIns="0" bIns="0" rtlCol="0"/>
            <a:lstStyle/>
            <a:p>
              <a:endParaRPr sz="1050"/>
            </a:p>
          </p:txBody>
        </p:sp>
        <p:sp>
          <p:nvSpPr>
            <p:cNvPr id="24" name="object 24">
              <a:extLst>
                <a:ext uri="{FF2B5EF4-FFF2-40B4-BE49-F238E27FC236}">
                  <a16:creationId xmlns:a16="http://schemas.microsoft.com/office/drawing/2014/main" id="{F860DF5A-F503-ADE9-964A-34195D0E0798}"/>
                </a:ext>
              </a:extLst>
            </p:cNvPr>
            <p:cNvSpPr/>
            <p:nvPr/>
          </p:nvSpPr>
          <p:spPr>
            <a:xfrm>
              <a:off x="4478939"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25" name="object 25">
              <a:extLst>
                <a:ext uri="{FF2B5EF4-FFF2-40B4-BE49-F238E27FC236}">
                  <a16:creationId xmlns:a16="http://schemas.microsoft.com/office/drawing/2014/main" id="{83AACAC9-6D31-B62A-82E8-690C2759409D}"/>
                </a:ext>
              </a:extLst>
            </p:cNvPr>
            <p:cNvPicPr/>
            <p:nvPr/>
          </p:nvPicPr>
          <p:blipFill>
            <a:blip r:embed="rId5" cstate="print"/>
            <a:stretch>
              <a:fillRect/>
            </a:stretch>
          </p:blipFill>
          <p:spPr>
            <a:xfrm>
              <a:off x="4522682" y="4327980"/>
              <a:ext cx="222250" cy="222250"/>
            </a:xfrm>
            <a:prstGeom prst="rect">
              <a:avLst/>
            </a:prstGeom>
          </p:spPr>
        </p:pic>
        <p:pic>
          <p:nvPicPr>
            <p:cNvPr id="26" name="object 26">
              <a:extLst>
                <a:ext uri="{FF2B5EF4-FFF2-40B4-BE49-F238E27FC236}">
                  <a16:creationId xmlns:a16="http://schemas.microsoft.com/office/drawing/2014/main" id="{786F28FB-C262-51C7-F5E3-27085960A738}"/>
                </a:ext>
              </a:extLst>
            </p:cNvPr>
            <p:cNvPicPr/>
            <p:nvPr/>
          </p:nvPicPr>
          <p:blipFill>
            <a:blip r:embed="rId4" cstate="print"/>
            <a:stretch>
              <a:fillRect/>
            </a:stretch>
          </p:blipFill>
          <p:spPr>
            <a:xfrm>
              <a:off x="4522682" y="4081721"/>
              <a:ext cx="222250" cy="222250"/>
            </a:xfrm>
            <a:prstGeom prst="rect">
              <a:avLst/>
            </a:prstGeom>
          </p:spPr>
        </p:pic>
        <p:pic>
          <p:nvPicPr>
            <p:cNvPr id="27" name="object 27">
              <a:extLst>
                <a:ext uri="{FF2B5EF4-FFF2-40B4-BE49-F238E27FC236}">
                  <a16:creationId xmlns:a16="http://schemas.microsoft.com/office/drawing/2014/main" id="{5539C235-3494-702B-F61F-BF9E65DB92E7}"/>
                </a:ext>
              </a:extLst>
            </p:cNvPr>
            <p:cNvPicPr/>
            <p:nvPr/>
          </p:nvPicPr>
          <p:blipFill>
            <a:blip r:embed="rId4" cstate="print"/>
            <a:stretch>
              <a:fillRect/>
            </a:stretch>
          </p:blipFill>
          <p:spPr>
            <a:xfrm>
              <a:off x="4522682" y="3835462"/>
              <a:ext cx="222250" cy="222250"/>
            </a:xfrm>
            <a:prstGeom prst="rect">
              <a:avLst/>
            </a:prstGeom>
          </p:spPr>
        </p:pic>
        <p:pic>
          <p:nvPicPr>
            <p:cNvPr id="28" name="object 28">
              <a:extLst>
                <a:ext uri="{FF2B5EF4-FFF2-40B4-BE49-F238E27FC236}">
                  <a16:creationId xmlns:a16="http://schemas.microsoft.com/office/drawing/2014/main" id="{0A0CB9A8-E793-FFD7-A166-2BA0A50BAAB3}"/>
                </a:ext>
              </a:extLst>
            </p:cNvPr>
            <p:cNvPicPr/>
            <p:nvPr/>
          </p:nvPicPr>
          <p:blipFill>
            <a:blip r:embed="rId4" cstate="print"/>
            <a:stretch>
              <a:fillRect/>
            </a:stretch>
          </p:blipFill>
          <p:spPr>
            <a:xfrm>
              <a:off x="4522682" y="3583593"/>
              <a:ext cx="222250" cy="222250"/>
            </a:xfrm>
            <a:prstGeom prst="rect">
              <a:avLst/>
            </a:prstGeom>
          </p:spPr>
        </p:pic>
        <p:pic>
          <p:nvPicPr>
            <p:cNvPr id="29" name="object 29">
              <a:extLst>
                <a:ext uri="{FF2B5EF4-FFF2-40B4-BE49-F238E27FC236}">
                  <a16:creationId xmlns:a16="http://schemas.microsoft.com/office/drawing/2014/main" id="{50C2A0CE-7C02-94BE-CAF7-1728A38F2C0E}"/>
                </a:ext>
              </a:extLst>
            </p:cNvPr>
            <p:cNvPicPr/>
            <p:nvPr/>
          </p:nvPicPr>
          <p:blipFill>
            <a:blip r:embed="rId3" cstate="print"/>
            <a:stretch>
              <a:fillRect/>
            </a:stretch>
          </p:blipFill>
          <p:spPr>
            <a:xfrm>
              <a:off x="4524965" y="3325597"/>
              <a:ext cx="222250" cy="222250"/>
            </a:xfrm>
            <a:prstGeom prst="rect">
              <a:avLst/>
            </a:prstGeom>
          </p:spPr>
        </p:pic>
        <p:sp>
          <p:nvSpPr>
            <p:cNvPr id="30" name="object 30">
              <a:extLst>
                <a:ext uri="{FF2B5EF4-FFF2-40B4-BE49-F238E27FC236}">
                  <a16:creationId xmlns:a16="http://schemas.microsoft.com/office/drawing/2014/main" id="{588BA524-8639-8540-6BE9-55511245B75E}"/>
                </a:ext>
              </a:extLst>
            </p:cNvPr>
            <p:cNvSpPr/>
            <p:nvPr/>
          </p:nvSpPr>
          <p:spPr>
            <a:xfrm>
              <a:off x="4468774" y="3765587"/>
              <a:ext cx="986155" cy="1546225"/>
            </a:xfrm>
            <a:custGeom>
              <a:avLst/>
              <a:gdLst/>
              <a:ahLst/>
              <a:cxnLst/>
              <a:rect l="l" t="t" r="r" b="b"/>
              <a:pathLst>
                <a:path w="986154" h="1546225">
                  <a:moveTo>
                    <a:pt x="329476" y="1207998"/>
                  </a:moveTo>
                  <a:lnTo>
                    <a:pt x="164744" y="978598"/>
                  </a:lnTo>
                  <a:lnTo>
                    <a:pt x="0" y="1207998"/>
                  </a:lnTo>
                  <a:lnTo>
                    <a:pt x="119316" y="1207998"/>
                  </a:lnTo>
                  <a:lnTo>
                    <a:pt x="119316" y="1546034"/>
                  </a:lnTo>
                  <a:lnTo>
                    <a:pt x="210159" y="1546034"/>
                  </a:lnTo>
                  <a:lnTo>
                    <a:pt x="210159" y="1207998"/>
                  </a:lnTo>
                  <a:lnTo>
                    <a:pt x="329476" y="1207998"/>
                  </a:lnTo>
                  <a:close/>
                </a:path>
                <a:path w="986154" h="1546225">
                  <a:moveTo>
                    <a:pt x="986015" y="164744"/>
                  </a:moveTo>
                  <a:lnTo>
                    <a:pt x="756627" y="0"/>
                  </a:lnTo>
                  <a:lnTo>
                    <a:pt x="756627" y="119316"/>
                  </a:lnTo>
                  <a:lnTo>
                    <a:pt x="418579" y="119316"/>
                  </a:lnTo>
                  <a:lnTo>
                    <a:pt x="418579" y="210172"/>
                  </a:lnTo>
                  <a:lnTo>
                    <a:pt x="756627" y="210172"/>
                  </a:lnTo>
                  <a:lnTo>
                    <a:pt x="756627" y="329476"/>
                  </a:lnTo>
                  <a:lnTo>
                    <a:pt x="986015" y="164744"/>
                  </a:lnTo>
                  <a:close/>
                </a:path>
              </a:pathLst>
            </a:custGeom>
            <a:solidFill>
              <a:srgbClr val="404040"/>
            </a:solidFill>
          </p:spPr>
          <p:txBody>
            <a:bodyPr wrap="square" lIns="0" tIns="0" rIns="0" bIns="0" rtlCol="0"/>
            <a:lstStyle/>
            <a:p>
              <a:endParaRPr sz="1050"/>
            </a:p>
          </p:txBody>
        </p:sp>
        <p:sp>
          <p:nvSpPr>
            <p:cNvPr id="31" name="object 31">
              <a:extLst>
                <a:ext uri="{FF2B5EF4-FFF2-40B4-BE49-F238E27FC236}">
                  <a16:creationId xmlns:a16="http://schemas.microsoft.com/office/drawing/2014/main" id="{730EFCB2-A205-3153-9DB7-79E0475F6B01}"/>
                </a:ext>
              </a:extLst>
            </p:cNvPr>
            <p:cNvSpPr/>
            <p:nvPr/>
          </p:nvSpPr>
          <p:spPr>
            <a:xfrm>
              <a:off x="5567183" y="3261030"/>
              <a:ext cx="311785" cy="1364615"/>
            </a:xfrm>
            <a:custGeom>
              <a:avLst/>
              <a:gdLst/>
              <a:ahLst/>
              <a:cxnLst/>
              <a:rect l="l" t="t" r="r" b="b"/>
              <a:pathLst>
                <a:path w="311785"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1F4E79"/>
              </a:solidFill>
            </a:ln>
          </p:spPr>
          <p:txBody>
            <a:bodyPr wrap="square" lIns="0" tIns="0" rIns="0" bIns="0" rtlCol="0"/>
            <a:lstStyle/>
            <a:p>
              <a:endParaRPr sz="1050"/>
            </a:p>
          </p:txBody>
        </p:sp>
        <p:pic>
          <p:nvPicPr>
            <p:cNvPr id="32" name="object 32">
              <a:extLst>
                <a:ext uri="{FF2B5EF4-FFF2-40B4-BE49-F238E27FC236}">
                  <a16:creationId xmlns:a16="http://schemas.microsoft.com/office/drawing/2014/main" id="{2BE7842C-3664-5F11-119B-914597C95BB0}"/>
                </a:ext>
              </a:extLst>
            </p:cNvPr>
            <p:cNvPicPr/>
            <p:nvPr/>
          </p:nvPicPr>
          <p:blipFill>
            <a:blip r:embed="rId2" cstate="print"/>
            <a:stretch>
              <a:fillRect/>
            </a:stretch>
          </p:blipFill>
          <p:spPr>
            <a:xfrm>
              <a:off x="5610925" y="4327979"/>
              <a:ext cx="222250" cy="222250"/>
            </a:xfrm>
            <a:prstGeom prst="rect">
              <a:avLst/>
            </a:prstGeom>
          </p:spPr>
        </p:pic>
        <p:pic>
          <p:nvPicPr>
            <p:cNvPr id="33" name="object 33">
              <a:extLst>
                <a:ext uri="{FF2B5EF4-FFF2-40B4-BE49-F238E27FC236}">
                  <a16:creationId xmlns:a16="http://schemas.microsoft.com/office/drawing/2014/main" id="{FC0BE2B3-6ED4-AD27-55EB-D502DDF4AC75}"/>
                </a:ext>
              </a:extLst>
            </p:cNvPr>
            <p:cNvPicPr/>
            <p:nvPr/>
          </p:nvPicPr>
          <p:blipFill>
            <a:blip r:embed="rId3" cstate="print"/>
            <a:stretch>
              <a:fillRect/>
            </a:stretch>
          </p:blipFill>
          <p:spPr>
            <a:xfrm>
              <a:off x="5610925" y="4081720"/>
              <a:ext cx="222250" cy="222250"/>
            </a:xfrm>
            <a:prstGeom prst="rect">
              <a:avLst/>
            </a:prstGeom>
          </p:spPr>
        </p:pic>
        <p:pic>
          <p:nvPicPr>
            <p:cNvPr id="34" name="object 34">
              <a:extLst>
                <a:ext uri="{FF2B5EF4-FFF2-40B4-BE49-F238E27FC236}">
                  <a16:creationId xmlns:a16="http://schemas.microsoft.com/office/drawing/2014/main" id="{E3BF9A47-FE24-C39A-16D0-8B20DC64D72E}"/>
                </a:ext>
              </a:extLst>
            </p:cNvPr>
            <p:cNvPicPr/>
            <p:nvPr/>
          </p:nvPicPr>
          <p:blipFill>
            <a:blip r:embed="rId3" cstate="print"/>
            <a:stretch>
              <a:fillRect/>
            </a:stretch>
          </p:blipFill>
          <p:spPr>
            <a:xfrm>
              <a:off x="5610925" y="3835462"/>
              <a:ext cx="222250" cy="222250"/>
            </a:xfrm>
            <a:prstGeom prst="rect">
              <a:avLst/>
            </a:prstGeom>
          </p:spPr>
        </p:pic>
        <p:pic>
          <p:nvPicPr>
            <p:cNvPr id="35" name="object 35">
              <a:extLst>
                <a:ext uri="{FF2B5EF4-FFF2-40B4-BE49-F238E27FC236}">
                  <a16:creationId xmlns:a16="http://schemas.microsoft.com/office/drawing/2014/main" id="{9173947D-2F51-6AFB-85F0-69E12C922D68}"/>
                </a:ext>
              </a:extLst>
            </p:cNvPr>
            <p:cNvPicPr/>
            <p:nvPr/>
          </p:nvPicPr>
          <p:blipFill>
            <a:blip r:embed="rId3" cstate="print"/>
            <a:stretch>
              <a:fillRect/>
            </a:stretch>
          </p:blipFill>
          <p:spPr>
            <a:xfrm>
              <a:off x="5610925" y="3583593"/>
              <a:ext cx="222250" cy="222250"/>
            </a:xfrm>
            <a:prstGeom prst="rect">
              <a:avLst/>
            </a:prstGeom>
          </p:spPr>
        </p:pic>
        <p:pic>
          <p:nvPicPr>
            <p:cNvPr id="36" name="object 36">
              <a:extLst>
                <a:ext uri="{FF2B5EF4-FFF2-40B4-BE49-F238E27FC236}">
                  <a16:creationId xmlns:a16="http://schemas.microsoft.com/office/drawing/2014/main" id="{03B11B7E-0E17-2EAE-EE15-2042522AFAD9}"/>
                </a:ext>
              </a:extLst>
            </p:cNvPr>
            <p:cNvPicPr/>
            <p:nvPr/>
          </p:nvPicPr>
          <p:blipFill>
            <a:blip r:embed="rId4" cstate="print"/>
            <a:stretch>
              <a:fillRect/>
            </a:stretch>
          </p:blipFill>
          <p:spPr>
            <a:xfrm>
              <a:off x="5613209" y="3325596"/>
              <a:ext cx="222250" cy="222250"/>
            </a:xfrm>
            <a:prstGeom prst="rect">
              <a:avLst/>
            </a:prstGeom>
          </p:spPr>
        </p:pic>
        <p:sp>
          <p:nvSpPr>
            <p:cNvPr id="37" name="object 37">
              <a:extLst>
                <a:ext uri="{FF2B5EF4-FFF2-40B4-BE49-F238E27FC236}">
                  <a16:creationId xmlns:a16="http://schemas.microsoft.com/office/drawing/2014/main" id="{873E2CBD-CBF4-63E9-760B-9C0952A9323D}"/>
                </a:ext>
              </a:extLst>
            </p:cNvPr>
            <p:cNvSpPr/>
            <p:nvPr/>
          </p:nvSpPr>
          <p:spPr>
            <a:xfrm>
              <a:off x="5557022" y="4744181"/>
              <a:ext cx="329565" cy="567690"/>
            </a:xfrm>
            <a:custGeom>
              <a:avLst/>
              <a:gdLst/>
              <a:ahLst/>
              <a:cxnLst/>
              <a:rect l="l" t="t" r="r" b="b"/>
              <a:pathLst>
                <a:path w="329564"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38" name="object 38">
            <a:extLst>
              <a:ext uri="{FF2B5EF4-FFF2-40B4-BE49-F238E27FC236}">
                <a16:creationId xmlns:a16="http://schemas.microsoft.com/office/drawing/2014/main" id="{F3C40382-0E7E-0817-85DA-F1ACC2C2748F}"/>
              </a:ext>
            </a:extLst>
          </p:cNvPr>
          <p:cNvSpPr txBox="1"/>
          <p:nvPr/>
        </p:nvSpPr>
        <p:spPr>
          <a:xfrm>
            <a:off x="1930060" y="2182749"/>
            <a:ext cx="118586" cy="217367"/>
          </a:xfrm>
          <a:prstGeom prst="rect">
            <a:avLst/>
          </a:prstGeom>
        </p:spPr>
        <p:txBody>
          <a:bodyPr vert="horz" wrap="square" lIns="0" tIns="9525" rIns="0" bIns="0" rtlCol="0">
            <a:spAutoFit/>
          </a:bodyPr>
          <a:lstStyle/>
          <a:p>
            <a:pPr marL="9525">
              <a:spcBef>
                <a:spcPts val="75"/>
              </a:spcBef>
            </a:pPr>
            <a:r>
              <a:rPr lang="en-US" sz="1350" spc="98" dirty="0">
                <a:latin typeface="Cambria Math"/>
                <a:cs typeface="Cambria Math"/>
              </a:rPr>
              <a:t>1</a:t>
            </a:r>
            <a:endParaRPr sz="1350" dirty="0">
              <a:latin typeface="Cambria Math"/>
              <a:cs typeface="Cambria Math"/>
            </a:endParaRPr>
          </a:p>
        </p:txBody>
      </p:sp>
      <p:sp>
        <p:nvSpPr>
          <p:cNvPr id="39" name="object 39">
            <a:extLst>
              <a:ext uri="{FF2B5EF4-FFF2-40B4-BE49-F238E27FC236}">
                <a16:creationId xmlns:a16="http://schemas.microsoft.com/office/drawing/2014/main" id="{0444530F-C094-0C9D-4349-30F4BACCAC47}"/>
              </a:ext>
            </a:extLst>
          </p:cNvPr>
          <p:cNvSpPr txBox="1"/>
          <p:nvPr/>
        </p:nvSpPr>
        <p:spPr>
          <a:xfrm>
            <a:off x="1788898" y="1986153"/>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0" name="object 40">
            <a:extLst>
              <a:ext uri="{FF2B5EF4-FFF2-40B4-BE49-F238E27FC236}">
                <a16:creationId xmlns:a16="http://schemas.microsoft.com/office/drawing/2014/main" id="{48E2D526-8290-3281-D36D-0E8963DD1407}"/>
              </a:ext>
            </a:extLst>
          </p:cNvPr>
          <p:cNvSpPr txBox="1"/>
          <p:nvPr/>
        </p:nvSpPr>
        <p:spPr>
          <a:xfrm>
            <a:off x="2711131" y="2201037"/>
            <a:ext cx="118586" cy="217367"/>
          </a:xfrm>
          <a:prstGeom prst="rect">
            <a:avLst/>
          </a:prstGeom>
        </p:spPr>
        <p:txBody>
          <a:bodyPr vert="horz" wrap="square" lIns="0" tIns="9525" rIns="0" bIns="0" rtlCol="0">
            <a:spAutoFit/>
          </a:bodyPr>
          <a:lstStyle/>
          <a:p>
            <a:pPr marL="9525">
              <a:spcBef>
                <a:spcPts val="75"/>
              </a:spcBef>
            </a:pPr>
            <a:r>
              <a:rPr lang="en-US" sz="1350" spc="-150" dirty="0">
                <a:latin typeface="Cambria Math"/>
                <a:cs typeface="Cambria Math"/>
              </a:rPr>
              <a:t>2</a:t>
            </a:r>
            <a:endParaRPr sz="1350" dirty="0">
              <a:latin typeface="Cambria Math"/>
              <a:cs typeface="Cambria Math"/>
            </a:endParaRPr>
          </a:p>
        </p:txBody>
      </p:sp>
      <p:sp>
        <p:nvSpPr>
          <p:cNvPr id="41" name="object 41">
            <a:extLst>
              <a:ext uri="{FF2B5EF4-FFF2-40B4-BE49-F238E27FC236}">
                <a16:creationId xmlns:a16="http://schemas.microsoft.com/office/drawing/2014/main" id="{C615C1DD-E120-F7A1-4855-FE4747919F94}"/>
              </a:ext>
            </a:extLst>
          </p:cNvPr>
          <p:cNvSpPr txBox="1"/>
          <p:nvPr/>
        </p:nvSpPr>
        <p:spPr>
          <a:xfrm>
            <a:off x="2564683" y="2004442"/>
            <a:ext cx="298133" cy="286617"/>
          </a:xfrm>
          <a:prstGeom prst="rect">
            <a:avLst/>
          </a:prstGeom>
        </p:spPr>
        <p:txBody>
          <a:bodyPr vert="horz" wrap="square" lIns="0" tIns="9525" rIns="0" bIns="0" rtlCol="0">
            <a:spAutoFit/>
          </a:bodyPr>
          <a:lstStyle/>
          <a:p>
            <a:pPr marL="28575">
              <a:spcBef>
                <a:spcPts val="75"/>
              </a:spcBef>
            </a:pPr>
            <a:r>
              <a:rPr sz="2700" spc="39" baseline="-21990" dirty="0">
                <a:latin typeface="Cambria Math"/>
                <a:cs typeface="Cambria Math"/>
              </a:rPr>
              <a:t>ℎ</a:t>
            </a:r>
            <a:r>
              <a:rPr sz="1350" spc="26" dirty="0">
                <a:latin typeface="Cambria Math"/>
                <a:cs typeface="Cambria Math"/>
              </a:rPr>
              <a:t>𝐸</a:t>
            </a:r>
            <a:endParaRPr sz="1350">
              <a:latin typeface="Cambria Math"/>
              <a:cs typeface="Cambria Math"/>
            </a:endParaRPr>
          </a:p>
        </p:txBody>
      </p:sp>
      <p:sp>
        <p:nvSpPr>
          <p:cNvPr id="42" name="object 42">
            <a:extLst>
              <a:ext uri="{FF2B5EF4-FFF2-40B4-BE49-F238E27FC236}">
                <a16:creationId xmlns:a16="http://schemas.microsoft.com/office/drawing/2014/main" id="{AD3ED994-8B05-7752-2A22-0E290298FC6D}"/>
              </a:ext>
            </a:extLst>
          </p:cNvPr>
          <p:cNvSpPr txBox="1"/>
          <p:nvPr/>
        </p:nvSpPr>
        <p:spPr>
          <a:xfrm>
            <a:off x="3380085" y="2004441"/>
            <a:ext cx="1144905" cy="424412"/>
          </a:xfrm>
          <a:prstGeom prst="rect">
            <a:avLst/>
          </a:prstGeom>
        </p:spPr>
        <p:txBody>
          <a:bodyPr vert="horz" wrap="square" lIns="0" tIns="9525" rIns="0" bIns="0" rtlCol="0">
            <a:spAutoFit/>
          </a:bodyPr>
          <a:lstStyle/>
          <a:p>
            <a:pPr marL="47625">
              <a:lnSpc>
                <a:spcPts val="1852"/>
              </a:lnSpc>
              <a:spcBef>
                <a:spcPts val="75"/>
              </a:spcBef>
              <a:tabLst>
                <a:tab pos="855821" algn="l"/>
              </a:tabLst>
            </a:pPr>
            <a:r>
              <a:rPr sz="2700" spc="39" baseline="-21990" dirty="0">
                <a:latin typeface="Cambria Math"/>
                <a:cs typeface="Cambria Math"/>
              </a:rPr>
              <a:t>ℎ</a:t>
            </a:r>
            <a:r>
              <a:rPr sz="1350" spc="26" dirty="0">
                <a:latin typeface="Cambria Math"/>
                <a:cs typeface="Cambria Math"/>
              </a:rPr>
              <a:t>𝐸	</a:t>
            </a:r>
            <a:r>
              <a:rPr sz="2700" spc="39" baseline="-19675" dirty="0">
                <a:latin typeface="Cambria Math"/>
                <a:cs typeface="Cambria Math"/>
              </a:rPr>
              <a:t>ℎ</a:t>
            </a:r>
            <a:r>
              <a:rPr sz="2025" spc="39" baseline="1543" dirty="0">
                <a:latin typeface="Cambria Math"/>
                <a:cs typeface="Cambria Math"/>
              </a:rPr>
              <a:t>𝐸</a:t>
            </a:r>
            <a:endParaRPr sz="2025" baseline="1543" dirty="0">
              <a:latin typeface="Cambria Math"/>
              <a:cs typeface="Cambria Math"/>
            </a:endParaRPr>
          </a:p>
          <a:p>
            <a:pPr marL="174784">
              <a:lnSpc>
                <a:spcPts val="1313"/>
              </a:lnSpc>
              <a:tabLst>
                <a:tab pos="983456" algn="l"/>
              </a:tabLst>
            </a:pPr>
            <a:r>
              <a:rPr sz="1350" spc="30" dirty="0">
                <a:latin typeface="Cambria Math"/>
                <a:cs typeface="Cambria Math"/>
              </a:rPr>
              <a:t>3	</a:t>
            </a:r>
            <a:r>
              <a:rPr lang="en-US" sz="2025" spc="326" baseline="3086" dirty="0">
                <a:latin typeface="Cambria Math"/>
                <a:cs typeface="Cambria Math"/>
              </a:rPr>
              <a:t>4</a:t>
            </a:r>
            <a:endParaRPr sz="2025" baseline="3086" dirty="0">
              <a:latin typeface="Cambria Math"/>
              <a:cs typeface="Cambria Math"/>
            </a:endParaRPr>
          </a:p>
        </p:txBody>
      </p:sp>
      <p:sp>
        <p:nvSpPr>
          <p:cNvPr id="43" name="object 43">
            <a:extLst>
              <a:ext uri="{FF2B5EF4-FFF2-40B4-BE49-F238E27FC236}">
                <a16:creationId xmlns:a16="http://schemas.microsoft.com/office/drawing/2014/main" id="{F0A53AAF-37B9-2311-9B54-6D0212CAF385}"/>
              </a:ext>
            </a:extLst>
          </p:cNvPr>
          <p:cNvSpPr txBox="1"/>
          <p:nvPr/>
        </p:nvSpPr>
        <p:spPr>
          <a:xfrm>
            <a:off x="1624407" y="4016122"/>
            <a:ext cx="1373981" cy="286617"/>
          </a:xfrm>
          <a:prstGeom prst="rect">
            <a:avLst/>
          </a:prstGeom>
        </p:spPr>
        <p:txBody>
          <a:bodyPr vert="horz" wrap="square" lIns="0" tIns="9525" rIns="0" bIns="0" rtlCol="0">
            <a:spAutoFit/>
          </a:bodyPr>
          <a:lstStyle/>
          <a:p>
            <a:pPr marL="9525">
              <a:spcBef>
                <a:spcPts val="75"/>
              </a:spcBef>
              <a:tabLst>
                <a:tab pos="729139" algn="l"/>
              </a:tabLst>
            </a:pPr>
            <a:r>
              <a:rPr sz="1800" spc="-4" dirty="0">
                <a:latin typeface="Trebuchet MS"/>
                <a:cs typeface="Trebuchet MS"/>
              </a:rPr>
              <a:t>T</a:t>
            </a:r>
            <a:r>
              <a:rPr sz="1800" dirty="0">
                <a:latin typeface="Trebuchet MS"/>
                <a:cs typeface="Trebuchet MS"/>
              </a:rPr>
              <a:t>h</a:t>
            </a:r>
            <a:r>
              <a:rPr sz="1800" spc="19" dirty="0">
                <a:latin typeface="Trebuchet MS"/>
                <a:cs typeface="Trebuchet MS"/>
              </a:rPr>
              <a:t>e</a:t>
            </a:r>
            <a:r>
              <a:rPr sz="1800" dirty="0">
                <a:latin typeface="Trebuchet MS"/>
                <a:cs typeface="Trebuchet MS"/>
              </a:rPr>
              <a:t>	</a:t>
            </a:r>
            <a:r>
              <a:rPr sz="1800" spc="-8" dirty="0">
                <a:latin typeface="Trebuchet MS"/>
                <a:cs typeface="Trebuchet MS"/>
              </a:rPr>
              <a:t>b</a:t>
            </a:r>
            <a:r>
              <a:rPr sz="1800" spc="-38" dirty="0">
                <a:latin typeface="Trebuchet MS"/>
                <a:cs typeface="Trebuchet MS"/>
              </a:rPr>
              <a:t>r</a:t>
            </a:r>
            <a:r>
              <a:rPr sz="1800" spc="98" dirty="0">
                <a:latin typeface="Trebuchet MS"/>
                <a:cs typeface="Trebuchet MS"/>
              </a:rPr>
              <a:t>o</a:t>
            </a:r>
            <a:r>
              <a:rPr sz="1800" spc="-79" dirty="0">
                <a:latin typeface="Trebuchet MS"/>
                <a:cs typeface="Trebuchet MS"/>
              </a:rPr>
              <a:t>w</a:t>
            </a:r>
            <a:r>
              <a:rPr sz="1800" spc="15" dirty="0">
                <a:latin typeface="Trebuchet MS"/>
                <a:cs typeface="Trebuchet MS"/>
              </a:rPr>
              <a:t>n</a:t>
            </a:r>
            <a:endParaRPr sz="1800">
              <a:latin typeface="Trebuchet MS"/>
              <a:cs typeface="Trebuchet MS"/>
            </a:endParaRPr>
          </a:p>
        </p:txBody>
      </p:sp>
      <p:sp>
        <p:nvSpPr>
          <p:cNvPr id="44" name="object 44">
            <a:extLst>
              <a:ext uri="{FF2B5EF4-FFF2-40B4-BE49-F238E27FC236}">
                <a16:creationId xmlns:a16="http://schemas.microsoft.com/office/drawing/2014/main" id="{9DC0C469-57BE-A5F9-7207-E8EA0C929352}"/>
              </a:ext>
            </a:extLst>
          </p:cNvPr>
          <p:cNvSpPr txBox="1"/>
          <p:nvPr/>
        </p:nvSpPr>
        <p:spPr>
          <a:xfrm>
            <a:off x="3232413" y="4025266"/>
            <a:ext cx="433864" cy="286617"/>
          </a:xfrm>
          <a:prstGeom prst="rect">
            <a:avLst/>
          </a:prstGeom>
        </p:spPr>
        <p:txBody>
          <a:bodyPr vert="horz" wrap="square" lIns="0" tIns="9525" rIns="0" bIns="0" rtlCol="0">
            <a:spAutoFit/>
          </a:bodyPr>
          <a:lstStyle/>
          <a:p>
            <a:pPr marL="9525">
              <a:spcBef>
                <a:spcPts val="75"/>
              </a:spcBef>
            </a:pPr>
            <a:r>
              <a:rPr sz="1800" spc="94" dirty="0">
                <a:latin typeface="Trebuchet MS"/>
                <a:cs typeface="Trebuchet MS"/>
              </a:rPr>
              <a:t>do</a:t>
            </a:r>
            <a:r>
              <a:rPr sz="1800" spc="195" dirty="0">
                <a:latin typeface="Trebuchet MS"/>
                <a:cs typeface="Trebuchet MS"/>
              </a:rPr>
              <a:t>g</a:t>
            </a:r>
            <a:endParaRPr sz="1800">
              <a:latin typeface="Trebuchet MS"/>
              <a:cs typeface="Trebuchet MS"/>
            </a:endParaRPr>
          </a:p>
        </p:txBody>
      </p:sp>
      <p:sp>
        <p:nvSpPr>
          <p:cNvPr id="45" name="object 45">
            <a:extLst>
              <a:ext uri="{FF2B5EF4-FFF2-40B4-BE49-F238E27FC236}">
                <a16:creationId xmlns:a16="http://schemas.microsoft.com/office/drawing/2014/main" id="{697F49D2-90B6-7D8A-4D60-559F69D96D65}"/>
              </a:ext>
            </a:extLst>
          </p:cNvPr>
          <p:cNvSpPr txBox="1"/>
          <p:nvPr/>
        </p:nvSpPr>
        <p:spPr>
          <a:xfrm>
            <a:off x="4120467" y="4036695"/>
            <a:ext cx="341948" cy="286617"/>
          </a:xfrm>
          <a:prstGeom prst="rect">
            <a:avLst/>
          </a:prstGeom>
        </p:spPr>
        <p:txBody>
          <a:bodyPr vert="horz" wrap="square" lIns="0" tIns="9525" rIns="0" bIns="0" rtlCol="0">
            <a:spAutoFit/>
          </a:bodyPr>
          <a:lstStyle/>
          <a:p>
            <a:pPr marL="9525">
              <a:spcBef>
                <a:spcPts val="75"/>
              </a:spcBef>
            </a:pPr>
            <a:r>
              <a:rPr sz="1800" spc="-49" dirty="0">
                <a:latin typeface="Trebuchet MS"/>
                <a:cs typeface="Trebuchet MS"/>
              </a:rPr>
              <a:t>r</a:t>
            </a:r>
            <a:r>
              <a:rPr sz="1800" spc="-64" dirty="0">
                <a:latin typeface="Trebuchet MS"/>
                <a:cs typeface="Trebuchet MS"/>
              </a:rPr>
              <a:t>a</a:t>
            </a:r>
            <a:r>
              <a:rPr sz="1800" spc="15" dirty="0">
                <a:latin typeface="Trebuchet MS"/>
                <a:cs typeface="Trebuchet MS"/>
              </a:rPr>
              <a:t>n</a:t>
            </a:r>
            <a:endParaRPr sz="1800">
              <a:latin typeface="Trebuchet MS"/>
              <a:cs typeface="Trebuchet MS"/>
            </a:endParaRPr>
          </a:p>
        </p:txBody>
      </p:sp>
      <p:grpSp>
        <p:nvGrpSpPr>
          <p:cNvPr id="46" name="object 46">
            <a:extLst>
              <a:ext uri="{FF2B5EF4-FFF2-40B4-BE49-F238E27FC236}">
                <a16:creationId xmlns:a16="http://schemas.microsoft.com/office/drawing/2014/main" id="{3561F9D9-0927-D08B-F39F-B9013D84D0BB}"/>
              </a:ext>
            </a:extLst>
          </p:cNvPr>
          <p:cNvGrpSpPr/>
          <p:nvPr/>
        </p:nvGrpSpPr>
        <p:grpSpPr>
          <a:xfrm>
            <a:off x="5097708" y="2419154"/>
            <a:ext cx="953929" cy="1568767"/>
            <a:chOff x="6796944" y="3225538"/>
            <a:chExt cx="1271905" cy="2091689"/>
          </a:xfrm>
        </p:grpSpPr>
        <p:sp>
          <p:nvSpPr>
            <p:cNvPr id="47" name="object 47">
              <a:extLst>
                <a:ext uri="{FF2B5EF4-FFF2-40B4-BE49-F238E27FC236}">
                  <a16:creationId xmlns:a16="http://schemas.microsoft.com/office/drawing/2014/main" id="{1A9FCC2D-2829-4E3A-DAA2-3356B55EE286}"/>
                </a:ext>
              </a:extLst>
            </p:cNvPr>
            <p:cNvSpPr/>
            <p:nvPr/>
          </p:nvSpPr>
          <p:spPr>
            <a:xfrm>
              <a:off x="6815994" y="326364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48" name="object 48">
              <a:extLst>
                <a:ext uri="{FF2B5EF4-FFF2-40B4-BE49-F238E27FC236}">
                  <a16:creationId xmlns:a16="http://schemas.microsoft.com/office/drawing/2014/main" id="{BF84AA10-48E6-DF8E-1D7B-0F84EAFA46FB}"/>
                </a:ext>
              </a:extLst>
            </p:cNvPr>
            <p:cNvPicPr/>
            <p:nvPr/>
          </p:nvPicPr>
          <p:blipFill>
            <a:blip r:embed="rId6" cstate="print"/>
            <a:stretch>
              <a:fillRect/>
            </a:stretch>
          </p:blipFill>
          <p:spPr>
            <a:xfrm>
              <a:off x="6859738" y="4330594"/>
              <a:ext cx="222250" cy="222250"/>
            </a:xfrm>
            <a:prstGeom prst="rect">
              <a:avLst/>
            </a:prstGeom>
          </p:spPr>
        </p:pic>
        <p:pic>
          <p:nvPicPr>
            <p:cNvPr id="49" name="object 49">
              <a:extLst>
                <a:ext uri="{FF2B5EF4-FFF2-40B4-BE49-F238E27FC236}">
                  <a16:creationId xmlns:a16="http://schemas.microsoft.com/office/drawing/2014/main" id="{56E8AE48-CCA1-C128-95CF-5CD93EDFC9F9}"/>
                </a:ext>
              </a:extLst>
            </p:cNvPr>
            <p:cNvPicPr/>
            <p:nvPr/>
          </p:nvPicPr>
          <p:blipFill>
            <a:blip r:embed="rId7" cstate="print"/>
            <a:stretch>
              <a:fillRect/>
            </a:stretch>
          </p:blipFill>
          <p:spPr>
            <a:xfrm>
              <a:off x="6859738" y="4084335"/>
              <a:ext cx="222250" cy="222250"/>
            </a:xfrm>
            <a:prstGeom prst="rect">
              <a:avLst/>
            </a:prstGeom>
          </p:spPr>
        </p:pic>
        <p:pic>
          <p:nvPicPr>
            <p:cNvPr id="50" name="object 50">
              <a:extLst>
                <a:ext uri="{FF2B5EF4-FFF2-40B4-BE49-F238E27FC236}">
                  <a16:creationId xmlns:a16="http://schemas.microsoft.com/office/drawing/2014/main" id="{E4865176-9E2A-3C84-A15C-0411686AF01D}"/>
                </a:ext>
              </a:extLst>
            </p:cNvPr>
            <p:cNvPicPr/>
            <p:nvPr/>
          </p:nvPicPr>
          <p:blipFill>
            <a:blip r:embed="rId6" cstate="print"/>
            <a:stretch>
              <a:fillRect/>
            </a:stretch>
          </p:blipFill>
          <p:spPr>
            <a:xfrm>
              <a:off x="6859738" y="3838077"/>
              <a:ext cx="222250" cy="222250"/>
            </a:xfrm>
            <a:prstGeom prst="rect">
              <a:avLst/>
            </a:prstGeom>
          </p:spPr>
        </p:pic>
        <p:pic>
          <p:nvPicPr>
            <p:cNvPr id="51" name="object 51">
              <a:extLst>
                <a:ext uri="{FF2B5EF4-FFF2-40B4-BE49-F238E27FC236}">
                  <a16:creationId xmlns:a16="http://schemas.microsoft.com/office/drawing/2014/main" id="{86F96B99-3E48-6A88-7DB4-56728F0316A5}"/>
                </a:ext>
              </a:extLst>
            </p:cNvPr>
            <p:cNvPicPr/>
            <p:nvPr/>
          </p:nvPicPr>
          <p:blipFill>
            <a:blip r:embed="rId6" cstate="print"/>
            <a:stretch>
              <a:fillRect/>
            </a:stretch>
          </p:blipFill>
          <p:spPr>
            <a:xfrm>
              <a:off x="6859738" y="3586208"/>
              <a:ext cx="222250" cy="222250"/>
            </a:xfrm>
            <a:prstGeom prst="rect">
              <a:avLst/>
            </a:prstGeom>
          </p:spPr>
        </p:pic>
        <p:pic>
          <p:nvPicPr>
            <p:cNvPr id="52" name="object 52">
              <a:extLst>
                <a:ext uri="{FF2B5EF4-FFF2-40B4-BE49-F238E27FC236}">
                  <a16:creationId xmlns:a16="http://schemas.microsoft.com/office/drawing/2014/main" id="{92EC438E-190A-D0E1-B5A9-53B4EF0E9D3E}"/>
                </a:ext>
              </a:extLst>
            </p:cNvPr>
            <p:cNvPicPr/>
            <p:nvPr/>
          </p:nvPicPr>
          <p:blipFill>
            <a:blip r:embed="rId6" cstate="print"/>
            <a:stretch>
              <a:fillRect/>
            </a:stretch>
          </p:blipFill>
          <p:spPr>
            <a:xfrm>
              <a:off x="6862022" y="3328211"/>
              <a:ext cx="222250" cy="222250"/>
            </a:xfrm>
            <a:prstGeom prst="rect">
              <a:avLst/>
            </a:prstGeom>
          </p:spPr>
        </p:pic>
        <p:sp>
          <p:nvSpPr>
            <p:cNvPr id="53" name="object 53">
              <a:extLst>
                <a:ext uri="{FF2B5EF4-FFF2-40B4-BE49-F238E27FC236}">
                  <a16:creationId xmlns:a16="http://schemas.microsoft.com/office/drawing/2014/main" id="{7FA0002D-71EF-8AAA-CDD1-807CC86A894E}"/>
                </a:ext>
              </a:extLst>
            </p:cNvPr>
            <p:cNvSpPr/>
            <p:nvPr/>
          </p:nvSpPr>
          <p:spPr>
            <a:xfrm>
              <a:off x="6797878" y="3768204"/>
              <a:ext cx="829310" cy="1549400"/>
            </a:xfrm>
            <a:custGeom>
              <a:avLst/>
              <a:gdLst/>
              <a:ahLst/>
              <a:cxnLst/>
              <a:rect l="l" t="t" r="r" b="b"/>
              <a:pathLst>
                <a:path w="829309" h="1549400">
                  <a:moveTo>
                    <a:pt x="329476" y="1210970"/>
                  </a:moveTo>
                  <a:lnTo>
                    <a:pt x="164744" y="981583"/>
                  </a:lnTo>
                  <a:lnTo>
                    <a:pt x="0" y="1210970"/>
                  </a:lnTo>
                  <a:lnTo>
                    <a:pt x="119316" y="1210970"/>
                  </a:lnTo>
                  <a:lnTo>
                    <a:pt x="119316" y="1549019"/>
                  </a:lnTo>
                  <a:lnTo>
                    <a:pt x="210159" y="1549019"/>
                  </a:lnTo>
                  <a:lnTo>
                    <a:pt x="210159" y="1210970"/>
                  </a:lnTo>
                  <a:lnTo>
                    <a:pt x="329476" y="1210970"/>
                  </a:lnTo>
                  <a:close/>
                </a:path>
                <a:path w="829309" h="1549400">
                  <a:moveTo>
                    <a:pt x="829056" y="164744"/>
                  </a:moveTo>
                  <a:lnTo>
                    <a:pt x="599655" y="0"/>
                  </a:lnTo>
                  <a:lnTo>
                    <a:pt x="599655" y="119316"/>
                  </a:lnTo>
                  <a:lnTo>
                    <a:pt x="426542" y="119316"/>
                  </a:lnTo>
                  <a:lnTo>
                    <a:pt x="426542" y="210159"/>
                  </a:lnTo>
                  <a:lnTo>
                    <a:pt x="599655" y="210159"/>
                  </a:lnTo>
                  <a:lnTo>
                    <a:pt x="599655" y="329476"/>
                  </a:lnTo>
                  <a:lnTo>
                    <a:pt x="829056" y="164744"/>
                  </a:lnTo>
                  <a:close/>
                </a:path>
              </a:pathLst>
            </a:custGeom>
            <a:solidFill>
              <a:srgbClr val="404040"/>
            </a:solidFill>
          </p:spPr>
          <p:txBody>
            <a:bodyPr wrap="square" lIns="0" tIns="0" rIns="0" bIns="0" rtlCol="0"/>
            <a:lstStyle/>
            <a:p>
              <a:endParaRPr sz="1050"/>
            </a:p>
          </p:txBody>
        </p:sp>
        <p:sp>
          <p:nvSpPr>
            <p:cNvPr id="54" name="object 54">
              <a:extLst>
                <a:ext uri="{FF2B5EF4-FFF2-40B4-BE49-F238E27FC236}">
                  <a16:creationId xmlns:a16="http://schemas.microsoft.com/office/drawing/2014/main" id="{CDC0D040-8527-2238-4D61-885D0BA04856}"/>
                </a:ext>
              </a:extLst>
            </p:cNvPr>
            <p:cNvSpPr/>
            <p:nvPr/>
          </p:nvSpPr>
          <p:spPr>
            <a:xfrm>
              <a:off x="7738129" y="3244588"/>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55" name="object 55">
              <a:extLst>
                <a:ext uri="{FF2B5EF4-FFF2-40B4-BE49-F238E27FC236}">
                  <a16:creationId xmlns:a16="http://schemas.microsoft.com/office/drawing/2014/main" id="{21CE0732-C6C5-0A66-C70A-87418554DACC}"/>
                </a:ext>
              </a:extLst>
            </p:cNvPr>
            <p:cNvPicPr/>
            <p:nvPr/>
          </p:nvPicPr>
          <p:blipFill>
            <a:blip r:embed="rId6" cstate="print"/>
            <a:stretch>
              <a:fillRect/>
            </a:stretch>
          </p:blipFill>
          <p:spPr>
            <a:xfrm>
              <a:off x="7781870" y="4311538"/>
              <a:ext cx="222250" cy="222250"/>
            </a:xfrm>
            <a:prstGeom prst="rect">
              <a:avLst/>
            </a:prstGeom>
          </p:spPr>
        </p:pic>
        <p:pic>
          <p:nvPicPr>
            <p:cNvPr id="56" name="object 56">
              <a:extLst>
                <a:ext uri="{FF2B5EF4-FFF2-40B4-BE49-F238E27FC236}">
                  <a16:creationId xmlns:a16="http://schemas.microsoft.com/office/drawing/2014/main" id="{1B513A95-5EDF-4A57-46A8-DC911999733E}"/>
                </a:ext>
              </a:extLst>
            </p:cNvPr>
            <p:cNvPicPr/>
            <p:nvPr/>
          </p:nvPicPr>
          <p:blipFill>
            <a:blip r:embed="rId7" cstate="print"/>
            <a:stretch>
              <a:fillRect/>
            </a:stretch>
          </p:blipFill>
          <p:spPr>
            <a:xfrm>
              <a:off x="7781870" y="4065278"/>
              <a:ext cx="222250" cy="222250"/>
            </a:xfrm>
            <a:prstGeom prst="rect">
              <a:avLst/>
            </a:prstGeom>
          </p:spPr>
        </p:pic>
        <p:pic>
          <p:nvPicPr>
            <p:cNvPr id="57" name="object 57">
              <a:extLst>
                <a:ext uri="{FF2B5EF4-FFF2-40B4-BE49-F238E27FC236}">
                  <a16:creationId xmlns:a16="http://schemas.microsoft.com/office/drawing/2014/main" id="{E90E466D-989D-8B9F-1DF5-B0997A2E0EFC}"/>
                </a:ext>
              </a:extLst>
            </p:cNvPr>
            <p:cNvPicPr/>
            <p:nvPr/>
          </p:nvPicPr>
          <p:blipFill>
            <a:blip r:embed="rId6" cstate="print"/>
            <a:stretch>
              <a:fillRect/>
            </a:stretch>
          </p:blipFill>
          <p:spPr>
            <a:xfrm>
              <a:off x="7781870" y="3819019"/>
              <a:ext cx="222250" cy="222250"/>
            </a:xfrm>
            <a:prstGeom prst="rect">
              <a:avLst/>
            </a:prstGeom>
          </p:spPr>
        </p:pic>
        <p:pic>
          <p:nvPicPr>
            <p:cNvPr id="58" name="object 58">
              <a:extLst>
                <a:ext uri="{FF2B5EF4-FFF2-40B4-BE49-F238E27FC236}">
                  <a16:creationId xmlns:a16="http://schemas.microsoft.com/office/drawing/2014/main" id="{6B43F2C8-2D57-85D5-7660-B4C4EB25849B}"/>
                </a:ext>
              </a:extLst>
            </p:cNvPr>
            <p:cNvPicPr/>
            <p:nvPr/>
          </p:nvPicPr>
          <p:blipFill>
            <a:blip r:embed="rId6" cstate="print"/>
            <a:stretch>
              <a:fillRect/>
            </a:stretch>
          </p:blipFill>
          <p:spPr>
            <a:xfrm>
              <a:off x="7781870" y="3567150"/>
              <a:ext cx="222250" cy="222250"/>
            </a:xfrm>
            <a:prstGeom prst="rect">
              <a:avLst/>
            </a:prstGeom>
          </p:spPr>
        </p:pic>
        <p:pic>
          <p:nvPicPr>
            <p:cNvPr id="59" name="object 59">
              <a:extLst>
                <a:ext uri="{FF2B5EF4-FFF2-40B4-BE49-F238E27FC236}">
                  <a16:creationId xmlns:a16="http://schemas.microsoft.com/office/drawing/2014/main" id="{07F11E62-F168-53FA-371D-BE8CF4E0F9F9}"/>
                </a:ext>
              </a:extLst>
            </p:cNvPr>
            <p:cNvPicPr/>
            <p:nvPr/>
          </p:nvPicPr>
          <p:blipFill>
            <a:blip r:embed="rId6" cstate="print"/>
            <a:stretch>
              <a:fillRect/>
            </a:stretch>
          </p:blipFill>
          <p:spPr>
            <a:xfrm>
              <a:off x="7784155" y="3309155"/>
              <a:ext cx="222250" cy="222250"/>
            </a:xfrm>
            <a:prstGeom prst="rect">
              <a:avLst/>
            </a:prstGeom>
          </p:spPr>
        </p:pic>
        <p:sp>
          <p:nvSpPr>
            <p:cNvPr id="60" name="object 60">
              <a:extLst>
                <a:ext uri="{FF2B5EF4-FFF2-40B4-BE49-F238E27FC236}">
                  <a16:creationId xmlns:a16="http://schemas.microsoft.com/office/drawing/2014/main" id="{C5A68C45-8A67-1BCC-A287-185B2CAEDBE4}"/>
                </a:ext>
              </a:extLst>
            </p:cNvPr>
            <p:cNvSpPr/>
            <p:nvPr/>
          </p:nvSpPr>
          <p:spPr>
            <a:xfrm>
              <a:off x="7738191" y="4742397"/>
              <a:ext cx="329565" cy="567690"/>
            </a:xfrm>
            <a:custGeom>
              <a:avLst/>
              <a:gdLst/>
              <a:ahLst/>
              <a:cxnLst/>
              <a:rect l="l" t="t" r="r" b="b"/>
              <a:pathLst>
                <a:path w="329565" h="567689">
                  <a:moveTo>
                    <a:pt x="164741" y="0"/>
                  </a:moveTo>
                  <a:lnTo>
                    <a:pt x="0" y="229395"/>
                  </a:lnTo>
                  <a:lnTo>
                    <a:pt x="119315" y="229395"/>
                  </a:lnTo>
                  <a:lnTo>
                    <a:pt x="119315" y="567437"/>
                  </a:lnTo>
                  <a:lnTo>
                    <a:pt x="210167" y="567437"/>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61" name="object 61">
            <a:extLst>
              <a:ext uri="{FF2B5EF4-FFF2-40B4-BE49-F238E27FC236}">
                <a16:creationId xmlns:a16="http://schemas.microsoft.com/office/drawing/2014/main" id="{053476F7-18B8-BB12-74A7-CC28848792EE}"/>
              </a:ext>
            </a:extLst>
          </p:cNvPr>
          <p:cNvSpPr txBox="1"/>
          <p:nvPr/>
        </p:nvSpPr>
        <p:spPr>
          <a:xfrm>
            <a:off x="5069927" y="1993010"/>
            <a:ext cx="1005364" cy="424412"/>
          </a:xfrm>
          <a:prstGeom prst="rect">
            <a:avLst/>
          </a:prstGeom>
        </p:spPr>
        <p:txBody>
          <a:bodyPr vert="horz" wrap="square" lIns="0" tIns="9525" rIns="0" bIns="0" rtlCol="0">
            <a:spAutoFit/>
          </a:bodyPr>
          <a:lstStyle/>
          <a:p>
            <a:pPr marL="47625">
              <a:lnSpc>
                <a:spcPts val="1852"/>
              </a:lnSpc>
              <a:spcBef>
                <a:spcPts val="75"/>
              </a:spcBef>
              <a:tabLst>
                <a:tab pos="702945" algn="l"/>
              </a:tabLst>
            </a:pPr>
            <a:r>
              <a:rPr sz="2700" spc="45" baseline="-20833" dirty="0">
                <a:latin typeface="Cambria Math"/>
                <a:cs typeface="Cambria Math"/>
              </a:rPr>
              <a:t>ℎ</a:t>
            </a:r>
            <a:r>
              <a:rPr sz="2025" spc="45" baseline="1543" dirty="0">
                <a:latin typeface="Cambria Math"/>
                <a:cs typeface="Cambria Math"/>
              </a:rPr>
              <a:t>𝐷	</a:t>
            </a:r>
            <a:r>
              <a:rPr sz="2700" spc="45" baseline="-20833"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69545">
              <a:lnSpc>
                <a:spcPts val="1313"/>
              </a:lnSpc>
              <a:tabLst>
                <a:tab pos="830580" algn="l"/>
              </a:tabLst>
            </a:pPr>
            <a:r>
              <a:rPr lang="en-US" sz="2025" spc="146" baseline="1543" dirty="0">
                <a:latin typeface="Cambria Math"/>
                <a:cs typeface="Cambria Math"/>
              </a:rPr>
              <a:t>1</a:t>
            </a:r>
            <a:r>
              <a:rPr sz="2025" spc="146" baseline="1543" dirty="0">
                <a:latin typeface="Cambria Math"/>
                <a:cs typeface="Cambria Math"/>
              </a:rPr>
              <a:t>	</a:t>
            </a:r>
            <a:r>
              <a:rPr lang="en-US" sz="1350" spc="-150" dirty="0">
                <a:latin typeface="Cambria Math"/>
                <a:cs typeface="Cambria Math"/>
              </a:rPr>
              <a:t>2</a:t>
            </a:r>
            <a:endParaRPr sz="1350" dirty="0">
              <a:latin typeface="Cambria Math"/>
              <a:cs typeface="Cambria Math"/>
            </a:endParaRPr>
          </a:p>
        </p:txBody>
      </p:sp>
      <p:sp>
        <p:nvSpPr>
          <p:cNvPr id="62" name="object 62">
            <a:extLst>
              <a:ext uri="{FF2B5EF4-FFF2-40B4-BE49-F238E27FC236}">
                <a16:creationId xmlns:a16="http://schemas.microsoft.com/office/drawing/2014/main" id="{01CB6F2D-68AE-66CD-BF49-4D5AE97E0986}"/>
              </a:ext>
            </a:extLst>
          </p:cNvPr>
          <p:cNvSpPr txBox="1"/>
          <p:nvPr/>
        </p:nvSpPr>
        <p:spPr>
          <a:xfrm>
            <a:off x="5016452" y="4027551"/>
            <a:ext cx="421481" cy="286617"/>
          </a:xfrm>
          <a:prstGeom prst="rect">
            <a:avLst/>
          </a:prstGeom>
        </p:spPr>
        <p:txBody>
          <a:bodyPr vert="horz" wrap="square" lIns="0" tIns="9525" rIns="0" bIns="0" rtlCol="0">
            <a:spAutoFit/>
          </a:bodyPr>
          <a:lstStyle/>
          <a:p>
            <a:pPr marL="9525">
              <a:spcBef>
                <a:spcPts val="75"/>
              </a:spcBef>
            </a:pPr>
            <a:r>
              <a:rPr sz="1800" spc="180" dirty="0">
                <a:solidFill>
                  <a:srgbClr val="C00000"/>
                </a:solidFill>
                <a:latin typeface="Trebuchet MS"/>
                <a:cs typeface="Trebuchet MS"/>
              </a:rPr>
              <a:t>&lt;s&gt;</a:t>
            </a:r>
            <a:endParaRPr sz="1800">
              <a:latin typeface="Trebuchet MS"/>
              <a:cs typeface="Trebuchet MS"/>
            </a:endParaRPr>
          </a:p>
        </p:txBody>
      </p:sp>
      <p:sp>
        <p:nvSpPr>
          <p:cNvPr id="63" name="object 63">
            <a:extLst>
              <a:ext uri="{FF2B5EF4-FFF2-40B4-BE49-F238E27FC236}">
                <a16:creationId xmlns:a16="http://schemas.microsoft.com/office/drawing/2014/main" id="{99A8C32E-8620-87B6-8B8C-94CAAB279AAD}"/>
              </a:ext>
            </a:extLst>
          </p:cNvPr>
          <p:cNvSpPr txBox="1"/>
          <p:nvPr/>
        </p:nvSpPr>
        <p:spPr>
          <a:xfrm>
            <a:off x="6311437" y="4004692"/>
            <a:ext cx="566738" cy="286617"/>
          </a:xfrm>
          <a:prstGeom prst="rect">
            <a:avLst/>
          </a:prstGeom>
        </p:spPr>
        <p:txBody>
          <a:bodyPr vert="horz" wrap="square" lIns="0" tIns="9525" rIns="0" bIns="0" rtlCol="0">
            <a:spAutoFit/>
          </a:bodyPr>
          <a:lstStyle/>
          <a:p>
            <a:pPr marL="9525">
              <a:spcBef>
                <a:spcPts val="75"/>
              </a:spcBef>
            </a:pPr>
            <a:r>
              <a:rPr lang="en-US" sz="1800" spc="-15" dirty="0">
                <a:solidFill>
                  <a:srgbClr val="C00000"/>
                </a:solidFill>
                <a:latin typeface="Microsoft Sans Serif"/>
                <a:cs typeface="Microsoft Sans Serif"/>
              </a:rPr>
              <a:t>  the</a:t>
            </a:r>
            <a:endParaRPr sz="1800" dirty="0">
              <a:latin typeface="Microsoft Sans Serif"/>
              <a:cs typeface="Microsoft Sans Serif"/>
            </a:endParaRPr>
          </a:p>
        </p:txBody>
      </p:sp>
      <p:sp>
        <p:nvSpPr>
          <p:cNvPr id="64" name="object 64">
            <a:extLst>
              <a:ext uri="{FF2B5EF4-FFF2-40B4-BE49-F238E27FC236}">
                <a16:creationId xmlns:a16="http://schemas.microsoft.com/office/drawing/2014/main" id="{7466765E-A15B-BE2C-409B-98474131D1E0}"/>
              </a:ext>
            </a:extLst>
          </p:cNvPr>
          <p:cNvSpPr txBox="1"/>
          <p:nvPr/>
        </p:nvSpPr>
        <p:spPr>
          <a:xfrm>
            <a:off x="7095318" y="4006977"/>
            <a:ext cx="489109" cy="286617"/>
          </a:xfrm>
          <a:prstGeom prst="rect">
            <a:avLst/>
          </a:prstGeom>
        </p:spPr>
        <p:txBody>
          <a:bodyPr vert="horz" wrap="square" lIns="0" tIns="9525" rIns="0" bIns="0" rtlCol="0">
            <a:spAutoFit/>
          </a:bodyPr>
          <a:lstStyle/>
          <a:p>
            <a:pPr marL="9525">
              <a:spcBef>
                <a:spcPts val="75"/>
              </a:spcBef>
            </a:pPr>
            <a:r>
              <a:rPr lang="en-US" sz="1800" spc="-8" dirty="0">
                <a:solidFill>
                  <a:srgbClr val="C00000"/>
                </a:solidFill>
                <a:latin typeface="Trebuchet MS"/>
                <a:cs typeface="Trebuchet MS"/>
              </a:rPr>
              <a:t>door</a:t>
            </a:r>
            <a:endParaRPr sz="1800" dirty="0">
              <a:latin typeface="Trebuchet MS"/>
              <a:cs typeface="Trebuchet MS"/>
            </a:endParaRPr>
          </a:p>
        </p:txBody>
      </p:sp>
      <p:sp>
        <p:nvSpPr>
          <p:cNvPr id="65" name="object 65">
            <a:extLst>
              <a:ext uri="{FF2B5EF4-FFF2-40B4-BE49-F238E27FC236}">
                <a16:creationId xmlns:a16="http://schemas.microsoft.com/office/drawing/2014/main" id="{F3A179A8-C7E3-8B83-FEE1-8856FF8963E5}"/>
              </a:ext>
            </a:extLst>
          </p:cNvPr>
          <p:cNvSpPr txBox="1"/>
          <p:nvPr/>
        </p:nvSpPr>
        <p:spPr>
          <a:xfrm>
            <a:off x="7738306" y="4013835"/>
            <a:ext cx="1600225" cy="286617"/>
          </a:xfrm>
          <a:prstGeom prst="rect">
            <a:avLst/>
          </a:prstGeom>
        </p:spPr>
        <p:txBody>
          <a:bodyPr vert="horz" wrap="square" lIns="0" tIns="9525" rIns="0" bIns="0" rtlCol="0">
            <a:spAutoFit/>
          </a:bodyPr>
          <a:lstStyle/>
          <a:p>
            <a:pPr marL="9525">
              <a:spcBef>
                <a:spcPts val="75"/>
              </a:spcBef>
              <a:tabLst>
                <a:tab pos="443865" algn="l"/>
              </a:tabLst>
            </a:pPr>
            <a:r>
              <a:rPr lang="en-US" sz="1800" spc="-15" dirty="0">
                <a:solidFill>
                  <a:srgbClr val="C00000"/>
                </a:solidFill>
                <a:latin typeface="Trebuchet MS"/>
                <a:cs typeface="Trebuchet MS"/>
              </a:rPr>
              <a:t>while  barking</a:t>
            </a:r>
            <a:endParaRPr sz="1800" dirty="0">
              <a:latin typeface="Trebuchet MS"/>
              <a:cs typeface="Trebuchet MS"/>
            </a:endParaRPr>
          </a:p>
        </p:txBody>
      </p:sp>
      <p:grpSp>
        <p:nvGrpSpPr>
          <p:cNvPr id="66" name="object 66">
            <a:extLst>
              <a:ext uri="{FF2B5EF4-FFF2-40B4-BE49-F238E27FC236}">
                <a16:creationId xmlns:a16="http://schemas.microsoft.com/office/drawing/2014/main" id="{139952EA-B0A4-6DC0-3FEB-4DDBAF39F928}"/>
              </a:ext>
            </a:extLst>
          </p:cNvPr>
          <p:cNvGrpSpPr/>
          <p:nvPr/>
        </p:nvGrpSpPr>
        <p:grpSpPr>
          <a:xfrm>
            <a:off x="4638404" y="2413039"/>
            <a:ext cx="2102168" cy="1563529"/>
            <a:chOff x="6184539" y="3217385"/>
            <a:chExt cx="2802890" cy="2084705"/>
          </a:xfrm>
        </p:grpSpPr>
        <p:sp>
          <p:nvSpPr>
            <p:cNvPr id="67" name="object 67">
              <a:extLst>
                <a:ext uri="{FF2B5EF4-FFF2-40B4-BE49-F238E27FC236}">
                  <a16:creationId xmlns:a16="http://schemas.microsoft.com/office/drawing/2014/main" id="{FC6EB3F9-634A-21DB-8D7B-1C4751BBC286}"/>
                </a:ext>
              </a:extLst>
            </p:cNvPr>
            <p:cNvSpPr/>
            <p:nvPr/>
          </p:nvSpPr>
          <p:spPr>
            <a:xfrm>
              <a:off x="6184531" y="3760050"/>
              <a:ext cx="2361565" cy="363855"/>
            </a:xfrm>
            <a:custGeom>
              <a:avLst/>
              <a:gdLst/>
              <a:ahLst/>
              <a:cxnLst/>
              <a:rect l="l" t="t" r="r" b="b"/>
              <a:pathLst>
                <a:path w="2361565" h="363854">
                  <a:moveTo>
                    <a:pt x="488175" y="198932"/>
                  </a:moveTo>
                  <a:lnTo>
                    <a:pt x="258787" y="34188"/>
                  </a:lnTo>
                  <a:lnTo>
                    <a:pt x="258787" y="153504"/>
                  </a:lnTo>
                  <a:lnTo>
                    <a:pt x="0" y="153504"/>
                  </a:lnTo>
                  <a:lnTo>
                    <a:pt x="0" y="244360"/>
                  </a:lnTo>
                  <a:lnTo>
                    <a:pt x="258787" y="244360"/>
                  </a:lnTo>
                  <a:lnTo>
                    <a:pt x="258787" y="363677"/>
                  </a:lnTo>
                  <a:lnTo>
                    <a:pt x="488175" y="198932"/>
                  </a:lnTo>
                  <a:close/>
                </a:path>
                <a:path w="2361565" h="363854">
                  <a:moveTo>
                    <a:pt x="2361120" y="164744"/>
                  </a:moveTo>
                  <a:lnTo>
                    <a:pt x="2131720" y="0"/>
                  </a:lnTo>
                  <a:lnTo>
                    <a:pt x="2131720" y="119316"/>
                  </a:lnTo>
                  <a:lnTo>
                    <a:pt x="1958606" y="119316"/>
                  </a:lnTo>
                  <a:lnTo>
                    <a:pt x="1958606" y="210172"/>
                  </a:lnTo>
                  <a:lnTo>
                    <a:pt x="2131720" y="210172"/>
                  </a:lnTo>
                  <a:lnTo>
                    <a:pt x="2131720" y="329476"/>
                  </a:lnTo>
                  <a:lnTo>
                    <a:pt x="2361120" y="164744"/>
                  </a:lnTo>
                  <a:close/>
                </a:path>
              </a:pathLst>
            </a:custGeom>
            <a:solidFill>
              <a:srgbClr val="404040"/>
            </a:solidFill>
          </p:spPr>
          <p:txBody>
            <a:bodyPr wrap="square" lIns="0" tIns="0" rIns="0" bIns="0" rtlCol="0"/>
            <a:lstStyle/>
            <a:p>
              <a:endParaRPr sz="1050"/>
            </a:p>
          </p:txBody>
        </p:sp>
        <p:sp>
          <p:nvSpPr>
            <p:cNvPr id="68" name="object 68">
              <a:extLst>
                <a:ext uri="{FF2B5EF4-FFF2-40B4-BE49-F238E27FC236}">
                  <a16:creationId xmlns:a16="http://schemas.microsoft.com/office/drawing/2014/main" id="{DC1AABED-6AA9-B1E7-405D-7DCE34595F9C}"/>
                </a:ext>
              </a:extLst>
            </p:cNvPr>
            <p:cNvSpPr/>
            <p:nvPr/>
          </p:nvSpPr>
          <p:spPr>
            <a:xfrm>
              <a:off x="8656848" y="3236435"/>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69" name="object 69">
              <a:extLst>
                <a:ext uri="{FF2B5EF4-FFF2-40B4-BE49-F238E27FC236}">
                  <a16:creationId xmlns:a16="http://schemas.microsoft.com/office/drawing/2014/main" id="{9AD9339F-4245-21BD-C974-FB723E078EE6}"/>
                </a:ext>
              </a:extLst>
            </p:cNvPr>
            <p:cNvPicPr/>
            <p:nvPr/>
          </p:nvPicPr>
          <p:blipFill>
            <a:blip r:embed="rId7" cstate="print"/>
            <a:stretch>
              <a:fillRect/>
            </a:stretch>
          </p:blipFill>
          <p:spPr>
            <a:xfrm>
              <a:off x="8700590" y="4303385"/>
              <a:ext cx="222250" cy="222250"/>
            </a:xfrm>
            <a:prstGeom prst="rect">
              <a:avLst/>
            </a:prstGeom>
          </p:spPr>
        </p:pic>
        <p:pic>
          <p:nvPicPr>
            <p:cNvPr id="70" name="object 70">
              <a:extLst>
                <a:ext uri="{FF2B5EF4-FFF2-40B4-BE49-F238E27FC236}">
                  <a16:creationId xmlns:a16="http://schemas.microsoft.com/office/drawing/2014/main" id="{B6590C66-B9F5-4D10-D5A5-6513BF7E563E}"/>
                </a:ext>
              </a:extLst>
            </p:cNvPr>
            <p:cNvPicPr/>
            <p:nvPr/>
          </p:nvPicPr>
          <p:blipFill>
            <a:blip r:embed="rId6" cstate="print"/>
            <a:stretch>
              <a:fillRect/>
            </a:stretch>
          </p:blipFill>
          <p:spPr>
            <a:xfrm>
              <a:off x="8700590" y="4057126"/>
              <a:ext cx="222250" cy="222250"/>
            </a:xfrm>
            <a:prstGeom prst="rect">
              <a:avLst/>
            </a:prstGeom>
          </p:spPr>
        </p:pic>
        <p:pic>
          <p:nvPicPr>
            <p:cNvPr id="71" name="object 71">
              <a:extLst>
                <a:ext uri="{FF2B5EF4-FFF2-40B4-BE49-F238E27FC236}">
                  <a16:creationId xmlns:a16="http://schemas.microsoft.com/office/drawing/2014/main" id="{112CB539-31B8-29FC-5B36-0B0416339796}"/>
                </a:ext>
              </a:extLst>
            </p:cNvPr>
            <p:cNvPicPr/>
            <p:nvPr/>
          </p:nvPicPr>
          <p:blipFill>
            <a:blip r:embed="rId6" cstate="print"/>
            <a:stretch>
              <a:fillRect/>
            </a:stretch>
          </p:blipFill>
          <p:spPr>
            <a:xfrm>
              <a:off x="8700590" y="3810867"/>
              <a:ext cx="222250" cy="222250"/>
            </a:xfrm>
            <a:prstGeom prst="rect">
              <a:avLst/>
            </a:prstGeom>
          </p:spPr>
        </p:pic>
        <p:pic>
          <p:nvPicPr>
            <p:cNvPr id="72" name="object 72">
              <a:extLst>
                <a:ext uri="{FF2B5EF4-FFF2-40B4-BE49-F238E27FC236}">
                  <a16:creationId xmlns:a16="http://schemas.microsoft.com/office/drawing/2014/main" id="{2FBD3929-F863-9957-1387-5F6B2E7B1886}"/>
                </a:ext>
              </a:extLst>
            </p:cNvPr>
            <p:cNvPicPr/>
            <p:nvPr/>
          </p:nvPicPr>
          <p:blipFill>
            <a:blip r:embed="rId6" cstate="print"/>
            <a:stretch>
              <a:fillRect/>
            </a:stretch>
          </p:blipFill>
          <p:spPr>
            <a:xfrm>
              <a:off x="8700590" y="3558998"/>
              <a:ext cx="222250" cy="222250"/>
            </a:xfrm>
            <a:prstGeom prst="rect">
              <a:avLst/>
            </a:prstGeom>
          </p:spPr>
        </p:pic>
        <p:pic>
          <p:nvPicPr>
            <p:cNvPr id="73" name="object 73">
              <a:extLst>
                <a:ext uri="{FF2B5EF4-FFF2-40B4-BE49-F238E27FC236}">
                  <a16:creationId xmlns:a16="http://schemas.microsoft.com/office/drawing/2014/main" id="{214D2FB5-5A80-76A9-3D9B-2787DA1A78F5}"/>
                </a:ext>
              </a:extLst>
            </p:cNvPr>
            <p:cNvPicPr/>
            <p:nvPr/>
          </p:nvPicPr>
          <p:blipFill>
            <a:blip r:embed="rId6" cstate="print"/>
            <a:stretch>
              <a:fillRect/>
            </a:stretch>
          </p:blipFill>
          <p:spPr>
            <a:xfrm>
              <a:off x="8702874" y="3301002"/>
              <a:ext cx="222250" cy="222250"/>
            </a:xfrm>
            <a:prstGeom prst="rect">
              <a:avLst/>
            </a:prstGeom>
          </p:spPr>
        </p:pic>
        <p:sp>
          <p:nvSpPr>
            <p:cNvPr id="74" name="object 74">
              <a:extLst>
                <a:ext uri="{FF2B5EF4-FFF2-40B4-BE49-F238E27FC236}">
                  <a16:creationId xmlns:a16="http://schemas.microsoft.com/office/drawing/2014/main" id="{D97FAFF2-2807-75DE-AC39-1AAF8FDB97C7}"/>
                </a:ext>
              </a:extLst>
            </p:cNvPr>
            <p:cNvSpPr/>
            <p:nvPr/>
          </p:nvSpPr>
          <p:spPr>
            <a:xfrm>
              <a:off x="8656910" y="4734244"/>
              <a:ext cx="329565" cy="567690"/>
            </a:xfrm>
            <a:custGeom>
              <a:avLst/>
              <a:gdLst/>
              <a:ahLst/>
              <a:cxnLst/>
              <a:rect l="l" t="t" r="r" b="b"/>
              <a:pathLst>
                <a:path w="329565" h="567689">
                  <a:moveTo>
                    <a:pt x="164741" y="0"/>
                  </a:moveTo>
                  <a:lnTo>
                    <a:pt x="0" y="229395"/>
                  </a:lnTo>
                  <a:lnTo>
                    <a:pt x="119316" y="229395"/>
                  </a:lnTo>
                  <a:lnTo>
                    <a:pt x="119316" y="567437"/>
                  </a:lnTo>
                  <a:lnTo>
                    <a:pt x="210167" y="567437"/>
                  </a:lnTo>
                  <a:lnTo>
                    <a:pt x="210167" y="229395"/>
                  </a:lnTo>
                  <a:lnTo>
                    <a:pt x="329483" y="229395"/>
                  </a:lnTo>
                  <a:lnTo>
                    <a:pt x="164741" y="0"/>
                  </a:lnTo>
                  <a:close/>
                </a:path>
              </a:pathLst>
            </a:custGeom>
            <a:solidFill>
              <a:srgbClr val="404040"/>
            </a:solidFill>
          </p:spPr>
          <p:txBody>
            <a:bodyPr wrap="square" lIns="0" tIns="0" rIns="0" bIns="0" rtlCol="0"/>
            <a:lstStyle/>
            <a:p>
              <a:endParaRPr sz="1050"/>
            </a:p>
          </p:txBody>
        </p:sp>
      </p:grpSp>
      <p:sp>
        <p:nvSpPr>
          <p:cNvPr id="75" name="object 75">
            <a:extLst>
              <a:ext uri="{FF2B5EF4-FFF2-40B4-BE49-F238E27FC236}">
                <a16:creationId xmlns:a16="http://schemas.microsoft.com/office/drawing/2014/main" id="{55B4BB34-004E-01FB-A3AC-873C5303F63C}"/>
              </a:ext>
            </a:extLst>
          </p:cNvPr>
          <p:cNvSpPr txBox="1"/>
          <p:nvPr/>
        </p:nvSpPr>
        <p:spPr>
          <a:xfrm>
            <a:off x="6580228" y="2182749"/>
            <a:ext cx="118586" cy="217367"/>
          </a:xfrm>
          <a:prstGeom prst="rect">
            <a:avLst/>
          </a:prstGeom>
        </p:spPr>
        <p:txBody>
          <a:bodyPr vert="horz" wrap="square" lIns="0" tIns="9525" rIns="0" bIns="0" rtlCol="0">
            <a:spAutoFit/>
          </a:bodyPr>
          <a:lstStyle/>
          <a:p>
            <a:pPr marL="9525">
              <a:spcBef>
                <a:spcPts val="75"/>
              </a:spcBef>
            </a:pPr>
            <a:r>
              <a:rPr sz="1350" spc="30" dirty="0">
                <a:latin typeface="Cambria Math"/>
                <a:cs typeface="Cambria Math"/>
              </a:rPr>
              <a:t>3</a:t>
            </a:r>
            <a:endParaRPr sz="1350">
              <a:latin typeface="Cambria Math"/>
              <a:cs typeface="Cambria Math"/>
            </a:endParaRPr>
          </a:p>
        </p:txBody>
      </p:sp>
      <p:sp>
        <p:nvSpPr>
          <p:cNvPr id="76" name="object 76">
            <a:extLst>
              <a:ext uri="{FF2B5EF4-FFF2-40B4-BE49-F238E27FC236}">
                <a16:creationId xmlns:a16="http://schemas.microsoft.com/office/drawing/2014/main" id="{9D83FE3D-C686-7026-8EBF-078B9E3E953B}"/>
              </a:ext>
            </a:extLst>
          </p:cNvPr>
          <p:cNvSpPr txBox="1"/>
          <p:nvPr/>
        </p:nvSpPr>
        <p:spPr>
          <a:xfrm>
            <a:off x="6433780" y="1986153"/>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grpSp>
        <p:nvGrpSpPr>
          <p:cNvPr id="77" name="object 77">
            <a:extLst>
              <a:ext uri="{FF2B5EF4-FFF2-40B4-BE49-F238E27FC236}">
                <a16:creationId xmlns:a16="http://schemas.microsoft.com/office/drawing/2014/main" id="{F9650930-7145-2338-44B7-3B8FBADE8172}"/>
              </a:ext>
            </a:extLst>
          </p:cNvPr>
          <p:cNvGrpSpPr/>
          <p:nvPr/>
        </p:nvGrpSpPr>
        <p:grpSpPr>
          <a:xfrm>
            <a:off x="6816313" y="2429100"/>
            <a:ext cx="633413" cy="1563529"/>
            <a:chOff x="9088417" y="3238799"/>
            <a:chExt cx="844550" cy="2084705"/>
          </a:xfrm>
        </p:grpSpPr>
        <p:sp>
          <p:nvSpPr>
            <p:cNvPr id="78" name="object 78">
              <a:extLst>
                <a:ext uri="{FF2B5EF4-FFF2-40B4-BE49-F238E27FC236}">
                  <a16:creationId xmlns:a16="http://schemas.microsoft.com/office/drawing/2014/main" id="{388A7CDC-F143-B71D-6096-8A2F64D84BF9}"/>
                </a:ext>
              </a:extLst>
            </p:cNvPr>
            <p:cNvSpPr/>
            <p:nvPr/>
          </p:nvSpPr>
          <p:spPr>
            <a:xfrm>
              <a:off x="9088417" y="3781456"/>
              <a:ext cx="402590" cy="329565"/>
            </a:xfrm>
            <a:custGeom>
              <a:avLst/>
              <a:gdLst/>
              <a:ahLst/>
              <a:cxnLst/>
              <a:rect l="l" t="t" r="r" b="b"/>
              <a:pathLst>
                <a:path w="402590" h="329564">
                  <a:moveTo>
                    <a:pt x="173118" y="0"/>
                  </a:moveTo>
                  <a:lnTo>
                    <a:pt x="173118" y="119315"/>
                  </a:lnTo>
                  <a:lnTo>
                    <a:pt x="0" y="119315"/>
                  </a:lnTo>
                  <a:lnTo>
                    <a:pt x="0" y="210167"/>
                  </a:lnTo>
                  <a:lnTo>
                    <a:pt x="173118" y="210167"/>
                  </a:lnTo>
                  <a:lnTo>
                    <a:pt x="173118" y="329483"/>
                  </a:lnTo>
                  <a:lnTo>
                    <a:pt x="402515" y="164741"/>
                  </a:lnTo>
                  <a:lnTo>
                    <a:pt x="173118" y="0"/>
                  </a:lnTo>
                  <a:close/>
                </a:path>
              </a:pathLst>
            </a:custGeom>
            <a:solidFill>
              <a:srgbClr val="404040"/>
            </a:solidFill>
          </p:spPr>
          <p:txBody>
            <a:bodyPr wrap="square" lIns="0" tIns="0" rIns="0" bIns="0" rtlCol="0"/>
            <a:lstStyle/>
            <a:p>
              <a:endParaRPr sz="1050"/>
            </a:p>
          </p:txBody>
        </p:sp>
        <p:sp>
          <p:nvSpPr>
            <p:cNvPr id="79" name="object 79">
              <a:extLst>
                <a:ext uri="{FF2B5EF4-FFF2-40B4-BE49-F238E27FC236}">
                  <a16:creationId xmlns:a16="http://schemas.microsoft.com/office/drawing/2014/main" id="{29564239-4F13-206A-785B-8B2DF5FFF26F}"/>
                </a:ext>
              </a:extLst>
            </p:cNvPr>
            <p:cNvSpPr/>
            <p:nvPr/>
          </p:nvSpPr>
          <p:spPr>
            <a:xfrm>
              <a:off x="9602126" y="3257849"/>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80" name="object 80">
              <a:extLst>
                <a:ext uri="{FF2B5EF4-FFF2-40B4-BE49-F238E27FC236}">
                  <a16:creationId xmlns:a16="http://schemas.microsoft.com/office/drawing/2014/main" id="{B59C57B5-4C62-5277-4D9C-ABDB3344B640}"/>
                </a:ext>
              </a:extLst>
            </p:cNvPr>
            <p:cNvPicPr/>
            <p:nvPr/>
          </p:nvPicPr>
          <p:blipFill>
            <a:blip r:embed="rId6" cstate="print"/>
            <a:stretch>
              <a:fillRect/>
            </a:stretch>
          </p:blipFill>
          <p:spPr>
            <a:xfrm>
              <a:off x="9645867" y="4324798"/>
              <a:ext cx="222250" cy="222250"/>
            </a:xfrm>
            <a:prstGeom prst="rect">
              <a:avLst/>
            </a:prstGeom>
          </p:spPr>
        </p:pic>
        <p:pic>
          <p:nvPicPr>
            <p:cNvPr id="81" name="object 81">
              <a:extLst>
                <a:ext uri="{FF2B5EF4-FFF2-40B4-BE49-F238E27FC236}">
                  <a16:creationId xmlns:a16="http://schemas.microsoft.com/office/drawing/2014/main" id="{29174F92-28B7-2772-E101-069829B1B9F8}"/>
                </a:ext>
              </a:extLst>
            </p:cNvPr>
            <p:cNvPicPr/>
            <p:nvPr/>
          </p:nvPicPr>
          <p:blipFill>
            <a:blip r:embed="rId6" cstate="print"/>
            <a:stretch>
              <a:fillRect/>
            </a:stretch>
          </p:blipFill>
          <p:spPr>
            <a:xfrm>
              <a:off x="9645867" y="4078540"/>
              <a:ext cx="222250" cy="222250"/>
            </a:xfrm>
            <a:prstGeom prst="rect">
              <a:avLst/>
            </a:prstGeom>
          </p:spPr>
        </p:pic>
        <p:pic>
          <p:nvPicPr>
            <p:cNvPr id="82" name="object 82">
              <a:extLst>
                <a:ext uri="{FF2B5EF4-FFF2-40B4-BE49-F238E27FC236}">
                  <a16:creationId xmlns:a16="http://schemas.microsoft.com/office/drawing/2014/main" id="{B8981A8D-C737-2C3D-0210-6A444741415D}"/>
                </a:ext>
              </a:extLst>
            </p:cNvPr>
            <p:cNvPicPr/>
            <p:nvPr/>
          </p:nvPicPr>
          <p:blipFill>
            <a:blip r:embed="rId7" cstate="print"/>
            <a:stretch>
              <a:fillRect/>
            </a:stretch>
          </p:blipFill>
          <p:spPr>
            <a:xfrm>
              <a:off x="9645867" y="3832280"/>
              <a:ext cx="222250" cy="222250"/>
            </a:xfrm>
            <a:prstGeom prst="rect">
              <a:avLst/>
            </a:prstGeom>
          </p:spPr>
        </p:pic>
        <p:pic>
          <p:nvPicPr>
            <p:cNvPr id="83" name="object 83">
              <a:extLst>
                <a:ext uri="{FF2B5EF4-FFF2-40B4-BE49-F238E27FC236}">
                  <a16:creationId xmlns:a16="http://schemas.microsoft.com/office/drawing/2014/main" id="{B890AE93-CCBE-8D3E-07CB-6E0FAE5ADD66}"/>
                </a:ext>
              </a:extLst>
            </p:cNvPr>
            <p:cNvPicPr/>
            <p:nvPr/>
          </p:nvPicPr>
          <p:blipFill>
            <a:blip r:embed="rId7" cstate="print"/>
            <a:stretch>
              <a:fillRect/>
            </a:stretch>
          </p:blipFill>
          <p:spPr>
            <a:xfrm>
              <a:off x="9645867" y="3580412"/>
              <a:ext cx="222250" cy="222250"/>
            </a:xfrm>
            <a:prstGeom prst="rect">
              <a:avLst/>
            </a:prstGeom>
          </p:spPr>
        </p:pic>
        <p:pic>
          <p:nvPicPr>
            <p:cNvPr id="84" name="object 84">
              <a:extLst>
                <a:ext uri="{FF2B5EF4-FFF2-40B4-BE49-F238E27FC236}">
                  <a16:creationId xmlns:a16="http://schemas.microsoft.com/office/drawing/2014/main" id="{36FBB720-1644-8238-B7AE-71FF7122EA83}"/>
                </a:ext>
              </a:extLst>
            </p:cNvPr>
            <p:cNvPicPr/>
            <p:nvPr/>
          </p:nvPicPr>
          <p:blipFill>
            <a:blip r:embed="rId7" cstate="print"/>
            <a:stretch>
              <a:fillRect/>
            </a:stretch>
          </p:blipFill>
          <p:spPr>
            <a:xfrm>
              <a:off x="9648152" y="3322415"/>
              <a:ext cx="222250" cy="222250"/>
            </a:xfrm>
            <a:prstGeom prst="rect">
              <a:avLst/>
            </a:prstGeom>
          </p:spPr>
        </p:pic>
        <p:sp>
          <p:nvSpPr>
            <p:cNvPr id="85" name="object 85">
              <a:extLst>
                <a:ext uri="{FF2B5EF4-FFF2-40B4-BE49-F238E27FC236}">
                  <a16:creationId xmlns:a16="http://schemas.microsoft.com/office/drawing/2014/main" id="{A2C63EEA-A41B-4276-8D7D-82A5F36721EE}"/>
                </a:ext>
              </a:extLst>
            </p:cNvPr>
            <p:cNvSpPr/>
            <p:nvPr/>
          </p:nvSpPr>
          <p:spPr>
            <a:xfrm>
              <a:off x="9602188" y="4755658"/>
              <a:ext cx="329565" cy="567690"/>
            </a:xfrm>
            <a:custGeom>
              <a:avLst/>
              <a:gdLst/>
              <a:ahLst/>
              <a:cxnLst/>
              <a:rect l="l" t="t" r="r" b="b"/>
              <a:pathLst>
                <a:path w="329565" h="567689">
                  <a:moveTo>
                    <a:pt x="164741" y="0"/>
                  </a:moveTo>
                  <a:lnTo>
                    <a:pt x="0" y="229395"/>
                  </a:lnTo>
                  <a:lnTo>
                    <a:pt x="119315" y="229395"/>
                  </a:lnTo>
                  <a:lnTo>
                    <a:pt x="119315" y="567436"/>
                  </a:lnTo>
                  <a:lnTo>
                    <a:pt x="210167" y="567436"/>
                  </a:lnTo>
                  <a:lnTo>
                    <a:pt x="210167" y="229395"/>
                  </a:lnTo>
                  <a:lnTo>
                    <a:pt x="329482" y="229395"/>
                  </a:lnTo>
                  <a:lnTo>
                    <a:pt x="164741" y="0"/>
                  </a:lnTo>
                  <a:close/>
                </a:path>
              </a:pathLst>
            </a:custGeom>
            <a:solidFill>
              <a:srgbClr val="404040"/>
            </a:solidFill>
          </p:spPr>
          <p:txBody>
            <a:bodyPr wrap="square" lIns="0" tIns="0" rIns="0" bIns="0" rtlCol="0"/>
            <a:lstStyle/>
            <a:p>
              <a:endParaRPr sz="1050"/>
            </a:p>
          </p:txBody>
        </p:sp>
      </p:grpSp>
      <p:sp>
        <p:nvSpPr>
          <p:cNvPr id="86" name="object 86">
            <a:extLst>
              <a:ext uri="{FF2B5EF4-FFF2-40B4-BE49-F238E27FC236}">
                <a16:creationId xmlns:a16="http://schemas.microsoft.com/office/drawing/2014/main" id="{F2204D67-5612-56A3-A8DD-55285DFFF1FF}"/>
              </a:ext>
            </a:extLst>
          </p:cNvPr>
          <p:cNvSpPr txBox="1"/>
          <p:nvPr/>
        </p:nvSpPr>
        <p:spPr>
          <a:xfrm>
            <a:off x="7289185" y="2198751"/>
            <a:ext cx="118586" cy="217367"/>
          </a:xfrm>
          <a:prstGeom prst="rect">
            <a:avLst/>
          </a:prstGeom>
        </p:spPr>
        <p:txBody>
          <a:bodyPr vert="horz" wrap="square" lIns="0" tIns="9525" rIns="0" bIns="0" rtlCol="0">
            <a:spAutoFit/>
          </a:bodyPr>
          <a:lstStyle/>
          <a:p>
            <a:pPr marL="9525">
              <a:spcBef>
                <a:spcPts val="75"/>
              </a:spcBef>
            </a:pPr>
            <a:r>
              <a:rPr lang="en-US" sz="1350" spc="217" dirty="0">
                <a:latin typeface="Cambria Math"/>
                <a:cs typeface="Cambria Math"/>
              </a:rPr>
              <a:t>4</a:t>
            </a:r>
            <a:endParaRPr sz="1350" dirty="0">
              <a:latin typeface="Cambria Math"/>
              <a:cs typeface="Cambria Math"/>
            </a:endParaRPr>
          </a:p>
        </p:txBody>
      </p:sp>
      <p:sp>
        <p:nvSpPr>
          <p:cNvPr id="87" name="object 87">
            <a:extLst>
              <a:ext uri="{FF2B5EF4-FFF2-40B4-BE49-F238E27FC236}">
                <a16:creationId xmlns:a16="http://schemas.microsoft.com/office/drawing/2014/main" id="{288B694A-54E8-9BFC-343A-9E235EBB5C0C}"/>
              </a:ext>
            </a:extLst>
          </p:cNvPr>
          <p:cNvSpPr txBox="1"/>
          <p:nvPr/>
        </p:nvSpPr>
        <p:spPr>
          <a:xfrm>
            <a:off x="7142739" y="2002156"/>
            <a:ext cx="311468" cy="286617"/>
          </a:xfrm>
          <a:prstGeom prst="rect">
            <a:avLst/>
          </a:prstGeom>
        </p:spPr>
        <p:txBody>
          <a:bodyPr vert="horz" wrap="square" lIns="0" tIns="9525" rIns="0" bIns="0" rtlCol="0">
            <a:spAutoFit/>
          </a:bodyPr>
          <a:lstStyle/>
          <a:p>
            <a:pPr marL="28575">
              <a:spcBef>
                <a:spcPts val="75"/>
              </a:spcBef>
            </a:pPr>
            <a:r>
              <a:rPr sz="2700" spc="45" baseline="-21990" dirty="0">
                <a:latin typeface="Cambria Math"/>
                <a:cs typeface="Cambria Math"/>
              </a:rPr>
              <a:t>ℎ</a:t>
            </a:r>
            <a:r>
              <a:rPr sz="1350" spc="30" dirty="0">
                <a:latin typeface="Cambria Math"/>
                <a:cs typeface="Cambria Math"/>
              </a:rPr>
              <a:t>𝐷</a:t>
            </a:r>
            <a:endParaRPr sz="1350">
              <a:latin typeface="Cambria Math"/>
              <a:cs typeface="Cambria Math"/>
            </a:endParaRPr>
          </a:p>
        </p:txBody>
      </p:sp>
      <p:grpSp>
        <p:nvGrpSpPr>
          <p:cNvPr id="88" name="object 88">
            <a:extLst>
              <a:ext uri="{FF2B5EF4-FFF2-40B4-BE49-F238E27FC236}">
                <a16:creationId xmlns:a16="http://schemas.microsoft.com/office/drawing/2014/main" id="{4FFA0BBC-2FC0-2B25-DB3E-409519B9874E}"/>
              </a:ext>
            </a:extLst>
          </p:cNvPr>
          <p:cNvGrpSpPr/>
          <p:nvPr/>
        </p:nvGrpSpPr>
        <p:grpSpPr>
          <a:xfrm>
            <a:off x="7512782" y="2433797"/>
            <a:ext cx="1299686" cy="1579245"/>
            <a:chOff x="10017043" y="3245063"/>
            <a:chExt cx="1732914" cy="2105660"/>
          </a:xfrm>
        </p:grpSpPr>
        <p:sp>
          <p:nvSpPr>
            <p:cNvPr id="89" name="object 89">
              <a:extLst>
                <a:ext uri="{FF2B5EF4-FFF2-40B4-BE49-F238E27FC236}">
                  <a16:creationId xmlns:a16="http://schemas.microsoft.com/office/drawing/2014/main" id="{CD8275F7-9D13-892F-DA3F-8CC5C32D5CAD}"/>
                </a:ext>
              </a:extLst>
            </p:cNvPr>
            <p:cNvSpPr/>
            <p:nvPr/>
          </p:nvSpPr>
          <p:spPr>
            <a:xfrm>
              <a:off x="10017043" y="3787721"/>
              <a:ext cx="402590" cy="329565"/>
            </a:xfrm>
            <a:custGeom>
              <a:avLst/>
              <a:gdLst/>
              <a:ahLst/>
              <a:cxnLst/>
              <a:rect l="l" t="t" r="r" b="b"/>
              <a:pathLst>
                <a:path w="402590" h="329564">
                  <a:moveTo>
                    <a:pt x="173118" y="0"/>
                  </a:moveTo>
                  <a:lnTo>
                    <a:pt x="173118" y="119315"/>
                  </a:lnTo>
                  <a:lnTo>
                    <a:pt x="0" y="119315"/>
                  </a:lnTo>
                  <a:lnTo>
                    <a:pt x="0" y="210167"/>
                  </a:lnTo>
                  <a:lnTo>
                    <a:pt x="173118" y="210167"/>
                  </a:lnTo>
                  <a:lnTo>
                    <a:pt x="173118" y="329482"/>
                  </a:lnTo>
                  <a:lnTo>
                    <a:pt x="402515" y="164740"/>
                  </a:lnTo>
                  <a:lnTo>
                    <a:pt x="173118" y="0"/>
                  </a:lnTo>
                  <a:close/>
                </a:path>
              </a:pathLst>
            </a:custGeom>
            <a:solidFill>
              <a:srgbClr val="404040"/>
            </a:solidFill>
          </p:spPr>
          <p:txBody>
            <a:bodyPr wrap="square" lIns="0" tIns="0" rIns="0" bIns="0" rtlCol="0"/>
            <a:lstStyle/>
            <a:p>
              <a:endParaRPr sz="1050"/>
            </a:p>
          </p:txBody>
        </p:sp>
        <p:sp>
          <p:nvSpPr>
            <p:cNvPr id="90" name="object 90">
              <a:extLst>
                <a:ext uri="{FF2B5EF4-FFF2-40B4-BE49-F238E27FC236}">
                  <a16:creationId xmlns:a16="http://schemas.microsoft.com/office/drawing/2014/main" id="{85CD1222-8F13-226D-8182-86163689B2FD}"/>
                </a:ext>
              </a:extLst>
            </p:cNvPr>
            <p:cNvSpPr/>
            <p:nvPr/>
          </p:nvSpPr>
          <p:spPr>
            <a:xfrm>
              <a:off x="10530752" y="3264113"/>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91" name="object 91">
              <a:extLst>
                <a:ext uri="{FF2B5EF4-FFF2-40B4-BE49-F238E27FC236}">
                  <a16:creationId xmlns:a16="http://schemas.microsoft.com/office/drawing/2014/main" id="{01254E66-ED42-49BB-1419-1C45DCEBA042}"/>
                </a:ext>
              </a:extLst>
            </p:cNvPr>
            <p:cNvPicPr/>
            <p:nvPr/>
          </p:nvPicPr>
          <p:blipFill>
            <a:blip r:embed="rId6" cstate="print"/>
            <a:stretch>
              <a:fillRect/>
            </a:stretch>
          </p:blipFill>
          <p:spPr>
            <a:xfrm>
              <a:off x="10574494" y="4331063"/>
              <a:ext cx="222250" cy="222250"/>
            </a:xfrm>
            <a:prstGeom prst="rect">
              <a:avLst/>
            </a:prstGeom>
          </p:spPr>
        </p:pic>
        <p:pic>
          <p:nvPicPr>
            <p:cNvPr id="92" name="object 92">
              <a:extLst>
                <a:ext uri="{FF2B5EF4-FFF2-40B4-BE49-F238E27FC236}">
                  <a16:creationId xmlns:a16="http://schemas.microsoft.com/office/drawing/2014/main" id="{B3F61D63-7647-909C-7EDA-036D44E12447}"/>
                </a:ext>
              </a:extLst>
            </p:cNvPr>
            <p:cNvPicPr/>
            <p:nvPr/>
          </p:nvPicPr>
          <p:blipFill>
            <a:blip r:embed="rId7" cstate="print"/>
            <a:stretch>
              <a:fillRect/>
            </a:stretch>
          </p:blipFill>
          <p:spPr>
            <a:xfrm>
              <a:off x="10574494" y="4084803"/>
              <a:ext cx="222250" cy="222250"/>
            </a:xfrm>
            <a:prstGeom prst="rect">
              <a:avLst/>
            </a:prstGeom>
          </p:spPr>
        </p:pic>
        <p:pic>
          <p:nvPicPr>
            <p:cNvPr id="93" name="object 93">
              <a:extLst>
                <a:ext uri="{FF2B5EF4-FFF2-40B4-BE49-F238E27FC236}">
                  <a16:creationId xmlns:a16="http://schemas.microsoft.com/office/drawing/2014/main" id="{4C901A43-7547-9377-560D-878B77B6832A}"/>
                </a:ext>
              </a:extLst>
            </p:cNvPr>
            <p:cNvPicPr/>
            <p:nvPr/>
          </p:nvPicPr>
          <p:blipFill>
            <a:blip r:embed="rId6" cstate="print"/>
            <a:stretch>
              <a:fillRect/>
            </a:stretch>
          </p:blipFill>
          <p:spPr>
            <a:xfrm>
              <a:off x="10574494" y="3838544"/>
              <a:ext cx="222250" cy="222250"/>
            </a:xfrm>
            <a:prstGeom prst="rect">
              <a:avLst/>
            </a:prstGeom>
          </p:spPr>
        </p:pic>
        <p:pic>
          <p:nvPicPr>
            <p:cNvPr id="94" name="object 94">
              <a:extLst>
                <a:ext uri="{FF2B5EF4-FFF2-40B4-BE49-F238E27FC236}">
                  <a16:creationId xmlns:a16="http://schemas.microsoft.com/office/drawing/2014/main" id="{72A4D3D3-31A5-593B-63E2-84E7716BC6BC}"/>
                </a:ext>
              </a:extLst>
            </p:cNvPr>
            <p:cNvPicPr/>
            <p:nvPr/>
          </p:nvPicPr>
          <p:blipFill>
            <a:blip r:embed="rId6" cstate="print"/>
            <a:stretch>
              <a:fillRect/>
            </a:stretch>
          </p:blipFill>
          <p:spPr>
            <a:xfrm>
              <a:off x="10574494" y="3586675"/>
              <a:ext cx="222250" cy="222250"/>
            </a:xfrm>
            <a:prstGeom prst="rect">
              <a:avLst/>
            </a:prstGeom>
          </p:spPr>
        </p:pic>
        <p:pic>
          <p:nvPicPr>
            <p:cNvPr id="95" name="object 95">
              <a:extLst>
                <a:ext uri="{FF2B5EF4-FFF2-40B4-BE49-F238E27FC236}">
                  <a16:creationId xmlns:a16="http://schemas.microsoft.com/office/drawing/2014/main" id="{4BE8E329-8197-4E0C-B297-8F4D01B59119}"/>
                </a:ext>
              </a:extLst>
            </p:cNvPr>
            <p:cNvPicPr/>
            <p:nvPr/>
          </p:nvPicPr>
          <p:blipFill>
            <a:blip r:embed="rId6" cstate="print"/>
            <a:stretch>
              <a:fillRect/>
            </a:stretch>
          </p:blipFill>
          <p:spPr>
            <a:xfrm>
              <a:off x="10576778" y="3328680"/>
              <a:ext cx="222250" cy="222250"/>
            </a:xfrm>
            <a:prstGeom prst="rect">
              <a:avLst/>
            </a:prstGeom>
          </p:spPr>
        </p:pic>
        <p:sp>
          <p:nvSpPr>
            <p:cNvPr id="96" name="object 96">
              <a:extLst>
                <a:ext uri="{FF2B5EF4-FFF2-40B4-BE49-F238E27FC236}">
                  <a16:creationId xmlns:a16="http://schemas.microsoft.com/office/drawing/2014/main" id="{5DC88FC6-D9DC-18D4-B4B6-9A3228AC200C}"/>
                </a:ext>
              </a:extLst>
            </p:cNvPr>
            <p:cNvSpPr/>
            <p:nvPr/>
          </p:nvSpPr>
          <p:spPr>
            <a:xfrm>
              <a:off x="10530815" y="3808945"/>
              <a:ext cx="777240" cy="1520825"/>
            </a:xfrm>
            <a:custGeom>
              <a:avLst/>
              <a:gdLst/>
              <a:ahLst/>
              <a:cxnLst/>
              <a:rect l="l" t="t" r="r" b="b"/>
              <a:pathLst>
                <a:path w="777240" h="1520825">
                  <a:moveTo>
                    <a:pt x="329476" y="1182382"/>
                  </a:moveTo>
                  <a:lnTo>
                    <a:pt x="164731" y="952982"/>
                  </a:lnTo>
                  <a:lnTo>
                    <a:pt x="0" y="1182382"/>
                  </a:lnTo>
                  <a:lnTo>
                    <a:pt x="119303" y="1182382"/>
                  </a:lnTo>
                  <a:lnTo>
                    <a:pt x="119303" y="1520418"/>
                  </a:lnTo>
                  <a:lnTo>
                    <a:pt x="210159" y="1520418"/>
                  </a:lnTo>
                  <a:lnTo>
                    <a:pt x="210159" y="1182382"/>
                  </a:lnTo>
                  <a:lnTo>
                    <a:pt x="329476" y="1182382"/>
                  </a:lnTo>
                  <a:close/>
                </a:path>
                <a:path w="777240" h="1520825">
                  <a:moveTo>
                    <a:pt x="776947" y="164744"/>
                  </a:moveTo>
                  <a:lnTo>
                    <a:pt x="547547" y="0"/>
                  </a:lnTo>
                  <a:lnTo>
                    <a:pt x="547547" y="119316"/>
                  </a:lnTo>
                  <a:lnTo>
                    <a:pt x="374421" y="119316"/>
                  </a:lnTo>
                  <a:lnTo>
                    <a:pt x="374421" y="210172"/>
                  </a:lnTo>
                  <a:lnTo>
                    <a:pt x="547547" y="210172"/>
                  </a:lnTo>
                  <a:lnTo>
                    <a:pt x="547547" y="329488"/>
                  </a:lnTo>
                  <a:lnTo>
                    <a:pt x="776947" y="164744"/>
                  </a:lnTo>
                  <a:close/>
                </a:path>
              </a:pathLst>
            </a:custGeom>
            <a:solidFill>
              <a:srgbClr val="404040"/>
            </a:solidFill>
          </p:spPr>
          <p:txBody>
            <a:bodyPr wrap="square" lIns="0" tIns="0" rIns="0" bIns="0" rtlCol="0"/>
            <a:lstStyle/>
            <a:p>
              <a:endParaRPr sz="1050"/>
            </a:p>
          </p:txBody>
        </p:sp>
        <p:sp>
          <p:nvSpPr>
            <p:cNvPr id="97" name="object 97">
              <a:extLst>
                <a:ext uri="{FF2B5EF4-FFF2-40B4-BE49-F238E27FC236}">
                  <a16:creationId xmlns:a16="http://schemas.microsoft.com/office/drawing/2014/main" id="{3E9E438E-988C-5794-AFB5-4D90BA5E58D3}"/>
                </a:ext>
              </a:extLst>
            </p:cNvPr>
            <p:cNvSpPr/>
            <p:nvPr/>
          </p:nvSpPr>
          <p:spPr>
            <a:xfrm>
              <a:off x="11418956" y="3285334"/>
              <a:ext cx="311785" cy="1364615"/>
            </a:xfrm>
            <a:custGeom>
              <a:avLst/>
              <a:gdLst/>
              <a:ahLst/>
              <a:cxnLst/>
              <a:rect l="l" t="t" r="r" b="b"/>
              <a:pathLst>
                <a:path w="311784" h="1364614">
                  <a:moveTo>
                    <a:pt x="51895" y="1364224"/>
                  </a:moveTo>
                  <a:lnTo>
                    <a:pt x="31695" y="1360145"/>
                  </a:lnTo>
                  <a:lnTo>
                    <a:pt x="15199" y="1349024"/>
                  </a:lnTo>
                  <a:lnTo>
                    <a:pt x="4078" y="1332528"/>
                  </a:lnTo>
                  <a:lnTo>
                    <a:pt x="0" y="1312328"/>
                  </a:lnTo>
                  <a:lnTo>
                    <a:pt x="0" y="51895"/>
                  </a:lnTo>
                  <a:lnTo>
                    <a:pt x="4078" y="31695"/>
                  </a:lnTo>
                  <a:lnTo>
                    <a:pt x="15199" y="15199"/>
                  </a:lnTo>
                  <a:lnTo>
                    <a:pt x="31695" y="4078"/>
                  </a:lnTo>
                  <a:lnTo>
                    <a:pt x="51895" y="0"/>
                  </a:lnTo>
                  <a:lnTo>
                    <a:pt x="259473" y="0"/>
                  </a:lnTo>
                  <a:lnTo>
                    <a:pt x="279673" y="4078"/>
                  </a:lnTo>
                  <a:lnTo>
                    <a:pt x="296169" y="15199"/>
                  </a:lnTo>
                  <a:lnTo>
                    <a:pt x="307290" y="31695"/>
                  </a:lnTo>
                  <a:lnTo>
                    <a:pt x="311369" y="51895"/>
                  </a:lnTo>
                  <a:lnTo>
                    <a:pt x="311369" y="1312328"/>
                  </a:lnTo>
                  <a:lnTo>
                    <a:pt x="307290" y="1332528"/>
                  </a:lnTo>
                  <a:lnTo>
                    <a:pt x="296169" y="1349024"/>
                  </a:lnTo>
                  <a:lnTo>
                    <a:pt x="279673" y="1360145"/>
                  </a:lnTo>
                  <a:lnTo>
                    <a:pt x="259473" y="1364224"/>
                  </a:lnTo>
                  <a:lnTo>
                    <a:pt x="51895" y="1364224"/>
                  </a:lnTo>
                  <a:close/>
                </a:path>
              </a:pathLst>
            </a:custGeom>
            <a:ln w="38100">
              <a:solidFill>
                <a:srgbClr val="C00000"/>
              </a:solidFill>
            </a:ln>
          </p:spPr>
          <p:txBody>
            <a:bodyPr wrap="square" lIns="0" tIns="0" rIns="0" bIns="0" rtlCol="0"/>
            <a:lstStyle/>
            <a:p>
              <a:endParaRPr sz="1050"/>
            </a:p>
          </p:txBody>
        </p:sp>
        <p:pic>
          <p:nvPicPr>
            <p:cNvPr id="98" name="object 98">
              <a:extLst>
                <a:ext uri="{FF2B5EF4-FFF2-40B4-BE49-F238E27FC236}">
                  <a16:creationId xmlns:a16="http://schemas.microsoft.com/office/drawing/2014/main" id="{9734D692-3E76-1D81-E88B-903A9B03329D}"/>
                </a:ext>
              </a:extLst>
            </p:cNvPr>
            <p:cNvPicPr/>
            <p:nvPr/>
          </p:nvPicPr>
          <p:blipFill>
            <a:blip r:embed="rId6" cstate="print"/>
            <a:stretch>
              <a:fillRect/>
            </a:stretch>
          </p:blipFill>
          <p:spPr>
            <a:xfrm>
              <a:off x="11462698" y="4352283"/>
              <a:ext cx="222250" cy="222250"/>
            </a:xfrm>
            <a:prstGeom prst="rect">
              <a:avLst/>
            </a:prstGeom>
          </p:spPr>
        </p:pic>
        <p:pic>
          <p:nvPicPr>
            <p:cNvPr id="99" name="object 99">
              <a:extLst>
                <a:ext uri="{FF2B5EF4-FFF2-40B4-BE49-F238E27FC236}">
                  <a16:creationId xmlns:a16="http://schemas.microsoft.com/office/drawing/2014/main" id="{BF82DCDA-8368-B479-C67A-4B97DFE4072D}"/>
                </a:ext>
              </a:extLst>
            </p:cNvPr>
            <p:cNvPicPr/>
            <p:nvPr/>
          </p:nvPicPr>
          <p:blipFill>
            <a:blip r:embed="rId6" cstate="print"/>
            <a:stretch>
              <a:fillRect/>
            </a:stretch>
          </p:blipFill>
          <p:spPr>
            <a:xfrm>
              <a:off x="11462698" y="4106024"/>
              <a:ext cx="222250" cy="222250"/>
            </a:xfrm>
            <a:prstGeom prst="rect">
              <a:avLst/>
            </a:prstGeom>
          </p:spPr>
        </p:pic>
        <p:pic>
          <p:nvPicPr>
            <p:cNvPr id="100" name="object 100">
              <a:extLst>
                <a:ext uri="{FF2B5EF4-FFF2-40B4-BE49-F238E27FC236}">
                  <a16:creationId xmlns:a16="http://schemas.microsoft.com/office/drawing/2014/main" id="{B208C8A2-B472-CAD9-B0F8-2E5B49F97539}"/>
                </a:ext>
              </a:extLst>
            </p:cNvPr>
            <p:cNvPicPr/>
            <p:nvPr/>
          </p:nvPicPr>
          <p:blipFill>
            <a:blip r:embed="rId6" cstate="print"/>
            <a:stretch>
              <a:fillRect/>
            </a:stretch>
          </p:blipFill>
          <p:spPr>
            <a:xfrm>
              <a:off x="11462698" y="3859766"/>
              <a:ext cx="222250" cy="222250"/>
            </a:xfrm>
            <a:prstGeom prst="rect">
              <a:avLst/>
            </a:prstGeom>
          </p:spPr>
        </p:pic>
        <p:pic>
          <p:nvPicPr>
            <p:cNvPr id="101" name="object 101">
              <a:extLst>
                <a:ext uri="{FF2B5EF4-FFF2-40B4-BE49-F238E27FC236}">
                  <a16:creationId xmlns:a16="http://schemas.microsoft.com/office/drawing/2014/main" id="{5E1ECE59-ABF9-DA47-B43F-9E739BE8DA04}"/>
                </a:ext>
              </a:extLst>
            </p:cNvPr>
            <p:cNvPicPr/>
            <p:nvPr/>
          </p:nvPicPr>
          <p:blipFill>
            <a:blip r:embed="rId7" cstate="print"/>
            <a:stretch>
              <a:fillRect/>
            </a:stretch>
          </p:blipFill>
          <p:spPr>
            <a:xfrm>
              <a:off x="11462698" y="3607897"/>
              <a:ext cx="222250" cy="222250"/>
            </a:xfrm>
            <a:prstGeom prst="rect">
              <a:avLst/>
            </a:prstGeom>
          </p:spPr>
        </p:pic>
        <p:pic>
          <p:nvPicPr>
            <p:cNvPr id="102" name="object 102">
              <a:extLst>
                <a:ext uri="{FF2B5EF4-FFF2-40B4-BE49-F238E27FC236}">
                  <a16:creationId xmlns:a16="http://schemas.microsoft.com/office/drawing/2014/main" id="{166099C8-C420-E87F-8F20-6501FDB080AB}"/>
                </a:ext>
              </a:extLst>
            </p:cNvPr>
            <p:cNvPicPr/>
            <p:nvPr/>
          </p:nvPicPr>
          <p:blipFill>
            <a:blip r:embed="rId6" cstate="print"/>
            <a:stretch>
              <a:fillRect/>
            </a:stretch>
          </p:blipFill>
          <p:spPr>
            <a:xfrm>
              <a:off x="11464982" y="3349900"/>
              <a:ext cx="222250" cy="222250"/>
            </a:xfrm>
            <a:prstGeom prst="rect">
              <a:avLst/>
            </a:prstGeom>
          </p:spPr>
        </p:pic>
        <p:sp>
          <p:nvSpPr>
            <p:cNvPr id="103" name="object 103">
              <a:extLst>
                <a:ext uri="{FF2B5EF4-FFF2-40B4-BE49-F238E27FC236}">
                  <a16:creationId xmlns:a16="http://schemas.microsoft.com/office/drawing/2014/main" id="{72DF4619-894C-330F-D75E-E15660B9873B}"/>
                </a:ext>
              </a:extLst>
            </p:cNvPr>
            <p:cNvSpPr/>
            <p:nvPr/>
          </p:nvSpPr>
          <p:spPr>
            <a:xfrm>
              <a:off x="11419018" y="4783142"/>
              <a:ext cx="329565" cy="567690"/>
            </a:xfrm>
            <a:custGeom>
              <a:avLst/>
              <a:gdLst/>
              <a:ahLst/>
              <a:cxnLst/>
              <a:rect l="l" t="t" r="r" b="b"/>
              <a:pathLst>
                <a:path w="329565" h="567689">
                  <a:moveTo>
                    <a:pt x="164741" y="0"/>
                  </a:moveTo>
                  <a:lnTo>
                    <a:pt x="0" y="229396"/>
                  </a:lnTo>
                  <a:lnTo>
                    <a:pt x="119316" y="229396"/>
                  </a:lnTo>
                  <a:lnTo>
                    <a:pt x="119316" y="567437"/>
                  </a:lnTo>
                  <a:lnTo>
                    <a:pt x="210167" y="567437"/>
                  </a:lnTo>
                  <a:lnTo>
                    <a:pt x="210167" y="229396"/>
                  </a:lnTo>
                  <a:lnTo>
                    <a:pt x="329483" y="229396"/>
                  </a:lnTo>
                  <a:lnTo>
                    <a:pt x="164741" y="0"/>
                  </a:lnTo>
                  <a:close/>
                </a:path>
              </a:pathLst>
            </a:custGeom>
            <a:solidFill>
              <a:srgbClr val="404040"/>
            </a:solidFill>
          </p:spPr>
          <p:txBody>
            <a:bodyPr wrap="square" lIns="0" tIns="0" rIns="0" bIns="0" rtlCol="0"/>
            <a:lstStyle/>
            <a:p>
              <a:endParaRPr sz="1050"/>
            </a:p>
          </p:txBody>
        </p:sp>
      </p:grpSp>
      <p:sp>
        <p:nvSpPr>
          <p:cNvPr id="104" name="object 104">
            <a:extLst>
              <a:ext uri="{FF2B5EF4-FFF2-40B4-BE49-F238E27FC236}">
                <a16:creationId xmlns:a16="http://schemas.microsoft.com/office/drawing/2014/main" id="{C0ADBDC5-2BE1-E82A-53AB-56C3B7C2196C}"/>
              </a:ext>
            </a:extLst>
          </p:cNvPr>
          <p:cNvSpPr txBox="1"/>
          <p:nvPr/>
        </p:nvSpPr>
        <p:spPr>
          <a:xfrm>
            <a:off x="5790400" y="4013835"/>
            <a:ext cx="433864" cy="286617"/>
          </a:xfrm>
          <a:prstGeom prst="rect">
            <a:avLst/>
          </a:prstGeom>
        </p:spPr>
        <p:txBody>
          <a:bodyPr vert="horz" wrap="square" lIns="0" tIns="9525" rIns="0" bIns="0" rtlCol="0">
            <a:spAutoFit/>
          </a:bodyPr>
          <a:lstStyle/>
          <a:p>
            <a:pPr marL="9525">
              <a:spcBef>
                <a:spcPts val="75"/>
              </a:spcBef>
            </a:pPr>
            <a:r>
              <a:rPr lang="en-US" sz="1800" spc="4" dirty="0">
                <a:solidFill>
                  <a:srgbClr val="C00000"/>
                </a:solidFill>
                <a:latin typeface="Trebuchet MS"/>
                <a:cs typeface="Trebuchet MS"/>
              </a:rPr>
              <a:t>out</a:t>
            </a:r>
            <a:endParaRPr sz="1800" dirty="0">
              <a:latin typeface="Trebuchet MS"/>
              <a:cs typeface="Trebuchet MS"/>
            </a:endParaRPr>
          </a:p>
        </p:txBody>
      </p:sp>
      <p:sp>
        <p:nvSpPr>
          <p:cNvPr id="105" name="object 105">
            <a:extLst>
              <a:ext uri="{FF2B5EF4-FFF2-40B4-BE49-F238E27FC236}">
                <a16:creationId xmlns:a16="http://schemas.microsoft.com/office/drawing/2014/main" id="{5EDDBC7F-FD4A-8966-F89D-8D85721CB0BC}"/>
              </a:ext>
            </a:extLst>
          </p:cNvPr>
          <p:cNvSpPr txBox="1"/>
          <p:nvPr/>
        </p:nvSpPr>
        <p:spPr>
          <a:xfrm>
            <a:off x="7820160" y="2022728"/>
            <a:ext cx="1015841" cy="424412"/>
          </a:xfrm>
          <a:prstGeom prst="rect">
            <a:avLst/>
          </a:prstGeom>
        </p:spPr>
        <p:txBody>
          <a:bodyPr vert="horz" wrap="square" lIns="0" tIns="9525" rIns="0" bIns="0" rtlCol="0">
            <a:spAutoFit/>
          </a:bodyPr>
          <a:lstStyle/>
          <a:p>
            <a:pPr marL="47625">
              <a:lnSpc>
                <a:spcPts val="1852"/>
              </a:lnSpc>
              <a:spcBef>
                <a:spcPts val="75"/>
              </a:spcBef>
              <a:tabLst>
                <a:tab pos="713423" algn="l"/>
              </a:tabLst>
            </a:pPr>
            <a:r>
              <a:rPr sz="2700" spc="45" baseline="-19675" dirty="0">
                <a:latin typeface="Cambria Math"/>
                <a:cs typeface="Cambria Math"/>
              </a:rPr>
              <a:t>ℎ</a:t>
            </a:r>
            <a:r>
              <a:rPr sz="2025" spc="45" baseline="1543" dirty="0">
                <a:latin typeface="Cambria Math"/>
                <a:cs typeface="Cambria Math"/>
              </a:rPr>
              <a:t>𝐷	</a:t>
            </a:r>
            <a:r>
              <a:rPr sz="2700" spc="45" baseline="-21990" dirty="0">
                <a:latin typeface="Cambria Math"/>
                <a:cs typeface="Cambria Math"/>
              </a:rPr>
              <a:t>ℎ</a:t>
            </a:r>
            <a:r>
              <a:rPr sz="1350" spc="30" dirty="0">
                <a:latin typeface="Cambria Math"/>
                <a:cs typeface="Cambria Math"/>
              </a:rPr>
              <a:t>𝐷</a:t>
            </a:r>
            <a:endParaRPr sz="1350" dirty="0">
              <a:latin typeface="Cambria Math"/>
              <a:cs typeface="Cambria Math"/>
            </a:endParaRPr>
          </a:p>
          <a:p>
            <a:pPr marL="174784">
              <a:lnSpc>
                <a:spcPts val="1313"/>
              </a:lnSpc>
              <a:tabLst>
                <a:tab pos="841058" algn="l"/>
              </a:tabLst>
            </a:pPr>
            <a:r>
              <a:rPr lang="en-US" sz="2025" spc="326" baseline="1543" dirty="0">
                <a:latin typeface="Cambria Math"/>
                <a:cs typeface="Cambria Math"/>
              </a:rPr>
              <a:t>5</a:t>
            </a:r>
            <a:r>
              <a:rPr sz="2025" spc="326" baseline="1543" dirty="0">
                <a:latin typeface="Cambria Math"/>
                <a:cs typeface="Cambria Math"/>
              </a:rPr>
              <a:t>	</a:t>
            </a:r>
            <a:r>
              <a:rPr sz="1350" spc="30" dirty="0">
                <a:latin typeface="Cambria Math"/>
                <a:cs typeface="Cambria Math"/>
              </a:rPr>
              <a:t>6</a:t>
            </a:r>
            <a:endParaRPr sz="1350" dirty="0">
              <a:latin typeface="Cambria Math"/>
              <a:cs typeface="Cambria Math"/>
            </a:endParaRPr>
          </a:p>
        </p:txBody>
      </p:sp>
      <p:sp>
        <p:nvSpPr>
          <p:cNvPr id="106" name="object 106">
            <a:extLst>
              <a:ext uri="{FF2B5EF4-FFF2-40B4-BE49-F238E27FC236}">
                <a16:creationId xmlns:a16="http://schemas.microsoft.com/office/drawing/2014/main" id="{F4B656DB-3C3C-FA13-B301-7A80C6FCAC1B}"/>
              </a:ext>
            </a:extLst>
          </p:cNvPr>
          <p:cNvSpPr/>
          <p:nvPr/>
        </p:nvSpPr>
        <p:spPr>
          <a:xfrm>
            <a:off x="5111991" y="1696831"/>
            <a:ext cx="3658553" cy="388619"/>
          </a:xfrm>
          <a:custGeom>
            <a:avLst/>
            <a:gdLst/>
            <a:ahLst/>
            <a:cxnLst/>
            <a:rect l="l" t="t" r="r" b="b"/>
            <a:pathLst>
              <a:path w="4878070" h="518160">
                <a:moveTo>
                  <a:pt x="329488" y="229387"/>
                </a:moveTo>
                <a:lnTo>
                  <a:pt x="164744" y="0"/>
                </a:lnTo>
                <a:lnTo>
                  <a:pt x="0" y="229387"/>
                </a:lnTo>
                <a:lnTo>
                  <a:pt x="119316" y="229387"/>
                </a:lnTo>
                <a:lnTo>
                  <a:pt x="119316" y="476199"/>
                </a:lnTo>
                <a:lnTo>
                  <a:pt x="210172" y="476199"/>
                </a:lnTo>
                <a:lnTo>
                  <a:pt x="210172" y="229387"/>
                </a:lnTo>
                <a:lnTo>
                  <a:pt x="329488" y="229387"/>
                </a:lnTo>
                <a:close/>
              </a:path>
              <a:path w="4878070" h="518160">
                <a:moveTo>
                  <a:pt x="1217498" y="232130"/>
                </a:moveTo>
                <a:lnTo>
                  <a:pt x="1052753" y="2743"/>
                </a:lnTo>
                <a:lnTo>
                  <a:pt x="888009" y="232130"/>
                </a:lnTo>
                <a:lnTo>
                  <a:pt x="1007325" y="232130"/>
                </a:lnTo>
                <a:lnTo>
                  <a:pt x="1007325" y="478929"/>
                </a:lnTo>
                <a:lnTo>
                  <a:pt x="1098181" y="478929"/>
                </a:lnTo>
                <a:lnTo>
                  <a:pt x="1098181" y="232130"/>
                </a:lnTo>
                <a:lnTo>
                  <a:pt x="1217498" y="232130"/>
                </a:lnTo>
                <a:close/>
              </a:path>
              <a:path w="4878070" h="518160">
                <a:moveTo>
                  <a:pt x="2124545" y="231546"/>
                </a:moveTo>
                <a:lnTo>
                  <a:pt x="1959800" y="2159"/>
                </a:lnTo>
                <a:lnTo>
                  <a:pt x="1795068" y="231546"/>
                </a:lnTo>
                <a:lnTo>
                  <a:pt x="1914385" y="231546"/>
                </a:lnTo>
                <a:lnTo>
                  <a:pt x="1914385" y="478358"/>
                </a:lnTo>
                <a:lnTo>
                  <a:pt x="2005228" y="478358"/>
                </a:lnTo>
                <a:lnTo>
                  <a:pt x="2005228" y="231546"/>
                </a:lnTo>
                <a:lnTo>
                  <a:pt x="2124545" y="231546"/>
                </a:lnTo>
                <a:close/>
              </a:path>
              <a:path w="4878070" h="518160">
                <a:moveTo>
                  <a:pt x="3086023" y="234327"/>
                </a:moveTo>
                <a:lnTo>
                  <a:pt x="2921292" y="4927"/>
                </a:lnTo>
                <a:lnTo>
                  <a:pt x="2756547" y="234327"/>
                </a:lnTo>
                <a:lnTo>
                  <a:pt x="2875864" y="234327"/>
                </a:lnTo>
                <a:lnTo>
                  <a:pt x="2875864" y="481126"/>
                </a:lnTo>
                <a:lnTo>
                  <a:pt x="2966707" y="481126"/>
                </a:lnTo>
                <a:lnTo>
                  <a:pt x="2966707" y="234327"/>
                </a:lnTo>
                <a:lnTo>
                  <a:pt x="3086023" y="234327"/>
                </a:lnTo>
                <a:close/>
              </a:path>
              <a:path w="4878070" h="518160">
                <a:moveTo>
                  <a:pt x="4002951" y="244322"/>
                </a:moveTo>
                <a:lnTo>
                  <a:pt x="3838206" y="14922"/>
                </a:lnTo>
                <a:lnTo>
                  <a:pt x="3673462" y="244322"/>
                </a:lnTo>
                <a:lnTo>
                  <a:pt x="3792778" y="244322"/>
                </a:lnTo>
                <a:lnTo>
                  <a:pt x="3792778" y="491121"/>
                </a:lnTo>
                <a:lnTo>
                  <a:pt x="3883634" y="491121"/>
                </a:lnTo>
                <a:lnTo>
                  <a:pt x="3883634" y="244322"/>
                </a:lnTo>
                <a:lnTo>
                  <a:pt x="4002951" y="244322"/>
                </a:lnTo>
                <a:close/>
              </a:path>
              <a:path w="4878070" h="518160">
                <a:moveTo>
                  <a:pt x="4877943" y="270776"/>
                </a:moveTo>
                <a:lnTo>
                  <a:pt x="4713211" y="41389"/>
                </a:lnTo>
                <a:lnTo>
                  <a:pt x="4548467" y="270776"/>
                </a:lnTo>
                <a:lnTo>
                  <a:pt x="4667783" y="270776"/>
                </a:lnTo>
                <a:lnTo>
                  <a:pt x="4667783" y="517588"/>
                </a:lnTo>
                <a:lnTo>
                  <a:pt x="4758639" y="517588"/>
                </a:lnTo>
                <a:lnTo>
                  <a:pt x="4758639" y="270776"/>
                </a:lnTo>
                <a:lnTo>
                  <a:pt x="4877943" y="270776"/>
                </a:lnTo>
                <a:close/>
              </a:path>
            </a:pathLst>
          </a:custGeom>
          <a:solidFill>
            <a:srgbClr val="404040"/>
          </a:solidFill>
        </p:spPr>
        <p:txBody>
          <a:bodyPr wrap="square" lIns="0" tIns="0" rIns="0" bIns="0" rtlCol="0"/>
          <a:lstStyle/>
          <a:p>
            <a:endParaRPr sz="1050"/>
          </a:p>
        </p:txBody>
      </p:sp>
      <p:sp>
        <p:nvSpPr>
          <p:cNvPr id="107" name="object 107">
            <a:extLst>
              <a:ext uri="{FF2B5EF4-FFF2-40B4-BE49-F238E27FC236}">
                <a16:creationId xmlns:a16="http://schemas.microsoft.com/office/drawing/2014/main" id="{779985C0-313E-CFD3-35EB-90216779A9DE}"/>
              </a:ext>
            </a:extLst>
          </p:cNvPr>
          <p:cNvSpPr txBox="1"/>
          <p:nvPr/>
        </p:nvSpPr>
        <p:spPr>
          <a:xfrm>
            <a:off x="6351848" y="1371219"/>
            <a:ext cx="1546215" cy="286617"/>
          </a:xfrm>
          <a:prstGeom prst="rect">
            <a:avLst/>
          </a:prstGeom>
        </p:spPr>
        <p:txBody>
          <a:bodyPr vert="horz" wrap="square" lIns="0" tIns="9525" rIns="0" bIns="0" rtlCol="0">
            <a:spAutoFit/>
          </a:bodyPr>
          <a:lstStyle/>
          <a:p>
            <a:pPr marL="9525">
              <a:spcBef>
                <a:spcPts val="75"/>
              </a:spcBef>
              <a:tabLst>
                <a:tab pos="877729" algn="l"/>
              </a:tabLst>
            </a:pPr>
            <a:r>
              <a:rPr lang="en-US" sz="1800" spc="-8" dirty="0">
                <a:solidFill>
                  <a:srgbClr val="00449C"/>
                </a:solidFill>
                <a:latin typeface="Trebuchet MS"/>
                <a:cs typeface="Trebuchet MS"/>
              </a:rPr>
              <a:t>door   </a:t>
            </a:r>
            <a:r>
              <a:rPr lang="en-US" sz="1800" spc="-15" dirty="0">
                <a:solidFill>
                  <a:srgbClr val="00449C"/>
                </a:solidFill>
                <a:latin typeface="Trebuchet MS"/>
                <a:cs typeface="Trebuchet MS"/>
              </a:rPr>
              <a:t>while</a:t>
            </a:r>
            <a:endParaRPr sz="1800" dirty="0">
              <a:latin typeface="Trebuchet MS"/>
              <a:cs typeface="Trebuchet MS"/>
            </a:endParaRPr>
          </a:p>
        </p:txBody>
      </p:sp>
      <p:sp>
        <p:nvSpPr>
          <p:cNvPr id="108" name="object 108">
            <a:extLst>
              <a:ext uri="{FF2B5EF4-FFF2-40B4-BE49-F238E27FC236}">
                <a16:creationId xmlns:a16="http://schemas.microsoft.com/office/drawing/2014/main" id="{544F3FF2-1D49-2CC2-0F27-27187AC74921}"/>
              </a:ext>
            </a:extLst>
          </p:cNvPr>
          <p:cNvSpPr txBox="1"/>
          <p:nvPr/>
        </p:nvSpPr>
        <p:spPr>
          <a:xfrm>
            <a:off x="7629968" y="1380364"/>
            <a:ext cx="1546215" cy="286617"/>
          </a:xfrm>
          <a:prstGeom prst="rect">
            <a:avLst/>
          </a:prstGeom>
        </p:spPr>
        <p:txBody>
          <a:bodyPr vert="horz" wrap="square" lIns="0" tIns="9525" rIns="0" bIns="0" rtlCol="0">
            <a:spAutoFit/>
          </a:bodyPr>
          <a:lstStyle/>
          <a:p>
            <a:pPr marL="9525">
              <a:spcBef>
                <a:spcPts val="75"/>
              </a:spcBef>
              <a:tabLst>
                <a:tab pos="770096" algn="l"/>
              </a:tabLst>
            </a:pPr>
            <a:r>
              <a:rPr lang="en-US" sz="1800" spc="30" dirty="0">
                <a:solidFill>
                  <a:srgbClr val="00449C"/>
                </a:solidFill>
                <a:latin typeface="Trebuchet MS"/>
                <a:cs typeface="Trebuchet MS"/>
              </a:rPr>
              <a:t>barking </a:t>
            </a:r>
            <a:r>
              <a:rPr sz="2700" spc="269" baseline="-4629" dirty="0">
                <a:solidFill>
                  <a:srgbClr val="00449C"/>
                </a:solidFill>
                <a:latin typeface="Trebuchet MS"/>
                <a:cs typeface="Trebuchet MS"/>
              </a:rPr>
              <a:t>&lt;s&gt;</a:t>
            </a:r>
            <a:endParaRPr sz="2700" baseline="-4629" dirty="0">
              <a:latin typeface="Trebuchet MS"/>
              <a:cs typeface="Trebuchet MS"/>
            </a:endParaRPr>
          </a:p>
        </p:txBody>
      </p:sp>
      <p:sp>
        <p:nvSpPr>
          <p:cNvPr id="114" name="Title 1">
            <a:extLst>
              <a:ext uri="{FF2B5EF4-FFF2-40B4-BE49-F238E27FC236}">
                <a16:creationId xmlns:a16="http://schemas.microsoft.com/office/drawing/2014/main" id="{8A598692-3974-60A8-7811-D17D434F7DA5}"/>
              </a:ext>
            </a:extLst>
          </p:cNvPr>
          <p:cNvSpPr>
            <a:spLocks noGrp="1"/>
          </p:cNvSpPr>
          <p:nvPr>
            <p:ph type="title"/>
          </p:nvPr>
        </p:nvSpPr>
        <p:spPr>
          <a:xfrm>
            <a:off x="533919" y="19658"/>
            <a:ext cx="8085415" cy="857542"/>
          </a:xfrm>
        </p:spPr>
        <p:txBody>
          <a:bodyPr/>
          <a:lstStyle/>
          <a:p>
            <a:r>
              <a:rPr lang="en-US" sz="2400" dirty="0"/>
              <a:t>Example Inference (Generation) with RNN</a:t>
            </a:r>
          </a:p>
        </p:txBody>
      </p:sp>
      <p:sp>
        <p:nvSpPr>
          <p:cNvPr id="6" name="object 77">
            <a:extLst>
              <a:ext uri="{FF2B5EF4-FFF2-40B4-BE49-F238E27FC236}">
                <a16:creationId xmlns:a16="http://schemas.microsoft.com/office/drawing/2014/main" id="{A441FDEA-B671-E9F8-DD9B-CC3A7A6F8D55}"/>
              </a:ext>
            </a:extLst>
          </p:cNvPr>
          <p:cNvSpPr txBox="1"/>
          <p:nvPr/>
        </p:nvSpPr>
        <p:spPr>
          <a:xfrm>
            <a:off x="4973246" y="1398505"/>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out</a:t>
            </a:r>
            <a:endParaRPr sz="1800" dirty="0">
              <a:latin typeface="Trebuchet MS"/>
              <a:cs typeface="Trebuchet MS"/>
            </a:endParaRPr>
          </a:p>
        </p:txBody>
      </p:sp>
      <p:sp>
        <p:nvSpPr>
          <p:cNvPr id="112" name="object 77">
            <a:extLst>
              <a:ext uri="{FF2B5EF4-FFF2-40B4-BE49-F238E27FC236}">
                <a16:creationId xmlns:a16="http://schemas.microsoft.com/office/drawing/2014/main" id="{2884C175-62DD-35C5-94C0-C1C2C5C7A930}"/>
              </a:ext>
            </a:extLst>
          </p:cNvPr>
          <p:cNvSpPr txBox="1"/>
          <p:nvPr/>
        </p:nvSpPr>
        <p:spPr>
          <a:xfrm>
            <a:off x="5642480" y="1383927"/>
            <a:ext cx="489109" cy="286617"/>
          </a:xfrm>
          <a:prstGeom prst="rect">
            <a:avLst/>
          </a:prstGeom>
        </p:spPr>
        <p:txBody>
          <a:bodyPr vert="horz" wrap="square" lIns="0" tIns="9525" rIns="0" bIns="0" rtlCol="0">
            <a:spAutoFit/>
          </a:bodyPr>
          <a:lstStyle/>
          <a:p>
            <a:pPr marL="9525" algn="ctr">
              <a:spcBef>
                <a:spcPts val="75"/>
              </a:spcBef>
            </a:pPr>
            <a:r>
              <a:rPr lang="en-US" sz="1800" spc="-8" dirty="0">
                <a:solidFill>
                  <a:srgbClr val="00449C"/>
                </a:solidFill>
                <a:latin typeface="Trebuchet MS"/>
                <a:cs typeface="Trebuchet MS"/>
              </a:rPr>
              <a:t>the</a:t>
            </a:r>
            <a:endParaRPr sz="1800" dirty="0">
              <a:latin typeface="Trebuchet MS"/>
              <a:cs typeface="Trebuchet MS"/>
            </a:endParaRPr>
          </a:p>
        </p:txBody>
      </p:sp>
    </p:spTree>
    <p:extLst>
      <p:ext uri="{BB962C8B-B14F-4D97-AF65-F5344CB8AC3E}">
        <p14:creationId xmlns:p14="http://schemas.microsoft.com/office/powerpoint/2010/main" val="356169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9079D-5E38-58C0-C79B-A9FB6C1972B2}"/>
              </a:ext>
            </a:extLst>
          </p:cNvPr>
          <p:cNvSpPr>
            <a:spLocks noGrp="1"/>
          </p:cNvSpPr>
          <p:nvPr>
            <p:ph type="body" sz="quarter" idx="10"/>
          </p:nvPr>
        </p:nvSpPr>
        <p:spPr/>
        <p:txBody>
          <a:bodyPr>
            <a:normAutofit/>
          </a:bodyPr>
          <a:lstStyle/>
          <a:p>
            <a:r>
              <a:rPr lang="en-US" sz="3600" dirty="0"/>
              <a:t>Training RNNs </a:t>
            </a:r>
          </a:p>
        </p:txBody>
      </p:sp>
    </p:spTree>
    <p:extLst>
      <p:ext uri="{BB962C8B-B14F-4D97-AF65-F5344CB8AC3E}">
        <p14:creationId xmlns:p14="http://schemas.microsoft.com/office/powerpoint/2010/main" val="205320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5"/>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6"/>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7"/>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027C8F-2D36-FB4B-B530-018F14273101}"/>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2" name="TextBox 1">
                <a:extLst>
                  <a:ext uri="{FF2B5EF4-FFF2-40B4-BE49-F238E27FC236}">
                    <a16:creationId xmlns:a16="http://schemas.microsoft.com/office/drawing/2014/main" id="{F6027C8F-2D36-FB4B-B530-018F14273101}"/>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8"/>
                <a:stretch>
                  <a:fillRect l="-719" t="-153125" r="-2158" b="-212500"/>
                </a:stretch>
              </a:blipFill>
            </p:spPr>
            <p:txBody>
              <a:bodyPr/>
              <a:lstStyle/>
              <a:p>
                <a:r>
                  <a:rPr lang="en-US">
                    <a:noFill/>
                  </a:rPr>
                  <a:t> </a:t>
                </a:r>
              </a:p>
            </p:txBody>
          </p:sp>
        </mc:Fallback>
      </mc:AlternateContent>
      <p:sp>
        <p:nvSpPr>
          <p:cNvPr id="38" name="Title 1">
            <a:extLst>
              <a:ext uri="{FF2B5EF4-FFF2-40B4-BE49-F238E27FC236}">
                <a16:creationId xmlns:a16="http://schemas.microsoft.com/office/drawing/2014/main" id="{5499CE9E-746E-0140-8A26-F14087A9B498}"/>
              </a:ext>
            </a:extLst>
          </p:cNvPr>
          <p:cNvSpPr>
            <a:spLocks noGrp="1"/>
          </p:cNvSpPr>
          <p:nvPr>
            <p:ph type="title"/>
          </p:nvPr>
        </p:nvSpPr>
        <p:spPr/>
        <p:txBody>
          <a:bodyPr>
            <a:normAutofit/>
          </a:bodyPr>
          <a:lstStyle/>
          <a:p>
            <a:r>
              <a:rPr lang="en-US" dirty="0"/>
              <a:t>RNN: Forward Propagation</a:t>
            </a:r>
          </a:p>
        </p:txBody>
      </p:sp>
      <p:sp>
        <p:nvSpPr>
          <p:cNvPr id="4" name="TextBox 3">
            <a:extLst>
              <a:ext uri="{FF2B5EF4-FFF2-40B4-BE49-F238E27FC236}">
                <a16:creationId xmlns:a16="http://schemas.microsoft.com/office/drawing/2014/main" id="{44DB3DEC-6DA3-1477-0407-54DBC08DC8FE}"/>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653464667"/>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9"/>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0"/>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2"/>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5A6F7C1-5C0F-8044-ADAB-7DBC2E97BE84}"/>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88" name="TextBox 87">
                <a:extLst>
                  <a:ext uri="{FF2B5EF4-FFF2-40B4-BE49-F238E27FC236}">
                    <a16:creationId xmlns:a16="http://schemas.microsoft.com/office/drawing/2014/main" id="{35A6F7C1-5C0F-8044-ADAB-7DBC2E97BE84}"/>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3"/>
                <a:stretch>
                  <a:fillRect l="-719" t="-153125" r="-2158" b="-212500"/>
                </a:stretch>
              </a:blipFill>
            </p:spPr>
            <p:txBody>
              <a:bodyPr/>
              <a:lstStyle/>
              <a:p>
                <a:r>
                  <a:rPr lang="en-US">
                    <a:noFill/>
                  </a:rPr>
                  <a:t> </a:t>
                </a:r>
              </a:p>
            </p:txBody>
          </p:sp>
        </mc:Fallback>
      </mc:AlternateContent>
      <p:sp>
        <p:nvSpPr>
          <p:cNvPr id="64" name="Title 1">
            <a:extLst>
              <a:ext uri="{FF2B5EF4-FFF2-40B4-BE49-F238E27FC236}">
                <a16:creationId xmlns:a16="http://schemas.microsoft.com/office/drawing/2014/main" id="{97766CC2-287D-6348-8CAF-56FC1CE67802}"/>
              </a:ext>
            </a:extLst>
          </p:cNvPr>
          <p:cNvSpPr>
            <a:spLocks noGrp="1"/>
          </p:cNvSpPr>
          <p:nvPr>
            <p:ph type="title"/>
          </p:nvPr>
        </p:nvSpPr>
        <p:spPr/>
        <p:txBody>
          <a:bodyPr>
            <a:normAutofit/>
          </a:bodyPr>
          <a:lstStyle/>
          <a:p>
            <a:r>
              <a:rPr lang="en-US" dirty="0"/>
              <a:t>RNN: Forward Propagation</a:t>
            </a:r>
          </a:p>
        </p:txBody>
      </p:sp>
      <p:sp>
        <p:nvSpPr>
          <p:cNvPr id="3" name="TextBox 2">
            <a:extLst>
              <a:ext uri="{FF2B5EF4-FFF2-40B4-BE49-F238E27FC236}">
                <a16:creationId xmlns:a16="http://schemas.microsoft.com/office/drawing/2014/main" id="{C85879E1-613C-6ADF-0C7E-C14AF8F037AF}"/>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451686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8"/>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9"/>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2"/>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3"/>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4"/>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7"/>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89F6E9D3-412D-2C4C-AA84-8A114DCD67BE}"/>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3" name="TextBox 132">
                <a:extLst>
                  <a:ext uri="{FF2B5EF4-FFF2-40B4-BE49-F238E27FC236}">
                    <a16:creationId xmlns:a16="http://schemas.microsoft.com/office/drawing/2014/main" id="{89F6E9D3-412D-2C4C-AA84-8A114DCD67BE}"/>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8"/>
                <a:stretch>
                  <a:fillRect l="-719" t="-153125" r="-2158" b="-212500"/>
                </a:stretch>
              </a:blipFill>
            </p:spPr>
            <p:txBody>
              <a:bodyPr/>
              <a:lstStyle/>
              <a:p>
                <a:r>
                  <a:rPr lang="en-US">
                    <a:noFill/>
                  </a:rPr>
                  <a:t> </a:t>
                </a:r>
              </a:p>
            </p:txBody>
          </p:sp>
        </mc:Fallback>
      </mc:AlternateContent>
      <p:sp>
        <p:nvSpPr>
          <p:cNvPr id="90" name="Title 1">
            <a:extLst>
              <a:ext uri="{FF2B5EF4-FFF2-40B4-BE49-F238E27FC236}">
                <a16:creationId xmlns:a16="http://schemas.microsoft.com/office/drawing/2014/main" id="{FBDC578E-5F8E-3D4A-820C-A09DC7909CD2}"/>
              </a:ext>
            </a:extLst>
          </p:cNvPr>
          <p:cNvSpPr>
            <a:spLocks noGrp="1"/>
          </p:cNvSpPr>
          <p:nvPr>
            <p:ph type="title"/>
          </p:nvPr>
        </p:nvSpPr>
        <p:spPr/>
        <p:txBody>
          <a:bodyPr>
            <a:normAutofit/>
          </a:bodyPr>
          <a:lstStyle/>
          <a:p>
            <a:r>
              <a:rPr lang="en-US" dirty="0"/>
              <a:t>RNN: Forward Propagation</a:t>
            </a:r>
          </a:p>
        </p:txBody>
      </p:sp>
      <p:sp>
        <p:nvSpPr>
          <p:cNvPr id="3" name="TextBox 2">
            <a:extLst>
              <a:ext uri="{FF2B5EF4-FFF2-40B4-BE49-F238E27FC236}">
                <a16:creationId xmlns:a16="http://schemas.microsoft.com/office/drawing/2014/main" id="{C0F683EE-3937-A9E4-9708-51A2F666D60A}"/>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947365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5125CD9F-D43E-3943-B513-29350E305625}"/>
                  </a:ext>
                </a:extLst>
              </p:cNvPr>
              <p:cNvSpPr txBox="1">
                <a:spLocks/>
              </p:cNvSpPr>
              <p:nvPr/>
            </p:nvSpPr>
            <p:spPr>
              <a:xfrm>
                <a:off x="6923382" y="1850979"/>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5125CD9F-D43E-3943-B513-29350E305625}"/>
                  </a:ext>
                </a:extLst>
              </p:cNvPr>
              <p:cNvSpPr txBox="1">
                <a:spLocks noRot="1" noChangeAspect="1" noMove="1" noResize="1" noEditPoints="1" noAdjustHandles="1" noChangeArrowheads="1" noChangeShapeType="1" noTextEdit="1"/>
              </p:cNvSpPr>
              <p:nvPr/>
            </p:nvSpPr>
            <p:spPr>
              <a:xfrm>
                <a:off x="6923382" y="1850979"/>
                <a:ext cx="1182560" cy="377691"/>
              </a:xfrm>
              <a:prstGeom prst="rect">
                <a:avLst/>
              </a:prstGeom>
              <a:blipFill>
                <a:blip r:embed="rId12"/>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Content Placeholder 2">
                <a:extLst>
                  <a:ext uri="{FF2B5EF4-FFF2-40B4-BE49-F238E27FC236}">
                    <a16:creationId xmlns:a16="http://schemas.microsoft.com/office/drawing/2014/main" id="{A0550B78-C097-A540-9272-EF3B08EE4E78}"/>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3" name="Content Placeholder 2">
                <a:extLst>
                  <a:ext uri="{FF2B5EF4-FFF2-40B4-BE49-F238E27FC236}">
                    <a16:creationId xmlns:a16="http://schemas.microsoft.com/office/drawing/2014/main" id="{A0550B78-C097-A540-9272-EF3B08EE4E78}"/>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9"/>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B61BD32E-0168-5441-9282-F21A55FE1604}"/>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6" name="Rectangle 125">
                <a:extLst>
                  <a:ext uri="{FF2B5EF4-FFF2-40B4-BE49-F238E27FC236}">
                    <a16:creationId xmlns:a16="http://schemas.microsoft.com/office/drawing/2014/main" id="{B61BD32E-0168-5441-9282-F21A55FE1604}"/>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23"/>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p:sp>
        <p:nvSpPr>
          <p:cNvPr id="132" name="Content Placeholder 2">
            <a:extLst>
              <a:ext uri="{FF2B5EF4-FFF2-40B4-BE49-F238E27FC236}">
                <a16:creationId xmlns:a16="http://schemas.microsoft.com/office/drawing/2014/main" id="{563A26FC-F8F6-534F-BEE4-B53D1382B65B}"/>
              </a:ext>
            </a:extLst>
          </p:cNvPr>
          <p:cNvSpPr txBox="1">
            <a:spLocks/>
          </p:cNvSpPr>
          <p:nvPr/>
        </p:nvSpPr>
        <p:spPr>
          <a:xfrm>
            <a:off x="7065363" y="4494586"/>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BA5EB9BF-1C8D-6345-B5F3-45C1DD035B1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3" name="TextBox 132">
                <a:extLst>
                  <a:ext uri="{FF2B5EF4-FFF2-40B4-BE49-F238E27FC236}">
                    <a16:creationId xmlns:a16="http://schemas.microsoft.com/office/drawing/2014/main" id="{BA5EB9BF-1C8D-6345-B5F3-45C1DD035B1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24"/>
                <a:stretch>
                  <a:fillRect l="-719" t="-153125" r="-2158" b="-212500"/>
                </a:stretch>
              </a:blipFill>
            </p:spPr>
            <p:txBody>
              <a:bodyPr/>
              <a:lstStyle/>
              <a:p>
                <a:r>
                  <a:rPr lang="en-US">
                    <a:noFill/>
                  </a:rPr>
                  <a:t> </a:t>
                </a:r>
              </a:p>
            </p:txBody>
          </p:sp>
        </mc:Fallback>
      </mc:AlternateContent>
      <p:sp>
        <p:nvSpPr>
          <p:cNvPr id="123" name="Title 1">
            <a:extLst>
              <a:ext uri="{FF2B5EF4-FFF2-40B4-BE49-F238E27FC236}">
                <a16:creationId xmlns:a16="http://schemas.microsoft.com/office/drawing/2014/main" id="{1844A5FD-77DB-C640-8384-2AC1B5ABB54C}"/>
              </a:ext>
            </a:extLst>
          </p:cNvPr>
          <p:cNvSpPr>
            <a:spLocks noGrp="1"/>
          </p:cNvSpPr>
          <p:nvPr>
            <p:ph type="title"/>
          </p:nvPr>
        </p:nvSpPr>
        <p:spPr/>
        <p:txBody>
          <a:bodyPr>
            <a:normAutofit/>
          </a:bodyPr>
          <a:lstStyle/>
          <a:p>
            <a:r>
              <a:rPr lang="en-US" dirty="0"/>
              <a:t>RNN: Forward Propagation</a:t>
            </a:r>
          </a:p>
        </p:txBody>
      </p:sp>
      <p:sp>
        <p:nvSpPr>
          <p:cNvPr id="3" name="TextBox 2">
            <a:extLst>
              <a:ext uri="{FF2B5EF4-FFF2-40B4-BE49-F238E27FC236}">
                <a16:creationId xmlns:a16="http://schemas.microsoft.com/office/drawing/2014/main" id="{3045634C-43EC-77CE-05B1-1589DE5D5F2D}"/>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5290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1DA1F74-60C1-A340-B91C-CDCBB1851091}"/>
              </a:ext>
            </a:extLst>
          </p:cNvPr>
          <p:cNvSpPr/>
          <p:nvPr/>
        </p:nvSpPr>
        <p:spPr>
          <a:xfrm>
            <a:off x="3524250" y="4175093"/>
            <a:ext cx="982979" cy="755138"/>
          </a:xfrm>
          <a:custGeom>
            <a:avLst/>
            <a:gdLst>
              <a:gd name="connsiteX0" fmla="*/ 762000 w 1181100"/>
              <a:gd name="connsiteY0" fmla="*/ 26874 h 834715"/>
              <a:gd name="connsiteX1" fmla="*/ 609600 w 1181100"/>
              <a:gd name="connsiteY1" fmla="*/ 52274 h 834715"/>
              <a:gd name="connsiteX2" fmla="*/ 393700 w 1181100"/>
              <a:gd name="connsiteY2" fmla="*/ 64974 h 834715"/>
              <a:gd name="connsiteX3" fmla="*/ 330200 w 1181100"/>
              <a:gd name="connsiteY3" fmla="*/ 77674 h 834715"/>
              <a:gd name="connsiteX4" fmla="*/ 203200 w 1181100"/>
              <a:gd name="connsiteY4" fmla="*/ 128474 h 834715"/>
              <a:gd name="connsiteX5" fmla="*/ 127000 w 1181100"/>
              <a:gd name="connsiteY5" fmla="*/ 191974 h 834715"/>
              <a:gd name="connsiteX6" fmla="*/ 88900 w 1181100"/>
              <a:gd name="connsiteY6" fmla="*/ 204674 h 834715"/>
              <a:gd name="connsiteX7" fmla="*/ 63500 w 1181100"/>
              <a:gd name="connsiteY7" fmla="*/ 242774 h 834715"/>
              <a:gd name="connsiteX8" fmla="*/ 25400 w 1181100"/>
              <a:gd name="connsiteY8" fmla="*/ 280874 h 834715"/>
              <a:gd name="connsiteX9" fmla="*/ 0 w 1181100"/>
              <a:gd name="connsiteY9" fmla="*/ 357074 h 834715"/>
              <a:gd name="connsiteX10" fmla="*/ 25400 w 1181100"/>
              <a:gd name="connsiteY10" fmla="*/ 534874 h 834715"/>
              <a:gd name="connsiteX11" fmla="*/ 50800 w 1181100"/>
              <a:gd name="connsiteY11" fmla="*/ 572974 h 834715"/>
              <a:gd name="connsiteX12" fmla="*/ 88900 w 1181100"/>
              <a:gd name="connsiteY12" fmla="*/ 598374 h 834715"/>
              <a:gd name="connsiteX13" fmla="*/ 190500 w 1181100"/>
              <a:gd name="connsiteY13" fmla="*/ 687274 h 834715"/>
              <a:gd name="connsiteX14" fmla="*/ 228600 w 1181100"/>
              <a:gd name="connsiteY14" fmla="*/ 712674 h 834715"/>
              <a:gd name="connsiteX15" fmla="*/ 266700 w 1181100"/>
              <a:gd name="connsiteY15" fmla="*/ 738074 h 834715"/>
              <a:gd name="connsiteX16" fmla="*/ 381000 w 1181100"/>
              <a:gd name="connsiteY16" fmla="*/ 776174 h 834715"/>
              <a:gd name="connsiteX17" fmla="*/ 419100 w 1181100"/>
              <a:gd name="connsiteY17" fmla="*/ 788874 h 834715"/>
              <a:gd name="connsiteX18" fmla="*/ 508000 w 1181100"/>
              <a:gd name="connsiteY18" fmla="*/ 801574 h 834715"/>
              <a:gd name="connsiteX19" fmla="*/ 977900 w 1181100"/>
              <a:gd name="connsiteY19" fmla="*/ 801574 h 834715"/>
              <a:gd name="connsiteX20" fmla="*/ 1092200 w 1181100"/>
              <a:gd name="connsiteY20" fmla="*/ 750774 h 834715"/>
              <a:gd name="connsiteX21" fmla="*/ 1104900 w 1181100"/>
              <a:gd name="connsiteY21" fmla="*/ 712674 h 834715"/>
              <a:gd name="connsiteX22" fmla="*/ 1130300 w 1181100"/>
              <a:gd name="connsiteY22" fmla="*/ 674574 h 834715"/>
              <a:gd name="connsiteX23" fmla="*/ 1155700 w 1181100"/>
              <a:gd name="connsiteY23" fmla="*/ 598374 h 834715"/>
              <a:gd name="connsiteX24" fmla="*/ 1168400 w 1181100"/>
              <a:gd name="connsiteY24" fmla="*/ 560274 h 834715"/>
              <a:gd name="connsiteX25" fmla="*/ 1181100 w 1181100"/>
              <a:gd name="connsiteY25" fmla="*/ 522174 h 834715"/>
              <a:gd name="connsiteX26" fmla="*/ 1155700 w 1181100"/>
              <a:gd name="connsiteY26" fmla="*/ 255474 h 834715"/>
              <a:gd name="connsiteX27" fmla="*/ 1130300 w 1181100"/>
              <a:gd name="connsiteY27" fmla="*/ 204674 h 834715"/>
              <a:gd name="connsiteX28" fmla="*/ 1041400 w 1181100"/>
              <a:gd name="connsiteY28" fmla="*/ 103074 h 834715"/>
              <a:gd name="connsiteX29" fmla="*/ 1028700 w 1181100"/>
              <a:gd name="connsiteY29" fmla="*/ 64974 h 834715"/>
              <a:gd name="connsiteX30" fmla="*/ 990600 w 1181100"/>
              <a:gd name="connsiteY30" fmla="*/ 14174 h 834715"/>
              <a:gd name="connsiteX31" fmla="*/ 952500 w 1181100"/>
              <a:gd name="connsiteY31" fmla="*/ 1474 h 834715"/>
              <a:gd name="connsiteX32" fmla="*/ 812800 w 1181100"/>
              <a:gd name="connsiteY32" fmla="*/ 1474 h 8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81100" h="834715">
                <a:moveTo>
                  <a:pt x="762000" y="26874"/>
                </a:moveTo>
                <a:cubicBezTo>
                  <a:pt x="709717" y="37331"/>
                  <a:pt x="663609" y="47773"/>
                  <a:pt x="609600" y="52274"/>
                </a:cubicBezTo>
                <a:cubicBezTo>
                  <a:pt x="537758" y="58261"/>
                  <a:pt x="465667" y="60741"/>
                  <a:pt x="393700" y="64974"/>
                </a:cubicBezTo>
                <a:cubicBezTo>
                  <a:pt x="372533" y="69207"/>
                  <a:pt x="351025" y="71994"/>
                  <a:pt x="330200" y="77674"/>
                </a:cubicBezTo>
                <a:cubicBezTo>
                  <a:pt x="280423" y="91250"/>
                  <a:pt x="246564" y="103695"/>
                  <a:pt x="203200" y="128474"/>
                </a:cubicBezTo>
                <a:cubicBezTo>
                  <a:pt x="57772" y="211576"/>
                  <a:pt x="284601" y="86906"/>
                  <a:pt x="127000" y="191974"/>
                </a:cubicBezTo>
                <a:cubicBezTo>
                  <a:pt x="115861" y="199400"/>
                  <a:pt x="101600" y="200441"/>
                  <a:pt x="88900" y="204674"/>
                </a:cubicBezTo>
                <a:cubicBezTo>
                  <a:pt x="80433" y="217374"/>
                  <a:pt x="73271" y="231048"/>
                  <a:pt x="63500" y="242774"/>
                </a:cubicBezTo>
                <a:cubicBezTo>
                  <a:pt x="52002" y="256572"/>
                  <a:pt x="34122" y="265174"/>
                  <a:pt x="25400" y="280874"/>
                </a:cubicBezTo>
                <a:cubicBezTo>
                  <a:pt x="12397" y="304279"/>
                  <a:pt x="0" y="357074"/>
                  <a:pt x="0" y="357074"/>
                </a:cubicBezTo>
                <a:cubicBezTo>
                  <a:pt x="3245" y="392766"/>
                  <a:pt x="968" y="486009"/>
                  <a:pt x="25400" y="534874"/>
                </a:cubicBezTo>
                <a:cubicBezTo>
                  <a:pt x="32226" y="548526"/>
                  <a:pt x="40007" y="562181"/>
                  <a:pt x="50800" y="572974"/>
                </a:cubicBezTo>
                <a:cubicBezTo>
                  <a:pt x="61593" y="583767"/>
                  <a:pt x="76200" y="589907"/>
                  <a:pt x="88900" y="598374"/>
                </a:cubicBezTo>
                <a:cubicBezTo>
                  <a:pt x="131233" y="661874"/>
                  <a:pt x="101600" y="628007"/>
                  <a:pt x="190500" y="687274"/>
                </a:cubicBezTo>
                <a:lnTo>
                  <a:pt x="228600" y="712674"/>
                </a:lnTo>
                <a:cubicBezTo>
                  <a:pt x="241300" y="721141"/>
                  <a:pt x="252220" y="733247"/>
                  <a:pt x="266700" y="738074"/>
                </a:cubicBezTo>
                <a:lnTo>
                  <a:pt x="381000" y="776174"/>
                </a:lnTo>
                <a:cubicBezTo>
                  <a:pt x="393700" y="780407"/>
                  <a:pt x="405848" y="786981"/>
                  <a:pt x="419100" y="788874"/>
                </a:cubicBezTo>
                <a:lnTo>
                  <a:pt x="508000" y="801574"/>
                </a:lnTo>
                <a:cubicBezTo>
                  <a:pt x="678085" y="858269"/>
                  <a:pt x="582421" y="831235"/>
                  <a:pt x="977900" y="801574"/>
                </a:cubicBezTo>
                <a:cubicBezTo>
                  <a:pt x="1028987" y="797742"/>
                  <a:pt x="1054394" y="775978"/>
                  <a:pt x="1092200" y="750774"/>
                </a:cubicBezTo>
                <a:cubicBezTo>
                  <a:pt x="1096433" y="738074"/>
                  <a:pt x="1098913" y="724648"/>
                  <a:pt x="1104900" y="712674"/>
                </a:cubicBezTo>
                <a:cubicBezTo>
                  <a:pt x="1111726" y="699022"/>
                  <a:pt x="1124101" y="688522"/>
                  <a:pt x="1130300" y="674574"/>
                </a:cubicBezTo>
                <a:cubicBezTo>
                  <a:pt x="1141174" y="650108"/>
                  <a:pt x="1147233" y="623774"/>
                  <a:pt x="1155700" y="598374"/>
                </a:cubicBezTo>
                <a:lnTo>
                  <a:pt x="1168400" y="560274"/>
                </a:lnTo>
                <a:lnTo>
                  <a:pt x="1181100" y="522174"/>
                </a:lnTo>
                <a:cubicBezTo>
                  <a:pt x="1172633" y="433274"/>
                  <a:pt x="1169809" y="343655"/>
                  <a:pt x="1155700" y="255474"/>
                </a:cubicBezTo>
                <a:cubicBezTo>
                  <a:pt x="1152709" y="236780"/>
                  <a:pt x="1140334" y="220728"/>
                  <a:pt x="1130300" y="204674"/>
                </a:cubicBezTo>
                <a:cubicBezTo>
                  <a:pt x="1101151" y="158035"/>
                  <a:pt x="1080784" y="142458"/>
                  <a:pt x="1041400" y="103074"/>
                </a:cubicBezTo>
                <a:cubicBezTo>
                  <a:pt x="1037167" y="90374"/>
                  <a:pt x="1035342" y="76597"/>
                  <a:pt x="1028700" y="64974"/>
                </a:cubicBezTo>
                <a:cubicBezTo>
                  <a:pt x="1018198" y="46596"/>
                  <a:pt x="1006861" y="27725"/>
                  <a:pt x="990600" y="14174"/>
                </a:cubicBezTo>
                <a:cubicBezTo>
                  <a:pt x="980316" y="5604"/>
                  <a:pt x="965853" y="2428"/>
                  <a:pt x="952500" y="1474"/>
                </a:cubicBezTo>
                <a:cubicBezTo>
                  <a:pt x="906052" y="-1844"/>
                  <a:pt x="859367" y="1474"/>
                  <a:pt x="812800" y="1474"/>
                </a:cubicBezTo>
              </a:path>
            </a:pathLst>
          </a:cu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4" name="Freeform 3">
            <a:extLst>
              <a:ext uri="{FF2B5EF4-FFF2-40B4-BE49-F238E27FC236}">
                <a16:creationId xmlns:a16="http://schemas.microsoft.com/office/drawing/2014/main" id="{3F1A0207-26EF-FD45-9BB4-89C2B26AAFDC}"/>
              </a:ext>
            </a:extLst>
          </p:cNvPr>
          <p:cNvSpPr/>
          <p:nvPr/>
        </p:nvSpPr>
        <p:spPr>
          <a:xfrm>
            <a:off x="5410200" y="4200526"/>
            <a:ext cx="600075" cy="685979"/>
          </a:xfrm>
          <a:custGeom>
            <a:avLst/>
            <a:gdLst>
              <a:gd name="connsiteX0" fmla="*/ 635000 w 800100"/>
              <a:gd name="connsiteY0" fmla="*/ 889000 h 914639"/>
              <a:gd name="connsiteX1" fmla="*/ 571500 w 800100"/>
              <a:gd name="connsiteY1" fmla="*/ 914400 h 914639"/>
              <a:gd name="connsiteX2" fmla="*/ 419100 w 800100"/>
              <a:gd name="connsiteY2" fmla="*/ 889000 h 914639"/>
              <a:gd name="connsiteX3" fmla="*/ 381000 w 800100"/>
              <a:gd name="connsiteY3" fmla="*/ 863600 h 914639"/>
              <a:gd name="connsiteX4" fmla="*/ 279400 w 800100"/>
              <a:gd name="connsiteY4" fmla="*/ 838200 h 914639"/>
              <a:gd name="connsiteX5" fmla="*/ 127000 w 800100"/>
              <a:gd name="connsiteY5" fmla="*/ 800100 h 914639"/>
              <a:gd name="connsiteX6" fmla="*/ 88900 w 800100"/>
              <a:gd name="connsiteY6" fmla="*/ 787400 h 914639"/>
              <a:gd name="connsiteX7" fmla="*/ 38100 w 800100"/>
              <a:gd name="connsiteY7" fmla="*/ 711200 h 914639"/>
              <a:gd name="connsiteX8" fmla="*/ 0 w 800100"/>
              <a:gd name="connsiteY8" fmla="*/ 635000 h 914639"/>
              <a:gd name="connsiteX9" fmla="*/ 12700 w 800100"/>
              <a:gd name="connsiteY9" fmla="*/ 495300 h 914639"/>
              <a:gd name="connsiteX10" fmla="*/ 38100 w 800100"/>
              <a:gd name="connsiteY10" fmla="*/ 419100 h 914639"/>
              <a:gd name="connsiteX11" fmla="*/ 50800 w 800100"/>
              <a:gd name="connsiteY11" fmla="*/ 304800 h 914639"/>
              <a:gd name="connsiteX12" fmla="*/ 88900 w 800100"/>
              <a:gd name="connsiteY12" fmla="*/ 88900 h 914639"/>
              <a:gd name="connsiteX13" fmla="*/ 152400 w 800100"/>
              <a:gd name="connsiteY13" fmla="*/ 25400 h 914639"/>
              <a:gd name="connsiteX14" fmla="*/ 228600 w 800100"/>
              <a:gd name="connsiteY14" fmla="*/ 0 h 914639"/>
              <a:gd name="connsiteX15" fmla="*/ 355600 w 800100"/>
              <a:gd name="connsiteY15" fmla="*/ 12700 h 914639"/>
              <a:gd name="connsiteX16" fmla="*/ 393700 w 800100"/>
              <a:gd name="connsiteY16" fmla="*/ 25400 h 914639"/>
              <a:gd name="connsiteX17" fmla="*/ 495300 w 800100"/>
              <a:gd name="connsiteY17" fmla="*/ 63500 h 914639"/>
              <a:gd name="connsiteX18" fmla="*/ 520700 w 800100"/>
              <a:gd name="connsiteY18" fmla="*/ 101600 h 914639"/>
              <a:gd name="connsiteX19" fmla="*/ 558800 w 800100"/>
              <a:gd name="connsiteY19" fmla="*/ 127000 h 914639"/>
              <a:gd name="connsiteX20" fmla="*/ 647700 w 800100"/>
              <a:gd name="connsiteY20" fmla="*/ 190500 h 914639"/>
              <a:gd name="connsiteX21" fmla="*/ 673100 w 800100"/>
              <a:gd name="connsiteY21" fmla="*/ 228600 h 914639"/>
              <a:gd name="connsiteX22" fmla="*/ 711200 w 800100"/>
              <a:gd name="connsiteY22" fmla="*/ 254000 h 914639"/>
              <a:gd name="connsiteX23" fmla="*/ 723900 w 800100"/>
              <a:gd name="connsiteY23" fmla="*/ 292100 h 914639"/>
              <a:gd name="connsiteX24" fmla="*/ 774700 w 800100"/>
              <a:gd name="connsiteY24" fmla="*/ 368300 h 914639"/>
              <a:gd name="connsiteX25" fmla="*/ 800100 w 800100"/>
              <a:gd name="connsiteY25" fmla="*/ 444500 h 914639"/>
              <a:gd name="connsiteX26" fmla="*/ 787400 w 800100"/>
              <a:gd name="connsiteY26" fmla="*/ 673100 h 914639"/>
              <a:gd name="connsiteX27" fmla="*/ 774700 w 800100"/>
              <a:gd name="connsiteY27" fmla="*/ 711200 h 914639"/>
              <a:gd name="connsiteX28" fmla="*/ 736600 w 800100"/>
              <a:gd name="connsiteY28" fmla="*/ 736600 h 914639"/>
              <a:gd name="connsiteX29" fmla="*/ 685800 w 800100"/>
              <a:gd name="connsiteY29" fmla="*/ 812800 h 914639"/>
              <a:gd name="connsiteX30" fmla="*/ 635000 w 800100"/>
              <a:gd name="connsiteY30" fmla="*/ 889000 h 91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0100" h="914639">
                <a:moveTo>
                  <a:pt x="635000" y="889000"/>
                </a:moveTo>
                <a:cubicBezTo>
                  <a:pt x="615950" y="905933"/>
                  <a:pt x="594239" y="912776"/>
                  <a:pt x="571500" y="914400"/>
                </a:cubicBezTo>
                <a:cubicBezTo>
                  <a:pt x="546853" y="916160"/>
                  <a:pt x="457613" y="908256"/>
                  <a:pt x="419100" y="889000"/>
                </a:cubicBezTo>
                <a:cubicBezTo>
                  <a:pt x="405448" y="882174"/>
                  <a:pt x="394652" y="870426"/>
                  <a:pt x="381000" y="863600"/>
                </a:cubicBezTo>
                <a:cubicBezTo>
                  <a:pt x="355821" y="851011"/>
                  <a:pt x="302172" y="842340"/>
                  <a:pt x="279400" y="838200"/>
                </a:cubicBezTo>
                <a:cubicBezTo>
                  <a:pt x="166529" y="817678"/>
                  <a:pt x="238298" y="837199"/>
                  <a:pt x="127000" y="800100"/>
                </a:cubicBezTo>
                <a:lnTo>
                  <a:pt x="88900" y="787400"/>
                </a:lnTo>
                <a:cubicBezTo>
                  <a:pt x="71967" y="762000"/>
                  <a:pt x="47753" y="740160"/>
                  <a:pt x="38100" y="711200"/>
                </a:cubicBezTo>
                <a:cubicBezTo>
                  <a:pt x="20573" y="658620"/>
                  <a:pt x="32826" y="684239"/>
                  <a:pt x="0" y="635000"/>
                </a:cubicBezTo>
                <a:cubicBezTo>
                  <a:pt x="4233" y="588433"/>
                  <a:pt x="4574" y="541347"/>
                  <a:pt x="12700" y="495300"/>
                </a:cubicBezTo>
                <a:cubicBezTo>
                  <a:pt x="17353" y="468933"/>
                  <a:pt x="38100" y="419100"/>
                  <a:pt x="38100" y="419100"/>
                </a:cubicBezTo>
                <a:cubicBezTo>
                  <a:pt x="42333" y="381000"/>
                  <a:pt x="46986" y="342944"/>
                  <a:pt x="50800" y="304800"/>
                </a:cubicBezTo>
                <a:cubicBezTo>
                  <a:pt x="55318" y="259619"/>
                  <a:pt x="54786" y="140070"/>
                  <a:pt x="88900" y="88900"/>
                </a:cubicBezTo>
                <a:cubicBezTo>
                  <a:pt x="112072" y="54142"/>
                  <a:pt x="112295" y="43225"/>
                  <a:pt x="152400" y="25400"/>
                </a:cubicBezTo>
                <a:cubicBezTo>
                  <a:pt x="176866" y="14526"/>
                  <a:pt x="228600" y="0"/>
                  <a:pt x="228600" y="0"/>
                </a:cubicBezTo>
                <a:cubicBezTo>
                  <a:pt x="270933" y="4233"/>
                  <a:pt x="313550" y="6231"/>
                  <a:pt x="355600" y="12700"/>
                </a:cubicBezTo>
                <a:cubicBezTo>
                  <a:pt x="368831" y="14736"/>
                  <a:pt x="380828" y="21722"/>
                  <a:pt x="393700" y="25400"/>
                </a:cubicBezTo>
                <a:cubicBezTo>
                  <a:pt x="474395" y="48456"/>
                  <a:pt x="416385" y="24042"/>
                  <a:pt x="495300" y="63500"/>
                </a:cubicBezTo>
                <a:cubicBezTo>
                  <a:pt x="503767" y="76200"/>
                  <a:pt x="509907" y="90807"/>
                  <a:pt x="520700" y="101600"/>
                </a:cubicBezTo>
                <a:cubicBezTo>
                  <a:pt x="531493" y="112393"/>
                  <a:pt x="546380" y="118128"/>
                  <a:pt x="558800" y="127000"/>
                </a:cubicBezTo>
                <a:cubicBezTo>
                  <a:pt x="669069" y="205764"/>
                  <a:pt x="557910" y="130640"/>
                  <a:pt x="647700" y="190500"/>
                </a:cubicBezTo>
                <a:cubicBezTo>
                  <a:pt x="656167" y="203200"/>
                  <a:pt x="662307" y="217807"/>
                  <a:pt x="673100" y="228600"/>
                </a:cubicBezTo>
                <a:cubicBezTo>
                  <a:pt x="683893" y="239393"/>
                  <a:pt x="701665" y="242081"/>
                  <a:pt x="711200" y="254000"/>
                </a:cubicBezTo>
                <a:cubicBezTo>
                  <a:pt x="719563" y="264453"/>
                  <a:pt x="717399" y="280398"/>
                  <a:pt x="723900" y="292100"/>
                </a:cubicBezTo>
                <a:cubicBezTo>
                  <a:pt x="738725" y="318785"/>
                  <a:pt x="765047" y="339340"/>
                  <a:pt x="774700" y="368300"/>
                </a:cubicBezTo>
                <a:lnTo>
                  <a:pt x="800100" y="444500"/>
                </a:lnTo>
                <a:cubicBezTo>
                  <a:pt x="795867" y="520700"/>
                  <a:pt x="794636" y="597126"/>
                  <a:pt x="787400" y="673100"/>
                </a:cubicBezTo>
                <a:cubicBezTo>
                  <a:pt x="786131" y="686427"/>
                  <a:pt x="783063" y="700747"/>
                  <a:pt x="774700" y="711200"/>
                </a:cubicBezTo>
                <a:cubicBezTo>
                  <a:pt x="765165" y="723119"/>
                  <a:pt x="749300" y="728133"/>
                  <a:pt x="736600" y="736600"/>
                </a:cubicBezTo>
                <a:cubicBezTo>
                  <a:pt x="706403" y="827192"/>
                  <a:pt x="749221" y="717668"/>
                  <a:pt x="685800" y="812800"/>
                </a:cubicBezTo>
                <a:cubicBezTo>
                  <a:pt x="669084" y="837874"/>
                  <a:pt x="654050" y="872067"/>
                  <a:pt x="635000" y="889000"/>
                </a:cubicBezTo>
                <a:close/>
              </a:path>
            </a:pathLst>
          </a:cu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5" name="Freeform 4">
            <a:extLst>
              <a:ext uri="{FF2B5EF4-FFF2-40B4-BE49-F238E27FC236}">
                <a16:creationId xmlns:a16="http://schemas.microsoft.com/office/drawing/2014/main" id="{66D627FC-168E-B743-94F5-A5550AD574C0}"/>
              </a:ext>
            </a:extLst>
          </p:cNvPr>
          <p:cNvSpPr/>
          <p:nvPr/>
        </p:nvSpPr>
        <p:spPr>
          <a:xfrm>
            <a:off x="6943725" y="4219576"/>
            <a:ext cx="857250" cy="648887"/>
          </a:xfrm>
          <a:custGeom>
            <a:avLst/>
            <a:gdLst>
              <a:gd name="connsiteX0" fmla="*/ 1066800 w 1143000"/>
              <a:gd name="connsiteY0" fmla="*/ 863600 h 865183"/>
              <a:gd name="connsiteX1" fmla="*/ 889000 w 1143000"/>
              <a:gd name="connsiteY1" fmla="*/ 850900 h 865183"/>
              <a:gd name="connsiteX2" fmla="*/ 736600 w 1143000"/>
              <a:gd name="connsiteY2" fmla="*/ 838200 h 865183"/>
              <a:gd name="connsiteX3" fmla="*/ 342900 w 1143000"/>
              <a:gd name="connsiteY3" fmla="*/ 825500 h 865183"/>
              <a:gd name="connsiteX4" fmla="*/ 127000 w 1143000"/>
              <a:gd name="connsiteY4" fmla="*/ 812800 h 865183"/>
              <a:gd name="connsiteX5" fmla="*/ 101600 w 1143000"/>
              <a:gd name="connsiteY5" fmla="*/ 736600 h 865183"/>
              <a:gd name="connsiteX6" fmla="*/ 76200 w 1143000"/>
              <a:gd name="connsiteY6" fmla="*/ 698500 h 865183"/>
              <a:gd name="connsiteX7" fmla="*/ 50800 w 1143000"/>
              <a:gd name="connsiteY7" fmla="*/ 622300 h 865183"/>
              <a:gd name="connsiteX8" fmla="*/ 38100 w 1143000"/>
              <a:gd name="connsiteY8" fmla="*/ 584200 h 865183"/>
              <a:gd name="connsiteX9" fmla="*/ 25400 w 1143000"/>
              <a:gd name="connsiteY9" fmla="*/ 533400 h 865183"/>
              <a:gd name="connsiteX10" fmla="*/ 0 w 1143000"/>
              <a:gd name="connsiteY10" fmla="*/ 457200 h 865183"/>
              <a:gd name="connsiteX11" fmla="*/ 12700 w 1143000"/>
              <a:gd name="connsiteY11" fmla="*/ 292100 h 865183"/>
              <a:gd name="connsiteX12" fmla="*/ 25400 w 1143000"/>
              <a:gd name="connsiteY12" fmla="*/ 254000 h 865183"/>
              <a:gd name="connsiteX13" fmla="*/ 63500 w 1143000"/>
              <a:gd name="connsiteY13" fmla="*/ 215900 h 865183"/>
              <a:gd name="connsiteX14" fmla="*/ 101600 w 1143000"/>
              <a:gd name="connsiteY14" fmla="*/ 190500 h 865183"/>
              <a:gd name="connsiteX15" fmla="*/ 190500 w 1143000"/>
              <a:gd name="connsiteY15" fmla="*/ 88900 h 865183"/>
              <a:gd name="connsiteX16" fmla="*/ 254000 w 1143000"/>
              <a:gd name="connsiteY16" fmla="*/ 25400 h 865183"/>
              <a:gd name="connsiteX17" fmla="*/ 330200 w 1143000"/>
              <a:gd name="connsiteY17" fmla="*/ 0 h 865183"/>
              <a:gd name="connsiteX18" fmla="*/ 647700 w 1143000"/>
              <a:gd name="connsiteY18" fmla="*/ 25400 h 865183"/>
              <a:gd name="connsiteX19" fmla="*/ 800100 w 1143000"/>
              <a:gd name="connsiteY19" fmla="*/ 76200 h 865183"/>
              <a:gd name="connsiteX20" fmla="*/ 838200 w 1143000"/>
              <a:gd name="connsiteY20" fmla="*/ 101600 h 865183"/>
              <a:gd name="connsiteX21" fmla="*/ 927100 w 1143000"/>
              <a:gd name="connsiteY21" fmla="*/ 177800 h 865183"/>
              <a:gd name="connsiteX22" fmla="*/ 965200 w 1143000"/>
              <a:gd name="connsiteY22" fmla="*/ 190500 h 865183"/>
              <a:gd name="connsiteX23" fmla="*/ 1028700 w 1143000"/>
              <a:gd name="connsiteY23" fmla="*/ 292100 h 865183"/>
              <a:gd name="connsiteX24" fmla="*/ 1066800 w 1143000"/>
              <a:gd name="connsiteY24" fmla="*/ 355600 h 865183"/>
              <a:gd name="connsiteX25" fmla="*/ 1092200 w 1143000"/>
              <a:gd name="connsiteY25" fmla="*/ 393700 h 865183"/>
              <a:gd name="connsiteX26" fmla="*/ 1104900 w 1143000"/>
              <a:gd name="connsiteY26" fmla="*/ 431800 h 865183"/>
              <a:gd name="connsiteX27" fmla="*/ 1143000 w 1143000"/>
              <a:gd name="connsiteY27" fmla="*/ 533400 h 865183"/>
              <a:gd name="connsiteX28" fmla="*/ 1117600 w 1143000"/>
              <a:gd name="connsiteY28" fmla="*/ 774700 h 865183"/>
              <a:gd name="connsiteX29" fmla="*/ 1104900 w 1143000"/>
              <a:gd name="connsiteY29" fmla="*/ 812800 h 865183"/>
              <a:gd name="connsiteX30" fmla="*/ 1066800 w 1143000"/>
              <a:gd name="connsiteY30" fmla="*/ 863600 h 86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3000" h="865183">
                <a:moveTo>
                  <a:pt x="1066800" y="863600"/>
                </a:moveTo>
                <a:cubicBezTo>
                  <a:pt x="1030817" y="869950"/>
                  <a:pt x="948243" y="855457"/>
                  <a:pt x="889000" y="850900"/>
                </a:cubicBezTo>
                <a:cubicBezTo>
                  <a:pt x="838174" y="846990"/>
                  <a:pt x="787521" y="840568"/>
                  <a:pt x="736600" y="838200"/>
                </a:cubicBezTo>
                <a:cubicBezTo>
                  <a:pt x="605440" y="832100"/>
                  <a:pt x="474088" y="830966"/>
                  <a:pt x="342900" y="825500"/>
                </a:cubicBezTo>
                <a:cubicBezTo>
                  <a:pt x="270871" y="822499"/>
                  <a:pt x="198967" y="817033"/>
                  <a:pt x="127000" y="812800"/>
                </a:cubicBezTo>
                <a:cubicBezTo>
                  <a:pt x="118533" y="787400"/>
                  <a:pt x="116452" y="758877"/>
                  <a:pt x="101600" y="736600"/>
                </a:cubicBezTo>
                <a:cubicBezTo>
                  <a:pt x="93133" y="723900"/>
                  <a:pt x="82399" y="712448"/>
                  <a:pt x="76200" y="698500"/>
                </a:cubicBezTo>
                <a:cubicBezTo>
                  <a:pt x="65326" y="674034"/>
                  <a:pt x="59267" y="647700"/>
                  <a:pt x="50800" y="622300"/>
                </a:cubicBezTo>
                <a:cubicBezTo>
                  <a:pt x="46567" y="609600"/>
                  <a:pt x="41347" y="597187"/>
                  <a:pt x="38100" y="584200"/>
                </a:cubicBezTo>
                <a:cubicBezTo>
                  <a:pt x="33867" y="567267"/>
                  <a:pt x="30416" y="550118"/>
                  <a:pt x="25400" y="533400"/>
                </a:cubicBezTo>
                <a:cubicBezTo>
                  <a:pt x="17707" y="507755"/>
                  <a:pt x="0" y="457200"/>
                  <a:pt x="0" y="457200"/>
                </a:cubicBezTo>
                <a:cubicBezTo>
                  <a:pt x="4233" y="402167"/>
                  <a:pt x="5854" y="346870"/>
                  <a:pt x="12700" y="292100"/>
                </a:cubicBezTo>
                <a:cubicBezTo>
                  <a:pt x="14360" y="278816"/>
                  <a:pt x="17974" y="265139"/>
                  <a:pt x="25400" y="254000"/>
                </a:cubicBezTo>
                <a:cubicBezTo>
                  <a:pt x="35363" y="239056"/>
                  <a:pt x="49702" y="227398"/>
                  <a:pt x="63500" y="215900"/>
                </a:cubicBezTo>
                <a:cubicBezTo>
                  <a:pt x="75226" y="206129"/>
                  <a:pt x="88900" y="198967"/>
                  <a:pt x="101600" y="190500"/>
                </a:cubicBezTo>
                <a:cubicBezTo>
                  <a:pt x="160867" y="101600"/>
                  <a:pt x="127000" y="131233"/>
                  <a:pt x="190500" y="88900"/>
                </a:cubicBezTo>
                <a:cubicBezTo>
                  <a:pt x="213672" y="54142"/>
                  <a:pt x="213895" y="43225"/>
                  <a:pt x="254000" y="25400"/>
                </a:cubicBezTo>
                <a:cubicBezTo>
                  <a:pt x="278466" y="14526"/>
                  <a:pt x="330200" y="0"/>
                  <a:pt x="330200" y="0"/>
                </a:cubicBezTo>
                <a:cubicBezTo>
                  <a:pt x="436033" y="8467"/>
                  <a:pt x="542300" y="12624"/>
                  <a:pt x="647700" y="25400"/>
                </a:cubicBezTo>
                <a:cubicBezTo>
                  <a:pt x="709354" y="32873"/>
                  <a:pt x="749701" y="47401"/>
                  <a:pt x="800100" y="76200"/>
                </a:cubicBezTo>
                <a:cubicBezTo>
                  <a:pt x="813352" y="83773"/>
                  <a:pt x="826474" y="91829"/>
                  <a:pt x="838200" y="101600"/>
                </a:cubicBezTo>
                <a:cubicBezTo>
                  <a:pt x="887334" y="142545"/>
                  <a:pt x="866566" y="143209"/>
                  <a:pt x="927100" y="177800"/>
                </a:cubicBezTo>
                <a:cubicBezTo>
                  <a:pt x="938723" y="184442"/>
                  <a:pt x="952500" y="186267"/>
                  <a:pt x="965200" y="190500"/>
                </a:cubicBezTo>
                <a:cubicBezTo>
                  <a:pt x="1031366" y="278721"/>
                  <a:pt x="978891" y="202445"/>
                  <a:pt x="1028700" y="292100"/>
                </a:cubicBezTo>
                <a:cubicBezTo>
                  <a:pt x="1040688" y="313678"/>
                  <a:pt x="1053717" y="334668"/>
                  <a:pt x="1066800" y="355600"/>
                </a:cubicBezTo>
                <a:cubicBezTo>
                  <a:pt x="1074890" y="368543"/>
                  <a:pt x="1085374" y="380048"/>
                  <a:pt x="1092200" y="393700"/>
                </a:cubicBezTo>
                <a:cubicBezTo>
                  <a:pt x="1098187" y="405674"/>
                  <a:pt x="1099627" y="419495"/>
                  <a:pt x="1104900" y="431800"/>
                </a:cubicBezTo>
                <a:cubicBezTo>
                  <a:pt x="1144747" y="524776"/>
                  <a:pt x="1119585" y="439742"/>
                  <a:pt x="1143000" y="533400"/>
                </a:cubicBezTo>
                <a:cubicBezTo>
                  <a:pt x="1138730" y="580366"/>
                  <a:pt x="1127691" y="719201"/>
                  <a:pt x="1117600" y="774700"/>
                </a:cubicBezTo>
                <a:cubicBezTo>
                  <a:pt x="1115205" y="787871"/>
                  <a:pt x="1113263" y="802347"/>
                  <a:pt x="1104900" y="812800"/>
                </a:cubicBezTo>
                <a:cubicBezTo>
                  <a:pt x="1063278" y="864828"/>
                  <a:pt x="1102783" y="857250"/>
                  <a:pt x="1066800" y="863600"/>
                </a:cubicBezTo>
                <a:close/>
              </a:path>
            </a:pathLst>
          </a:cu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Content Placeholder 2">
                <a:extLst>
                  <a:ext uri="{FF2B5EF4-FFF2-40B4-BE49-F238E27FC236}">
                    <a16:creationId xmlns:a16="http://schemas.microsoft.com/office/drawing/2014/main" id="{276A6F90-89C1-8046-A06E-32E388A4C982}"/>
                  </a:ext>
                </a:extLst>
              </p:cNvPr>
              <p:cNvSpPr txBox="1">
                <a:spLocks/>
              </p:cNvSpPr>
              <p:nvPr/>
            </p:nvSpPr>
            <p:spPr>
              <a:xfrm>
                <a:off x="1827676" y="1772510"/>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98" name="Content Placeholder 2">
                <a:extLst>
                  <a:ext uri="{FF2B5EF4-FFF2-40B4-BE49-F238E27FC236}">
                    <a16:creationId xmlns:a16="http://schemas.microsoft.com/office/drawing/2014/main" id="{276A6F90-89C1-8046-A06E-32E388A4C982}"/>
                  </a:ext>
                </a:extLst>
              </p:cNvPr>
              <p:cNvSpPr txBox="1">
                <a:spLocks noRot="1" noChangeAspect="1" noMove="1" noResize="1" noEditPoints="1" noAdjustHandles="1" noChangeArrowheads="1" noChangeShapeType="1" noTextEdit="1"/>
              </p:cNvSpPr>
              <p:nvPr/>
            </p:nvSpPr>
            <p:spPr>
              <a:xfrm>
                <a:off x="1827676" y="1772510"/>
                <a:ext cx="1182560" cy="377691"/>
              </a:xfrm>
              <a:prstGeom prst="rect">
                <a:avLst/>
              </a:prstGeom>
              <a:blipFill>
                <a:blip r:embed="rId4"/>
                <a:stretch>
                  <a:fillRect b="-6452"/>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Content Placeholder 2">
                <a:extLst>
                  <a:ext uri="{FF2B5EF4-FFF2-40B4-BE49-F238E27FC236}">
                    <a16:creationId xmlns:a16="http://schemas.microsoft.com/office/drawing/2014/main" id="{920AC903-63CF-244F-AF78-1E015F906B08}"/>
                  </a:ext>
                </a:extLst>
              </p:cNvPr>
              <p:cNvSpPr txBox="1">
                <a:spLocks/>
              </p:cNvSpPr>
              <p:nvPr/>
            </p:nvSpPr>
            <p:spPr>
              <a:xfrm>
                <a:off x="3439270" y="1790435"/>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7" name="Content Placeholder 2">
                <a:extLst>
                  <a:ext uri="{FF2B5EF4-FFF2-40B4-BE49-F238E27FC236}">
                    <a16:creationId xmlns:a16="http://schemas.microsoft.com/office/drawing/2014/main" id="{920AC903-63CF-244F-AF78-1E015F906B08}"/>
                  </a:ext>
                </a:extLst>
              </p:cNvPr>
              <p:cNvSpPr txBox="1">
                <a:spLocks noRot="1" noChangeAspect="1" noMove="1" noResize="1" noEditPoints="1" noAdjustHandles="1" noChangeArrowheads="1" noChangeShapeType="1" noTextEdit="1"/>
              </p:cNvSpPr>
              <p:nvPr/>
            </p:nvSpPr>
            <p:spPr>
              <a:xfrm>
                <a:off x="3439270" y="1790435"/>
                <a:ext cx="1182560" cy="377691"/>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Content Placeholder 2">
                <a:extLst>
                  <a:ext uri="{FF2B5EF4-FFF2-40B4-BE49-F238E27FC236}">
                    <a16:creationId xmlns:a16="http://schemas.microsoft.com/office/drawing/2014/main" id="{DD14B316-FA21-B445-B5C6-076462AB394B}"/>
                  </a:ext>
                </a:extLst>
              </p:cNvPr>
              <p:cNvSpPr txBox="1">
                <a:spLocks/>
              </p:cNvSpPr>
              <p:nvPr/>
            </p:nvSpPr>
            <p:spPr>
              <a:xfrm>
                <a:off x="5168062" y="1831142"/>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8" name="Content Placeholder 2">
                <a:extLst>
                  <a:ext uri="{FF2B5EF4-FFF2-40B4-BE49-F238E27FC236}">
                    <a16:creationId xmlns:a16="http://schemas.microsoft.com/office/drawing/2014/main" id="{DD14B316-FA21-B445-B5C6-076462AB394B}"/>
                  </a:ext>
                </a:extLst>
              </p:cNvPr>
              <p:cNvSpPr txBox="1">
                <a:spLocks noRot="1" noChangeAspect="1" noMove="1" noResize="1" noEditPoints="1" noAdjustHandles="1" noChangeArrowheads="1" noChangeShapeType="1" noTextEdit="1"/>
              </p:cNvSpPr>
              <p:nvPr/>
            </p:nvSpPr>
            <p:spPr>
              <a:xfrm>
                <a:off x="5168062" y="1831142"/>
                <a:ext cx="1182560" cy="377691"/>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5125CD9F-D43E-3943-B513-29350E305625}"/>
                  </a:ext>
                </a:extLst>
              </p:cNvPr>
              <p:cNvSpPr txBox="1">
                <a:spLocks/>
              </p:cNvSpPr>
              <p:nvPr/>
            </p:nvSpPr>
            <p:spPr>
              <a:xfrm>
                <a:off x="6923382" y="1850979"/>
                <a:ext cx="1182560"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𝑦</m:t>
                              </m:r>
                            </m:e>
                          </m:acc>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5125CD9F-D43E-3943-B513-29350E305625}"/>
                  </a:ext>
                </a:extLst>
              </p:cNvPr>
              <p:cNvSpPr txBox="1">
                <a:spLocks noRot="1" noChangeAspect="1" noMove="1" noResize="1" noEditPoints="1" noAdjustHandles="1" noChangeArrowheads="1" noChangeShapeType="1" noTextEdit="1"/>
              </p:cNvSpPr>
              <p:nvPr/>
            </p:nvSpPr>
            <p:spPr>
              <a:xfrm>
                <a:off x="6923382" y="1850979"/>
                <a:ext cx="1182560" cy="377691"/>
              </a:xfrm>
              <a:prstGeom prst="rect">
                <a:avLst/>
              </a:prstGeom>
              <a:blipFill>
                <a:blip r:embed="rId12"/>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D2F72133-FA23-E542-8D6A-F6C8993EF0A4}"/>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0" name="Content Placeholder 2">
                <a:extLst>
                  <a:ext uri="{FF2B5EF4-FFF2-40B4-BE49-F238E27FC236}">
                    <a16:creationId xmlns:a16="http://schemas.microsoft.com/office/drawing/2014/main" id="{D2F72133-FA23-E542-8D6A-F6C8993EF0A4}"/>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Content Placeholder 2">
                <a:extLst>
                  <a:ext uri="{FF2B5EF4-FFF2-40B4-BE49-F238E27FC236}">
                    <a16:creationId xmlns:a16="http://schemas.microsoft.com/office/drawing/2014/main" id="{A5C72C0C-196F-D14D-B7C7-B894A9473A57}"/>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1" name="Content Placeholder 2">
                <a:extLst>
                  <a:ext uri="{FF2B5EF4-FFF2-40B4-BE49-F238E27FC236}">
                    <a16:creationId xmlns:a16="http://schemas.microsoft.com/office/drawing/2014/main" id="{A5C72C0C-196F-D14D-B7C7-B894A9473A57}"/>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Content Placeholder 2">
                <a:extLst>
                  <a:ext uri="{FF2B5EF4-FFF2-40B4-BE49-F238E27FC236}">
                    <a16:creationId xmlns:a16="http://schemas.microsoft.com/office/drawing/2014/main" id="{FA120483-D21E-3A49-B318-1CB36CEEDB5A}"/>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2" name="Content Placeholder 2">
                <a:extLst>
                  <a:ext uri="{FF2B5EF4-FFF2-40B4-BE49-F238E27FC236}">
                    <a16:creationId xmlns:a16="http://schemas.microsoft.com/office/drawing/2014/main" id="{FA120483-D21E-3A49-B318-1CB36CEEDB5A}"/>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Content Placeholder 2">
                <a:extLst>
                  <a:ext uri="{FF2B5EF4-FFF2-40B4-BE49-F238E27FC236}">
                    <a16:creationId xmlns:a16="http://schemas.microsoft.com/office/drawing/2014/main" id="{A0550B78-C097-A540-9272-EF3B08EE4E78}"/>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93" name="Content Placeholder 2">
                <a:extLst>
                  <a:ext uri="{FF2B5EF4-FFF2-40B4-BE49-F238E27FC236}">
                    <a16:creationId xmlns:a16="http://schemas.microsoft.com/office/drawing/2014/main" id="{A0550B78-C097-A540-9272-EF3B08EE4E78}"/>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9"/>
                <a:stretch>
                  <a:fillRect/>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64A89667-1B61-D84C-8396-266EF010A525}"/>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E79B6EB-C451-D04B-B1B0-087954287C6F}"/>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124" name="Rectangle 123">
                <a:extLst>
                  <a:ext uri="{FF2B5EF4-FFF2-40B4-BE49-F238E27FC236}">
                    <a16:creationId xmlns:a16="http://schemas.microsoft.com/office/drawing/2014/main" id="{4E79B6EB-C451-D04B-B1B0-087954287C6F}"/>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D39D8EA6-94BF-C944-90F0-487881524E96}"/>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5" name="Rectangle 124">
                <a:extLst>
                  <a:ext uri="{FF2B5EF4-FFF2-40B4-BE49-F238E27FC236}">
                    <a16:creationId xmlns:a16="http://schemas.microsoft.com/office/drawing/2014/main" id="{D39D8EA6-94BF-C944-90F0-487881524E96}"/>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B61BD32E-0168-5441-9282-F21A55FE1604}"/>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6" name="Rectangle 125">
                <a:extLst>
                  <a:ext uri="{FF2B5EF4-FFF2-40B4-BE49-F238E27FC236}">
                    <a16:creationId xmlns:a16="http://schemas.microsoft.com/office/drawing/2014/main" id="{B61BD32E-0168-5441-9282-F21A55FE1604}"/>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5063524F-251F-C44B-AA39-5AA181F58DDD}"/>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27" name="Rectangle 126">
                <a:extLst>
                  <a:ext uri="{FF2B5EF4-FFF2-40B4-BE49-F238E27FC236}">
                    <a16:creationId xmlns:a16="http://schemas.microsoft.com/office/drawing/2014/main" id="{5063524F-251F-C44B-AA39-5AA181F58DDD}"/>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23"/>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731B846A-C5A9-5A4B-9377-7E1921B50F8E}"/>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p:sp>
        <p:nvSpPr>
          <p:cNvPr id="129" name="Content Placeholder 2">
            <a:extLst>
              <a:ext uri="{FF2B5EF4-FFF2-40B4-BE49-F238E27FC236}">
                <a16:creationId xmlns:a16="http://schemas.microsoft.com/office/drawing/2014/main" id="{0E613D49-C154-6840-B48E-9022C64E7B06}"/>
              </a:ext>
            </a:extLst>
          </p:cNvPr>
          <p:cNvSpPr txBox="1">
            <a:spLocks/>
          </p:cNvSpPr>
          <p:nvPr/>
        </p:nvSpPr>
        <p:spPr>
          <a:xfrm>
            <a:off x="2031751" y="450703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She</a:t>
            </a:r>
          </a:p>
        </p:txBody>
      </p:sp>
      <p:sp>
        <p:nvSpPr>
          <p:cNvPr id="130" name="Content Placeholder 2">
            <a:extLst>
              <a:ext uri="{FF2B5EF4-FFF2-40B4-BE49-F238E27FC236}">
                <a16:creationId xmlns:a16="http://schemas.microsoft.com/office/drawing/2014/main" id="{4DC2E29A-5B02-B947-AAE1-1EF7A80E15E2}"/>
              </a:ext>
            </a:extLst>
          </p:cNvPr>
          <p:cNvSpPr txBox="1">
            <a:spLocks/>
          </p:cNvSpPr>
          <p:nvPr/>
        </p:nvSpPr>
        <p:spPr>
          <a:xfrm>
            <a:off x="3564132" y="4502623"/>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went</a:t>
            </a:r>
          </a:p>
        </p:txBody>
      </p:sp>
      <p:sp>
        <p:nvSpPr>
          <p:cNvPr id="131" name="Content Placeholder 2">
            <a:extLst>
              <a:ext uri="{FF2B5EF4-FFF2-40B4-BE49-F238E27FC236}">
                <a16:creationId xmlns:a16="http://schemas.microsoft.com/office/drawing/2014/main" id="{884FC12A-0129-4F4F-9451-AADE3FF0302A}"/>
              </a:ext>
            </a:extLst>
          </p:cNvPr>
          <p:cNvSpPr txBox="1">
            <a:spLocks/>
          </p:cNvSpPr>
          <p:nvPr/>
        </p:nvSpPr>
        <p:spPr>
          <a:xfrm>
            <a:off x="5361935" y="44947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to</a:t>
            </a:r>
          </a:p>
        </p:txBody>
      </p:sp>
      <p:sp>
        <p:nvSpPr>
          <p:cNvPr id="132" name="Content Placeholder 2">
            <a:extLst>
              <a:ext uri="{FF2B5EF4-FFF2-40B4-BE49-F238E27FC236}">
                <a16:creationId xmlns:a16="http://schemas.microsoft.com/office/drawing/2014/main" id="{563A26FC-F8F6-534F-BEE4-B53D1382B65B}"/>
              </a:ext>
            </a:extLst>
          </p:cNvPr>
          <p:cNvSpPr txBox="1">
            <a:spLocks/>
          </p:cNvSpPr>
          <p:nvPr/>
        </p:nvSpPr>
        <p:spPr>
          <a:xfrm>
            <a:off x="7065363" y="4494586"/>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class</a:t>
            </a:r>
          </a:p>
        </p:txBody>
      </p:sp>
      <p:sp>
        <p:nvSpPr>
          <p:cNvPr id="133" name="Content Placeholder 2">
            <a:extLst>
              <a:ext uri="{FF2B5EF4-FFF2-40B4-BE49-F238E27FC236}">
                <a16:creationId xmlns:a16="http://schemas.microsoft.com/office/drawing/2014/main" id="{5418DCC3-D551-F74F-9652-F4BC01322E3F}"/>
              </a:ext>
            </a:extLst>
          </p:cNvPr>
          <p:cNvSpPr txBox="1">
            <a:spLocks/>
          </p:cNvSpPr>
          <p:nvPr/>
        </p:nvSpPr>
        <p:spPr>
          <a:xfrm>
            <a:off x="1472088" y="1553891"/>
            <a:ext cx="6883362"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solidFill>
                  <a:schemeClr val="tx1">
                    <a:lumMod val="85000"/>
                    <a:lumOff val="15000"/>
                  </a:schemeClr>
                </a:solidFill>
                <a:latin typeface="Corbel" panose="020B0503020204020204" pitchFamily="34" charset="0"/>
              </a:rPr>
              <a:t>During </a:t>
            </a:r>
            <a:r>
              <a:rPr lang="en-US" sz="2400" dirty="0">
                <a:solidFill>
                  <a:srgbClr val="C00000"/>
                </a:solidFill>
                <a:latin typeface="Corbel" panose="020B0503020204020204" pitchFamily="34" charset="0"/>
              </a:rPr>
              <a:t>training</a:t>
            </a:r>
            <a:r>
              <a:rPr lang="en-US" sz="2400" dirty="0">
                <a:solidFill>
                  <a:schemeClr val="tx1">
                    <a:lumMod val="85000"/>
                    <a:lumOff val="15000"/>
                  </a:schemeClr>
                </a:solidFill>
                <a:latin typeface="Corbel" panose="020B0503020204020204" pitchFamily="34" charset="0"/>
              </a:rPr>
              <a:t>, regardless of our output predictions,</a:t>
            </a:r>
            <a:br>
              <a:rPr lang="en-US" sz="2400" dirty="0">
                <a:solidFill>
                  <a:schemeClr val="tx1">
                    <a:lumMod val="85000"/>
                    <a:lumOff val="15000"/>
                  </a:schemeClr>
                </a:solidFill>
                <a:latin typeface="Corbel" panose="020B0503020204020204" pitchFamily="34" charset="0"/>
              </a:rPr>
            </a:br>
            <a:r>
              <a:rPr lang="en-US" sz="2400" dirty="0">
                <a:solidFill>
                  <a:schemeClr val="tx1">
                    <a:lumMod val="85000"/>
                    <a:lumOff val="15000"/>
                  </a:schemeClr>
                </a:solidFill>
                <a:latin typeface="Corbel" panose="020B0503020204020204" pitchFamily="34" charset="0"/>
              </a:rPr>
              <a:t>we feed in the </a:t>
            </a:r>
            <a:r>
              <a:rPr lang="en-US" sz="2400" dirty="0">
                <a:solidFill>
                  <a:srgbClr val="C00000"/>
                </a:solidFill>
                <a:latin typeface="Corbel" panose="020B0503020204020204" pitchFamily="34" charset="0"/>
              </a:rPr>
              <a:t>correct inputs</a:t>
            </a:r>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DC95E331-47EC-8546-9CC4-50B4B90990B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6" name="TextBox 135">
                <a:extLst>
                  <a:ext uri="{FF2B5EF4-FFF2-40B4-BE49-F238E27FC236}">
                    <a16:creationId xmlns:a16="http://schemas.microsoft.com/office/drawing/2014/main" id="{DC95E331-47EC-8546-9CC4-50B4B90990B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24"/>
                <a:stretch>
                  <a:fillRect l="-719" t="-153125" r="-2158" b="-212500"/>
                </a:stretch>
              </a:blipFill>
            </p:spPr>
            <p:txBody>
              <a:bodyPr/>
              <a:lstStyle/>
              <a:p>
                <a:r>
                  <a:rPr lang="en-US">
                    <a:noFill/>
                  </a:rPr>
                  <a:t> </a:t>
                </a:r>
              </a:p>
            </p:txBody>
          </p:sp>
        </mc:Fallback>
      </mc:AlternateContent>
      <p:sp>
        <p:nvSpPr>
          <p:cNvPr id="123" name="Title 1">
            <a:extLst>
              <a:ext uri="{FF2B5EF4-FFF2-40B4-BE49-F238E27FC236}">
                <a16:creationId xmlns:a16="http://schemas.microsoft.com/office/drawing/2014/main" id="{88634150-4854-6847-B23E-B450CB47BB23}"/>
              </a:ext>
            </a:extLst>
          </p:cNvPr>
          <p:cNvSpPr>
            <a:spLocks noGrp="1"/>
          </p:cNvSpPr>
          <p:nvPr>
            <p:ph type="title"/>
          </p:nvPr>
        </p:nvSpPr>
        <p:spPr/>
        <p:txBody>
          <a:bodyPr>
            <a:normAutofit/>
          </a:bodyPr>
          <a:lstStyle/>
          <a:p>
            <a:r>
              <a:rPr lang="en-US" dirty="0"/>
              <a:t>RNN: Forward Propagation</a:t>
            </a:r>
          </a:p>
        </p:txBody>
      </p:sp>
      <p:sp>
        <p:nvSpPr>
          <p:cNvPr id="2" name="Text Placeholder 1">
            <a:extLst>
              <a:ext uri="{FF2B5EF4-FFF2-40B4-BE49-F238E27FC236}">
                <a16:creationId xmlns:a16="http://schemas.microsoft.com/office/drawing/2014/main" id="{5690D237-CFF9-526E-0CEF-64AABC56E0CD}"/>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7C73C148-3A63-BA40-6005-9EC0ADB605B2}"/>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297191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FE0E91F0-F729-1B4F-B6C1-50E8A51EB607}"/>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9"/>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0"/>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1"/>
                <a:stretch>
                  <a:fillRect/>
                </a:stretch>
              </a:blipFill>
            </p:spPr>
            <p:txBody>
              <a:bodyPr/>
              <a:lstStyle/>
              <a:p>
                <a:r>
                  <a:rPr lang="en-US">
                    <a:noFill/>
                  </a:rPr>
                  <a:t> </a:t>
                </a:r>
              </a:p>
            </p:txBody>
          </p:sp>
        </mc:Fallback>
      </mc:AlternateContent>
      <p:sp>
        <p:nvSpPr>
          <p:cNvPr id="120" name="Content Placeholder 2">
            <a:extLst>
              <a:ext uri="{FF2B5EF4-FFF2-40B4-BE49-F238E27FC236}">
                <a16:creationId xmlns:a16="http://schemas.microsoft.com/office/drawing/2014/main" id="{2306E4C0-F05A-F845-8BE0-877B27D6A7C2}"/>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She</a:t>
            </a:r>
          </a:p>
        </p:txBody>
      </p:sp>
      <p:sp>
        <p:nvSpPr>
          <p:cNvPr id="121" name="Content Placeholder 2">
            <a:extLst>
              <a:ext uri="{FF2B5EF4-FFF2-40B4-BE49-F238E27FC236}">
                <a16:creationId xmlns:a16="http://schemas.microsoft.com/office/drawing/2014/main" id="{10F64FC8-263A-284C-9D8D-935EEAE1673B}"/>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2" name="Content Placeholder 2">
            <a:extLst>
              <a:ext uri="{FF2B5EF4-FFF2-40B4-BE49-F238E27FC236}">
                <a16:creationId xmlns:a16="http://schemas.microsoft.com/office/drawing/2014/main" id="{032CA8D9-D28E-3E4C-9DB1-A36EB1549B7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to</a:t>
            </a:r>
          </a:p>
        </p:txBody>
      </p:sp>
      <p:sp>
        <p:nvSpPr>
          <p:cNvPr id="123" name="Content Placeholder 2">
            <a:extLst>
              <a:ext uri="{FF2B5EF4-FFF2-40B4-BE49-F238E27FC236}">
                <a16:creationId xmlns:a16="http://schemas.microsoft.com/office/drawing/2014/main" id="{7713F022-7829-8C4F-9B6C-433BC351D75F}"/>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20000"/>
              <a:lumOff val="8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rgbClr val="F47F83">
              <a:alpha val="57000"/>
            </a:srgb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7" name="Content Placeholder 2">
            <a:extLst>
              <a:ext uri="{FF2B5EF4-FFF2-40B4-BE49-F238E27FC236}">
                <a16:creationId xmlns:a16="http://schemas.microsoft.com/office/drawing/2014/main" id="{ABB99C6F-4251-8D4A-92FB-7B9E6F7FC710}"/>
              </a:ext>
            </a:extLst>
          </p:cNvPr>
          <p:cNvSpPr txBox="1">
            <a:spLocks/>
          </p:cNvSpPr>
          <p:nvPr/>
        </p:nvSpPr>
        <p:spPr>
          <a:xfrm>
            <a:off x="7069073" y="1774210"/>
            <a:ext cx="749212"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after?</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F1321DB-4186-A34E-BBF0-70EF5EC32BA5}"/>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7F1321DB-4186-A34E-BBF0-70EF5EC32BA5}"/>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FC42F688-1875-1640-8EF4-9174D41FA30E}"/>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8" name="Rectangle 127">
                <a:extLst>
                  <a:ext uri="{FF2B5EF4-FFF2-40B4-BE49-F238E27FC236}">
                    <a16:creationId xmlns:a16="http://schemas.microsoft.com/office/drawing/2014/main" id="{FC42F688-1875-1640-8EF4-9174D41FA30E}"/>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42AD90BE-AA48-0F40-AB3F-8D0482E17372}"/>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31" name="Rectangle 130">
                <a:extLst>
                  <a:ext uri="{FF2B5EF4-FFF2-40B4-BE49-F238E27FC236}">
                    <a16:creationId xmlns:a16="http://schemas.microsoft.com/office/drawing/2014/main" id="{42AD90BE-AA48-0F40-AB3F-8D0482E17372}"/>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5"/>
                <a:stretch>
                  <a:fillRect/>
                </a:stretch>
              </a:blipFill>
            </p:spPr>
            <p:txBody>
              <a:bodyPr/>
              <a:lstStyle/>
              <a:p>
                <a:r>
                  <a:rPr lang="en-US">
                    <a:noFill/>
                  </a:rPr>
                  <a:t> </a:t>
                </a:r>
              </a:p>
            </p:txBody>
          </p:sp>
        </mc:Fallback>
      </mc:AlternateContent>
      <p:sp>
        <p:nvSpPr>
          <p:cNvPr id="132" name="Content Placeholder 2">
            <a:extLst>
              <a:ext uri="{FF2B5EF4-FFF2-40B4-BE49-F238E27FC236}">
                <a16:creationId xmlns:a16="http://schemas.microsoft.com/office/drawing/2014/main" id="{045CF04F-8C4F-1D41-B4B6-6533B0E09396}"/>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rgbClr val="C00000"/>
                              </a:solidFill>
                              <a:latin typeface="Cambria Math" panose="02040503050406030204" pitchFamily="18" charset="0"/>
                            </a:rPr>
                          </m:ctrlPr>
                        </m:accPr>
                        <m:e>
                          <m:r>
                            <a:rPr lang="en-US" sz="1800" dirty="0">
                              <a:solidFill>
                                <a:srgbClr val="C00000"/>
                              </a:solidFill>
                              <a:latin typeface="Cambria Math" panose="02040503050406030204" pitchFamily="18" charset="0"/>
                            </a:rPr>
                            <m:t>𝑦</m:t>
                          </m:r>
                        </m:e>
                      </m:acc>
                    </m:oMath>
                  </m:oMathPara>
                </a14:m>
                <a:endParaRPr lang="en-US" sz="1800" dirty="0">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6596CA9-10F3-A348-B851-73AE628BD50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4" name="TextBox 133">
                <a:extLst>
                  <a:ext uri="{FF2B5EF4-FFF2-40B4-BE49-F238E27FC236}">
                    <a16:creationId xmlns:a16="http://schemas.microsoft.com/office/drawing/2014/main" id="{46596CA9-10F3-A348-B851-73AE628BD50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7"/>
                <a:stretch>
                  <a:fillRect l="-719" t="-153125" r="-2158" b="-212500"/>
                </a:stretch>
              </a:blipFill>
            </p:spPr>
            <p:txBody>
              <a:bodyPr/>
              <a:lstStyle/>
              <a:p>
                <a:r>
                  <a:rPr lang="en-US">
                    <a:noFill/>
                  </a:rPr>
                  <a:t> </a:t>
                </a:r>
              </a:p>
            </p:txBody>
          </p:sp>
        </mc:Fallback>
      </mc:AlternateContent>
      <p:sp>
        <p:nvSpPr>
          <p:cNvPr id="133" name="Title 1">
            <a:extLst>
              <a:ext uri="{FF2B5EF4-FFF2-40B4-BE49-F238E27FC236}">
                <a16:creationId xmlns:a16="http://schemas.microsoft.com/office/drawing/2014/main" id="{7ED3D6CD-1A43-0044-AAB6-CC4D7E49D3F7}"/>
              </a:ext>
            </a:extLst>
          </p:cNvPr>
          <p:cNvSpPr>
            <a:spLocks noGrp="1"/>
          </p:cNvSpPr>
          <p:nvPr>
            <p:ph type="title"/>
          </p:nvPr>
        </p:nvSpPr>
        <p:spPr/>
        <p:txBody>
          <a:bodyPr>
            <a:normAutofit/>
          </a:bodyPr>
          <a:lstStyle/>
          <a:p>
            <a:r>
              <a:rPr lang="en-US" dirty="0"/>
              <a:t>RNN: Forward Propagation</a:t>
            </a:r>
          </a:p>
        </p:txBody>
      </p:sp>
      <p:sp>
        <p:nvSpPr>
          <p:cNvPr id="5" name="TextBox 4">
            <a:extLst>
              <a:ext uri="{FF2B5EF4-FFF2-40B4-BE49-F238E27FC236}">
                <a16:creationId xmlns:a16="http://schemas.microsoft.com/office/drawing/2014/main" id="{F6AE1657-CB36-FE05-5B6D-79193F3250C8}"/>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2835068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FE0E91F0-F729-1B4F-B6C1-50E8A51EB607}"/>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4"/>
                <a:stretch>
                  <a:fillRect/>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6"/>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7"/>
                <a:stretch>
                  <a:fillRect/>
                </a:stretch>
              </a:blipFill>
            </p:spPr>
            <p:txBody>
              <a:bodyPr/>
              <a:lstStyle/>
              <a:p>
                <a:r>
                  <a:rPr lang="en-US">
                    <a:noFill/>
                  </a:rPr>
                  <a:t> </a:t>
                </a:r>
              </a:p>
            </p:txBody>
          </p:sp>
        </mc:Fallback>
      </mc:AlternateContent>
      <p:sp>
        <p:nvSpPr>
          <p:cNvPr id="165" name="Rounded Rectangle 164">
            <a:extLst>
              <a:ext uri="{FF2B5EF4-FFF2-40B4-BE49-F238E27FC236}">
                <a16:creationId xmlns:a16="http://schemas.microsoft.com/office/drawing/2014/main" id="{4B2C5528-7DE4-E54A-96DB-162EE83E11FA}"/>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6" name="Oval 165">
            <a:extLst>
              <a:ext uri="{FF2B5EF4-FFF2-40B4-BE49-F238E27FC236}">
                <a16:creationId xmlns:a16="http://schemas.microsoft.com/office/drawing/2014/main" id="{BF5D1DDD-E243-4945-9BE6-AF554F5D1DEF}"/>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7" name="Oval 166">
            <a:extLst>
              <a:ext uri="{FF2B5EF4-FFF2-40B4-BE49-F238E27FC236}">
                <a16:creationId xmlns:a16="http://schemas.microsoft.com/office/drawing/2014/main" id="{4D0DA892-9667-8647-A4CD-A690575703B5}"/>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8" name="Oval 167">
            <a:extLst>
              <a:ext uri="{FF2B5EF4-FFF2-40B4-BE49-F238E27FC236}">
                <a16:creationId xmlns:a16="http://schemas.microsoft.com/office/drawing/2014/main" id="{528EA094-A252-2E4A-BE09-4884AFCC8157}"/>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9" name="Oval 168">
            <a:extLst>
              <a:ext uri="{FF2B5EF4-FFF2-40B4-BE49-F238E27FC236}">
                <a16:creationId xmlns:a16="http://schemas.microsoft.com/office/drawing/2014/main" id="{4121D2CD-4B48-F94A-A77C-9CE89F641011}"/>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9"/>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0"/>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1"/>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2"/>
                <a:stretch>
                  <a:fillRect/>
                </a:stretch>
              </a:blipFill>
            </p:spPr>
            <p:txBody>
              <a:bodyPr/>
              <a:lstStyle/>
              <a:p>
                <a:r>
                  <a:rPr lang="en-US">
                    <a:noFill/>
                  </a:rPr>
                  <a:t> </a:t>
                </a:r>
              </a:p>
            </p:txBody>
          </p:sp>
        </mc:Fallback>
      </mc:AlternateContent>
      <p:sp>
        <p:nvSpPr>
          <p:cNvPr id="120" name="Content Placeholder 2">
            <a:extLst>
              <a:ext uri="{FF2B5EF4-FFF2-40B4-BE49-F238E27FC236}">
                <a16:creationId xmlns:a16="http://schemas.microsoft.com/office/drawing/2014/main" id="{2306E4C0-F05A-F845-8BE0-877B27D6A7C2}"/>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She</a:t>
            </a:r>
          </a:p>
        </p:txBody>
      </p:sp>
      <p:sp>
        <p:nvSpPr>
          <p:cNvPr id="121" name="Content Placeholder 2">
            <a:extLst>
              <a:ext uri="{FF2B5EF4-FFF2-40B4-BE49-F238E27FC236}">
                <a16:creationId xmlns:a16="http://schemas.microsoft.com/office/drawing/2014/main" id="{10F64FC8-263A-284C-9D8D-935EEAE1673B}"/>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2" name="Content Placeholder 2">
            <a:extLst>
              <a:ext uri="{FF2B5EF4-FFF2-40B4-BE49-F238E27FC236}">
                <a16:creationId xmlns:a16="http://schemas.microsoft.com/office/drawing/2014/main" id="{032CA8D9-D28E-3E4C-9DB1-A36EB1549B7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to</a:t>
            </a:r>
          </a:p>
        </p:txBody>
      </p:sp>
      <p:sp>
        <p:nvSpPr>
          <p:cNvPr id="123" name="Content Placeholder 2">
            <a:extLst>
              <a:ext uri="{FF2B5EF4-FFF2-40B4-BE49-F238E27FC236}">
                <a16:creationId xmlns:a16="http://schemas.microsoft.com/office/drawing/2014/main" id="{7713F022-7829-8C4F-9B6C-433BC351D75F}"/>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20000"/>
              <a:lumOff val="8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rgbClr val="F47F83">
              <a:alpha val="57000"/>
            </a:srgb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7" name="Content Placeholder 2">
            <a:extLst>
              <a:ext uri="{FF2B5EF4-FFF2-40B4-BE49-F238E27FC236}">
                <a16:creationId xmlns:a16="http://schemas.microsoft.com/office/drawing/2014/main" id="{ABB99C6F-4251-8D4A-92FB-7B9E6F7FC710}"/>
              </a:ext>
            </a:extLst>
          </p:cNvPr>
          <p:cNvSpPr txBox="1">
            <a:spLocks/>
          </p:cNvSpPr>
          <p:nvPr/>
        </p:nvSpPr>
        <p:spPr>
          <a:xfrm>
            <a:off x="7069073" y="1774210"/>
            <a:ext cx="749212"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after?</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F1321DB-4186-A34E-BBF0-70EF5EC32BA5}"/>
                  </a:ext>
                </a:extLst>
              </p:cNvPr>
              <p:cNvSpPr/>
              <p:nvPr/>
            </p:nvSpPr>
            <p:spPr>
              <a:xfrm>
                <a:off x="3503756" y="1386022"/>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2</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2</m:t>
                              </m:r>
                            </m:sup>
                          </m:sSup>
                        </m:e>
                      </m:d>
                    </m:oMath>
                  </m:oMathPara>
                </a14:m>
                <a:endParaRPr lang="en-US" sz="105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7F1321DB-4186-A34E-BBF0-70EF5EC32BA5}"/>
                  </a:ext>
                </a:extLst>
              </p:cNvPr>
              <p:cNvSpPr>
                <a:spLocks noRot="1" noChangeAspect="1" noMove="1" noResize="1" noEditPoints="1" noAdjustHandles="1" noChangeArrowheads="1" noChangeShapeType="1" noTextEdit="1"/>
              </p:cNvSpPr>
              <p:nvPr/>
            </p:nvSpPr>
            <p:spPr>
              <a:xfrm>
                <a:off x="3503756" y="1386022"/>
                <a:ext cx="839076" cy="25391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FC42F688-1875-1640-8EF4-9174D41FA30E}"/>
                  </a:ext>
                </a:extLst>
              </p:cNvPr>
              <p:cNvSpPr/>
              <p:nvPr/>
            </p:nvSpPr>
            <p:spPr>
              <a:xfrm>
                <a:off x="5274394" y="1395188"/>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3</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3</m:t>
                              </m:r>
                            </m:sup>
                          </m:sSup>
                        </m:e>
                      </m:d>
                    </m:oMath>
                  </m:oMathPara>
                </a14:m>
                <a:endParaRPr lang="en-US" sz="1050" dirty="0">
                  <a:latin typeface="Corbel" panose="020B0503020204020204" pitchFamily="34" charset="0"/>
                </a:endParaRPr>
              </a:p>
            </p:txBody>
          </p:sp>
        </mc:Choice>
        <mc:Fallback xmlns="">
          <p:sp>
            <p:nvSpPr>
              <p:cNvPr id="128" name="Rectangle 127">
                <a:extLst>
                  <a:ext uri="{FF2B5EF4-FFF2-40B4-BE49-F238E27FC236}">
                    <a16:creationId xmlns:a16="http://schemas.microsoft.com/office/drawing/2014/main" id="{FC42F688-1875-1640-8EF4-9174D41FA30E}"/>
                  </a:ext>
                </a:extLst>
              </p:cNvPr>
              <p:cNvSpPr>
                <a:spLocks noRot="1" noChangeAspect="1" noMove="1" noResize="1" noEditPoints="1" noAdjustHandles="1" noChangeArrowheads="1" noChangeShapeType="1" noTextEdit="1"/>
              </p:cNvSpPr>
              <p:nvPr/>
            </p:nvSpPr>
            <p:spPr>
              <a:xfrm>
                <a:off x="5274394" y="1395188"/>
                <a:ext cx="839076" cy="25391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42AD90BE-AA48-0F40-AB3F-8D0482E17372}"/>
                  </a:ext>
                </a:extLst>
              </p:cNvPr>
              <p:cNvSpPr/>
              <p:nvPr/>
            </p:nvSpPr>
            <p:spPr>
              <a:xfrm>
                <a:off x="1956114" y="1395365"/>
                <a:ext cx="833305"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1</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1</m:t>
                              </m:r>
                            </m:sup>
                          </m:sSup>
                        </m:e>
                      </m:d>
                    </m:oMath>
                  </m:oMathPara>
                </a14:m>
                <a:endParaRPr lang="en-US" sz="1050" dirty="0">
                  <a:latin typeface="Corbel" panose="020B0503020204020204" pitchFamily="34" charset="0"/>
                </a:endParaRPr>
              </a:p>
            </p:txBody>
          </p:sp>
        </mc:Choice>
        <mc:Fallback xmlns="">
          <p:sp>
            <p:nvSpPr>
              <p:cNvPr id="131" name="Rectangle 130">
                <a:extLst>
                  <a:ext uri="{FF2B5EF4-FFF2-40B4-BE49-F238E27FC236}">
                    <a16:creationId xmlns:a16="http://schemas.microsoft.com/office/drawing/2014/main" id="{42AD90BE-AA48-0F40-AB3F-8D0482E17372}"/>
                  </a:ext>
                </a:extLst>
              </p:cNvPr>
              <p:cNvSpPr>
                <a:spLocks noRot="1" noChangeAspect="1" noMove="1" noResize="1" noEditPoints="1" noAdjustHandles="1" noChangeArrowheads="1" noChangeShapeType="1" noTextEdit="1"/>
              </p:cNvSpPr>
              <p:nvPr/>
            </p:nvSpPr>
            <p:spPr>
              <a:xfrm>
                <a:off x="1956114" y="1395365"/>
                <a:ext cx="833305" cy="253916"/>
              </a:xfrm>
              <a:prstGeom prst="rect">
                <a:avLst/>
              </a:prstGeom>
              <a:blipFill>
                <a:blip r:embed="rId16"/>
                <a:stretch>
                  <a:fillRect/>
                </a:stretch>
              </a:blipFill>
            </p:spPr>
            <p:txBody>
              <a:bodyPr/>
              <a:lstStyle/>
              <a:p>
                <a:r>
                  <a:rPr lang="en-US">
                    <a:noFill/>
                  </a:rPr>
                  <a:t> </a:t>
                </a:r>
              </a:p>
            </p:txBody>
          </p:sp>
        </mc:Fallback>
      </mc:AlternateContent>
      <p:sp>
        <p:nvSpPr>
          <p:cNvPr id="132" name="Content Placeholder 2">
            <a:extLst>
              <a:ext uri="{FF2B5EF4-FFF2-40B4-BE49-F238E27FC236}">
                <a16:creationId xmlns:a16="http://schemas.microsoft.com/office/drawing/2014/main" id="{045CF04F-8C4F-1D41-B4B6-6533B0E09396}"/>
              </a:ext>
            </a:extLst>
          </p:cNvPr>
          <p:cNvSpPr txBox="1">
            <a:spLocks/>
          </p:cNvSpPr>
          <p:nvPr/>
        </p:nvSpPr>
        <p:spPr>
          <a:xfrm>
            <a:off x="847726" y="1404236"/>
            <a:ext cx="649859"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rgbClr val="C00000"/>
                </a:solidFill>
                <a:latin typeface="Corbel" panose="020B0503020204020204" pitchFamily="34" charset="0"/>
              </a:rPr>
              <a:t>Error</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rgbClr val="C00000"/>
                              </a:solidFill>
                              <a:latin typeface="Cambria Math" panose="02040503050406030204" pitchFamily="18" charset="0"/>
                            </a:rPr>
                          </m:ctrlPr>
                        </m:accPr>
                        <m:e>
                          <m:r>
                            <a:rPr lang="en-US" sz="1800" dirty="0">
                              <a:solidFill>
                                <a:srgbClr val="C00000"/>
                              </a:solidFill>
                              <a:latin typeface="Cambria Math" panose="02040503050406030204" pitchFamily="18" charset="0"/>
                            </a:rPr>
                            <m:t>𝑦</m:t>
                          </m:r>
                        </m:e>
                      </m:acc>
                    </m:oMath>
                  </m:oMathPara>
                </a14:m>
                <a:endParaRPr lang="en-US" sz="1800" dirty="0">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7"/>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6596CA9-10F3-A348-B851-73AE628BD503}"/>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134" name="TextBox 133">
                <a:extLst>
                  <a:ext uri="{FF2B5EF4-FFF2-40B4-BE49-F238E27FC236}">
                    <a16:creationId xmlns:a16="http://schemas.microsoft.com/office/drawing/2014/main" id="{46596CA9-10F3-A348-B851-73AE628BD503}"/>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8"/>
                <a:stretch>
                  <a:fillRect l="-719" t="-153125" r="-2158" b="-2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Content Placeholder 2">
                <a:extLst>
                  <a:ext uri="{FF2B5EF4-FFF2-40B4-BE49-F238E27FC236}">
                    <a16:creationId xmlns:a16="http://schemas.microsoft.com/office/drawing/2014/main" id="{923EC403-B8D1-0A4D-B3E9-7CB8D82E255F}"/>
                  </a:ext>
                </a:extLst>
              </p:cNvPr>
              <p:cNvSpPr txBox="1">
                <a:spLocks/>
              </p:cNvSpPr>
              <p:nvPr/>
            </p:nvSpPr>
            <p:spPr>
              <a:xfrm>
                <a:off x="1453234" y="3449838"/>
                <a:ext cx="6883362" cy="1428956"/>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dirty="0">
                    <a:solidFill>
                      <a:schemeClr val="tx1">
                        <a:lumMod val="85000"/>
                        <a:lumOff val="15000"/>
                      </a:schemeClr>
                    </a:solidFill>
                    <a:latin typeface="Corbel" panose="020B0503020204020204" pitchFamily="34" charset="0"/>
                  </a:rPr>
                  <a:t>Our </a:t>
                </a:r>
                <a:r>
                  <a:rPr lang="en-US" sz="2000" dirty="0">
                    <a:solidFill>
                      <a:srgbClr val="C00000"/>
                    </a:solidFill>
                    <a:latin typeface="Corbel" panose="020B0503020204020204" pitchFamily="34" charset="0"/>
                  </a:rPr>
                  <a:t>total loss</a:t>
                </a:r>
                <a:r>
                  <a:rPr lang="en-US" sz="2000" dirty="0">
                    <a:solidFill>
                      <a:schemeClr val="tx1">
                        <a:lumMod val="85000"/>
                        <a:lumOff val="15000"/>
                      </a:schemeClr>
                    </a:solidFill>
                    <a:latin typeface="Corbel" panose="020B0503020204020204" pitchFamily="34" charset="0"/>
                  </a:rPr>
                  <a:t> is simply the </a:t>
                </a:r>
                <a:r>
                  <a:rPr lang="en-US" sz="2000" dirty="0">
                    <a:solidFill>
                      <a:srgbClr val="C00000"/>
                    </a:solidFill>
                    <a:latin typeface="Corbel" panose="020B0503020204020204" pitchFamily="34" charset="0"/>
                  </a:rPr>
                  <a:t>average loss</a:t>
                </a:r>
                <a:r>
                  <a:rPr lang="en-US" sz="2000" dirty="0">
                    <a:solidFill>
                      <a:schemeClr val="tx1">
                        <a:lumMod val="85000"/>
                        <a:lumOff val="15000"/>
                      </a:schemeClr>
                    </a:solidFill>
                    <a:latin typeface="Corbel" panose="020B0503020204020204" pitchFamily="34" charset="0"/>
                  </a:rPr>
                  <a:t> across all </a:t>
                </a:r>
                <a14:m>
                  <m:oMath xmlns:m="http://schemas.openxmlformats.org/officeDocument/2006/math">
                    <m:r>
                      <a:rPr lang="en-US" sz="2000" b="1" i="1" dirty="0">
                        <a:solidFill>
                          <a:schemeClr val="tx1">
                            <a:lumMod val="85000"/>
                            <a:lumOff val="15000"/>
                          </a:schemeClr>
                        </a:solidFill>
                        <a:latin typeface="Cambria Math" panose="02040503050406030204" pitchFamily="18" charset="0"/>
                      </a:rPr>
                      <m:t>𝑻</m:t>
                    </m:r>
                  </m:oMath>
                </a14:m>
                <a:r>
                  <a:rPr lang="en-US" sz="2000" dirty="0">
                    <a:solidFill>
                      <a:schemeClr val="tx1">
                        <a:lumMod val="85000"/>
                        <a:lumOff val="15000"/>
                      </a:schemeClr>
                    </a:solidFill>
                    <a:latin typeface="Corbel" panose="020B0503020204020204" pitchFamily="34" charset="0"/>
                  </a:rPr>
                  <a:t> time steps</a:t>
                </a:r>
              </a:p>
            </p:txBody>
          </p:sp>
        </mc:Choice>
        <mc:Fallback xmlns="">
          <p:sp>
            <p:nvSpPr>
              <p:cNvPr id="133" name="Content Placeholder 2">
                <a:extLst>
                  <a:ext uri="{FF2B5EF4-FFF2-40B4-BE49-F238E27FC236}">
                    <a16:creationId xmlns:a16="http://schemas.microsoft.com/office/drawing/2014/main" id="{923EC403-B8D1-0A4D-B3E9-7CB8D82E255F}"/>
                  </a:ext>
                </a:extLst>
              </p:cNvPr>
              <p:cNvSpPr txBox="1">
                <a:spLocks noRot="1" noChangeAspect="1" noMove="1" noResize="1" noEditPoints="1" noAdjustHandles="1" noChangeArrowheads="1" noChangeShapeType="1" noTextEdit="1"/>
              </p:cNvSpPr>
              <p:nvPr/>
            </p:nvSpPr>
            <p:spPr>
              <a:xfrm>
                <a:off x="1453234" y="3449838"/>
                <a:ext cx="6883362" cy="1428956"/>
              </a:xfrm>
              <a:prstGeom prst="rect">
                <a:avLst/>
              </a:prstGeom>
              <a:blipFill>
                <a:blip r:embed="rId19"/>
                <a:stretch>
                  <a:fillRect/>
                </a:stretch>
              </a:blipFill>
              <a:ln w="63500">
                <a:solidFill>
                  <a:schemeClr val="tx1"/>
                </a:solidFill>
              </a:ln>
            </p:spPr>
            <p:txBody>
              <a:bodyPr/>
              <a:lstStyle/>
              <a:p>
                <a:r>
                  <a:rPr lang="en-US">
                    <a:noFill/>
                  </a:rPr>
                  <a:t> </a:t>
                </a:r>
              </a:p>
            </p:txBody>
          </p:sp>
        </mc:Fallback>
      </mc:AlternateContent>
      <p:sp>
        <p:nvSpPr>
          <p:cNvPr id="135" name="Title 1">
            <a:extLst>
              <a:ext uri="{FF2B5EF4-FFF2-40B4-BE49-F238E27FC236}">
                <a16:creationId xmlns:a16="http://schemas.microsoft.com/office/drawing/2014/main" id="{D0AA8E88-2A77-DC49-A5FF-3A536D24993F}"/>
              </a:ext>
            </a:extLst>
          </p:cNvPr>
          <p:cNvSpPr>
            <a:spLocks noGrp="1"/>
          </p:cNvSpPr>
          <p:nvPr>
            <p:ph type="title"/>
          </p:nvPr>
        </p:nvSpPr>
        <p:spPr/>
        <p:txBody>
          <a:bodyPr>
            <a:normAutofit/>
          </a:bodyPr>
          <a:lstStyle/>
          <a:p>
            <a:r>
              <a:rPr lang="en-US" dirty="0"/>
              <a:t>RNN: Forward Propagation</a:t>
            </a:r>
          </a:p>
        </p:txBody>
      </p:sp>
      <p:sp>
        <p:nvSpPr>
          <p:cNvPr id="137" name="Slide Number Placeholder 9">
            <a:extLst>
              <a:ext uri="{FF2B5EF4-FFF2-40B4-BE49-F238E27FC236}">
                <a16:creationId xmlns:a16="http://schemas.microsoft.com/office/drawing/2014/main" id="{FCF80C48-972A-134E-8044-BBCFCDFC91DF}"/>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latin typeface="Corbel" panose="020B0503020204020204" pitchFamily="34" charset="0"/>
              </a:rPr>
              <a:pPr/>
              <a:t>28</a:t>
            </a:fld>
            <a:endParaRPr lang="en-US" dirty="0">
              <a:latin typeface="Corbel" panose="020B0503020204020204" pitchFamily="34" charset="0"/>
            </a:endParaRPr>
          </a:p>
        </p:txBody>
      </p:sp>
      <p:sp>
        <p:nvSpPr>
          <p:cNvPr id="5" name="TextBox 4">
            <a:extLst>
              <a:ext uri="{FF2B5EF4-FFF2-40B4-BE49-F238E27FC236}">
                <a16:creationId xmlns:a16="http://schemas.microsoft.com/office/drawing/2014/main" id="{7E7DA21F-168E-F719-10F8-F0BDA43B277C}"/>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13727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4"/>
                <a:stretch>
                  <a:fillRect/>
                </a:stretch>
              </a:blipFill>
            </p:spPr>
            <p:txBody>
              <a:bodyPr/>
              <a:lstStyle/>
              <a:p>
                <a:r>
                  <a:rPr lang="en-US">
                    <a:noFill/>
                  </a:rPr>
                  <a:t> </a:t>
                </a:r>
              </a:p>
            </p:txBody>
          </p:sp>
        </mc:Fallback>
      </mc:AlternateContent>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5"/>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2" name="Right Arrow 181">
            <a:extLst>
              <a:ext uri="{FF2B5EF4-FFF2-40B4-BE49-F238E27FC236}">
                <a16:creationId xmlns:a16="http://schemas.microsoft.com/office/drawing/2014/main" id="{31F218F5-7CAA-C947-9E0B-F41992B1BD9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6"/>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7"/>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8"/>
                <a:stretch>
                  <a:fillRect/>
                </a:stretch>
              </a:blipFill>
            </p:spPr>
            <p:txBody>
              <a:bodyPr/>
              <a:lstStyle/>
              <a:p>
                <a:r>
                  <a:rPr lang="en-US">
                    <a:noFill/>
                  </a:rPr>
                  <a:t> </a:t>
                </a:r>
              </a:p>
            </p:txBody>
          </p:sp>
        </mc:Fallback>
      </mc:AlternateContent>
      <p:sp>
        <p:nvSpPr>
          <p:cNvPr id="200" name="Right Arrow 199">
            <a:extLst>
              <a:ext uri="{FF2B5EF4-FFF2-40B4-BE49-F238E27FC236}">
                <a16:creationId xmlns:a16="http://schemas.microsoft.com/office/drawing/2014/main" id="{BD12B914-5DFB-1C4F-BC8A-44B371B0E731}"/>
              </a:ext>
            </a:extLst>
          </p:cNvPr>
          <p:cNvSpPr/>
          <p:nvPr/>
        </p:nvSpPr>
        <p:spPr>
          <a:xfrm>
            <a:off x="6328520" y="313556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9"/>
                <a:stretch>
                  <a:fillRect/>
                </a:stretch>
              </a:blipFill>
            </p:spPr>
            <p:txBody>
              <a:bodyPr/>
              <a:lstStyle/>
              <a:p>
                <a:r>
                  <a:rPr lang="en-US">
                    <a:noFill/>
                  </a:rPr>
                  <a:t> </a:t>
                </a:r>
              </a:p>
            </p:txBody>
          </p:sp>
        </mc:Fallback>
      </mc:AlternateContent>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p:sp>
        <p:nvSpPr>
          <p:cNvPr id="127" name="Content Placeholder 2">
            <a:extLst>
              <a:ext uri="{FF2B5EF4-FFF2-40B4-BE49-F238E27FC236}">
                <a16:creationId xmlns:a16="http://schemas.microsoft.com/office/drawing/2014/main" id="{ABB99C6F-4251-8D4A-92FB-7B9E6F7FC710}"/>
              </a:ext>
            </a:extLst>
          </p:cNvPr>
          <p:cNvSpPr txBox="1">
            <a:spLocks/>
          </p:cNvSpPr>
          <p:nvPr/>
        </p:nvSpPr>
        <p:spPr>
          <a:xfrm>
            <a:off x="7069073" y="1774210"/>
            <a:ext cx="749212" cy="377691"/>
          </a:xfrm>
          <a:prstGeom prst="rect">
            <a:avLst/>
          </a:prstGeom>
          <a:solidFill>
            <a:schemeClr val="accent6">
              <a:lumMod val="40000"/>
              <a:lumOff val="6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after?</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1"/>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8067"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p:sp>
        <p:nvSpPr>
          <p:cNvPr id="136" name="Rectangle 135">
            <a:extLst>
              <a:ext uri="{FF2B5EF4-FFF2-40B4-BE49-F238E27FC236}">
                <a16:creationId xmlns:a16="http://schemas.microsoft.com/office/drawing/2014/main" id="{266162AE-AC93-2245-B03A-9CB3A866469F}"/>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p:sp>
        <p:nvSpPr>
          <p:cNvPr id="264" name="Content Placeholder 2">
            <a:extLst>
              <a:ext uri="{FF2B5EF4-FFF2-40B4-BE49-F238E27FC236}">
                <a16:creationId xmlns:a16="http://schemas.microsoft.com/office/drawing/2014/main" id="{8C906F08-3019-274E-936D-2D95A32E563D}"/>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265" name="Content Placeholder 2">
            <a:extLst>
              <a:ext uri="{FF2B5EF4-FFF2-40B4-BE49-F238E27FC236}">
                <a16:creationId xmlns:a16="http://schemas.microsoft.com/office/drawing/2014/main" id="{2531297E-A30D-C24E-8F82-8116FDA6C0F4}"/>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266" name="Rounded Rectangle 265">
            <a:extLst>
              <a:ext uri="{FF2B5EF4-FFF2-40B4-BE49-F238E27FC236}">
                <a16:creationId xmlns:a16="http://schemas.microsoft.com/office/drawing/2014/main" id="{6C8436E4-8FCA-9344-A046-A12AC6C83208}"/>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67" name="Oval 266">
            <a:extLst>
              <a:ext uri="{FF2B5EF4-FFF2-40B4-BE49-F238E27FC236}">
                <a16:creationId xmlns:a16="http://schemas.microsoft.com/office/drawing/2014/main" id="{FB71F565-4D26-4E48-88BE-671C44AB73EF}"/>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68" name="Oval 267">
            <a:extLst>
              <a:ext uri="{FF2B5EF4-FFF2-40B4-BE49-F238E27FC236}">
                <a16:creationId xmlns:a16="http://schemas.microsoft.com/office/drawing/2014/main" id="{0C6E6D62-C318-9B45-9036-510A4C719BE0}"/>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69" name="Oval 268">
            <a:extLst>
              <a:ext uri="{FF2B5EF4-FFF2-40B4-BE49-F238E27FC236}">
                <a16:creationId xmlns:a16="http://schemas.microsoft.com/office/drawing/2014/main" id="{DABC2967-AC08-2044-A9F1-A8D83EC7E6D8}"/>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0" name="Oval 269">
            <a:extLst>
              <a:ext uri="{FF2B5EF4-FFF2-40B4-BE49-F238E27FC236}">
                <a16:creationId xmlns:a16="http://schemas.microsoft.com/office/drawing/2014/main" id="{91BE0F88-95E4-1840-B614-591138A805DB}"/>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1" name="Right Arrow 270">
            <a:extLst>
              <a:ext uri="{FF2B5EF4-FFF2-40B4-BE49-F238E27FC236}">
                <a16:creationId xmlns:a16="http://schemas.microsoft.com/office/drawing/2014/main" id="{3E46784F-DAD4-3343-A89A-34837224F01A}"/>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72" name="Content Placeholder 2">
                <a:extLst>
                  <a:ext uri="{FF2B5EF4-FFF2-40B4-BE49-F238E27FC236}">
                    <a16:creationId xmlns:a16="http://schemas.microsoft.com/office/drawing/2014/main" id="{303B6919-8A41-894D-87A8-178136C06A68}"/>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72" name="Content Placeholder 2">
                <a:extLst>
                  <a:ext uri="{FF2B5EF4-FFF2-40B4-BE49-F238E27FC236}">
                    <a16:creationId xmlns:a16="http://schemas.microsoft.com/office/drawing/2014/main" id="{303B6919-8A41-894D-87A8-178136C06A68}"/>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12"/>
                <a:stretch>
                  <a:fillRect/>
                </a:stretch>
              </a:blipFill>
            </p:spPr>
            <p:txBody>
              <a:bodyPr/>
              <a:lstStyle/>
              <a:p>
                <a:r>
                  <a:rPr lang="en-US">
                    <a:noFill/>
                  </a:rPr>
                  <a:t> </a:t>
                </a:r>
              </a:p>
            </p:txBody>
          </p:sp>
        </mc:Fallback>
      </mc:AlternateContent>
      <p:sp>
        <p:nvSpPr>
          <p:cNvPr id="273" name="Rounded Rectangle 272">
            <a:extLst>
              <a:ext uri="{FF2B5EF4-FFF2-40B4-BE49-F238E27FC236}">
                <a16:creationId xmlns:a16="http://schemas.microsoft.com/office/drawing/2014/main" id="{48A84533-90CF-9542-830A-BB999781AAEF}"/>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4" name="Oval 273">
            <a:extLst>
              <a:ext uri="{FF2B5EF4-FFF2-40B4-BE49-F238E27FC236}">
                <a16:creationId xmlns:a16="http://schemas.microsoft.com/office/drawing/2014/main" id="{61D1EA61-C4B9-1141-AE63-02A8A057DF1D}"/>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5" name="Oval 274">
            <a:extLst>
              <a:ext uri="{FF2B5EF4-FFF2-40B4-BE49-F238E27FC236}">
                <a16:creationId xmlns:a16="http://schemas.microsoft.com/office/drawing/2014/main" id="{60BF5E45-AF98-0449-9EC5-B489921AE796}"/>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6" name="Oval 275">
            <a:extLst>
              <a:ext uri="{FF2B5EF4-FFF2-40B4-BE49-F238E27FC236}">
                <a16:creationId xmlns:a16="http://schemas.microsoft.com/office/drawing/2014/main" id="{B9282EC1-0555-464A-A61B-EB9949FCF272}"/>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7" name="Oval 276">
            <a:extLst>
              <a:ext uri="{FF2B5EF4-FFF2-40B4-BE49-F238E27FC236}">
                <a16:creationId xmlns:a16="http://schemas.microsoft.com/office/drawing/2014/main" id="{CF08DE11-699C-664B-853C-95CD30A2E907}"/>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78" name="Right Arrow 277">
            <a:extLst>
              <a:ext uri="{FF2B5EF4-FFF2-40B4-BE49-F238E27FC236}">
                <a16:creationId xmlns:a16="http://schemas.microsoft.com/office/drawing/2014/main" id="{CAB02449-62C2-C04C-A816-9D3DB7D56E23}"/>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79" name="Content Placeholder 2">
                <a:extLst>
                  <a:ext uri="{FF2B5EF4-FFF2-40B4-BE49-F238E27FC236}">
                    <a16:creationId xmlns:a16="http://schemas.microsoft.com/office/drawing/2014/main" id="{08F8CA84-7AC6-AC46-B8B3-BC7FA7CA6843}"/>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79" name="Content Placeholder 2">
                <a:extLst>
                  <a:ext uri="{FF2B5EF4-FFF2-40B4-BE49-F238E27FC236}">
                    <a16:creationId xmlns:a16="http://schemas.microsoft.com/office/drawing/2014/main" id="{08F8CA84-7AC6-AC46-B8B3-BC7FA7CA6843}"/>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13"/>
                <a:stretch>
                  <a:fillRect/>
                </a:stretch>
              </a:blipFill>
            </p:spPr>
            <p:txBody>
              <a:bodyPr/>
              <a:lstStyle/>
              <a:p>
                <a:r>
                  <a:rPr lang="en-US">
                    <a:noFill/>
                  </a:rPr>
                  <a:t> </a:t>
                </a:r>
              </a:p>
            </p:txBody>
          </p:sp>
        </mc:Fallback>
      </mc:AlternateContent>
      <p:sp>
        <p:nvSpPr>
          <p:cNvPr id="280" name="Rounded Rectangle 279">
            <a:extLst>
              <a:ext uri="{FF2B5EF4-FFF2-40B4-BE49-F238E27FC236}">
                <a16:creationId xmlns:a16="http://schemas.microsoft.com/office/drawing/2014/main" id="{7ED13E0A-BD52-684F-8B86-5F0FD2752FF8}"/>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1" name="Oval 280">
            <a:extLst>
              <a:ext uri="{FF2B5EF4-FFF2-40B4-BE49-F238E27FC236}">
                <a16:creationId xmlns:a16="http://schemas.microsoft.com/office/drawing/2014/main" id="{F16ED060-2AF2-554F-A2EA-5BD5A75F38E6}"/>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2" name="Oval 281">
            <a:extLst>
              <a:ext uri="{FF2B5EF4-FFF2-40B4-BE49-F238E27FC236}">
                <a16:creationId xmlns:a16="http://schemas.microsoft.com/office/drawing/2014/main" id="{3DADBE44-F2C3-5248-81F6-7F06B6A7B3AF}"/>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3" name="Oval 282">
            <a:extLst>
              <a:ext uri="{FF2B5EF4-FFF2-40B4-BE49-F238E27FC236}">
                <a16:creationId xmlns:a16="http://schemas.microsoft.com/office/drawing/2014/main" id="{6E9063AF-87E3-594E-B2A7-E0EA6F1B7473}"/>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4" name="Oval 283">
            <a:extLst>
              <a:ext uri="{FF2B5EF4-FFF2-40B4-BE49-F238E27FC236}">
                <a16:creationId xmlns:a16="http://schemas.microsoft.com/office/drawing/2014/main" id="{A3662BA6-987E-1A45-B228-9AB4EE359077}"/>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85" name="Right Arrow 284">
            <a:extLst>
              <a:ext uri="{FF2B5EF4-FFF2-40B4-BE49-F238E27FC236}">
                <a16:creationId xmlns:a16="http://schemas.microsoft.com/office/drawing/2014/main" id="{12DD2CE7-E9C4-9C4F-8B6F-EAD82F126AC7}"/>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86" name="Content Placeholder 2">
                <a:extLst>
                  <a:ext uri="{FF2B5EF4-FFF2-40B4-BE49-F238E27FC236}">
                    <a16:creationId xmlns:a16="http://schemas.microsoft.com/office/drawing/2014/main" id="{71B71B10-2055-5D4A-BEC8-9FE52A4D31F4}"/>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86" name="Content Placeholder 2">
                <a:extLst>
                  <a:ext uri="{FF2B5EF4-FFF2-40B4-BE49-F238E27FC236}">
                    <a16:creationId xmlns:a16="http://schemas.microsoft.com/office/drawing/2014/main" id="{71B71B10-2055-5D4A-BEC8-9FE52A4D31F4}"/>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13"/>
                <a:stretch>
                  <a:fillRect/>
                </a:stretch>
              </a:blipFill>
            </p:spPr>
            <p:txBody>
              <a:bodyPr/>
              <a:lstStyle/>
              <a:p>
                <a:r>
                  <a:rPr lang="en-US">
                    <a:noFill/>
                  </a:rPr>
                  <a:t> </a:t>
                </a:r>
              </a:p>
            </p:txBody>
          </p:sp>
        </mc:Fallback>
      </mc:AlternateContent>
      <p:sp>
        <p:nvSpPr>
          <p:cNvPr id="287" name="Right Arrow 286">
            <a:extLst>
              <a:ext uri="{FF2B5EF4-FFF2-40B4-BE49-F238E27FC236}">
                <a16:creationId xmlns:a16="http://schemas.microsoft.com/office/drawing/2014/main" id="{92E0184F-FD39-C34D-ACD9-1B01FEBD997B}"/>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88" name="Content Placeholder 2">
                <a:extLst>
                  <a:ext uri="{FF2B5EF4-FFF2-40B4-BE49-F238E27FC236}">
                    <a16:creationId xmlns:a16="http://schemas.microsoft.com/office/drawing/2014/main" id="{CB798494-ADC3-9D4F-9C7C-A1C99BD02AC4}"/>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88" name="Content Placeholder 2">
                <a:extLst>
                  <a:ext uri="{FF2B5EF4-FFF2-40B4-BE49-F238E27FC236}">
                    <a16:creationId xmlns:a16="http://schemas.microsoft.com/office/drawing/2014/main" id="{CB798494-ADC3-9D4F-9C7C-A1C99BD02AC4}"/>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14"/>
                <a:stretch>
                  <a:fillRect/>
                </a:stretch>
              </a:blipFill>
            </p:spPr>
            <p:txBody>
              <a:bodyPr/>
              <a:lstStyle/>
              <a:p>
                <a:r>
                  <a:rPr lang="en-US">
                    <a:noFill/>
                  </a:rPr>
                  <a:t> </a:t>
                </a:r>
              </a:p>
            </p:txBody>
          </p:sp>
        </mc:Fallback>
      </mc:AlternateContent>
      <p:sp>
        <p:nvSpPr>
          <p:cNvPr id="289" name="Content Placeholder 2">
            <a:extLst>
              <a:ext uri="{FF2B5EF4-FFF2-40B4-BE49-F238E27FC236}">
                <a16:creationId xmlns:a16="http://schemas.microsoft.com/office/drawing/2014/main" id="{AC915001-8779-EC4A-B6F5-AE22315609BE}"/>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290" name="Content Placeholder 2">
            <a:extLst>
              <a:ext uri="{FF2B5EF4-FFF2-40B4-BE49-F238E27FC236}">
                <a16:creationId xmlns:a16="http://schemas.microsoft.com/office/drawing/2014/main" id="{D48D51D0-43AD-DD4F-9D03-24F2F27B6C12}"/>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291" name="Content Placeholder 2">
            <a:extLst>
              <a:ext uri="{FF2B5EF4-FFF2-40B4-BE49-F238E27FC236}">
                <a16:creationId xmlns:a16="http://schemas.microsoft.com/office/drawing/2014/main" id="{D7B74507-D222-D44B-9435-55ECB8F1C417}"/>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292" name="Content Placeholder 2">
            <a:extLst>
              <a:ext uri="{FF2B5EF4-FFF2-40B4-BE49-F238E27FC236}">
                <a16:creationId xmlns:a16="http://schemas.microsoft.com/office/drawing/2014/main" id="{04EC2B29-CD8D-944B-B8D3-8FDD0AA4D8D7}"/>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293" name="Rounded Rectangle 292">
            <a:extLst>
              <a:ext uri="{FF2B5EF4-FFF2-40B4-BE49-F238E27FC236}">
                <a16:creationId xmlns:a16="http://schemas.microsoft.com/office/drawing/2014/main" id="{6E0212E9-9AC9-5F4C-A0D5-722A78164D35}"/>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4" name="Oval 293">
            <a:extLst>
              <a:ext uri="{FF2B5EF4-FFF2-40B4-BE49-F238E27FC236}">
                <a16:creationId xmlns:a16="http://schemas.microsoft.com/office/drawing/2014/main" id="{A646A66F-901A-6A46-9C13-4311CAE6E93F}"/>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5" name="Oval 294">
            <a:extLst>
              <a:ext uri="{FF2B5EF4-FFF2-40B4-BE49-F238E27FC236}">
                <a16:creationId xmlns:a16="http://schemas.microsoft.com/office/drawing/2014/main" id="{1923A487-4F3E-2A4B-9A9B-93696C60916A}"/>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6" name="Oval 295">
            <a:extLst>
              <a:ext uri="{FF2B5EF4-FFF2-40B4-BE49-F238E27FC236}">
                <a16:creationId xmlns:a16="http://schemas.microsoft.com/office/drawing/2014/main" id="{90976CC0-CD1B-634C-A1B7-9253728C290C}"/>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97" name="Oval 296">
            <a:extLst>
              <a:ext uri="{FF2B5EF4-FFF2-40B4-BE49-F238E27FC236}">
                <a16:creationId xmlns:a16="http://schemas.microsoft.com/office/drawing/2014/main" id="{EDC8AA5F-4596-C54C-84AB-7ACC93A36DA9}"/>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98" name="Content Placeholder 2">
                <a:extLst>
                  <a:ext uri="{FF2B5EF4-FFF2-40B4-BE49-F238E27FC236}">
                    <a16:creationId xmlns:a16="http://schemas.microsoft.com/office/drawing/2014/main" id="{B74FA629-0741-4448-9B5E-5CA71DD73E84}"/>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m:rPr>
                        <m:sty m:val="p"/>
                      </m:rPr>
                      <a:rPr lang="en-US" sz="1800" smtClean="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298" name="Content Placeholder 2">
                <a:extLst>
                  <a:ext uri="{FF2B5EF4-FFF2-40B4-BE49-F238E27FC236}">
                    <a16:creationId xmlns:a16="http://schemas.microsoft.com/office/drawing/2014/main" id="{B74FA629-0741-4448-9B5E-5CA71DD73E84}"/>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5"/>
                <a:stretch>
                  <a:fillRect l="-1268" t="-10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C38993D-A7BD-F88E-7E1D-208EE3D0D2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FD0123F-3208-D9DC-4676-FEA4C4BFEF36}"/>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68F9FBCB-F65A-E7E7-8E51-6DFB39932DD9}"/>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
        <p:nvSpPr>
          <p:cNvPr id="6" name="Rectangle 5">
            <a:extLst>
              <a:ext uri="{FF2B5EF4-FFF2-40B4-BE49-F238E27FC236}">
                <a16:creationId xmlns:a16="http://schemas.microsoft.com/office/drawing/2014/main" id="{65E3E0C0-862C-AB11-5E09-6DA778F5FBF4}"/>
              </a:ext>
            </a:extLst>
          </p:cNvPr>
          <p:cNvSpPr/>
          <p:nvPr/>
        </p:nvSpPr>
        <p:spPr>
          <a:xfrm>
            <a:off x="6524407" y="235244"/>
            <a:ext cx="2352893" cy="843897"/>
          </a:xfrm>
          <a:prstGeom prst="rect">
            <a:avLst/>
          </a:prstGeom>
          <a:solidFill>
            <a:srgbClr val="FFF2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6471C2-1CA7-3FFD-120C-7E51B84A8F07}"/>
                  </a:ext>
                </a:extLst>
              </p:cNvPr>
              <p:cNvSpPr txBox="1"/>
              <p:nvPr/>
            </p:nvSpPr>
            <p:spPr>
              <a:xfrm>
                <a:off x="6577323" y="391057"/>
                <a:ext cx="1747914" cy="392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𝑖</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𝑖</m:t>
                              </m:r>
                            </m:sup>
                          </m:sSup>
                        </m:e>
                      </m:d>
                      <m:r>
                        <a:rPr lang="en-US" sz="1050">
                          <a:latin typeface="Cambria Math" panose="02040503050406030204" pitchFamily="18" charset="0"/>
                        </a:rPr>
                        <m:t>=−</m:t>
                      </m:r>
                      <m:nary>
                        <m:naryPr>
                          <m:chr m:val="∑"/>
                          <m:supHide m:val="on"/>
                          <m:ctrlPr>
                            <a:rPr lang="en-US" sz="1050" i="1">
                              <a:latin typeface="Cambria Math" panose="02040503050406030204" pitchFamily="18" charset="0"/>
                            </a:rPr>
                          </m:ctrlPr>
                        </m:naryPr>
                        <m:sub>
                          <m:r>
                            <m:rPr>
                              <m:brk m:alnAt="23"/>
                            </m:rPr>
                            <a:rPr lang="en-US" sz="1050">
                              <a:latin typeface="Cambria Math" panose="02040503050406030204" pitchFamily="18" charset="0"/>
                            </a:rPr>
                            <m:t>𝑤</m:t>
                          </m:r>
                          <m:r>
                            <a:rPr lang="en-US" sz="1050">
                              <a:latin typeface="Cambria Math" panose="02040503050406030204" pitchFamily="18" charset="0"/>
                            </a:rPr>
                            <m:t>∈</m:t>
                          </m:r>
                          <m:r>
                            <a:rPr lang="en-US" sz="1050">
                              <a:latin typeface="Cambria Math" panose="02040503050406030204" pitchFamily="18" charset="0"/>
                            </a:rPr>
                            <m:t>𝑉</m:t>
                          </m:r>
                        </m:sub>
                        <m:sup/>
                        <m:e>
                          <m:sSubSup>
                            <m:sSubSupPr>
                              <m:ctrlPr>
                                <a:rPr lang="en-US" sz="1050" i="1">
                                  <a:latin typeface="Cambria Math" panose="02040503050406030204" pitchFamily="18" charset="0"/>
                                </a:rPr>
                              </m:ctrlPr>
                            </m:sSubSupPr>
                            <m:e>
                              <m:r>
                                <a:rPr lang="en-US" sz="1050">
                                  <a:latin typeface="Cambria Math" panose="02040503050406030204" pitchFamily="18" charset="0"/>
                                </a:rPr>
                                <m:t>𝑦</m:t>
                              </m:r>
                            </m:e>
                            <m:sub>
                              <m:r>
                                <a:rPr lang="en-US" sz="1050">
                                  <a:latin typeface="Cambria Math" panose="02040503050406030204" pitchFamily="18" charset="0"/>
                                </a:rPr>
                                <m:t>𝑤</m:t>
                              </m:r>
                            </m:sub>
                            <m:sup>
                              <m:r>
                                <a:rPr lang="en-US" sz="1050">
                                  <a:latin typeface="Cambria Math" panose="02040503050406030204" pitchFamily="18" charset="0"/>
                                </a:rPr>
                                <m:t>𝑖</m:t>
                              </m:r>
                            </m:sup>
                          </m:sSubSup>
                          <m:r>
                            <m:rPr>
                              <m:nor/>
                            </m:rPr>
                            <a:rPr lang="en-US" sz="1050">
                              <a:latin typeface="Cambria Math" panose="02040503050406030204" pitchFamily="18" charset="0"/>
                            </a:rPr>
                            <m:t>log</m:t>
                          </m:r>
                          <m:r>
                            <a:rPr lang="en-US" sz="1050">
                              <a:latin typeface="Cambria Math" panose="02040503050406030204" pitchFamily="18" charset="0"/>
                            </a:rPr>
                            <m:t>(</m:t>
                          </m:r>
                          <m:sSubSup>
                            <m:sSubSupPr>
                              <m:ctrlPr>
                                <a:rPr lang="en-US" sz="1050" i="1">
                                  <a:latin typeface="Cambria Math" panose="02040503050406030204" pitchFamily="18" charset="0"/>
                                </a:rPr>
                              </m:ctrlPr>
                            </m:sSub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b>
                              <m:r>
                                <a:rPr lang="en-US" sz="1050">
                                  <a:latin typeface="Cambria Math" panose="02040503050406030204" pitchFamily="18" charset="0"/>
                                </a:rPr>
                                <m:t>𝑤</m:t>
                              </m:r>
                            </m:sub>
                            <m:sup>
                              <m:r>
                                <a:rPr lang="en-US" sz="1050">
                                  <a:latin typeface="Cambria Math" panose="02040503050406030204" pitchFamily="18" charset="0"/>
                                </a:rPr>
                                <m:t>𝑖</m:t>
                              </m:r>
                            </m:sup>
                          </m:sSubSup>
                          <m:r>
                            <a:rPr lang="en-US" sz="1050">
                              <a:latin typeface="Cambria Math" panose="02040503050406030204" pitchFamily="18" charset="0"/>
                            </a:rPr>
                            <m:t>)</m:t>
                          </m:r>
                        </m:e>
                      </m:nary>
                    </m:oMath>
                  </m:oMathPara>
                </a14:m>
                <a:endParaRPr lang="en-US" sz="105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206471C2-1CA7-3FFD-120C-7E51B84A8F07}"/>
                  </a:ext>
                </a:extLst>
              </p:cNvPr>
              <p:cNvSpPr txBox="1">
                <a:spLocks noRot="1" noChangeAspect="1" noMove="1" noResize="1" noEditPoints="1" noAdjustHandles="1" noChangeArrowheads="1" noChangeShapeType="1" noTextEdit="1"/>
              </p:cNvSpPr>
              <p:nvPr/>
            </p:nvSpPr>
            <p:spPr>
              <a:xfrm>
                <a:off x="6577323" y="391057"/>
                <a:ext cx="1747914" cy="392159"/>
              </a:xfrm>
              <a:prstGeom prst="rect">
                <a:avLst/>
              </a:prstGeom>
              <a:blipFill>
                <a:blip r:embed="rId16"/>
                <a:stretch>
                  <a:fillRect l="-719" t="-153125" r="-2158" b="-212500"/>
                </a:stretch>
              </a:blipFill>
            </p:spPr>
            <p:txBody>
              <a:bodyPr/>
              <a:lstStyle/>
              <a:p>
                <a:r>
                  <a:rPr lang="en-US">
                    <a:noFill/>
                  </a:rPr>
                  <a:t> </a:t>
                </a:r>
              </a:p>
            </p:txBody>
          </p:sp>
        </mc:Fallback>
      </mc:AlternateContent>
    </p:spTree>
    <p:extLst>
      <p:ext uri="{BB962C8B-B14F-4D97-AF65-F5344CB8AC3E}">
        <p14:creationId xmlns:p14="http://schemas.microsoft.com/office/powerpoint/2010/main" val="11995691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EC7B-0B11-4DBC-5385-2540808C5FDF}"/>
              </a:ext>
            </a:extLst>
          </p:cNvPr>
          <p:cNvSpPr>
            <a:spLocks noGrp="1"/>
          </p:cNvSpPr>
          <p:nvPr>
            <p:ph type="title"/>
          </p:nvPr>
        </p:nvSpPr>
        <p:spPr/>
        <p:txBody>
          <a:bodyPr>
            <a:normAutofit fontScale="90000"/>
          </a:bodyPr>
          <a:lstStyle/>
          <a:p>
            <a:r>
              <a:rPr lang="en-US" dirty="0"/>
              <a:t>What Changed from N-Gram LMs to Neural LMs? </a:t>
            </a:r>
          </a:p>
        </p:txBody>
      </p:sp>
      <p:sp>
        <p:nvSpPr>
          <p:cNvPr id="3" name="Content Placeholder 2">
            <a:extLst>
              <a:ext uri="{FF2B5EF4-FFF2-40B4-BE49-F238E27FC236}">
                <a16:creationId xmlns:a16="http://schemas.microsoft.com/office/drawing/2014/main" id="{DE9FF86C-826A-3C1A-BE54-1AFCEE635AD9}"/>
              </a:ext>
            </a:extLst>
          </p:cNvPr>
          <p:cNvSpPr>
            <a:spLocks noGrp="1"/>
          </p:cNvSpPr>
          <p:nvPr>
            <p:ph type="body" sz="quarter" idx="16"/>
          </p:nvPr>
        </p:nvSpPr>
        <p:spPr/>
        <p:txBody>
          <a:bodyPr/>
          <a:lstStyle/>
          <a:p>
            <a:r>
              <a:rPr lang="en-US" dirty="0"/>
              <a:t>What is the source of Neural LM’s </a:t>
            </a:r>
            <a:r>
              <a:rPr lang="en-US" dirty="0">
                <a:solidFill>
                  <a:srgbClr val="C00000"/>
                </a:solidFill>
              </a:rPr>
              <a:t>strength</a:t>
            </a:r>
            <a:r>
              <a:rPr lang="en-US" dirty="0"/>
              <a:t>? </a:t>
            </a:r>
          </a:p>
          <a:p>
            <a:r>
              <a:rPr lang="en-US" dirty="0"/>
              <a:t>Why </a:t>
            </a:r>
            <a:r>
              <a:rPr lang="en-US" dirty="0">
                <a:solidFill>
                  <a:srgbClr val="C00000"/>
                </a:solidFill>
              </a:rPr>
              <a:t>sparsity </a:t>
            </a:r>
            <a:r>
              <a:rPr lang="en-US" dirty="0"/>
              <a:t>is less of an issue for Neural LMs? </a:t>
            </a:r>
          </a:p>
          <a:p>
            <a:endParaRPr lang="en-US" dirty="0"/>
          </a:p>
          <a:p>
            <a:r>
              <a:rPr lang="en-US" b="1" dirty="0"/>
              <a:t>Answer:</a:t>
            </a:r>
            <a:r>
              <a:rPr lang="en-US" dirty="0"/>
              <a:t> In n-grams, we treat all prefixes independently of each other! (even those that are semantically similar) </a:t>
            </a:r>
          </a:p>
          <a:p>
            <a:endParaRPr lang="en-US" dirty="0"/>
          </a:p>
          <a:p>
            <a:endParaRPr lang="en-US" dirty="0"/>
          </a:p>
        </p:txBody>
      </p:sp>
      <p:sp>
        <p:nvSpPr>
          <p:cNvPr id="5" name="TextBox 4">
            <a:extLst>
              <a:ext uri="{FF2B5EF4-FFF2-40B4-BE49-F238E27FC236}">
                <a16:creationId xmlns:a16="http://schemas.microsoft.com/office/drawing/2014/main" id="{C5C0E19C-F65F-07AB-C8D8-131F3EA459FA}"/>
              </a:ext>
            </a:extLst>
          </p:cNvPr>
          <p:cNvSpPr txBox="1"/>
          <p:nvPr/>
        </p:nvSpPr>
        <p:spPr>
          <a:xfrm>
            <a:off x="361381" y="2988531"/>
            <a:ext cx="4514706" cy="1815882"/>
          </a:xfrm>
          <a:prstGeom prst="rect">
            <a:avLst/>
          </a:prstGeom>
          <a:solidFill>
            <a:schemeClr val="accent6">
              <a:lumMod val="20000"/>
              <a:lumOff val="80000"/>
            </a:schemeClr>
          </a:solidFill>
        </p:spPr>
        <p:txBody>
          <a:bodyPr wrap="square">
            <a:spAutoFit/>
          </a:bodyPr>
          <a:lstStyle/>
          <a:p>
            <a:r>
              <a:rPr lang="en-US" sz="1600" dirty="0">
                <a:latin typeface="Consolas" panose="020B0609020204030204" pitchFamily="49" charset="0"/>
                <a:cs typeface="Consolas" panose="020B0609020204030204" pitchFamily="49" charset="0"/>
              </a:rPr>
              <a:t>students opened their ___ </a:t>
            </a:r>
          </a:p>
          <a:p>
            <a:r>
              <a:rPr lang="en-US" sz="1600" dirty="0">
                <a:latin typeface="Consolas" panose="020B0609020204030204" pitchFamily="49" charset="0"/>
                <a:cs typeface="Consolas" panose="020B0609020204030204" pitchFamily="49" charset="0"/>
              </a:rPr>
              <a:t>pupils opened their ___ </a:t>
            </a:r>
          </a:p>
          <a:p>
            <a:r>
              <a:rPr lang="en-US" sz="1600" dirty="0">
                <a:latin typeface="Consolas" panose="020B0609020204030204" pitchFamily="49" charset="0"/>
                <a:cs typeface="Consolas" panose="020B0609020204030204" pitchFamily="49" charset="0"/>
              </a:rPr>
              <a:t>scholars opened their ___ </a:t>
            </a:r>
          </a:p>
          <a:p>
            <a:r>
              <a:rPr lang="en-US" sz="1600" dirty="0">
                <a:latin typeface="Consolas" panose="020B0609020204030204" pitchFamily="49" charset="0"/>
                <a:cs typeface="Consolas" panose="020B0609020204030204" pitchFamily="49" charset="0"/>
              </a:rPr>
              <a:t>undergraduates opened their ___ </a:t>
            </a:r>
          </a:p>
          <a:p>
            <a:r>
              <a:rPr lang="en-US" sz="1600" dirty="0">
                <a:latin typeface="Consolas" panose="020B0609020204030204" pitchFamily="49" charset="0"/>
                <a:cs typeface="Consolas" panose="020B0609020204030204" pitchFamily="49" charset="0"/>
              </a:rPr>
              <a:t>students turned the pages of their ___ students attentively perused their ___ </a:t>
            </a:r>
          </a:p>
          <a:p>
            <a:r>
              <a:rPr lang="en-US" sz="1600" dirty="0">
                <a:latin typeface="Consolas" panose="020B0609020204030204" pitchFamily="49" charset="0"/>
                <a:cs typeface="Consolas" panose="020B0609020204030204" pitchFamily="49" charset="0"/>
              </a:rPr>
              <a:t>...</a:t>
            </a:r>
          </a:p>
        </p:txBody>
      </p:sp>
      <p:sp>
        <p:nvSpPr>
          <p:cNvPr id="8" name="TextBox 7">
            <a:extLst>
              <a:ext uri="{FF2B5EF4-FFF2-40B4-BE49-F238E27FC236}">
                <a16:creationId xmlns:a16="http://schemas.microsoft.com/office/drawing/2014/main" id="{37B38513-9940-C156-5D57-FD1A7324919A}"/>
              </a:ext>
            </a:extLst>
          </p:cNvPr>
          <p:cNvSpPr txBox="1"/>
          <p:nvPr/>
        </p:nvSpPr>
        <p:spPr>
          <a:xfrm>
            <a:off x="5231990" y="3034108"/>
            <a:ext cx="3348040" cy="1724727"/>
          </a:xfrm>
          <a:prstGeom prst="wedgeRoundRectCallout">
            <a:avLst>
              <a:gd name="adj1" fmla="val -59181"/>
              <a:gd name="adj2" fmla="val -22420"/>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Neural LMs are able to </a:t>
            </a:r>
            <a:r>
              <a:rPr lang="en-US" sz="2000" dirty="0">
                <a:solidFill>
                  <a:srgbClr val="C00000"/>
                </a:solidFill>
                <a:latin typeface="Corbel" panose="020B0503020204020204" pitchFamily="34" charset="0"/>
                <a:cs typeface="Arial"/>
              </a:rPr>
              <a:t>share information across these semantically-similar prefixes </a:t>
            </a:r>
            <a:r>
              <a:rPr lang="en-US" sz="2000" dirty="0">
                <a:latin typeface="Corbel" panose="020B0503020204020204" pitchFamily="34" charset="0"/>
                <a:cs typeface="Arial"/>
              </a:rPr>
              <a:t>and overcome the sparsity issue. </a:t>
            </a:r>
          </a:p>
        </p:txBody>
      </p:sp>
    </p:spTree>
    <p:extLst>
      <p:ext uri="{BB962C8B-B14F-4D97-AF65-F5344CB8AC3E}">
        <p14:creationId xmlns:p14="http://schemas.microsoft.com/office/powerpoint/2010/main" val="9670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57567A9F-9A5A-4A43-9695-F85CD7F0400F}"/>
              </a:ext>
            </a:extLst>
          </p:cNvPr>
          <p:cNvSpPr/>
          <p:nvPr/>
        </p:nvSpPr>
        <p:spPr>
          <a:xfrm>
            <a:off x="6970106" y="1360308"/>
            <a:ext cx="887297" cy="1198963"/>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81" name="Content Placeholder 2">
            <a:extLst>
              <a:ext uri="{FF2B5EF4-FFF2-40B4-BE49-F238E27FC236}">
                <a16:creationId xmlns:a16="http://schemas.microsoft.com/office/drawing/2014/main" id="{0699B2A3-3B8E-414D-A3AF-577E06CECE10}"/>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50" name="Content Placeholder 2">
            <a:extLst>
              <a:ext uri="{FF2B5EF4-FFF2-40B4-BE49-F238E27FC236}">
                <a16:creationId xmlns:a16="http://schemas.microsoft.com/office/drawing/2014/main" id="{98A0229A-0E65-994A-A48A-9E766E214C56}"/>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0" name="Rounded Rectangle 69">
            <a:extLst>
              <a:ext uri="{FF2B5EF4-FFF2-40B4-BE49-F238E27FC236}">
                <a16:creationId xmlns:a16="http://schemas.microsoft.com/office/drawing/2014/main" id="{DE101D8D-392D-CE48-A76F-F593C13CFB77}"/>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1" name="Oval 70">
            <a:extLst>
              <a:ext uri="{FF2B5EF4-FFF2-40B4-BE49-F238E27FC236}">
                <a16:creationId xmlns:a16="http://schemas.microsoft.com/office/drawing/2014/main" id="{AF057BF2-9D6B-E249-8FBC-3B1D5B8A5CA3}"/>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2" name="Oval 71">
            <a:extLst>
              <a:ext uri="{FF2B5EF4-FFF2-40B4-BE49-F238E27FC236}">
                <a16:creationId xmlns:a16="http://schemas.microsoft.com/office/drawing/2014/main" id="{730C91DC-46B3-DD42-BA91-16A98A899679}"/>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4" name="Oval 73">
            <a:extLst>
              <a:ext uri="{FF2B5EF4-FFF2-40B4-BE49-F238E27FC236}">
                <a16:creationId xmlns:a16="http://schemas.microsoft.com/office/drawing/2014/main" id="{1A38F944-FD9F-1C42-9EF7-BA5E3DB86EBA}"/>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5" name="Oval 74">
            <a:extLst>
              <a:ext uri="{FF2B5EF4-FFF2-40B4-BE49-F238E27FC236}">
                <a16:creationId xmlns:a16="http://schemas.microsoft.com/office/drawing/2014/main" id="{91549E43-B913-244E-90FF-EB6ADE692919}"/>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5" name="Right Arrow 94">
            <a:extLst>
              <a:ext uri="{FF2B5EF4-FFF2-40B4-BE49-F238E27FC236}">
                <a16:creationId xmlns:a16="http://schemas.microsoft.com/office/drawing/2014/main" id="{B62B8F78-5C39-C145-B3C5-F9490727FE2B}"/>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6" name="Content Placeholder 2">
                <a:extLst>
                  <a:ext uri="{FF2B5EF4-FFF2-40B4-BE49-F238E27FC236}">
                    <a16:creationId xmlns:a16="http://schemas.microsoft.com/office/drawing/2014/main" id="{20A6FC83-57DF-014A-87E0-1B5614DFB884}"/>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96" name="Content Placeholder 2">
                <a:extLst>
                  <a:ext uri="{FF2B5EF4-FFF2-40B4-BE49-F238E27FC236}">
                    <a16:creationId xmlns:a16="http://schemas.microsoft.com/office/drawing/2014/main" id="{20A6FC83-57DF-014A-87E0-1B5614DFB884}"/>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99" name="Rounded Rectangle 98">
            <a:extLst>
              <a:ext uri="{FF2B5EF4-FFF2-40B4-BE49-F238E27FC236}">
                <a16:creationId xmlns:a16="http://schemas.microsoft.com/office/drawing/2014/main" id="{B0204399-681E-6C49-9E5C-CC0F2EBC7595}"/>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0" name="Oval 99">
            <a:extLst>
              <a:ext uri="{FF2B5EF4-FFF2-40B4-BE49-F238E27FC236}">
                <a16:creationId xmlns:a16="http://schemas.microsoft.com/office/drawing/2014/main" id="{C88A8753-B2AE-C347-8881-9E9BFB6849E7}"/>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1" name="Oval 100">
            <a:extLst>
              <a:ext uri="{FF2B5EF4-FFF2-40B4-BE49-F238E27FC236}">
                <a16:creationId xmlns:a16="http://schemas.microsoft.com/office/drawing/2014/main" id="{289A04BF-85E0-834E-BAB6-DBB4550B3940}"/>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2" name="Oval 101">
            <a:extLst>
              <a:ext uri="{FF2B5EF4-FFF2-40B4-BE49-F238E27FC236}">
                <a16:creationId xmlns:a16="http://schemas.microsoft.com/office/drawing/2014/main" id="{631EE394-6E66-9F4F-AB28-9A96FE7CAF8B}"/>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3" name="Oval 102">
            <a:extLst>
              <a:ext uri="{FF2B5EF4-FFF2-40B4-BE49-F238E27FC236}">
                <a16:creationId xmlns:a16="http://schemas.microsoft.com/office/drawing/2014/main" id="{6C486C2D-68DA-A54D-A5C4-4B5B0B3B8B73}"/>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7" name="Right Arrow 116">
            <a:extLst>
              <a:ext uri="{FF2B5EF4-FFF2-40B4-BE49-F238E27FC236}">
                <a16:creationId xmlns:a16="http://schemas.microsoft.com/office/drawing/2014/main" id="{9CF46DE8-0686-8347-99CE-36822CB5A4C5}"/>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73EEE44B-3585-894E-B4F8-4CE38DFFE62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73EEE44B-3585-894E-B4F8-4CE38DFFE62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143" name="Rounded Rectangle 142">
            <a:extLst>
              <a:ext uri="{FF2B5EF4-FFF2-40B4-BE49-F238E27FC236}">
                <a16:creationId xmlns:a16="http://schemas.microsoft.com/office/drawing/2014/main" id="{B7508439-8FAA-E04E-BA0F-01A24E2DBBD8}"/>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4" name="Oval 143">
            <a:extLst>
              <a:ext uri="{FF2B5EF4-FFF2-40B4-BE49-F238E27FC236}">
                <a16:creationId xmlns:a16="http://schemas.microsoft.com/office/drawing/2014/main" id="{FBD654FA-5BA2-8D45-9F65-B0BC4FE0FB02}"/>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5" name="Oval 144">
            <a:extLst>
              <a:ext uri="{FF2B5EF4-FFF2-40B4-BE49-F238E27FC236}">
                <a16:creationId xmlns:a16="http://schemas.microsoft.com/office/drawing/2014/main" id="{0B24ED8E-F118-FC4E-B1C7-672F6CA030F7}"/>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6" name="Oval 145">
            <a:extLst>
              <a:ext uri="{FF2B5EF4-FFF2-40B4-BE49-F238E27FC236}">
                <a16:creationId xmlns:a16="http://schemas.microsoft.com/office/drawing/2014/main" id="{D6F63CC7-15CD-D349-8859-66124BD874ED}"/>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7" name="Oval 146">
            <a:extLst>
              <a:ext uri="{FF2B5EF4-FFF2-40B4-BE49-F238E27FC236}">
                <a16:creationId xmlns:a16="http://schemas.microsoft.com/office/drawing/2014/main" id="{C556F6AF-5963-504F-989A-FB40DB623E05}"/>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1" name="Right Arrow 160">
            <a:extLst>
              <a:ext uri="{FF2B5EF4-FFF2-40B4-BE49-F238E27FC236}">
                <a16:creationId xmlns:a16="http://schemas.microsoft.com/office/drawing/2014/main" id="{92042E64-F626-D042-ACC7-AC101D5D4346}"/>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2" name="Content Placeholder 2">
                <a:extLst>
                  <a:ext uri="{FF2B5EF4-FFF2-40B4-BE49-F238E27FC236}">
                    <a16:creationId xmlns:a16="http://schemas.microsoft.com/office/drawing/2014/main" id="{4CA7D8E9-F94A-3648-80B9-DCC422F2403B}"/>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62" name="Content Placeholder 2">
                <a:extLst>
                  <a:ext uri="{FF2B5EF4-FFF2-40B4-BE49-F238E27FC236}">
                    <a16:creationId xmlns:a16="http://schemas.microsoft.com/office/drawing/2014/main" id="{4CA7D8E9-F94A-3648-80B9-DCC422F2403B}"/>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3" name="Right Arrow 182">
            <a:extLst>
              <a:ext uri="{FF2B5EF4-FFF2-40B4-BE49-F238E27FC236}">
                <a16:creationId xmlns:a16="http://schemas.microsoft.com/office/drawing/2014/main" id="{6A153770-56BC-7549-92C1-9994774C09A8}"/>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84" name="Content Placeholder 2">
                <a:extLst>
                  <a:ext uri="{FF2B5EF4-FFF2-40B4-BE49-F238E27FC236}">
                    <a16:creationId xmlns:a16="http://schemas.microsoft.com/office/drawing/2014/main" id="{C3D61AC1-C1EE-0943-AB5B-90F7ED94F749}"/>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84" name="Content Placeholder 2">
                <a:extLst>
                  <a:ext uri="{FF2B5EF4-FFF2-40B4-BE49-F238E27FC236}">
                    <a16:creationId xmlns:a16="http://schemas.microsoft.com/office/drawing/2014/main" id="{C3D61AC1-C1EE-0943-AB5B-90F7ED94F749}"/>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9"/>
                <a:stretch>
                  <a:fillRect/>
                </a:stretch>
              </a:blipFill>
            </p:spPr>
            <p:txBody>
              <a:bodyPr/>
              <a:lstStyle/>
              <a:p>
                <a:r>
                  <a:rPr lang="en-US">
                    <a:noFill/>
                  </a:rPr>
                  <a:t> </a:t>
                </a:r>
              </a:p>
            </p:txBody>
          </p:sp>
        </mc:Fallback>
      </mc:AlternateContent>
      <p:sp>
        <p:nvSpPr>
          <p:cNvPr id="198" name="Right Arrow 197">
            <a:extLst>
              <a:ext uri="{FF2B5EF4-FFF2-40B4-BE49-F238E27FC236}">
                <a16:creationId xmlns:a16="http://schemas.microsoft.com/office/drawing/2014/main" id="{AD99BFF2-26F2-1741-9FED-CA0B281A12B2}"/>
              </a:ext>
            </a:extLst>
          </p:cNvPr>
          <p:cNvSpPr/>
          <p:nvPr/>
        </p:nvSpPr>
        <p:spPr>
          <a:xfrm>
            <a:off x="4612845" y="3119597"/>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9" name="Content Placeholder 2">
                <a:extLst>
                  <a:ext uri="{FF2B5EF4-FFF2-40B4-BE49-F238E27FC236}">
                    <a16:creationId xmlns:a16="http://schemas.microsoft.com/office/drawing/2014/main" id="{A521D06C-64AB-2344-9BA1-32D193F0C512}"/>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9" name="Content Placeholder 2">
                <a:extLst>
                  <a:ext uri="{FF2B5EF4-FFF2-40B4-BE49-F238E27FC236}">
                    <a16:creationId xmlns:a16="http://schemas.microsoft.com/office/drawing/2014/main" id="{A521D06C-64AB-2344-9BA1-32D193F0C512}"/>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3</m:t>
                          </m:r>
                        </m:sup>
                      </m:sSup>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1"/>
                <a:stretch>
                  <a:fillRect/>
                </a:stretch>
              </a:blipFill>
            </p:spPr>
            <p:txBody>
              <a:bodyPr/>
              <a:lstStyle/>
              <a:p>
                <a:r>
                  <a:rPr lang="en-US">
                    <a:noFill/>
                  </a:rPr>
                  <a:t> </a:t>
                </a:r>
              </a:p>
            </p:txBody>
          </p:sp>
        </mc:Fallback>
      </mc:AlternateContent>
      <p:sp>
        <p:nvSpPr>
          <p:cNvPr id="120" name="Content Placeholder 2">
            <a:extLst>
              <a:ext uri="{FF2B5EF4-FFF2-40B4-BE49-F238E27FC236}">
                <a16:creationId xmlns:a16="http://schemas.microsoft.com/office/drawing/2014/main" id="{2306E4C0-F05A-F845-8BE0-877B27D6A7C2}"/>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121" name="Content Placeholder 2">
            <a:extLst>
              <a:ext uri="{FF2B5EF4-FFF2-40B4-BE49-F238E27FC236}">
                <a16:creationId xmlns:a16="http://schemas.microsoft.com/office/drawing/2014/main" id="{10F64FC8-263A-284C-9D8D-935EEAE1673B}"/>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122" name="Content Placeholder 2">
            <a:extLst>
              <a:ext uri="{FF2B5EF4-FFF2-40B4-BE49-F238E27FC236}">
                <a16:creationId xmlns:a16="http://schemas.microsoft.com/office/drawing/2014/main" id="{032CA8D9-D28E-3E4C-9DB1-A36EB1549B7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123" name="Content Placeholder 2">
            <a:extLst>
              <a:ext uri="{FF2B5EF4-FFF2-40B4-BE49-F238E27FC236}">
                <a16:creationId xmlns:a16="http://schemas.microsoft.com/office/drawing/2014/main" id="{7713F022-7829-8C4F-9B6C-433BC351D75F}"/>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13"/>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1288"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32" name="Content Placeholder 2">
                <a:extLst>
                  <a:ext uri="{FF2B5EF4-FFF2-40B4-BE49-F238E27FC236}">
                    <a16:creationId xmlns:a16="http://schemas.microsoft.com/office/drawing/2014/main" id="{045CF04F-8C4F-1D41-B4B6-6533B0E09396}"/>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m:rPr>
                        <m:sty m:val="p"/>
                      </m:rPr>
                      <a:rPr lang="en-US" sz="180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132" name="Content Placeholder 2">
                <a:extLst>
                  <a:ext uri="{FF2B5EF4-FFF2-40B4-BE49-F238E27FC236}">
                    <a16:creationId xmlns:a16="http://schemas.microsoft.com/office/drawing/2014/main" id="{045CF04F-8C4F-1D41-B4B6-6533B0E09396}"/>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4"/>
                <a:stretch>
                  <a:fillRect l="-1268" t="-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47E9EF-07CA-1B4D-B065-7C68C77B1867}"/>
                  </a:ext>
                </a:extLst>
              </p:cNvPr>
              <p:cNvSpPr/>
              <p:nvPr/>
            </p:nvSpPr>
            <p:spPr>
              <a:xfrm>
                <a:off x="7080335" y="291669"/>
                <a:ext cx="801050" cy="766877"/>
              </a:xfrm>
              <a:prstGeom prst="rect">
                <a:avLst/>
              </a:prstGeom>
            </p:spPr>
            <p:txBody>
              <a:bodyPr wrap="square">
                <a:spAutoFit/>
              </a:bodyPr>
              <a:lstStyle/>
              <a:p>
                <a:r>
                  <a:rPr lang="en-US" sz="3000" dirty="0">
                    <a:latin typeface="Corbel" panose="020B0503020204020204" pitchFamily="34" charset="0"/>
                  </a:rPr>
                  <a:t> </a:t>
                </a:r>
                <a14:m>
                  <m:oMath xmlns:m="http://schemas.openxmlformats.org/officeDocument/2006/math">
                    <m:f>
                      <m:fPr>
                        <m:ctrlPr>
                          <a:rPr lang="en-US" sz="3000" i="1">
                            <a:solidFill>
                              <a:srgbClr val="C00000"/>
                            </a:solidFill>
                            <a:latin typeface="Cambria Math" panose="02040503050406030204" pitchFamily="18" charset="0"/>
                            <a:ea typeface="Cambria Math" panose="02040503050406030204" pitchFamily="18" charset="0"/>
                          </a:rPr>
                        </m:ctrlPr>
                      </m:fPr>
                      <m:num>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𝑳</m:t>
                        </m:r>
                      </m:num>
                      <m:den>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𝑽</m:t>
                        </m:r>
                      </m:den>
                    </m:f>
                    <m:r>
                      <a:rPr lang="en-US" sz="3000">
                        <a:solidFill>
                          <a:srgbClr val="C00000"/>
                        </a:solidFill>
                        <a:latin typeface="Cambria Math" panose="02040503050406030204" pitchFamily="18" charset="0"/>
                        <a:ea typeface="Cambria Math" panose="02040503050406030204" pitchFamily="18" charset="0"/>
                      </a:rPr>
                      <m:t> </m:t>
                    </m:r>
                  </m:oMath>
                </a14:m>
                <a:endParaRPr lang="en-US" sz="300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5E47E9EF-07CA-1B4D-B065-7C68C77B1867}"/>
                  </a:ext>
                </a:extLst>
              </p:cNvPr>
              <p:cNvSpPr>
                <a:spLocks noRot="1" noChangeAspect="1" noMove="1" noResize="1" noEditPoints="1" noAdjustHandles="1" noChangeArrowheads="1" noChangeShapeType="1" noTextEdit="1"/>
              </p:cNvSpPr>
              <p:nvPr/>
            </p:nvSpPr>
            <p:spPr>
              <a:xfrm>
                <a:off x="7080335" y="291669"/>
                <a:ext cx="801050" cy="766877"/>
              </a:xfrm>
              <a:prstGeom prst="rect">
                <a:avLst/>
              </a:prstGeom>
              <a:blipFill>
                <a:blip r:embed="rId15"/>
                <a:stretch>
                  <a:fillRect b="-4918"/>
                </a:stretch>
              </a:blipFill>
            </p:spPr>
            <p:txBody>
              <a:bodyPr/>
              <a:lstStyle/>
              <a:p>
                <a:r>
                  <a:rPr lang="en-US">
                    <a:noFill/>
                  </a:rPr>
                  <a:t> </a:t>
                </a:r>
              </a:p>
            </p:txBody>
          </p:sp>
        </mc:Fallback>
      </mc:AlternateContent>
      <p:sp>
        <p:nvSpPr>
          <p:cNvPr id="133" name="Right Arrow 132">
            <a:extLst>
              <a:ext uri="{FF2B5EF4-FFF2-40B4-BE49-F238E27FC236}">
                <a16:creationId xmlns:a16="http://schemas.microsoft.com/office/drawing/2014/main" id="{BA223413-3EFF-4745-8601-CABAD3C5499D}"/>
              </a:ext>
            </a:extLst>
          </p:cNvPr>
          <p:cNvSpPr/>
          <p:nvPr/>
        </p:nvSpPr>
        <p:spPr>
          <a:xfrm rot="10800000">
            <a:off x="6085453" y="3048348"/>
            <a:ext cx="1155806" cy="389608"/>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4" name="Rectangle 133">
            <a:extLst>
              <a:ext uri="{FF2B5EF4-FFF2-40B4-BE49-F238E27FC236}">
                <a16:creationId xmlns:a16="http://schemas.microsoft.com/office/drawing/2014/main" id="{7B991E92-818F-054A-94A8-9B82C59E69FC}"/>
              </a:ext>
            </a:extLst>
          </p:cNvPr>
          <p:cNvSpPr/>
          <p:nvPr/>
        </p:nvSpPr>
        <p:spPr>
          <a:xfrm>
            <a:off x="7241260" y="2559271"/>
            <a:ext cx="390739" cy="80982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6" name="Rounded Rectangle 135">
            <a:extLst>
              <a:ext uri="{FF2B5EF4-FFF2-40B4-BE49-F238E27FC236}">
                <a16:creationId xmlns:a16="http://schemas.microsoft.com/office/drawing/2014/main" id="{482BDA88-4D95-6C4C-A3F9-C1ABAACAF4E8}"/>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37" name="Oval 136">
            <a:extLst>
              <a:ext uri="{FF2B5EF4-FFF2-40B4-BE49-F238E27FC236}">
                <a16:creationId xmlns:a16="http://schemas.microsoft.com/office/drawing/2014/main" id="{0127F792-B951-4D4E-AA21-2AFAD215A2AF}"/>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38" name="Oval 137">
            <a:extLst>
              <a:ext uri="{FF2B5EF4-FFF2-40B4-BE49-F238E27FC236}">
                <a16:creationId xmlns:a16="http://schemas.microsoft.com/office/drawing/2014/main" id="{A60176C7-82D5-7140-B8E6-EF9F381ED157}"/>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39" name="Oval 138">
            <a:extLst>
              <a:ext uri="{FF2B5EF4-FFF2-40B4-BE49-F238E27FC236}">
                <a16:creationId xmlns:a16="http://schemas.microsoft.com/office/drawing/2014/main" id="{108B0E01-F1F2-584A-95A8-BC29171603EE}"/>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0" name="Oval 139">
            <a:extLst>
              <a:ext uri="{FF2B5EF4-FFF2-40B4-BE49-F238E27FC236}">
                <a16:creationId xmlns:a16="http://schemas.microsoft.com/office/drawing/2014/main" id="{CBAE1102-A982-D845-B217-FEF50C32A854}"/>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41" name="Rectangle 140">
            <a:extLst>
              <a:ext uri="{FF2B5EF4-FFF2-40B4-BE49-F238E27FC236}">
                <a16:creationId xmlns:a16="http://schemas.microsoft.com/office/drawing/2014/main" id="{4D165694-25D0-1A43-9C79-46AEB91FF1A1}"/>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p:sp>
        <p:nvSpPr>
          <p:cNvPr id="5" name="Text Placeholder 4">
            <a:extLst>
              <a:ext uri="{FF2B5EF4-FFF2-40B4-BE49-F238E27FC236}">
                <a16:creationId xmlns:a16="http://schemas.microsoft.com/office/drawing/2014/main" id="{F7B71CFE-C98B-1250-0BB8-2B461E359FE3}"/>
              </a:ext>
            </a:extLst>
          </p:cNvPr>
          <p:cNvSpPr>
            <a:spLocks noGrp="1"/>
          </p:cNvSpPr>
          <p:nvPr>
            <p:ph type="body" sz="quarter" idx="16"/>
          </p:nvPr>
        </p:nvSpPr>
        <p:spPr/>
        <p:txBody>
          <a:bodyPr/>
          <a:lstStyle/>
          <a:p>
            <a:endParaRPr lang="en-US"/>
          </a:p>
        </p:txBody>
      </p:sp>
      <p:sp>
        <p:nvSpPr>
          <p:cNvPr id="8" name="Title 7">
            <a:extLst>
              <a:ext uri="{FF2B5EF4-FFF2-40B4-BE49-F238E27FC236}">
                <a16:creationId xmlns:a16="http://schemas.microsoft.com/office/drawing/2014/main" id="{D5E03EDA-D920-23B4-EE68-8C081F6BB3D0}"/>
              </a:ext>
            </a:extLst>
          </p:cNvPr>
          <p:cNvSpPr>
            <a:spLocks noGrp="1"/>
          </p:cNvSpPr>
          <p:nvPr>
            <p:ph type="title"/>
          </p:nvPr>
        </p:nvSpPr>
        <p:spPr/>
        <p:txBody>
          <a:bodyPr/>
          <a:lstStyle/>
          <a:p>
            <a:endParaRPr lang="en-US" dirty="0"/>
          </a:p>
        </p:txBody>
      </p:sp>
      <p:sp>
        <p:nvSpPr>
          <p:cNvPr id="2" name="TextBox 1">
            <a:extLst>
              <a:ext uri="{FF2B5EF4-FFF2-40B4-BE49-F238E27FC236}">
                <a16:creationId xmlns:a16="http://schemas.microsoft.com/office/drawing/2014/main" id="{766376A0-ABC0-BB13-CCFF-037872D3E90F}"/>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1120855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57567A9F-9A5A-4A43-9695-F85CD7F0400F}"/>
              </a:ext>
            </a:extLst>
          </p:cNvPr>
          <p:cNvSpPr/>
          <p:nvPr/>
        </p:nvSpPr>
        <p:spPr>
          <a:xfrm>
            <a:off x="6970106" y="1360308"/>
            <a:ext cx="887297" cy="1198963"/>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3"/>
                <a:stretch>
                  <a:fillRect/>
                </a:stretch>
              </a:blipFill>
            </p:spPr>
            <p:txBody>
              <a:bodyPr/>
              <a:lstStyle/>
              <a:p>
                <a:r>
                  <a:rPr lang="en-US">
                    <a:noFill/>
                  </a:rPr>
                  <a:t> </a:t>
                </a:r>
              </a:p>
            </p:txBody>
          </p:sp>
        </mc:Fallback>
      </mc:AlternateContent>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4"/>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5"/>
                <a:stretch>
                  <a:fillRect/>
                </a:stretch>
              </a:blipFill>
            </p:spPr>
            <p:txBody>
              <a:bodyPr/>
              <a:lstStyle/>
              <a:p>
                <a:r>
                  <a:rPr lang="en-US">
                    <a:noFill/>
                  </a:rPr>
                  <a:t> </a:t>
                </a:r>
              </a:p>
            </p:txBody>
          </p:sp>
        </mc:Fallback>
      </mc:AlternateContent>
      <p:sp>
        <p:nvSpPr>
          <p:cNvPr id="194" name="Right Arrow 193">
            <a:extLst>
              <a:ext uri="{FF2B5EF4-FFF2-40B4-BE49-F238E27FC236}">
                <a16:creationId xmlns:a16="http://schemas.microsoft.com/office/drawing/2014/main" id="{EDFF357D-A43A-9946-9C8C-C5208D9A46EA}"/>
              </a:ext>
            </a:extLst>
          </p:cNvPr>
          <p:cNvSpPr/>
          <p:nvPr/>
        </p:nvSpPr>
        <p:spPr>
          <a:xfrm>
            <a:off x="2963919" y="3088696"/>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5" name="Content Placeholder 2">
                <a:extLst>
                  <a:ext uri="{FF2B5EF4-FFF2-40B4-BE49-F238E27FC236}">
                    <a16:creationId xmlns:a16="http://schemas.microsoft.com/office/drawing/2014/main" id="{A70D1C02-7CBD-A74A-904A-2A285E9154CD}"/>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chemeClr val="bg1">
                              <a:lumMod val="85000"/>
                            </a:schemeClr>
                          </a:solidFill>
                          <a:latin typeface="Cambria Math" panose="02040503050406030204" pitchFamily="18" charset="0"/>
                        </a:rPr>
                        <m:t>𝑉</m:t>
                      </m:r>
                    </m:oMath>
                  </m:oMathPara>
                </a14:m>
                <a:endParaRPr lang="en-US" sz="1800" dirty="0">
                  <a:solidFill>
                    <a:schemeClr val="bg1">
                      <a:lumMod val="85000"/>
                    </a:schemeClr>
                  </a:solidFill>
                  <a:latin typeface="Corbel" panose="020B0503020204020204" pitchFamily="34" charset="0"/>
                </a:endParaRPr>
              </a:p>
            </p:txBody>
          </p:sp>
        </mc:Choice>
        <mc:Fallback xmlns="">
          <p:sp>
            <p:nvSpPr>
              <p:cNvPr id="195" name="Content Placeholder 2">
                <a:extLst>
                  <a:ext uri="{FF2B5EF4-FFF2-40B4-BE49-F238E27FC236}">
                    <a16:creationId xmlns:a16="http://schemas.microsoft.com/office/drawing/2014/main" id="{A70D1C02-7CBD-A74A-904A-2A285E9154CD}"/>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3</m:t>
                          </m:r>
                        </m:sup>
                      </m:sSup>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7"/>
                <a:stretch>
                  <a:fillRect/>
                </a:stretch>
              </a:blipFill>
            </p:spPr>
            <p:txBody>
              <a:bodyPr/>
              <a:lstStyle/>
              <a:p>
                <a:r>
                  <a:rPr lang="en-US">
                    <a:noFill/>
                  </a:rPr>
                  <a:t> </a:t>
                </a:r>
              </a:p>
            </p:txBody>
          </p:sp>
        </mc:Fallback>
      </mc:AlternateContent>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9"/>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8067"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47E9EF-07CA-1B4D-B065-7C68C77B1867}"/>
                  </a:ext>
                </a:extLst>
              </p:cNvPr>
              <p:cNvSpPr/>
              <p:nvPr/>
            </p:nvSpPr>
            <p:spPr>
              <a:xfrm>
                <a:off x="7080335" y="291669"/>
                <a:ext cx="801050" cy="766877"/>
              </a:xfrm>
              <a:prstGeom prst="rect">
                <a:avLst/>
              </a:prstGeom>
            </p:spPr>
            <p:txBody>
              <a:bodyPr wrap="square">
                <a:spAutoFit/>
              </a:bodyPr>
              <a:lstStyle/>
              <a:p>
                <a:r>
                  <a:rPr lang="en-US" sz="3000" dirty="0">
                    <a:latin typeface="Corbel" panose="020B0503020204020204" pitchFamily="34" charset="0"/>
                  </a:rPr>
                  <a:t> </a:t>
                </a:r>
                <a14:m>
                  <m:oMath xmlns:m="http://schemas.openxmlformats.org/officeDocument/2006/math">
                    <m:f>
                      <m:fPr>
                        <m:ctrlPr>
                          <a:rPr lang="en-US" sz="3000" i="1">
                            <a:solidFill>
                              <a:srgbClr val="C00000"/>
                            </a:solidFill>
                            <a:latin typeface="Cambria Math" panose="02040503050406030204" pitchFamily="18" charset="0"/>
                            <a:ea typeface="Cambria Math" panose="02040503050406030204" pitchFamily="18" charset="0"/>
                          </a:rPr>
                        </m:ctrlPr>
                      </m:fPr>
                      <m:num>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𝑳</m:t>
                        </m:r>
                      </m:num>
                      <m:den>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𝑽</m:t>
                        </m:r>
                      </m:den>
                    </m:f>
                    <m:r>
                      <a:rPr lang="en-US" sz="3000">
                        <a:solidFill>
                          <a:srgbClr val="C00000"/>
                        </a:solidFill>
                        <a:latin typeface="Cambria Math" panose="02040503050406030204" pitchFamily="18" charset="0"/>
                        <a:ea typeface="Cambria Math" panose="02040503050406030204" pitchFamily="18" charset="0"/>
                      </a:rPr>
                      <m:t> </m:t>
                    </m:r>
                  </m:oMath>
                </a14:m>
                <a:endParaRPr lang="en-US" sz="300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5E47E9EF-07CA-1B4D-B065-7C68C77B1867}"/>
                  </a:ext>
                </a:extLst>
              </p:cNvPr>
              <p:cNvSpPr>
                <a:spLocks noRot="1" noChangeAspect="1" noMove="1" noResize="1" noEditPoints="1" noAdjustHandles="1" noChangeArrowheads="1" noChangeShapeType="1" noTextEdit="1"/>
              </p:cNvSpPr>
              <p:nvPr/>
            </p:nvSpPr>
            <p:spPr>
              <a:xfrm>
                <a:off x="7080335" y="291669"/>
                <a:ext cx="801050" cy="766877"/>
              </a:xfrm>
              <a:prstGeom prst="rect">
                <a:avLst/>
              </a:prstGeom>
              <a:blipFill>
                <a:blip r:embed="rId10"/>
                <a:stretch>
                  <a:fillRect b="-4918"/>
                </a:stretch>
              </a:blipFill>
            </p:spPr>
            <p:txBody>
              <a:bodyPr/>
              <a:lstStyle/>
              <a:p>
                <a:r>
                  <a:rPr lang="en-US">
                    <a:noFill/>
                  </a:rPr>
                  <a:t> </a:t>
                </a:r>
              </a:p>
            </p:txBody>
          </p:sp>
        </mc:Fallback>
      </mc:AlternateContent>
      <p:sp>
        <p:nvSpPr>
          <p:cNvPr id="133" name="Right Arrow 132">
            <a:extLst>
              <a:ext uri="{FF2B5EF4-FFF2-40B4-BE49-F238E27FC236}">
                <a16:creationId xmlns:a16="http://schemas.microsoft.com/office/drawing/2014/main" id="{BA223413-3EFF-4745-8601-CABAD3C5499D}"/>
              </a:ext>
            </a:extLst>
          </p:cNvPr>
          <p:cNvSpPr/>
          <p:nvPr/>
        </p:nvSpPr>
        <p:spPr>
          <a:xfrm rot="10800000">
            <a:off x="4455160" y="3048346"/>
            <a:ext cx="2786099" cy="389608"/>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4" name="Rectangle 133">
            <a:extLst>
              <a:ext uri="{FF2B5EF4-FFF2-40B4-BE49-F238E27FC236}">
                <a16:creationId xmlns:a16="http://schemas.microsoft.com/office/drawing/2014/main" id="{7B991E92-818F-054A-94A8-9B82C59E69FC}"/>
              </a:ext>
            </a:extLst>
          </p:cNvPr>
          <p:cNvSpPr/>
          <p:nvPr/>
        </p:nvSpPr>
        <p:spPr>
          <a:xfrm>
            <a:off x="7241260" y="2559271"/>
            <a:ext cx="390739" cy="80982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Content Placeholder 2">
                <a:extLst>
                  <a:ext uri="{FF2B5EF4-FFF2-40B4-BE49-F238E27FC236}">
                    <a16:creationId xmlns:a16="http://schemas.microsoft.com/office/drawing/2014/main" id="{B49FA59A-6FA0-A646-9EEB-960FCA52B763}"/>
                  </a:ext>
                </a:extLst>
              </p:cNvPr>
              <p:cNvSpPr txBox="1">
                <a:spLocks/>
              </p:cNvSpPr>
              <p:nvPr/>
            </p:nvSpPr>
            <p:spPr>
              <a:xfrm>
                <a:off x="4675180" y="278842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2</m:t>
                          </m:r>
                        </m:sup>
                      </m:sSup>
                    </m:oMath>
                  </m:oMathPara>
                </a14:m>
                <a:endParaRPr lang="en-US" sz="1800" dirty="0">
                  <a:solidFill>
                    <a:srgbClr val="C00000"/>
                  </a:solidFill>
                  <a:latin typeface="Corbel" panose="020B0503020204020204" pitchFamily="34" charset="0"/>
                </a:endParaRPr>
              </a:p>
            </p:txBody>
          </p:sp>
        </mc:Choice>
        <mc:Fallback xmlns="">
          <p:sp>
            <p:nvSpPr>
              <p:cNvPr id="127" name="Content Placeholder 2">
                <a:extLst>
                  <a:ext uri="{FF2B5EF4-FFF2-40B4-BE49-F238E27FC236}">
                    <a16:creationId xmlns:a16="http://schemas.microsoft.com/office/drawing/2014/main" id="{B49FA59A-6FA0-A646-9EEB-960FCA52B763}"/>
                  </a:ext>
                </a:extLst>
              </p:cNvPr>
              <p:cNvSpPr txBox="1">
                <a:spLocks noRot="1" noChangeAspect="1" noMove="1" noResize="1" noEditPoints="1" noAdjustHandles="1" noChangeArrowheads="1" noChangeShapeType="1" noTextEdit="1"/>
              </p:cNvSpPr>
              <p:nvPr/>
            </p:nvSpPr>
            <p:spPr>
              <a:xfrm>
                <a:off x="4675180" y="2788428"/>
                <a:ext cx="525996" cy="377691"/>
              </a:xfrm>
              <a:prstGeom prst="rect">
                <a:avLst/>
              </a:prstGeom>
              <a:blipFill>
                <a:blip r:embed="rId11"/>
                <a:stretch>
                  <a:fillRect/>
                </a:stretch>
              </a:blipFill>
            </p:spPr>
            <p:txBody>
              <a:bodyPr/>
              <a:lstStyle/>
              <a:p>
                <a:r>
                  <a:rPr lang="en-US">
                    <a:noFill/>
                  </a:rPr>
                  <a:t> </a:t>
                </a:r>
              </a:p>
            </p:txBody>
          </p:sp>
        </mc:Fallback>
      </mc:AlternateContent>
      <p:sp>
        <p:nvSpPr>
          <p:cNvPr id="128" name="Rectangle 127">
            <a:extLst>
              <a:ext uri="{FF2B5EF4-FFF2-40B4-BE49-F238E27FC236}">
                <a16:creationId xmlns:a16="http://schemas.microsoft.com/office/drawing/2014/main" id="{5B089512-B832-5F4F-9F7C-E1A7CBC4E67E}"/>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p:sp>
        <p:nvSpPr>
          <p:cNvPr id="130" name="Content Placeholder 2">
            <a:extLst>
              <a:ext uri="{FF2B5EF4-FFF2-40B4-BE49-F238E27FC236}">
                <a16:creationId xmlns:a16="http://schemas.microsoft.com/office/drawing/2014/main" id="{0AF1BC4E-029D-704F-A4B3-05BEE7CCF625}"/>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141" name="Content Placeholder 2">
            <a:extLst>
              <a:ext uri="{FF2B5EF4-FFF2-40B4-BE49-F238E27FC236}">
                <a16:creationId xmlns:a16="http://schemas.microsoft.com/office/drawing/2014/main" id="{4FED77C7-A556-6A4E-B43D-7016E168AEBB}"/>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142" name="Rounded Rectangle 141">
            <a:extLst>
              <a:ext uri="{FF2B5EF4-FFF2-40B4-BE49-F238E27FC236}">
                <a16:creationId xmlns:a16="http://schemas.microsoft.com/office/drawing/2014/main" id="{CE44DED9-5184-CE43-8FFE-87784840DA3C}"/>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52" name="Oval 151">
            <a:extLst>
              <a:ext uri="{FF2B5EF4-FFF2-40B4-BE49-F238E27FC236}">
                <a16:creationId xmlns:a16="http://schemas.microsoft.com/office/drawing/2014/main" id="{3FB26CEC-8C11-DA4A-805E-8913F225BE13}"/>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4" name="Oval 163">
            <a:extLst>
              <a:ext uri="{FF2B5EF4-FFF2-40B4-BE49-F238E27FC236}">
                <a16:creationId xmlns:a16="http://schemas.microsoft.com/office/drawing/2014/main" id="{DBBEC36D-FCE7-0A4D-820F-D99BFAEA4F11}"/>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5" name="Oval 164">
            <a:extLst>
              <a:ext uri="{FF2B5EF4-FFF2-40B4-BE49-F238E27FC236}">
                <a16:creationId xmlns:a16="http://schemas.microsoft.com/office/drawing/2014/main" id="{0562D322-A37E-B34C-8F6A-273F4627145E}"/>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6" name="Oval 165">
            <a:extLst>
              <a:ext uri="{FF2B5EF4-FFF2-40B4-BE49-F238E27FC236}">
                <a16:creationId xmlns:a16="http://schemas.microsoft.com/office/drawing/2014/main" id="{7A8AF458-9275-5C4A-B518-D141D02021A1}"/>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7" name="Right Arrow 166">
            <a:extLst>
              <a:ext uri="{FF2B5EF4-FFF2-40B4-BE49-F238E27FC236}">
                <a16:creationId xmlns:a16="http://schemas.microsoft.com/office/drawing/2014/main" id="{E1592A4B-0D69-6A46-A567-905BA057F86A}"/>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8" name="Content Placeholder 2">
                <a:extLst>
                  <a:ext uri="{FF2B5EF4-FFF2-40B4-BE49-F238E27FC236}">
                    <a16:creationId xmlns:a16="http://schemas.microsoft.com/office/drawing/2014/main" id="{20828740-3FEF-564E-8627-092163C1A11D}"/>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68" name="Content Placeholder 2">
                <a:extLst>
                  <a:ext uri="{FF2B5EF4-FFF2-40B4-BE49-F238E27FC236}">
                    <a16:creationId xmlns:a16="http://schemas.microsoft.com/office/drawing/2014/main" id="{20828740-3FEF-564E-8627-092163C1A11D}"/>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12"/>
                <a:stretch>
                  <a:fillRect/>
                </a:stretch>
              </a:blipFill>
            </p:spPr>
            <p:txBody>
              <a:bodyPr/>
              <a:lstStyle/>
              <a:p>
                <a:r>
                  <a:rPr lang="en-US">
                    <a:noFill/>
                  </a:rPr>
                  <a:t> </a:t>
                </a:r>
              </a:p>
            </p:txBody>
          </p:sp>
        </mc:Fallback>
      </mc:AlternateContent>
      <p:sp>
        <p:nvSpPr>
          <p:cNvPr id="169" name="Rounded Rectangle 168">
            <a:extLst>
              <a:ext uri="{FF2B5EF4-FFF2-40B4-BE49-F238E27FC236}">
                <a16:creationId xmlns:a16="http://schemas.microsoft.com/office/drawing/2014/main" id="{9FAE7F2D-4CAF-7F4B-B456-4F696D219A84}"/>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74" name="Oval 173">
            <a:extLst>
              <a:ext uri="{FF2B5EF4-FFF2-40B4-BE49-F238E27FC236}">
                <a16:creationId xmlns:a16="http://schemas.microsoft.com/office/drawing/2014/main" id="{07E68D4F-7E15-CB40-A308-F80E5AC3CCFB}"/>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2" name="Oval 181">
            <a:extLst>
              <a:ext uri="{FF2B5EF4-FFF2-40B4-BE49-F238E27FC236}">
                <a16:creationId xmlns:a16="http://schemas.microsoft.com/office/drawing/2014/main" id="{916D7B26-88F8-8348-A504-06F5823A7A67}"/>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6" name="Oval 185">
            <a:extLst>
              <a:ext uri="{FF2B5EF4-FFF2-40B4-BE49-F238E27FC236}">
                <a16:creationId xmlns:a16="http://schemas.microsoft.com/office/drawing/2014/main" id="{8CBB8875-326D-8C4B-8DE5-F424AF963BA3}"/>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7" name="Oval 186">
            <a:extLst>
              <a:ext uri="{FF2B5EF4-FFF2-40B4-BE49-F238E27FC236}">
                <a16:creationId xmlns:a16="http://schemas.microsoft.com/office/drawing/2014/main" id="{49ED2F7E-45E7-2A4B-8E3A-6CA910BC6609}"/>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8" name="Right Arrow 187">
            <a:extLst>
              <a:ext uri="{FF2B5EF4-FFF2-40B4-BE49-F238E27FC236}">
                <a16:creationId xmlns:a16="http://schemas.microsoft.com/office/drawing/2014/main" id="{BAC0401C-5779-014D-9432-E5CECBE715CD}"/>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8166560D-32B1-2A46-A474-E8AB659A1A77}"/>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8166560D-32B1-2A46-A474-E8AB659A1A77}"/>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13"/>
                <a:stretch>
                  <a:fillRect/>
                </a:stretch>
              </a:blipFill>
            </p:spPr>
            <p:txBody>
              <a:bodyPr/>
              <a:lstStyle/>
              <a:p>
                <a:r>
                  <a:rPr lang="en-US">
                    <a:noFill/>
                  </a:rPr>
                  <a:t> </a:t>
                </a:r>
              </a:p>
            </p:txBody>
          </p:sp>
        </mc:Fallback>
      </mc:AlternateContent>
      <p:sp>
        <p:nvSpPr>
          <p:cNvPr id="190" name="Rounded Rectangle 189">
            <a:extLst>
              <a:ext uri="{FF2B5EF4-FFF2-40B4-BE49-F238E27FC236}">
                <a16:creationId xmlns:a16="http://schemas.microsoft.com/office/drawing/2014/main" id="{B8966DAE-CBE8-604A-84C7-977AF4D88571}"/>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1" name="Oval 190">
            <a:extLst>
              <a:ext uri="{FF2B5EF4-FFF2-40B4-BE49-F238E27FC236}">
                <a16:creationId xmlns:a16="http://schemas.microsoft.com/office/drawing/2014/main" id="{26ABEC15-6E86-0142-8856-484237BDFC63}"/>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2" name="Oval 191">
            <a:extLst>
              <a:ext uri="{FF2B5EF4-FFF2-40B4-BE49-F238E27FC236}">
                <a16:creationId xmlns:a16="http://schemas.microsoft.com/office/drawing/2014/main" id="{711CC6C8-7282-E843-A338-91446BF2C246}"/>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3" name="Oval 192">
            <a:extLst>
              <a:ext uri="{FF2B5EF4-FFF2-40B4-BE49-F238E27FC236}">
                <a16:creationId xmlns:a16="http://schemas.microsoft.com/office/drawing/2014/main" id="{FE5052DA-AD07-EE45-9371-381649D210D5}"/>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6" name="Oval 195">
            <a:extLst>
              <a:ext uri="{FF2B5EF4-FFF2-40B4-BE49-F238E27FC236}">
                <a16:creationId xmlns:a16="http://schemas.microsoft.com/office/drawing/2014/main" id="{F2AD37D4-1BC3-7949-9187-5F1063400D4E}"/>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7" name="Right Arrow 196">
            <a:extLst>
              <a:ext uri="{FF2B5EF4-FFF2-40B4-BE49-F238E27FC236}">
                <a16:creationId xmlns:a16="http://schemas.microsoft.com/office/drawing/2014/main" id="{8318E221-6AFB-5944-A389-F031F585A083}"/>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200" name="Content Placeholder 2">
                <a:extLst>
                  <a:ext uri="{FF2B5EF4-FFF2-40B4-BE49-F238E27FC236}">
                    <a16:creationId xmlns:a16="http://schemas.microsoft.com/office/drawing/2014/main" id="{971F9D41-8D8B-CE41-8146-FF55BA98E994}"/>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00" name="Content Placeholder 2">
                <a:extLst>
                  <a:ext uri="{FF2B5EF4-FFF2-40B4-BE49-F238E27FC236}">
                    <a16:creationId xmlns:a16="http://schemas.microsoft.com/office/drawing/2014/main" id="{971F9D41-8D8B-CE41-8146-FF55BA98E994}"/>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13"/>
                <a:stretch>
                  <a:fillRect/>
                </a:stretch>
              </a:blipFill>
            </p:spPr>
            <p:txBody>
              <a:bodyPr/>
              <a:lstStyle/>
              <a:p>
                <a:r>
                  <a:rPr lang="en-US">
                    <a:noFill/>
                  </a:rPr>
                  <a:t> </a:t>
                </a:r>
              </a:p>
            </p:txBody>
          </p:sp>
        </mc:Fallback>
      </mc:AlternateContent>
      <p:sp>
        <p:nvSpPr>
          <p:cNvPr id="202" name="Right Arrow 201">
            <a:extLst>
              <a:ext uri="{FF2B5EF4-FFF2-40B4-BE49-F238E27FC236}">
                <a16:creationId xmlns:a16="http://schemas.microsoft.com/office/drawing/2014/main" id="{EFE57058-0338-0042-B230-7E7AA2380536}"/>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03" name="Content Placeholder 2">
                <a:extLst>
                  <a:ext uri="{FF2B5EF4-FFF2-40B4-BE49-F238E27FC236}">
                    <a16:creationId xmlns:a16="http://schemas.microsoft.com/office/drawing/2014/main" id="{C0E7807A-3244-0645-8EC8-250FFCF49938}"/>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03" name="Content Placeholder 2">
                <a:extLst>
                  <a:ext uri="{FF2B5EF4-FFF2-40B4-BE49-F238E27FC236}">
                    <a16:creationId xmlns:a16="http://schemas.microsoft.com/office/drawing/2014/main" id="{C0E7807A-3244-0645-8EC8-250FFCF49938}"/>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14"/>
                <a:stretch>
                  <a:fillRect/>
                </a:stretch>
              </a:blipFill>
            </p:spPr>
            <p:txBody>
              <a:bodyPr/>
              <a:lstStyle/>
              <a:p>
                <a:r>
                  <a:rPr lang="en-US">
                    <a:noFill/>
                  </a:rPr>
                  <a:t> </a:t>
                </a:r>
              </a:p>
            </p:txBody>
          </p:sp>
        </mc:Fallback>
      </mc:AlternateContent>
      <p:sp>
        <p:nvSpPr>
          <p:cNvPr id="204" name="Content Placeholder 2">
            <a:extLst>
              <a:ext uri="{FF2B5EF4-FFF2-40B4-BE49-F238E27FC236}">
                <a16:creationId xmlns:a16="http://schemas.microsoft.com/office/drawing/2014/main" id="{2026B211-0E11-4C41-8E69-F0CE4DD65866}"/>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205" name="Content Placeholder 2">
            <a:extLst>
              <a:ext uri="{FF2B5EF4-FFF2-40B4-BE49-F238E27FC236}">
                <a16:creationId xmlns:a16="http://schemas.microsoft.com/office/drawing/2014/main" id="{A4EC3558-AFAB-A749-BF10-B9A7C1118318}"/>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206" name="Content Placeholder 2">
            <a:extLst>
              <a:ext uri="{FF2B5EF4-FFF2-40B4-BE49-F238E27FC236}">
                <a16:creationId xmlns:a16="http://schemas.microsoft.com/office/drawing/2014/main" id="{82376EF4-6E86-7F4C-A8AF-06A3AA7DC8AF}"/>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207" name="Content Placeholder 2">
            <a:extLst>
              <a:ext uri="{FF2B5EF4-FFF2-40B4-BE49-F238E27FC236}">
                <a16:creationId xmlns:a16="http://schemas.microsoft.com/office/drawing/2014/main" id="{D6A8CD38-88B8-1F48-9E81-EF6DF744F2A4}"/>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208" name="Rounded Rectangle 207">
            <a:extLst>
              <a:ext uri="{FF2B5EF4-FFF2-40B4-BE49-F238E27FC236}">
                <a16:creationId xmlns:a16="http://schemas.microsoft.com/office/drawing/2014/main" id="{C252F691-9F89-7A48-8ECD-EFA18832A00D}"/>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9" name="Oval 208">
            <a:extLst>
              <a:ext uri="{FF2B5EF4-FFF2-40B4-BE49-F238E27FC236}">
                <a16:creationId xmlns:a16="http://schemas.microsoft.com/office/drawing/2014/main" id="{D94009E7-1E7B-3D48-90D9-113F182D1503}"/>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0" name="Oval 209">
            <a:extLst>
              <a:ext uri="{FF2B5EF4-FFF2-40B4-BE49-F238E27FC236}">
                <a16:creationId xmlns:a16="http://schemas.microsoft.com/office/drawing/2014/main" id="{CD7091CE-A573-424A-B3C4-956C18FA5852}"/>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1" name="Oval 210">
            <a:extLst>
              <a:ext uri="{FF2B5EF4-FFF2-40B4-BE49-F238E27FC236}">
                <a16:creationId xmlns:a16="http://schemas.microsoft.com/office/drawing/2014/main" id="{AD16E1FB-B9E5-B143-A52C-C19EDC47E248}"/>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2" name="Oval 211">
            <a:extLst>
              <a:ext uri="{FF2B5EF4-FFF2-40B4-BE49-F238E27FC236}">
                <a16:creationId xmlns:a16="http://schemas.microsoft.com/office/drawing/2014/main" id="{188B5BE6-C9C2-1B48-9778-B745CB4ED0B7}"/>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13" name="Content Placeholder 2">
                <a:extLst>
                  <a:ext uri="{FF2B5EF4-FFF2-40B4-BE49-F238E27FC236}">
                    <a16:creationId xmlns:a16="http://schemas.microsoft.com/office/drawing/2014/main" id="{1BFC310F-F0B7-5C41-808F-268BCA097F18}"/>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m:rPr>
                        <m:sty m:val="p"/>
                      </m:rPr>
                      <a:rPr lang="en-US" sz="180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213" name="Content Placeholder 2">
                <a:extLst>
                  <a:ext uri="{FF2B5EF4-FFF2-40B4-BE49-F238E27FC236}">
                    <a16:creationId xmlns:a16="http://schemas.microsoft.com/office/drawing/2014/main" id="{1BFC310F-F0B7-5C41-808F-268BCA097F18}"/>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5"/>
                <a:stretch>
                  <a:fillRect l="-1268" t="-10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C78D500-E1F6-2845-66BF-DBC942F3F3D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53E1242-484A-2EB1-16A7-A59F15D363E9}"/>
              </a:ext>
            </a:extLst>
          </p:cNvPr>
          <p:cNvSpPr>
            <a:spLocks noGrp="1"/>
          </p:cNvSpPr>
          <p:nvPr>
            <p:ph type="body" sz="quarter" idx="16"/>
          </p:nvPr>
        </p:nvSpPr>
        <p:spPr/>
        <p:txBody>
          <a:bodyPr/>
          <a:lstStyle/>
          <a:p>
            <a:endParaRPr lang="en-US"/>
          </a:p>
        </p:txBody>
      </p:sp>
      <p:sp>
        <p:nvSpPr>
          <p:cNvPr id="120" name="Slide Number Placeholder 9">
            <a:extLst>
              <a:ext uri="{FF2B5EF4-FFF2-40B4-BE49-F238E27FC236}">
                <a16:creationId xmlns:a16="http://schemas.microsoft.com/office/drawing/2014/main" id="{EC103F4D-89B8-EF4A-A637-D56C1D6D06F1}"/>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latin typeface="Corbel" panose="020B0503020204020204" pitchFamily="34" charset="0"/>
              </a:rPr>
              <a:pPr/>
              <a:t>31</a:t>
            </a:fld>
            <a:endParaRPr lang="en-US" dirty="0">
              <a:latin typeface="Corbel" panose="020B0503020204020204" pitchFamily="34" charset="0"/>
            </a:endParaRPr>
          </a:p>
        </p:txBody>
      </p:sp>
      <p:sp>
        <p:nvSpPr>
          <p:cNvPr id="6" name="TextBox 5">
            <a:extLst>
              <a:ext uri="{FF2B5EF4-FFF2-40B4-BE49-F238E27FC236}">
                <a16:creationId xmlns:a16="http://schemas.microsoft.com/office/drawing/2014/main" id="{D3E18FC5-EBC7-940B-A176-EFA942BA9A82}"/>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1112590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3422-3ED4-0DB7-77C8-54A12484FE9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035F374-DF59-FFE3-7B7D-43C5E63F5493}"/>
              </a:ext>
            </a:extLst>
          </p:cNvPr>
          <p:cNvSpPr>
            <a:spLocks noGrp="1"/>
          </p:cNvSpPr>
          <p:nvPr>
            <p:ph type="body" sz="quarter" idx="16"/>
          </p:nvPr>
        </p:nvSpPr>
        <p:spPr/>
        <p:txBody>
          <a:bodyPr/>
          <a:lstStyle/>
          <a:p>
            <a:endParaRPr lang="en-US"/>
          </a:p>
        </p:txBody>
      </p:sp>
      <p:sp>
        <p:nvSpPr>
          <p:cNvPr id="120" name="Slide Number Placeholder 9">
            <a:extLst>
              <a:ext uri="{FF2B5EF4-FFF2-40B4-BE49-F238E27FC236}">
                <a16:creationId xmlns:a16="http://schemas.microsoft.com/office/drawing/2014/main" id="{00FA1E53-7844-084D-96AF-692D088246FF}"/>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latin typeface="Corbel" panose="020B0503020204020204" pitchFamily="34" charset="0"/>
              </a:rPr>
              <a:pPr/>
              <a:t>32</a:t>
            </a:fld>
            <a:endParaRPr lang="en-US" dirty="0">
              <a:latin typeface="Corbel" panose="020B0503020204020204" pitchFamily="34" charset="0"/>
            </a:endParaRPr>
          </a:p>
        </p:txBody>
      </p:sp>
      <p:sp>
        <p:nvSpPr>
          <p:cNvPr id="108" name="Rectangle 107">
            <a:extLst>
              <a:ext uri="{FF2B5EF4-FFF2-40B4-BE49-F238E27FC236}">
                <a16:creationId xmlns:a16="http://schemas.microsoft.com/office/drawing/2014/main" id="{57567A9F-9A5A-4A43-9695-F85CD7F0400F}"/>
              </a:ext>
            </a:extLst>
          </p:cNvPr>
          <p:cNvSpPr/>
          <p:nvPr/>
        </p:nvSpPr>
        <p:spPr>
          <a:xfrm>
            <a:off x="6970106" y="1360308"/>
            <a:ext cx="887297" cy="1198963"/>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 name="Content Placeholder 2">
            <a:extLst>
              <a:ext uri="{FF2B5EF4-FFF2-40B4-BE49-F238E27FC236}">
                <a16:creationId xmlns:a16="http://schemas.microsoft.com/office/drawing/2014/main" id="{2B634E59-4B85-4C4B-8984-E10B47A0B100}"/>
              </a:ext>
            </a:extLst>
          </p:cNvPr>
          <p:cNvSpPr txBox="1">
            <a:spLocks/>
          </p:cNvSpPr>
          <p:nvPr/>
        </p:nvSpPr>
        <p:spPr>
          <a:xfrm>
            <a:off x="3123877" y="118103"/>
            <a:ext cx="2454248" cy="4843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100" dirty="0">
                <a:latin typeface="Corbel" panose="020B0503020204020204" pitchFamily="34" charset="0"/>
              </a:rPr>
              <a:t>Backward Step</a:t>
            </a:r>
          </a:p>
        </p:txBody>
      </p:sp>
      <p:sp>
        <p:nvSpPr>
          <p:cNvPr id="51" name="Content Placeholder 2">
            <a:extLst>
              <a:ext uri="{FF2B5EF4-FFF2-40B4-BE49-F238E27FC236}">
                <a16:creationId xmlns:a16="http://schemas.microsoft.com/office/drawing/2014/main" id="{3649502E-21DD-1642-971F-BACEABB4E04C}"/>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76" name="Oval 75">
            <a:extLst>
              <a:ext uri="{FF2B5EF4-FFF2-40B4-BE49-F238E27FC236}">
                <a16:creationId xmlns:a16="http://schemas.microsoft.com/office/drawing/2014/main" id="{CFE7F9AF-8FB9-9E47-AA7C-B819DD96BD45}"/>
              </a:ext>
            </a:extLst>
          </p:cNvPr>
          <p:cNvSpPr/>
          <p:nvPr/>
        </p:nvSpPr>
        <p:spPr>
          <a:xfrm>
            <a:off x="199945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7" name="Oval 76">
            <a:extLst>
              <a:ext uri="{FF2B5EF4-FFF2-40B4-BE49-F238E27FC236}">
                <a16:creationId xmlns:a16="http://schemas.microsoft.com/office/drawing/2014/main" id="{D1072A62-0E13-3843-8D0C-3A62E6BC9417}"/>
              </a:ext>
            </a:extLst>
          </p:cNvPr>
          <p:cNvSpPr/>
          <p:nvPr/>
        </p:nvSpPr>
        <p:spPr>
          <a:xfrm>
            <a:off x="2184151"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8" name="Oval 77">
            <a:extLst>
              <a:ext uri="{FF2B5EF4-FFF2-40B4-BE49-F238E27FC236}">
                <a16:creationId xmlns:a16="http://schemas.microsoft.com/office/drawing/2014/main" id="{B5867DDE-FEA5-0049-9461-EB1FFEB88969}"/>
              </a:ext>
            </a:extLst>
          </p:cNvPr>
          <p:cNvSpPr/>
          <p:nvPr/>
        </p:nvSpPr>
        <p:spPr>
          <a:xfrm>
            <a:off x="2368845"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79" name="Oval 78">
            <a:extLst>
              <a:ext uri="{FF2B5EF4-FFF2-40B4-BE49-F238E27FC236}">
                <a16:creationId xmlns:a16="http://schemas.microsoft.com/office/drawing/2014/main" id="{24DFF809-EE42-C349-914D-4808EEE0B2B2}"/>
              </a:ext>
            </a:extLst>
          </p:cNvPr>
          <p:cNvSpPr/>
          <p:nvPr/>
        </p:nvSpPr>
        <p:spPr>
          <a:xfrm>
            <a:off x="2557747" y="2276690"/>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2" name="Rounded Rectangle 81">
            <a:extLst>
              <a:ext uri="{FF2B5EF4-FFF2-40B4-BE49-F238E27FC236}">
                <a16:creationId xmlns:a16="http://schemas.microsoft.com/office/drawing/2014/main" id="{485BEC44-F260-1145-8583-E09A6D1ADDA0}"/>
              </a:ext>
            </a:extLst>
          </p:cNvPr>
          <p:cNvSpPr/>
          <p:nvPr/>
        </p:nvSpPr>
        <p:spPr>
          <a:xfrm>
            <a:off x="1833755" y="3096102"/>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3" name="Oval 82">
            <a:extLst>
              <a:ext uri="{FF2B5EF4-FFF2-40B4-BE49-F238E27FC236}">
                <a16:creationId xmlns:a16="http://schemas.microsoft.com/office/drawing/2014/main" id="{D285D089-1C0C-6344-B7EA-A631D2F645B7}"/>
              </a:ext>
            </a:extLst>
          </p:cNvPr>
          <p:cNvSpPr/>
          <p:nvPr/>
        </p:nvSpPr>
        <p:spPr>
          <a:xfrm>
            <a:off x="189716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4" name="Oval 83">
            <a:extLst>
              <a:ext uri="{FF2B5EF4-FFF2-40B4-BE49-F238E27FC236}">
                <a16:creationId xmlns:a16="http://schemas.microsoft.com/office/drawing/2014/main" id="{E248521C-7AB4-A74B-BB41-9E9DBC05502F}"/>
              </a:ext>
            </a:extLst>
          </p:cNvPr>
          <p:cNvSpPr/>
          <p:nvPr/>
        </p:nvSpPr>
        <p:spPr>
          <a:xfrm>
            <a:off x="2081862"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5" name="Oval 84">
            <a:extLst>
              <a:ext uri="{FF2B5EF4-FFF2-40B4-BE49-F238E27FC236}">
                <a16:creationId xmlns:a16="http://schemas.microsoft.com/office/drawing/2014/main" id="{A542D303-3E89-B948-BAE1-9C28B4C7900E}"/>
              </a:ext>
            </a:extLst>
          </p:cNvPr>
          <p:cNvSpPr/>
          <p:nvPr/>
        </p:nvSpPr>
        <p:spPr>
          <a:xfrm>
            <a:off x="2266556"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6" name="Oval 85">
            <a:extLst>
              <a:ext uri="{FF2B5EF4-FFF2-40B4-BE49-F238E27FC236}">
                <a16:creationId xmlns:a16="http://schemas.microsoft.com/office/drawing/2014/main" id="{3557CEDB-9609-5C4E-BE7A-9A1922D84558}"/>
              </a:ext>
            </a:extLst>
          </p:cNvPr>
          <p:cNvSpPr/>
          <p:nvPr/>
        </p:nvSpPr>
        <p:spPr>
          <a:xfrm>
            <a:off x="2455458" y="3136052"/>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87" name="Oval 86">
            <a:extLst>
              <a:ext uri="{FF2B5EF4-FFF2-40B4-BE49-F238E27FC236}">
                <a16:creationId xmlns:a16="http://schemas.microsoft.com/office/drawing/2014/main" id="{FD0CC76B-5E71-8C4B-B186-6D1471C8CD67}"/>
              </a:ext>
            </a:extLst>
          </p:cNvPr>
          <p:cNvSpPr/>
          <p:nvPr/>
        </p:nvSpPr>
        <p:spPr>
          <a:xfrm>
            <a:off x="2648955" y="3137765"/>
            <a:ext cx="152400" cy="152400"/>
          </a:xfrm>
          <a:prstGeom prst="ellipse">
            <a:avLst/>
          </a:prstGeom>
          <a:solidFill>
            <a:schemeClr val="accent5">
              <a:lumMod val="60000"/>
              <a:lumOff val="40000"/>
              <a:alpha val="39000"/>
            </a:schemeClr>
          </a:solidFill>
          <a:ln w="19050">
            <a:solidFill>
              <a:schemeClr val="accent5">
                <a:lumMod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3" name="Rounded Rectangle 92">
            <a:extLst>
              <a:ext uri="{FF2B5EF4-FFF2-40B4-BE49-F238E27FC236}">
                <a16:creationId xmlns:a16="http://schemas.microsoft.com/office/drawing/2014/main" id="{2E61486C-7C7C-CF4A-BF55-2488DDD06CBA}"/>
              </a:ext>
            </a:extLst>
          </p:cNvPr>
          <p:cNvSpPr/>
          <p:nvPr/>
        </p:nvSpPr>
        <p:spPr>
          <a:xfrm>
            <a:off x="1935188" y="2241423"/>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94" name="Right Arrow 93">
            <a:extLst>
              <a:ext uri="{FF2B5EF4-FFF2-40B4-BE49-F238E27FC236}">
                <a16:creationId xmlns:a16="http://schemas.microsoft.com/office/drawing/2014/main" id="{FAED948E-E8BC-B542-96E5-C16F47F16A92}"/>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6D6C0EF3-9A48-6042-84AB-D28C74DA20AD}"/>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97" name="Content Placeholder 2">
                <a:extLst>
                  <a:ext uri="{FF2B5EF4-FFF2-40B4-BE49-F238E27FC236}">
                    <a16:creationId xmlns:a16="http://schemas.microsoft.com/office/drawing/2014/main" id="{6D6C0EF3-9A48-6042-84AB-D28C74DA20AD}"/>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2"/>
                <a:stretch>
                  <a:fillRect/>
                </a:stretch>
              </a:blipFill>
            </p:spPr>
            <p:txBody>
              <a:bodyPr/>
              <a:lstStyle/>
              <a:p>
                <a:r>
                  <a:rPr lang="en-US">
                    <a:noFill/>
                  </a:rPr>
                  <a:t> </a:t>
                </a:r>
              </a:p>
            </p:txBody>
          </p:sp>
        </mc:Fallback>
      </mc:AlternateContent>
      <p:sp>
        <p:nvSpPr>
          <p:cNvPr id="104" name="Oval 103">
            <a:extLst>
              <a:ext uri="{FF2B5EF4-FFF2-40B4-BE49-F238E27FC236}">
                <a16:creationId xmlns:a16="http://schemas.microsoft.com/office/drawing/2014/main" id="{F70F58BE-CCAE-F645-A328-47C1EAC54035}"/>
              </a:ext>
            </a:extLst>
          </p:cNvPr>
          <p:cNvSpPr/>
          <p:nvPr/>
        </p:nvSpPr>
        <p:spPr>
          <a:xfrm>
            <a:off x="363664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5" name="Oval 104">
            <a:extLst>
              <a:ext uri="{FF2B5EF4-FFF2-40B4-BE49-F238E27FC236}">
                <a16:creationId xmlns:a16="http://schemas.microsoft.com/office/drawing/2014/main" id="{FE219746-6458-2648-BFF2-1638E7F0E56F}"/>
              </a:ext>
            </a:extLst>
          </p:cNvPr>
          <p:cNvSpPr/>
          <p:nvPr/>
        </p:nvSpPr>
        <p:spPr>
          <a:xfrm>
            <a:off x="3821339"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6" name="Oval 105">
            <a:extLst>
              <a:ext uri="{FF2B5EF4-FFF2-40B4-BE49-F238E27FC236}">
                <a16:creationId xmlns:a16="http://schemas.microsoft.com/office/drawing/2014/main" id="{CC39E4D5-0122-404D-AF07-8A0976CE0F90}"/>
              </a:ext>
            </a:extLst>
          </p:cNvPr>
          <p:cNvSpPr/>
          <p:nvPr/>
        </p:nvSpPr>
        <p:spPr>
          <a:xfrm>
            <a:off x="4006034"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7" name="Oval 106">
            <a:extLst>
              <a:ext uri="{FF2B5EF4-FFF2-40B4-BE49-F238E27FC236}">
                <a16:creationId xmlns:a16="http://schemas.microsoft.com/office/drawing/2014/main" id="{869B3C99-29C1-8B4B-96BE-A1AF2836059F}"/>
              </a:ext>
            </a:extLst>
          </p:cNvPr>
          <p:cNvSpPr/>
          <p:nvPr/>
        </p:nvSpPr>
        <p:spPr>
          <a:xfrm>
            <a:off x="4194935" y="2297104"/>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09" name="Rounded Rectangle 108">
            <a:extLst>
              <a:ext uri="{FF2B5EF4-FFF2-40B4-BE49-F238E27FC236}">
                <a16:creationId xmlns:a16="http://schemas.microsoft.com/office/drawing/2014/main" id="{7B63A695-A0C7-D649-B5DD-122BBCB3D254}"/>
              </a:ext>
            </a:extLst>
          </p:cNvPr>
          <p:cNvSpPr/>
          <p:nvPr/>
        </p:nvSpPr>
        <p:spPr>
          <a:xfrm>
            <a:off x="3470944" y="3116515"/>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0" name="Oval 109">
            <a:extLst>
              <a:ext uri="{FF2B5EF4-FFF2-40B4-BE49-F238E27FC236}">
                <a16:creationId xmlns:a16="http://schemas.microsoft.com/office/drawing/2014/main" id="{F0DCA6BB-A31D-DC41-A4C9-C2923C3B6F21}"/>
              </a:ext>
            </a:extLst>
          </p:cNvPr>
          <p:cNvSpPr/>
          <p:nvPr/>
        </p:nvSpPr>
        <p:spPr>
          <a:xfrm>
            <a:off x="3534356" y="3156465"/>
            <a:ext cx="152400" cy="152400"/>
          </a:xfrm>
          <a:prstGeom prst="ellipse">
            <a:avLst/>
          </a:prstGeom>
          <a:solidFill>
            <a:schemeClr val="accent5">
              <a:lumMod val="60000"/>
              <a:lumOff val="40000"/>
              <a:alpha val="34000"/>
            </a:schemeClr>
          </a:solidFill>
          <a:ln w="19050">
            <a:solidFill>
              <a:schemeClr val="accent5">
                <a:lumMod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1" name="Oval 110">
            <a:extLst>
              <a:ext uri="{FF2B5EF4-FFF2-40B4-BE49-F238E27FC236}">
                <a16:creationId xmlns:a16="http://schemas.microsoft.com/office/drawing/2014/main" id="{F5A97E85-0225-1E46-A085-02FCCC792A02}"/>
              </a:ext>
            </a:extLst>
          </p:cNvPr>
          <p:cNvSpPr/>
          <p:nvPr/>
        </p:nvSpPr>
        <p:spPr>
          <a:xfrm>
            <a:off x="3719051"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2" name="Oval 111">
            <a:extLst>
              <a:ext uri="{FF2B5EF4-FFF2-40B4-BE49-F238E27FC236}">
                <a16:creationId xmlns:a16="http://schemas.microsoft.com/office/drawing/2014/main" id="{97C5A434-FA81-A04D-A77B-DC0A945AB849}"/>
              </a:ext>
            </a:extLst>
          </p:cNvPr>
          <p:cNvSpPr/>
          <p:nvPr/>
        </p:nvSpPr>
        <p:spPr>
          <a:xfrm>
            <a:off x="3903745"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3" name="Oval 112">
            <a:extLst>
              <a:ext uri="{FF2B5EF4-FFF2-40B4-BE49-F238E27FC236}">
                <a16:creationId xmlns:a16="http://schemas.microsoft.com/office/drawing/2014/main" id="{0C6578E8-0778-B145-8F5F-1C179B55F37C}"/>
              </a:ext>
            </a:extLst>
          </p:cNvPr>
          <p:cNvSpPr/>
          <p:nvPr/>
        </p:nvSpPr>
        <p:spPr>
          <a:xfrm>
            <a:off x="4092647" y="3156465"/>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4" name="Oval 113">
            <a:extLst>
              <a:ext uri="{FF2B5EF4-FFF2-40B4-BE49-F238E27FC236}">
                <a16:creationId xmlns:a16="http://schemas.microsoft.com/office/drawing/2014/main" id="{34DA400A-6EAC-B244-90C9-E2C76E3CE8B1}"/>
              </a:ext>
            </a:extLst>
          </p:cNvPr>
          <p:cNvSpPr/>
          <p:nvPr/>
        </p:nvSpPr>
        <p:spPr>
          <a:xfrm>
            <a:off x="4286144" y="3158178"/>
            <a:ext cx="152400" cy="152400"/>
          </a:xfrm>
          <a:prstGeom prst="ellipse">
            <a:avLst/>
          </a:prstGeom>
          <a:solidFill>
            <a:schemeClr val="accent5">
              <a:lumMod val="60000"/>
              <a:lumOff val="40000"/>
              <a:alpha val="34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5" name="Rounded Rectangle 114">
            <a:extLst>
              <a:ext uri="{FF2B5EF4-FFF2-40B4-BE49-F238E27FC236}">
                <a16:creationId xmlns:a16="http://schemas.microsoft.com/office/drawing/2014/main" id="{2D7BF61E-70E5-7B42-A443-1515BC3FC19A}"/>
              </a:ext>
            </a:extLst>
          </p:cNvPr>
          <p:cNvSpPr/>
          <p:nvPr/>
        </p:nvSpPr>
        <p:spPr>
          <a:xfrm>
            <a:off x="3572376" y="2261836"/>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16" name="Right Arrow 115">
            <a:extLst>
              <a:ext uri="{FF2B5EF4-FFF2-40B4-BE49-F238E27FC236}">
                <a16:creationId xmlns:a16="http://schemas.microsoft.com/office/drawing/2014/main" id="{08D29459-9A76-6445-B967-14977057901D}"/>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19" name="Content Placeholder 2">
                <a:extLst>
                  <a:ext uri="{FF2B5EF4-FFF2-40B4-BE49-F238E27FC236}">
                    <a16:creationId xmlns:a16="http://schemas.microsoft.com/office/drawing/2014/main" id="{F0F7AF7B-3877-754A-9EAE-7D971B6F9519}"/>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19" name="Content Placeholder 2">
                <a:extLst>
                  <a:ext uri="{FF2B5EF4-FFF2-40B4-BE49-F238E27FC236}">
                    <a16:creationId xmlns:a16="http://schemas.microsoft.com/office/drawing/2014/main" id="{F0F7AF7B-3877-754A-9EAE-7D971B6F9519}"/>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3"/>
                <a:stretch>
                  <a:fillRect/>
                </a:stretch>
              </a:blipFill>
            </p:spPr>
            <p:txBody>
              <a:bodyPr/>
              <a:lstStyle/>
              <a:p>
                <a:r>
                  <a:rPr lang="en-US">
                    <a:noFill/>
                  </a:rPr>
                  <a:t> </a:t>
                </a:r>
              </a:p>
            </p:txBody>
          </p:sp>
        </mc:Fallback>
      </mc:AlternateContent>
      <p:sp>
        <p:nvSpPr>
          <p:cNvPr id="148" name="Oval 147">
            <a:extLst>
              <a:ext uri="{FF2B5EF4-FFF2-40B4-BE49-F238E27FC236}">
                <a16:creationId xmlns:a16="http://schemas.microsoft.com/office/drawing/2014/main" id="{7EAD415F-63DE-EB43-A7A2-F45C61798465}"/>
              </a:ext>
            </a:extLst>
          </p:cNvPr>
          <p:cNvSpPr/>
          <p:nvPr/>
        </p:nvSpPr>
        <p:spPr>
          <a:xfrm>
            <a:off x="534331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49" name="Oval 148">
            <a:extLst>
              <a:ext uri="{FF2B5EF4-FFF2-40B4-BE49-F238E27FC236}">
                <a16:creationId xmlns:a16="http://schemas.microsoft.com/office/drawing/2014/main" id="{F92B470B-D922-F042-867E-B1AF31F53814}"/>
              </a:ext>
            </a:extLst>
          </p:cNvPr>
          <p:cNvSpPr/>
          <p:nvPr/>
        </p:nvSpPr>
        <p:spPr>
          <a:xfrm>
            <a:off x="5528013"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0" name="Oval 149">
            <a:extLst>
              <a:ext uri="{FF2B5EF4-FFF2-40B4-BE49-F238E27FC236}">
                <a16:creationId xmlns:a16="http://schemas.microsoft.com/office/drawing/2014/main" id="{D5C803EA-95C9-8F46-8E1F-70FC48EA99C3}"/>
              </a:ext>
            </a:extLst>
          </p:cNvPr>
          <p:cNvSpPr/>
          <p:nvPr/>
        </p:nvSpPr>
        <p:spPr>
          <a:xfrm>
            <a:off x="5712707"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1" name="Oval 150">
            <a:extLst>
              <a:ext uri="{FF2B5EF4-FFF2-40B4-BE49-F238E27FC236}">
                <a16:creationId xmlns:a16="http://schemas.microsoft.com/office/drawing/2014/main" id="{C9A0AFE1-2C23-C746-A807-955038252BA2}"/>
              </a:ext>
            </a:extLst>
          </p:cNvPr>
          <p:cNvSpPr/>
          <p:nvPr/>
        </p:nvSpPr>
        <p:spPr>
          <a:xfrm>
            <a:off x="5901609" y="2309417"/>
            <a:ext cx="152400" cy="152400"/>
          </a:xfrm>
          <a:prstGeom prst="ellipse">
            <a:avLst/>
          </a:prstGeom>
          <a:solidFill>
            <a:srgbClr val="92D050">
              <a:alpha val="19000"/>
            </a:srgbClr>
          </a:solidFill>
          <a:ln w="19050">
            <a:solidFill>
              <a:schemeClr val="accent6">
                <a:lumMod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3" name="Rounded Rectangle 152">
            <a:extLst>
              <a:ext uri="{FF2B5EF4-FFF2-40B4-BE49-F238E27FC236}">
                <a16:creationId xmlns:a16="http://schemas.microsoft.com/office/drawing/2014/main" id="{4DCD0D15-2948-5C49-B702-B424B826CFBA}"/>
              </a:ext>
            </a:extLst>
          </p:cNvPr>
          <p:cNvSpPr/>
          <p:nvPr/>
        </p:nvSpPr>
        <p:spPr>
          <a:xfrm>
            <a:off x="5177618" y="3128829"/>
            <a:ext cx="1023168" cy="233527"/>
          </a:xfrm>
          <a:prstGeom prst="roundRect">
            <a:avLst/>
          </a:prstGeom>
          <a:noFill/>
          <a:ln w="3810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4" name="Oval 153">
            <a:extLst>
              <a:ext uri="{FF2B5EF4-FFF2-40B4-BE49-F238E27FC236}">
                <a16:creationId xmlns:a16="http://schemas.microsoft.com/office/drawing/2014/main" id="{F60421B2-6847-DA43-8335-25E8978671EB}"/>
              </a:ext>
            </a:extLst>
          </p:cNvPr>
          <p:cNvSpPr/>
          <p:nvPr/>
        </p:nvSpPr>
        <p:spPr>
          <a:xfrm>
            <a:off x="524103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5" name="Oval 154">
            <a:extLst>
              <a:ext uri="{FF2B5EF4-FFF2-40B4-BE49-F238E27FC236}">
                <a16:creationId xmlns:a16="http://schemas.microsoft.com/office/drawing/2014/main" id="{D869AB43-57B9-9F48-95FC-2969B414915A}"/>
              </a:ext>
            </a:extLst>
          </p:cNvPr>
          <p:cNvSpPr/>
          <p:nvPr/>
        </p:nvSpPr>
        <p:spPr>
          <a:xfrm>
            <a:off x="5425724"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6" name="Oval 155">
            <a:extLst>
              <a:ext uri="{FF2B5EF4-FFF2-40B4-BE49-F238E27FC236}">
                <a16:creationId xmlns:a16="http://schemas.microsoft.com/office/drawing/2014/main" id="{F3AA86DF-7ED5-E845-B126-E8D66DFA4416}"/>
              </a:ext>
            </a:extLst>
          </p:cNvPr>
          <p:cNvSpPr/>
          <p:nvPr/>
        </p:nvSpPr>
        <p:spPr>
          <a:xfrm>
            <a:off x="5610419"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7" name="Oval 156">
            <a:extLst>
              <a:ext uri="{FF2B5EF4-FFF2-40B4-BE49-F238E27FC236}">
                <a16:creationId xmlns:a16="http://schemas.microsoft.com/office/drawing/2014/main" id="{049529E1-0B4F-164B-AE6E-CC1335477CBF}"/>
              </a:ext>
            </a:extLst>
          </p:cNvPr>
          <p:cNvSpPr/>
          <p:nvPr/>
        </p:nvSpPr>
        <p:spPr>
          <a:xfrm>
            <a:off x="5799320" y="3168779"/>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8" name="Oval 157">
            <a:extLst>
              <a:ext uri="{FF2B5EF4-FFF2-40B4-BE49-F238E27FC236}">
                <a16:creationId xmlns:a16="http://schemas.microsoft.com/office/drawing/2014/main" id="{0DAD38EF-F205-2144-90B1-15E45B3FE01A}"/>
              </a:ext>
            </a:extLst>
          </p:cNvPr>
          <p:cNvSpPr/>
          <p:nvPr/>
        </p:nvSpPr>
        <p:spPr>
          <a:xfrm>
            <a:off x="5992817" y="3170492"/>
            <a:ext cx="152400" cy="152400"/>
          </a:xfrm>
          <a:prstGeom prst="ellipse">
            <a:avLst/>
          </a:prstGeom>
          <a:solidFill>
            <a:schemeClr val="accent5">
              <a:lumMod val="60000"/>
              <a:lumOff val="40000"/>
              <a:alpha val="25000"/>
            </a:schemeClr>
          </a:solidFill>
          <a:ln w="19050">
            <a:solidFill>
              <a:schemeClr val="accent5">
                <a:lumMod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59" name="Rounded Rectangle 158">
            <a:extLst>
              <a:ext uri="{FF2B5EF4-FFF2-40B4-BE49-F238E27FC236}">
                <a16:creationId xmlns:a16="http://schemas.microsoft.com/office/drawing/2014/main" id="{9475EEB9-A7EE-8F45-8FD8-2D84E2F5222E}"/>
              </a:ext>
            </a:extLst>
          </p:cNvPr>
          <p:cNvSpPr/>
          <p:nvPr/>
        </p:nvSpPr>
        <p:spPr>
          <a:xfrm>
            <a:off x="5279050" y="2274150"/>
            <a:ext cx="846082" cy="233527"/>
          </a:xfrm>
          <a:prstGeom prst="roundRect">
            <a:avLst/>
          </a:prstGeom>
          <a:noFill/>
          <a:ln w="38100">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60" name="Right Arrow 159">
            <a:extLst>
              <a:ext uri="{FF2B5EF4-FFF2-40B4-BE49-F238E27FC236}">
                <a16:creationId xmlns:a16="http://schemas.microsoft.com/office/drawing/2014/main" id="{12A95AFB-626B-0B4E-8C17-06CD0B92655F}"/>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3" name="Content Placeholder 2">
                <a:extLst>
                  <a:ext uri="{FF2B5EF4-FFF2-40B4-BE49-F238E27FC236}">
                    <a16:creationId xmlns:a16="http://schemas.microsoft.com/office/drawing/2014/main" id="{CF14063D-2F76-D341-8575-DFC58CC43FAD}"/>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85000"/>
                            </a:schemeClr>
                          </a:solidFill>
                          <a:latin typeface="Cambria Math" panose="02040503050406030204" pitchFamily="18" charset="0"/>
                        </a:rPr>
                        <m:t>𝑈</m:t>
                      </m:r>
                    </m:oMath>
                  </m:oMathPara>
                </a14:m>
                <a:endParaRPr lang="en-US" sz="1800" dirty="0">
                  <a:solidFill>
                    <a:schemeClr val="bg1">
                      <a:lumMod val="85000"/>
                    </a:schemeClr>
                  </a:solidFill>
                  <a:latin typeface="Corbel" panose="020B0503020204020204" pitchFamily="34" charset="0"/>
                </a:endParaRPr>
              </a:p>
            </p:txBody>
          </p:sp>
        </mc:Choice>
        <mc:Fallback xmlns="">
          <p:sp>
            <p:nvSpPr>
              <p:cNvPr id="163" name="Content Placeholder 2">
                <a:extLst>
                  <a:ext uri="{FF2B5EF4-FFF2-40B4-BE49-F238E27FC236}">
                    <a16:creationId xmlns:a16="http://schemas.microsoft.com/office/drawing/2014/main" id="{CF14063D-2F76-D341-8575-DFC58CC43FAD}"/>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4"/>
                <a:stretch>
                  <a:fillRect/>
                </a:stretch>
              </a:blipFill>
            </p:spPr>
            <p:txBody>
              <a:bodyPr/>
              <a:lstStyle/>
              <a:p>
                <a:r>
                  <a:rPr lang="en-US">
                    <a:noFill/>
                  </a:rPr>
                  <a:t> </a:t>
                </a:r>
              </a:p>
            </p:txBody>
          </p:sp>
        </mc:Fallback>
      </mc:AlternateContent>
      <p:sp>
        <p:nvSpPr>
          <p:cNvPr id="170" name="Oval 169">
            <a:extLst>
              <a:ext uri="{FF2B5EF4-FFF2-40B4-BE49-F238E27FC236}">
                <a16:creationId xmlns:a16="http://schemas.microsoft.com/office/drawing/2014/main" id="{79B2685C-C313-E343-87AF-3A16BC55BC2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1" name="Oval 170">
            <a:extLst>
              <a:ext uri="{FF2B5EF4-FFF2-40B4-BE49-F238E27FC236}">
                <a16:creationId xmlns:a16="http://schemas.microsoft.com/office/drawing/2014/main" id="{5E40E88B-7C0C-B34A-8126-6254BCF5337D}"/>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2" name="Oval 171">
            <a:extLst>
              <a:ext uri="{FF2B5EF4-FFF2-40B4-BE49-F238E27FC236}">
                <a16:creationId xmlns:a16="http://schemas.microsoft.com/office/drawing/2014/main" id="{DCB38E08-B9A3-C14F-896A-0F8077D8FB68}"/>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3" name="Oval 172">
            <a:extLst>
              <a:ext uri="{FF2B5EF4-FFF2-40B4-BE49-F238E27FC236}">
                <a16:creationId xmlns:a16="http://schemas.microsoft.com/office/drawing/2014/main" id="{43EFC05D-5D9E-8545-80ED-5EE5833436E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5" name="Rounded Rectangle 174">
            <a:extLst>
              <a:ext uri="{FF2B5EF4-FFF2-40B4-BE49-F238E27FC236}">
                <a16:creationId xmlns:a16="http://schemas.microsoft.com/office/drawing/2014/main" id="{6F64A017-A35A-AC44-96D0-72EFC040B4F7}"/>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6" name="Oval 175">
            <a:extLst>
              <a:ext uri="{FF2B5EF4-FFF2-40B4-BE49-F238E27FC236}">
                <a16:creationId xmlns:a16="http://schemas.microsoft.com/office/drawing/2014/main" id="{EB7699D4-5CF1-4945-AF53-9FF925C376BB}"/>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7" name="Oval 176">
            <a:extLst>
              <a:ext uri="{FF2B5EF4-FFF2-40B4-BE49-F238E27FC236}">
                <a16:creationId xmlns:a16="http://schemas.microsoft.com/office/drawing/2014/main" id="{A9006280-6B35-5544-98E4-1B21ED7235B5}"/>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8" name="Oval 177">
            <a:extLst>
              <a:ext uri="{FF2B5EF4-FFF2-40B4-BE49-F238E27FC236}">
                <a16:creationId xmlns:a16="http://schemas.microsoft.com/office/drawing/2014/main" id="{AC7C371E-2D08-BF45-8B8E-6FC13CFD5BF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79" name="Oval 178">
            <a:extLst>
              <a:ext uri="{FF2B5EF4-FFF2-40B4-BE49-F238E27FC236}">
                <a16:creationId xmlns:a16="http://schemas.microsoft.com/office/drawing/2014/main" id="{6A2513D4-883B-AC4F-83C4-340258810AA5}"/>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0" name="Oval 179">
            <a:extLst>
              <a:ext uri="{FF2B5EF4-FFF2-40B4-BE49-F238E27FC236}">
                <a16:creationId xmlns:a16="http://schemas.microsoft.com/office/drawing/2014/main" id="{8A3B99E0-E6A1-A84A-BE61-0FEC270CA7BD}"/>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81" name="Rounded Rectangle 180">
            <a:extLst>
              <a:ext uri="{FF2B5EF4-FFF2-40B4-BE49-F238E27FC236}">
                <a16:creationId xmlns:a16="http://schemas.microsoft.com/office/drawing/2014/main" id="{FE339CDF-6D63-3347-A831-5E801BE3FDE7}"/>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5" name="Content Placeholder 2">
                <a:extLst>
                  <a:ext uri="{FF2B5EF4-FFF2-40B4-BE49-F238E27FC236}">
                    <a16:creationId xmlns:a16="http://schemas.microsoft.com/office/drawing/2014/main" id="{DED50EDE-4C5F-3D40-A8FA-BBCFA6B19B18}"/>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85" name="Content Placeholder 2">
                <a:extLst>
                  <a:ext uri="{FF2B5EF4-FFF2-40B4-BE49-F238E27FC236}">
                    <a16:creationId xmlns:a16="http://schemas.microsoft.com/office/drawing/2014/main" id="{DED50EDE-4C5F-3D40-A8FA-BBCFA6B19B18}"/>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Content Placeholder 2">
                <a:extLst>
                  <a:ext uri="{FF2B5EF4-FFF2-40B4-BE49-F238E27FC236}">
                    <a16:creationId xmlns:a16="http://schemas.microsoft.com/office/drawing/2014/main" id="{051A29E5-B48A-4C41-8B73-97B7587ED5BE}"/>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3</m:t>
                          </m:r>
                        </m:sup>
                      </m:sSup>
                    </m:oMath>
                  </m:oMathPara>
                </a14:m>
                <a:endParaRPr lang="en-US" sz="1800" dirty="0">
                  <a:solidFill>
                    <a:srgbClr val="C00000"/>
                  </a:solidFill>
                  <a:latin typeface="Corbel" panose="020B0503020204020204" pitchFamily="34" charset="0"/>
                </a:endParaRPr>
              </a:p>
            </p:txBody>
          </p:sp>
        </mc:Choice>
        <mc:Fallback xmlns="">
          <p:sp>
            <p:nvSpPr>
              <p:cNvPr id="201" name="Content Placeholder 2">
                <a:extLst>
                  <a:ext uri="{FF2B5EF4-FFF2-40B4-BE49-F238E27FC236}">
                    <a16:creationId xmlns:a16="http://schemas.microsoft.com/office/drawing/2014/main" id="{051A29E5-B48A-4C41-8B73-97B7587ED5BE}"/>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6"/>
                <a:stretch>
                  <a:fillRect/>
                </a:stretch>
              </a:blipFill>
            </p:spPr>
            <p:txBody>
              <a:bodyPr/>
              <a:lstStyle/>
              <a:p>
                <a:r>
                  <a:rPr lang="en-US">
                    <a:noFill/>
                  </a:rPr>
                  <a:t> </a:t>
                </a:r>
              </a:p>
            </p:txBody>
          </p:sp>
        </mc:Fallback>
      </mc:AlternateContent>
      <p:sp>
        <p:nvSpPr>
          <p:cNvPr id="124" name="Content Placeholder 2">
            <a:extLst>
              <a:ext uri="{FF2B5EF4-FFF2-40B4-BE49-F238E27FC236}">
                <a16:creationId xmlns:a16="http://schemas.microsoft.com/office/drawing/2014/main" id="{55FCA79F-24EF-C34B-915B-6914F4B5E84B}"/>
              </a:ext>
            </a:extLst>
          </p:cNvPr>
          <p:cNvSpPr txBox="1">
            <a:spLocks/>
          </p:cNvSpPr>
          <p:nvPr/>
        </p:nvSpPr>
        <p:spPr>
          <a:xfrm>
            <a:off x="1940512" y="1781286"/>
            <a:ext cx="840758"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went?</a:t>
            </a:r>
          </a:p>
        </p:txBody>
      </p:sp>
      <p:sp>
        <p:nvSpPr>
          <p:cNvPr id="125" name="Content Placeholder 2">
            <a:extLst>
              <a:ext uri="{FF2B5EF4-FFF2-40B4-BE49-F238E27FC236}">
                <a16:creationId xmlns:a16="http://schemas.microsoft.com/office/drawing/2014/main" id="{BC7611C4-233A-2F45-BEC2-4400044BAC8A}"/>
              </a:ext>
            </a:extLst>
          </p:cNvPr>
          <p:cNvSpPr txBox="1">
            <a:spLocks/>
          </p:cNvSpPr>
          <p:nvPr/>
        </p:nvSpPr>
        <p:spPr>
          <a:xfrm>
            <a:off x="3501897" y="1796196"/>
            <a:ext cx="754366"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over?</a:t>
            </a:r>
          </a:p>
        </p:txBody>
      </p:sp>
      <p:sp>
        <p:nvSpPr>
          <p:cNvPr id="126" name="Content Placeholder 2">
            <a:extLst>
              <a:ext uri="{FF2B5EF4-FFF2-40B4-BE49-F238E27FC236}">
                <a16:creationId xmlns:a16="http://schemas.microsoft.com/office/drawing/2014/main" id="{F1A17C69-A9A6-794D-974B-0B1554D43578}"/>
              </a:ext>
            </a:extLst>
          </p:cNvPr>
          <p:cNvSpPr txBox="1">
            <a:spLocks/>
          </p:cNvSpPr>
          <p:nvPr/>
        </p:nvSpPr>
        <p:spPr>
          <a:xfrm>
            <a:off x="5337719" y="1786944"/>
            <a:ext cx="787413" cy="377691"/>
          </a:xfrm>
          <a:prstGeom prst="rect">
            <a:avLst/>
          </a:prstGeom>
          <a:solidFill>
            <a:schemeClr val="accent6">
              <a:lumMod val="40000"/>
              <a:lumOff val="60000"/>
              <a:alpha val="22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latin typeface="Corbel" panose="020B0503020204020204" pitchFamily="34" charset="0"/>
              </a:rPr>
              <a:t>class?</a:t>
            </a:r>
          </a:p>
        </p:txBody>
      </p: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E55E6BDD-EA4B-A043-AFA7-C42DD8E37FCB}"/>
                  </a:ext>
                </a:extLst>
              </p:cNvPr>
              <p:cNvSpPr/>
              <p:nvPr/>
            </p:nvSpPr>
            <p:spPr>
              <a:xfrm>
                <a:off x="6938913" y="1403493"/>
                <a:ext cx="839076"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a:latin typeface="Cambria Math" panose="02040503050406030204" pitchFamily="18" charset="0"/>
                        </a:rPr>
                        <m:t>𝐶𝐸</m:t>
                      </m:r>
                      <m:d>
                        <m:dPr>
                          <m:ctrlPr>
                            <a:rPr lang="en-US" sz="1050" i="1">
                              <a:latin typeface="Cambria Math" panose="02040503050406030204" pitchFamily="18" charset="0"/>
                            </a:rPr>
                          </m:ctrlPr>
                        </m:dPr>
                        <m:e>
                          <m:sSup>
                            <m:sSupPr>
                              <m:ctrlPr>
                                <a:rPr lang="en-US" sz="1050" i="1">
                                  <a:latin typeface="Cambria Math" panose="02040503050406030204" pitchFamily="18" charset="0"/>
                                </a:rPr>
                              </m:ctrlPr>
                            </m:sSupPr>
                            <m:e>
                              <m:r>
                                <a:rPr lang="en-US" sz="1050">
                                  <a:latin typeface="Cambria Math" panose="02040503050406030204" pitchFamily="18" charset="0"/>
                                </a:rPr>
                                <m:t>𝑦</m:t>
                              </m:r>
                            </m:e>
                            <m:sup>
                              <m:r>
                                <a:rPr lang="en-US" sz="1050">
                                  <a:latin typeface="Cambria Math" panose="02040503050406030204" pitchFamily="18" charset="0"/>
                                </a:rPr>
                                <m:t>4</m:t>
                              </m:r>
                            </m:sup>
                          </m:sSup>
                          <m:r>
                            <a:rPr lang="en-US" sz="1050">
                              <a:latin typeface="Cambria Math" panose="02040503050406030204" pitchFamily="18" charset="0"/>
                            </a:rPr>
                            <m:t>,</m:t>
                          </m:r>
                          <m:sSup>
                            <m:sSupPr>
                              <m:ctrlPr>
                                <a:rPr lang="en-US" sz="1050" i="1">
                                  <a:latin typeface="Cambria Math" panose="02040503050406030204" pitchFamily="18" charset="0"/>
                                </a:rPr>
                              </m:ctrlPr>
                            </m:sSupPr>
                            <m:e>
                              <m:acc>
                                <m:accPr>
                                  <m:chr m:val="̂"/>
                                  <m:ctrlPr>
                                    <a:rPr lang="en-US" sz="1050" i="1">
                                      <a:latin typeface="Cambria Math" panose="02040503050406030204" pitchFamily="18" charset="0"/>
                                    </a:rPr>
                                  </m:ctrlPr>
                                </m:accPr>
                                <m:e>
                                  <m:r>
                                    <a:rPr lang="en-US" sz="1050">
                                      <a:latin typeface="Cambria Math" panose="02040503050406030204" pitchFamily="18" charset="0"/>
                                    </a:rPr>
                                    <m:t>𝑦</m:t>
                                  </m:r>
                                </m:e>
                              </m:acc>
                            </m:e>
                            <m:sup>
                              <m:r>
                                <a:rPr lang="en-US" sz="1050">
                                  <a:latin typeface="Cambria Math" panose="02040503050406030204" pitchFamily="18" charset="0"/>
                                </a:rPr>
                                <m:t>4</m:t>
                              </m:r>
                            </m:sup>
                          </m:sSup>
                        </m:e>
                      </m:d>
                    </m:oMath>
                  </m:oMathPara>
                </a14:m>
                <a:endParaRPr lang="en-US" sz="1050" dirty="0">
                  <a:latin typeface="Corbel" panose="020B0503020204020204" pitchFamily="34" charset="0"/>
                </a:endParaRPr>
              </a:p>
            </p:txBody>
          </p:sp>
        </mc:Choice>
        <mc:Fallback xmlns="">
          <p:sp>
            <p:nvSpPr>
              <p:cNvPr id="129" name="Rectangle 128">
                <a:extLst>
                  <a:ext uri="{FF2B5EF4-FFF2-40B4-BE49-F238E27FC236}">
                    <a16:creationId xmlns:a16="http://schemas.microsoft.com/office/drawing/2014/main" id="{E55E6BDD-EA4B-A043-AFA7-C42DD8E37FCB}"/>
                  </a:ext>
                </a:extLst>
              </p:cNvPr>
              <p:cNvSpPr>
                <a:spLocks noRot="1" noChangeAspect="1" noMove="1" noResize="1" noEditPoints="1" noAdjustHandles="1" noChangeArrowheads="1" noChangeShapeType="1" noTextEdit="1"/>
              </p:cNvSpPr>
              <p:nvPr/>
            </p:nvSpPr>
            <p:spPr>
              <a:xfrm>
                <a:off x="6938913" y="1403493"/>
                <a:ext cx="839076" cy="25391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5CE9E9A-F735-5D4A-8A09-4BABFB2D5DA5}"/>
                  </a:ext>
                </a:extLst>
              </p:cNvPr>
              <p:cNvSpPr/>
              <p:nvPr/>
            </p:nvSpPr>
            <p:spPr>
              <a:xfrm>
                <a:off x="1383773" y="2200179"/>
                <a:ext cx="364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a:solidFill>
                                <a:schemeClr val="bg1">
                                  <a:lumMod val="85000"/>
                                </a:schemeClr>
                              </a:solidFill>
                              <a:latin typeface="Cambria Math" panose="02040503050406030204" pitchFamily="18" charset="0"/>
                            </a:rPr>
                          </m:ctrlPr>
                        </m:accPr>
                        <m:e>
                          <m:r>
                            <a:rPr lang="en-US" sz="1800" dirty="0">
                              <a:solidFill>
                                <a:schemeClr val="bg1">
                                  <a:lumMod val="85000"/>
                                </a:schemeClr>
                              </a:solidFill>
                              <a:latin typeface="Cambria Math" panose="02040503050406030204" pitchFamily="18" charset="0"/>
                            </a:rPr>
                            <m:t>𝑦</m:t>
                          </m:r>
                        </m:e>
                      </m:acc>
                    </m:oMath>
                  </m:oMathPara>
                </a14:m>
                <a:endParaRPr lang="en-US" sz="1800" dirty="0">
                  <a:solidFill>
                    <a:schemeClr val="bg1">
                      <a:lumMod val="85000"/>
                    </a:schemeClr>
                  </a:solidFill>
                  <a:latin typeface="Corbel" panose="020B0503020204020204" pitchFamily="34" charset="0"/>
                </a:endParaRPr>
              </a:p>
            </p:txBody>
          </p:sp>
        </mc:Choice>
        <mc:Fallback xmlns="">
          <p:sp>
            <p:nvSpPr>
              <p:cNvPr id="4" name="Rectangle 3">
                <a:extLst>
                  <a:ext uri="{FF2B5EF4-FFF2-40B4-BE49-F238E27FC236}">
                    <a16:creationId xmlns:a16="http://schemas.microsoft.com/office/drawing/2014/main" id="{F5CE9E9A-F735-5D4A-8A09-4BABFB2D5DA5}"/>
                  </a:ext>
                </a:extLst>
              </p:cNvPr>
              <p:cNvSpPr>
                <a:spLocks noRot="1" noChangeAspect="1" noMove="1" noResize="1" noEditPoints="1" noAdjustHandles="1" noChangeArrowheads="1" noChangeShapeType="1" noTextEdit="1"/>
              </p:cNvSpPr>
              <p:nvPr/>
            </p:nvSpPr>
            <p:spPr>
              <a:xfrm>
                <a:off x="1383773" y="2200179"/>
                <a:ext cx="364972" cy="369332"/>
              </a:xfrm>
              <a:prstGeom prst="rect">
                <a:avLst/>
              </a:prstGeom>
              <a:blipFill>
                <a:blip r:embed="rId8"/>
                <a:stretch>
                  <a:fillRect b="-6667"/>
                </a:stretch>
              </a:blipFill>
            </p:spPr>
            <p:txBody>
              <a:bodyPr/>
              <a:lstStyle/>
              <a:p>
                <a:r>
                  <a:rPr lang="en-US">
                    <a:noFill/>
                  </a:rPr>
                  <a:t> </a:t>
                </a:r>
              </a:p>
            </p:txBody>
          </p:sp>
        </mc:Fallback>
      </mc:AlternateContent>
      <p:sp>
        <p:nvSpPr>
          <p:cNvPr id="135" name="Content Placeholder 2">
            <a:extLst>
              <a:ext uri="{FF2B5EF4-FFF2-40B4-BE49-F238E27FC236}">
                <a16:creationId xmlns:a16="http://schemas.microsoft.com/office/drawing/2014/main" id="{009B75EB-85A0-E14A-82AF-5B91C716897B}"/>
              </a:ext>
            </a:extLst>
          </p:cNvPr>
          <p:cNvSpPr txBox="1">
            <a:spLocks/>
          </p:cNvSpPr>
          <p:nvPr/>
        </p:nvSpPr>
        <p:spPr>
          <a:xfrm>
            <a:off x="592149" y="760651"/>
            <a:ext cx="6308067" cy="2076010"/>
          </a:xfrm>
          <a:prstGeom prst="rect">
            <a:avLst/>
          </a:prstGeom>
          <a:solidFill>
            <a:schemeClr val="accent4">
              <a:lumMod val="40000"/>
              <a:lumOff val="60000"/>
            </a:schemeClr>
          </a:solidFill>
          <a:ln w="63500">
            <a:solidFill>
              <a:schemeClr val="tx1"/>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en-US" sz="1800" dirty="0">
              <a:solidFill>
                <a:schemeClr val="tx1">
                  <a:lumMod val="85000"/>
                  <a:lumOff val="15000"/>
                </a:schemeClr>
              </a:solidFill>
              <a:latin typeface="Corbel" panose="020B0503020204020204" pitchFamily="34" charset="0"/>
            </a:endParaRPr>
          </a:p>
        </p:txBody>
      </p:sp>
      <p:sp>
        <p:nvSpPr>
          <p:cNvPr id="9" name="Rectangle 8">
            <a:extLst>
              <a:ext uri="{FF2B5EF4-FFF2-40B4-BE49-F238E27FC236}">
                <a16:creationId xmlns:a16="http://schemas.microsoft.com/office/drawing/2014/main" id="{C01CD49D-C341-C34E-88AE-2BE76709C423}"/>
              </a:ext>
            </a:extLst>
          </p:cNvPr>
          <p:cNvSpPr/>
          <p:nvPr/>
        </p:nvSpPr>
        <p:spPr>
          <a:xfrm>
            <a:off x="789349" y="1977097"/>
            <a:ext cx="5642415" cy="646331"/>
          </a:xfrm>
          <a:prstGeom prst="rect">
            <a:avLst/>
          </a:prstGeom>
        </p:spPr>
        <p:txBody>
          <a:bodyPr wrap="square">
            <a:spAutoFit/>
          </a:bodyPr>
          <a:lstStyle/>
          <a:p>
            <a:r>
              <a:rPr lang="en-US" sz="1800" dirty="0">
                <a:latin typeface="Corbel" panose="020B0503020204020204" pitchFamily="34" charset="0"/>
              </a:rPr>
              <a:t>Using the chain rule, we trace the derivative all the </a:t>
            </a:r>
            <a:r>
              <a:rPr lang="en-US" sz="1800" dirty="0">
                <a:solidFill>
                  <a:srgbClr val="C00000"/>
                </a:solidFill>
                <a:latin typeface="Corbel" panose="020B0503020204020204" pitchFamily="34" charset="0"/>
              </a:rPr>
              <a:t>way back to the beginning</a:t>
            </a:r>
            <a:r>
              <a:rPr lang="en-US" sz="1800" dirty="0">
                <a:latin typeface="Corbel" panose="020B0503020204020204" pitchFamily="34" charset="0"/>
              </a:rPr>
              <a:t>, while summing the results.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47E9EF-07CA-1B4D-B065-7C68C77B1867}"/>
                  </a:ext>
                </a:extLst>
              </p:cNvPr>
              <p:cNvSpPr/>
              <p:nvPr/>
            </p:nvSpPr>
            <p:spPr>
              <a:xfrm>
                <a:off x="7080335" y="291669"/>
                <a:ext cx="801050" cy="766877"/>
              </a:xfrm>
              <a:prstGeom prst="rect">
                <a:avLst/>
              </a:prstGeom>
            </p:spPr>
            <p:txBody>
              <a:bodyPr wrap="square">
                <a:spAutoFit/>
              </a:bodyPr>
              <a:lstStyle/>
              <a:p>
                <a:r>
                  <a:rPr lang="en-US" sz="3000" dirty="0">
                    <a:latin typeface="Corbel" panose="020B0503020204020204" pitchFamily="34" charset="0"/>
                  </a:rPr>
                  <a:t> </a:t>
                </a:r>
                <a14:m>
                  <m:oMath xmlns:m="http://schemas.openxmlformats.org/officeDocument/2006/math">
                    <m:f>
                      <m:fPr>
                        <m:ctrlPr>
                          <a:rPr lang="en-US" sz="3000" i="1">
                            <a:solidFill>
                              <a:srgbClr val="C00000"/>
                            </a:solidFill>
                            <a:latin typeface="Cambria Math" panose="02040503050406030204" pitchFamily="18" charset="0"/>
                            <a:ea typeface="Cambria Math" panose="02040503050406030204" pitchFamily="18" charset="0"/>
                          </a:rPr>
                        </m:ctrlPr>
                      </m:fPr>
                      <m:num>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𝑳</m:t>
                        </m:r>
                      </m:num>
                      <m:den>
                        <m:r>
                          <a:rPr lang="en-US" sz="3000">
                            <a:solidFill>
                              <a:srgbClr val="C00000"/>
                            </a:solidFill>
                            <a:latin typeface="Cambria Math" panose="02040503050406030204" pitchFamily="18" charset="0"/>
                            <a:ea typeface="Cambria Math" panose="02040503050406030204" pitchFamily="18" charset="0"/>
                          </a:rPr>
                          <m:t>𝝏</m:t>
                        </m:r>
                        <m:r>
                          <a:rPr lang="en-US" sz="3000">
                            <a:solidFill>
                              <a:srgbClr val="C00000"/>
                            </a:solidFill>
                            <a:latin typeface="Cambria Math" panose="02040503050406030204" pitchFamily="18" charset="0"/>
                            <a:ea typeface="Cambria Math" panose="02040503050406030204" pitchFamily="18" charset="0"/>
                          </a:rPr>
                          <m:t>𝑽</m:t>
                        </m:r>
                      </m:den>
                    </m:f>
                    <m:r>
                      <a:rPr lang="en-US" sz="3000">
                        <a:solidFill>
                          <a:srgbClr val="C00000"/>
                        </a:solidFill>
                        <a:latin typeface="Cambria Math" panose="02040503050406030204" pitchFamily="18" charset="0"/>
                        <a:ea typeface="Cambria Math" panose="02040503050406030204" pitchFamily="18" charset="0"/>
                      </a:rPr>
                      <m:t> </m:t>
                    </m:r>
                  </m:oMath>
                </a14:m>
                <a:endParaRPr lang="en-US" sz="3000" dirty="0">
                  <a:latin typeface="Corbel" panose="020B0503020204020204" pitchFamily="34" charset="0"/>
                </a:endParaRPr>
              </a:p>
            </p:txBody>
          </p:sp>
        </mc:Choice>
        <mc:Fallback xmlns="">
          <p:sp>
            <p:nvSpPr>
              <p:cNvPr id="3" name="Rectangle 2">
                <a:extLst>
                  <a:ext uri="{FF2B5EF4-FFF2-40B4-BE49-F238E27FC236}">
                    <a16:creationId xmlns:a16="http://schemas.microsoft.com/office/drawing/2014/main" id="{5E47E9EF-07CA-1B4D-B065-7C68C77B1867}"/>
                  </a:ext>
                </a:extLst>
              </p:cNvPr>
              <p:cNvSpPr>
                <a:spLocks noRot="1" noChangeAspect="1" noMove="1" noResize="1" noEditPoints="1" noAdjustHandles="1" noChangeArrowheads="1" noChangeShapeType="1" noTextEdit="1"/>
              </p:cNvSpPr>
              <p:nvPr/>
            </p:nvSpPr>
            <p:spPr>
              <a:xfrm>
                <a:off x="7080335" y="291669"/>
                <a:ext cx="801050" cy="766877"/>
              </a:xfrm>
              <a:prstGeom prst="rect">
                <a:avLst/>
              </a:prstGeom>
              <a:blipFill>
                <a:blip r:embed="rId9"/>
                <a:stretch>
                  <a:fillRect b="-4918"/>
                </a:stretch>
              </a:blipFill>
            </p:spPr>
            <p:txBody>
              <a:bodyPr/>
              <a:lstStyle/>
              <a:p>
                <a:r>
                  <a:rPr lang="en-US">
                    <a:noFill/>
                  </a:rPr>
                  <a:t> </a:t>
                </a:r>
              </a:p>
            </p:txBody>
          </p:sp>
        </mc:Fallback>
      </mc:AlternateContent>
      <p:sp>
        <p:nvSpPr>
          <p:cNvPr id="133" name="Right Arrow 132">
            <a:extLst>
              <a:ext uri="{FF2B5EF4-FFF2-40B4-BE49-F238E27FC236}">
                <a16:creationId xmlns:a16="http://schemas.microsoft.com/office/drawing/2014/main" id="{BA223413-3EFF-4745-8601-CABAD3C5499D}"/>
              </a:ext>
            </a:extLst>
          </p:cNvPr>
          <p:cNvSpPr/>
          <p:nvPr/>
        </p:nvSpPr>
        <p:spPr>
          <a:xfrm rot="10800000">
            <a:off x="2893425" y="3048345"/>
            <a:ext cx="4347834" cy="389608"/>
          </a:xfrm>
          <a:prstGeom prst="rightArrow">
            <a:avLst>
              <a:gd name="adj1" fmla="val 43272"/>
              <a:gd name="adj2" fmla="val 64733"/>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p:sp>
        <p:nvSpPr>
          <p:cNvPr id="134" name="Rectangle 133">
            <a:extLst>
              <a:ext uri="{FF2B5EF4-FFF2-40B4-BE49-F238E27FC236}">
                <a16:creationId xmlns:a16="http://schemas.microsoft.com/office/drawing/2014/main" id="{7B991E92-818F-054A-94A8-9B82C59E69FC}"/>
              </a:ext>
            </a:extLst>
          </p:cNvPr>
          <p:cNvSpPr/>
          <p:nvPr/>
        </p:nvSpPr>
        <p:spPr>
          <a:xfrm>
            <a:off x="7241260" y="2559271"/>
            <a:ext cx="390739" cy="809821"/>
          </a:xfrm>
          <a:prstGeom prst="rect">
            <a:avLst/>
          </a:prstGeom>
          <a:solidFill>
            <a:srgbClr val="FF7F99">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27" name="Content Placeholder 2">
                <a:extLst>
                  <a:ext uri="{FF2B5EF4-FFF2-40B4-BE49-F238E27FC236}">
                    <a16:creationId xmlns:a16="http://schemas.microsoft.com/office/drawing/2014/main" id="{B49FA59A-6FA0-A646-9EEB-960FCA52B763}"/>
                  </a:ext>
                </a:extLst>
              </p:cNvPr>
              <p:cNvSpPr txBox="1">
                <a:spLocks/>
              </p:cNvSpPr>
              <p:nvPr/>
            </p:nvSpPr>
            <p:spPr>
              <a:xfrm>
                <a:off x="4675180" y="278842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2</m:t>
                          </m:r>
                        </m:sup>
                      </m:sSup>
                    </m:oMath>
                  </m:oMathPara>
                </a14:m>
                <a:endParaRPr lang="en-US" sz="1800" dirty="0">
                  <a:solidFill>
                    <a:srgbClr val="C00000"/>
                  </a:solidFill>
                  <a:latin typeface="Corbel" panose="020B0503020204020204" pitchFamily="34" charset="0"/>
                </a:endParaRPr>
              </a:p>
            </p:txBody>
          </p:sp>
        </mc:Choice>
        <mc:Fallback xmlns="">
          <p:sp>
            <p:nvSpPr>
              <p:cNvPr id="127" name="Content Placeholder 2">
                <a:extLst>
                  <a:ext uri="{FF2B5EF4-FFF2-40B4-BE49-F238E27FC236}">
                    <a16:creationId xmlns:a16="http://schemas.microsoft.com/office/drawing/2014/main" id="{B49FA59A-6FA0-A646-9EEB-960FCA52B763}"/>
                  </a:ext>
                </a:extLst>
              </p:cNvPr>
              <p:cNvSpPr txBox="1">
                <a:spLocks noRot="1" noChangeAspect="1" noMove="1" noResize="1" noEditPoints="1" noAdjustHandles="1" noChangeArrowheads="1" noChangeShapeType="1" noTextEdit="1"/>
              </p:cNvSpPr>
              <p:nvPr/>
            </p:nvSpPr>
            <p:spPr>
              <a:xfrm>
                <a:off x="4675180" y="2788428"/>
                <a:ext cx="525996" cy="37769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Content Placeholder 2">
                <a:extLst>
                  <a:ext uri="{FF2B5EF4-FFF2-40B4-BE49-F238E27FC236}">
                    <a16:creationId xmlns:a16="http://schemas.microsoft.com/office/drawing/2014/main" id="{804C09D3-4433-5241-A0D9-0CA0D827A238}"/>
                  </a:ext>
                </a:extLst>
              </p:cNvPr>
              <p:cNvSpPr txBox="1">
                <a:spLocks/>
              </p:cNvSpPr>
              <p:nvPr/>
            </p:nvSpPr>
            <p:spPr>
              <a:xfrm>
                <a:off x="3115012" y="281608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𝑉</m:t>
                          </m:r>
                        </m:e>
                        <m:sup>
                          <m:r>
                            <a:rPr lang="en-US" sz="1800" i="1">
                              <a:solidFill>
                                <a:srgbClr val="C00000"/>
                              </a:solidFill>
                              <a:latin typeface="Cambria Math" panose="02040503050406030204" pitchFamily="18" charset="0"/>
                            </a:rPr>
                            <m:t>1</m:t>
                          </m:r>
                        </m:sup>
                      </m:sSup>
                    </m:oMath>
                  </m:oMathPara>
                </a14:m>
                <a:endParaRPr lang="en-US" sz="1800" dirty="0">
                  <a:solidFill>
                    <a:srgbClr val="C00000"/>
                  </a:solidFill>
                  <a:latin typeface="Corbel" panose="020B0503020204020204" pitchFamily="34" charset="0"/>
                </a:endParaRPr>
              </a:p>
            </p:txBody>
          </p:sp>
        </mc:Choice>
        <mc:Fallback xmlns="">
          <p:sp>
            <p:nvSpPr>
              <p:cNvPr id="128" name="Content Placeholder 2">
                <a:extLst>
                  <a:ext uri="{FF2B5EF4-FFF2-40B4-BE49-F238E27FC236}">
                    <a16:creationId xmlns:a16="http://schemas.microsoft.com/office/drawing/2014/main" id="{804C09D3-4433-5241-A0D9-0CA0D827A238}"/>
                  </a:ext>
                </a:extLst>
              </p:cNvPr>
              <p:cNvSpPr txBox="1">
                <a:spLocks noRot="1" noChangeAspect="1" noMove="1" noResize="1" noEditPoints="1" noAdjustHandles="1" noChangeArrowheads="1" noChangeShapeType="1" noTextEdit="1"/>
              </p:cNvSpPr>
              <p:nvPr/>
            </p:nvSpPr>
            <p:spPr>
              <a:xfrm>
                <a:off x="3115012" y="2816085"/>
                <a:ext cx="525996" cy="377691"/>
              </a:xfrm>
              <a:prstGeom prst="rect">
                <a:avLst/>
              </a:prstGeom>
              <a:blipFill>
                <a:blip r:embed="rId11"/>
                <a:stretch>
                  <a:fillRect/>
                </a:stretch>
              </a:blipFill>
            </p:spPr>
            <p:txBody>
              <a:bodyPr/>
              <a:lstStyle/>
              <a:p>
                <a:r>
                  <a:rPr lang="en-US">
                    <a:noFill/>
                  </a:rPr>
                  <a:t> </a:t>
                </a:r>
              </a:p>
            </p:txBody>
          </p:sp>
        </mc:Fallback>
      </mc:AlternateContent>
      <p:sp>
        <p:nvSpPr>
          <p:cNvPr id="130" name="Content Placeholder 2">
            <a:extLst>
              <a:ext uri="{FF2B5EF4-FFF2-40B4-BE49-F238E27FC236}">
                <a16:creationId xmlns:a16="http://schemas.microsoft.com/office/drawing/2014/main" id="{B4E2943B-E9E6-A749-959C-646983C5B1C3}"/>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Input layer</a:t>
            </a:r>
          </a:p>
        </p:txBody>
      </p:sp>
      <p:sp>
        <p:nvSpPr>
          <p:cNvPr id="141" name="Content Placeholder 2">
            <a:extLst>
              <a:ext uri="{FF2B5EF4-FFF2-40B4-BE49-F238E27FC236}">
                <a16:creationId xmlns:a16="http://schemas.microsoft.com/office/drawing/2014/main" id="{610230F6-C5A9-B747-8926-B73B1C4D9E79}"/>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bg1">
                    <a:lumMod val="75000"/>
                  </a:schemeClr>
                </a:solidFill>
                <a:latin typeface="Corbel" panose="020B0503020204020204" pitchFamily="34" charset="0"/>
              </a:rPr>
              <a:t>Hidden layer</a:t>
            </a:r>
          </a:p>
        </p:txBody>
      </p:sp>
      <p:sp>
        <p:nvSpPr>
          <p:cNvPr id="142" name="Rounded Rectangle 141">
            <a:extLst>
              <a:ext uri="{FF2B5EF4-FFF2-40B4-BE49-F238E27FC236}">
                <a16:creationId xmlns:a16="http://schemas.microsoft.com/office/drawing/2014/main" id="{FEB692C8-A43B-0247-9862-C2AFC6FE18F3}"/>
              </a:ext>
            </a:extLst>
          </p:cNvPr>
          <p:cNvSpPr/>
          <p:nvPr/>
        </p:nvSpPr>
        <p:spPr>
          <a:xfrm>
            <a:off x="1920871" y="3965290"/>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52" name="Oval 151">
            <a:extLst>
              <a:ext uri="{FF2B5EF4-FFF2-40B4-BE49-F238E27FC236}">
                <a16:creationId xmlns:a16="http://schemas.microsoft.com/office/drawing/2014/main" id="{A89E5755-7BC0-E64C-A052-964F5A7D64E6}"/>
              </a:ext>
            </a:extLst>
          </p:cNvPr>
          <p:cNvSpPr/>
          <p:nvPr/>
        </p:nvSpPr>
        <p:spPr>
          <a:xfrm>
            <a:off x="199945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4" name="Oval 163">
            <a:extLst>
              <a:ext uri="{FF2B5EF4-FFF2-40B4-BE49-F238E27FC236}">
                <a16:creationId xmlns:a16="http://schemas.microsoft.com/office/drawing/2014/main" id="{8B38F25F-F328-DF41-B169-FC79C545EF19}"/>
              </a:ext>
            </a:extLst>
          </p:cNvPr>
          <p:cNvSpPr/>
          <p:nvPr/>
        </p:nvSpPr>
        <p:spPr>
          <a:xfrm>
            <a:off x="2184151"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5" name="Oval 164">
            <a:extLst>
              <a:ext uri="{FF2B5EF4-FFF2-40B4-BE49-F238E27FC236}">
                <a16:creationId xmlns:a16="http://schemas.microsoft.com/office/drawing/2014/main" id="{06779AE9-5ABE-8E4E-81A6-4AC5215F8BD8}"/>
              </a:ext>
            </a:extLst>
          </p:cNvPr>
          <p:cNvSpPr/>
          <p:nvPr/>
        </p:nvSpPr>
        <p:spPr>
          <a:xfrm>
            <a:off x="2368845"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6" name="Oval 165">
            <a:extLst>
              <a:ext uri="{FF2B5EF4-FFF2-40B4-BE49-F238E27FC236}">
                <a16:creationId xmlns:a16="http://schemas.microsoft.com/office/drawing/2014/main" id="{EE94BAC5-80A0-7249-A650-A610439CE04F}"/>
              </a:ext>
            </a:extLst>
          </p:cNvPr>
          <p:cNvSpPr/>
          <p:nvPr/>
        </p:nvSpPr>
        <p:spPr>
          <a:xfrm>
            <a:off x="2557747" y="4006803"/>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67" name="Right Arrow 166">
            <a:extLst>
              <a:ext uri="{FF2B5EF4-FFF2-40B4-BE49-F238E27FC236}">
                <a16:creationId xmlns:a16="http://schemas.microsoft.com/office/drawing/2014/main" id="{5F610BA7-C96E-594F-97AD-D226CBC333F8}"/>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68" name="Content Placeholder 2">
                <a:extLst>
                  <a:ext uri="{FF2B5EF4-FFF2-40B4-BE49-F238E27FC236}">
                    <a16:creationId xmlns:a16="http://schemas.microsoft.com/office/drawing/2014/main" id="{5ADF703D-12F4-BD4E-AAA5-5F171906D480}"/>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68" name="Content Placeholder 2">
                <a:extLst>
                  <a:ext uri="{FF2B5EF4-FFF2-40B4-BE49-F238E27FC236}">
                    <a16:creationId xmlns:a16="http://schemas.microsoft.com/office/drawing/2014/main" id="{5ADF703D-12F4-BD4E-AAA5-5F171906D480}"/>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12"/>
                <a:stretch>
                  <a:fillRect/>
                </a:stretch>
              </a:blipFill>
            </p:spPr>
            <p:txBody>
              <a:bodyPr/>
              <a:lstStyle/>
              <a:p>
                <a:r>
                  <a:rPr lang="en-US">
                    <a:noFill/>
                  </a:rPr>
                  <a:t> </a:t>
                </a:r>
              </a:p>
            </p:txBody>
          </p:sp>
        </mc:Fallback>
      </mc:AlternateContent>
      <p:sp>
        <p:nvSpPr>
          <p:cNvPr id="169" name="Rounded Rectangle 168">
            <a:extLst>
              <a:ext uri="{FF2B5EF4-FFF2-40B4-BE49-F238E27FC236}">
                <a16:creationId xmlns:a16="http://schemas.microsoft.com/office/drawing/2014/main" id="{436E259A-AAE0-9A47-BFB1-33C39312BB84}"/>
              </a:ext>
            </a:extLst>
          </p:cNvPr>
          <p:cNvSpPr/>
          <p:nvPr/>
        </p:nvSpPr>
        <p:spPr>
          <a:xfrm>
            <a:off x="3558059" y="3985704"/>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74" name="Oval 173">
            <a:extLst>
              <a:ext uri="{FF2B5EF4-FFF2-40B4-BE49-F238E27FC236}">
                <a16:creationId xmlns:a16="http://schemas.microsoft.com/office/drawing/2014/main" id="{F5B7B4E4-DBD4-0F49-9A5D-F6E9820771DE}"/>
              </a:ext>
            </a:extLst>
          </p:cNvPr>
          <p:cNvSpPr/>
          <p:nvPr/>
        </p:nvSpPr>
        <p:spPr>
          <a:xfrm>
            <a:off x="363664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2" name="Oval 181">
            <a:extLst>
              <a:ext uri="{FF2B5EF4-FFF2-40B4-BE49-F238E27FC236}">
                <a16:creationId xmlns:a16="http://schemas.microsoft.com/office/drawing/2014/main" id="{85B91096-F5BC-B94B-86A4-D3A0EF0D67FA}"/>
              </a:ext>
            </a:extLst>
          </p:cNvPr>
          <p:cNvSpPr/>
          <p:nvPr/>
        </p:nvSpPr>
        <p:spPr>
          <a:xfrm>
            <a:off x="3821339"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6" name="Oval 185">
            <a:extLst>
              <a:ext uri="{FF2B5EF4-FFF2-40B4-BE49-F238E27FC236}">
                <a16:creationId xmlns:a16="http://schemas.microsoft.com/office/drawing/2014/main" id="{1D70B507-87B2-3144-9DF0-CD1DEAD19F75}"/>
              </a:ext>
            </a:extLst>
          </p:cNvPr>
          <p:cNvSpPr/>
          <p:nvPr/>
        </p:nvSpPr>
        <p:spPr>
          <a:xfrm>
            <a:off x="4006034"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7" name="Oval 186">
            <a:extLst>
              <a:ext uri="{FF2B5EF4-FFF2-40B4-BE49-F238E27FC236}">
                <a16:creationId xmlns:a16="http://schemas.microsoft.com/office/drawing/2014/main" id="{6ACF9B3C-1BCD-5746-A2F4-3E7EF6634517}"/>
              </a:ext>
            </a:extLst>
          </p:cNvPr>
          <p:cNvSpPr/>
          <p:nvPr/>
        </p:nvSpPr>
        <p:spPr>
          <a:xfrm>
            <a:off x="4194935" y="4027217"/>
            <a:ext cx="152400" cy="152400"/>
          </a:xfrm>
          <a:prstGeom prst="ellipse">
            <a:avLst/>
          </a:prstGeom>
          <a:solidFill>
            <a:schemeClr val="bg1">
              <a:lumMod val="85000"/>
            </a:schemeClr>
          </a:solidFill>
          <a:ln w="190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88" name="Right Arrow 187">
            <a:extLst>
              <a:ext uri="{FF2B5EF4-FFF2-40B4-BE49-F238E27FC236}">
                <a16:creationId xmlns:a16="http://schemas.microsoft.com/office/drawing/2014/main" id="{27F1A7EC-471E-5B41-A420-81B61D7BD7B9}"/>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89" name="Content Placeholder 2">
                <a:extLst>
                  <a:ext uri="{FF2B5EF4-FFF2-40B4-BE49-F238E27FC236}">
                    <a16:creationId xmlns:a16="http://schemas.microsoft.com/office/drawing/2014/main" id="{2B57D91B-3DCD-3A46-88B0-46D7416B5FD4}"/>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89" name="Content Placeholder 2">
                <a:extLst>
                  <a:ext uri="{FF2B5EF4-FFF2-40B4-BE49-F238E27FC236}">
                    <a16:creationId xmlns:a16="http://schemas.microsoft.com/office/drawing/2014/main" id="{2B57D91B-3DCD-3A46-88B0-46D7416B5FD4}"/>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13"/>
                <a:stretch>
                  <a:fillRect/>
                </a:stretch>
              </a:blipFill>
            </p:spPr>
            <p:txBody>
              <a:bodyPr/>
              <a:lstStyle/>
              <a:p>
                <a:r>
                  <a:rPr lang="en-US">
                    <a:noFill/>
                  </a:rPr>
                  <a:t> </a:t>
                </a:r>
              </a:p>
            </p:txBody>
          </p:sp>
        </mc:Fallback>
      </mc:AlternateContent>
      <p:sp>
        <p:nvSpPr>
          <p:cNvPr id="190" name="Rounded Rectangle 189">
            <a:extLst>
              <a:ext uri="{FF2B5EF4-FFF2-40B4-BE49-F238E27FC236}">
                <a16:creationId xmlns:a16="http://schemas.microsoft.com/office/drawing/2014/main" id="{E5E9FD5B-1564-CC4B-9D8F-87EE53D93ED7}"/>
              </a:ext>
            </a:extLst>
          </p:cNvPr>
          <p:cNvSpPr/>
          <p:nvPr/>
        </p:nvSpPr>
        <p:spPr>
          <a:xfrm>
            <a:off x="5264733"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1" name="Oval 190">
            <a:extLst>
              <a:ext uri="{FF2B5EF4-FFF2-40B4-BE49-F238E27FC236}">
                <a16:creationId xmlns:a16="http://schemas.microsoft.com/office/drawing/2014/main" id="{B69CC3AE-4394-F747-8EB0-7C462C4A1860}"/>
              </a:ext>
            </a:extLst>
          </p:cNvPr>
          <p:cNvSpPr/>
          <p:nvPr/>
        </p:nvSpPr>
        <p:spPr>
          <a:xfrm>
            <a:off x="534331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2" name="Oval 191">
            <a:extLst>
              <a:ext uri="{FF2B5EF4-FFF2-40B4-BE49-F238E27FC236}">
                <a16:creationId xmlns:a16="http://schemas.microsoft.com/office/drawing/2014/main" id="{2F600958-8EC2-8C4E-B84A-169D9689A4EE}"/>
              </a:ext>
            </a:extLst>
          </p:cNvPr>
          <p:cNvSpPr/>
          <p:nvPr/>
        </p:nvSpPr>
        <p:spPr>
          <a:xfrm>
            <a:off x="5528013"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3" name="Oval 192">
            <a:extLst>
              <a:ext uri="{FF2B5EF4-FFF2-40B4-BE49-F238E27FC236}">
                <a16:creationId xmlns:a16="http://schemas.microsoft.com/office/drawing/2014/main" id="{5556CCF3-6A1E-B84F-999D-1A5C85039696}"/>
              </a:ext>
            </a:extLst>
          </p:cNvPr>
          <p:cNvSpPr/>
          <p:nvPr/>
        </p:nvSpPr>
        <p:spPr>
          <a:xfrm>
            <a:off x="571270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6" name="Oval 195">
            <a:extLst>
              <a:ext uri="{FF2B5EF4-FFF2-40B4-BE49-F238E27FC236}">
                <a16:creationId xmlns:a16="http://schemas.microsoft.com/office/drawing/2014/main" id="{1D495500-73A2-2F45-85E5-801D137219CE}"/>
              </a:ext>
            </a:extLst>
          </p:cNvPr>
          <p:cNvSpPr/>
          <p:nvPr/>
        </p:nvSpPr>
        <p:spPr>
          <a:xfrm>
            <a:off x="5901609"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197" name="Right Arrow 196">
            <a:extLst>
              <a:ext uri="{FF2B5EF4-FFF2-40B4-BE49-F238E27FC236}">
                <a16:creationId xmlns:a16="http://schemas.microsoft.com/office/drawing/2014/main" id="{EFF234DC-ED68-5A49-9D8D-B8379199A758}"/>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98" name="Content Placeholder 2">
                <a:extLst>
                  <a:ext uri="{FF2B5EF4-FFF2-40B4-BE49-F238E27FC236}">
                    <a16:creationId xmlns:a16="http://schemas.microsoft.com/office/drawing/2014/main" id="{4A6A5787-D0E7-5A40-AD1D-F550E38BBD3A}"/>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198" name="Content Placeholder 2">
                <a:extLst>
                  <a:ext uri="{FF2B5EF4-FFF2-40B4-BE49-F238E27FC236}">
                    <a16:creationId xmlns:a16="http://schemas.microsoft.com/office/drawing/2014/main" id="{4A6A5787-D0E7-5A40-AD1D-F550E38BBD3A}"/>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13"/>
                <a:stretch>
                  <a:fillRect/>
                </a:stretch>
              </a:blipFill>
            </p:spPr>
            <p:txBody>
              <a:bodyPr/>
              <a:lstStyle/>
              <a:p>
                <a:r>
                  <a:rPr lang="en-US">
                    <a:noFill/>
                  </a:rPr>
                  <a:t> </a:t>
                </a:r>
              </a:p>
            </p:txBody>
          </p:sp>
        </mc:Fallback>
      </mc:AlternateContent>
      <p:sp>
        <p:nvSpPr>
          <p:cNvPr id="199" name="Right Arrow 198">
            <a:extLst>
              <a:ext uri="{FF2B5EF4-FFF2-40B4-BE49-F238E27FC236}">
                <a16:creationId xmlns:a16="http://schemas.microsoft.com/office/drawing/2014/main" id="{5C4B2002-2E4D-CA43-BE89-7BE29A4971B7}"/>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00" name="Content Placeholder 2">
                <a:extLst>
                  <a:ext uri="{FF2B5EF4-FFF2-40B4-BE49-F238E27FC236}">
                    <a16:creationId xmlns:a16="http://schemas.microsoft.com/office/drawing/2014/main" id="{4C4DCF24-FC21-5B47-A3B5-03ED40E660F2}"/>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chemeClr val="bg1">
                              <a:lumMod val="75000"/>
                            </a:schemeClr>
                          </a:solidFill>
                          <a:latin typeface="Cambria Math" panose="02040503050406030204" pitchFamily="18" charset="0"/>
                        </a:rPr>
                        <m:t>𝑊</m:t>
                      </m:r>
                    </m:oMath>
                  </m:oMathPara>
                </a14:m>
                <a:endParaRPr lang="en-US" sz="1800" dirty="0">
                  <a:solidFill>
                    <a:schemeClr val="bg1">
                      <a:lumMod val="75000"/>
                    </a:schemeClr>
                  </a:solidFill>
                  <a:latin typeface="Corbel" panose="020B0503020204020204" pitchFamily="34" charset="0"/>
                </a:endParaRPr>
              </a:p>
            </p:txBody>
          </p:sp>
        </mc:Choice>
        <mc:Fallback xmlns="">
          <p:sp>
            <p:nvSpPr>
              <p:cNvPr id="200" name="Content Placeholder 2">
                <a:extLst>
                  <a:ext uri="{FF2B5EF4-FFF2-40B4-BE49-F238E27FC236}">
                    <a16:creationId xmlns:a16="http://schemas.microsoft.com/office/drawing/2014/main" id="{4C4DCF24-FC21-5B47-A3B5-03ED40E660F2}"/>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14"/>
                <a:stretch>
                  <a:fillRect/>
                </a:stretch>
              </a:blipFill>
            </p:spPr>
            <p:txBody>
              <a:bodyPr/>
              <a:lstStyle/>
              <a:p>
                <a:r>
                  <a:rPr lang="en-US">
                    <a:noFill/>
                  </a:rPr>
                  <a:t> </a:t>
                </a:r>
              </a:p>
            </p:txBody>
          </p:sp>
        </mc:Fallback>
      </mc:AlternateContent>
      <p:sp>
        <p:nvSpPr>
          <p:cNvPr id="202" name="Content Placeholder 2">
            <a:extLst>
              <a:ext uri="{FF2B5EF4-FFF2-40B4-BE49-F238E27FC236}">
                <a16:creationId xmlns:a16="http://schemas.microsoft.com/office/drawing/2014/main" id="{692E952C-BF51-1A47-8874-78A12DFC115C}"/>
              </a:ext>
            </a:extLst>
          </p:cNvPr>
          <p:cNvSpPr txBox="1">
            <a:spLocks/>
          </p:cNvSpPr>
          <p:nvPr/>
        </p:nvSpPr>
        <p:spPr>
          <a:xfrm>
            <a:off x="2095230" y="431585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She</a:t>
            </a:r>
          </a:p>
        </p:txBody>
      </p:sp>
      <p:sp>
        <p:nvSpPr>
          <p:cNvPr id="203" name="Content Placeholder 2">
            <a:extLst>
              <a:ext uri="{FF2B5EF4-FFF2-40B4-BE49-F238E27FC236}">
                <a16:creationId xmlns:a16="http://schemas.microsoft.com/office/drawing/2014/main" id="{350A5C48-DEBD-7447-8EA6-6E05ED4200B5}"/>
              </a:ext>
            </a:extLst>
          </p:cNvPr>
          <p:cNvSpPr txBox="1">
            <a:spLocks/>
          </p:cNvSpPr>
          <p:nvPr/>
        </p:nvSpPr>
        <p:spPr>
          <a:xfrm>
            <a:off x="3578364" y="4291560"/>
            <a:ext cx="75436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went</a:t>
            </a:r>
          </a:p>
        </p:txBody>
      </p:sp>
      <p:sp>
        <p:nvSpPr>
          <p:cNvPr id="204" name="Content Placeholder 2">
            <a:extLst>
              <a:ext uri="{FF2B5EF4-FFF2-40B4-BE49-F238E27FC236}">
                <a16:creationId xmlns:a16="http://schemas.microsoft.com/office/drawing/2014/main" id="{CE4D9952-1BDF-3340-A18D-71C44610BFE8}"/>
              </a:ext>
            </a:extLst>
          </p:cNvPr>
          <p:cNvSpPr txBox="1">
            <a:spLocks/>
          </p:cNvSpPr>
          <p:nvPr/>
        </p:nvSpPr>
        <p:spPr>
          <a:xfrm>
            <a:off x="5349524" y="430294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to</a:t>
            </a:r>
          </a:p>
        </p:txBody>
      </p:sp>
      <p:sp>
        <p:nvSpPr>
          <p:cNvPr id="205" name="Content Placeholder 2">
            <a:extLst>
              <a:ext uri="{FF2B5EF4-FFF2-40B4-BE49-F238E27FC236}">
                <a16:creationId xmlns:a16="http://schemas.microsoft.com/office/drawing/2014/main" id="{0C0E3716-AA07-9742-B12D-242BC5706037}"/>
              </a:ext>
            </a:extLst>
          </p:cNvPr>
          <p:cNvSpPr txBox="1">
            <a:spLocks/>
          </p:cNvSpPr>
          <p:nvPr/>
        </p:nvSpPr>
        <p:spPr>
          <a:xfrm>
            <a:off x="6993609" y="4292389"/>
            <a:ext cx="724963"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chemeClr val="bg1">
                    <a:lumMod val="75000"/>
                  </a:schemeClr>
                </a:solidFill>
                <a:latin typeface="Corbel" panose="020B0503020204020204" pitchFamily="34" charset="0"/>
              </a:rPr>
              <a:t>class</a:t>
            </a:r>
          </a:p>
        </p:txBody>
      </p:sp>
      <p:sp>
        <p:nvSpPr>
          <p:cNvPr id="206" name="Rounded Rectangle 205">
            <a:extLst>
              <a:ext uri="{FF2B5EF4-FFF2-40B4-BE49-F238E27FC236}">
                <a16:creationId xmlns:a16="http://schemas.microsoft.com/office/drawing/2014/main" id="{8CA2E3FE-6628-D24B-A22D-06946F58A3BF}"/>
              </a:ext>
            </a:extLst>
          </p:cNvPr>
          <p:cNvSpPr/>
          <p:nvPr/>
        </p:nvSpPr>
        <p:spPr>
          <a:xfrm>
            <a:off x="7000900" y="3998017"/>
            <a:ext cx="897101" cy="247549"/>
          </a:xfrm>
          <a:prstGeom prst="roundRect">
            <a:avLst/>
          </a:prstGeom>
          <a:noFill/>
          <a:ln w="38100">
            <a:solidFill>
              <a:schemeClr val="tx1">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7" name="Oval 206">
            <a:extLst>
              <a:ext uri="{FF2B5EF4-FFF2-40B4-BE49-F238E27FC236}">
                <a16:creationId xmlns:a16="http://schemas.microsoft.com/office/drawing/2014/main" id="{83D340A6-D30E-0B4D-9AEC-3B7B483730F6}"/>
              </a:ext>
            </a:extLst>
          </p:cNvPr>
          <p:cNvSpPr/>
          <p:nvPr/>
        </p:nvSpPr>
        <p:spPr>
          <a:xfrm>
            <a:off x="7079486"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8" name="Oval 207">
            <a:extLst>
              <a:ext uri="{FF2B5EF4-FFF2-40B4-BE49-F238E27FC236}">
                <a16:creationId xmlns:a16="http://schemas.microsoft.com/office/drawing/2014/main" id="{CFFE52DD-743A-6947-9BBF-1662BD006FC1}"/>
              </a:ext>
            </a:extLst>
          </p:cNvPr>
          <p:cNvSpPr/>
          <p:nvPr/>
        </p:nvSpPr>
        <p:spPr>
          <a:xfrm>
            <a:off x="7264181"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09" name="Oval 208">
            <a:extLst>
              <a:ext uri="{FF2B5EF4-FFF2-40B4-BE49-F238E27FC236}">
                <a16:creationId xmlns:a16="http://schemas.microsoft.com/office/drawing/2014/main" id="{5220E712-673B-8F42-9663-AE281A337720}"/>
              </a:ext>
            </a:extLst>
          </p:cNvPr>
          <p:cNvSpPr/>
          <p:nvPr/>
        </p:nvSpPr>
        <p:spPr>
          <a:xfrm>
            <a:off x="7448875"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p:sp>
        <p:nvSpPr>
          <p:cNvPr id="210" name="Oval 209">
            <a:extLst>
              <a:ext uri="{FF2B5EF4-FFF2-40B4-BE49-F238E27FC236}">
                <a16:creationId xmlns:a16="http://schemas.microsoft.com/office/drawing/2014/main" id="{5EDC017B-3C3D-FD4A-809D-D32C68217F3F}"/>
              </a:ext>
            </a:extLst>
          </p:cNvPr>
          <p:cNvSpPr/>
          <p:nvPr/>
        </p:nvSpPr>
        <p:spPr>
          <a:xfrm>
            <a:off x="7637777" y="4039530"/>
            <a:ext cx="152400" cy="152400"/>
          </a:xfrm>
          <a:prstGeom prst="ellipse">
            <a:avLst/>
          </a:prstGeom>
          <a:solidFill>
            <a:schemeClr val="bg1">
              <a:lumMod val="85000"/>
            </a:schemeClr>
          </a:solidFill>
          <a:ln w="19050">
            <a:solidFill>
              <a:schemeClr val="tx1">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lumMod val="75000"/>
                </a:schemeClr>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211" name="Content Placeholder 2">
                <a:extLst>
                  <a:ext uri="{FF2B5EF4-FFF2-40B4-BE49-F238E27FC236}">
                    <a16:creationId xmlns:a16="http://schemas.microsoft.com/office/drawing/2014/main" id="{FB284D3A-605B-4C4D-B524-8F2234F50722}"/>
                  </a:ext>
                </a:extLst>
              </p:cNvPr>
              <p:cNvSpPr txBox="1">
                <a:spLocks/>
              </p:cNvSpPr>
              <p:nvPr/>
            </p:nvSpPr>
            <p:spPr>
              <a:xfrm>
                <a:off x="755824" y="906203"/>
                <a:ext cx="5998274" cy="11736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a:latin typeface="Corbel" panose="020B0503020204020204" pitchFamily="34" charset="0"/>
                  </a:rPr>
                  <a:t>To update our weights (e.g.</a:t>
                </a:r>
                <a14:m>
                  <m:oMath xmlns:m="http://schemas.openxmlformats.org/officeDocument/2006/math">
                    <m:r>
                      <m:rPr>
                        <m:sty m:val="p"/>
                      </m:rPr>
                      <a:rPr lang="en-US" sz="1800">
                        <a:solidFill>
                          <a:srgbClr val="C00000"/>
                        </a:solidFill>
                        <a:latin typeface="Cambria Math" panose="02040503050406030204" pitchFamily="18" charset="0"/>
                        <a:ea typeface="Cambria Math" panose="02040503050406030204" pitchFamily="18" charset="0"/>
                      </a:rPr>
                      <m:t>Θ</m:t>
                    </m:r>
                  </m:oMath>
                </a14:m>
                <a:r>
                  <a:rPr lang="en-US" sz="1800" dirty="0">
                    <a:latin typeface="Corbel" panose="020B0503020204020204" pitchFamily="34" charset="0"/>
                  </a:rPr>
                  <a:t>), we calculate the gradient of our loss </a:t>
                </a:r>
                <a:r>
                  <a:rPr lang="en-US" sz="1800" dirty="0" err="1">
                    <a:latin typeface="Corbel" panose="020B0503020204020204" pitchFamily="34" charset="0"/>
                  </a:rPr>
                  <a:t>w.r.t</a:t>
                </a:r>
                <a:r>
                  <a:rPr lang="en-US" sz="1800" dirty="0">
                    <a:latin typeface="Corbel" panose="020B0503020204020204" pitchFamily="34" charset="0"/>
                  </a:rPr>
                  <a:t>. the repeated weight matrix (e.g., </a:t>
                </a:r>
                <a14:m>
                  <m:oMath xmlns:m="http://schemas.openxmlformats.org/officeDocument/2006/math">
                    <m:f>
                      <m:fPr>
                        <m:ctrlPr>
                          <a:rPr lang="en-US" sz="1800" b="1" i="1">
                            <a:solidFill>
                              <a:srgbClr val="C00000"/>
                            </a:solidFill>
                            <a:latin typeface="Cambria Math" panose="02040503050406030204" pitchFamily="18" charset="0"/>
                            <a:ea typeface="Cambria Math" panose="02040503050406030204" pitchFamily="18" charset="0"/>
                          </a:rPr>
                        </m:ctrlPr>
                      </m:fPr>
                      <m:num>
                        <m:r>
                          <a:rPr lang="en-US" sz="1800" b="1" i="1">
                            <a:solidFill>
                              <a:srgbClr val="C00000"/>
                            </a:solidFill>
                            <a:latin typeface="Cambria Math" panose="02040503050406030204" pitchFamily="18" charset="0"/>
                            <a:ea typeface="Cambria Math" panose="02040503050406030204" pitchFamily="18" charset="0"/>
                          </a:rPr>
                          <m:t>𝝏</m:t>
                        </m:r>
                        <m:r>
                          <a:rPr lang="en-US" sz="1800" b="1" i="1">
                            <a:solidFill>
                              <a:srgbClr val="C00000"/>
                            </a:solidFill>
                            <a:latin typeface="Cambria Math" panose="02040503050406030204" pitchFamily="18" charset="0"/>
                            <a:ea typeface="Cambria Math" panose="02040503050406030204" pitchFamily="18" charset="0"/>
                          </a:rPr>
                          <m:t>𝑳</m:t>
                        </m:r>
                      </m:num>
                      <m:den>
                        <m:r>
                          <a:rPr lang="en-US" sz="1800" b="1" i="1">
                            <a:solidFill>
                              <a:srgbClr val="C00000"/>
                            </a:solidFill>
                            <a:latin typeface="Cambria Math" panose="02040503050406030204" pitchFamily="18" charset="0"/>
                            <a:ea typeface="Cambria Math" panose="02040503050406030204" pitchFamily="18" charset="0"/>
                          </a:rPr>
                          <m:t>𝝏</m:t>
                        </m:r>
                        <m:r>
                          <m:rPr>
                            <m:sty m:val="p"/>
                          </m:rPr>
                          <a:rPr lang="en-US" sz="1800">
                            <a:solidFill>
                              <a:srgbClr val="C00000"/>
                            </a:solidFill>
                            <a:latin typeface="Cambria Math" panose="02040503050406030204" pitchFamily="18" charset="0"/>
                            <a:ea typeface="Cambria Math" panose="02040503050406030204" pitchFamily="18" charset="0"/>
                          </a:rPr>
                          <m:t>Θ</m:t>
                        </m:r>
                      </m:den>
                    </m:f>
                    <m:r>
                      <a:rPr lang="en-US" sz="1800" b="1" i="1">
                        <a:solidFill>
                          <a:srgbClr val="C00000"/>
                        </a:solidFill>
                        <a:latin typeface="Cambria Math" panose="02040503050406030204" pitchFamily="18" charset="0"/>
                        <a:ea typeface="Cambria Math" panose="02040503050406030204" pitchFamily="18" charset="0"/>
                      </a:rPr>
                      <m:t> </m:t>
                    </m:r>
                    <m:r>
                      <a:rPr lang="en-US" sz="1800" b="1" i="1">
                        <a:latin typeface="Cambria Math" panose="02040503050406030204" pitchFamily="18" charset="0"/>
                        <a:ea typeface="Cambria Math" panose="02040503050406030204" pitchFamily="18" charset="0"/>
                      </a:rPr>
                      <m:t>).</m:t>
                    </m:r>
                  </m:oMath>
                </a14:m>
                <a:endParaRPr lang="en-US" sz="1800" dirty="0">
                  <a:latin typeface="Corbel" panose="020B0503020204020204" pitchFamily="34" charset="0"/>
                </a:endParaRPr>
              </a:p>
            </p:txBody>
          </p:sp>
        </mc:Choice>
        <mc:Fallback xmlns="">
          <p:sp>
            <p:nvSpPr>
              <p:cNvPr id="211" name="Content Placeholder 2">
                <a:extLst>
                  <a:ext uri="{FF2B5EF4-FFF2-40B4-BE49-F238E27FC236}">
                    <a16:creationId xmlns:a16="http://schemas.microsoft.com/office/drawing/2014/main" id="{FB284D3A-605B-4C4D-B524-8F2234F50722}"/>
                  </a:ext>
                </a:extLst>
              </p:cNvPr>
              <p:cNvSpPr txBox="1">
                <a:spLocks noRot="1" noChangeAspect="1" noMove="1" noResize="1" noEditPoints="1" noAdjustHandles="1" noChangeArrowheads="1" noChangeShapeType="1" noTextEdit="1"/>
              </p:cNvSpPr>
              <p:nvPr/>
            </p:nvSpPr>
            <p:spPr>
              <a:xfrm>
                <a:off x="755824" y="906203"/>
                <a:ext cx="5998274" cy="1173653"/>
              </a:xfrm>
              <a:prstGeom prst="rect">
                <a:avLst/>
              </a:prstGeom>
              <a:blipFill>
                <a:blip r:embed="rId15"/>
                <a:stretch>
                  <a:fillRect l="-1268" t="-107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5CED3EF-62EF-7F82-7467-F6BE71A581A0}"/>
              </a:ext>
            </a:extLst>
          </p:cNvPr>
          <p:cNvSpPr txBox="1"/>
          <p:nvPr/>
        </p:nvSpPr>
        <p:spPr>
          <a:xfrm>
            <a:off x="6234722" y="4828858"/>
            <a:ext cx="2384612" cy="276999"/>
          </a:xfrm>
          <a:prstGeom prst="rect">
            <a:avLst/>
          </a:prstGeom>
          <a:noFill/>
        </p:spPr>
        <p:txBody>
          <a:bodyPr wrap="square">
            <a:spAutoFit/>
          </a:bodyPr>
          <a:lstStyle/>
          <a:p>
            <a:r>
              <a:rPr lang="en-US" sz="1200" dirty="0">
                <a:solidFill>
                  <a:schemeClr val="bg1">
                    <a:lumMod val="50000"/>
                  </a:schemeClr>
                </a:solidFill>
              </a:rPr>
              <a:t>[Slide credit: Chris Tanner]</a:t>
            </a:r>
          </a:p>
        </p:txBody>
      </p:sp>
    </p:spTree>
    <p:extLst>
      <p:ext uri="{BB962C8B-B14F-4D97-AF65-F5344CB8AC3E}">
        <p14:creationId xmlns:p14="http://schemas.microsoft.com/office/powerpoint/2010/main" val="3040810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43D0-0A2D-A94C-A485-B1E9B2D8A8E7}"/>
              </a:ext>
            </a:extLst>
          </p:cNvPr>
          <p:cNvSpPr>
            <a:spLocks noGrp="1"/>
          </p:cNvSpPr>
          <p:nvPr>
            <p:ph type="title"/>
          </p:nvPr>
        </p:nvSpPr>
        <p:spPr/>
        <p:txBody>
          <a:bodyPr>
            <a:normAutofit/>
          </a:bodyPr>
          <a:lstStyle/>
          <a:p>
            <a:r>
              <a:rPr lang="en-US" dirty="0"/>
              <a:t>Training RNNs: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F4BFFA-87CD-DFE7-A4BA-A3B772E78507}"/>
                  </a:ext>
                </a:extLst>
              </p:cNvPr>
              <p:cNvSpPr>
                <a:spLocks noGrp="1"/>
              </p:cNvSpPr>
              <p:nvPr>
                <p:ph type="body" sz="quarter" idx="16"/>
              </p:nvPr>
            </p:nvSpPr>
            <p:spPr/>
            <p:txBody>
              <a:bodyPr/>
              <a:lstStyle/>
              <a:p>
                <a:r>
                  <a:rPr lang="en-US" sz="1800" dirty="0"/>
                  <a:t>RNNs can be trained using </a:t>
                </a:r>
                <a:r>
                  <a:rPr lang="en-US" sz="1800" dirty="0">
                    <a:solidFill>
                      <a:srgbClr val="C00000"/>
                    </a:solidFill>
                  </a:rPr>
                  <a:t>“backpropagation through time.”</a:t>
                </a:r>
              </a:p>
              <a:p>
                <a:r>
                  <a:rPr lang="en-US" sz="1800" dirty="0"/>
                  <a:t>Can be viewed as applying normal backprop to the unrolled network.</a:t>
                </a:r>
              </a:p>
              <a:p>
                <a:endParaRPr lang="en-US" sz="1800" dirty="0"/>
              </a:p>
              <a:p>
                <a:r>
                  <a:rPr lang="en-US" sz="1800" dirty="0"/>
                  <a:t>Model’s learnable parameters  </a:t>
                </a:r>
                <a14:m>
                  <m:oMath xmlns:m="http://schemas.openxmlformats.org/officeDocument/2006/math">
                    <m:r>
                      <m:rPr>
                        <m:sty m:val="p"/>
                      </m:rPr>
                      <a:rPr lang="en-US">
                        <a:latin typeface="Cambria Math" panose="02040503050406030204" pitchFamily="18" charset="0"/>
                        <a:ea typeface="Cambria Math" panose="02040503050406030204" pitchFamily="18" charset="0"/>
                      </a:rPr>
                      <m:t>Θ</m:t>
                    </m:r>
                  </m:oMath>
                </a14:m>
                <a:endParaRPr lang="en-US" dirty="0"/>
              </a:p>
              <a:p>
                <a:pPr marL="114300" indent="0">
                  <a:buNone/>
                </a:pPr>
                <a:endParaRPr lang="en-US" dirty="0"/>
              </a:p>
              <a:p>
                <a:pPr>
                  <a:buFont typeface="+mj-lt"/>
                  <a:buAutoNum type="arabicPeriod"/>
                </a:pPr>
                <a:r>
                  <a:rPr lang="en-US" dirty="0"/>
                  <a:t>Compute </a:t>
                </a:r>
                <a14:m>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oMath>
                </a14:m>
                <a:r>
                  <a:rPr lang="en-US" dirty="0"/>
                  <a:t> for a batch of sentences</a:t>
                </a:r>
              </a:p>
              <a:p>
                <a:pPr>
                  <a:buFont typeface="+mj-lt"/>
                  <a:buAutoNum type="arabicPeriod"/>
                </a:pPr>
                <a:r>
                  <a:rPr lang="en-US" dirty="0"/>
                  <a:t>Compute gradients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m:rPr>
                            <m:sty m:val="p"/>
                          </m:rPr>
                          <a:rPr lang="en-US" i="0" smtClean="0">
                            <a:latin typeface="Cambria Math" panose="02040503050406030204" pitchFamily="18" charset="0"/>
                            <a:ea typeface="Cambria Math" panose="02040503050406030204" pitchFamily="18" charset="0"/>
                          </a:rPr>
                          <m:t>∇</m:t>
                        </m:r>
                      </m:e>
                      <m:sub>
                        <m:r>
                          <m:rPr>
                            <m:sty m:val="p"/>
                          </m:rPr>
                          <a:rPr lang="en-US" b="0" i="0" smtClean="0">
                            <a:latin typeface="Cambria Math" panose="02040503050406030204" pitchFamily="18" charset="0"/>
                            <a:ea typeface="Cambria Math" panose="02040503050406030204" pitchFamily="18" charset="0"/>
                          </a:rPr>
                          <m:t>Θ</m:t>
                        </m:r>
                      </m:sub>
                    </m:sSub>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oMath>
                </a14:m>
                <a:endParaRPr lang="en-US" dirty="0"/>
              </a:p>
              <a:p>
                <a:pPr>
                  <a:buFont typeface="+mj-lt"/>
                  <a:buAutoNum type="arabicPeriod"/>
                </a:pPr>
                <a:r>
                  <a:rPr lang="en-US" dirty="0"/>
                  <a:t>Update the weights and then repeat </a:t>
                </a:r>
              </a:p>
              <a:p>
                <a:endParaRPr lang="en-US" dirty="0"/>
              </a:p>
            </p:txBody>
          </p:sp>
        </mc:Choice>
        <mc:Fallback xmlns="">
          <p:sp>
            <p:nvSpPr>
              <p:cNvPr id="3" name="Content Placeholder 2">
                <a:extLst>
                  <a:ext uri="{FF2B5EF4-FFF2-40B4-BE49-F238E27FC236}">
                    <a16:creationId xmlns:a16="http://schemas.microsoft.com/office/drawing/2014/main" id="{7AF4BFFA-87CD-DFE7-A4BA-A3B772E78507}"/>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628" t="-164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EBE392D-2D8A-3137-093C-5132708D40D5}"/>
              </a:ext>
            </a:extLst>
          </p:cNvPr>
          <p:cNvSpPr txBox="1"/>
          <p:nvPr/>
        </p:nvSpPr>
        <p:spPr>
          <a:xfrm>
            <a:off x="7778815" y="-36467"/>
            <a:ext cx="1436611" cy="523220"/>
          </a:xfrm>
          <a:prstGeom prst="rect">
            <a:avLst/>
          </a:prstGeom>
          <a:noFill/>
        </p:spPr>
        <p:txBody>
          <a:bodyPr wrap="none" rtlCol="0">
            <a:spAutoFit/>
          </a:bodyPr>
          <a:lstStyle/>
          <a:p>
            <a:pPr algn="ctr"/>
            <a:r>
              <a:rPr lang="en-US" dirty="0">
                <a:solidFill>
                  <a:srgbClr val="0070C0"/>
                </a:solidFill>
                <a:latin typeface="Corbel" panose="020B0503020204020204" pitchFamily="34" charset="0"/>
              </a:rPr>
              <a:t>backpropagated </a:t>
            </a:r>
            <a:br>
              <a:rPr lang="en-US" dirty="0">
                <a:solidFill>
                  <a:srgbClr val="0070C0"/>
                </a:solidFill>
                <a:latin typeface="Corbel" panose="020B0503020204020204" pitchFamily="34" charset="0"/>
              </a:rPr>
            </a:br>
            <a:r>
              <a:rPr lang="en-US" dirty="0">
                <a:solidFill>
                  <a:srgbClr val="0070C0"/>
                </a:solidFill>
                <a:latin typeface="Corbel" panose="020B0503020204020204" pitchFamily="34" charset="0"/>
              </a:rPr>
              <a:t>feedback</a:t>
            </a:r>
          </a:p>
        </p:txBody>
      </p:sp>
      <p:sp>
        <p:nvSpPr>
          <p:cNvPr id="142" name="object 3">
            <a:extLst>
              <a:ext uri="{FF2B5EF4-FFF2-40B4-BE49-F238E27FC236}">
                <a16:creationId xmlns:a16="http://schemas.microsoft.com/office/drawing/2014/main" id="{DEEEA42D-C09B-ADE0-77AB-40EE7E76CA54}"/>
              </a:ext>
            </a:extLst>
          </p:cNvPr>
          <p:cNvSpPr txBox="1"/>
          <p:nvPr/>
        </p:nvSpPr>
        <p:spPr>
          <a:xfrm>
            <a:off x="5895421" y="4492486"/>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143" name="object 4">
            <a:extLst>
              <a:ext uri="{FF2B5EF4-FFF2-40B4-BE49-F238E27FC236}">
                <a16:creationId xmlns:a16="http://schemas.microsoft.com/office/drawing/2014/main" id="{C75FF376-825B-E1E3-BF13-A5C80618A438}"/>
              </a:ext>
            </a:extLst>
          </p:cNvPr>
          <p:cNvSpPr txBox="1"/>
          <p:nvPr/>
        </p:nvSpPr>
        <p:spPr>
          <a:xfrm>
            <a:off x="7268091" y="4492487"/>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144" name="object 5">
            <a:extLst>
              <a:ext uri="{FF2B5EF4-FFF2-40B4-BE49-F238E27FC236}">
                <a16:creationId xmlns:a16="http://schemas.microsoft.com/office/drawing/2014/main" id="{BA47695E-E321-70A4-53E6-8E085B738A83}"/>
              </a:ext>
            </a:extLst>
          </p:cNvPr>
          <p:cNvSpPr txBox="1"/>
          <p:nvPr/>
        </p:nvSpPr>
        <p:spPr>
          <a:xfrm>
            <a:off x="8156932" y="4492486"/>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145" name="object 8">
            <a:extLst>
              <a:ext uri="{FF2B5EF4-FFF2-40B4-BE49-F238E27FC236}">
                <a16:creationId xmlns:a16="http://schemas.microsoft.com/office/drawing/2014/main" id="{47728D35-1E03-7579-DD5E-33F4288D340C}"/>
              </a:ext>
            </a:extLst>
          </p:cNvPr>
          <p:cNvPicPr/>
          <p:nvPr/>
        </p:nvPicPr>
        <p:blipFill>
          <a:blip r:embed="rId4" cstate="print"/>
          <a:stretch>
            <a:fillRect/>
          </a:stretch>
        </p:blipFill>
        <p:spPr>
          <a:xfrm>
            <a:off x="5911189" y="4745816"/>
            <a:ext cx="313112" cy="237815"/>
          </a:xfrm>
          <a:prstGeom prst="rect">
            <a:avLst/>
          </a:prstGeom>
        </p:spPr>
      </p:pic>
      <p:pic>
        <p:nvPicPr>
          <p:cNvPr id="146" name="object 9">
            <a:extLst>
              <a:ext uri="{FF2B5EF4-FFF2-40B4-BE49-F238E27FC236}">
                <a16:creationId xmlns:a16="http://schemas.microsoft.com/office/drawing/2014/main" id="{B0E97A11-C21E-8214-8EC2-5DB447461F8E}"/>
              </a:ext>
            </a:extLst>
          </p:cNvPr>
          <p:cNvPicPr/>
          <p:nvPr/>
        </p:nvPicPr>
        <p:blipFill>
          <a:blip r:embed="rId5" cstate="print"/>
          <a:stretch>
            <a:fillRect/>
          </a:stretch>
        </p:blipFill>
        <p:spPr>
          <a:xfrm>
            <a:off x="8194064" y="4745816"/>
            <a:ext cx="301466" cy="237815"/>
          </a:xfrm>
          <a:prstGeom prst="rect">
            <a:avLst/>
          </a:prstGeom>
        </p:spPr>
      </p:pic>
      <p:pic>
        <p:nvPicPr>
          <p:cNvPr id="147" name="object 10">
            <a:extLst>
              <a:ext uri="{FF2B5EF4-FFF2-40B4-BE49-F238E27FC236}">
                <a16:creationId xmlns:a16="http://schemas.microsoft.com/office/drawing/2014/main" id="{632913E1-7AEE-3095-0DA3-BFB416640321}"/>
              </a:ext>
            </a:extLst>
          </p:cNvPr>
          <p:cNvPicPr/>
          <p:nvPr/>
        </p:nvPicPr>
        <p:blipFill>
          <a:blip r:embed="rId6" cstate="print"/>
          <a:stretch>
            <a:fillRect/>
          </a:stretch>
        </p:blipFill>
        <p:spPr>
          <a:xfrm>
            <a:off x="7424227" y="4745816"/>
            <a:ext cx="312646" cy="237815"/>
          </a:xfrm>
          <a:prstGeom prst="rect">
            <a:avLst/>
          </a:prstGeom>
        </p:spPr>
      </p:pic>
      <p:pic>
        <p:nvPicPr>
          <p:cNvPr id="148" name="object 11">
            <a:extLst>
              <a:ext uri="{FF2B5EF4-FFF2-40B4-BE49-F238E27FC236}">
                <a16:creationId xmlns:a16="http://schemas.microsoft.com/office/drawing/2014/main" id="{DEFCD00A-5C1A-3FD8-72AC-B08983C3B272}"/>
              </a:ext>
            </a:extLst>
          </p:cNvPr>
          <p:cNvPicPr/>
          <p:nvPr/>
        </p:nvPicPr>
        <p:blipFill>
          <a:blip r:embed="rId7" cstate="print"/>
          <a:stretch>
            <a:fillRect/>
          </a:stretch>
        </p:blipFill>
        <p:spPr>
          <a:xfrm>
            <a:off x="6642013" y="4745816"/>
            <a:ext cx="331895" cy="237815"/>
          </a:xfrm>
          <a:prstGeom prst="rect">
            <a:avLst/>
          </a:prstGeom>
        </p:spPr>
      </p:pic>
      <p:pic>
        <p:nvPicPr>
          <p:cNvPr id="181" name="object 45">
            <a:extLst>
              <a:ext uri="{FF2B5EF4-FFF2-40B4-BE49-F238E27FC236}">
                <a16:creationId xmlns:a16="http://schemas.microsoft.com/office/drawing/2014/main" id="{77EF60F1-5C90-4522-F94E-DB72DB3E9FCB}"/>
              </a:ext>
            </a:extLst>
          </p:cNvPr>
          <p:cNvPicPr/>
          <p:nvPr/>
        </p:nvPicPr>
        <p:blipFill>
          <a:blip r:embed="rId8" cstate="print"/>
          <a:stretch>
            <a:fillRect/>
          </a:stretch>
        </p:blipFill>
        <p:spPr>
          <a:xfrm>
            <a:off x="6433170" y="3746019"/>
            <a:ext cx="238402" cy="154740"/>
          </a:xfrm>
          <a:prstGeom prst="rect">
            <a:avLst/>
          </a:prstGeom>
        </p:spPr>
      </p:pic>
      <p:grpSp>
        <p:nvGrpSpPr>
          <p:cNvPr id="182" name="Group 181">
            <a:extLst>
              <a:ext uri="{FF2B5EF4-FFF2-40B4-BE49-F238E27FC236}">
                <a16:creationId xmlns:a16="http://schemas.microsoft.com/office/drawing/2014/main" id="{704EA7DA-E0C5-B0D7-9738-8BBF45A8EC5D}"/>
              </a:ext>
            </a:extLst>
          </p:cNvPr>
          <p:cNvGrpSpPr/>
          <p:nvPr/>
        </p:nvGrpSpPr>
        <p:grpSpPr>
          <a:xfrm>
            <a:off x="6695875" y="3515499"/>
            <a:ext cx="259615" cy="711087"/>
            <a:chOff x="5882275" y="3543616"/>
            <a:chExt cx="259615" cy="711087"/>
          </a:xfrm>
        </p:grpSpPr>
        <p:pic>
          <p:nvPicPr>
            <p:cNvPr id="183" name="object 46">
              <a:extLst>
                <a:ext uri="{FF2B5EF4-FFF2-40B4-BE49-F238E27FC236}">
                  <a16:creationId xmlns:a16="http://schemas.microsoft.com/office/drawing/2014/main" id="{3D853DE4-9771-5C22-8FE7-8BA503B75F91}"/>
                </a:ext>
              </a:extLst>
            </p:cNvPr>
            <p:cNvPicPr/>
            <p:nvPr/>
          </p:nvPicPr>
          <p:blipFill>
            <a:blip r:embed="rId9" cstate="print"/>
            <a:stretch>
              <a:fillRect/>
            </a:stretch>
          </p:blipFill>
          <p:spPr>
            <a:xfrm>
              <a:off x="5957294" y="3604802"/>
              <a:ext cx="117367" cy="116808"/>
            </a:xfrm>
            <a:prstGeom prst="rect">
              <a:avLst/>
            </a:prstGeom>
          </p:spPr>
        </p:pic>
        <p:pic>
          <p:nvPicPr>
            <p:cNvPr id="184" name="object 47">
              <a:extLst>
                <a:ext uri="{FF2B5EF4-FFF2-40B4-BE49-F238E27FC236}">
                  <a16:creationId xmlns:a16="http://schemas.microsoft.com/office/drawing/2014/main" id="{A3DE6F0A-FE07-FAD5-DAF1-0BB3C2B590F0}"/>
                </a:ext>
              </a:extLst>
            </p:cNvPr>
            <p:cNvPicPr/>
            <p:nvPr/>
          </p:nvPicPr>
          <p:blipFill>
            <a:blip r:embed="rId10" cstate="print"/>
            <a:stretch>
              <a:fillRect/>
            </a:stretch>
          </p:blipFill>
          <p:spPr>
            <a:xfrm>
              <a:off x="5957294" y="3758780"/>
              <a:ext cx="117367" cy="116808"/>
            </a:xfrm>
            <a:prstGeom prst="rect">
              <a:avLst/>
            </a:prstGeom>
          </p:spPr>
        </p:pic>
        <p:pic>
          <p:nvPicPr>
            <p:cNvPr id="185" name="object 48">
              <a:extLst>
                <a:ext uri="{FF2B5EF4-FFF2-40B4-BE49-F238E27FC236}">
                  <a16:creationId xmlns:a16="http://schemas.microsoft.com/office/drawing/2014/main" id="{868F9145-1B28-FA50-F5D4-58DE67065D96}"/>
                </a:ext>
              </a:extLst>
            </p:cNvPr>
            <p:cNvPicPr/>
            <p:nvPr/>
          </p:nvPicPr>
          <p:blipFill>
            <a:blip r:embed="rId9" cstate="print"/>
            <a:stretch>
              <a:fillRect/>
            </a:stretch>
          </p:blipFill>
          <p:spPr>
            <a:xfrm>
              <a:off x="5957294" y="3912758"/>
              <a:ext cx="117367" cy="116808"/>
            </a:xfrm>
            <a:prstGeom prst="rect">
              <a:avLst/>
            </a:prstGeom>
          </p:spPr>
        </p:pic>
        <p:pic>
          <p:nvPicPr>
            <p:cNvPr id="186" name="object 49">
              <a:extLst>
                <a:ext uri="{FF2B5EF4-FFF2-40B4-BE49-F238E27FC236}">
                  <a16:creationId xmlns:a16="http://schemas.microsoft.com/office/drawing/2014/main" id="{9053ACB6-5F25-FBB9-7FDD-C895A36559CD}"/>
                </a:ext>
              </a:extLst>
            </p:cNvPr>
            <p:cNvPicPr/>
            <p:nvPr/>
          </p:nvPicPr>
          <p:blipFill>
            <a:blip r:embed="rId10" cstate="print"/>
            <a:stretch>
              <a:fillRect/>
            </a:stretch>
          </p:blipFill>
          <p:spPr>
            <a:xfrm>
              <a:off x="5957294" y="4066737"/>
              <a:ext cx="117367" cy="116808"/>
            </a:xfrm>
            <a:prstGeom prst="rect">
              <a:avLst/>
            </a:prstGeom>
          </p:spPr>
        </p:pic>
        <p:sp>
          <p:nvSpPr>
            <p:cNvPr id="187" name="object 50">
              <a:extLst>
                <a:ext uri="{FF2B5EF4-FFF2-40B4-BE49-F238E27FC236}">
                  <a16:creationId xmlns:a16="http://schemas.microsoft.com/office/drawing/2014/main" id="{1F2E3236-CF8B-8849-8D78-04159FCF34E9}"/>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88" name="object 51">
            <a:extLst>
              <a:ext uri="{FF2B5EF4-FFF2-40B4-BE49-F238E27FC236}">
                <a16:creationId xmlns:a16="http://schemas.microsoft.com/office/drawing/2014/main" id="{E12DBB9D-4B75-2040-D92D-9346E142253E}"/>
              </a:ext>
            </a:extLst>
          </p:cNvPr>
          <p:cNvSpPr/>
          <p:nvPr/>
        </p:nvSpPr>
        <p:spPr>
          <a:xfrm>
            <a:off x="6786411" y="4226302"/>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89" name="object 52">
            <a:extLst>
              <a:ext uri="{FF2B5EF4-FFF2-40B4-BE49-F238E27FC236}">
                <a16:creationId xmlns:a16="http://schemas.microsoft.com/office/drawing/2014/main" id="{2E9CE985-E5CE-19F5-B0BB-CF2919B58342}"/>
              </a:ext>
            </a:extLst>
          </p:cNvPr>
          <p:cNvPicPr/>
          <p:nvPr/>
        </p:nvPicPr>
        <p:blipFill>
          <a:blip r:embed="rId11" cstate="print"/>
          <a:stretch>
            <a:fillRect/>
          </a:stretch>
        </p:blipFill>
        <p:spPr>
          <a:xfrm>
            <a:off x="6842985" y="4310972"/>
            <a:ext cx="167512" cy="206700"/>
          </a:xfrm>
          <a:prstGeom prst="rect">
            <a:avLst/>
          </a:prstGeom>
        </p:spPr>
      </p:pic>
      <p:pic>
        <p:nvPicPr>
          <p:cNvPr id="190" name="object 53">
            <a:extLst>
              <a:ext uri="{FF2B5EF4-FFF2-40B4-BE49-F238E27FC236}">
                <a16:creationId xmlns:a16="http://schemas.microsoft.com/office/drawing/2014/main" id="{4D890C7A-BEA4-C54B-E153-E2DBDAB35F03}"/>
              </a:ext>
            </a:extLst>
          </p:cNvPr>
          <p:cNvPicPr/>
          <p:nvPr/>
        </p:nvPicPr>
        <p:blipFill>
          <a:blip r:embed="rId12" cstate="print"/>
          <a:stretch>
            <a:fillRect/>
          </a:stretch>
        </p:blipFill>
        <p:spPr>
          <a:xfrm>
            <a:off x="6836557" y="3297001"/>
            <a:ext cx="267866" cy="167022"/>
          </a:xfrm>
          <a:prstGeom prst="rect">
            <a:avLst/>
          </a:prstGeom>
        </p:spPr>
      </p:pic>
      <p:sp>
        <p:nvSpPr>
          <p:cNvPr id="191" name="object 54">
            <a:extLst>
              <a:ext uri="{FF2B5EF4-FFF2-40B4-BE49-F238E27FC236}">
                <a16:creationId xmlns:a16="http://schemas.microsoft.com/office/drawing/2014/main" id="{E6FD5B56-DBF1-26AA-2899-69E1A1F3CC1B}"/>
              </a:ext>
            </a:extLst>
          </p:cNvPr>
          <p:cNvSpPr/>
          <p:nvPr/>
        </p:nvSpPr>
        <p:spPr>
          <a:xfrm>
            <a:off x="6786410" y="3198211"/>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92" name="object 59">
            <a:extLst>
              <a:ext uri="{FF2B5EF4-FFF2-40B4-BE49-F238E27FC236}">
                <a16:creationId xmlns:a16="http://schemas.microsoft.com/office/drawing/2014/main" id="{0FA432F5-F2F2-B9A4-8460-5D8AFC23F7C5}"/>
              </a:ext>
            </a:extLst>
          </p:cNvPr>
          <p:cNvSpPr/>
          <p:nvPr/>
        </p:nvSpPr>
        <p:spPr>
          <a:xfrm>
            <a:off x="6199541" y="2758484"/>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93" name="object 60">
            <a:extLst>
              <a:ext uri="{FF2B5EF4-FFF2-40B4-BE49-F238E27FC236}">
                <a16:creationId xmlns:a16="http://schemas.microsoft.com/office/drawing/2014/main" id="{BF1CDCCD-D4D9-CD29-F4B7-B729F3BC1D5A}"/>
              </a:ext>
            </a:extLst>
          </p:cNvPr>
          <p:cNvPicPr/>
          <p:nvPr/>
        </p:nvPicPr>
        <p:blipFill>
          <a:blip r:embed="rId13" cstate="print"/>
          <a:stretch>
            <a:fillRect/>
          </a:stretch>
        </p:blipFill>
        <p:spPr>
          <a:xfrm>
            <a:off x="6279994" y="2559005"/>
            <a:ext cx="303349" cy="217105"/>
          </a:xfrm>
          <a:prstGeom prst="rect">
            <a:avLst/>
          </a:prstGeom>
        </p:spPr>
      </p:pic>
      <p:grpSp>
        <p:nvGrpSpPr>
          <p:cNvPr id="194" name="Group 193">
            <a:extLst>
              <a:ext uri="{FF2B5EF4-FFF2-40B4-BE49-F238E27FC236}">
                <a16:creationId xmlns:a16="http://schemas.microsoft.com/office/drawing/2014/main" id="{D86A779A-B506-EE1B-5C87-7AB560C05041}"/>
              </a:ext>
            </a:extLst>
          </p:cNvPr>
          <p:cNvGrpSpPr/>
          <p:nvPr/>
        </p:nvGrpSpPr>
        <p:grpSpPr>
          <a:xfrm>
            <a:off x="6535790" y="2225783"/>
            <a:ext cx="419698" cy="972606"/>
            <a:chOff x="5722190" y="2253900"/>
            <a:chExt cx="419698" cy="972606"/>
          </a:xfrm>
        </p:grpSpPr>
        <p:pic>
          <p:nvPicPr>
            <p:cNvPr id="195" name="object 55">
              <a:extLst>
                <a:ext uri="{FF2B5EF4-FFF2-40B4-BE49-F238E27FC236}">
                  <a16:creationId xmlns:a16="http://schemas.microsoft.com/office/drawing/2014/main" id="{865AF6A9-E088-E1FC-A45C-24EDAE2258B5}"/>
                </a:ext>
              </a:extLst>
            </p:cNvPr>
            <p:cNvPicPr/>
            <p:nvPr/>
          </p:nvPicPr>
          <p:blipFill>
            <a:blip r:embed="rId14" cstate="print"/>
            <a:stretch>
              <a:fillRect/>
            </a:stretch>
          </p:blipFill>
          <p:spPr>
            <a:xfrm>
              <a:off x="5957294" y="2498556"/>
              <a:ext cx="117367" cy="129294"/>
            </a:xfrm>
            <a:prstGeom prst="rect">
              <a:avLst/>
            </a:prstGeom>
          </p:spPr>
        </p:pic>
        <p:pic>
          <p:nvPicPr>
            <p:cNvPr id="196" name="object 56">
              <a:extLst>
                <a:ext uri="{FF2B5EF4-FFF2-40B4-BE49-F238E27FC236}">
                  <a16:creationId xmlns:a16="http://schemas.microsoft.com/office/drawing/2014/main" id="{0E64FAB6-69F6-9B16-052C-D2DE703B68E0}"/>
                </a:ext>
              </a:extLst>
            </p:cNvPr>
            <p:cNvPicPr/>
            <p:nvPr/>
          </p:nvPicPr>
          <p:blipFill>
            <a:blip r:embed="rId14" cstate="print"/>
            <a:stretch>
              <a:fillRect/>
            </a:stretch>
          </p:blipFill>
          <p:spPr>
            <a:xfrm>
              <a:off x="5957294" y="2671263"/>
              <a:ext cx="117367" cy="129294"/>
            </a:xfrm>
            <a:prstGeom prst="rect">
              <a:avLst/>
            </a:prstGeom>
          </p:spPr>
        </p:pic>
        <p:pic>
          <p:nvPicPr>
            <p:cNvPr id="197" name="object 57">
              <a:extLst>
                <a:ext uri="{FF2B5EF4-FFF2-40B4-BE49-F238E27FC236}">
                  <a16:creationId xmlns:a16="http://schemas.microsoft.com/office/drawing/2014/main" id="{C4DA14BA-D90E-3912-C8E9-0A60962B7E35}"/>
                </a:ext>
              </a:extLst>
            </p:cNvPr>
            <p:cNvPicPr/>
            <p:nvPr/>
          </p:nvPicPr>
          <p:blipFill>
            <a:blip r:embed="rId14" cstate="print"/>
            <a:stretch>
              <a:fillRect/>
            </a:stretch>
          </p:blipFill>
          <p:spPr>
            <a:xfrm>
              <a:off x="5957294" y="2843970"/>
              <a:ext cx="117367" cy="129294"/>
            </a:xfrm>
            <a:prstGeom prst="rect">
              <a:avLst/>
            </a:prstGeom>
          </p:spPr>
        </p:pic>
        <p:pic>
          <p:nvPicPr>
            <p:cNvPr id="198" name="object 58">
              <a:extLst>
                <a:ext uri="{FF2B5EF4-FFF2-40B4-BE49-F238E27FC236}">
                  <a16:creationId xmlns:a16="http://schemas.microsoft.com/office/drawing/2014/main" id="{961A0508-C88B-3047-09F6-763563B55EDF}"/>
                </a:ext>
              </a:extLst>
            </p:cNvPr>
            <p:cNvPicPr/>
            <p:nvPr/>
          </p:nvPicPr>
          <p:blipFill>
            <a:blip r:embed="rId15" cstate="print"/>
            <a:stretch>
              <a:fillRect/>
            </a:stretch>
          </p:blipFill>
          <p:spPr>
            <a:xfrm>
              <a:off x="5957294" y="3016676"/>
              <a:ext cx="117367" cy="129294"/>
            </a:xfrm>
            <a:prstGeom prst="rect">
              <a:avLst/>
            </a:prstGeom>
          </p:spPr>
        </p:pic>
        <p:pic>
          <p:nvPicPr>
            <p:cNvPr id="199" name="object 61">
              <a:extLst>
                <a:ext uri="{FF2B5EF4-FFF2-40B4-BE49-F238E27FC236}">
                  <a16:creationId xmlns:a16="http://schemas.microsoft.com/office/drawing/2014/main" id="{680D7296-D7E8-723C-ABF7-1852F90EA107}"/>
                </a:ext>
              </a:extLst>
            </p:cNvPr>
            <p:cNvPicPr/>
            <p:nvPr/>
          </p:nvPicPr>
          <p:blipFill>
            <a:blip r:embed="rId16" cstate="print"/>
            <a:stretch>
              <a:fillRect/>
            </a:stretch>
          </p:blipFill>
          <p:spPr>
            <a:xfrm>
              <a:off x="5722190" y="2253900"/>
              <a:ext cx="237985" cy="157637"/>
            </a:xfrm>
            <a:prstGeom prst="rect">
              <a:avLst/>
            </a:prstGeom>
          </p:spPr>
        </p:pic>
        <p:sp>
          <p:nvSpPr>
            <p:cNvPr id="200" name="object 62">
              <a:extLst>
                <a:ext uri="{FF2B5EF4-FFF2-40B4-BE49-F238E27FC236}">
                  <a16:creationId xmlns:a16="http://schemas.microsoft.com/office/drawing/2014/main" id="{10E7FAF4-E271-E49A-3897-6278DCBFA8C7}"/>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01" name="object 65">
            <a:extLst>
              <a:ext uri="{FF2B5EF4-FFF2-40B4-BE49-F238E27FC236}">
                <a16:creationId xmlns:a16="http://schemas.microsoft.com/office/drawing/2014/main" id="{A3408004-10E2-8761-22C1-1DD9154A992F}"/>
              </a:ext>
            </a:extLst>
          </p:cNvPr>
          <p:cNvSpPr/>
          <p:nvPr/>
        </p:nvSpPr>
        <p:spPr>
          <a:xfrm>
            <a:off x="6949977" y="2765355"/>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02" name="object 66">
            <a:extLst>
              <a:ext uri="{FF2B5EF4-FFF2-40B4-BE49-F238E27FC236}">
                <a16:creationId xmlns:a16="http://schemas.microsoft.com/office/drawing/2014/main" id="{26CD2473-4E15-E4BB-2A41-6318715B5C58}"/>
              </a:ext>
            </a:extLst>
          </p:cNvPr>
          <p:cNvPicPr/>
          <p:nvPr/>
        </p:nvPicPr>
        <p:blipFill>
          <a:blip r:embed="rId13" cstate="print"/>
          <a:stretch>
            <a:fillRect/>
          </a:stretch>
        </p:blipFill>
        <p:spPr>
          <a:xfrm>
            <a:off x="7030432" y="2559005"/>
            <a:ext cx="303349" cy="217105"/>
          </a:xfrm>
          <a:prstGeom prst="rect">
            <a:avLst/>
          </a:prstGeom>
        </p:spPr>
      </p:pic>
      <p:pic>
        <p:nvPicPr>
          <p:cNvPr id="203" name="object 67">
            <a:extLst>
              <a:ext uri="{FF2B5EF4-FFF2-40B4-BE49-F238E27FC236}">
                <a16:creationId xmlns:a16="http://schemas.microsoft.com/office/drawing/2014/main" id="{68D60C1C-889E-F180-821D-BE38E015BC4F}"/>
              </a:ext>
            </a:extLst>
          </p:cNvPr>
          <p:cNvPicPr/>
          <p:nvPr/>
        </p:nvPicPr>
        <p:blipFill>
          <a:blip r:embed="rId17" cstate="print"/>
          <a:stretch>
            <a:fillRect/>
          </a:stretch>
        </p:blipFill>
        <p:spPr>
          <a:xfrm>
            <a:off x="7189268" y="3746019"/>
            <a:ext cx="238269" cy="154740"/>
          </a:xfrm>
          <a:prstGeom prst="rect">
            <a:avLst/>
          </a:prstGeom>
        </p:spPr>
      </p:pic>
      <p:grpSp>
        <p:nvGrpSpPr>
          <p:cNvPr id="204" name="Group 203">
            <a:extLst>
              <a:ext uri="{FF2B5EF4-FFF2-40B4-BE49-F238E27FC236}">
                <a16:creationId xmlns:a16="http://schemas.microsoft.com/office/drawing/2014/main" id="{117FD786-FCD7-DD29-D440-711002B59A8B}"/>
              </a:ext>
            </a:extLst>
          </p:cNvPr>
          <p:cNvGrpSpPr/>
          <p:nvPr/>
        </p:nvGrpSpPr>
        <p:grpSpPr>
          <a:xfrm>
            <a:off x="7446313" y="3522370"/>
            <a:ext cx="259615" cy="711087"/>
            <a:chOff x="6632713" y="3550487"/>
            <a:chExt cx="259615" cy="711087"/>
          </a:xfrm>
        </p:grpSpPr>
        <p:pic>
          <p:nvPicPr>
            <p:cNvPr id="205" name="object 68">
              <a:extLst>
                <a:ext uri="{FF2B5EF4-FFF2-40B4-BE49-F238E27FC236}">
                  <a16:creationId xmlns:a16="http://schemas.microsoft.com/office/drawing/2014/main" id="{94575A91-C6CD-C6F0-BDBE-161CE37FCC49}"/>
                </a:ext>
              </a:extLst>
            </p:cNvPr>
            <p:cNvPicPr/>
            <p:nvPr/>
          </p:nvPicPr>
          <p:blipFill>
            <a:blip r:embed="rId18" cstate="print"/>
            <a:stretch>
              <a:fillRect/>
            </a:stretch>
          </p:blipFill>
          <p:spPr>
            <a:xfrm>
              <a:off x="6707731" y="3611674"/>
              <a:ext cx="117367" cy="116808"/>
            </a:xfrm>
            <a:prstGeom prst="rect">
              <a:avLst/>
            </a:prstGeom>
          </p:spPr>
        </p:pic>
        <p:pic>
          <p:nvPicPr>
            <p:cNvPr id="206" name="object 69">
              <a:extLst>
                <a:ext uri="{FF2B5EF4-FFF2-40B4-BE49-F238E27FC236}">
                  <a16:creationId xmlns:a16="http://schemas.microsoft.com/office/drawing/2014/main" id="{BA44B14F-FCAF-5779-B0B0-B9E4AFF4F274}"/>
                </a:ext>
              </a:extLst>
            </p:cNvPr>
            <p:cNvPicPr/>
            <p:nvPr/>
          </p:nvPicPr>
          <p:blipFill>
            <a:blip r:embed="rId18" cstate="print"/>
            <a:stretch>
              <a:fillRect/>
            </a:stretch>
          </p:blipFill>
          <p:spPr>
            <a:xfrm>
              <a:off x="6707731" y="3765650"/>
              <a:ext cx="117367" cy="116808"/>
            </a:xfrm>
            <a:prstGeom prst="rect">
              <a:avLst/>
            </a:prstGeom>
          </p:spPr>
        </p:pic>
        <p:pic>
          <p:nvPicPr>
            <p:cNvPr id="207" name="object 70">
              <a:extLst>
                <a:ext uri="{FF2B5EF4-FFF2-40B4-BE49-F238E27FC236}">
                  <a16:creationId xmlns:a16="http://schemas.microsoft.com/office/drawing/2014/main" id="{4373BFEF-C05A-F577-3BEB-A7E708AA710A}"/>
                </a:ext>
              </a:extLst>
            </p:cNvPr>
            <p:cNvPicPr/>
            <p:nvPr/>
          </p:nvPicPr>
          <p:blipFill>
            <a:blip r:embed="rId19" cstate="print"/>
            <a:stretch>
              <a:fillRect/>
            </a:stretch>
          </p:blipFill>
          <p:spPr>
            <a:xfrm>
              <a:off x="6707731" y="3919629"/>
              <a:ext cx="117367" cy="116808"/>
            </a:xfrm>
            <a:prstGeom prst="rect">
              <a:avLst/>
            </a:prstGeom>
          </p:spPr>
        </p:pic>
        <p:pic>
          <p:nvPicPr>
            <p:cNvPr id="208" name="object 71">
              <a:extLst>
                <a:ext uri="{FF2B5EF4-FFF2-40B4-BE49-F238E27FC236}">
                  <a16:creationId xmlns:a16="http://schemas.microsoft.com/office/drawing/2014/main" id="{7F656E49-369A-7BB5-1E58-5EE415622933}"/>
                </a:ext>
              </a:extLst>
            </p:cNvPr>
            <p:cNvPicPr/>
            <p:nvPr/>
          </p:nvPicPr>
          <p:blipFill>
            <a:blip r:embed="rId18" cstate="print"/>
            <a:stretch>
              <a:fillRect/>
            </a:stretch>
          </p:blipFill>
          <p:spPr>
            <a:xfrm>
              <a:off x="6707731" y="4073607"/>
              <a:ext cx="117367" cy="116808"/>
            </a:xfrm>
            <a:prstGeom prst="rect">
              <a:avLst/>
            </a:prstGeom>
          </p:spPr>
        </p:pic>
        <p:sp>
          <p:nvSpPr>
            <p:cNvPr id="209" name="object 72">
              <a:extLst>
                <a:ext uri="{FF2B5EF4-FFF2-40B4-BE49-F238E27FC236}">
                  <a16:creationId xmlns:a16="http://schemas.microsoft.com/office/drawing/2014/main" id="{4CB46EEC-EFBA-F1E3-98EC-5D43F9761841}"/>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10" name="object 73">
            <a:extLst>
              <a:ext uri="{FF2B5EF4-FFF2-40B4-BE49-F238E27FC236}">
                <a16:creationId xmlns:a16="http://schemas.microsoft.com/office/drawing/2014/main" id="{8EA8A4BB-10C3-8E76-2B7C-436E9F7F19CD}"/>
              </a:ext>
            </a:extLst>
          </p:cNvPr>
          <p:cNvSpPr/>
          <p:nvPr/>
        </p:nvSpPr>
        <p:spPr>
          <a:xfrm>
            <a:off x="7536849" y="4233171"/>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11" name="object 74">
            <a:extLst>
              <a:ext uri="{FF2B5EF4-FFF2-40B4-BE49-F238E27FC236}">
                <a16:creationId xmlns:a16="http://schemas.microsoft.com/office/drawing/2014/main" id="{08B5C1DE-EFCB-2E4F-6F20-DD2605203661}"/>
              </a:ext>
            </a:extLst>
          </p:cNvPr>
          <p:cNvPicPr/>
          <p:nvPr/>
        </p:nvPicPr>
        <p:blipFill>
          <a:blip r:embed="rId11" cstate="print"/>
          <a:stretch>
            <a:fillRect/>
          </a:stretch>
        </p:blipFill>
        <p:spPr>
          <a:xfrm>
            <a:off x="7593424" y="4310972"/>
            <a:ext cx="167512" cy="206700"/>
          </a:xfrm>
          <a:prstGeom prst="rect">
            <a:avLst/>
          </a:prstGeom>
        </p:spPr>
      </p:pic>
      <p:pic>
        <p:nvPicPr>
          <p:cNvPr id="212" name="object 75">
            <a:extLst>
              <a:ext uri="{FF2B5EF4-FFF2-40B4-BE49-F238E27FC236}">
                <a16:creationId xmlns:a16="http://schemas.microsoft.com/office/drawing/2014/main" id="{248D1DA6-F374-7603-1A74-83443A41AEA1}"/>
              </a:ext>
            </a:extLst>
          </p:cNvPr>
          <p:cNvPicPr/>
          <p:nvPr/>
        </p:nvPicPr>
        <p:blipFill>
          <a:blip r:embed="rId12" cstate="print"/>
          <a:stretch>
            <a:fillRect/>
          </a:stretch>
        </p:blipFill>
        <p:spPr>
          <a:xfrm>
            <a:off x="7586995" y="3297001"/>
            <a:ext cx="267866" cy="167022"/>
          </a:xfrm>
          <a:prstGeom prst="rect">
            <a:avLst/>
          </a:prstGeom>
        </p:spPr>
      </p:pic>
      <p:sp>
        <p:nvSpPr>
          <p:cNvPr id="213" name="object 76">
            <a:extLst>
              <a:ext uri="{FF2B5EF4-FFF2-40B4-BE49-F238E27FC236}">
                <a16:creationId xmlns:a16="http://schemas.microsoft.com/office/drawing/2014/main" id="{F451955C-105E-8598-531B-177C1A21B9B9}"/>
              </a:ext>
            </a:extLst>
          </p:cNvPr>
          <p:cNvSpPr/>
          <p:nvPr/>
        </p:nvSpPr>
        <p:spPr>
          <a:xfrm>
            <a:off x="7536848" y="3205082"/>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14" name="Group 213">
            <a:extLst>
              <a:ext uri="{FF2B5EF4-FFF2-40B4-BE49-F238E27FC236}">
                <a16:creationId xmlns:a16="http://schemas.microsoft.com/office/drawing/2014/main" id="{2867EE4C-5E08-AFD7-E4CE-743E70E5C451}"/>
              </a:ext>
            </a:extLst>
          </p:cNvPr>
          <p:cNvGrpSpPr/>
          <p:nvPr/>
        </p:nvGrpSpPr>
        <p:grpSpPr>
          <a:xfrm>
            <a:off x="7288991" y="2225783"/>
            <a:ext cx="416935" cy="979476"/>
            <a:chOff x="6475391" y="2253900"/>
            <a:chExt cx="416935" cy="979476"/>
          </a:xfrm>
        </p:grpSpPr>
        <p:pic>
          <p:nvPicPr>
            <p:cNvPr id="215" name="object 63">
              <a:extLst>
                <a:ext uri="{FF2B5EF4-FFF2-40B4-BE49-F238E27FC236}">
                  <a16:creationId xmlns:a16="http://schemas.microsoft.com/office/drawing/2014/main" id="{C70DD102-5273-74BC-2159-C03524BB2585}"/>
                </a:ext>
              </a:extLst>
            </p:cNvPr>
            <p:cNvPicPr/>
            <p:nvPr/>
          </p:nvPicPr>
          <p:blipFill>
            <a:blip r:embed="rId20" cstate="print"/>
            <a:stretch>
              <a:fillRect/>
            </a:stretch>
          </p:blipFill>
          <p:spPr>
            <a:xfrm>
              <a:off x="6475391" y="2253900"/>
              <a:ext cx="233031" cy="157637"/>
            </a:xfrm>
            <a:prstGeom prst="rect">
              <a:avLst/>
            </a:prstGeom>
          </p:spPr>
        </p:pic>
        <p:sp>
          <p:nvSpPr>
            <p:cNvPr id="216" name="object 64">
              <a:extLst>
                <a:ext uri="{FF2B5EF4-FFF2-40B4-BE49-F238E27FC236}">
                  <a16:creationId xmlns:a16="http://schemas.microsoft.com/office/drawing/2014/main" id="{7A0A1B84-A56C-BDEF-C904-18C716E194EC}"/>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217" name="object 77">
              <a:extLst>
                <a:ext uri="{FF2B5EF4-FFF2-40B4-BE49-F238E27FC236}">
                  <a16:creationId xmlns:a16="http://schemas.microsoft.com/office/drawing/2014/main" id="{DB2F3488-6D13-3169-3991-C3570601CF98}"/>
                </a:ext>
              </a:extLst>
            </p:cNvPr>
            <p:cNvPicPr/>
            <p:nvPr/>
          </p:nvPicPr>
          <p:blipFill>
            <a:blip r:embed="rId14" cstate="print"/>
            <a:stretch>
              <a:fillRect/>
            </a:stretch>
          </p:blipFill>
          <p:spPr>
            <a:xfrm>
              <a:off x="6707730" y="2505428"/>
              <a:ext cx="117367" cy="129294"/>
            </a:xfrm>
            <a:prstGeom prst="rect">
              <a:avLst/>
            </a:prstGeom>
          </p:spPr>
        </p:pic>
        <p:pic>
          <p:nvPicPr>
            <p:cNvPr id="218" name="object 78">
              <a:extLst>
                <a:ext uri="{FF2B5EF4-FFF2-40B4-BE49-F238E27FC236}">
                  <a16:creationId xmlns:a16="http://schemas.microsoft.com/office/drawing/2014/main" id="{EA6B9C69-476B-18FC-4A25-C2090E6DA5BD}"/>
                </a:ext>
              </a:extLst>
            </p:cNvPr>
            <p:cNvPicPr/>
            <p:nvPr/>
          </p:nvPicPr>
          <p:blipFill>
            <a:blip r:embed="rId14" cstate="print"/>
            <a:stretch>
              <a:fillRect/>
            </a:stretch>
          </p:blipFill>
          <p:spPr>
            <a:xfrm>
              <a:off x="6707730" y="2678134"/>
              <a:ext cx="117367" cy="129294"/>
            </a:xfrm>
            <a:prstGeom prst="rect">
              <a:avLst/>
            </a:prstGeom>
          </p:spPr>
        </p:pic>
        <p:pic>
          <p:nvPicPr>
            <p:cNvPr id="219" name="object 79">
              <a:extLst>
                <a:ext uri="{FF2B5EF4-FFF2-40B4-BE49-F238E27FC236}">
                  <a16:creationId xmlns:a16="http://schemas.microsoft.com/office/drawing/2014/main" id="{2FED9BB1-C53B-F8E0-AA24-30C05C14BA17}"/>
                </a:ext>
              </a:extLst>
            </p:cNvPr>
            <p:cNvPicPr/>
            <p:nvPr/>
          </p:nvPicPr>
          <p:blipFill>
            <a:blip r:embed="rId15" cstate="print"/>
            <a:stretch>
              <a:fillRect/>
            </a:stretch>
          </p:blipFill>
          <p:spPr>
            <a:xfrm>
              <a:off x="6707730" y="2850841"/>
              <a:ext cx="117367" cy="129294"/>
            </a:xfrm>
            <a:prstGeom prst="rect">
              <a:avLst/>
            </a:prstGeom>
          </p:spPr>
        </p:pic>
        <p:pic>
          <p:nvPicPr>
            <p:cNvPr id="220" name="object 80">
              <a:extLst>
                <a:ext uri="{FF2B5EF4-FFF2-40B4-BE49-F238E27FC236}">
                  <a16:creationId xmlns:a16="http://schemas.microsoft.com/office/drawing/2014/main" id="{75DD7517-C4EE-8E9A-D57F-5BD473987DAC}"/>
                </a:ext>
              </a:extLst>
            </p:cNvPr>
            <p:cNvPicPr/>
            <p:nvPr/>
          </p:nvPicPr>
          <p:blipFill>
            <a:blip r:embed="rId15" cstate="print"/>
            <a:stretch>
              <a:fillRect/>
            </a:stretch>
          </p:blipFill>
          <p:spPr>
            <a:xfrm>
              <a:off x="6707730" y="3023547"/>
              <a:ext cx="117367" cy="129294"/>
            </a:xfrm>
            <a:prstGeom prst="rect">
              <a:avLst/>
            </a:prstGeom>
          </p:spPr>
        </p:pic>
      </p:grpSp>
      <p:sp>
        <p:nvSpPr>
          <p:cNvPr id="221" name="object 81">
            <a:extLst>
              <a:ext uri="{FF2B5EF4-FFF2-40B4-BE49-F238E27FC236}">
                <a16:creationId xmlns:a16="http://schemas.microsoft.com/office/drawing/2014/main" id="{CC4711C0-0659-CDBA-2652-19A96809DC7A}"/>
              </a:ext>
            </a:extLst>
          </p:cNvPr>
          <p:cNvSpPr/>
          <p:nvPr/>
        </p:nvSpPr>
        <p:spPr>
          <a:xfrm>
            <a:off x="7714060" y="2758484"/>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2" name="object 82">
            <a:extLst>
              <a:ext uri="{FF2B5EF4-FFF2-40B4-BE49-F238E27FC236}">
                <a16:creationId xmlns:a16="http://schemas.microsoft.com/office/drawing/2014/main" id="{CB44EB49-9E67-EAA4-3E19-F30EBF7CA63B}"/>
              </a:ext>
            </a:extLst>
          </p:cNvPr>
          <p:cNvPicPr/>
          <p:nvPr/>
        </p:nvPicPr>
        <p:blipFill>
          <a:blip r:embed="rId13" cstate="print"/>
          <a:stretch>
            <a:fillRect/>
          </a:stretch>
        </p:blipFill>
        <p:spPr>
          <a:xfrm>
            <a:off x="7794514" y="2559005"/>
            <a:ext cx="303349" cy="217105"/>
          </a:xfrm>
          <a:prstGeom prst="rect">
            <a:avLst/>
          </a:prstGeom>
        </p:spPr>
      </p:pic>
      <p:sp>
        <p:nvSpPr>
          <p:cNvPr id="223" name="object 83">
            <a:extLst>
              <a:ext uri="{FF2B5EF4-FFF2-40B4-BE49-F238E27FC236}">
                <a16:creationId xmlns:a16="http://schemas.microsoft.com/office/drawing/2014/main" id="{0D8D830C-4449-58CB-AA21-090FEF62E354}"/>
              </a:ext>
            </a:extLst>
          </p:cNvPr>
          <p:cNvSpPr/>
          <p:nvPr/>
        </p:nvSpPr>
        <p:spPr>
          <a:xfrm>
            <a:off x="8300930" y="1784653"/>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4" name="object 84">
            <a:extLst>
              <a:ext uri="{FF2B5EF4-FFF2-40B4-BE49-F238E27FC236}">
                <a16:creationId xmlns:a16="http://schemas.microsoft.com/office/drawing/2014/main" id="{7A2375AC-747A-BD4C-42C2-E453389A50B6}"/>
              </a:ext>
            </a:extLst>
          </p:cNvPr>
          <p:cNvPicPr/>
          <p:nvPr/>
        </p:nvPicPr>
        <p:blipFill>
          <a:blip r:embed="rId21" cstate="print"/>
          <a:stretch>
            <a:fillRect/>
          </a:stretch>
        </p:blipFill>
        <p:spPr>
          <a:xfrm>
            <a:off x="8396005" y="1988774"/>
            <a:ext cx="167735" cy="166133"/>
          </a:xfrm>
          <a:prstGeom prst="rect">
            <a:avLst/>
          </a:prstGeom>
        </p:spPr>
      </p:pic>
      <p:pic>
        <p:nvPicPr>
          <p:cNvPr id="225" name="object 90">
            <a:extLst>
              <a:ext uri="{FF2B5EF4-FFF2-40B4-BE49-F238E27FC236}">
                <a16:creationId xmlns:a16="http://schemas.microsoft.com/office/drawing/2014/main" id="{B8C5C582-913D-A040-B93A-787A87EE3B4C}"/>
              </a:ext>
            </a:extLst>
          </p:cNvPr>
          <p:cNvPicPr/>
          <p:nvPr/>
        </p:nvPicPr>
        <p:blipFill>
          <a:blip r:embed="rId22" cstate="print"/>
          <a:stretch>
            <a:fillRect/>
          </a:stretch>
        </p:blipFill>
        <p:spPr>
          <a:xfrm>
            <a:off x="7960330" y="3746019"/>
            <a:ext cx="238250" cy="154740"/>
          </a:xfrm>
          <a:prstGeom prst="rect">
            <a:avLst/>
          </a:prstGeom>
        </p:spPr>
      </p:pic>
      <p:grpSp>
        <p:nvGrpSpPr>
          <p:cNvPr id="226" name="Group 225">
            <a:extLst>
              <a:ext uri="{FF2B5EF4-FFF2-40B4-BE49-F238E27FC236}">
                <a16:creationId xmlns:a16="http://schemas.microsoft.com/office/drawing/2014/main" id="{37F3E98E-B979-8924-618F-D8A5AB86563E}"/>
              </a:ext>
            </a:extLst>
          </p:cNvPr>
          <p:cNvGrpSpPr/>
          <p:nvPr/>
        </p:nvGrpSpPr>
        <p:grpSpPr>
          <a:xfrm>
            <a:off x="8210394" y="3515499"/>
            <a:ext cx="259615" cy="711087"/>
            <a:chOff x="7396794" y="3543616"/>
            <a:chExt cx="259615" cy="711087"/>
          </a:xfrm>
        </p:grpSpPr>
        <p:pic>
          <p:nvPicPr>
            <p:cNvPr id="227" name="object 91">
              <a:extLst>
                <a:ext uri="{FF2B5EF4-FFF2-40B4-BE49-F238E27FC236}">
                  <a16:creationId xmlns:a16="http://schemas.microsoft.com/office/drawing/2014/main" id="{2A1D60D6-8FA1-C685-2236-C97068AD3DCC}"/>
                </a:ext>
              </a:extLst>
            </p:cNvPr>
            <p:cNvPicPr/>
            <p:nvPr/>
          </p:nvPicPr>
          <p:blipFill>
            <a:blip r:embed="rId19" cstate="print"/>
            <a:stretch>
              <a:fillRect/>
            </a:stretch>
          </p:blipFill>
          <p:spPr>
            <a:xfrm>
              <a:off x="7471814" y="3604802"/>
              <a:ext cx="117367" cy="116808"/>
            </a:xfrm>
            <a:prstGeom prst="rect">
              <a:avLst/>
            </a:prstGeom>
          </p:spPr>
        </p:pic>
        <p:pic>
          <p:nvPicPr>
            <p:cNvPr id="228" name="object 92">
              <a:extLst>
                <a:ext uri="{FF2B5EF4-FFF2-40B4-BE49-F238E27FC236}">
                  <a16:creationId xmlns:a16="http://schemas.microsoft.com/office/drawing/2014/main" id="{4BE175DA-5670-D39D-8751-D33969004012}"/>
                </a:ext>
              </a:extLst>
            </p:cNvPr>
            <p:cNvPicPr/>
            <p:nvPr/>
          </p:nvPicPr>
          <p:blipFill>
            <a:blip r:embed="rId18" cstate="print"/>
            <a:stretch>
              <a:fillRect/>
            </a:stretch>
          </p:blipFill>
          <p:spPr>
            <a:xfrm>
              <a:off x="7471814" y="3758780"/>
              <a:ext cx="117367" cy="116808"/>
            </a:xfrm>
            <a:prstGeom prst="rect">
              <a:avLst/>
            </a:prstGeom>
          </p:spPr>
        </p:pic>
        <p:pic>
          <p:nvPicPr>
            <p:cNvPr id="229" name="object 93">
              <a:extLst>
                <a:ext uri="{FF2B5EF4-FFF2-40B4-BE49-F238E27FC236}">
                  <a16:creationId xmlns:a16="http://schemas.microsoft.com/office/drawing/2014/main" id="{C7A5F924-B42B-610D-01E3-9B6ABB6AC467}"/>
                </a:ext>
              </a:extLst>
            </p:cNvPr>
            <p:cNvPicPr/>
            <p:nvPr/>
          </p:nvPicPr>
          <p:blipFill>
            <a:blip r:embed="rId19" cstate="print"/>
            <a:stretch>
              <a:fillRect/>
            </a:stretch>
          </p:blipFill>
          <p:spPr>
            <a:xfrm>
              <a:off x="7471814" y="3912758"/>
              <a:ext cx="117367" cy="116808"/>
            </a:xfrm>
            <a:prstGeom prst="rect">
              <a:avLst/>
            </a:prstGeom>
          </p:spPr>
        </p:pic>
        <p:pic>
          <p:nvPicPr>
            <p:cNvPr id="230" name="object 94">
              <a:extLst>
                <a:ext uri="{FF2B5EF4-FFF2-40B4-BE49-F238E27FC236}">
                  <a16:creationId xmlns:a16="http://schemas.microsoft.com/office/drawing/2014/main" id="{01BBB87B-B3A2-6A54-4923-E942BD92C446}"/>
                </a:ext>
              </a:extLst>
            </p:cNvPr>
            <p:cNvPicPr/>
            <p:nvPr/>
          </p:nvPicPr>
          <p:blipFill>
            <a:blip r:embed="rId18" cstate="print"/>
            <a:stretch>
              <a:fillRect/>
            </a:stretch>
          </p:blipFill>
          <p:spPr>
            <a:xfrm>
              <a:off x="7471814" y="4066737"/>
              <a:ext cx="117367" cy="116808"/>
            </a:xfrm>
            <a:prstGeom prst="rect">
              <a:avLst/>
            </a:prstGeom>
          </p:spPr>
        </p:pic>
        <p:sp>
          <p:nvSpPr>
            <p:cNvPr id="231" name="object 95">
              <a:extLst>
                <a:ext uri="{FF2B5EF4-FFF2-40B4-BE49-F238E27FC236}">
                  <a16:creationId xmlns:a16="http://schemas.microsoft.com/office/drawing/2014/main" id="{EF1F835C-8ECE-4679-B8E1-31E6359DC039}"/>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32" name="object 96">
            <a:extLst>
              <a:ext uri="{FF2B5EF4-FFF2-40B4-BE49-F238E27FC236}">
                <a16:creationId xmlns:a16="http://schemas.microsoft.com/office/drawing/2014/main" id="{DEC6D245-8727-D98E-B453-8BA1DD594D4F}"/>
              </a:ext>
            </a:extLst>
          </p:cNvPr>
          <p:cNvSpPr/>
          <p:nvPr/>
        </p:nvSpPr>
        <p:spPr>
          <a:xfrm>
            <a:off x="8300931" y="4226302"/>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33" name="object 97">
            <a:extLst>
              <a:ext uri="{FF2B5EF4-FFF2-40B4-BE49-F238E27FC236}">
                <a16:creationId xmlns:a16="http://schemas.microsoft.com/office/drawing/2014/main" id="{7DA9834A-BC15-76D3-F46B-F8F763F61190}"/>
              </a:ext>
            </a:extLst>
          </p:cNvPr>
          <p:cNvPicPr/>
          <p:nvPr/>
        </p:nvPicPr>
        <p:blipFill>
          <a:blip r:embed="rId11" cstate="print"/>
          <a:stretch>
            <a:fillRect/>
          </a:stretch>
        </p:blipFill>
        <p:spPr>
          <a:xfrm>
            <a:off x="8357507" y="4310972"/>
            <a:ext cx="167511" cy="206700"/>
          </a:xfrm>
          <a:prstGeom prst="rect">
            <a:avLst/>
          </a:prstGeom>
        </p:spPr>
      </p:pic>
      <p:pic>
        <p:nvPicPr>
          <p:cNvPr id="234" name="object 98">
            <a:extLst>
              <a:ext uri="{FF2B5EF4-FFF2-40B4-BE49-F238E27FC236}">
                <a16:creationId xmlns:a16="http://schemas.microsoft.com/office/drawing/2014/main" id="{2220D02D-191E-B63B-770D-47C0FF357B4B}"/>
              </a:ext>
            </a:extLst>
          </p:cNvPr>
          <p:cNvPicPr/>
          <p:nvPr/>
        </p:nvPicPr>
        <p:blipFill>
          <a:blip r:embed="rId12" cstate="print"/>
          <a:stretch>
            <a:fillRect/>
          </a:stretch>
        </p:blipFill>
        <p:spPr>
          <a:xfrm>
            <a:off x="8351077" y="3297001"/>
            <a:ext cx="267865" cy="167022"/>
          </a:xfrm>
          <a:prstGeom prst="rect">
            <a:avLst/>
          </a:prstGeom>
        </p:spPr>
      </p:pic>
      <p:sp>
        <p:nvSpPr>
          <p:cNvPr id="235" name="object 99">
            <a:extLst>
              <a:ext uri="{FF2B5EF4-FFF2-40B4-BE49-F238E27FC236}">
                <a16:creationId xmlns:a16="http://schemas.microsoft.com/office/drawing/2014/main" id="{857BE1FF-62C6-0E2A-3139-5CFD8130865D}"/>
              </a:ext>
            </a:extLst>
          </p:cNvPr>
          <p:cNvSpPr/>
          <p:nvPr/>
        </p:nvSpPr>
        <p:spPr>
          <a:xfrm>
            <a:off x="8300930" y="3198211"/>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36" name="Group 235">
            <a:extLst>
              <a:ext uri="{FF2B5EF4-FFF2-40B4-BE49-F238E27FC236}">
                <a16:creationId xmlns:a16="http://schemas.microsoft.com/office/drawing/2014/main" id="{EF1183F0-F023-45B1-08EB-F500F152DE58}"/>
              </a:ext>
            </a:extLst>
          </p:cNvPr>
          <p:cNvGrpSpPr/>
          <p:nvPr/>
        </p:nvGrpSpPr>
        <p:grpSpPr>
          <a:xfrm>
            <a:off x="8053466" y="2242090"/>
            <a:ext cx="416543" cy="956299"/>
            <a:chOff x="7239866" y="2270207"/>
            <a:chExt cx="416543" cy="956299"/>
          </a:xfrm>
        </p:grpSpPr>
        <p:pic>
          <p:nvPicPr>
            <p:cNvPr id="237" name="object 85">
              <a:extLst>
                <a:ext uri="{FF2B5EF4-FFF2-40B4-BE49-F238E27FC236}">
                  <a16:creationId xmlns:a16="http://schemas.microsoft.com/office/drawing/2014/main" id="{1349AB42-0D04-0821-3EB0-5F28EAB58266}"/>
                </a:ext>
              </a:extLst>
            </p:cNvPr>
            <p:cNvPicPr/>
            <p:nvPr/>
          </p:nvPicPr>
          <p:blipFill>
            <a:blip r:embed="rId23" cstate="print"/>
            <a:stretch>
              <a:fillRect/>
            </a:stretch>
          </p:blipFill>
          <p:spPr>
            <a:xfrm>
              <a:off x="7239866" y="2270207"/>
              <a:ext cx="233322" cy="141330"/>
            </a:xfrm>
            <a:prstGeom prst="rect">
              <a:avLst/>
            </a:prstGeom>
          </p:spPr>
        </p:pic>
        <p:pic>
          <p:nvPicPr>
            <p:cNvPr id="238" name="object 86">
              <a:extLst>
                <a:ext uri="{FF2B5EF4-FFF2-40B4-BE49-F238E27FC236}">
                  <a16:creationId xmlns:a16="http://schemas.microsoft.com/office/drawing/2014/main" id="{600273FC-3A4D-2C32-BE8D-0CD331232788}"/>
                </a:ext>
              </a:extLst>
            </p:cNvPr>
            <p:cNvPicPr/>
            <p:nvPr/>
          </p:nvPicPr>
          <p:blipFill>
            <a:blip r:embed="rId14" cstate="print"/>
            <a:stretch>
              <a:fillRect/>
            </a:stretch>
          </p:blipFill>
          <p:spPr>
            <a:xfrm>
              <a:off x="7471813" y="2498556"/>
              <a:ext cx="117367" cy="129294"/>
            </a:xfrm>
            <a:prstGeom prst="rect">
              <a:avLst/>
            </a:prstGeom>
          </p:spPr>
        </p:pic>
        <p:pic>
          <p:nvPicPr>
            <p:cNvPr id="239" name="object 87">
              <a:extLst>
                <a:ext uri="{FF2B5EF4-FFF2-40B4-BE49-F238E27FC236}">
                  <a16:creationId xmlns:a16="http://schemas.microsoft.com/office/drawing/2014/main" id="{3C9063EC-B80F-DD99-1F4B-CE7B09E477D1}"/>
                </a:ext>
              </a:extLst>
            </p:cNvPr>
            <p:cNvPicPr/>
            <p:nvPr/>
          </p:nvPicPr>
          <p:blipFill>
            <a:blip r:embed="rId14" cstate="print"/>
            <a:stretch>
              <a:fillRect/>
            </a:stretch>
          </p:blipFill>
          <p:spPr>
            <a:xfrm>
              <a:off x="7471813" y="2671263"/>
              <a:ext cx="117367" cy="129294"/>
            </a:xfrm>
            <a:prstGeom prst="rect">
              <a:avLst/>
            </a:prstGeom>
          </p:spPr>
        </p:pic>
        <p:pic>
          <p:nvPicPr>
            <p:cNvPr id="240" name="object 88">
              <a:extLst>
                <a:ext uri="{FF2B5EF4-FFF2-40B4-BE49-F238E27FC236}">
                  <a16:creationId xmlns:a16="http://schemas.microsoft.com/office/drawing/2014/main" id="{7FF45B5F-EAA1-83D6-E143-C167EBB78BB8}"/>
                </a:ext>
              </a:extLst>
            </p:cNvPr>
            <p:cNvPicPr/>
            <p:nvPr/>
          </p:nvPicPr>
          <p:blipFill>
            <a:blip r:embed="rId14" cstate="print"/>
            <a:stretch>
              <a:fillRect/>
            </a:stretch>
          </p:blipFill>
          <p:spPr>
            <a:xfrm>
              <a:off x="7471813" y="2843970"/>
              <a:ext cx="117367" cy="129294"/>
            </a:xfrm>
            <a:prstGeom prst="rect">
              <a:avLst/>
            </a:prstGeom>
          </p:spPr>
        </p:pic>
        <p:pic>
          <p:nvPicPr>
            <p:cNvPr id="241" name="object 89">
              <a:extLst>
                <a:ext uri="{FF2B5EF4-FFF2-40B4-BE49-F238E27FC236}">
                  <a16:creationId xmlns:a16="http://schemas.microsoft.com/office/drawing/2014/main" id="{3CAF7640-81F6-7683-AA84-1840D15C80D2}"/>
                </a:ext>
              </a:extLst>
            </p:cNvPr>
            <p:cNvPicPr/>
            <p:nvPr/>
          </p:nvPicPr>
          <p:blipFill>
            <a:blip r:embed="rId15" cstate="print"/>
            <a:stretch>
              <a:fillRect/>
            </a:stretch>
          </p:blipFill>
          <p:spPr>
            <a:xfrm>
              <a:off x="7471813" y="3016676"/>
              <a:ext cx="117367" cy="129294"/>
            </a:xfrm>
            <a:prstGeom prst="rect">
              <a:avLst/>
            </a:prstGeom>
          </p:spPr>
        </p:pic>
        <p:sp>
          <p:nvSpPr>
            <p:cNvPr id="242" name="object 100">
              <a:extLst>
                <a:ext uri="{FF2B5EF4-FFF2-40B4-BE49-F238E27FC236}">
                  <a16:creationId xmlns:a16="http://schemas.microsoft.com/office/drawing/2014/main" id="{D82793DB-0084-A1BC-E4DD-71FE3AF6AF34}"/>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43" name="Group 242">
            <a:extLst>
              <a:ext uri="{FF2B5EF4-FFF2-40B4-BE49-F238E27FC236}">
                <a16:creationId xmlns:a16="http://schemas.microsoft.com/office/drawing/2014/main" id="{3507A463-666A-88D9-0D82-A9641A616668}"/>
              </a:ext>
            </a:extLst>
          </p:cNvPr>
          <p:cNvGrpSpPr/>
          <p:nvPr/>
        </p:nvGrpSpPr>
        <p:grpSpPr>
          <a:xfrm>
            <a:off x="5803252" y="2234646"/>
            <a:ext cx="382604" cy="940761"/>
            <a:chOff x="4989652" y="2262763"/>
            <a:chExt cx="382604" cy="940761"/>
          </a:xfrm>
        </p:grpSpPr>
        <p:pic>
          <p:nvPicPr>
            <p:cNvPr id="244" name="object 101">
              <a:extLst>
                <a:ext uri="{FF2B5EF4-FFF2-40B4-BE49-F238E27FC236}">
                  <a16:creationId xmlns:a16="http://schemas.microsoft.com/office/drawing/2014/main" id="{021902AF-9200-D639-DE47-A5BCCD1A37FC}"/>
                </a:ext>
              </a:extLst>
            </p:cNvPr>
            <p:cNvPicPr/>
            <p:nvPr/>
          </p:nvPicPr>
          <p:blipFill>
            <a:blip r:embed="rId24" cstate="print"/>
            <a:stretch>
              <a:fillRect/>
            </a:stretch>
          </p:blipFill>
          <p:spPr>
            <a:xfrm>
              <a:off x="4989652" y="2262763"/>
              <a:ext cx="228925" cy="141803"/>
            </a:xfrm>
            <a:prstGeom prst="rect">
              <a:avLst/>
            </a:prstGeom>
          </p:spPr>
        </p:pic>
        <p:pic>
          <p:nvPicPr>
            <p:cNvPr id="245" name="object 102">
              <a:extLst>
                <a:ext uri="{FF2B5EF4-FFF2-40B4-BE49-F238E27FC236}">
                  <a16:creationId xmlns:a16="http://schemas.microsoft.com/office/drawing/2014/main" id="{DB92950A-78C3-F850-D906-F8FE2412BF20}"/>
                </a:ext>
              </a:extLst>
            </p:cNvPr>
            <p:cNvPicPr/>
            <p:nvPr/>
          </p:nvPicPr>
          <p:blipFill>
            <a:blip r:embed="rId25" cstate="print"/>
            <a:stretch>
              <a:fillRect/>
            </a:stretch>
          </p:blipFill>
          <p:spPr>
            <a:xfrm>
              <a:off x="5187660" y="2475575"/>
              <a:ext cx="117367" cy="129294"/>
            </a:xfrm>
            <a:prstGeom prst="rect">
              <a:avLst/>
            </a:prstGeom>
          </p:spPr>
        </p:pic>
        <p:pic>
          <p:nvPicPr>
            <p:cNvPr id="246" name="object 103">
              <a:extLst>
                <a:ext uri="{FF2B5EF4-FFF2-40B4-BE49-F238E27FC236}">
                  <a16:creationId xmlns:a16="http://schemas.microsoft.com/office/drawing/2014/main" id="{956A3884-10F3-FC7C-846B-B00C8AF0DA4C}"/>
                </a:ext>
              </a:extLst>
            </p:cNvPr>
            <p:cNvPicPr/>
            <p:nvPr/>
          </p:nvPicPr>
          <p:blipFill>
            <a:blip r:embed="rId25" cstate="print"/>
            <a:stretch>
              <a:fillRect/>
            </a:stretch>
          </p:blipFill>
          <p:spPr>
            <a:xfrm>
              <a:off x="5187660" y="2648282"/>
              <a:ext cx="117367" cy="129294"/>
            </a:xfrm>
            <a:prstGeom prst="rect">
              <a:avLst/>
            </a:prstGeom>
          </p:spPr>
        </p:pic>
        <p:pic>
          <p:nvPicPr>
            <p:cNvPr id="247" name="object 104">
              <a:extLst>
                <a:ext uri="{FF2B5EF4-FFF2-40B4-BE49-F238E27FC236}">
                  <a16:creationId xmlns:a16="http://schemas.microsoft.com/office/drawing/2014/main" id="{F40A927B-688D-9154-AD2C-AAF30F6C40C7}"/>
                </a:ext>
              </a:extLst>
            </p:cNvPr>
            <p:cNvPicPr/>
            <p:nvPr/>
          </p:nvPicPr>
          <p:blipFill>
            <a:blip r:embed="rId26" cstate="print"/>
            <a:stretch>
              <a:fillRect/>
            </a:stretch>
          </p:blipFill>
          <p:spPr>
            <a:xfrm>
              <a:off x="5187660" y="2820989"/>
              <a:ext cx="117367" cy="129294"/>
            </a:xfrm>
            <a:prstGeom prst="rect">
              <a:avLst/>
            </a:prstGeom>
          </p:spPr>
        </p:pic>
        <p:pic>
          <p:nvPicPr>
            <p:cNvPr id="248" name="object 105">
              <a:extLst>
                <a:ext uri="{FF2B5EF4-FFF2-40B4-BE49-F238E27FC236}">
                  <a16:creationId xmlns:a16="http://schemas.microsoft.com/office/drawing/2014/main" id="{8A839B28-7A46-0F2C-4487-6D514BC84D87}"/>
                </a:ext>
              </a:extLst>
            </p:cNvPr>
            <p:cNvPicPr/>
            <p:nvPr/>
          </p:nvPicPr>
          <p:blipFill>
            <a:blip r:embed="rId26" cstate="print"/>
            <a:stretch>
              <a:fillRect/>
            </a:stretch>
          </p:blipFill>
          <p:spPr>
            <a:xfrm>
              <a:off x="5187660" y="2993695"/>
              <a:ext cx="117367" cy="129294"/>
            </a:xfrm>
            <a:prstGeom prst="rect">
              <a:avLst/>
            </a:prstGeom>
          </p:spPr>
        </p:pic>
        <p:sp>
          <p:nvSpPr>
            <p:cNvPr id="249" name="object 106">
              <a:extLst>
                <a:ext uri="{FF2B5EF4-FFF2-40B4-BE49-F238E27FC236}">
                  <a16:creationId xmlns:a16="http://schemas.microsoft.com/office/drawing/2014/main" id="{B4BF15D6-DF36-D737-2EEB-B68B22500929}"/>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50" name="Group 249">
            <a:extLst>
              <a:ext uri="{FF2B5EF4-FFF2-40B4-BE49-F238E27FC236}">
                <a16:creationId xmlns:a16="http://schemas.microsoft.com/office/drawing/2014/main" id="{86188757-7C54-F59D-49CD-A3280F19A1AA}"/>
              </a:ext>
            </a:extLst>
          </p:cNvPr>
          <p:cNvGrpSpPr/>
          <p:nvPr/>
        </p:nvGrpSpPr>
        <p:grpSpPr>
          <a:xfrm>
            <a:off x="5664888" y="3492517"/>
            <a:ext cx="532664" cy="711087"/>
            <a:chOff x="4851288" y="3520634"/>
            <a:chExt cx="532664" cy="711087"/>
          </a:xfrm>
        </p:grpSpPr>
        <p:pic>
          <p:nvPicPr>
            <p:cNvPr id="251" name="object 107">
              <a:extLst>
                <a:ext uri="{FF2B5EF4-FFF2-40B4-BE49-F238E27FC236}">
                  <a16:creationId xmlns:a16="http://schemas.microsoft.com/office/drawing/2014/main" id="{6D415563-DEF9-2F85-4471-4CC04811449C}"/>
                </a:ext>
              </a:extLst>
            </p:cNvPr>
            <p:cNvPicPr/>
            <p:nvPr/>
          </p:nvPicPr>
          <p:blipFill>
            <a:blip r:embed="rId27" cstate="print"/>
            <a:stretch>
              <a:fillRect/>
            </a:stretch>
          </p:blipFill>
          <p:spPr>
            <a:xfrm>
              <a:off x="4851288" y="3788072"/>
              <a:ext cx="237669" cy="159096"/>
            </a:xfrm>
            <a:prstGeom prst="rect">
              <a:avLst/>
            </a:prstGeom>
          </p:spPr>
        </p:pic>
        <p:pic>
          <p:nvPicPr>
            <p:cNvPr id="252" name="object 108">
              <a:extLst>
                <a:ext uri="{FF2B5EF4-FFF2-40B4-BE49-F238E27FC236}">
                  <a16:creationId xmlns:a16="http://schemas.microsoft.com/office/drawing/2014/main" id="{27F443F8-B180-208E-12B1-208E50C229E6}"/>
                </a:ext>
              </a:extLst>
            </p:cNvPr>
            <p:cNvPicPr/>
            <p:nvPr/>
          </p:nvPicPr>
          <p:blipFill>
            <a:blip r:embed="rId10" cstate="print"/>
            <a:stretch>
              <a:fillRect/>
            </a:stretch>
          </p:blipFill>
          <p:spPr>
            <a:xfrm>
              <a:off x="5199356" y="3581821"/>
              <a:ext cx="117367" cy="116808"/>
            </a:xfrm>
            <a:prstGeom prst="rect">
              <a:avLst/>
            </a:prstGeom>
          </p:spPr>
        </p:pic>
        <p:pic>
          <p:nvPicPr>
            <p:cNvPr id="253" name="object 109">
              <a:extLst>
                <a:ext uri="{FF2B5EF4-FFF2-40B4-BE49-F238E27FC236}">
                  <a16:creationId xmlns:a16="http://schemas.microsoft.com/office/drawing/2014/main" id="{B18807D6-3C0B-A284-F13F-418F8FFC6394}"/>
                </a:ext>
              </a:extLst>
            </p:cNvPr>
            <p:cNvPicPr/>
            <p:nvPr/>
          </p:nvPicPr>
          <p:blipFill>
            <a:blip r:embed="rId10" cstate="print"/>
            <a:stretch>
              <a:fillRect/>
            </a:stretch>
          </p:blipFill>
          <p:spPr>
            <a:xfrm>
              <a:off x="5199356" y="3735798"/>
              <a:ext cx="117367" cy="116808"/>
            </a:xfrm>
            <a:prstGeom prst="rect">
              <a:avLst/>
            </a:prstGeom>
          </p:spPr>
        </p:pic>
        <p:pic>
          <p:nvPicPr>
            <p:cNvPr id="254" name="object 110">
              <a:extLst>
                <a:ext uri="{FF2B5EF4-FFF2-40B4-BE49-F238E27FC236}">
                  <a16:creationId xmlns:a16="http://schemas.microsoft.com/office/drawing/2014/main" id="{D4DA19AE-6455-75F4-ED61-FCE5D37EAA7F}"/>
                </a:ext>
              </a:extLst>
            </p:cNvPr>
            <p:cNvPicPr/>
            <p:nvPr/>
          </p:nvPicPr>
          <p:blipFill>
            <a:blip r:embed="rId9" cstate="print"/>
            <a:stretch>
              <a:fillRect/>
            </a:stretch>
          </p:blipFill>
          <p:spPr>
            <a:xfrm>
              <a:off x="5199356" y="3889777"/>
              <a:ext cx="117367" cy="116808"/>
            </a:xfrm>
            <a:prstGeom prst="rect">
              <a:avLst/>
            </a:prstGeom>
          </p:spPr>
        </p:pic>
        <p:pic>
          <p:nvPicPr>
            <p:cNvPr id="255" name="object 111">
              <a:extLst>
                <a:ext uri="{FF2B5EF4-FFF2-40B4-BE49-F238E27FC236}">
                  <a16:creationId xmlns:a16="http://schemas.microsoft.com/office/drawing/2014/main" id="{63FF0FF0-E4B5-4358-650D-64CF8BFEE10B}"/>
                </a:ext>
              </a:extLst>
            </p:cNvPr>
            <p:cNvPicPr/>
            <p:nvPr/>
          </p:nvPicPr>
          <p:blipFill>
            <a:blip r:embed="rId10" cstate="print"/>
            <a:stretch>
              <a:fillRect/>
            </a:stretch>
          </p:blipFill>
          <p:spPr>
            <a:xfrm>
              <a:off x="5199356" y="4043755"/>
              <a:ext cx="117367" cy="116808"/>
            </a:xfrm>
            <a:prstGeom prst="rect">
              <a:avLst/>
            </a:prstGeom>
          </p:spPr>
        </p:pic>
        <p:sp>
          <p:nvSpPr>
            <p:cNvPr id="256" name="object 112">
              <a:extLst>
                <a:ext uri="{FF2B5EF4-FFF2-40B4-BE49-F238E27FC236}">
                  <a16:creationId xmlns:a16="http://schemas.microsoft.com/office/drawing/2014/main" id="{36748B9F-0E5F-5B19-C8D1-C8B6625657BE}"/>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57" name="object 113">
            <a:extLst>
              <a:ext uri="{FF2B5EF4-FFF2-40B4-BE49-F238E27FC236}">
                <a16:creationId xmlns:a16="http://schemas.microsoft.com/office/drawing/2014/main" id="{BDD45E59-CB62-EAB3-EFAB-C30CB281CCCA}"/>
              </a:ext>
            </a:extLst>
          </p:cNvPr>
          <p:cNvSpPr/>
          <p:nvPr/>
        </p:nvSpPr>
        <p:spPr>
          <a:xfrm>
            <a:off x="6028472" y="4203319"/>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58" name="object 114">
            <a:extLst>
              <a:ext uri="{FF2B5EF4-FFF2-40B4-BE49-F238E27FC236}">
                <a16:creationId xmlns:a16="http://schemas.microsoft.com/office/drawing/2014/main" id="{A0E7952C-D4B8-5920-EF8A-B2EE5E7EB496}"/>
              </a:ext>
            </a:extLst>
          </p:cNvPr>
          <p:cNvPicPr/>
          <p:nvPr/>
        </p:nvPicPr>
        <p:blipFill>
          <a:blip r:embed="rId11" cstate="print"/>
          <a:stretch>
            <a:fillRect/>
          </a:stretch>
        </p:blipFill>
        <p:spPr>
          <a:xfrm>
            <a:off x="6096076" y="4310972"/>
            <a:ext cx="167511" cy="206700"/>
          </a:xfrm>
          <a:prstGeom prst="rect">
            <a:avLst/>
          </a:prstGeom>
        </p:spPr>
      </p:pic>
      <p:pic>
        <p:nvPicPr>
          <p:cNvPr id="259" name="object 115">
            <a:extLst>
              <a:ext uri="{FF2B5EF4-FFF2-40B4-BE49-F238E27FC236}">
                <a16:creationId xmlns:a16="http://schemas.microsoft.com/office/drawing/2014/main" id="{CCFC4ED8-67E4-F823-21C3-4E7EA1D58FFE}"/>
              </a:ext>
            </a:extLst>
          </p:cNvPr>
          <p:cNvPicPr/>
          <p:nvPr/>
        </p:nvPicPr>
        <p:blipFill>
          <a:blip r:embed="rId12" cstate="print"/>
          <a:stretch>
            <a:fillRect/>
          </a:stretch>
        </p:blipFill>
        <p:spPr>
          <a:xfrm>
            <a:off x="6066925" y="3297001"/>
            <a:ext cx="267865" cy="167022"/>
          </a:xfrm>
          <a:prstGeom prst="rect">
            <a:avLst/>
          </a:prstGeom>
        </p:spPr>
      </p:pic>
      <p:sp>
        <p:nvSpPr>
          <p:cNvPr id="260" name="object 116">
            <a:extLst>
              <a:ext uri="{FF2B5EF4-FFF2-40B4-BE49-F238E27FC236}">
                <a16:creationId xmlns:a16="http://schemas.microsoft.com/office/drawing/2014/main" id="{E37D2DF6-F806-0DF7-28DE-F2727D545D3D}"/>
              </a:ext>
            </a:extLst>
          </p:cNvPr>
          <p:cNvSpPr/>
          <p:nvPr/>
        </p:nvSpPr>
        <p:spPr>
          <a:xfrm>
            <a:off x="5430960" y="2759906"/>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61" name="object 117">
            <a:extLst>
              <a:ext uri="{FF2B5EF4-FFF2-40B4-BE49-F238E27FC236}">
                <a16:creationId xmlns:a16="http://schemas.microsoft.com/office/drawing/2014/main" id="{2AEE1C34-5F77-A1AE-EB0A-7BA7E7CA78B7}"/>
              </a:ext>
            </a:extLst>
          </p:cNvPr>
          <p:cNvPicPr/>
          <p:nvPr/>
        </p:nvPicPr>
        <p:blipFill>
          <a:blip r:embed="rId13" cstate="print"/>
          <a:stretch>
            <a:fillRect/>
          </a:stretch>
        </p:blipFill>
        <p:spPr>
          <a:xfrm>
            <a:off x="5511415" y="2559005"/>
            <a:ext cx="303349" cy="217105"/>
          </a:xfrm>
          <a:prstGeom prst="rect">
            <a:avLst/>
          </a:prstGeom>
        </p:spPr>
      </p:pic>
      <p:grpSp>
        <p:nvGrpSpPr>
          <p:cNvPr id="262" name="Group 261">
            <a:extLst>
              <a:ext uri="{FF2B5EF4-FFF2-40B4-BE49-F238E27FC236}">
                <a16:creationId xmlns:a16="http://schemas.microsoft.com/office/drawing/2014/main" id="{9C599855-1DF6-979C-9139-0ED5CF75EE9F}"/>
              </a:ext>
            </a:extLst>
          </p:cNvPr>
          <p:cNvGrpSpPr/>
          <p:nvPr/>
        </p:nvGrpSpPr>
        <p:grpSpPr>
          <a:xfrm>
            <a:off x="4989079" y="2247141"/>
            <a:ext cx="435062" cy="931255"/>
            <a:chOff x="4175479" y="2275258"/>
            <a:chExt cx="435062" cy="931255"/>
          </a:xfrm>
        </p:grpSpPr>
        <p:pic>
          <p:nvPicPr>
            <p:cNvPr id="263" name="object 118">
              <a:extLst>
                <a:ext uri="{FF2B5EF4-FFF2-40B4-BE49-F238E27FC236}">
                  <a16:creationId xmlns:a16="http://schemas.microsoft.com/office/drawing/2014/main" id="{A038E1E6-B227-A043-6B9A-244EE0E00672}"/>
                </a:ext>
              </a:extLst>
            </p:cNvPr>
            <p:cNvPicPr/>
            <p:nvPr/>
          </p:nvPicPr>
          <p:blipFill>
            <a:blip r:embed="rId28" cstate="print"/>
            <a:stretch>
              <a:fillRect/>
            </a:stretch>
          </p:blipFill>
          <p:spPr>
            <a:xfrm>
              <a:off x="4175479" y="2275258"/>
              <a:ext cx="222570" cy="138348"/>
            </a:xfrm>
            <a:prstGeom prst="rect">
              <a:avLst/>
            </a:prstGeom>
          </p:spPr>
        </p:pic>
        <p:pic>
          <p:nvPicPr>
            <p:cNvPr id="264" name="object 119">
              <a:extLst>
                <a:ext uri="{FF2B5EF4-FFF2-40B4-BE49-F238E27FC236}">
                  <a16:creationId xmlns:a16="http://schemas.microsoft.com/office/drawing/2014/main" id="{DC87DBC4-1A7C-5996-62AD-30CEFD044EE7}"/>
                </a:ext>
              </a:extLst>
            </p:cNvPr>
            <p:cNvPicPr/>
            <p:nvPr/>
          </p:nvPicPr>
          <p:blipFill>
            <a:blip r:embed="rId15" cstate="print"/>
            <a:stretch>
              <a:fillRect/>
            </a:stretch>
          </p:blipFill>
          <p:spPr>
            <a:xfrm>
              <a:off x="4425945" y="2478564"/>
              <a:ext cx="117367" cy="129294"/>
            </a:xfrm>
            <a:prstGeom prst="rect">
              <a:avLst/>
            </a:prstGeom>
          </p:spPr>
        </p:pic>
        <p:pic>
          <p:nvPicPr>
            <p:cNvPr id="265" name="object 120">
              <a:extLst>
                <a:ext uri="{FF2B5EF4-FFF2-40B4-BE49-F238E27FC236}">
                  <a16:creationId xmlns:a16="http://schemas.microsoft.com/office/drawing/2014/main" id="{C6AA1A38-9128-DF7B-AC66-025597738898}"/>
                </a:ext>
              </a:extLst>
            </p:cNvPr>
            <p:cNvPicPr/>
            <p:nvPr/>
          </p:nvPicPr>
          <p:blipFill>
            <a:blip r:embed="rId15" cstate="print"/>
            <a:stretch>
              <a:fillRect/>
            </a:stretch>
          </p:blipFill>
          <p:spPr>
            <a:xfrm>
              <a:off x="4425945" y="2651271"/>
              <a:ext cx="117367" cy="129294"/>
            </a:xfrm>
            <a:prstGeom prst="rect">
              <a:avLst/>
            </a:prstGeom>
          </p:spPr>
        </p:pic>
        <p:pic>
          <p:nvPicPr>
            <p:cNvPr id="266" name="object 121">
              <a:extLst>
                <a:ext uri="{FF2B5EF4-FFF2-40B4-BE49-F238E27FC236}">
                  <a16:creationId xmlns:a16="http://schemas.microsoft.com/office/drawing/2014/main" id="{39A4200D-DAD3-F959-5619-92E60877253C}"/>
                </a:ext>
              </a:extLst>
            </p:cNvPr>
            <p:cNvPicPr/>
            <p:nvPr/>
          </p:nvPicPr>
          <p:blipFill>
            <a:blip r:embed="rId14" cstate="print"/>
            <a:stretch>
              <a:fillRect/>
            </a:stretch>
          </p:blipFill>
          <p:spPr>
            <a:xfrm>
              <a:off x="4425945" y="2823978"/>
              <a:ext cx="117367" cy="129294"/>
            </a:xfrm>
            <a:prstGeom prst="rect">
              <a:avLst/>
            </a:prstGeom>
          </p:spPr>
        </p:pic>
        <p:pic>
          <p:nvPicPr>
            <p:cNvPr id="267" name="object 122">
              <a:extLst>
                <a:ext uri="{FF2B5EF4-FFF2-40B4-BE49-F238E27FC236}">
                  <a16:creationId xmlns:a16="http://schemas.microsoft.com/office/drawing/2014/main" id="{423B732B-0D43-61F8-DB8D-1645B87EF77C}"/>
                </a:ext>
              </a:extLst>
            </p:cNvPr>
            <p:cNvPicPr/>
            <p:nvPr/>
          </p:nvPicPr>
          <p:blipFill>
            <a:blip r:embed="rId14" cstate="print"/>
            <a:stretch>
              <a:fillRect/>
            </a:stretch>
          </p:blipFill>
          <p:spPr>
            <a:xfrm>
              <a:off x="4425945" y="2996684"/>
              <a:ext cx="117367" cy="129294"/>
            </a:xfrm>
            <a:prstGeom prst="rect">
              <a:avLst/>
            </a:prstGeom>
          </p:spPr>
        </p:pic>
        <p:sp>
          <p:nvSpPr>
            <p:cNvPr id="268" name="object 123">
              <a:extLst>
                <a:ext uri="{FF2B5EF4-FFF2-40B4-BE49-F238E27FC236}">
                  <a16:creationId xmlns:a16="http://schemas.microsoft.com/office/drawing/2014/main" id="{B5F50F16-31F4-556B-BC5C-48AF51CE9980}"/>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74" name="object 3">
            <a:extLst>
              <a:ext uri="{FF2B5EF4-FFF2-40B4-BE49-F238E27FC236}">
                <a16:creationId xmlns:a16="http://schemas.microsoft.com/office/drawing/2014/main" id="{C4D986B1-6C62-AFE4-199A-403FDA84F575}"/>
              </a:ext>
            </a:extLst>
          </p:cNvPr>
          <p:cNvSpPr txBox="1"/>
          <p:nvPr/>
        </p:nvSpPr>
        <p:spPr>
          <a:xfrm>
            <a:off x="6684613" y="4505366"/>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cxnSp>
        <p:nvCxnSpPr>
          <p:cNvPr id="277" name="Straight Arrow Connector 276">
            <a:extLst>
              <a:ext uri="{FF2B5EF4-FFF2-40B4-BE49-F238E27FC236}">
                <a16:creationId xmlns:a16="http://schemas.microsoft.com/office/drawing/2014/main" id="{721CFA11-A224-328C-D8C2-0D51A79D789E}"/>
              </a:ext>
            </a:extLst>
          </p:cNvPr>
          <p:cNvCxnSpPr>
            <a:cxnSpLocks/>
          </p:cNvCxnSpPr>
          <p:nvPr/>
        </p:nvCxnSpPr>
        <p:spPr>
          <a:xfrm flipV="1">
            <a:off x="8300930" y="676006"/>
            <a:ext cx="0" cy="256937"/>
          </a:xfrm>
          <a:prstGeom prst="straightConnector1">
            <a:avLst/>
          </a:prstGeom>
          <a:ln w="15875">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3" name="object 12">
            <a:extLst>
              <a:ext uri="{FF2B5EF4-FFF2-40B4-BE49-F238E27FC236}">
                <a16:creationId xmlns:a16="http://schemas.microsoft.com/office/drawing/2014/main" id="{F300748D-20AE-BAF0-9DBF-9FD7C592C808}"/>
              </a:ext>
            </a:extLst>
          </p:cNvPr>
          <p:cNvSpPr txBox="1"/>
          <p:nvPr/>
        </p:nvSpPr>
        <p:spPr>
          <a:xfrm>
            <a:off x="7673750" y="818881"/>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314" name="object 13">
            <a:extLst>
              <a:ext uri="{FF2B5EF4-FFF2-40B4-BE49-F238E27FC236}">
                <a16:creationId xmlns:a16="http://schemas.microsoft.com/office/drawing/2014/main" id="{C8617F38-614E-3E46-502D-5524F484D2B9}"/>
              </a:ext>
            </a:extLst>
          </p:cNvPr>
          <p:cNvSpPr txBox="1"/>
          <p:nvPr/>
        </p:nvSpPr>
        <p:spPr>
          <a:xfrm>
            <a:off x="8241989" y="961570"/>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315" name="object 14">
            <a:extLst>
              <a:ext uri="{FF2B5EF4-FFF2-40B4-BE49-F238E27FC236}">
                <a16:creationId xmlns:a16="http://schemas.microsoft.com/office/drawing/2014/main" id="{4FAFB9BF-45A3-AA5C-6736-D3395B3BB130}"/>
              </a:ext>
            </a:extLst>
          </p:cNvPr>
          <p:cNvGrpSpPr/>
          <p:nvPr/>
        </p:nvGrpSpPr>
        <p:grpSpPr>
          <a:xfrm>
            <a:off x="7543266" y="998901"/>
            <a:ext cx="1490982" cy="745570"/>
            <a:chOff x="8191551" y="719274"/>
            <a:chExt cx="2100580" cy="1003349"/>
          </a:xfrm>
        </p:grpSpPr>
        <p:sp>
          <p:nvSpPr>
            <p:cNvPr id="316" name="object 15">
              <a:extLst>
                <a:ext uri="{FF2B5EF4-FFF2-40B4-BE49-F238E27FC236}">
                  <a16:creationId xmlns:a16="http://schemas.microsoft.com/office/drawing/2014/main" id="{21E754EF-AE42-A485-BE9B-567C088C6E48}"/>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317" name="object 16">
              <a:extLst>
                <a:ext uri="{FF2B5EF4-FFF2-40B4-BE49-F238E27FC236}">
                  <a16:creationId xmlns:a16="http://schemas.microsoft.com/office/drawing/2014/main" id="{5E2DFA77-5018-B328-0A43-BCA5547FAB02}"/>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18" name="object 17">
              <a:extLst>
                <a:ext uri="{FF2B5EF4-FFF2-40B4-BE49-F238E27FC236}">
                  <a16:creationId xmlns:a16="http://schemas.microsoft.com/office/drawing/2014/main" id="{75A65A31-045E-A34C-5FDA-7EDA06BFAACD}"/>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19" name="object 18">
              <a:extLst>
                <a:ext uri="{FF2B5EF4-FFF2-40B4-BE49-F238E27FC236}">
                  <a16:creationId xmlns:a16="http://schemas.microsoft.com/office/drawing/2014/main" id="{AA2F88F9-AF19-07FD-EE4A-537F899F9A45}"/>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20" name="object 19">
              <a:extLst>
                <a:ext uri="{FF2B5EF4-FFF2-40B4-BE49-F238E27FC236}">
                  <a16:creationId xmlns:a16="http://schemas.microsoft.com/office/drawing/2014/main" id="{32800DE3-83F7-2F08-3425-D2D7117B4B12}"/>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21" name="object 20">
              <a:extLst>
                <a:ext uri="{FF2B5EF4-FFF2-40B4-BE49-F238E27FC236}">
                  <a16:creationId xmlns:a16="http://schemas.microsoft.com/office/drawing/2014/main" id="{4F80230B-8A84-6A22-C866-9C6C99FA3788}"/>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2" name="object 21">
              <a:extLst>
                <a:ext uri="{FF2B5EF4-FFF2-40B4-BE49-F238E27FC236}">
                  <a16:creationId xmlns:a16="http://schemas.microsoft.com/office/drawing/2014/main" id="{E7EB70BF-2837-1EE6-AE5B-006841923753}"/>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3" name="object 22">
              <a:extLst>
                <a:ext uri="{FF2B5EF4-FFF2-40B4-BE49-F238E27FC236}">
                  <a16:creationId xmlns:a16="http://schemas.microsoft.com/office/drawing/2014/main" id="{A41D9C1E-AA32-40C8-2BDA-7D3F8639D3C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4" name="object 23">
              <a:extLst>
                <a:ext uri="{FF2B5EF4-FFF2-40B4-BE49-F238E27FC236}">
                  <a16:creationId xmlns:a16="http://schemas.microsoft.com/office/drawing/2014/main" id="{CC3059CB-8A98-0DE1-7303-31CBF096061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5" name="object 24">
              <a:extLst>
                <a:ext uri="{FF2B5EF4-FFF2-40B4-BE49-F238E27FC236}">
                  <a16:creationId xmlns:a16="http://schemas.microsoft.com/office/drawing/2014/main" id="{13452486-75F4-F5EF-CA4D-5CC3EA5FC36E}"/>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6" name="object 25">
              <a:extLst>
                <a:ext uri="{FF2B5EF4-FFF2-40B4-BE49-F238E27FC236}">
                  <a16:creationId xmlns:a16="http://schemas.microsoft.com/office/drawing/2014/main" id="{8234649C-2AA0-6024-3B1C-CCF41241C07C}"/>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7" name="object 26">
              <a:extLst>
                <a:ext uri="{FF2B5EF4-FFF2-40B4-BE49-F238E27FC236}">
                  <a16:creationId xmlns:a16="http://schemas.microsoft.com/office/drawing/2014/main" id="{228A9741-B089-D548-A2EF-27C2DDFA3551}"/>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8" name="object 27">
              <a:extLst>
                <a:ext uri="{FF2B5EF4-FFF2-40B4-BE49-F238E27FC236}">
                  <a16:creationId xmlns:a16="http://schemas.microsoft.com/office/drawing/2014/main" id="{5E2F68FA-87AC-1A7A-D263-1440CF90C706}"/>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9" name="object 28">
              <a:extLst>
                <a:ext uri="{FF2B5EF4-FFF2-40B4-BE49-F238E27FC236}">
                  <a16:creationId xmlns:a16="http://schemas.microsoft.com/office/drawing/2014/main" id="{5FE716E7-8E5E-154F-7005-284F23B192BB}"/>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0" name="object 29">
              <a:extLst>
                <a:ext uri="{FF2B5EF4-FFF2-40B4-BE49-F238E27FC236}">
                  <a16:creationId xmlns:a16="http://schemas.microsoft.com/office/drawing/2014/main" id="{21CCAA87-6F43-932A-9FA5-5B14B3DA6D5F}"/>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1" name="object 30">
              <a:extLst>
                <a:ext uri="{FF2B5EF4-FFF2-40B4-BE49-F238E27FC236}">
                  <a16:creationId xmlns:a16="http://schemas.microsoft.com/office/drawing/2014/main" id="{3B9072DA-FCC2-0279-B7D0-939D9391FA85}"/>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2" name="object 31">
              <a:extLst>
                <a:ext uri="{FF2B5EF4-FFF2-40B4-BE49-F238E27FC236}">
                  <a16:creationId xmlns:a16="http://schemas.microsoft.com/office/drawing/2014/main" id="{1E261442-A3DF-0793-E2DD-1DFFFAC6DA12}"/>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3" name="object 32">
              <a:extLst>
                <a:ext uri="{FF2B5EF4-FFF2-40B4-BE49-F238E27FC236}">
                  <a16:creationId xmlns:a16="http://schemas.microsoft.com/office/drawing/2014/main" id="{786DCBB4-6909-431A-1B41-F6626B951A3C}"/>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4" name="object 33">
              <a:extLst>
                <a:ext uri="{FF2B5EF4-FFF2-40B4-BE49-F238E27FC236}">
                  <a16:creationId xmlns:a16="http://schemas.microsoft.com/office/drawing/2014/main" id="{BAB20802-0FEA-7EB9-283D-00D3D1B47F5A}"/>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5" name="object 34">
              <a:extLst>
                <a:ext uri="{FF2B5EF4-FFF2-40B4-BE49-F238E27FC236}">
                  <a16:creationId xmlns:a16="http://schemas.microsoft.com/office/drawing/2014/main" id="{CE0885B8-0403-98E5-7880-4AFA25198A69}"/>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6" name="object 35">
              <a:extLst>
                <a:ext uri="{FF2B5EF4-FFF2-40B4-BE49-F238E27FC236}">
                  <a16:creationId xmlns:a16="http://schemas.microsoft.com/office/drawing/2014/main" id="{E1D37B58-E72F-23F7-C288-8192C5FE756C}"/>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7" name="object 36">
              <a:extLst>
                <a:ext uri="{FF2B5EF4-FFF2-40B4-BE49-F238E27FC236}">
                  <a16:creationId xmlns:a16="http://schemas.microsoft.com/office/drawing/2014/main" id="{C2F42C88-3CF7-F0DB-EA9C-25A86FC2BDC2}"/>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8" name="object 37">
              <a:extLst>
                <a:ext uri="{FF2B5EF4-FFF2-40B4-BE49-F238E27FC236}">
                  <a16:creationId xmlns:a16="http://schemas.microsoft.com/office/drawing/2014/main" id="{04D2DB6C-F381-ABDD-241B-1D34B73D851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9" name="object 38">
              <a:extLst>
                <a:ext uri="{FF2B5EF4-FFF2-40B4-BE49-F238E27FC236}">
                  <a16:creationId xmlns:a16="http://schemas.microsoft.com/office/drawing/2014/main" id="{0C6C807B-8BDC-37E1-50AB-E729B051CB77}"/>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0" name="object 39">
              <a:extLst>
                <a:ext uri="{FF2B5EF4-FFF2-40B4-BE49-F238E27FC236}">
                  <a16:creationId xmlns:a16="http://schemas.microsoft.com/office/drawing/2014/main" id="{F5C1404B-F565-4AC3-AB6B-1F39DC0F5830}"/>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41" name="object 40">
              <a:extLst>
                <a:ext uri="{FF2B5EF4-FFF2-40B4-BE49-F238E27FC236}">
                  <a16:creationId xmlns:a16="http://schemas.microsoft.com/office/drawing/2014/main" id="{36538BA4-0B77-2B70-6221-9CA8192FC063}"/>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2" name="object 41">
              <a:extLst>
                <a:ext uri="{FF2B5EF4-FFF2-40B4-BE49-F238E27FC236}">
                  <a16:creationId xmlns:a16="http://schemas.microsoft.com/office/drawing/2014/main" id="{A4480F9A-F85E-602D-6A07-FBFEE8BD6D7E}"/>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343" name="object 43">
              <a:extLst>
                <a:ext uri="{FF2B5EF4-FFF2-40B4-BE49-F238E27FC236}">
                  <a16:creationId xmlns:a16="http://schemas.microsoft.com/office/drawing/2014/main" id="{E17BA52D-5D23-0ADB-7A52-1040B721F337}"/>
                </a:ext>
              </a:extLst>
            </p:cNvPr>
            <p:cNvPicPr/>
            <p:nvPr/>
          </p:nvPicPr>
          <p:blipFill>
            <a:blip r:embed="rId29" cstate="print"/>
            <a:stretch>
              <a:fillRect/>
            </a:stretch>
          </p:blipFill>
          <p:spPr>
            <a:xfrm>
              <a:off x="9417733" y="954994"/>
              <a:ext cx="76200" cy="233111"/>
            </a:xfrm>
            <a:prstGeom prst="rect">
              <a:avLst/>
            </a:prstGeom>
          </p:spPr>
        </p:pic>
      </p:grpSp>
      <p:grpSp>
        <p:nvGrpSpPr>
          <p:cNvPr id="344" name="object 129">
            <a:extLst>
              <a:ext uri="{FF2B5EF4-FFF2-40B4-BE49-F238E27FC236}">
                <a16:creationId xmlns:a16="http://schemas.microsoft.com/office/drawing/2014/main" id="{2BF17364-9AAE-C2CE-6883-8725AC65C8AC}"/>
              </a:ext>
            </a:extLst>
          </p:cNvPr>
          <p:cNvGrpSpPr/>
          <p:nvPr/>
        </p:nvGrpSpPr>
        <p:grpSpPr>
          <a:xfrm>
            <a:off x="8386450" y="1343741"/>
            <a:ext cx="108623" cy="401079"/>
            <a:chOff x="9379478" y="1183342"/>
            <a:chExt cx="153035" cy="539750"/>
          </a:xfrm>
        </p:grpSpPr>
        <p:sp>
          <p:nvSpPr>
            <p:cNvPr id="345" name="object 130">
              <a:extLst>
                <a:ext uri="{FF2B5EF4-FFF2-40B4-BE49-F238E27FC236}">
                  <a16:creationId xmlns:a16="http://schemas.microsoft.com/office/drawing/2014/main" id="{76B0249A-E303-38D0-2FBB-9A9CFDD6B6D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6" name="object 131">
              <a:extLst>
                <a:ext uri="{FF2B5EF4-FFF2-40B4-BE49-F238E27FC236}">
                  <a16:creationId xmlns:a16="http://schemas.microsoft.com/office/drawing/2014/main" id="{0799F9E3-C0D7-CFD2-9E14-89234CD6B117}"/>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BF5C701-2F5F-9D7C-254B-6956CB6D21ED}"/>
                  </a:ext>
                </a:extLst>
              </p:cNvPr>
              <p:cNvSpPr txBox="1"/>
              <p:nvPr/>
            </p:nvSpPr>
            <p:spPr>
              <a:xfrm>
                <a:off x="8217594" y="389754"/>
                <a:ext cx="1467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ℒ</m:t>
                      </m:r>
                    </m:oMath>
                  </m:oMathPara>
                </a14:m>
                <a:endParaRPr lang="en-US" dirty="0">
                  <a:latin typeface="Corbel" panose="020B0503020204020204" pitchFamily="34" charset="0"/>
                </a:endParaRPr>
              </a:p>
            </p:txBody>
          </p:sp>
        </mc:Choice>
        <mc:Fallback xmlns="">
          <p:sp>
            <p:nvSpPr>
              <p:cNvPr id="347" name="TextBox 346">
                <a:extLst>
                  <a:ext uri="{FF2B5EF4-FFF2-40B4-BE49-F238E27FC236}">
                    <a16:creationId xmlns:a16="http://schemas.microsoft.com/office/drawing/2014/main" id="{4BF5C701-2F5F-9D7C-254B-6956CB6D21ED}"/>
                  </a:ext>
                </a:extLst>
              </p:cNvPr>
              <p:cNvSpPr txBox="1">
                <a:spLocks noRot="1" noChangeAspect="1" noMove="1" noResize="1" noEditPoints="1" noAdjustHandles="1" noChangeArrowheads="1" noChangeShapeType="1" noTextEdit="1"/>
              </p:cNvSpPr>
              <p:nvPr/>
            </p:nvSpPr>
            <p:spPr>
              <a:xfrm>
                <a:off x="8217594" y="389754"/>
                <a:ext cx="146770" cy="215444"/>
              </a:xfrm>
              <a:prstGeom prst="rect">
                <a:avLst/>
              </a:prstGeom>
              <a:blipFill>
                <a:blip r:embed="rId30"/>
                <a:stretch>
                  <a:fillRect l="-33333" r="-25000" b="-5556"/>
                </a:stretch>
              </a:blipFill>
            </p:spPr>
            <p:txBody>
              <a:bodyPr/>
              <a:lstStyle/>
              <a:p>
                <a:r>
                  <a:rPr lang="en-US">
                    <a:noFill/>
                  </a:rPr>
                  <a:t> </a:t>
                </a:r>
              </a:p>
            </p:txBody>
          </p:sp>
        </mc:Fallback>
      </mc:AlternateContent>
      <p:cxnSp>
        <p:nvCxnSpPr>
          <p:cNvPr id="348" name="Elbow Connector 347">
            <a:extLst>
              <a:ext uri="{FF2B5EF4-FFF2-40B4-BE49-F238E27FC236}">
                <a16:creationId xmlns:a16="http://schemas.microsoft.com/office/drawing/2014/main" id="{AEA66885-FAC3-780B-4C57-3DD0218E14FD}"/>
              </a:ext>
            </a:extLst>
          </p:cNvPr>
          <p:cNvCxnSpPr>
            <a:cxnSpLocks/>
            <a:stCxn id="347" idx="3"/>
          </p:cNvCxnSpPr>
          <p:nvPr/>
        </p:nvCxnSpPr>
        <p:spPr>
          <a:xfrm>
            <a:off x="8364364" y="497476"/>
            <a:ext cx="401758" cy="1746423"/>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76368D81-AE1C-6A49-96B8-A35AA459BE59}"/>
              </a:ext>
            </a:extLst>
          </p:cNvPr>
          <p:cNvCxnSpPr>
            <a:cxnSpLocks/>
            <a:endCxn id="234" idx="3"/>
          </p:cNvCxnSpPr>
          <p:nvPr/>
        </p:nvCxnSpPr>
        <p:spPr>
          <a:xfrm rot="5400000">
            <a:off x="8110523" y="2723714"/>
            <a:ext cx="1165218" cy="148379"/>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356">
            <a:extLst>
              <a:ext uri="{FF2B5EF4-FFF2-40B4-BE49-F238E27FC236}">
                <a16:creationId xmlns:a16="http://schemas.microsoft.com/office/drawing/2014/main" id="{4BDEF5E8-F1F6-6B4B-A5E3-3CC993DB0281}"/>
              </a:ext>
            </a:extLst>
          </p:cNvPr>
          <p:cNvCxnSpPr>
            <a:cxnSpLocks/>
          </p:cNvCxnSpPr>
          <p:nvPr/>
        </p:nvCxnSpPr>
        <p:spPr>
          <a:xfrm rot="10800000">
            <a:off x="5814766" y="2667557"/>
            <a:ext cx="2980206" cy="4249"/>
          </a:xfrm>
          <a:prstGeom prst="bentConnector3">
            <a:avLst>
              <a:gd name="adj1" fmla="val 50000"/>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1" name="Elbow Connector 360">
            <a:extLst>
              <a:ext uri="{FF2B5EF4-FFF2-40B4-BE49-F238E27FC236}">
                <a16:creationId xmlns:a16="http://schemas.microsoft.com/office/drawing/2014/main" id="{6E7BF162-65AC-57E0-71DF-1425FAA35149}"/>
              </a:ext>
            </a:extLst>
          </p:cNvPr>
          <p:cNvCxnSpPr>
            <a:cxnSpLocks/>
            <a:endCxn id="212" idx="3"/>
          </p:cNvCxnSpPr>
          <p:nvPr/>
        </p:nvCxnSpPr>
        <p:spPr>
          <a:xfrm rot="5400000">
            <a:off x="7530804" y="2946853"/>
            <a:ext cx="757717" cy="109601"/>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1" name="Elbow Connector 370">
            <a:extLst>
              <a:ext uri="{FF2B5EF4-FFF2-40B4-BE49-F238E27FC236}">
                <a16:creationId xmlns:a16="http://schemas.microsoft.com/office/drawing/2014/main" id="{D25E012C-0894-5C0D-14F1-AE44D99361D1}"/>
              </a:ext>
            </a:extLst>
          </p:cNvPr>
          <p:cNvCxnSpPr>
            <a:cxnSpLocks/>
            <a:endCxn id="190" idx="3"/>
          </p:cNvCxnSpPr>
          <p:nvPr/>
        </p:nvCxnSpPr>
        <p:spPr>
          <a:xfrm rot="5400000">
            <a:off x="6821413" y="2954818"/>
            <a:ext cx="708704" cy="142684"/>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5" name="Elbow Connector 374">
            <a:extLst>
              <a:ext uri="{FF2B5EF4-FFF2-40B4-BE49-F238E27FC236}">
                <a16:creationId xmlns:a16="http://schemas.microsoft.com/office/drawing/2014/main" id="{C413D855-7DE2-FEF0-0DAE-1CD2D4EECF07}"/>
              </a:ext>
            </a:extLst>
          </p:cNvPr>
          <p:cNvCxnSpPr>
            <a:cxnSpLocks/>
            <a:endCxn id="259" idx="3"/>
          </p:cNvCxnSpPr>
          <p:nvPr/>
        </p:nvCxnSpPr>
        <p:spPr>
          <a:xfrm rot="5400000">
            <a:off x="6042376" y="2959971"/>
            <a:ext cx="712955" cy="128126"/>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12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6256C-13A2-AC0E-8B11-633A6CD68FA7}"/>
              </a:ext>
            </a:extLst>
          </p:cNvPr>
          <p:cNvSpPr>
            <a:spLocks noGrp="1"/>
          </p:cNvSpPr>
          <p:nvPr>
            <p:ph type="body" sz="quarter" idx="10"/>
          </p:nvPr>
        </p:nvSpPr>
        <p:spPr/>
        <p:txBody>
          <a:bodyPr>
            <a:normAutofit/>
          </a:bodyPr>
          <a:lstStyle/>
          <a:p>
            <a:r>
              <a:rPr lang="en-US" sz="4000" dirty="0"/>
              <a:t>Examples</a:t>
            </a:r>
          </a:p>
        </p:txBody>
      </p:sp>
    </p:spTree>
    <p:extLst>
      <p:ext uri="{BB962C8B-B14F-4D97-AF65-F5344CB8AC3E}">
        <p14:creationId xmlns:p14="http://schemas.microsoft.com/office/powerpoint/2010/main" val="3059390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D46A0-7058-B3EC-1CB5-D11E0B41A36F}"/>
            </a:ext>
          </a:extLst>
        </p:cNvPr>
        <p:cNvGrpSpPr/>
        <p:nvPr/>
      </p:nvGrpSpPr>
      <p:grpSpPr>
        <a:xfrm>
          <a:off x="0" y="0"/>
          <a:ext cx="0" cy="0"/>
          <a:chOff x="0" y="0"/>
          <a:chExt cx="0" cy="0"/>
        </a:xfrm>
      </p:grpSpPr>
      <p:sp>
        <p:nvSpPr>
          <p:cNvPr id="120" name="Title 1">
            <a:extLst>
              <a:ext uri="{FF2B5EF4-FFF2-40B4-BE49-F238E27FC236}">
                <a16:creationId xmlns:a16="http://schemas.microsoft.com/office/drawing/2014/main" id="{B0234EB6-ED46-9047-C4BB-1942AD153F76}"/>
              </a:ext>
            </a:extLst>
          </p:cNvPr>
          <p:cNvSpPr>
            <a:spLocks noGrp="1"/>
          </p:cNvSpPr>
          <p:nvPr>
            <p:ph type="title"/>
          </p:nvPr>
        </p:nvSpPr>
        <p:spPr/>
        <p:txBody>
          <a:bodyPr>
            <a:normAutofit/>
          </a:bodyPr>
          <a:lstStyle/>
          <a:p>
            <a:r>
              <a:rPr lang="en-US" dirty="0"/>
              <a:t>RNN: Generation</a:t>
            </a:r>
          </a:p>
        </p:txBody>
      </p:sp>
      <p:sp>
        <p:nvSpPr>
          <p:cNvPr id="5" name="Content Placeholder 4">
            <a:extLst>
              <a:ext uri="{FF2B5EF4-FFF2-40B4-BE49-F238E27FC236}">
                <a16:creationId xmlns:a16="http://schemas.microsoft.com/office/drawing/2014/main" id="{1C88CA57-A72D-438D-23F7-530DEC89C024}"/>
              </a:ext>
            </a:extLst>
          </p:cNvPr>
          <p:cNvSpPr>
            <a:spLocks noGrp="1"/>
          </p:cNvSpPr>
          <p:nvPr>
            <p:ph type="body" sz="quarter" idx="16"/>
          </p:nvPr>
        </p:nvSpPr>
        <p:spPr/>
        <p:txBody>
          <a:bodyPr/>
          <a:lstStyle/>
          <a:p>
            <a:r>
              <a:rPr lang="en-US" sz="1800" dirty="0">
                <a:latin typeface="Corbel" panose="020B0503020204020204" pitchFamily="34" charset="0"/>
              </a:rPr>
              <a:t>When trained on Harry Potter text, it generates:</a:t>
            </a:r>
          </a:p>
          <a:p>
            <a:endParaRPr lang="en-US" dirty="0"/>
          </a:p>
        </p:txBody>
      </p:sp>
      <p:sp>
        <p:nvSpPr>
          <p:cNvPr id="7" name="Slide Number Placeholder 9">
            <a:extLst>
              <a:ext uri="{FF2B5EF4-FFF2-40B4-BE49-F238E27FC236}">
                <a16:creationId xmlns:a16="http://schemas.microsoft.com/office/drawing/2014/main" id="{E1571C9B-88B5-CEC1-C237-99EBE7196238}"/>
              </a:ext>
            </a:extLst>
          </p:cNvPr>
          <p:cNvSpPr>
            <a:spLocks noGrp="1"/>
          </p:cNvSpPr>
          <p:nvPr>
            <p:ph type="sldNum" sz="quarter" idx="4294967295"/>
          </p:nvPr>
        </p:nvSpPr>
        <p:spPr>
          <a:xfrm>
            <a:off x="8594725" y="4662488"/>
            <a:ext cx="549275" cy="393700"/>
          </a:xfrm>
          <a:prstGeom prst="rect">
            <a:avLst/>
          </a:prstGeom>
        </p:spPr>
        <p:txBody>
          <a:bodyPr spcFirstLastPara="1" vert="horz" wrap="square" lIns="68580" tIns="34290" rIns="68580" bIns="34290" rtlCol="0" anchor="ctr" anchorCtr="0">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pPr/>
              <a:t>35</a:t>
            </a:fld>
            <a:endParaRPr lang="en-US" dirty="0"/>
          </a:p>
        </p:txBody>
      </p:sp>
      <p:pic>
        <p:nvPicPr>
          <p:cNvPr id="2" name="Picture 1">
            <a:extLst>
              <a:ext uri="{FF2B5EF4-FFF2-40B4-BE49-F238E27FC236}">
                <a16:creationId xmlns:a16="http://schemas.microsoft.com/office/drawing/2014/main" id="{913A85B6-76A8-9C66-B2BB-2948B757EFED}"/>
              </a:ext>
            </a:extLst>
          </p:cNvPr>
          <p:cNvPicPr>
            <a:picLocks noChangeAspect="1"/>
          </p:cNvPicPr>
          <p:nvPr/>
        </p:nvPicPr>
        <p:blipFill>
          <a:blip r:embed="rId2"/>
          <a:stretch>
            <a:fillRect/>
          </a:stretch>
        </p:blipFill>
        <p:spPr>
          <a:xfrm>
            <a:off x="737863" y="2022056"/>
            <a:ext cx="7629525" cy="2466975"/>
          </a:xfrm>
          <a:prstGeom prst="rect">
            <a:avLst/>
          </a:prstGeom>
          <a:effectLst>
            <a:outerShdw blurRad="190500" dist="50800" dir="5400000" algn="ctr" rotWithShape="0">
              <a:srgbClr val="000000">
                <a:alpha val="84000"/>
              </a:srgbClr>
            </a:outerShdw>
          </a:effectLst>
        </p:spPr>
      </p:pic>
      <p:pic>
        <p:nvPicPr>
          <p:cNvPr id="3" name="Picture 2">
            <a:extLst>
              <a:ext uri="{FF2B5EF4-FFF2-40B4-BE49-F238E27FC236}">
                <a16:creationId xmlns:a16="http://schemas.microsoft.com/office/drawing/2014/main" id="{AC36127A-9352-0083-812E-6E4B008E1CF6}"/>
              </a:ext>
            </a:extLst>
          </p:cNvPr>
          <p:cNvPicPr>
            <a:picLocks noChangeAspect="1"/>
          </p:cNvPicPr>
          <p:nvPr/>
        </p:nvPicPr>
        <p:blipFill>
          <a:blip r:embed="rId3"/>
          <a:stretch>
            <a:fillRect/>
          </a:stretch>
        </p:blipFill>
        <p:spPr>
          <a:xfrm>
            <a:off x="6538588" y="207197"/>
            <a:ext cx="1828800" cy="1543050"/>
          </a:xfrm>
          <a:prstGeom prst="rect">
            <a:avLst/>
          </a:prstGeom>
        </p:spPr>
      </p:pic>
      <p:sp>
        <p:nvSpPr>
          <p:cNvPr id="4" name="Rectangle 3">
            <a:extLst>
              <a:ext uri="{FF2B5EF4-FFF2-40B4-BE49-F238E27FC236}">
                <a16:creationId xmlns:a16="http://schemas.microsoft.com/office/drawing/2014/main" id="{16243BF4-EB8D-47B8-2D05-0191DD5218EC}"/>
              </a:ext>
            </a:extLst>
          </p:cNvPr>
          <p:cNvSpPr/>
          <p:nvPr/>
        </p:nvSpPr>
        <p:spPr>
          <a:xfrm>
            <a:off x="333375" y="4653827"/>
            <a:ext cx="7677150" cy="253916"/>
          </a:xfrm>
          <a:prstGeom prst="rect">
            <a:avLst/>
          </a:prstGeom>
        </p:spPr>
        <p:txBody>
          <a:bodyPr wrap="square">
            <a:spAutoFit/>
          </a:bodyPr>
          <a:lstStyle/>
          <a:p>
            <a:r>
              <a:rPr lang="en-US" sz="1050" dirty="0"/>
              <a:t>Source: </a:t>
            </a:r>
            <a:r>
              <a:rPr lang="en-US" sz="1050" dirty="0">
                <a:hlinkClick r:id="rId4"/>
              </a:rPr>
              <a:t>https://medium.com/deep-writing/harry-potter-written-by-artificial-intelligence-8a9431803da6</a:t>
            </a:r>
            <a:endParaRPr lang="en-US" sz="1050" dirty="0"/>
          </a:p>
        </p:txBody>
      </p:sp>
    </p:spTree>
    <p:extLst>
      <p:ext uri="{BB962C8B-B14F-4D97-AF65-F5344CB8AC3E}">
        <p14:creationId xmlns:p14="http://schemas.microsoft.com/office/powerpoint/2010/main" val="1627808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8A2A4-2CBA-69CE-0FC6-1DBF771B2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801CB-AA4A-0BD1-A22B-873BB58B5214}"/>
              </a:ext>
            </a:extLst>
          </p:cNvPr>
          <p:cNvSpPr>
            <a:spLocks noGrp="1"/>
          </p:cNvSpPr>
          <p:nvPr>
            <p:ph type="title"/>
          </p:nvPr>
        </p:nvSpPr>
        <p:spPr/>
        <p:txBody>
          <a:bodyPr>
            <a:normAutofit/>
          </a:bodyPr>
          <a:lstStyle/>
          <a:p>
            <a:r>
              <a:rPr lang="en-US" dirty="0"/>
              <a:t>RNNs: Generation </a:t>
            </a:r>
          </a:p>
        </p:txBody>
      </p:sp>
      <p:sp>
        <p:nvSpPr>
          <p:cNvPr id="3" name="Content Placeholder 2">
            <a:extLst>
              <a:ext uri="{FF2B5EF4-FFF2-40B4-BE49-F238E27FC236}">
                <a16:creationId xmlns:a16="http://schemas.microsoft.com/office/drawing/2014/main" id="{53A258B8-1346-DB74-9C0E-3F70C49F455C}"/>
              </a:ext>
            </a:extLst>
          </p:cNvPr>
          <p:cNvSpPr>
            <a:spLocks noGrp="1"/>
          </p:cNvSpPr>
          <p:nvPr>
            <p:ph type="body" sz="quarter" idx="16"/>
          </p:nvPr>
        </p:nvSpPr>
        <p:spPr/>
        <p:txBody>
          <a:bodyPr/>
          <a:lstStyle/>
          <a:p>
            <a:r>
              <a:rPr lang="en-US" spc="-5" dirty="0">
                <a:latin typeface="Corbel" panose="020B0503020204020204" pitchFamily="34" charset="0"/>
                <a:cs typeface="Calibri"/>
              </a:rPr>
              <a:t>RNN-LM</a:t>
            </a:r>
            <a:r>
              <a:rPr lang="en-US" spc="-10" dirty="0">
                <a:latin typeface="Corbel" panose="020B0503020204020204" pitchFamily="34" charset="0"/>
                <a:cs typeface="Calibri"/>
              </a:rPr>
              <a:t> </a:t>
            </a:r>
            <a:r>
              <a:rPr lang="en-US" spc="-5" dirty="0">
                <a:latin typeface="Corbel" panose="020B0503020204020204" pitchFamily="34" charset="0"/>
                <a:cs typeface="Calibri"/>
              </a:rPr>
              <a:t>trained on </a:t>
            </a:r>
            <a:r>
              <a:rPr lang="en-US" spc="-5" dirty="0">
                <a:solidFill>
                  <a:srgbClr val="FF30EE"/>
                </a:solidFill>
                <a:latin typeface="Corbel" panose="020B0503020204020204" pitchFamily="34" charset="0"/>
                <a:cs typeface="Calibri"/>
              </a:rPr>
              <a:t>Obama speeches</a:t>
            </a:r>
            <a:r>
              <a:rPr lang="en-US" spc="-5" dirty="0">
                <a:latin typeface="Corbel" panose="020B0503020204020204" pitchFamily="34" charset="0"/>
                <a:cs typeface="Calibri"/>
              </a:rPr>
              <a:t>:</a:t>
            </a:r>
            <a:endParaRPr lang="en-US" dirty="0">
              <a:latin typeface="Corbel" panose="020B0503020204020204" pitchFamily="34" charset="0"/>
              <a:cs typeface="Calibri"/>
            </a:endParaRPr>
          </a:p>
          <a:p>
            <a:endParaRPr lang="en-US" dirty="0"/>
          </a:p>
        </p:txBody>
      </p:sp>
      <p:sp>
        <p:nvSpPr>
          <p:cNvPr id="5" name="Slide Number Placeholder 4">
            <a:extLst>
              <a:ext uri="{FF2B5EF4-FFF2-40B4-BE49-F238E27FC236}">
                <a16:creationId xmlns:a16="http://schemas.microsoft.com/office/drawing/2014/main" id="{AC1013AB-5DD0-7FC4-A60A-9781323DAD34}"/>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36</a:t>
            </a:fld>
            <a:endParaRPr lang="en-US" dirty="0"/>
          </a:p>
        </p:txBody>
      </p:sp>
      <p:sp>
        <p:nvSpPr>
          <p:cNvPr id="4" name="object 5">
            <a:hlinkClick r:id="rId3"/>
            <a:extLst>
              <a:ext uri="{FF2B5EF4-FFF2-40B4-BE49-F238E27FC236}">
                <a16:creationId xmlns:a16="http://schemas.microsoft.com/office/drawing/2014/main" id="{5FEC29C9-FB21-3B91-05C2-2F722FF807B7}"/>
              </a:ext>
            </a:extLst>
          </p:cNvPr>
          <p:cNvSpPr txBox="1"/>
          <p:nvPr/>
        </p:nvSpPr>
        <p:spPr>
          <a:xfrm>
            <a:off x="282631" y="4767263"/>
            <a:ext cx="8715057" cy="228268"/>
          </a:xfrm>
          <a:prstGeom prst="rect">
            <a:avLst/>
          </a:prstGeom>
        </p:spPr>
        <p:txBody>
          <a:bodyPr vert="horz" wrap="square" lIns="0" tIns="12700" rIns="0" bIns="0" rtlCol="0">
            <a:spAutoFit/>
          </a:bodyPr>
          <a:lstStyle/>
          <a:p>
            <a:pPr marL="12700">
              <a:spcBef>
                <a:spcPts val="100"/>
              </a:spcBef>
            </a:pPr>
            <a:r>
              <a:rPr lang="en-US" u="sng" spc="-5" dirty="0">
                <a:solidFill>
                  <a:srgbClr val="4198B5"/>
                </a:solidFill>
                <a:uFill>
                  <a:solidFill>
                    <a:srgbClr val="4198B5"/>
                  </a:solidFill>
                </a:uFill>
                <a:latin typeface="Consolas" panose="020B0609020204030204" pitchFamily="49" charset="0"/>
                <a:cs typeface="Consolas" panose="020B0609020204030204" pitchFamily="49" charset="0"/>
                <a:hlinkClick r:id="rId3"/>
              </a:rPr>
              <a:t>https://medium.com/@samim/obama-rnn-machine-generated-political-speeches-c8abd18a2ea0</a:t>
            </a:r>
            <a:endParaRPr lang="en-US" dirty="0">
              <a:latin typeface="Consolas" panose="020B0609020204030204" pitchFamily="49" charset="0"/>
              <a:cs typeface="Consolas" panose="020B0609020204030204" pitchFamily="49" charset="0"/>
            </a:endParaRPr>
          </a:p>
        </p:txBody>
      </p:sp>
      <p:pic>
        <p:nvPicPr>
          <p:cNvPr id="6" name="object 8">
            <a:extLst>
              <a:ext uri="{FF2B5EF4-FFF2-40B4-BE49-F238E27FC236}">
                <a16:creationId xmlns:a16="http://schemas.microsoft.com/office/drawing/2014/main" id="{0C7907B3-6F23-79E7-9EB6-5F5959258E83}"/>
              </a:ext>
            </a:extLst>
          </p:cNvPr>
          <p:cNvPicPr/>
          <p:nvPr/>
        </p:nvPicPr>
        <p:blipFill>
          <a:blip r:embed="rId4" cstate="print"/>
          <a:stretch>
            <a:fillRect/>
          </a:stretch>
        </p:blipFill>
        <p:spPr>
          <a:xfrm>
            <a:off x="5784270" y="339283"/>
            <a:ext cx="3016194" cy="1340305"/>
          </a:xfrm>
          <a:prstGeom prst="rect">
            <a:avLst/>
          </a:prstGeom>
        </p:spPr>
      </p:pic>
      <p:sp>
        <p:nvSpPr>
          <p:cNvPr id="8" name="TextBox 7">
            <a:extLst>
              <a:ext uri="{FF2B5EF4-FFF2-40B4-BE49-F238E27FC236}">
                <a16:creationId xmlns:a16="http://schemas.microsoft.com/office/drawing/2014/main" id="{9A935B89-9128-3127-F80B-7F6049887C9D}"/>
              </a:ext>
            </a:extLst>
          </p:cNvPr>
          <p:cNvSpPr txBox="1"/>
          <p:nvPr/>
        </p:nvSpPr>
        <p:spPr>
          <a:xfrm>
            <a:off x="612648" y="2175162"/>
            <a:ext cx="7936992" cy="1477328"/>
          </a:xfrm>
          <a:prstGeom prst="rect">
            <a:avLst/>
          </a:prstGeom>
          <a:solidFill>
            <a:schemeClr val="bg1">
              <a:lumMod val="85000"/>
            </a:schemeClr>
          </a:solidFill>
        </p:spPr>
        <p:txBody>
          <a:bodyPr wrap="square">
            <a:spAutoFit/>
          </a:bodyPr>
          <a:lstStyle/>
          <a:p>
            <a:r>
              <a:rPr lang="en-US" sz="1800" dirty="0">
                <a:solidFill>
                  <a:srgbClr val="292929"/>
                </a:solidFill>
                <a:effectLst/>
                <a:latin typeface="Consolas" panose="020B0609020204030204" pitchFamily="49" charset="0"/>
                <a:cs typeface="Consolas" panose="020B0609020204030204" pitchFamily="49" charset="0"/>
              </a:rPr>
              <a:t>The United States will step up to the cost of a new challenges of the American people that will share the fact that we created the problem. They were attacked and so that they have to say that all the task of the final days of war that I will not be able to get this done.</a:t>
            </a:r>
            <a:endParaRPr lang="en-US" sz="18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55471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D39B-E951-1B45-A209-F015754A8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F95FE-BDBA-6ACC-43C1-ED07D8365A27}"/>
              </a:ext>
            </a:extLst>
          </p:cNvPr>
          <p:cNvSpPr>
            <a:spLocks noGrp="1"/>
          </p:cNvSpPr>
          <p:nvPr>
            <p:ph type="title"/>
          </p:nvPr>
        </p:nvSpPr>
        <p:spPr/>
        <p:txBody>
          <a:bodyPr>
            <a:normAutofit/>
          </a:bodyPr>
          <a:lstStyle/>
          <a:p>
            <a:r>
              <a:rPr lang="en-US" dirty="0"/>
              <a:t>RNNs in Practice </a:t>
            </a:r>
          </a:p>
        </p:txBody>
      </p:sp>
      <p:sp>
        <p:nvSpPr>
          <p:cNvPr id="3" name="Content Placeholder 2">
            <a:extLst>
              <a:ext uri="{FF2B5EF4-FFF2-40B4-BE49-F238E27FC236}">
                <a16:creationId xmlns:a16="http://schemas.microsoft.com/office/drawing/2014/main" id="{9EB47312-2AF6-E57F-A1CE-D4399DFD7288}"/>
              </a:ext>
            </a:extLst>
          </p:cNvPr>
          <p:cNvSpPr>
            <a:spLocks noGrp="1"/>
          </p:cNvSpPr>
          <p:nvPr>
            <p:ph type="body" sz="quarter" idx="16"/>
          </p:nvPr>
        </p:nvSpPr>
        <p:spPr/>
        <p:txBody>
          <a:bodyPr/>
          <a:lstStyle/>
          <a:p>
            <a:r>
              <a:rPr lang="en-US" spc="-5" dirty="0">
                <a:latin typeface="Corbel" panose="020B0503020204020204" pitchFamily="34" charset="0"/>
                <a:cs typeface="Calibri"/>
              </a:rPr>
              <a:t>RNN-LM</a:t>
            </a:r>
            <a:r>
              <a:rPr lang="en-US" spc="-10" dirty="0">
                <a:latin typeface="Corbel" panose="020B0503020204020204" pitchFamily="34" charset="0"/>
                <a:cs typeface="Calibri"/>
              </a:rPr>
              <a:t> </a:t>
            </a:r>
            <a:r>
              <a:rPr lang="en-US" spc="-5" dirty="0">
                <a:latin typeface="Corbel" panose="020B0503020204020204" pitchFamily="34" charset="0"/>
                <a:cs typeface="Calibri"/>
              </a:rPr>
              <a:t>trained on </a:t>
            </a:r>
            <a:r>
              <a:rPr lang="en-US" spc="-5" dirty="0">
                <a:solidFill>
                  <a:srgbClr val="FF30EE"/>
                </a:solidFill>
                <a:latin typeface="Corbel" panose="020B0503020204020204" pitchFamily="34" charset="0"/>
                <a:cs typeface="Calibri"/>
              </a:rPr>
              <a:t>food recipes</a:t>
            </a:r>
            <a:r>
              <a:rPr lang="en-US" spc="-5" dirty="0">
                <a:latin typeface="Corbel" panose="020B0503020204020204" pitchFamily="34" charset="0"/>
                <a:cs typeface="Calibri"/>
              </a:rPr>
              <a:t>:</a:t>
            </a:r>
            <a:endParaRPr lang="en-US" dirty="0">
              <a:latin typeface="Corbel" panose="020B0503020204020204" pitchFamily="34" charset="0"/>
              <a:cs typeface="Calibri"/>
            </a:endParaRPr>
          </a:p>
          <a:p>
            <a:endParaRPr lang="en-US" dirty="0"/>
          </a:p>
        </p:txBody>
      </p:sp>
      <p:sp>
        <p:nvSpPr>
          <p:cNvPr id="6" name="Slide Number Placeholder 5">
            <a:extLst>
              <a:ext uri="{FF2B5EF4-FFF2-40B4-BE49-F238E27FC236}">
                <a16:creationId xmlns:a16="http://schemas.microsoft.com/office/drawing/2014/main" id="{A6BB8F63-E063-03A1-37EB-0675E0F4C7C9}"/>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37</a:t>
            </a:fld>
            <a:endParaRPr lang="en-US" dirty="0"/>
          </a:p>
        </p:txBody>
      </p:sp>
      <p:sp>
        <p:nvSpPr>
          <p:cNvPr id="4" name="object 5">
            <a:extLst>
              <a:ext uri="{FF2B5EF4-FFF2-40B4-BE49-F238E27FC236}">
                <a16:creationId xmlns:a16="http://schemas.microsoft.com/office/drawing/2014/main" id="{BBB69C96-4D6D-CB37-3CAE-E39C57AD4D2D}"/>
              </a:ext>
            </a:extLst>
          </p:cNvPr>
          <p:cNvSpPr txBox="1"/>
          <p:nvPr/>
        </p:nvSpPr>
        <p:spPr>
          <a:xfrm>
            <a:off x="282633" y="4767263"/>
            <a:ext cx="5471032" cy="228268"/>
          </a:xfrm>
          <a:prstGeom prst="rect">
            <a:avLst/>
          </a:prstGeom>
        </p:spPr>
        <p:txBody>
          <a:bodyPr vert="horz" wrap="square" lIns="0" tIns="12700" rIns="0" bIns="0" rtlCol="0">
            <a:spAutoFit/>
          </a:bodyPr>
          <a:lstStyle/>
          <a:p>
            <a:pPr marL="12700">
              <a:spcBef>
                <a:spcPts val="100"/>
              </a:spcBef>
            </a:pPr>
            <a:r>
              <a:rPr lang="en-US" u="sng" spc="-5" dirty="0">
                <a:solidFill>
                  <a:srgbClr val="4198B5"/>
                </a:solidFill>
                <a:uFill>
                  <a:solidFill>
                    <a:srgbClr val="4198B5"/>
                  </a:solidFill>
                </a:uFill>
                <a:latin typeface="Corbel" panose="020B0503020204020204" pitchFamily="34" charset="0"/>
                <a:cs typeface="Calibri"/>
              </a:rPr>
              <a:t>https://</a:t>
            </a:r>
            <a:r>
              <a:rPr lang="en-US" u="sng" spc="-5" dirty="0" err="1">
                <a:solidFill>
                  <a:srgbClr val="4198B5"/>
                </a:solidFill>
                <a:uFill>
                  <a:solidFill>
                    <a:srgbClr val="4198B5"/>
                  </a:solidFill>
                </a:uFill>
                <a:latin typeface="Corbel" panose="020B0503020204020204" pitchFamily="34" charset="0"/>
                <a:cs typeface="Calibri"/>
              </a:rPr>
              <a:t>gist.github.com</a:t>
            </a:r>
            <a:r>
              <a:rPr lang="en-US" u="sng" spc="-5" dirty="0">
                <a:solidFill>
                  <a:srgbClr val="4198B5"/>
                </a:solidFill>
                <a:uFill>
                  <a:solidFill>
                    <a:srgbClr val="4198B5"/>
                  </a:solidFill>
                </a:uFill>
                <a:latin typeface="Corbel" panose="020B0503020204020204" pitchFamily="34" charset="0"/>
                <a:cs typeface="Calibri"/>
              </a:rPr>
              <a:t>/</a:t>
            </a:r>
            <a:r>
              <a:rPr lang="en-US" u="sng" spc="-5" dirty="0" err="1">
                <a:solidFill>
                  <a:srgbClr val="4198B5"/>
                </a:solidFill>
                <a:uFill>
                  <a:solidFill>
                    <a:srgbClr val="4198B5"/>
                  </a:solidFill>
                </a:uFill>
                <a:latin typeface="Corbel" panose="020B0503020204020204" pitchFamily="34" charset="0"/>
                <a:cs typeface="Calibri"/>
              </a:rPr>
              <a:t>nylki</a:t>
            </a:r>
            <a:r>
              <a:rPr lang="en-US" u="sng" spc="-5" dirty="0">
                <a:solidFill>
                  <a:srgbClr val="4198B5"/>
                </a:solidFill>
                <a:uFill>
                  <a:solidFill>
                    <a:srgbClr val="4198B5"/>
                  </a:solidFill>
                </a:uFill>
                <a:latin typeface="Corbel" panose="020B0503020204020204" pitchFamily="34" charset="0"/>
                <a:cs typeface="Calibri"/>
              </a:rPr>
              <a:t>/1efbaa36635956d35bcc</a:t>
            </a:r>
            <a:endParaRPr lang="en-US" dirty="0">
              <a:latin typeface="Corbel" panose="020B0503020204020204" pitchFamily="34" charset="0"/>
              <a:cs typeface="Calibri"/>
            </a:endParaRPr>
          </a:p>
        </p:txBody>
      </p:sp>
      <p:sp>
        <p:nvSpPr>
          <p:cNvPr id="8" name="TextBox 7">
            <a:extLst>
              <a:ext uri="{FF2B5EF4-FFF2-40B4-BE49-F238E27FC236}">
                <a16:creationId xmlns:a16="http://schemas.microsoft.com/office/drawing/2014/main" id="{4161E036-D246-C005-CBDE-F51BFE4E64C7}"/>
              </a:ext>
            </a:extLst>
          </p:cNvPr>
          <p:cNvSpPr txBox="1"/>
          <p:nvPr/>
        </p:nvSpPr>
        <p:spPr>
          <a:xfrm>
            <a:off x="384048" y="1742072"/>
            <a:ext cx="8568283" cy="2677656"/>
          </a:xfrm>
          <a:prstGeom prst="rect">
            <a:avLst/>
          </a:prstGeom>
          <a:solidFill>
            <a:schemeClr val="bg1">
              <a:lumMod val="85000"/>
            </a:schemeClr>
          </a:solidFill>
        </p:spPr>
        <p:txBody>
          <a:bodyPr wrap="square">
            <a:spAutoFit/>
          </a:bodyPr>
          <a:lstStyle/>
          <a:p>
            <a:r>
              <a:rPr lang="en-US" dirty="0">
                <a:solidFill>
                  <a:srgbClr val="292929"/>
                </a:solidFill>
                <a:latin typeface="Consolas" panose="020B0609020204030204" pitchFamily="49" charset="0"/>
                <a:cs typeface="Consolas" panose="020B0609020204030204" pitchFamily="49" charset="0"/>
              </a:rPr>
              <a:t>Title: CHOCOLATE RANCH BARBECUE</a:t>
            </a:r>
          </a:p>
          <a:p>
            <a:r>
              <a:rPr lang="en-US" dirty="0">
                <a:solidFill>
                  <a:srgbClr val="292929"/>
                </a:solidFill>
                <a:latin typeface="Consolas" panose="020B0609020204030204" pitchFamily="49" charset="0"/>
                <a:cs typeface="Consolas" panose="020B0609020204030204" pitchFamily="49" charset="0"/>
              </a:rPr>
              <a:t>Categories: Game, Casseroles, Cookies, Cookies</a:t>
            </a:r>
          </a:p>
          <a:p>
            <a:r>
              <a:rPr lang="en-US" dirty="0">
                <a:solidFill>
                  <a:srgbClr val="292929"/>
                </a:solidFill>
                <a:latin typeface="Consolas" panose="020B0609020204030204" pitchFamily="49" charset="0"/>
                <a:cs typeface="Consolas" panose="020B0609020204030204" pitchFamily="49" charset="0"/>
              </a:rPr>
              <a:t>      Yield: 6 Servings</a:t>
            </a:r>
          </a:p>
          <a:p>
            <a:endParaRPr lang="en-US" dirty="0">
              <a:solidFill>
                <a:srgbClr val="292929"/>
              </a:solidFill>
              <a:latin typeface="Consolas" panose="020B0609020204030204" pitchFamily="49" charset="0"/>
              <a:cs typeface="Consolas" panose="020B0609020204030204" pitchFamily="49" charset="0"/>
            </a:endParaRPr>
          </a:p>
          <a:p>
            <a:r>
              <a:rPr lang="en-US" dirty="0">
                <a:solidFill>
                  <a:srgbClr val="292929"/>
                </a:solidFill>
                <a:latin typeface="Consolas" panose="020B0609020204030204" pitchFamily="49" charset="0"/>
                <a:cs typeface="Consolas" panose="020B0609020204030204" pitchFamily="49" charset="0"/>
              </a:rPr>
              <a:t>      2 tb Parmesan cheese -- chopped</a:t>
            </a:r>
          </a:p>
          <a:p>
            <a:r>
              <a:rPr lang="en-US" dirty="0">
                <a:solidFill>
                  <a:srgbClr val="292929"/>
                </a:solidFill>
                <a:latin typeface="Consolas" panose="020B0609020204030204" pitchFamily="49" charset="0"/>
                <a:cs typeface="Consolas" panose="020B0609020204030204" pitchFamily="49" charset="0"/>
              </a:rPr>
              <a:t>      1 c  Coconut milk</a:t>
            </a:r>
          </a:p>
          <a:p>
            <a:r>
              <a:rPr lang="en-US" dirty="0">
                <a:solidFill>
                  <a:srgbClr val="292929"/>
                </a:solidFill>
                <a:latin typeface="Consolas" panose="020B0609020204030204" pitchFamily="49" charset="0"/>
                <a:cs typeface="Consolas" panose="020B0609020204030204" pitchFamily="49" charset="0"/>
              </a:rPr>
              <a:t>      3    Eggs, beaten</a:t>
            </a:r>
          </a:p>
          <a:p>
            <a:r>
              <a:rPr lang="en-US" dirty="0">
                <a:solidFill>
                  <a:srgbClr val="292929"/>
                </a:solidFill>
                <a:latin typeface="Consolas" panose="020B0609020204030204" pitchFamily="49" charset="0"/>
                <a:cs typeface="Consolas" panose="020B0609020204030204" pitchFamily="49" charset="0"/>
              </a:rPr>
              <a:t> </a:t>
            </a:r>
          </a:p>
          <a:p>
            <a:r>
              <a:rPr lang="en-US" dirty="0">
                <a:solidFill>
                  <a:srgbClr val="292929"/>
                </a:solidFill>
                <a:latin typeface="Consolas" panose="020B0609020204030204" pitchFamily="49" charset="0"/>
                <a:cs typeface="Consolas" panose="020B0609020204030204" pitchFamily="49" charset="0"/>
              </a:rPr>
              <a:t>Place each pasta over layers of lumps. Shape mixture into the moderate oven and simmer until firm. Serve hot in bodied fresh, mustard, orange and cheese. Combine the cheese and salt together the dough in a large skillet; add the ingredients and stir in the chocolate and pepper.</a:t>
            </a:r>
            <a:endParaRPr lang="en-US" dirty="0">
              <a:latin typeface="Consolas" panose="020B0609020204030204" pitchFamily="49" charset="0"/>
              <a:cs typeface="Consolas" panose="020B0609020204030204" pitchFamily="49" charset="0"/>
            </a:endParaRPr>
          </a:p>
        </p:txBody>
      </p:sp>
      <p:pic>
        <p:nvPicPr>
          <p:cNvPr id="5" name="object 7">
            <a:extLst>
              <a:ext uri="{FF2B5EF4-FFF2-40B4-BE49-F238E27FC236}">
                <a16:creationId xmlns:a16="http://schemas.microsoft.com/office/drawing/2014/main" id="{82553BEB-2679-1F8D-CB7F-FA0B067A4A65}"/>
              </a:ext>
            </a:extLst>
          </p:cNvPr>
          <p:cNvPicPr/>
          <p:nvPr/>
        </p:nvPicPr>
        <p:blipFill>
          <a:blip r:embed="rId2" cstate="print"/>
          <a:stretch>
            <a:fillRect/>
          </a:stretch>
        </p:blipFill>
        <p:spPr>
          <a:xfrm>
            <a:off x="6206934" y="210085"/>
            <a:ext cx="2745397" cy="1319390"/>
          </a:xfrm>
          <a:prstGeom prst="rect">
            <a:avLst/>
          </a:prstGeom>
        </p:spPr>
      </p:pic>
    </p:spTree>
    <p:extLst>
      <p:ext uri="{BB962C8B-B14F-4D97-AF65-F5344CB8AC3E}">
        <p14:creationId xmlns:p14="http://schemas.microsoft.com/office/powerpoint/2010/main" val="420211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C056-3580-45F9-C810-C329A5274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6A13E-EB0B-00D0-A9D9-B16092664C47}"/>
              </a:ext>
            </a:extLst>
          </p:cNvPr>
          <p:cNvSpPr>
            <a:spLocks noGrp="1"/>
          </p:cNvSpPr>
          <p:nvPr>
            <p:ph type="title"/>
          </p:nvPr>
        </p:nvSpPr>
        <p:spPr/>
        <p:txBody>
          <a:bodyPr>
            <a:normAutofit/>
          </a:bodyPr>
          <a:lstStyle/>
          <a:p>
            <a:r>
              <a:rPr lang="en-US" dirty="0"/>
              <a:t>Evaluation LMs with Perplexity (2016)</a:t>
            </a:r>
          </a:p>
        </p:txBody>
      </p:sp>
      <p:sp>
        <p:nvSpPr>
          <p:cNvPr id="4" name="Text Placeholder 3">
            <a:extLst>
              <a:ext uri="{FF2B5EF4-FFF2-40B4-BE49-F238E27FC236}">
                <a16:creationId xmlns:a16="http://schemas.microsoft.com/office/drawing/2014/main" id="{45E918FA-A1CB-0A7B-D139-BEB7D7FBCF3A}"/>
              </a:ext>
            </a:extLst>
          </p:cNvPr>
          <p:cNvSpPr>
            <a:spLocks noGrp="1"/>
          </p:cNvSpPr>
          <p:nvPr>
            <p:ph type="body" sz="quarter" idx="16"/>
          </p:nvPr>
        </p:nvSpPr>
        <p:spPr/>
        <p:txBody>
          <a:bodyPr/>
          <a:lstStyle/>
          <a:p>
            <a:endParaRPr lang="en-US"/>
          </a:p>
        </p:txBody>
      </p:sp>
      <p:sp>
        <p:nvSpPr>
          <p:cNvPr id="3" name="Slide Number Placeholder 2">
            <a:extLst>
              <a:ext uri="{FF2B5EF4-FFF2-40B4-BE49-F238E27FC236}">
                <a16:creationId xmlns:a16="http://schemas.microsoft.com/office/drawing/2014/main" id="{A4FA9F83-1DDC-BA39-26D4-BF6C317EE9B3}"/>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38</a:t>
            </a:fld>
            <a:endParaRPr lang="en-US" dirty="0"/>
          </a:p>
        </p:txBody>
      </p:sp>
      <p:pic>
        <p:nvPicPr>
          <p:cNvPr id="5" name="object 4">
            <a:extLst>
              <a:ext uri="{FF2B5EF4-FFF2-40B4-BE49-F238E27FC236}">
                <a16:creationId xmlns:a16="http://schemas.microsoft.com/office/drawing/2014/main" id="{D5FE0B41-4899-2F40-3623-9BF11BCA018E}"/>
              </a:ext>
            </a:extLst>
          </p:cNvPr>
          <p:cNvPicPr/>
          <p:nvPr/>
        </p:nvPicPr>
        <p:blipFill>
          <a:blip r:embed="rId2" cstate="print"/>
          <a:stretch>
            <a:fillRect/>
          </a:stretch>
        </p:blipFill>
        <p:spPr>
          <a:xfrm>
            <a:off x="2113762" y="1436278"/>
            <a:ext cx="5745153" cy="2169712"/>
          </a:xfrm>
          <a:prstGeom prst="rect">
            <a:avLst/>
          </a:prstGeom>
        </p:spPr>
      </p:pic>
      <p:sp>
        <p:nvSpPr>
          <p:cNvPr id="7" name="object 7">
            <a:extLst>
              <a:ext uri="{FF2B5EF4-FFF2-40B4-BE49-F238E27FC236}">
                <a16:creationId xmlns:a16="http://schemas.microsoft.com/office/drawing/2014/main" id="{A0A7117B-3FD8-30D3-AD6B-0FA80BF4E1CB}"/>
              </a:ext>
            </a:extLst>
          </p:cNvPr>
          <p:cNvSpPr txBox="1"/>
          <p:nvPr/>
        </p:nvSpPr>
        <p:spPr>
          <a:xfrm>
            <a:off x="598841" y="1668847"/>
            <a:ext cx="1361123" cy="240450"/>
          </a:xfrm>
          <a:prstGeom prst="rect">
            <a:avLst/>
          </a:prstGeom>
        </p:spPr>
        <p:txBody>
          <a:bodyPr vert="horz" wrap="square" lIns="0" tIns="9525" rIns="0" bIns="0" rtlCol="0">
            <a:spAutoFit/>
          </a:bodyPr>
          <a:lstStyle/>
          <a:p>
            <a:pPr marL="9525" algn="ctr">
              <a:spcBef>
                <a:spcPts val="75"/>
              </a:spcBef>
            </a:pPr>
            <a:r>
              <a:rPr sz="1500" spc="-8" dirty="0">
                <a:solidFill>
                  <a:srgbClr val="C00000"/>
                </a:solidFill>
                <a:latin typeface="Corbel" panose="020B0503020204020204" pitchFamily="34" charset="0"/>
                <a:cs typeface="Calibri"/>
              </a:rPr>
              <a:t>n-gram</a:t>
            </a:r>
            <a:r>
              <a:rPr sz="1500" spc="-26" dirty="0">
                <a:solidFill>
                  <a:srgbClr val="C00000"/>
                </a:solidFill>
                <a:latin typeface="Corbel" panose="020B0503020204020204" pitchFamily="34" charset="0"/>
                <a:cs typeface="Calibri"/>
              </a:rPr>
              <a:t> </a:t>
            </a:r>
            <a:r>
              <a:rPr sz="1500" spc="-4" dirty="0">
                <a:solidFill>
                  <a:srgbClr val="C00000"/>
                </a:solidFill>
                <a:latin typeface="Corbel" panose="020B0503020204020204" pitchFamily="34" charset="0"/>
                <a:cs typeface="Calibri"/>
              </a:rPr>
              <a:t>model</a:t>
            </a:r>
            <a:r>
              <a:rPr lang="en-US" sz="1500" spc="-4" dirty="0">
                <a:solidFill>
                  <a:srgbClr val="C00000"/>
                </a:solidFill>
                <a:latin typeface="Corbel" panose="020B0503020204020204" pitchFamily="34" charset="0"/>
                <a:cs typeface="Calibri"/>
              </a:rPr>
              <a:t> →</a:t>
            </a:r>
            <a:endParaRPr sz="1500" dirty="0">
              <a:solidFill>
                <a:srgbClr val="C00000"/>
              </a:solidFill>
              <a:latin typeface="Corbel" panose="020B0503020204020204" pitchFamily="34" charset="0"/>
              <a:cs typeface="Calibri"/>
            </a:endParaRPr>
          </a:p>
        </p:txBody>
      </p:sp>
      <p:sp>
        <p:nvSpPr>
          <p:cNvPr id="10" name="object 9">
            <a:extLst>
              <a:ext uri="{FF2B5EF4-FFF2-40B4-BE49-F238E27FC236}">
                <a16:creationId xmlns:a16="http://schemas.microsoft.com/office/drawing/2014/main" id="{1948BDAD-3E04-A0B9-67B2-98300AD508B8}"/>
              </a:ext>
            </a:extLst>
          </p:cNvPr>
          <p:cNvSpPr txBox="1"/>
          <p:nvPr/>
        </p:nvSpPr>
        <p:spPr>
          <a:xfrm>
            <a:off x="1111310" y="4492300"/>
            <a:ext cx="7312850" cy="442493"/>
          </a:xfrm>
          <a:prstGeom prst="rect">
            <a:avLst/>
          </a:prstGeom>
        </p:spPr>
        <p:txBody>
          <a:bodyPr vert="horz" wrap="square" lIns="0" tIns="9525" rIns="0" bIns="0" rtlCol="0">
            <a:spAutoFit/>
          </a:bodyPr>
          <a:lstStyle/>
          <a:p>
            <a:pPr>
              <a:spcBef>
                <a:spcPts val="8"/>
              </a:spcBef>
            </a:pPr>
            <a:endParaRPr lang="en-US" sz="1763" dirty="0">
              <a:latin typeface="Calibri"/>
              <a:cs typeface="Calibri"/>
            </a:endParaRPr>
          </a:p>
          <a:p>
            <a:pPr marL="9525"/>
            <a:r>
              <a:rPr lang="en-US" sz="1050" spc="-4" dirty="0">
                <a:latin typeface="Calibri"/>
                <a:cs typeface="Calibri"/>
              </a:rPr>
              <a:t>Source:</a:t>
            </a:r>
            <a:r>
              <a:rPr lang="en-US" sz="1050" spc="86" dirty="0">
                <a:latin typeface="Calibri"/>
                <a:cs typeface="Calibri"/>
              </a:rPr>
              <a:t> </a:t>
            </a:r>
            <a:r>
              <a:rPr lang="en-US" sz="1050" u="sng" spc="-8" dirty="0">
                <a:solidFill>
                  <a:srgbClr val="4198B5"/>
                </a:solidFill>
                <a:uFill>
                  <a:solidFill>
                    <a:srgbClr val="4198B5"/>
                  </a:solidFill>
                </a:uFill>
                <a:latin typeface="Calibri"/>
                <a:cs typeface="Calibri"/>
                <a:hlinkClick r:id="rId3"/>
              </a:rPr>
              <a:t>https://engineering.fb.com/2016/10/25/ml-applications/building-an-efficient-neural-language-model-over-a-billion-words/</a:t>
            </a:r>
            <a:r>
              <a:rPr lang="en-US" sz="1050" u="sng" spc="-8" dirty="0">
                <a:solidFill>
                  <a:srgbClr val="4198B5"/>
                </a:solidFill>
                <a:uFill>
                  <a:solidFill>
                    <a:srgbClr val="4198B5"/>
                  </a:solidFill>
                </a:uFill>
                <a:latin typeface="Calibri"/>
                <a:cs typeface="Calibri"/>
              </a:rPr>
              <a:t> </a:t>
            </a:r>
            <a:endParaRPr lang="en-US" sz="1050" dirty="0">
              <a:latin typeface="Calibri"/>
              <a:cs typeface="Calibri"/>
            </a:endParaRPr>
          </a:p>
        </p:txBody>
      </p:sp>
      <p:sp>
        <p:nvSpPr>
          <p:cNvPr id="18" name="TextBox 17">
            <a:extLst>
              <a:ext uri="{FF2B5EF4-FFF2-40B4-BE49-F238E27FC236}">
                <a16:creationId xmlns:a16="http://schemas.microsoft.com/office/drawing/2014/main" id="{26B093E7-5A98-048A-99EE-2642FA23CA3D}"/>
              </a:ext>
            </a:extLst>
          </p:cNvPr>
          <p:cNvSpPr txBox="1"/>
          <p:nvPr/>
        </p:nvSpPr>
        <p:spPr>
          <a:xfrm>
            <a:off x="249140" y="2437732"/>
            <a:ext cx="1724338" cy="523220"/>
          </a:xfrm>
          <a:prstGeom prst="rect">
            <a:avLst/>
          </a:prstGeom>
          <a:noFill/>
        </p:spPr>
        <p:txBody>
          <a:bodyPr wrap="square">
            <a:spAutoFit/>
          </a:bodyPr>
          <a:lstStyle/>
          <a:p>
            <a:pPr marL="233363" marR="3810" indent="1588" algn="ctr">
              <a:spcBef>
                <a:spcPts val="1151"/>
              </a:spcBef>
            </a:pPr>
            <a:r>
              <a:rPr lang="en-US" sz="1400" spc="-4" dirty="0">
                <a:solidFill>
                  <a:srgbClr val="C00000"/>
                </a:solidFill>
                <a:latin typeface="Corbel" panose="020B0503020204020204" pitchFamily="34" charset="0"/>
                <a:cs typeface="Calibri"/>
              </a:rPr>
              <a:t>In</a:t>
            </a:r>
            <a:r>
              <a:rPr lang="en-US" sz="1400" dirty="0">
                <a:solidFill>
                  <a:srgbClr val="C00000"/>
                </a:solidFill>
                <a:latin typeface="Corbel" panose="020B0503020204020204" pitchFamily="34" charset="0"/>
                <a:cs typeface="Calibri"/>
              </a:rPr>
              <a:t>c</a:t>
            </a:r>
            <a:r>
              <a:rPr lang="en-US" sz="1400" spc="-19" dirty="0">
                <a:solidFill>
                  <a:srgbClr val="C00000"/>
                </a:solidFill>
                <a:latin typeface="Corbel" panose="020B0503020204020204" pitchFamily="34" charset="0"/>
                <a:cs typeface="Calibri"/>
              </a:rPr>
              <a:t>r</a:t>
            </a:r>
            <a:r>
              <a:rPr lang="en-US" sz="1400" dirty="0">
                <a:solidFill>
                  <a:srgbClr val="C00000"/>
                </a:solidFill>
                <a:latin typeface="Corbel" panose="020B0503020204020204" pitchFamily="34" charset="0"/>
                <a:cs typeface="Calibri"/>
              </a:rPr>
              <a:t>ea</a:t>
            </a:r>
            <a:r>
              <a:rPr lang="en-US" sz="1400" spc="4" dirty="0">
                <a:solidFill>
                  <a:srgbClr val="C00000"/>
                </a:solidFill>
                <a:latin typeface="Corbel" panose="020B0503020204020204" pitchFamily="34" charset="0"/>
                <a:cs typeface="Calibri"/>
              </a:rPr>
              <a:t>s</a:t>
            </a:r>
            <a:r>
              <a:rPr lang="en-US" sz="1400" dirty="0">
                <a:solidFill>
                  <a:srgbClr val="C00000"/>
                </a:solidFill>
                <a:latin typeface="Corbel" panose="020B0503020204020204" pitchFamily="34" charset="0"/>
                <a:cs typeface="Calibri"/>
              </a:rPr>
              <a:t>i</a:t>
            </a:r>
            <a:r>
              <a:rPr lang="en-US" sz="1400" spc="-4" dirty="0">
                <a:solidFill>
                  <a:srgbClr val="C00000"/>
                </a:solidFill>
                <a:latin typeface="Corbel" panose="020B0503020204020204" pitchFamily="34" charset="0"/>
                <a:cs typeface="Calibri"/>
              </a:rPr>
              <a:t>n</a:t>
            </a:r>
            <a:r>
              <a:rPr lang="en-US" sz="1400" spc="-8" dirty="0">
                <a:solidFill>
                  <a:srgbClr val="C00000"/>
                </a:solidFill>
                <a:latin typeface="Corbel" panose="020B0503020204020204" pitchFamily="34" charset="0"/>
                <a:cs typeface="Calibri"/>
              </a:rPr>
              <a:t>g</a:t>
            </a:r>
            <a:r>
              <a:rPr lang="en-US" sz="1400" dirty="0">
                <a:solidFill>
                  <a:srgbClr val="C00000"/>
                </a:solidFill>
                <a:latin typeface="Corbel" panose="020B0503020204020204" pitchFamily="34" charset="0"/>
                <a:cs typeface="Calibri"/>
              </a:rPr>
              <a:t>ly  </a:t>
            </a:r>
            <a:br>
              <a:rPr lang="en-US" sz="1400" dirty="0">
                <a:solidFill>
                  <a:srgbClr val="C00000"/>
                </a:solidFill>
                <a:latin typeface="Corbel" panose="020B0503020204020204" pitchFamily="34" charset="0"/>
                <a:cs typeface="Calibri"/>
              </a:rPr>
            </a:br>
            <a:r>
              <a:rPr lang="en-US" sz="1400" spc="-8" dirty="0">
                <a:solidFill>
                  <a:srgbClr val="C00000"/>
                </a:solidFill>
                <a:latin typeface="Corbel" panose="020B0503020204020204" pitchFamily="34" charset="0"/>
                <a:cs typeface="Calibri"/>
              </a:rPr>
              <a:t>complex</a:t>
            </a:r>
            <a:r>
              <a:rPr lang="en-US" sz="1400" spc="-60" dirty="0">
                <a:solidFill>
                  <a:srgbClr val="C00000"/>
                </a:solidFill>
                <a:latin typeface="Corbel" panose="020B0503020204020204" pitchFamily="34" charset="0"/>
                <a:cs typeface="Calibri"/>
              </a:rPr>
              <a:t> </a:t>
            </a:r>
            <a:r>
              <a:rPr lang="en-US" sz="1400" spc="-4" dirty="0">
                <a:solidFill>
                  <a:srgbClr val="C00000"/>
                </a:solidFill>
                <a:latin typeface="Corbel" panose="020B0503020204020204" pitchFamily="34" charset="0"/>
                <a:cs typeface="Calibri"/>
              </a:rPr>
              <a:t>RNNs</a:t>
            </a:r>
            <a:endParaRPr lang="en-US" sz="1400" dirty="0">
              <a:solidFill>
                <a:srgbClr val="C00000"/>
              </a:solidFill>
              <a:latin typeface="Corbel" panose="020B0503020204020204" pitchFamily="34" charset="0"/>
              <a:cs typeface="Calibri"/>
            </a:endParaRPr>
          </a:p>
        </p:txBody>
      </p:sp>
      <p:cxnSp>
        <p:nvCxnSpPr>
          <p:cNvPr id="20" name="Straight Arrow Connector 19">
            <a:extLst>
              <a:ext uri="{FF2B5EF4-FFF2-40B4-BE49-F238E27FC236}">
                <a16:creationId xmlns:a16="http://schemas.microsoft.com/office/drawing/2014/main" id="{2521CB9E-6FF9-36A4-A6A4-C1C39F74F9BB}"/>
              </a:ext>
            </a:extLst>
          </p:cNvPr>
          <p:cNvCxnSpPr/>
          <p:nvPr/>
        </p:nvCxnSpPr>
        <p:spPr>
          <a:xfrm>
            <a:off x="1922929" y="1969994"/>
            <a:ext cx="0" cy="163599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019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D4D3-A50C-698E-8F91-1315BD0D5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B20DF-B6C2-12E7-4F9F-EB7E75DD4DD8}"/>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CD9CA6EC-688D-23E5-CBBA-1C1036A3E91E}"/>
              </a:ext>
            </a:extLst>
          </p:cNvPr>
          <p:cNvSpPr>
            <a:spLocks noGrp="1"/>
          </p:cNvSpPr>
          <p:nvPr>
            <p:ph type="body" sz="quarter" idx="16"/>
          </p:nvPr>
        </p:nvSpPr>
        <p:spPr/>
        <p:txBody>
          <a:bodyPr/>
          <a:lstStyle/>
          <a:p>
            <a:r>
              <a:rPr lang="en-US" sz="1800" dirty="0"/>
              <a:t>RNNs: Repeated use of finite structure. </a:t>
            </a:r>
          </a:p>
          <a:p>
            <a:endParaRPr lang="en-US" sz="1800" dirty="0"/>
          </a:p>
          <a:p>
            <a:r>
              <a:rPr lang="en-US" sz="1800" dirty="0"/>
              <a:t>A natural fit for language modeling. </a:t>
            </a:r>
          </a:p>
          <a:p>
            <a:endParaRPr lang="en-US" sz="1800" dirty="0"/>
          </a:p>
          <a:p>
            <a:r>
              <a:rPr lang="en-US" sz="1800" dirty="0"/>
              <a:t>Next: let’s summarize the pros and cons. </a:t>
            </a:r>
          </a:p>
        </p:txBody>
      </p:sp>
    </p:spTree>
    <p:extLst>
      <p:ext uri="{BB962C8B-B14F-4D97-AF65-F5344CB8AC3E}">
        <p14:creationId xmlns:p14="http://schemas.microsoft.com/office/powerpoint/2010/main" val="419857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0D2C35-5D3E-9E08-D743-11524979FC70}"/>
              </a:ext>
            </a:extLst>
          </p:cNvPr>
          <p:cNvSpPr>
            <a:spLocks noGrp="1"/>
          </p:cNvSpPr>
          <p:nvPr>
            <p:ph type="title"/>
          </p:nvPr>
        </p:nvSpPr>
        <p:spPr/>
        <p:txBody>
          <a:bodyPr>
            <a:normAutofit/>
          </a:bodyPr>
          <a:lstStyle/>
          <a:p>
            <a:r>
              <a:rPr lang="en-US" dirty="0"/>
              <a:t>Moving Beyond Feedforward Neural LMs </a:t>
            </a:r>
          </a:p>
        </p:txBody>
      </p:sp>
      <p:sp>
        <p:nvSpPr>
          <p:cNvPr id="7" name="Content Placeholder 6">
            <a:extLst>
              <a:ext uri="{FF2B5EF4-FFF2-40B4-BE49-F238E27FC236}">
                <a16:creationId xmlns:a16="http://schemas.microsoft.com/office/drawing/2014/main" id="{D516691E-721A-7DBE-8552-D8CBD34162AC}"/>
              </a:ext>
            </a:extLst>
          </p:cNvPr>
          <p:cNvSpPr>
            <a:spLocks noGrp="1"/>
          </p:cNvSpPr>
          <p:nvPr>
            <p:ph type="body" sz="quarter" idx="16"/>
          </p:nvPr>
        </p:nvSpPr>
        <p:spPr>
          <a:xfrm>
            <a:off x="533920" y="1390650"/>
            <a:ext cx="4308436" cy="3077573"/>
          </a:xfrm>
        </p:spPr>
        <p:txBody>
          <a:bodyPr/>
          <a:lstStyle/>
          <a:p>
            <a:r>
              <a:rPr lang="en-US" dirty="0"/>
              <a:t>Are competitive at language modeling task </a:t>
            </a:r>
          </a:p>
          <a:p>
            <a:r>
              <a:rPr lang="en-US" dirty="0"/>
              <a:t>However, they </a:t>
            </a:r>
          </a:p>
          <a:p>
            <a:pPr lvl="1"/>
            <a:r>
              <a:rPr lang="en-US" dirty="0"/>
              <a:t>have difficulty in remembering long range dependencies </a:t>
            </a:r>
          </a:p>
          <a:p>
            <a:pPr lvl="1"/>
            <a:r>
              <a:rPr lang="en-US" dirty="0"/>
              <a:t>have a fixed window size </a:t>
            </a:r>
          </a:p>
          <a:p>
            <a:r>
              <a:rPr lang="en-US" sz="1800" dirty="0">
                <a:solidFill>
                  <a:srgbClr val="C00000"/>
                </a:solidFill>
              </a:rPr>
              <a:t>Key question: </a:t>
            </a:r>
            <a:r>
              <a:rPr lang="en-US" sz="1800" dirty="0">
                <a:solidFill>
                  <a:schemeClr val="tx1"/>
                </a:solidFill>
              </a:rPr>
              <a:t>how to better capture long-range dependencies? </a:t>
            </a:r>
            <a:endParaRPr lang="en-US" dirty="0"/>
          </a:p>
          <a:p>
            <a:r>
              <a:rPr lang="en-US" dirty="0"/>
              <a:t>Alternative here: a new family of neural networks: recurrent nets </a:t>
            </a:r>
          </a:p>
          <a:p>
            <a:pPr marL="596900" lvl="1" indent="0">
              <a:buNone/>
            </a:pPr>
            <a:endParaRPr lang="en-US" dirty="0"/>
          </a:p>
          <a:p>
            <a:endParaRPr lang="en-US" dirty="0"/>
          </a:p>
        </p:txBody>
      </p:sp>
      <p:sp>
        <p:nvSpPr>
          <p:cNvPr id="2" name="object 8">
            <a:extLst>
              <a:ext uri="{FF2B5EF4-FFF2-40B4-BE49-F238E27FC236}">
                <a16:creationId xmlns:a16="http://schemas.microsoft.com/office/drawing/2014/main" id="{094235D4-B127-B36D-FB64-1C9518E89083}"/>
              </a:ext>
            </a:extLst>
          </p:cNvPr>
          <p:cNvSpPr txBox="1"/>
          <p:nvPr/>
        </p:nvSpPr>
        <p:spPr>
          <a:xfrm>
            <a:off x="8298673" y="4194641"/>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3" name="object 9">
            <a:extLst>
              <a:ext uri="{FF2B5EF4-FFF2-40B4-BE49-F238E27FC236}">
                <a16:creationId xmlns:a16="http://schemas.microsoft.com/office/drawing/2014/main" id="{EEC8A24D-FAB2-E52E-F015-19662D84D1C8}"/>
              </a:ext>
            </a:extLst>
          </p:cNvPr>
          <p:cNvSpPr txBox="1"/>
          <p:nvPr/>
        </p:nvSpPr>
        <p:spPr>
          <a:xfrm>
            <a:off x="7440556" y="4197496"/>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4" name="object 10">
            <a:extLst>
              <a:ext uri="{FF2B5EF4-FFF2-40B4-BE49-F238E27FC236}">
                <a16:creationId xmlns:a16="http://schemas.microsoft.com/office/drawing/2014/main" id="{019738C3-C3EB-D97B-3CAE-D7215C389A24}"/>
              </a:ext>
            </a:extLst>
          </p:cNvPr>
          <p:cNvSpPr txBox="1"/>
          <p:nvPr/>
        </p:nvSpPr>
        <p:spPr>
          <a:xfrm>
            <a:off x="6414494" y="4188925"/>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5" name="object 11">
            <a:extLst>
              <a:ext uri="{FF2B5EF4-FFF2-40B4-BE49-F238E27FC236}">
                <a16:creationId xmlns:a16="http://schemas.microsoft.com/office/drawing/2014/main" id="{CB04DCDC-4677-D3A8-AAAB-778BFF952205}"/>
              </a:ext>
            </a:extLst>
          </p:cNvPr>
          <p:cNvSpPr txBox="1"/>
          <p:nvPr/>
        </p:nvSpPr>
        <p:spPr>
          <a:xfrm>
            <a:off x="5621943" y="4182750"/>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sp>
        <p:nvSpPr>
          <p:cNvPr id="8" name="object 13">
            <a:extLst>
              <a:ext uri="{FF2B5EF4-FFF2-40B4-BE49-F238E27FC236}">
                <a16:creationId xmlns:a16="http://schemas.microsoft.com/office/drawing/2014/main" id="{2DD3CB2D-3F47-0270-3C37-63FFDD655CD4}"/>
              </a:ext>
            </a:extLst>
          </p:cNvPr>
          <p:cNvSpPr/>
          <p:nvPr/>
        </p:nvSpPr>
        <p:spPr>
          <a:xfrm>
            <a:off x="4937962" y="4568972"/>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9" name="object 15">
            <a:extLst>
              <a:ext uri="{FF2B5EF4-FFF2-40B4-BE49-F238E27FC236}">
                <a16:creationId xmlns:a16="http://schemas.microsoft.com/office/drawing/2014/main" id="{A7AAFCC8-00E7-DDD5-A565-6E0E0932D814}"/>
              </a:ext>
            </a:extLst>
          </p:cNvPr>
          <p:cNvSpPr txBox="1"/>
          <p:nvPr/>
        </p:nvSpPr>
        <p:spPr>
          <a:xfrm>
            <a:off x="5237218" y="4579881"/>
            <a:ext cx="4051864"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10" name="object 11">
            <a:extLst>
              <a:ext uri="{FF2B5EF4-FFF2-40B4-BE49-F238E27FC236}">
                <a16:creationId xmlns:a16="http://schemas.microsoft.com/office/drawing/2014/main" id="{7B8E7DB9-5B18-1617-5981-7B2BA791F8CA}"/>
              </a:ext>
            </a:extLst>
          </p:cNvPr>
          <p:cNvSpPr txBox="1"/>
          <p:nvPr/>
        </p:nvSpPr>
        <p:spPr>
          <a:xfrm>
            <a:off x="4792690" y="4182750"/>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11" name="Curved Connector 10">
            <a:extLst>
              <a:ext uri="{FF2B5EF4-FFF2-40B4-BE49-F238E27FC236}">
                <a16:creationId xmlns:a16="http://schemas.microsoft.com/office/drawing/2014/main" id="{C572F319-C496-D0E3-3AFF-A5A2D1996DAC}"/>
              </a:ext>
            </a:extLst>
          </p:cNvPr>
          <p:cNvCxnSpPr>
            <a:cxnSpLocks/>
            <a:stCxn id="12" idx="2"/>
            <a:endCxn id="10" idx="0"/>
          </p:cNvCxnSpPr>
          <p:nvPr/>
        </p:nvCxnSpPr>
        <p:spPr>
          <a:xfrm rot="16200000" flipH="1">
            <a:off x="4781337" y="3871102"/>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52D7E06-18F6-DB1E-BF68-B83D368836B0}"/>
              </a:ext>
            </a:extLst>
          </p:cNvPr>
          <p:cNvSpPr/>
          <p:nvPr/>
        </p:nvSpPr>
        <p:spPr>
          <a:xfrm>
            <a:off x="4784526"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3" name="Rectangle 12">
            <a:extLst>
              <a:ext uri="{FF2B5EF4-FFF2-40B4-BE49-F238E27FC236}">
                <a16:creationId xmlns:a16="http://schemas.microsoft.com/office/drawing/2014/main" id="{D2EB6896-A953-5A86-7C05-7EF5FC2E8E4A}"/>
              </a:ext>
            </a:extLst>
          </p:cNvPr>
          <p:cNvSpPr/>
          <p:nvPr/>
        </p:nvSpPr>
        <p:spPr>
          <a:xfrm>
            <a:off x="5613779"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4" name="Rectangle 13">
            <a:extLst>
              <a:ext uri="{FF2B5EF4-FFF2-40B4-BE49-F238E27FC236}">
                <a16:creationId xmlns:a16="http://schemas.microsoft.com/office/drawing/2014/main" id="{552FDCEA-D0B8-5AED-8339-7C169E1777CC}"/>
              </a:ext>
            </a:extLst>
          </p:cNvPr>
          <p:cNvSpPr/>
          <p:nvPr/>
        </p:nvSpPr>
        <p:spPr>
          <a:xfrm>
            <a:off x="6537517"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15" name="Rectangle 14">
            <a:extLst>
              <a:ext uri="{FF2B5EF4-FFF2-40B4-BE49-F238E27FC236}">
                <a16:creationId xmlns:a16="http://schemas.microsoft.com/office/drawing/2014/main" id="{94D8601B-0D1A-AADD-8DF9-83CAD8CE13CB}"/>
              </a:ext>
            </a:extLst>
          </p:cNvPr>
          <p:cNvSpPr/>
          <p:nvPr/>
        </p:nvSpPr>
        <p:spPr>
          <a:xfrm>
            <a:off x="7506169" y="3358068"/>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cxnSp>
        <p:nvCxnSpPr>
          <p:cNvPr id="16" name="Curved Connector 15">
            <a:extLst>
              <a:ext uri="{FF2B5EF4-FFF2-40B4-BE49-F238E27FC236}">
                <a16:creationId xmlns:a16="http://schemas.microsoft.com/office/drawing/2014/main" id="{97140B8A-B9DD-BB1B-8986-53DB70E6A64A}"/>
              </a:ext>
            </a:extLst>
          </p:cNvPr>
          <p:cNvCxnSpPr>
            <a:cxnSpLocks/>
            <a:stCxn id="13" idx="2"/>
            <a:endCxn id="5" idx="0"/>
          </p:cNvCxnSpPr>
          <p:nvPr/>
        </p:nvCxnSpPr>
        <p:spPr>
          <a:xfrm rot="16200000" flipH="1">
            <a:off x="5610590" y="3871102"/>
            <a:ext cx="615132" cy="8164"/>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46B72539-6619-FA7D-0A12-2327B11E58E5}"/>
              </a:ext>
            </a:extLst>
          </p:cNvPr>
          <p:cNvCxnSpPr>
            <a:cxnSpLocks/>
            <a:stCxn id="14" idx="2"/>
            <a:endCxn id="4" idx="0"/>
          </p:cNvCxnSpPr>
          <p:nvPr/>
        </p:nvCxnSpPr>
        <p:spPr>
          <a:xfrm rot="16200000" flipH="1">
            <a:off x="6531241" y="3874188"/>
            <a:ext cx="621307" cy="8165"/>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39606F35-4843-1174-721C-3EA0C2A84BD7}"/>
              </a:ext>
            </a:extLst>
          </p:cNvPr>
          <p:cNvCxnSpPr>
            <a:cxnSpLocks/>
            <a:stCxn id="15" idx="2"/>
            <a:endCxn id="3" idx="0"/>
          </p:cNvCxnSpPr>
          <p:nvPr/>
        </p:nvCxnSpPr>
        <p:spPr>
          <a:xfrm rot="5400000">
            <a:off x="7491451" y="3882483"/>
            <a:ext cx="629878" cy="148"/>
          </a:xfrm>
          <a:prstGeom prst="curvedConnector3">
            <a:avLst>
              <a:gd name="adj1" fmla="val 50000"/>
            </a:avLst>
          </a:prstGeom>
          <a:ln w="19050">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bject 16">
            <a:extLst>
              <a:ext uri="{FF2B5EF4-FFF2-40B4-BE49-F238E27FC236}">
                <a16:creationId xmlns:a16="http://schemas.microsoft.com/office/drawing/2014/main" id="{C8ED570D-D71B-BBF9-2F0C-98464163E8B8}"/>
              </a:ext>
            </a:extLst>
          </p:cNvPr>
          <p:cNvSpPr/>
          <p:nvPr/>
        </p:nvSpPr>
        <p:spPr>
          <a:xfrm>
            <a:off x="8361535" y="4580400"/>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20" name="TextBox 19">
            <a:extLst>
              <a:ext uri="{FF2B5EF4-FFF2-40B4-BE49-F238E27FC236}">
                <a16:creationId xmlns:a16="http://schemas.microsoft.com/office/drawing/2014/main" id="{F5288FCF-B52F-D7E1-67C8-8D75A21AE7A4}"/>
              </a:ext>
            </a:extLst>
          </p:cNvPr>
          <p:cNvSpPr txBox="1"/>
          <p:nvPr/>
        </p:nvSpPr>
        <p:spPr>
          <a:xfrm>
            <a:off x="5533871" y="3806515"/>
            <a:ext cx="1713375"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lookup </a:t>
            </a:r>
            <a:r>
              <a:rPr lang="en-US" dirty="0">
                <a:latin typeface="Corbel" panose="020B0503020204020204" pitchFamily="34" charset="0"/>
              </a:rPr>
              <a:t>embeddings</a:t>
            </a:r>
          </a:p>
        </p:txBody>
      </p:sp>
      <p:sp>
        <p:nvSpPr>
          <p:cNvPr id="21" name="Right Arrow 20">
            <a:extLst>
              <a:ext uri="{FF2B5EF4-FFF2-40B4-BE49-F238E27FC236}">
                <a16:creationId xmlns:a16="http://schemas.microsoft.com/office/drawing/2014/main" id="{C9103B8C-E7CE-D531-ED21-2F40CCD5AD3C}"/>
              </a:ext>
            </a:extLst>
          </p:cNvPr>
          <p:cNvSpPr/>
          <p:nvPr/>
        </p:nvSpPr>
        <p:spPr>
          <a:xfrm>
            <a:off x="6939586" y="1167728"/>
            <a:ext cx="553302" cy="197505"/>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22" name="Rounded Rectangle 21">
            <a:extLst>
              <a:ext uri="{FF2B5EF4-FFF2-40B4-BE49-F238E27FC236}">
                <a16:creationId xmlns:a16="http://schemas.microsoft.com/office/drawing/2014/main" id="{738A3432-C5B5-B1DA-F21B-A4E73A421461}"/>
              </a:ext>
            </a:extLst>
          </p:cNvPr>
          <p:cNvSpPr/>
          <p:nvPr/>
        </p:nvSpPr>
        <p:spPr>
          <a:xfrm>
            <a:off x="5670927" y="1882279"/>
            <a:ext cx="1491788" cy="1023490"/>
          </a:xfrm>
          <a:prstGeom prst="roundRect">
            <a:avLst>
              <a:gd name="adj" fmla="val 10598"/>
            </a:avLst>
          </a:prstGeom>
          <a:solidFill>
            <a:srgbClr val="FFF2D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ctr"/>
            <a:endParaRPr lang="en-US" dirty="0">
              <a:latin typeface="Corbel" panose="020B0503020204020204" pitchFamily="34" charset="0"/>
            </a:endParaRPr>
          </a:p>
          <a:p>
            <a:pPr algn="r"/>
            <a:r>
              <a:rPr lang="en-US" sz="1100" dirty="0">
                <a:solidFill>
                  <a:schemeClr val="tx1"/>
                </a:solidFill>
                <a:latin typeface="Corbel" panose="020B0503020204020204" pitchFamily="34" charset="0"/>
              </a:rPr>
              <a:t>  </a:t>
            </a:r>
            <a:r>
              <a:rPr lang="en-US" sz="1100" dirty="0" err="1">
                <a:solidFill>
                  <a:schemeClr val="tx1"/>
                </a:solidFill>
                <a:latin typeface="Corbel" panose="020B0503020204020204" pitchFamily="34" charset="0"/>
              </a:rPr>
              <a:t>xN</a:t>
            </a:r>
            <a:endParaRPr lang="en-US" sz="1100" dirty="0">
              <a:solidFill>
                <a:schemeClr val="tx1"/>
              </a:solidFill>
              <a:latin typeface="Corbel" panose="020B0503020204020204" pitchFamily="34" charset="0"/>
            </a:endParaRPr>
          </a:p>
        </p:txBody>
      </p:sp>
      <p:sp>
        <p:nvSpPr>
          <p:cNvPr id="23" name="Rounded Rectangle 22">
            <a:extLst>
              <a:ext uri="{FF2B5EF4-FFF2-40B4-BE49-F238E27FC236}">
                <a16:creationId xmlns:a16="http://schemas.microsoft.com/office/drawing/2014/main" id="{91E53818-A53F-8F82-5216-57D5E6050C69}"/>
              </a:ext>
            </a:extLst>
          </p:cNvPr>
          <p:cNvSpPr/>
          <p:nvPr/>
        </p:nvSpPr>
        <p:spPr>
          <a:xfrm>
            <a:off x="5922089" y="2246618"/>
            <a:ext cx="1002860" cy="464000"/>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orbel" panose="020B0503020204020204" pitchFamily="34" charset="0"/>
              </a:rPr>
              <a:t>Feed-Forward layer</a:t>
            </a:r>
          </a:p>
        </p:txBody>
      </p:sp>
      <p:sp>
        <p:nvSpPr>
          <p:cNvPr id="24" name="Rounded Rectangle 23">
            <a:extLst>
              <a:ext uri="{FF2B5EF4-FFF2-40B4-BE49-F238E27FC236}">
                <a16:creationId xmlns:a16="http://schemas.microsoft.com/office/drawing/2014/main" id="{374D1F2F-CEF3-688C-AD27-15A32A2E08B3}"/>
              </a:ext>
            </a:extLst>
          </p:cNvPr>
          <p:cNvSpPr/>
          <p:nvPr/>
        </p:nvSpPr>
        <p:spPr>
          <a:xfrm>
            <a:off x="4661211" y="3232240"/>
            <a:ext cx="3511509" cy="453793"/>
          </a:xfrm>
          <a:prstGeom prst="roundRect">
            <a:avLst/>
          </a:prstGeom>
          <a:noFill/>
          <a:ln w="28575">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cxnSp>
        <p:nvCxnSpPr>
          <p:cNvPr id="25" name="Curved Connector 24">
            <a:extLst>
              <a:ext uri="{FF2B5EF4-FFF2-40B4-BE49-F238E27FC236}">
                <a16:creationId xmlns:a16="http://schemas.microsoft.com/office/drawing/2014/main" id="{6271EED2-B59B-DA58-4DAA-D82F07957DD1}"/>
              </a:ext>
            </a:extLst>
          </p:cNvPr>
          <p:cNvCxnSpPr>
            <a:cxnSpLocks/>
            <a:stCxn id="23" idx="2"/>
            <a:endCxn id="24" idx="0"/>
          </p:cNvCxnSpPr>
          <p:nvPr/>
        </p:nvCxnSpPr>
        <p:spPr>
          <a:xfrm rot="5400000">
            <a:off x="6159432" y="2968153"/>
            <a:ext cx="521622" cy="6553"/>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2D6A0C-4B37-F791-E894-D5D0173B7402}"/>
              </a:ext>
            </a:extLst>
          </p:cNvPr>
          <p:cNvSpPr txBox="1"/>
          <p:nvPr/>
        </p:nvSpPr>
        <p:spPr>
          <a:xfrm>
            <a:off x="4522572" y="2978809"/>
            <a:ext cx="1128501" cy="215444"/>
          </a:xfrm>
          <a:prstGeom prst="rect">
            <a:avLst/>
          </a:prstGeom>
          <a:solidFill>
            <a:schemeClr val="bg1"/>
          </a:solidFill>
          <a:ln>
            <a:solidFill>
              <a:schemeClr val="bg1"/>
            </a:solidFill>
          </a:ln>
        </p:spPr>
        <p:txBody>
          <a:bodyPr wrap="square" lIns="0" tIns="0" rIns="0" bIns="0">
            <a:spAutoFit/>
          </a:bodyPr>
          <a:lstStyle/>
          <a:p>
            <a:pPr algn="ctr"/>
            <a:r>
              <a:rPr lang="en-US" sz="1400" spc="-11" dirty="0">
                <a:latin typeface="Corbel" panose="020B0503020204020204" pitchFamily="34" charset="0"/>
                <a:cs typeface="Calibri"/>
              </a:rPr>
              <a:t>concatenate</a:t>
            </a:r>
            <a:endParaRPr lang="en-US" dirty="0">
              <a:latin typeface="Corbel" panose="020B0503020204020204" pitchFamily="34" charset="0"/>
            </a:endParaRPr>
          </a:p>
        </p:txBody>
      </p:sp>
      <p:cxnSp>
        <p:nvCxnSpPr>
          <p:cNvPr id="27" name="Elbow Connector 26">
            <a:extLst>
              <a:ext uri="{FF2B5EF4-FFF2-40B4-BE49-F238E27FC236}">
                <a16:creationId xmlns:a16="http://schemas.microsoft.com/office/drawing/2014/main" id="{76250A93-AD33-DA53-0751-571CBF0E8068}"/>
              </a:ext>
            </a:extLst>
          </p:cNvPr>
          <p:cNvCxnSpPr>
            <a:cxnSpLocks/>
            <a:stCxn id="22" idx="2"/>
            <a:endCxn id="36" idx="1"/>
          </p:cNvCxnSpPr>
          <p:nvPr/>
        </p:nvCxnSpPr>
        <p:spPr>
          <a:xfrm rot="5400000" flipH="1">
            <a:off x="5747152" y="2236101"/>
            <a:ext cx="839905" cy="499432"/>
          </a:xfrm>
          <a:prstGeom prst="bentConnector4">
            <a:avLst>
              <a:gd name="adj1" fmla="val 8749"/>
              <a:gd name="adj2" fmla="val 12809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E6E5A4B8-E3E0-7450-6A0D-B9D6D2FC0135}"/>
              </a:ext>
            </a:extLst>
          </p:cNvPr>
          <p:cNvSpPr/>
          <p:nvPr/>
        </p:nvSpPr>
        <p:spPr>
          <a:xfrm>
            <a:off x="6046937" y="1560607"/>
            <a:ext cx="741888" cy="199064"/>
          </a:xfrm>
          <a:prstGeom prst="roundRect">
            <a:avLst>
              <a:gd name="adj" fmla="val 10598"/>
            </a:avLst>
          </a:prstGeom>
          <a:solidFill>
            <a:srgbClr val="CDEC8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Linear</a:t>
            </a:r>
          </a:p>
        </p:txBody>
      </p:sp>
      <p:sp>
        <p:nvSpPr>
          <p:cNvPr id="29" name="Rounded Rectangle 28">
            <a:extLst>
              <a:ext uri="{FF2B5EF4-FFF2-40B4-BE49-F238E27FC236}">
                <a16:creationId xmlns:a16="http://schemas.microsoft.com/office/drawing/2014/main" id="{A071CFC4-29C4-8968-52E2-BD4DB7C9FB79}"/>
              </a:ext>
            </a:extLst>
          </p:cNvPr>
          <p:cNvSpPr/>
          <p:nvPr/>
        </p:nvSpPr>
        <p:spPr>
          <a:xfrm>
            <a:off x="6046938" y="1175518"/>
            <a:ext cx="741887" cy="207049"/>
          </a:xfrm>
          <a:prstGeom prst="roundRect">
            <a:avLst>
              <a:gd name="adj" fmla="val 10598"/>
            </a:avLst>
          </a:prstGeom>
          <a:solidFill>
            <a:srgbClr val="FACD9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latin typeface="Corbel" panose="020B0503020204020204" pitchFamily="34" charset="0"/>
              </a:rPr>
              <a:t>Softmax</a:t>
            </a:r>
            <a:endParaRPr lang="en-US" sz="1200" dirty="0">
              <a:solidFill>
                <a:schemeClr val="tx1"/>
              </a:solidFill>
              <a:latin typeface="Corbel" panose="020B0503020204020204" pitchFamily="34" charset="0"/>
            </a:endParaRPr>
          </a:p>
        </p:txBody>
      </p:sp>
      <p:cxnSp>
        <p:nvCxnSpPr>
          <p:cNvPr id="30" name="Curved Connector 29">
            <a:extLst>
              <a:ext uri="{FF2B5EF4-FFF2-40B4-BE49-F238E27FC236}">
                <a16:creationId xmlns:a16="http://schemas.microsoft.com/office/drawing/2014/main" id="{036CD0A0-9D7A-258B-5647-761CCA7253B2}"/>
              </a:ext>
            </a:extLst>
          </p:cNvPr>
          <p:cNvCxnSpPr>
            <a:cxnSpLocks/>
            <a:stCxn id="28" idx="2"/>
          </p:cNvCxnSpPr>
          <p:nvPr/>
        </p:nvCxnSpPr>
        <p:spPr>
          <a:xfrm rot="5400000">
            <a:off x="6172715" y="2001451"/>
            <a:ext cx="486947" cy="3387"/>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05D797C4-14AE-4310-C600-BB8535228C9C}"/>
              </a:ext>
            </a:extLst>
          </p:cNvPr>
          <p:cNvCxnSpPr>
            <a:cxnSpLocks/>
            <a:stCxn id="29" idx="2"/>
            <a:endCxn id="28" idx="0"/>
          </p:cNvCxnSpPr>
          <p:nvPr/>
        </p:nvCxnSpPr>
        <p:spPr>
          <a:xfrm rot="5400000">
            <a:off x="6328862" y="1471587"/>
            <a:ext cx="178040" cy="1"/>
          </a:xfrm>
          <a:prstGeom prst="curvedConnector3">
            <a:avLst>
              <a:gd name="adj1" fmla="val 50000"/>
            </a:avLst>
          </a:prstGeom>
          <a:ln w="1905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05E74F26-C5C0-DEB1-451D-1EC5C8341E23}"/>
              </a:ext>
            </a:extLst>
          </p:cNvPr>
          <p:cNvGrpSpPr/>
          <p:nvPr/>
        </p:nvGrpSpPr>
        <p:grpSpPr>
          <a:xfrm>
            <a:off x="7494556" y="701323"/>
            <a:ext cx="1384431" cy="1016534"/>
            <a:chOff x="6053458" y="1801327"/>
            <a:chExt cx="1384431" cy="1016534"/>
          </a:xfrm>
        </p:grpSpPr>
        <p:pic>
          <p:nvPicPr>
            <p:cNvPr id="33" name="Picture 2" descr="Word frequency in titles of all articles with Frequency &gt;= 10 Figure 2... |  Download Scientific Diagram">
              <a:extLst>
                <a:ext uri="{FF2B5EF4-FFF2-40B4-BE49-F238E27FC236}">
                  <a16:creationId xmlns:a16="http://schemas.microsoft.com/office/drawing/2014/main" id="{C6B5EA87-B295-475E-7BB9-E94DEED31E4A}"/>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4EB2CC3-EF52-28E1-CCC5-3BC20341B930}"/>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35" name="TextBox 34">
              <a:extLst>
                <a:ext uri="{FF2B5EF4-FFF2-40B4-BE49-F238E27FC236}">
                  <a16:creationId xmlns:a16="http://schemas.microsoft.com/office/drawing/2014/main" id="{B7383092-C328-9DA0-6EEA-3A86AC7DCF1E}"/>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36" name="Rounded Rectangle 35">
            <a:extLst>
              <a:ext uri="{FF2B5EF4-FFF2-40B4-BE49-F238E27FC236}">
                <a16:creationId xmlns:a16="http://schemas.microsoft.com/office/drawing/2014/main" id="{79294580-A74C-AA53-18E0-3CB2F4DDDD39}"/>
              </a:ext>
            </a:extLst>
          </p:cNvPr>
          <p:cNvSpPr/>
          <p:nvPr/>
        </p:nvSpPr>
        <p:spPr>
          <a:xfrm>
            <a:off x="5917389" y="1979755"/>
            <a:ext cx="1002860" cy="172217"/>
          </a:xfrm>
          <a:prstGeom prst="roundRect">
            <a:avLst>
              <a:gd name="adj" fmla="val 10598"/>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orbel" panose="020B0503020204020204" pitchFamily="34" charset="0"/>
              </a:rPr>
              <a:t>Add &amp; Norm</a:t>
            </a:r>
          </a:p>
        </p:txBody>
      </p:sp>
    </p:spTree>
    <p:extLst>
      <p:ext uri="{BB962C8B-B14F-4D97-AF65-F5344CB8AC3E}">
        <p14:creationId xmlns:p14="http://schemas.microsoft.com/office/powerpoint/2010/main" val="1665568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6FD11-EBAB-0947-942E-E143B92BD5DE}"/>
              </a:ext>
            </a:extLst>
          </p:cNvPr>
          <p:cNvSpPr>
            <a:spLocks noGrp="1"/>
          </p:cNvSpPr>
          <p:nvPr>
            <p:ph type="body" sz="quarter" idx="16"/>
          </p:nvPr>
        </p:nvSpPr>
        <p:spPr/>
        <p:txBody>
          <a:bodyPr/>
          <a:lstStyle/>
          <a:p>
            <a:pPr algn="ctr"/>
            <a:r>
              <a:rPr lang="en-US" sz="6000" dirty="0"/>
              <a:t>RNN-LMs: </a:t>
            </a:r>
          </a:p>
          <a:p>
            <a:pPr algn="ctr"/>
            <a:r>
              <a:rPr lang="en-US" sz="6000" dirty="0"/>
              <a:t>Pros and Cons</a:t>
            </a:r>
          </a:p>
        </p:txBody>
      </p:sp>
      <p:sp>
        <p:nvSpPr>
          <p:cNvPr id="3" name="Text Placeholder 2">
            <a:extLst>
              <a:ext uri="{FF2B5EF4-FFF2-40B4-BE49-F238E27FC236}">
                <a16:creationId xmlns:a16="http://schemas.microsoft.com/office/drawing/2014/main" id="{22B2BFC3-9D18-8561-1481-4295ADC081B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0137834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a:bodyPr>
          <a:lstStyle/>
          <a:p>
            <a:r>
              <a:rPr lang="en-US" dirty="0"/>
              <a:t>RNNs: Advantages</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a:xfrm>
            <a:off x="357367" y="1390650"/>
            <a:ext cx="4971227" cy="3268734"/>
          </a:xfrm>
        </p:spPr>
        <p:txBody>
          <a:bodyPr>
            <a:normAutofit/>
          </a:bodyPr>
          <a:lstStyle/>
          <a:p>
            <a:pPr marL="466725" lvl="1">
              <a:lnSpc>
                <a:spcPts val="1961"/>
              </a:lnSpc>
              <a:spcBef>
                <a:spcPts val="75"/>
              </a:spcBef>
            </a:pP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Model</a:t>
            </a:r>
            <a:r>
              <a:rPr lang="en-US" spc="-11" dirty="0">
                <a:solidFill>
                  <a:srgbClr val="00B050"/>
                </a:solidFill>
                <a:latin typeface="Tahoma" panose="020B0604030504040204" pitchFamily="34" charset="0"/>
                <a:ea typeface="Tahoma" panose="020B0604030504040204" pitchFamily="34" charset="0"/>
                <a:cs typeface="Tahoma" panose="020B0604030504040204" pitchFamily="34" charset="0"/>
              </a:rPr>
              <a:t> size</a:t>
            </a: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 doesn’t</a:t>
            </a:r>
            <a:r>
              <a:rPr lang="en-US" spc="-8" dirty="0">
                <a:solidFill>
                  <a:srgbClr val="00B050"/>
                </a:solidFill>
                <a:latin typeface="Tahoma" panose="020B0604030504040204" pitchFamily="34" charset="0"/>
                <a:ea typeface="Tahoma" panose="020B0604030504040204" pitchFamily="34" charset="0"/>
                <a:cs typeface="Tahoma" panose="020B0604030504040204" pitchFamily="34" charset="0"/>
              </a:rPr>
              <a:t> increase</a:t>
            </a: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pc="-11" dirty="0">
                <a:latin typeface="Tahoma" panose="020B0604030504040204" pitchFamily="34" charset="0"/>
                <a:ea typeface="Tahoma" panose="020B0604030504040204" pitchFamily="34" charset="0"/>
                <a:cs typeface="Tahoma" panose="020B0604030504040204" pitchFamily="34" charset="0"/>
              </a:rPr>
              <a:t>for </a:t>
            </a:r>
            <a:r>
              <a:rPr lang="en-US" spc="-363" dirty="0">
                <a:latin typeface="Tahoma" panose="020B0604030504040204" pitchFamily="34" charset="0"/>
                <a:ea typeface="Tahoma" panose="020B0604030504040204" pitchFamily="34" charset="0"/>
                <a:cs typeface="Tahoma" panose="020B0604030504040204" pitchFamily="34" charset="0"/>
              </a:rPr>
              <a:t> </a:t>
            </a:r>
            <a:r>
              <a:rPr lang="en-US" spc="-4" dirty="0">
                <a:latin typeface="Tahoma" panose="020B0604030504040204" pitchFamily="34" charset="0"/>
                <a:ea typeface="Tahoma" panose="020B0604030504040204" pitchFamily="34" charset="0"/>
                <a:cs typeface="Tahoma" panose="020B0604030504040204" pitchFamily="34" charset="0"/>
              </a:rPr>
              <a:t>longer</a:t>
            </a:r>
            <a:r>
              <a:rPr lang="en-US" spc="-8" dirty="0">
                <a:latin typeface="Tahoma" panose="020B0604030504040204" pitchFamily="34" charset="0"/>
                <a:ea typeface="Tahoma" panose="020B0604030504040204" pitchFamily="34" charset="0"/>
                <a:cs typeface="Tahoma" panose="020B0604030504040204" pitchFamily="34" charset="0"/>
              </a:rPr>
              <a:t> inputs — reusing a compact set of  model parameters. </a:t>
            </a:r>
            <a:br>
              <a:rPr lang="en-US" spc="-8" dirty="0">
                <a:latin typeface="Tahoma" panose="020B0604030504040204" pitchFamily="34" charset="0"/>
                <a:ea typeface="Tahoma" panose="020B0604030504040204" pitchFamily="34" charset="0"/>
                <a:cs typeface="Tahoma" panose="020B0604030504040204" pitchFamily="34" charset="0"/>
              </a:rPr>
            </a:br>
            <a:endParaRPr lang="en-US" spc="-8" dirty="0">
              <a:latin typeface="Tahoma" panose="020B0604030504040204" pitchFamily="34" charset="0"/>
              <a:ea typeface="Tahoma" panose="020B0604030504040204" pitchFamily="34" charset="0"/>
              <a:cs typeface="Tahoma" panose="020B0604030504040204" pitchFamily="34" charset="0"/>
            </a:endParaRPr>
          </a:p>
          <a:p>
            <a:pPr marL="466725" lvl="1">
              <a:lnSpc>
                <a:spcPts val="1961"/>
              </a:lnSpc>
              <a:spcBef>
                <a:spcPts val="75"/>
              </a:spcBef>
            </a:pPr>
            <a:endParaRPr lang="en-US" spc="-4" dirty="0">
              <a:latin typeface="Tahoma" panose="020B0604030504040204" pitchFamily="34" charset="0"/>
              <a:ea typeface="Tahoma" panose="020B0604030504040204" pitchFamily="34" charset="0"/>
              <a:cs typeface="Tahoma" panose="020B0604030504040204" pitchFamily="34" charset="0"/>
            </a:endParaRPr>
          </a:p>
          <a:p>
            <a:pPr marL="466725" lvl="1">
              <a:lnSpc>
                <a:spcPts val="1961"/>
              </a:lnSpc>
              <a:spcBef>
                <a:spcPts val="75"/>
              </a:spcBef>
            </a:pPr>
            <a:r>
              <a:rPr lang="en-US" spc="-8" dirty="0">
                <a:latin typeface="Tahoma" panose="020B0604030504040204" pitchFamily="34" charset="0"/>
                <a:ea typeface="Tahoma" panose="020B0604030504040204" pitchFamily="34" charset="0"/>
                <a:cs typeface="Tahoma" panose="020B0604030504040204" pitchFamily="34" charset="0"/>
              </a:rPr>
              <a:t>Computation</a:t>
            </a:r>
            <a:r>
              <a:rPr lang="en-US" spc="-11" dirty="0">
                <a:latin typeface="Tahoma" panose="020B0604030504040204" pitchFamily="34" charset="0"/>
                <a:ea typeface="Tahoma" panose="020B0604030504040204" pitchFamily="34" charset="0"/>
                <a:cs typeface="Tahoma" panose="020B0604030504040204" pitchFamily="34" charset="0"/>
              </a:rPr>
              <a:t> for step</a:t>
            </a:r>
            <a:r>
              <a:rPr lang="en-US" spc="-4"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t</a:t>
            </a:r>
            <a:r>
              <a:rPr lang="en-US" spc="-8" dirty="0">
                <a:latin typeface="Tahoma" panose="020B0604030504040204" pitchFamily="34" charset="0"/>
                <a:ea typeface="Tahoma" panose="020B0604030504040204" pitchFamily="34" charset="0"/>
                <a:cs typeface="Tahoma" panose="020B0604030504040204" pitchFamily="34" charset="0"/>
              </a:rPr>
              <a:t> can </a:t>
            </a:r>
            <a:r>
              <a:rPr lang="en-US" spc="-4" dirty="0">
                <a:latin typeface="Tahoma" panose="020B0604030504040204" pitchFamily="34" charset="0"/>
                <a:ea typeface="Tahoma" panose="020B0604030504040204" pitchFamily="34" charset="0"/>
                <a:cs typeface="Tahoma" panose="020B0604030504040204" pitchFamily="34" charset="0"/>
              </a:rPr>
              <a:t>(in </a:t>
            </a:r>
            <a:r>
              <a:rPr lang="en-US" dirty="0">
                <a:latin typeface="Tahoma" panose="020B0604030504040204" pitchFamily="34" charset="0"/>
                <a:ea typeface="Tahoma" panose="020B0604030504040204" pitchFamily="34" charset="0"/>
                <a:cs typeface="Tahoma" panose="020B0604030504040204" pitchFamily="34" charset="0"/>
              </a:rPr>
              <a:t>theory)</a:t>
            </a:r>
            <a:r>
              <a:rPr lang="en-US" spc="-23" dirty="0">
                <a:latin typeface="Tahoma" panose="020B0604030504040204" pitchFamily="34" charset="0"/>
                <a:ea typeface="Tahoma" panose="020B0604030504040204" pitchFamily="34" charset="0"/>
                <a:cs typeface="Tahoma" panose="020B0604030504040204" pitchFamily="34" charset="0"/>
              </a:rPr>
              <a:t> </a:t>
            </a:r>
            <a:r>
              <a:rPr lang="en-US" spc="-4" dirty="0">
                <a:latin typeface="Tahoma" panose="020B0604030504040204" pitchFamily="34" charset="0"/>
                <a:ea typeface="Tahoma" panose="020B0604030504040204" pitchFamily="34" charset="0"/>
                <a:cs typeface="Tahoma" panose="020B0604030504040204" pitchFamily="34" charset="0"/>
              </a:rPr>
              <a:t>use</a:t>
            </a:r>
            <a:r>
              <a:rPr lang="en-US" spc="-15" dirty="0">
                <a:latin typeface="Tahoma" panose="020B0604030504040204" pitchFamily="34" charset="0"/>
                <a:ea typeface="Tahoma" panose="020B0604030504040204" pitchFamily="34" charset="0"/>
                <a:cs typeface="Tahoma" panose="020B0604030504040204" pitchFamily="34" charset="0"/>
              </a:rPr>
              <a:t> </a:t>
            </a:r>
            <a:r>
              <a:rPr lang="en-US" spc="-8" dirty="0">
                <a:latin typeface="Tahoma" panose="020B0604030504040204" pitchFamily="34" charset="0"/>
                <a:ea typeface="Tahoma" panose="020B0604030504040204" pitchFamily="34" charset="0"/>
                <a:cs typeface="Tahoma" panose="020B0604030504040204" pitchFamily="34" charset="0"/>
              </a:rPr>
              <a:t>information</a:t>
            </a:r>
            <a:r>
              <a:rPr lang="en-US" spc="-23" dirty="0">
                <a:latin typeface="Tahoma" panose="020B0604030504040204" pitchFamily="34" charset="0"/>
                <a:ea typeface="Tahoma" panose="020B0604030504040204" pitchFamily="34" charset="0"/>
                <a:cs typeface="Tahoma" panose="020B0604030504040204" pitchFamily="34" charset="0"/>
              </a:rPr>
              <a:t> </a:t>
            </a:r>
            <a:r>
              <a:rPr lang="en-US" spc="-11" dirty="0">
                <a:latin typeface="Tahoma" panose="020B0604030504040204" pitchFamily="34" charset="0"/>
                <a:ea typeface="Tahoma" panose="020B0604030504040204" pitchFamily="34" charset="0"/>
                <a:cs typeface="Tahoma" panose="020B0604030504040204" pitchFamily="34" charset="0"/>
              </a:rPr>
              <a:t>from </a:t>
            </a:r>
            <a:r>
              <a:rPr lang="en-US" spc="-360" dirty="0">
                <a:latin typeface="Tahoma" panose="020B0604030504040204" pitchFamily="34" charset="0"/>
                <a:ea typeface="Tahoma" panose="020B0604030504040204" pitchFamily="34" charset="0"/>
                <a:cs typeface="Tahoma" panose="020B0604030504040204" pitchFamily="34" charset="0"/>
              </a:rPr>
              <a:t> </a:t>
            </a:r>
            <a:r>
              <a:rPr lang="en-US" spc="-11" dirty="0">
                <a:solidFill>
                  <a:srgbClr val="00B050"/>
                </a:solidFill>
                <a:latin typeface="Tahoma" panose="020B0604030504040204" pitchFamily="34" charset="0"/>
                <a:ea typeface="Tahoma" panose="020B0604030504040204" pitchFamily="34" charset="0"/>
                <a:cs typeface="Tahoma" panose="020B0604030504040204" pitchFamily="34" charset="0"/>
              </a:rPr>
              <a:t>many</a:t>
            </a:r>
            <a:r>
              <a:rPr lang="en-US"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pc="-11" dirty="0">
                <a:solidFill>
                  <a:srgbClr val="00B050"/>
                </a:solidFill>
                <a:latin typeface="Tahoma" panose="020B0604030504040204" pitchFamily="34" charset="0"/>
                <a:ea typeface="Tahoma" panose="020B0604030504040204" pitchFamily="34" charset="0"/>
                <a:cs typeface="Tahoma" panose="020B0604030504040204" pitchFamily="34" charset="0"/>
              </a:rPr>
              <a:t>steps</a:t>
            </a:r>
            <a:r>
              <a:rPr lang="en-US" spc="-4" dirty="0">
                <a:solidFill>
                  <a:srgbClr val="00B050"/>
                </a:solidFill>
                <a:latin typeface="Tahoma" panose="020B0604030504040204" pitchFamily="34" charset="0"/>
                <a:ea typeface="Tahoma" panose="020B0604030504040204" pitchFamily="34" charset="0"/>
                <a:cs typeface="Tahoma" panose="020B0604030504040204" pitchFamily="34" charset="0"/>
              </a:rPr>
              <a:t> back</a:t>
            </a:r>
            <a:endParaRPr lang="en-US" dirty="0">
              <a:latin typeface="Tahoma" panose="020B0604030504040204" pitchFamily="34" charset="0"/>
              <a:ea typeface="Tahoma" panose="020B0604030504040204" pitchFamily="34" charset="0"/>
              <a:cs typeface="Tahoma" panose="020B0604030504040204" pitchFamily="34" charset="0"/>
            </a:endParaRPr>
          </a:p>
          <a:p>
            <a:pPr marL="466725" marR="3810" lvl="1" indent="0">
              <a:lnSpc>
                <a:spcPts val="1943"/>
              </a:lnSpc>
              <a:spcBef>
                <a:spcPts val="68"/>
              </a:spcBef>
              <a:buNone/>
              <a:tabLst>
                <a:tab pos="223361" algn="l"/>
                <a:tab pos="223838" algn="l"/>
              </a:tabLst>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Slide Number Placeholder 6">
            <a:extLst>
              <a:ext uri="{FF2B5EF4-FFF2-40B4-BE49-F238E27FC236}">
                <a16:creationId xmlns:a16="http://schemas.microsoft.com/office/drawing/2014/main" id="{A7CD14D7-5641-2070-217C-07C882A34C6D}"/>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41</a:t>
            </a:fld>
            <a:endParaRPr lang="en-US" dirty="0"/>
          </a:p>
        </p:txBody>
      </p:sp>
      <p:grpSp>
        <p:nvGrpSpPr>
          <p:cNvPr id="141" name="Group 140">
            <a:extLst>
              <a:ext uri="{FF2B5EF4-FFF2-40B4-BE49-F238E27FC236}">
                <a16:creationId xmlns:a16="http://schemas.microsoft.com/office/drawing/2014/main" id="{7D99DE9A-2A57-4BEE-4D6C-DD92F47F918C}"/>
              </a:ext>
            </a:extLst>
          </p:cNvPr>
          <p:cNvGrpSpPr/>
          <p:nvPr/>
        </p:nvGrpSpPr>
        <p:grpSpPr>
          <a:xfrm>
            <a:off x="5440680" y="720939"/>
            <a:ext cx="3420686" cy="3701621"/>
            <a:chOff x="3601684" y="357759"/>
            <a:chExt cx="4122177" cy="4318670"/>
          </a:xfrm>
        </p:grpSpPr>
        <p:sp>
          <p:nvSpPr>
            <p:cNvPr id="4" name="object 3">
              <a:extLst>
                <a:ext uri="{FF2B5EF4-FFF2-40B4-BE49-F238E27FC236}">
                  <a16:creationId xmlns:a16="http://schemas.microsoft.com/office/drawing/2014/main" id="{2C77C194-1B32-4C09-BF79-1ECD9D86C996}"/>
                </a:ext>
              </a:extLst>
            </p:cNvPr>
            <p:cNvSpPr txBox="1"/>
            <p:nvPr/>
          </p:nvSpPr>
          <p:spPr>
            <a:xfrm>
              <a:off x="4563172" y="4180711"/>
              <a:ext cx="1648539" cy="280532"/>
            </a:xfrm>
            <a:prstGeom prst="rect">
              <a:avLst/>
            </a:prstGeom>
          </p:spPr>
          <p:txBody>
            <a:bodyPr vert="horz" wrap="square" lIns="0" tIns="9525" rIns="0" bIns="0" rtlCol="0">
              <a:spAutoFit/>
            </a:bodyPr>
            <a:lstStyle/>
            <a:p>
              <a:pPr marL="9525">
                <a:spcBef>
                  <a:spcPts val="75"/>
                </a:spcBef>
                <a:tabLst>
                  <a:tab pos="584359" algn="l"/>
                </a:tabLst>
              </a:pPr>
              <a:r>
                <a:rPr lang="en-US"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a:t>
              </a:r>
              <a:r>
                <a:rPr lang="en-US" sz="1500" dirty="0">
                  <a:latin typeface="Corbel" panose="020B0503020204020204" pitchFamily="34" charset="0"/>
                  <a:cs typeface="Calibri"/>
                </a:rPr>
                <a:t>   </a:t>
              </a:r>
              <a:r>
                <a:rPr sz="1500" spc="-23" dirty="0">
                  <a:latin typeface="Corbel" panose="020B0503020204020204" pitchFamily="34" charset="0"/>
                  <a:cs typeface="Calibri"/>
                </a:rPr>
                <a:t>s</a:t>
              </a:r>
              <a:r>
                <a:rPr sz="1500" dirty="0">
                  <a:latin typeface="Corbel" panose="020B0503020204020204" pitchFamily="34" charset="0"/>
                  <a:cs typeface="Calibri"/>
                </a:rPr>
                <a:t>t</a:t>
              </a:r>
              <a:r>
                <a:rPr sz="1500" spc="-4" dirty="0">
                  <a:latin typeface="Corbel" panose="020B0503020204020204" pitchFamily="34" charset="0"/>
                  <a:cs typeface="Calibri"/>
                </a:rPr>
                <a:t>ude</a:t>
              </a:r>
              <a:r>
                <a:rPr sz="1500" spc="-19" dirty="0">
                  <a:latin typeface="Corbel" panose="020B0503020204020204" pitchFamily="34" charset="0"/>
                  <a:cs typeface="Calibri"/>
                </a:rPr>
                <a:t>n</a:t>
              </a:r>
              <a:r>
                <a:rPr sz="1500" dirty="0">
                  <a:latin typeface="Corbel" panose="020B0503020204020204" pitchFamily="34" charset="0"/>
                  <a:cs typeface="Calibri"/>
                </a:rPr>
                <a:t>ts</a:t>
              </a:r>
            </a:p>
          </p:txBody>
        </p:sp>
        <p:sp>
          <p:nvSpPr>
            <p:cNvPr id="5" name="object 4">
              <a:extLst>
                <a:ext uri="{FF2B5EF4-FFF2-40B4-BE49-F238E27FC236}">
                  <a16:creationId xmlns:a16="http://schemas.microsoft.com/office/drawing/2014/main" id="{156F338D-895B-99B1-1933-60A2F9290656}"/>
                </a:ext>
              </a:extLst>
            </p:cNvPr>
            <p:cNvSpPr txBox="1"/>
            <p:nvPr/>
          </p:nvSpPr>
          <p:spPr>
            <a:xfrm>
              <a:off x="5998141" y="4180712"/>
              <a:ext cx="801046" cy="280532"/>
            </a:xfrm>
            <a:prstGeom prst="rect">
              <a:avLst/>
            </a:prstGeom>
          </p:spPr>
          <p:txBody>
            <a:bodyPr vert="horz" wrap="square" lIns="0" tIns="9525" rIns="0" bIns="0" rtlCol="0">
              <a:spAutoFit/>
            </a:bodyPr>
            <a:lstStyle/>
            <a:p>
              <a:pPr marL="9525">
                <a:spcBef>
                  <a:spcPts val="75"/>
                </a:spcBef>
              </a:pPr>
              <a:r>
                <a:rPr sz="1500" spc="-8" dirty="0">
                  <a:latin typeface="Corbel" panose="020B0503020204020204" pitchFamily="34" charset="0"/>
                  <a:cs typeface="Calibri"/>
                </a:rPr>
                <a:t>opened</a:t>
              </a:r>
              <a:endParaRPr sz="1500" dirty="0">
                <a:latin typeface="Corbel" panose="020B0503020204020204" pitchFamily="34" charset="0"/>
                <a:cs typeface="Calibri"/>
              </a:endParaRPr>
            </a:p>
          </p:txBody>
        </p:sp>
        <p:sp>
          <p:nvSpPr>
            <p:cNvPr id="6" name="object 5">
              <a:extLst>
                <a:ext uri="{FF2B5EF4-FFF2-40B4-BE49-F238E27FC236}">
                  <a16:creationId xmlns:a16="http://schemas.microsoft.com/office/drawing/2014/main" id="{371ECC60-3121-BAB4-3727-6C1E6516E675}"/>
                </a:ext>
              </a:extLst>
            </p:cNvPr>
            <p:cNvSpPr txBox="1"/>
            <p:nvPr/>
          </p:nvSpPr>
          <p:spPr>
            <a:xfrm>
              <a:off x="6953922" y="4180711"/>
              <a:ext cx="579415" cy="280532"/>
            </a:xfrm>
            <a:prstGeom prst="rect">
              <a:avLst/>
            </a:prstGeom>
          </p:spPr>
          <p:txBody>
            <a:bodyPr vert="horz" wrap="square" lIns="0" tIns="9525" rIns="0" bIns="0" rtlCol="0">
              <a:spAutoFit/>
            </a:bodyPr>
            <a:lstStyle/>
            <a:p>
              <a:pPr marL="9525">
                <a:spcBef>
                  <a:spcPts val="75"/>
                </a:spcBef>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spc="-8" dirty="0">
                  <a:latin typeface="Corbel" panose="020B0503020204020204" pitchFamily="34" charset="0"/>
                  <a:cs typeface="Calibri"/>
                </a:rPr>
                <a:t>e</a:t>
              </a:r>
              <a:r>
                <a:rPr sz="1500" dirty="0">
                  <a:latin typeface="Corbel" panose="020B0503020204020204" pitchFamily="34" charset="0"/>
                  <a:cs typeface="Calibri"/>
                </a:rPr>
                <a:t>ir</a:t>
              </a:r>
            </a:p>
          </p:txBody>
        </p:sp>
        <p:pic>
          <p:nvPicPr>
            <p:cNvPr id="9" name="object 8">
              <a:extLst>
                <a:ext uri="{FF2B5EF4-FFF2-40B4-BE49-F238E27FC236}">
                  <a16:creationId xmlns:a16="http://schemas.microsoft.com/office/drawing/2014/main" id="{D52768FC-A9DF-D365-B69D-E8C86856CB2B}"/>
                </a:ext>
              </a:extLst>
            </p:cNvPr>
            <p:cNvPicPr/>
            <p:nvPr/>
          </p:nvPicPr>
          <p:blipFill>
            <a:blip r:embed="rId2" cstate="print"/>
            <a:stretch>
              <a:fillRect/>
            </a:stretch>
          </p:blipFill>
          <p:spPr>
            <a:xfrm>
              <a:off x="4576024" y="4436400"/>
              <a:ext cx="330848" cy="240029"/>
            </a:xfrm>
            <a:prstGeom prst="rect">
              <a:avLst/>
            </a:prstGeom>
          </p:spPr>
        </p:pic>
        <p:pic>
          <p:nvPicPr>
            <p:cNvPr id="10" name="object 9">
              <a:extLst>
                <a:ext uri="{FF2B5EF4-FFF2-40B4-BE49-F238E27FC236}">
                  <a16:creationId xmlns:a16="http://schemas.microsoft.com/office/drawing/2014/main" id="{537E4D16-55DE-FE8F-42F8-12AB5D24EF07}"/>
                </a:ext>
              </a:extLst>
            </p:cNvPr>
            <p:cNvPicPr/>
            <p:nvPr/>
          </p:nvPicPr>
          <p:blipFill>
            <a:blip r:embed="rId3" cstate="print"/>
            <a:stretch>
              <a:fillRect/>
            </a:stretch>
          </p:blipFill>
          <p:spPr>
            <a:xfrm>
              <a:off x="6988206" y="4436400"/>
              <a:ext cx="318542" cy="240029"/>
            </a:xfrm>
            <a:prstGeom prst="rect">
              <a:avLst/>
            </a:prstGeom>
          </p:spPr>
        </p:pic>
        <p:pic>
          <p:nvPicPr>
            <p:cNvPr id="11" name="object 10">
              <a:extLst>
                <a:ext uri="{FF2B5EF4-FFF2-40B4-BE49-F238E27FC236}">
                  <a16:creationId xmlns:a16="http://schemas.microsoft.com/office/drawing/2014/main" id="{791F45D4-A165-2053-0513-AA1B24061B20}"/>
                </a:ext>
              </a:extLst>
            </p:cNvPr>
            <p:cNvPicPr/>
            <p:nvPr/>
          </p:nvPicPr>
          <p:blipFill>
            <a:blip r:embed="rId4" cstate="print"/>
            <a:stretch>
              <a:fillRect/>
            </a:stretch>
          </p:blipFill>
          <p:spPr>
            <a:xfrm>
              <a:off x="6174764" y="4436400"/>
              <a:ext cx="330356" cy="240029"/>
            </a:xfrm>
            <a:prstGeom prst="rect">
              <a:avLst/>
            </a:prstGeom>
          </p:spPr>
        </p:pic>
        <p:pic>
          <p:nvPicPr>
            <p:cNvPr id="12" name="object 11">
              <a:extLst>
                <a:ext uri="{FF2B5EF4-FFF2-40B4-BE49-F238E27FC236}">
                  <a16:creationId xmlns:a16="http://schemas.microsoft.com/office/drawing/2014/main" id="{802F4FE3-5ACD-B30C-B583-96EC0047A95D}"/>
                </a:ext>
              </a:extLst>
            </p:cNvPr>
            <p:cNvPicPr/>
            <p:nvPr/>
          </p:nvPicPr>
          <p:blipFill>
            <a:blip r:embed="rId5" cstate="print"/>
            <a:stretch>
              <a:fillRect/>
            </a:stretch>
          </p:blipFill>
          <p:spPr>
            <a:xfrm>
              <a:off x="5348244" y="4436400"/>
              <a:ext cx="350695" cy="240029"/>
            </a:xfrm>
            <a:prstGeom prst="rect">
              <a:avLst/>
            </a:prstGeom>
          </p:spPr>
        </p:pic>
        <p:sp>
          <p:nvSpPr>
            <p:cNvPr id="13" name="object 12">
              <a:extLst>
                <a:ext uri="{FF2B5EF4-FFF2-40B4-BE49-F238E27FC236}">
                  <a16:creationId xmlns:a16="http://schemas.microsoft.com/office/drawing/2014/main" id="{75C1D8C4-972A-5A77-2D3B-1AFB41F0618F}"/>
                </a:ext>
              </a:extLst>
            </p:cNvPr>
            <p:cNvSpPr txBox="1"/>
            <p:nvPr/>
          </p:nvSpPr>
          <p:spPr>
            <a:xfrm>
              <a:off x="6281540" y="357759"/>
              <a:ext cx="335280" cy="388257"/>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14" name="object 13">
              <a:extLst>
                <a:ext uri="{FF2B5EF4-FFF2-40B4-BE49-F238E27FC236}">
                  <a16:creationId xmlns:a16="http://schemas.microsoft.com/office/drawing/2014/main" id="{F73CA4E6-C56C-5510-E249-D4099B3136DB}"/>
                </a:ext>
              </a:extLst>
            </p:cNvPr>
            <p:cNvSpPr txBox="1"/>
            <p:nvPr/>
          </p:nvSpPr>
          <p:spPr>
            <a:xfrm>
              <a:off x="6881967" y="501777"/>
              <a:ext cx="419576" cy="388257"/>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15" name="object 14">
              <a:extLst>
                <a:ext uri="{FF2B5EF4-FFF2-40B4-BE49-F238E27FC236}">
                  <a16:creationId xmlns:a16="http://schemas.microsoft.com/office/drawing/2014/main" id="{07618BAD-1880-7859-C9CE-12E10E3DE5DB}"/>
                </a:ext>
              </a:extLst>
            </p:cNvPr>
            <p:cNvGrpSpPr/>
            <p:nvPr/>
          </p:nvGrpSpPr>
          <p:grpSpPr>
            <a:xfrm>
              <a:off x="6138901" y="539455"/>
              <a:ext cx="1584960" cy="839153"/>
              <a:chOff x="8185201" y="719274"/>
              <a:chExt cx="2113280" cy="1118870"/>
            </a:xfrm>
          </p:grpSpPr>
          <p:sp>
            <p:nvSpPr>
              <p:cNvPr id="16" name="object 15">
                <a:extLst>
                  <a:ext uri="{FF2B5EF4-FFF2-40B4-BE49-F238E27FC236}">
                    <a16:creationId xmlns:a16="http://schemas.microsoft.com/office/drawing/2014/main" id="{D7D3356C-9DCB-B04B-F6FD-7436880A9C17}"/>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17" name="object 16">
                <a:extLst>
                  <a:ext uri="{FF2B5EF4-FFF2-40B4-BE49-F238E27FC236}">
                    <a16:creationId xmlns:a16="http://schemas.microsoft.com/office/drawing/2014/main" id="{0367986B-D077-29AC-E209-B03836DA5B7C}"/>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18" name="object 17">
                <a:extLst>
                  <a:ext uri="{FF2B5EF4-FFF2-40B4-BE49-F238E27FC236}">
                    <a16:creationId xmlns:a16="http://schemas.microsoft.com/office/drawing/2014/main" id="{46F2F879-D123-EB66-88C3-B8CC432830EA}"/>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19" name="object 18">
                <a:extLst>
                  <a:ext uri="{FF2B5EF4-FFF2-40B4-BE49-F238E27FC236}">
                    <a16:creationId xmlns:a16="http://schemas.microsoft.com/office/drawing/2014/main" id="{0A52839E-F750-F781-9053-F608C5372B48}"/>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20" name="object 19">
                <a:extLst>
                  <a:ext uri="{FF2B5EF4-FFF2-40B4-BE49-F238E27FC236}">
                    <a16:creationId xmlns:a16="http://schemas.microsoft.com/office/drawing/2014/main" id="{5A6D7D52-1C88-91A2-960F-5867EB2C9A99}"/>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21" name="object 20">
                <a:extLst>
                  <a:ext uri="{FF2B5EF4-FFF2-40B4-BE49-F238E27FC236}">
                    <a16:creationId xmlns:a16="http://schemas.microsoft.com/office/drawing/2014/main" id="{CF1D3F26-3BCE-1594-7029-B0C27ACEE9D4}"/>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2" name="object 21">
                <a:extLst>
                  <a:ext uri="{FF2B5EF4-FFF2-40B4-BE49-F238E27FC236}">
                    <a16:creationId xmlns:a16="http://schemas.microsoft.com/office/drawing/2014/main" id="{C43116D2-0394-BAE8-E2B2-1DF487D34A2B}"/>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3" name="object 22">
                <a:extLst>
                  <a:ext uri="{FF2B5EF4-FFF2-40B4-BE49-F238E27FC236}">
                    <a16:creationId xmlns:a16="http://schemas.microsoft.com/office/drawing/2014/main" id="{16C3FAB2-83D3-02D5-40E9-87178CC3AFB6}"/>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4" name="object 23">
                <a:extLst>
                  <a:ext uri="{FF2B5EF4-FFF2-40B4-BE49-F238E27FC236}">
                    <a16:creationId xmlns:a16="http://schemas.microsoft.com/office/drawing/2014/main" id="{05E205CB-22EB-F588-2CC6-4F05B130ED2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5" name="object 24">
                <a:extLst>
                  <a:ext uri="{FF2B5EF4-FFF2-40B4-BE49-F238E27FC236}">
                    <a16:creationId xmlns:a16="http://schemas.microsoft.com/office/drawing/2014/main" id="{04E53C9D-9A2B-2ACB-37DC-D96C7FBB208A}"/>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6" name="object 25">
                <a:extLst>
                  <a:ext uri="{FF2B5EF4-FFF2-40B4-BE49-F238E27FC236}">
                    <a16:creationId xmlns:a16="http://schemas.microsoft.com/office/drawing/2014/main" id="{267903E6-C090-581A-A272-C7526C311746}"/>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7" name="object 26">
                <a:extLst>
                  <a:ext uri="{FF2B5EF4-FFF2-40B4-BE49-F238E27FC236}">
                    <a16:creationId xmlns:a16="http://schemas.microsoft.com/office/drawing/2014/main" id="{E1DCBDE3-6F0C-2E76-B9C4-2F2969B4115F}"/>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8" name="object 27">
                <a:extLst>
                  <a:ext uri="{FF2B5EF4-FFF2-40B4-BE49-F238E27FC236}">
                    <a16:creationId xmlns:a16="http://schemas.microsoft.com/office/drawing/2014/main" id="{C2833DC6-8054-53AE-45E9-F84D1148BB3B}"/>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9" name="object 28">
                <a:extLst>
                  <a:ext uri="{FF2B5EF4-FFF2-40B4-BE49-F238E27FC236}">
                    <a16:creationId xmlns:a16="http://schemas.microsoft.com/office/drawing/2014/main" id="{D2FFBA68-8B70-810E-BF8E-A5ABD9FCD255}"/>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0" name="object 29">
                <a:extLst>
                  <a:ext uri="{FF2B5EF4-FFF2-40B4-BE49-F238E27FC236}">
                    <a16:creationId xmlns:a16="http://schemas.microsoft.com/office/drawing/2014/main" id="{23D4987A-C15C-6BB4-B390-F7D3F23D0F0B}"/>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1" name="object 30">
                <a:extLst>
                  <a:ext uri="{FF2B5EF4-FFF2-40B4-BE49-F238E27FC236}">
                    <a16:creationId xmlns:a16="http://schemas.microsoft.com/office/drawing/2014/main" id="{222D58FD-38BF-0332-B1DB-3D9B3CF8C324}"/>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 name="object 31">
                <a:extLst>
                  <a:ext uri="{FF2B5EF4-FFF2-40B4-BE49-F238E27FC236}">
                    <a16:creationId xmlns:a16="http://schemas.microsoft.com/office/drawing/2014/main" id="{3D9B550C-5C5C-EA2A-19CB-C55D3B55D6BB}"/>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 name="object 32">
                <a:extLst>
                  <a:ext uri="{FF2B5EF4-FFF2-40B4-BE49-F238E27FC236}">
                    <a16:creationId xmlns:a16="http://schemas.microsoft.com/office/drawing/2014/main" id="{A94D29D5-EBE0-DE37-DF75-D415B4711DCD}"/>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 name="object 33">
                <a:extLst>
                  <a:ext uri="{FF2B5EF4-FFF2-40B4-BE49-F238E27FC236}">
                    <a16:creationId xmlns:a16="http://schemas.microsoft.com/office/drawing/2014/main" id="{86A79D9C-D422-35BB-E99D-155AFD230793}"/>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5" name="object 34">
                <a:extLst>
                  <a:ext uri="{FF2B5EF4-FFF2-40B4-BE49-F238E27FC236}">
                    <a16:creationId xmlns:a16="http://schemas.microsoft.com/office/drawing/2014/main" id="{C9F9BACB-8C1C-F335-A1BE-D25A26F84721}"/>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6" name="object 35">
                <a:extLst>
                  <a:ext uri="{FF2B5EF4-FFF2-40B4-BE49-F238E27FC236}">
                    <a16:creationId xmlns:a16="http://schemas.microsoft.com/office/drawing/2014/main" id="{6921B33C-19F6-9C97-03F2-5299DA553437}"/>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7" name="object 36">
                <a:extLst>
                  <a:ext uri="{FF2B5EF4-FFF2-40B4-BE49-F238E27FC236}">
                    <a16:creationId xmlns:a16="http://schemas.microsoft.com/office/drawing/2014/main" id="{9C6C0A74-FB04-2DE7-B08D-C9075845B58D}"/>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8" name="object 37">
                <a:extLst>
                  <a:ext uri="{FF2B5EF4-FFF2-40B4-BE49-F238E27FC236}">
                    <a16:creationId xmlns:a16="http://schemas.microsoft.com/office/drawing/2014/main" id="{436880A2-4C6B-00BD-C323-89A49837A427}"/>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9" name="object 38">
                <a:extLst>
                  <a:ext uri="{FF2B5EF4-FFF2-40B4-BE49-F238E27FC236}">
                    <a16:creationId xmlns:a16="http://schemas.microsoft.com/office/drawing/2014/main" id="{0FEBF1E1-73D6-79E3-2D6C-622816881472}"/>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0" name="object 39">
                <a:extLst>
                  <a:ext uri="{FF2B5EF4-FFF2-40B4-BE49-F238E27FC236}">
                    <a16:creationId xmlns:a16="http://schemas.microsoft.com/office/drawing/2014/main" id="{130C8D2D-5903-DCB6-C3C4-660F42BB2479}"/>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1" name="object 40">
                <a:extLst>
                  <a:ext uri="{FF2B5EF4-FFF2-40B4-BE49-F238E27FC236}">
                    <a16:creationId xmlns:a16="http://schemas.microsoft.com/office/drawing/2014/main" id="{8589FEB8-862E-A1DA-61B7-E7D07B0113D9}"/>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2" name="object 41">
                <a:extLst>
                  <a:ext uri="{FF2B5EF4-FFF2-40B4-BE49-F238E27FC236}">
                    <a16:creationId xmlns:a16="http://schemas.microsoft.com/office/drawing/2014/main" id="{AFCD7BC4-2118-382B-780D-9F810EFA1DD0}"/>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3" name="object 42">
                <a:extLst>
                  <a:ext uri="{FF2B5EF4-FFF2-40B4-BE49-F238E27FC236}">
                    <a16:creationId xmlns:a16="http://schemas.microsoft.com/office/drawing/2014/main" id="{FD881431-047E-3B99-EFDD-B3AE61539168}"/>
                  </a:ext>
                </a:extLst>
              </p:cNvPr>
              <p:cNvSpPr/>
              <p:nvPr/>
            </p:nvSpPr>
            <p:spPr>
              <a:xfrm>
                <a:off x="8385361" y="1761524"/>
                <a:ext cx="1713230" cy="76200"/>
              </a:xfrm>
              <a:custGeom>
                <a:avLst/>
                <a:gdLst/>
                <a:ahLst/>
                <a:cxnLst/>
                <a:rect l="l" t="t" r="r" b="b"/>
                <a:pathLst>
                  <a:path w="1713229" h="76200">
                    <a:moveTo>
                      <a:pt x="76200" y="0"/>
                    </a:moveTo>
                    <a:lnTo>
                      <a:pt x="0" y="38100"/>
                    </a:lnTo>
                    <a:lnTo>
                      <a:pt x="76200" y="76200"/>
                    </a:lnTo>
                    <a:lnTo>
                      <a:pt x="76200" y="47625"/>
                    </a:lnTo>
                    <a:lnTo>
                      <a:pt x="63500" y="47625"/>
                    </a:lnTo>
                    <a:lnTo>
                      <a:pt x="63500" y="28575"/>
                    </a:lnTo>
                    <a:lnTo>
                      <a:pt x="76200" y="28575"/>
                    </a:lnTo>
                    <a:lnTo>
                      <a:pt x="76200" y="0"/>
                    </a:lnTo>
                    <a:close/>
                  </a:path>
                  <a:path w="1713229" h="76200">
                    <a:moveTo>
                      <a:pt x="1636649" y="0"/>
                    </a:moveTo>
                    <a:lnTo>
                      <a:pt x="1636649" y="76200"/>
                    </a:lnTo>
                    <a:lnTo>
                      <a:pt x="1693799" y="47625"/>
                    </a:lnTo>
                    <a:lnTo>
                      <a:pt x="1649349" y="47625"/>
                    </a:lnTo>
                    <a:lnTo>
                      <a:pt x="1649349" y="28575"/>
                    </a:lnTo>
                    <a:lnTo>
                      <a:pt x="1693799" y="28575"/>
                    </a:lnTo>
                    <a:lnTo>
                      <a:pt x="1636649" y="0"/>
                    </a:lnTo>
                    <a:close/>
                  </a:path>
                  <a:path w="1713229" h="76200">
                    <a:moveTo>
                      <a:pt x="76200" y="28575"/>
                    </a:moveTo>
                    <a:lnTo>
                      <a:pt x="63500" y="28575"/>
                    </a:lnTo>
                    <a:lnTo>
                      <a:pt x="63500" y="47625"/>
                    </a:lnTo>
                    <a:lnTo>
                      <a:pt x="76200" y="47625"/>
                    </a:lnTo>
                    <a:lnTo>
                      <a:pt x="76200" y="28575"/>
                    </a:lnTo>
                    <a:close/>
                  </a:path>
                  <a:path w="1713229" h="76200">
                    <a:moveTo>
                      <a:pt x="1636649" y="28575"/>
                    </a:moveTo>
                    <a:lnTo>
                      <a:pt x="76200" y="28575"/>
                    </a:lnTo>
                    <a:lnTo>
                      <a:pt x="76200" y="47625"/>
                    </a:lnTo>
                    <a:lnTo>
                      <a:pt x="1636649" y="47625"/>
                    </a:lnTo>
                    <a:lnTo>
                      <a:pt x="1636649" y="28575"/>
                    </a:lnTo>
                    <a:close/>
                  </a:path>
                  <a:path w="1713229" h="76200">
                    <a:moveTo>
                      <a:pt x="1693799" y="28575"/>
                    </a:moveTo>
                    <a:lnTo>
                      <a:pt x="1649349" y="28575"/>
                    </a:lnTo>
                    <a:lnTo>
                      <a:pt x="1649349" y="47625"/>
                    </a:lnTo>
                    <a:lnTo>
                      <a:pt x="1693799" y="47625"/>
                    </a:lnTo>
                    <a:lnTo>
                      <a:pt x="1712849" y="38100"/>
                    </a:lnTo>
                    <a:lnTo>
                      <a:pt x="1693799" y="28575"/>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pic>
            <p:nvPicPr>
              <p:cNvPr id="44" name="object 43">
                <a:extLst>
                  <a:ext uri="{FF2B5EF4-FFF2-40B4-BE49-F238E27FC236}">
                    <a16:creationId xmlns:a16="http://schemas.microsoft.com/office/drawing/2014/main" id="{A629FD52-8190-6C2D-F8C8-F0AD69A1EE94}"/>
                  </a:ext>
                </a:extLst>
              </p:cNvPr>
              <p:cNvPicPr/>
              <p:nvPr/>
            </p:nvPicPr>
            <p:blipFill>
              <a:blip r:embed="rId6" cstate="print"/>
              <a:stretch>
                <a:fillRect/>
              </a:stretch>
            </p:blipFill>
            <p:spPr>
              <a:xfrm>
                <a:off x="9417733" y="954994"/>
                <a:ext cx="76200" cy="233111"/>
              </a:xfrm>
              <a:prstGeom prst="rect">
                <a:avLst/>
              </a:prstGeom>
            </p:spPr>
          </p:pic>
        </p:grpSp>
        <p:grpSp>
          <p:nvGrpSpPr>
            <p:cNvPr id="45" name="object 44">
              <a:extLst>
                <a:ext uri="{FF2B5EF4-FFF2-40B4-BE49-F238E27FC236}">
                  <a16:creationId xmlns:a16="http://schemas.microsoft.com/office/drawing/2014/main" id="{8724BF40-20EB-682D-3D48-B190D2602093}"/>
                </a:ext>
              </a:extLst>
            </p:cNvPr>
            <p:cNvGrpSpPr/>
            <p:nvPr/>
          </p:nvGrpSpPr>
          <p:grpSpPr>
            <a:xfrm>
              <a:off x="3601684" y="1437969"/>
              <a:ext cx="3835718" cy="2800350"/>
              <a:chOff x="4802246" y="1917292"/>
              <a:chExt cx="5114290" cy="3733800"/>
            </a:xfrm>
          </p:grpSpPr>
          <p:pic>
            <p:nvPicPr>
              <p:cNvPr id="46" name="object 45">
                <a:extLst>
                  <a:ext uri="{FF2B5EF4-FFF2-40B4-BE49-F238E27FC236}">
                    <a16:creationId xmlns:a16="http://schemas.microsoft.com/office/drawing/2014/main" id="{52E6EE20-2936-AEE2-B3D3-BB9456B314DD}"/>
                  </a:ext>
                </a:extLst>
              </p:cNvPr>
              <p:cNvPicPr/>
              <p:nvPr/>
            </p:nvPicPr>
            <p:blipFill>
              <a:blip r:embed="rId7" cstate="print"/>
              <a:stretch>
                <a:fillRect/>
              </a:stretch>
            </p:blipFill>
            <p:spPr>
              <a:xfrm>
                <a:off x="6836763" y="4556794"/>
                <a:ext cx="335875" cy="208242"/>
              </a:xfrm>
              <a:prstGeom prst="rect">
                <a:avLst/>
              </a:prstGeom>
            </p:spPr>
          </p:pic>
          <p:pic>
            <p:nvPicPr>
              <p:cNvPr id="47" name="object 46">
                <a:extLst>
                  <a:ext uri="{FF2B5EF4-FFF2-40B4-BE49-F238E27FC236}">
                    <a16:creationId xmlns:a16="http://schemas.microsoft.com/office/drawing/2014/main" id="{CEBEBAA0-DF4D-70AF-06C9-D1524FF03135}"/>
                  </a:ext>
                </a:extLst>
              </p:cNvPr>
              <p:cNvPicPr/>
              <p:nvPr/>
            </p:nvPicPr>
            <p:blipFill>
              <a:blip r:embed="rId8" cstate="print"/>
              <a:stretch>
                <a:fillRect/>
              </a:stretch>
            </p:blipFill>
            <p:spPr>
              <a:xfrm>
                <a:off x="7312567" y="4328914"/>
                <a:ext cx="165353" cy="157194"/>
              </a:xfrm>
              <a:prstGeom prst="rect">
                <a:avLst/>
              </a:prstGeom>
            </p:spPr>
          </p:pic>
          <p:pic>
            <p:nvPicPr>
              <p:cNvPr id="48" name="object 47">
                <a:extLst>
                  <a:ext uri="{FF2B5EF4-FFF2-40B4-BE49-F238E27FC236}">
                    <a16:creationId xmlns:a16="http://schemas.microsoft.com/office/drawing/2014/main" id="{6FD065CC-858E-588B-512C-842911EBD79D}"/>
                  </a:ext>
                </a:extLst>
              </p:cNvPr>
              <p:cNvPicPr/>
              <p:nvPr/>
            </p:nvPicPr>
            <p:blipFill>
              <a:blip r:embed="rId9" cstate="print"/>
              <a:stretch>
                <a:fillRect/>
              </a:stretch>
            </p:blipFill>
            <p:spPr>
              <a:xfrm>
                <a:off x="7312567" y="4536130"/>
                <a:ext cx="165353" cy="157194"/>
              </a:xfrm>
              <a:prstGeom prst="rect">
                <a:avLst/>
              </a:prstGeom>
            </p:spPr>
          </p:pic>
          <p:pic>
            <p:nvPicPr>
              <p:cNvPr id="49" name="object 48">
                <a:extLst>
                  <a:ext uri="{FF2B5EF4-FFF2-40B4-BE49-F238E27FC236}">
                    <a16:creationId xmlns:a16="http://schemas.microsoft.com/office/drawing/2014/main" id="{6257626C-D5F5-A32B-BF70-BD5599AF8C09}"/>
                  </a:ext>
                </a:extLst>
              </p:cNvPr>
              <p:cNvPicPr/>
              <p:nvPr/>
            </p:nvPicPr>
            <p:blipFill>
              <a:blip r:embed="rId8" cstate="print"/>
              <a:stretch>
                <a:fillRect/>
              </a:stretch>
            </p:blipFill>
            <p:spPr>
              <a:xfrm>
                <a:off x="7312567" y="4743345"/>
                <a:ext cx="165353" cy="157194"/>
              </a:xfrm>
              <a:prstGeom prst="rect">
                <a:avLst/>
              </a:prstGeom>
            </p:spPr>
          </p:pic>
          <p:pic>
            <p:nvPicPr>
              <p:cNvPr id="50" name="object 49">
                <a:extLst>
                  <a:ext uri="{FF2B5EF4-FFF2-40B4-BE49-F238E27FC236}">
                    <a16:creationId xmlns:a16="http://schemas.microsoft.com/office/drawing/2014/main" id="{5F2FC7B2-37BE-6537-D9CD-EAE3C8D75D78}"/>
                  </a:ext>
                </a:extLst>
              </p:cNvPr>
              <p:cNvPicPr/>
              <p:nvPr/>
            </p:nvPicPr>
            <p:blipFill>
              <a:blip r:embed="rId9" cstate="print"/>
              <a:stretch>
                <a:fillRect/>
              </a:stretch>
            </p:blipFill>
            <p:spPr>
              <a:xfrm>
                <a:off x="7312567" y="4950561"/>
                <a:ext cx="165353" cy="157194"/>
              </a:xfrm>
              <a:prstGeom prst="rect">
                <a:avLst/>
              </a:prstGeom>
            </p:spPr>
          </p:pic>
          <p:sp>
            <p:nvSpPr>
              <p:cNvPr id="51" name="object 50">
                <a:extLst>
                  <a:ext uri="{FF2B5EF4-FFF2-40B4-BE49-F238E27FC236}">
                    <a16:creationId xmlns:a16="http://schemas.microsoft.com/office/drawing/2014/main" id="{F599804E-8736-BAE5-493A-FF150EC0794B}"/>
                  </a:ext>
                </a:extLst>
              </p:cNvPr>
              <p:cNvSpPr/>
              <p:nvPr/>
            </p:nvSpPr>
            <p:spPr>
              <a:xfrm>
                <a:off x="720687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52" name="object 51">
                <a:extLst>
                  <a:ext uri="{FF2B5EF4-FFF2-40B4-BE49-F238E27FC236}">
                    <a16:creationId xmlns:a16="http://schemas.microsoft.com/office/drawing/2014/main" id="{9DB59967-D645-D554-0821-21BFCDAB5326}"/>
                  </a:ext>
                </a:extLst>
              </p:cNvPr>
              <p:cNvSpPr/>
              <p:nvPr/>
            </p:nvSpPr>
            <p:spPr>
              <a:xfrm>
                <a:off x="7334429" y="5203133"/>
                <a:ext cx="111125" cy="438150"/>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3" name="object 52">
                <a:extLst>
                  <a:ext uri="{FF2B5EF4-FFF2-40B4-BE49-F238E27FC236}">
                    <a16:creationId xmlns:a16="http://schemas.microsoft.com/office/drawing/2014/main" id="{1AC395B0-AC6A-DB81-1D38-7F77A4DBBFF2}"/>
                  </a:ext>
                </a:extLst>
              </p:cNvPr>
              <p:cNvPicPr/>
              <p:nvPr/>
            </p:nvPicPr>
            <p:blipFill>
              <a:blip r:embed="rId10" cstate="print"/>
              <a:stretch>
                <a:fillRect/>
              </a:stretch>
            </p:blipFill>
            <p:spPr>
              <a:xfrm>
                <a:off x="7414134" y="5317078"/>
                <a:ext cx="236000" cy="278166"/>
              </a:xfrm>
              <a:prstGeom prst="rect">
                <a:avLst/>
              </a:prstGeom>
            </p:spPr>
          </p:pic>
          <p:pic>
            <p:nvPicPr>
              <p:cNvPr id="54" name="object 53">
                <a:extLst>
                  <a:ext uri="{FF2B5EF4-FFF2-40B4-BE49-F238E27FC236}">
                    <a16:creationId xmlns:a16="http://schemas.microsoft.com/office/drawing/2014/main" id="{ED8E3F5E-0CBD-13EF-D5A1-430733F8E875}"/>
                  </a:ext>
                </a:extLst>
              </p:cNvPr>
              <p:cNvPicPr/>
              <p:nvPr/>
            </p:nvPicPr>
            <p:blipFill>
              <a:blip r:embed="rId11" cstate="print"/>
              <a:stretch>
                <a:fillRect/>
              </a:stretch>
            </p:blipFill>
            <p:spPr>
              <a:xfrm>
                <a:off x="7405078" y="3952529"/>
                <a:ext cx="377385" cy="224770"/>
              </a:xfrm>
              <a:prstGeom prst="rect">
                <a:avLst/>
              </a:prstGeom>
            </p:spPr>
          </p:pic>
          <p:sp>
            <p:nvSpPr>
              <p:cNvPr id="55" name="object 54">
                <a:extLst>
                  <a:ext uri="{FF2B5EF4-FFF2-40B4-BE49-F238E27FC236}">
                    <a16:creationId xmlns:a16="http://schemas.microsoft.com/office/drawing/2014/main" id="{513440BE-D529-CC5E-94EF-C7A9C896516C}"/>
                  </a:ext>
                </a:extLst>
              </p:cNvPr>
              <p:cNvSpPr/>
              <p:nvPr/>
            </p:nvSpPr>
            <p:spPr>
              <a:xfrm>
                <a:off x="7334427" y="3819584"/>
                <a:ext cx="111125" cy="427355"/>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6" name="object 55">
                <a:extLst>
                  <a:ext uri="{FF2B5EF4-FFF2-40B4-BE49-F238E27FC236}">
                    <a16:creationId xmlns:a16="http://schemas.microsoft.com/office/drawing/2014/main" id="{6984EB76-F47B-132C-CAB8-81BE68454DE6}"/>
                  </a:ext>
                </a:extLst>
              </p:cNvPr>
              <p:cNvPicPr/>
              <p:nvPr/>
            </p:nvPicPr>
            <p:blipFill>
              <a:blip r:embed="rId12" cstate="print"/>
              <a:stretch>
                <a:fillRect/>
              </a:stretch>
            </p:blipFill>
            <p:spPr>
              <a:xfrm>
                <a:off x="7312566" y="2840187"/>
                <a:ext cx="165353" cy="173996"/>
              </a:xfrm>
              <a:prstGeom prst="rect">
                <a:avLst/>
              </a:prstGeom>
            </p:spPr>
          </p:pic>
          <p:pic>
            <p:nvPicPr>
              <p:cNvPr id="57" name="object 56">
                <a:extLst>
                  <a:ext uri="{FF2B5EF4-FFF2-40B4-BE49-F238E27FC236}">
                    <a16:creationId xmlns:a16="http://schemas.microsoft.com/office/drawing/2014/main" id="{6D2E39D6-3678-2B2E-B6FC-266202442024}"/>
                  </a:ext>
                </a:extLst>
              </p:cNvPr>
              <p:cNvPicPr/>
              <p:nvPr/>
            </p:nvPicPr>
            <p:blipFill>
              <a:blip r:embed="rId12" cstate="print"/>
              <a:stretch>
                <a:fillRect/>
              </a:stretch>
            </p:blipFill>
            <p:spPr>
              <a:xfrm>
                <a:off x="7312566" y="3072607"/>
                <a:ext cx="165353" cy="173996"/>
              </a:xfrm>
              <a:prstGeom prst="rect">
                <a:avLst/>
              </a:prstGeom>
            </p:spPr>
          </p:pic>
          <p:pic>
            <p:nvPicPr>
              <p:cNvPr id="58" name="object 57">
                <a:extLst>
                  <a:ext uri="{FF2B5EF4-FFF2-40B4-BE49-F238E27FC236}">
                    <a16:creationId xmlns:a16="http://schemas.microsoft.com/office/drawing/2014/main" id="{9E52712E-C005-E30B-5DC6-625B57BAF1DF}"/>
                  </a:ext>
                </a:extLst>
              </p:cNvPr>
              <p:cNvPicPr/>
              <p:nvPr/>
            </p:nvPicPr>
            <p:blipFill>
              <a:blip r:embed="rId12" cstate="print"/>
              <a:stretch>
                <a:fillRect/>
              </a:stretch>
            </p:blipFill>
            <p:spPr>
              <a:xfrm>
                <a:off x="7312566" y="3305026"/>
                <a:ext cx="165353" cy="173996"/>
              </a:xfrm>
              <a:prstGeom prst="rect">
                <a:avLst/>
              </a:prstGeom>
            </p:spPr>
          </p:pic>
          <p:pic>
            <p:nvPicPr>
              <p:cNvPr id="59" name="object 58">
                <a:extLst>
                  <a:ext uri="{FF2B5EF4-FFF2-40B4-BE49-F238E27FC236}">
                    <a16:creationId xmlns:a16="http://schemas.microsoft.com/office/drawing/2014/main" id="{E77EF8E9-9E09-DD17-70D0-90F7A4428580}"/>
                  </a:ext>
                </a:extLst>
              </p:cNvPr>
              <p:cNvPicPr/>
              <p:nvPr/>
            </p:nvPicPr>
            <p:blipFill>
              <a:blip r:embed="rId13" cstate="print"/>
              <a:stretch>
                <a:fillRect/>
              </a:stretch>
            </p:blipFill>
            <p:spPr>
              <a:xfrm>
                <a:off x="7312566" y="3537445"/>
                <a:ext cx="165353" cy="173996"/>
              </a:xfrm>
              <a:prstGeom prst="rect">
                <a:avLst/>
              </a:prstGeom>
            </p:spPr>
          </p:pic>
          <p:sp>
            <p:nvSpPr>
              <p:cNvPr id="60" name="object 59">
                <a:extLst>
                  <a:ext uri="{FF2B5EF4-FFF2-40B4-BE49-F238E27FC236}">
                    <a16:creationId xmlns:a16="http://schemas.microsoft.com/office/drawing/2014/main" id="{22E14FD0-5BB1-AFB3-FFFA-1486DBDD087D}"/>
                  </a:ext>
                </a:extLst>
              </p:cNvPr>
              <p:cNvSpPr/>
              <p:nvPr/>
            </p:nvSpPr>
            <p:spPr>
              <a:xfrm>
                <a:off x="6507612" y="3227823"/>
                <a:ext cx="699770" cy="11112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1" name="object 60">
                <a:extLst>
                  <a:ext uri="{FF2B5EF4-FFF2-40B4-BE49-F238E27FC236}">
                    <a16:creationId xmlns:a16="http://schemas.microsoft.com/office/drawing/2014/main" id="{4DFE832E-FE8C-2890-9F26-126DFBECE206}"/>
                  </a:ext>
                </a:extLst>
              </p:cNvPr>
              <p:cNvPicPr/>
              <p:nvPr/>
            </p:nvPicPr>
            <p:blipFill>
              <a:blip r:embed="rId14" cstate="print"/>
              <a:stretch>
                <a:fillRect/>
              </a:stretch>
            </p:blipFill>
            <p:spPr>
              <a:xfrm>
                <a:off x="6620960" y="2959374"/>
                <a:ext cx="427375" cy="292169"/>
              </a:xfrm>
              <a:prstGeom prst="rect">
                <a:avLst/>
              </a:prstGeom>
            </p:spPr>
          </p:pic>
          <p:pic>
            <p:nvPicPr>
              <p:cNvPr id="62" name="object 61">
                <a:extLst>
                  <a:ext uri="{FF2B5EF4-FFF2-40B4-BE49-F238E27FC236}">
                    <a16:creationId xmlns:a16="http://schemas.microsoft.com/office/drawing/2014/main" id="{CD0D179E-31D3-BB6B-A2F4-AEE7FF627D70}"/>
                  </a:ext>
                </a:extLst>
              </p:cNvPr>
              <p:cNvPicPr/>
              <p:nvPr/>
            </p:nvPicPr>
            <p:blipFill>
              <a:blip r:embed="rId15" cstate="print"/>
              <a:stretch>
                <a:fillRect/>
              </a:stretch>
            </p:blipFill>
            <p:spPr>
              <a:xfrm>
                <a:off x="6981339" y="2510942"/>
                <a:ext cx="335287" cy="212140"/>
              </a:xfrm>
              <a:prstGeom prst="rect">
                <a:avLst/>
              </a:prstGeom>
            </p:spPr>
          </p:pic>
          <p:sp>
            <p:nvSpPr>
              <p:cNvPr id="63" name="object 62">
                <a:extLst>
                  <a:ext uri="{FF2B5EF4-FFF2-40B4-BE49-F238E27FC236}">
                    <a16:creationId xmlns:a16="http://schemas.microsoft.com/office/drawing/2014/main" id="{8E72FF81-D77A-B815-C79E-A5780206B4AD}"/>
                  </a:ext>
                </a:extLst>
              </p:cNvPr>
              <p:cNvSpPr/>
              <p:nvPr/>
            </p:nvSpPr>
            <p:spPr>
              <a:xfrm>
                <a:off x="7206874"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64" name="object 63">
                <a:extLst>
                  <a:ext uri="{FF2B5EF4-FFF2-40B4-BE49-F238E27FC236}">
                    <a16:creationId xmlns:a16="http://schemas.microsoft.com/office/drawing/2014/main" id="{B9782B17-2AE5-C642-C741-8ED4392375CC}"/>
                  </a:ext>
                </a:extLst>
              </p:cNvPr>
              <p:cNvPicPr/>
              <p:nvPr/>
            </p:nvPicPr>
            <p:blipFill>
              <a:blip r:embed="rId16" cstate="print"/>
              <a:stretch>
                <a:fillRect/>
              </a:stretch>
            </p:blipFill>
            <p:spPr>
              <a:xfrm>
                <a:off x="8042491" y="2510942"/>
                <a:ext cx="328307" cy="212140"/>
              </a:xfrm>
              <a:prstGeom prst="rect">
                <a:avLst/>
              </a:prstGeom>
            </p:spPr>
          </p:pic>
          <p:sp>
            <p:nvSpPr>
              <p:cNvPr id="65" name="object 64">
                <a:extLst>
                  <a:ext uri="{FF2B5EF4-FFF2-40B4-BE49-F238E27FC236}">
                    <a16:creationId xmlns:a16="http://schemas.microsoft.com/office/drawing/2014/main" id="{061202E6-CA51-43AA-51EC-91061F1D143F}"/>
                  </a:ext>
                </a:extLst>
              </p:cNvPr>
              <p:cNvSpPr/>
              <p:nvPr/>
            </p:nvSpPr>
            <p:spPr>
              <a:xfrm>
                <a:off x="8264133" y="2755918"/>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sp>
            <p:nvSpPr>
              <p:cNvPr id="66" name="object 65">
                <a:extLst>
                  <a:ext uri="{FF2B5EF4-FFF2-40B4-BE49-F238E27FC236}">
                    <a16:creationId xmlns:a16="http://schemas.microsoft.com/office/drawing/2014/main" id="{2E441058-38B6-B503-473E-A72E479C8C29}"/>
                  </a:ext>
                </a:extLst>
              </p:cNvPr>
              <p:cNvSpPr/>
              <p:nvPr/>
            </p:nvSpPr>
            <p:spPr>
              <a:xfrm>
                <a:off x="7564870" y="3237069"/>
                <a:ext cx="699770" cy="11112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7" name="object 66">
                <a:extLst>
                  <a:ext uri="{FF2B5EF4-FFF2-40B4-BE49-F238E27FC236}">
                    <a16:creationId xmlns:a16="http://schemas.microsoft.com/office/drawing/2014/main" id="{2D5B3ACD-6078-B497-F3A3-47AAA551EA34}"/>
                  </a:ext>
                </a:extLst>
              </p:cNvPr>
              <p:cNvPicPr/>
              <p:nvPr/>
            </p:nvPicPr>
            <p:blipFill>
              <a:blip r:embed="rId14" cstate="print"/>
              <a:stretch>
                <a:fillRect/>
              </a:stretch>
            </p:blipFill>
            <p:spPr>
              <a:xfrm>
                <a:off x="7678219" y="2959374"/>
                <a:ext cx="427376" cy="292169"/>
              </a:xfrm>
              <a:prstGeom prst="rect">
                <a:avLst/>
              </a:prstGeom>
            </p:spPr>
          </p:pic>
          <p:pic>
            <p:nvPicPr>
              <p:cNvPr id="68" name="object 67">
                <a:extLst>
                  <a:ext uri="{FF2B5EF4-FFF2-40B4-BE49-F238E27FC236}">
                    <a16:creationId xmlns:a16="http://schemas.microsoft.com/office/drawing/2014/main" id="{5B53BC50-42E6-03F7-B356-D6D12E699EEA}"/>
                  </a:ext>
                </a:extLst>
              </p:cNvPr>
              <p:cNvPicPr/>
              <p:nvPr/>
            </p:nvPicPr>
            <p:blipFill>
              <a:blip r:embed="rId17" cstate="print"/>
              <a:stretch>
                <a:fillRect/>
              </a:stretch>
            </p:blipFill>
            <p:spPr>
              <a:xfrm>
                <a:off x="7901996" y="4556794"/>
                <a:ext cx="335687" cy="208242"/>
              </a:xfrm>
              <a:prstGeom prst="rect">
                <a:avLst/>
              </a:prstGeom>
            </p:spPr>
          </p:pic>
          <p:pic>
            <p:nvPicPr>
              <p:cNvPr id="69" name="object 68">
                <a:extLst>
                  <a:ext uri="{FF2B5EF4-FFF2-40B4-BE49-F238E27FC236}">
                    <a16:creationId xmlns:a16="http://schemas.microsoft.com/office/drawing/2014/main" id="{DBDE78DE-F1FE-C08B-3B0C-651A80A2D419}"/>
                  </a:ext>
                </a:extLst>
              </p:cNvPr>
              <p:cNvPicPr/>
              <p:nvPr/>
            </p:nvPicPr>
            <p:blipFill>
              <a:blip r:embed="rId18" cstate="print"/>
              <a:stretch>
                <a:fillRect/>
              </a:stretch>
            </p:blipFill>
            <p:spPr>
              <a:xfrm>
                <a:off x="8369825" y="4338161"/>
                <a:ext cx="165353" cy="157194"/>
              </a:xfrm>
              <a:prstGeom prst="rect">
                <a:avLst/>
              </a:prstGeom>
            </p:spPr>
          </p:pic>
          <p:pic>
            <p:nvPicPr>
              <p:cNvPr id="70" name="object 69">
                <a:extLst>
                  <a:ext uri="{FF2B5EF4-FFF2-40B4-BE49-F238E27FC236}">
                    <a16:creationId xmlns:a16="http://schemas.microsoft.com/office/drawing/2014/main" id="{D74ADECD-5EE1-B326-F950-15EDB2E7A7DE}"/>
                  </a:ext>
                </a:extLst>
              </p:cNvPr>
              <p:cNvPicPr/>
              <p:nvPr/>
            </p:nvPicPr>
            <p:blipFill>
              <a:blip r:embed="rId18" cstate="print"/>
              <a:stretch>
                <a:fillRect/>
              </a:stretch>
            </p:blipFill>
            <p:spPr>
              <a:xfrm>
                <a:off x="8369825" y="4545375"/>
                <a:ext cx="165353" cy="157194"/>
              </a:xfrm>
              <a:prstGeom prst="rect">
                <a:avLst/>
              </a:prstGeom>
            </p:spPr>
          </p:pic>
          <p:pic>
            <p:nvPicPr>
              <p:cNvPr id="71" name="object 70">
                <a:extLst>
                  <a:ext uri="{FF2B5EF4-FFF2-40B4-BE49-F238E27FC236}">
                    <a16:creationId xmlns:a16="http://schemas.microsoft.com/office/drawing/2014/main" id="{0928F10C-B333-734F-2E32-B5F46B6D0C54}"/>
                  </a:ext>
                </a:extLst>
              </p:cNvPr>
              <p:cNvPicPr/>
              <p:nvPr/>
            </p:nvPicPr>
            <p:blipFill>
              <a:blip r:embed="rId19" cstate="print"/>
              <a:stretch>
                <a:fillRect/>
              </a:stretch>
            </p:blipFill>
            <p:spPr>
              <a:xfrm>
                <a:off x="8369825" y="4752591"/>
                <a:ext cx="165353" cy="157194"/>
              </a:xfrm>
              <a:prstGeom prst="rect">
                <a:avLst/>
              </a:prstGeom>
            </p:spPr>
          </p:pic>
          <p:pic>
            <p:nvPicPr>
              <p:cNvPr id="72" name="object 71">
                <a:extLst>
                  <a:ext uri="{FF2B5EF4-FFF2-40B4-BE49-F238E27FC236}">
                    <a16:creationId xmlns:a16="http://schemas.microsoft.com/office/drawing/2014/main" id="{C75A66EF-38C9-83D1-827E-978FFFED90DA}"/>
                  </a:ext>
                </a:extLst>
              </p:cNvPr>
              <p:cNvPicPr/>
              <p:nvPr/>
            </p:nvPicPr>
            <p:blipFill>
              <a:blip r:embed="rId18" cstate="print"/>
              <a:stretch>
                <a:fillRect/>
              </a:stretch>
            </p:blipFill>
            <p:spPr>
              <a:xfrm>
                <a:off x="8369825" y="4959807"/>
                <a:ext cx="165353" cy="157194"/>
              </a:xfrm>
              <a:prstGeom prst="rect">
                <a:avLst/>
              </a:prstGeom>
            </p:spPr>
          </p:pic>
          <p:sp>
            <p:nvSpPr>
              <p:cNvPr id="73" name="object 72">
                <a:extLst>
                  <a:ext uri="{FF2B5EF4-FFF2-40B4-BE49-F238E27FC236}">
                    <a16:creationId xmlns:a16="http://schemas.microsoft.com/office/drawing/2014/main" id="{C6AA181B-2B5F-20E6-0D45-36F81704818E}"/>
                  </a:ext>
                </a:extLst>
              </p:cNvPr>
              <p:cNvSpPr/>
              <p:nvPr/>
            </p:nvSpPr>
            <p:spPr>
              <a:xfrm>
                <a:off x="8264135" y="4255819"/>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74" name="object 73">
                <a:extLst>
                  <a:ext uri="{FF2B5EF4-FFF2-40B4-BE49-F238E27FC236}">
                    <a16:creationId xmlns:a16="http://schemas.microsoft.com/office/drawing/2014/main" id="{14CDBCB8-82EA-601B-CDF8-AC2AA6498165}"/>
                  </a:ext>
                </a:extLst>
              </p:cNvPr>
              <p:cNvSpPr/>
              <p:nvPr/>
            </p:nvSpPr>
            <p:spPr>
              <a:xfrm>
                <a:off x="8391687" y="5212379"/>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5" name="object 74">
                <a:extLst>
                  <a:ext uri="{FF2B5EF4-FFF2-40B4-BE49-F238E27FC236}">
                    <a16:creationId xmlns:a16="http://schemas.microsoft.com/office/drawing/2014/main" id="{5DC82210-6C9E-DEAF-53A7-849E4B582B88}"/>
                  </a:ext>
                </a:extLst>
              </p:cNvPr>
              <p:cNvPicPr/>
              <p:nvPr/>
            </p:nvPicPr>
            <p:blipFill>
              <a:blip r:embed="rId10" cstate="print"/>
              <a:stretch>
                <a:fillRect/>
              </a:stretch>
            </p:blipFill>
            <p:spPr>
              <a:xfrm>
                <a:off x="8471394" y="5317078"/>
                <a:ext cx="236000" cy="278166"/>
              </a:xfrm>
              <a:prstGeom prst="rect">
                <a:avLst/>
              </a:prstGeom>
            </p:spPr>
          </p:pic>
          <p:pic>
            <p:nvPicPr>
              <p:cNvPr id="76" name="object 75">
                <a:extLst>
                  <a:ext uri="{FF2B5EF4-FFF2-40B4-BE49-F238E27FC236}">
                    <a16:creationId xmlns:a16="http://schemas.microsoft.com/office/drawing/2014/main" id="{14A7BC8C-1EAB-3EE1-57ED-8AA667A457C9}"/>
                  </a:ext>
                </a:extLst>
              </p:cNvPr>
              <p:cNvPicPr/>
              <p:nvPr/>
            </p:nvPicPr>
            <p:blipFill>
              <a:blip r:embed="rId11" cstate="print"/>
              <a:stretch>
                <a:fillRect/>
              </a:stretch>
            </p:blipFill>
            <p:spPr>
              <a:xfrm>
                <a:off x="8462336" y="3952529"/>
                <a:ext cx="377385" cy="224770"/>
              </a:xfrm>
              <a:prstGeom prst="rect">
                <a:avLst/>
              </a:prstGeom>
            </p:spPr>
          </p:pic>
          <p:sp>
            <p:nvSpPr>
              <p:cNvPr id="77" name="object 76">
                <a:extLst>
                  <a:ext uri="{FF2B5EF4-FFF2-40B4-BE49-F238E27FC236}">
                    <a16:creationId xmlns:a16="http://schemas.microsoft.com/office/drawing/2014/main" id="{ECBD63D3-ED4E-6989-4320-69966C7669ED}"/>
                  </a:ext>
                </a:extLst>
              </p:cNvPr>
              <p:cNvSpPr/>
              <p:nvPr/>
            </p:nvSpPr>
            <p:spPr>
              <a:xfrm>
                <a:off x="8391686" y="3828830"/>
                <a:ext cx="111125" cy="427355"/>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8" name="object 77">
                <a:extLst>
                  <a:ext uri="{FF2B5EF4-FFF2-40B4-BE49-F238E27FC236}">
                    <a16:creationId xmlns:a16="http://schemas.microsoft.com/office/drawing/2014/main" id="{CCC09D37-3EA5-4422-8D0F-45D990CC2B71}"/>
                  </a:ext>
                </a:extLst>
              </p:cNvPr>
              <p:cNvPicPr/>
              <p:nvPr/>
            </p:nvPicPr>
            <p:blipFill>
              <a:blip r:embed="rId12" cstate="print"/>
              <a:stretch>
                <a:fillRect/>
              </a:stretch>
            </p:blipFill>
            <p:spPr>
              <a:xfrm>
                <a:off x="8369824" y="2849434"/>
                <a:ext cx="165353" cy="173996"/>
              </a:xfrm>
              <a:prstGeom prst="rect">
                <a:avLst/>
              </a:prstGeom>
            </p:spPr>
          </p:pic>
          <p:pic>
            <p:nvPicPr>
              <p:cNvPr id="79" name="object 78">
                <a:extLst>
                  <a:ext uri="{FF2B5EF4-FFF2-40B4-BE49-F238E27FC236}">
                    <a16:creationId xmlns:a16="http://schemas.microsoft.com/office/drawing/2014/main" id="{183889F4-623C-5F75-1DB0-95D705F97D78}"/>
                  </a:ext>
                </a:extLst>
              </p:cNvPr>
              <p:cNvPicPr/>
              <p:nvPr/>
            </p:nvPicPr>
            <p:blipFill>
              <a:blip r:embed="rId12" cstate="print"/>
              <a:stretch>
                <a:fillRect/>
              </a:stretch>
            </p:blipFill>
            <p:spPr>
              <a:xfrm>
                <a:off x="8369824" y="3081853"/>
                <a:ext cx="165353" cy="173996"/>
              </a:xfrm>
              <a:prstGeom prst="rect">
                <a:avLst/>
              </a:prstGeom>
            </p:spPr>
          </p:pic>
          <p:pic>
            <p:nvPicPr>
              <p:cNvPr id="80" name="object 79">
                <a:extLst>
                  <a:ext uri="{FF2B5EF4-FFF2-40B4-BE49-F238E27FC236}">
                    <a16:creationId xmlns:a16="http://schemas.microsoft.com/office/drawing/2014/main" id="{6B2BC6A9-7103-7366-7F0E-1DF356EC390B}"/>
                  </a:ext>
                </a:extLst>
              </p:cNvPr>
              <p:cNvPicPr/>
              <p:nvPr/>
            </p:nvPicPr>
            <p:blipFill>
              <a:blip r:embed="rId13" cstate="print"/>
              <a:stretch>
                <a:fillRect/>
              </a:stretch>
            </p:blipFill>
            <p:spPr>
              <a:xfrm>
                <a:off x="8369824" y="3314273"/>
                <a:ext cx="165353" cy="173996"/>
              </a:xfrm>
              <a:prstGeom prst="rect">
                <a:avLst/>
              </a:prstGeom>
            </p:spPr>
          </p:pic>
          <p:pic>
            <p:nvPicPr>
              <p:cNvPr id="81" name="object 80">
                <a:extLst>
                  <a:ext uri="{FF2B5EF4-FFF2-40B4-BE49-F238E27FC236}">
                    <a16:creationId xmlns:a16="http://schemas.microsoft.com/office/drawing/2014/main" id="{FD178FCD-EE53-685B-1994-63561FC014D0}"/>
                  </a:ext>
                </a:extLst>
              </p:cNvPr>
              <p:cNvPicPr/>
              <p:nvPr/>
            </p:nvPicPr>
            <p:blipFill>
              <a:blip r:embed="rId13" cstate="print"/>
              <a:stretch>
                <a:fillRect/>
              </a:stretch>
            </p:blipFill>
            <p:spPr>
              <a:xfrm>
                <a:off x="8369824" y="3546692"/>
                <a:ext cx="165353" cy="173996"/>
              </a:xfrm>
              <a:prstGeom prst="rect">
                <a:avLst/>
              </a:prstGeom>
            </p:spPr>
          </p:pic>
          <p:sp>
            <p:nvSpPr>
              <p:cNvPr id="82" name="object 81">
                <a:extLst>
                  <a:ext uri="{FF2B5EF4-FFF2-40B4-BE49-F238E27FC236}">
                    <a16:creationId xmlns:a16="http://schemas.microsoft.com/office/drawing/2014/main" id="{3FA1E966-021B-DCAC-F5D8-DB5B411D2312}"/>
                  </a:ext>
                </a:extLst>
              </p:cNvPr>
              <p:cNvSpPr/>
              <p:nvPr/>
            </p:nvSpPr>
            <p:spPr>
              <a:xfrm>
                <a:off x="8641353" y="3227823"/>
                <a:ext cx="699770" cy="11112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3" name="object 82">
                <a:extLst>
                  <a:ext uri="{FF2B5EF4-FFF2-40B4-BE49-F238E27FC236}">
                    <a16:creationId xmlns:a16="http://schemas.microsoft.com/office/drawing/2014/main" id="{951AD10D-4773-0FC3-B5D9-47F307CE469B}"/>
                  </a:ext>
                </a:extLst>
              </p:cNvPr>
              <p:cNvPicPr/>
              <p:nvPr/>
            </p:nvPicPr>
            <p:blipFill>
              <a:blip r:embed="rId14" cstate="print"/>
              <a:stretch>
                <a:fillRect/>
              </a:stretch>
            </p:blipFill>
            <p:spPr>
              <a:xfrm>
                <a:off x="8754702" y="2959374"/>
                <a:ext cx="427376" cy="292169"/>
              </a:xfrm>
              <a:prstGeom prst="rect">
                <a:avLst/>
              </a:prstGeom>
            </p:spPr>
          </p:pic>
          <p:sp>
            <p:nvSpPr>
              <p:cNvPr id="84" name="object 83">
                <a:extLst>
                  <a:ext uri="{FF2B5EF4-FFF2-40B4-BE49-F238E27FC236}">
                    <a16:creationId xmlns:a16="http://schemas.microsoft.com/office/drawing/2014/main" id="{0BD34000-D330-9DD6-6009-2C98A5699FE7}"/>
                  </a:ext>
                </a:extLst>
              </p:cNvPr>
              <p:cNvSpPr/>
              <p:nvPr/>
            </p:nvSpPr>
            <p:spPr>
              <a:xfrm>
                <a:off x="9468168" y="1917292"/>
                <a:ext cx="111125" cy="829944"/>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5" name="object 84">
                <a:extLst>
                  <a:ext uri="{FF2B5EF4-FFF2-40B4-BE49-F238E27FC236}">
                    <a16:creationId xmlns:a16="http://schemas.microsoft.com/office/drawing/2014/main" id="{10DB2C40-349B-B4D2-822E-0C679AB8B7F6}"/>
                  </a:ext>
                </a:extLst>
              </p:cNvPr>
              <p:cNvPicPr/>
              <p:nvPr/>
            </p:nvPicPr>
            <p:blipFill>
              <a:blip r:embed="rId20" cstate="print"/>
              <a:stretch>
                <a:fillRect/>
              </a:stretch>
            </p:blipFill>
            <p:spPr>
              <a:xfrm>
                <a:off x="9602115" y="2191987"/>
                <a:ext cx="236315" cy="223574"/>
              </a:xfrm>
              <a:prstGeom prst="rect">
                <a:avLst/>
              </a:prstGeom>
            </p:spPr>
          </p:pic>
          <p:pic>
            <p:nvPicPr>
              <p:cNvPr id="86" name="object 85">
                <a:extLst>
                  <a:ext uri="{FF2B5EF4-FFF2-40B4-BE49-F238E27FC236}">
                    <a16:creationId xmlns:a16="http://schemas.microsoft.com/office/drawing/2014/main" id="{440F578E-7F5D-B704-97C8-A7387F8977B1}"/>
                  </a:ext>
                </a:extLst>
              </p:cNvPr>
              <p:cNvPicPr/>
              <p:nvPr/>
            </p:nvPicPr>
            <p:blipFill>
              <a:blip r:embed="rId21" cstate="print"/>
              <a:stretch>
                <a:fillRect/>
              </a:stretch>
            </p:blipFill>
            <p:spPr>
              <a:xfrm>
                <a:off x="9119526" y="2532887"/>
                <a:ext cx="328717" cy="190195"/>
              </a:xfrm>
              <a:prstGeom prst="rect">
                <a:avLst/>
              </a:prstGeom>
            </p:spPr>
          </p:pic>
          <p:pic>
            <p:nvPicPr>
              <p:cNvPr id="87" name="object 86">
                <a:extLst>
                  <a:ext uri="{FF2B5EF4-FFF2-40B4-BE49-F238E27FC236}">
                    <a16:creationId xmlns:a16="http://schemas.microsoft.com/office/drawing/2014/main" id="{7E139722-A23C-1B18-BFD8-0CBA5C98C3AD}"/>
                  </a:ext>
                </a:extLst>
              </p:cNvPr>
              <p:cNvPicPr/>
              <p:nvPr/>
            </p:nvPicPr>
            <p:blipFill>
              <a:blip r:embed="rId12" cstate="print"/>
              <a:stretch>
                <a:fillRect/>
              </a:stretch>
            </p:blipFill>
            <p:spPr>
              <a:xfrm>
                <a:off x="9446307" y="2840187"/>
                <a:ext cx="165353" cy="173996"/>
              </a:xfrm>
              <a:prstGeom prst="rect">
                <a:avLst/>
              </a:prstGeom>
            </p:spPr>
          </p:pic>
          <p:pic>
            <p:nvPicPr>
              <p:cNvPr id="88" name="object 87">
                <a:extLst>
                  <a:ext uri="{FF2B5EF4-FFF2-40B4-BE49-F238E27FC236}">
                    <a16:creationId xmlns:a16="http://schemas.microsoft.com/office/drawing/2014/main" id="{E34ACCBB-4908-48BE-4381-DF9B863E0A87}"/>
                  </a:ext>
                </a:extLst>
              </p:cNvPr>
              <p:cNvPicPr/>
              <p:nvPr/>
            </p:nvPicPr>
            <p:blipFill>
              <a:blip r:embed="rId12" cstate="print"/>
              <a:stretch>
                <a:fillRect/>
              </a:stretch>
            </p:blipFill>
            <p:spPr>
              <a:xfrm>
                <a:off x="9446307" y="3072607"/>
                <a:ext cx="165353" cy="173996"/>
              </a:xfrm>
              <a:prstGeom prst="rect">
                <a:avLst/>
              </a:prstGeom>
            </p:spPr>
          </p:pic>
          <p:pic>
            <p:nvPicPr>
              <p:cNvPr id="89" name="object 88">
                <a:extLst>
                  <a:ext uri="{FF2B5EF4-FFF2-40B4-BE49-F238E27FC236}">
                    <a16:creationId xmlns:a16="http://schemas.microsoft.com/office/drawing/2014/main" id="{AF906214-240C-1A73-7A56-3D13F6DFD14E}"/>
                  </a:ext>
                </a:extLst>
              </p:cNvPr>
              <p:cNvPicPr/>
              <p:nvPr/>
            </p:nvPicPr>
            <p:blipFill>
              <a:blip r:embed="rId12" cstate="print"/>
              <a:stretch>
                <a:fillRect/>
              </a:stretch>
            </p:blipFill>
            <p:spPr>
              <a:xfrm>
                <a:off x="9446307" y="3305026"/>
                <a:ext cx="165353" cy="173996"/>
              </a:xfrm>
              <a:prstGeom prst="rect">
                <a:avLst/>
              </a:prstGeom>
            </p:spPr>
          </p:pic>
          <p:pic>
            <p:nvPicPr>
              <p:cNvPr id="90" name="object 89">
                <a:extLst>
                  <a:ext uri="{FF2B5EF4-FFF2-40B4-BE49-F238E27FC236}">
                    <a16:creationId xmlns:a16="http://schemas.microsoft.com/office/drawing/2014/main" id="{F0785A51-66A8-AD6A-0CB0-D81B55F04BA7}"/>
                  </a:ext>
                </a:extLst>
              </p:cNvPr>
              <p:cNvPicPr/>
              <p:nvPr/>
            </p:nvPicPr>
            <p:blipFill>
              <a:blip r:embed="rId13" cstate="print"/>
              <a:stretch>
                <a:fillRect/>
              </a:stretch>
            </p:blipFill>
            <p:spPr>
              <a:xfrm>
                <a:off x="9446307" y="3537445"/>
                <a:ext cx="165353" cy="173996"/>
              </a:xfrm>
              <a:prstGeom prst="rect">
                <a:avLst/>
              </a:prstGeom>
            </p:spPr>
          </p:pic>
          <p:pic>
            <p:nvPicPr>
              <p:cNvPr id="91" name="object 90">
                <a:extLst>
                  <a:ext uri="{FF2B5EF4-FFF2-40B4-BE49-F238E27FC236}">
                    <a16:creationId xmlns:a16="http://schemas.microsoft.com/office/drawing/2014/main" id="{CA10A2BA-F7F3-4E8A-DFB0-1C058F743E80}"/>
                  </a:ext>
                </a:extLst>
              </p:cNvPr>
              <p:cNvPicPr/>
              <p:nvPr/>
            </p:nvPicPr>
            <p:blipFill>
              <a:blip r:embed="rId22" cstate="print"/>
              <a:stretch>
                <a:fillRect/>
              </a:stretch>
            </p:blipFill>
            <p:spPr>
              <a:xfrm>
                <a:off x="8988312" y="4556794"/>
                <a:ext cx="335660" cy="208242"/>
              </a:xfrm>
              <a:prstGeom prst="rect">
                <a:avLst/>
              </a:prstGeom>
            </p:spPr>
          </p:pic>
          <p:pic>
            <p:nvPicPr>
              <p:cNvPr id="92" name="object 91">
                <a:extLst>
                  <a:ext uri="{FF2B5EF4-FFF2-40B4-BE49-F238E27FC236}">
                    <a16:creationId xmlns:a16="http://schemas.microsoft.com/office/drawing/2014/main" id="{CD09A2E9-3FF7-0FEF-9301-DE8801B38C60}"/>
                  </a:ext>
                </a:extLst>
              </p:cNvPr>
              <p:cNvPicPr/>
              <p:nvPr/>
            </p:nvPicPr>
            <p:blipFill>
              <a:blip r:embed="rId19" cstate="print"/>
              <a:stretch>
                <a:fillRect/>
              </a:stretch>
            </p:blipFill>
            <p:spPr>
              <a:xfrm>
                <a:off x="9446308" y="4328914"/>
                <a:ext cx="165353" cy="157194"/>
              </a:xfrm>
              <a:prstGeom prst="rect">
                <a:avLst/>
              </a:prstGeom>
            </p:spPr>
          </p:pic>
          <p:pic>
            <p:nvPicPr>
              <p:cNvPr id="93" name="object 92">
                <a:extLst>
                  <a:ext uri="{FF2B5EF4-FFF2-40B4-BE49-F238E27FC236}">
                    <a16:creationId xmlns:a16="http://schemas.microsoft.com/office/drawing/2014/main" id="{C286651B-5492-B557-E4C6-DC73C8156AF6}"/>
                  </a:ext>
                </a:extLst>
              </p:cNvPr>
              <p:cNvPicPr/>
              <p:nvPr/>
            </p:nvPicPr>
            <p:blipFill>
              <a:blip r:embed="rId18" cstate="print"/>
              <a:stretch>
                <a:fillRect/>
              </a:stretch>
            </p:blipFill>
            <p:spPr>
              <a:xfrm>
                <a:off x="9446308" y="4536130"/>
                <a:ext cx="165353" cy="157194"/>
              </a:xfrm>
              <a:prstGeom prst="rect">
                <a:avLst/>
              </a:prstGeom>
            </p:spPr>
          </p:pic>
          <p:pic>
            <p:nvPicPr>
              <p:cNvPr id="94" name="object 93">
                <a:extLst>
                  <a:ext uri="{FF2B5EF4-FFF2-40B4-BE49-F238E27FC236}">
                    <a16:creationId xmlns:a16="http://schemas.microsoft.com/office/drawing/2014/main" id="{8F4B0E6A-D784-6A7E-1A79-65272B1D27A9}"/>
                  </a:ext>
                </a:extLst>
              </p:cNvPr>
              <p:cNvPicPr/>
              <p:nvPr/>
            </p:nvPicPr>
            <p:blipFill>
              <a:blip r:embed="rId19" cstate="print"/>
              <a:stretch>
                <a:fillRect/>
              </a:stretch>
            </p:blipFill>
            <p:spPr>
              <a:xfrm>
                <a:off x="9446308" y="4743345"/>
                <a:ext cx="165353" cy="157194"/>
              </a:xfrm>
              <a:prstGeom prst="rect">
                <a:avLst/>
              </a:prstGeom>
            </p:spPr>
          </p:pic>
          <p:pic>
            <p:nvPicPr>
              <p:cNvPr id="95" name="object 94">
                <a:extLst>
                  <a:ext uri="{FF2B5EF4-FFF2-40B4-BE49-F238E27FC236}">
                    <a16:creationId xmlns:a16="http://schemas.microsoft.com/office/drawing/2014/main" id="{9E577676-4884-072C-E2F7-CCA62F51DA65}"/>
                  </a:ext>
                </a:extLst>
              </p:cNvPr>
              <p:cNvPicPr/>
              <p:nvPr/>
            </p:nvPicPr>
            <p:blipFill>
              <a:blip r:embed="rId18" cstate="print"/>
              <a:stretch>
                <a:fillRect/>
              </a:stretch>
            </p:blipFill>
            <p:spPr>
              <a:xfrm>
                <a:off x="9446308" y="4950561"/>
                <a:ext cx="165353" cy="157194"/>
              </a:xfrm>
              <a:prstGeom prst="rect">
                <a:avLst/>
              </a:prstGeom>
            </p:spPr>
          </p:pic>
          <p:sp>
            <p:nvSpPr>
              <p:cNvPr id="96" name="object 95">
                <a:extLst>
                  <a:ext uri="{FF2B5EF4-FFF2-40B4-BE49-F238E27FC236}">
                    <a16:creationId xmlns:a16="http://schemas.microsoft.com/office/drawing/2014/main" id="{82A38D17-D7D0-5236-CFDF-A12B795A49CF}"/>
                  </a:ext>
                </a:extLst>
              </p:cNvPr>
              <p:cNvSpPr/>
              <p:nvPr/>
            </p:nvSpPr>
            <p:spPr>
              <a:xfrm>
                <a:off x="934061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97" name="object 96">
                <a:extLst>
                  <a:ext uri="{FF2B5EF4-FFF2-40B4-BE49-F238E27FC236}">
                    <a16:creationId xmlns:a16="http://schemas.microsoft.com/office/drawing/2014/main" id="{9BA33CBF-8CE9-F845-242C-8CE777AD226D}"/>
                  </a:ext>
                </a:extLst>
              </p:cNvPr>
              <p:cNvSpPr/>
              <p:nvPr/>
            </p:nvSpPr>
            <p:spPr>
              <a:xfrm>
                <a:off x="9468169" y="5203133"/>
                <a:ext cx="111125" cy="438150"/>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98" name="object 97">
                <a:extLst>
                  <a:ext uri="{FF2B5EF4-FFF2-40B4-BE49-F238E27FC236}">
                    <a16:creationId xmlns:a16="http://schemas.microsoft.com/office/drawing/2014/main" id="{849B1D9A-2297-B4C8-F715-017B4E52F194}"/>
                  </a:ext>
                </a:extLst>
              </p:cNvPr>
              <p:cNvPicPr/>
              <p:nvPr/>
            </p:nvPicPr>
            <p:blipFill>
              <a:blip r:embed="rId10" cstate="print"/>
              <a:stretch>
                <a:fillRect/>
              </a:stretch>
            </p:blipFill>
            <p:spPr>
              <a:xfrm>
                <a:off x="9547876" y="5317078"/>
                <a:ext cx="235999" cy="278166"/>
              </a:xfrm>
              <a:prstGeom prst="rect">
                <a:avLst/>
              </a:prstGeom>
            </p:spPr>
          </p:pic>
          <p:pic>
            <p:nvPicPr>
              <p:cNvPr id="99" name="object 98">
                <a:extLst>
                  <a:ext uri="{FF2B5EF4-FFF2-40B4-BE49-F238E27FC236}">
                    <a16:creationId xmlns:a16="http://schemas.microsoft.com/office/drawing/2014/main" id="{E4BD6DAC-C1C3-E39E-D5D7-DB01FA9360B1}"/>
                  </a:ext>
                </a:extLst>
              </p:cNvPr>
              <p:cNvPicPr/>
              <p:nvPr/>
            </p:nvPicPr>
            <p:blipFill>
              <a:blip r:embed="rId11" cstate="print"/>
              <a:stretch>
                <a:fillRect/>
              </a:stretch>
            </p:blipFill>
            <p:spPr>
              <a:xfrm>
                <a:off x="9538818" y="3952529"/>
                <a:ext cx="377384" cy="224770"/>
              </a:xfrm>
              <a:prstGeom prst="rect">
                <a:avLst/>
              </a:prstGeom>
            </p:spPr>
          </p:pic>
          <p:sp>
            <p:nvSpPr>
              <p:cNvPr id="100" name="object 99">
                <a:extLst>
                  <a:ext uri="{FF2B5EF4-FFF2-40B4-BE49-F238E27FC236}">
                    <a16:creationId xmlns:a16="http://schemas.microsoft.com/office/drawing/2014/main" id="{5CDDCBD5-640D-22BE-D099-7570C7233264}"/>
                  </a:ext>
                </a:extLst>
              </p:cNvPr>
              <p:cNvSpPr/>
              <p:nvPr/>
            </p:nvSpPr>
            <p:spPr>
              <a:xfrm>
                <a:off x="9468168" y="3819584"/>
                <a:ext cx="111125" cy="427355"/>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01" name="object 100">
                <a:extLst>
                  <a:ext uri="{FF2B5EF4-FFF2-40B4-BE49-F238E27FC236}">
                    <a16:creationId xmlns:a16="http://schemas.microsoft.com/office/drawing/2014/main" id="{9D415FD6-7895-306D-9414-0C307E297B01}"/>
                  </a:ext>
                </a:extLst>
              </p:cNvPr>
              <p:cNvSpPr/>
              <p:nvPr/>
            </p:nvSpPr>
            <p:spPr>
              <a:xfrm>
                <a:off x="9340616"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2" name="object 101">
                <a:extLst>
                  <a:ext uri="{FF2B5EF4-FFF2-40B4-BE49-F238E27FC236}">
                    <a16:creationId xmlns:a16="http://schemas.microsoft.com/office/drawing/2014/main" id="{395F234A-5525-09AC-2FE7-0E9B15641877}"/>
                  </a:ext>
                </a:extLst>
              </p:cNvPr>
              <p:cNvPicPr/>
              <p:nvPr/>
            </p:nvPicPr>
            <p:blipFill>
              <a:blip r:embed="rId23" cstate="print"/>
              <a:stretch>
                <a:fillRect/>
              </a:stretch>
            </p:blipFill>
            <p:spPr>
              <a:xfrm>
                <a:off x="5949299" y="2522869"/>
                <a:ext cx="322522" cy="190831"/>
              </a:xfrm>
              <a:prstGeom prst="rect">
                <a:avLst/>
              </a:prstGeom>
            </p:spPr>
          </p:pic>
          <p:pic>
            <p:nvPicPr>
              <p:cNvPr id="103" name="object 102">
                <a:extLst>
                  <a:ext uri="{FF2B5EF4-FFF2-40B4-BE49-F238E27FC236}">
                    <a16:creationId xmlns:a16="http://schemas.microsoft.com/office/drawing/2014/main" id="{CF66C6DB-6C9B-4084-2ECC-399C504737FD}"/>
                  </a:ext>
                </a:extLst>
              </p:cNvPr>
              <p:cNvPicPr/>
              <p:nvPr/>
            </p:nvPicPr>
            <p:blipFill>
              <a:blip r:embed="rId24" cstate="print"/>
              <a:stretch>
                <a:fillRect/>
              </a:stretch>
            </p:blipFill>
            <p:spPr>
              <a:xfrm>
                <a:off x="6228264" y="2809260"/>
                <a:ext cx="165353" cy="173996"/>
              </a:xfrm>
              <a:prstGeom prst="rect">
                <a:avLst/>
              </a:prstGeom>
            </p:spPr>
          </p:pic>
          <p:pic>
            <p:nvPicPr>
              <p:cNvPr id="104" name="object 103">
                <a:extLst>
                  <a:ext uri="{FF2B5EF4-FFF2-40B4-BE49-F238E27FC236}">
                    <a16:creationId xmlns:a16="http://schemas.microsoft.com/office/drawing/2014/main" id="{6F46FAD1-BB6E-569F-65F6-11CB65DC98CA}"/>
                  </a:ext>
                </a:extLst>
              </p:cNvPr>
              <p:cNvPicPr/>
              <p:nvPr/>
            </p:nvPicPr>
            <p:blipFill>
              <a:blip r:embed="rId24" cstate="print"/>
              <a:stretch>
                <a:fillRect/>
              </a:stretch>
            </p:blipFill>
            <p:spPr>
              <a:xfrm>
                <a:off x="6228264" y="3041679"/>
                <a:ext cx="165353" cy="173996"/>
              </a:xfrm>
              <a:prstGeom prst="rect">
                <a:avLst/>
              </a:prstGeom>
            </p:spPr>
          </p:pic>
          <p:pic>
            <p:nvPicPr>
              <p:cNvPr id="105" name="object 104">
                <a:extLst>
                  <a:ext uri="{FF2B5EF4-FFF2-40B4-BE49-F238E27FC236}">
                    <a16:creationId xmlns:a16="http://schemas.microsoft.com/office/drawing/2014/main" id="{B1EFD363-F63D-41FC-B5F4-229195620F57}"/>
                  </a:ext>
                </a:extLst>
              </p:cNvPr>
              <p:cNvPicPr/>
              <p:nvPr/>
            </p:nvPicPr>
            <p:blipFill>
              <a:blip r:embed="rId25" cstate="print"/>
              <a:stretch>
                <a:fillRect/>
              </a:stretch>
            </p:blipFill>
            <p:spPr>
              <a:xfrm>
                <a:off x="6228264" y="3274099"/>
                <a:ext cx="165353" cy="173996"/>
              </a:xfrm>
              <a:prstGeom prst="rect">
                <a:avLst/>
              </a:prstGeom>
            </p:spPr>
          </p:pic>
          <p:pic>
            <p:nvPicPr>
              <p:cNvPr id="106" name="object 105">
                <a:extLst>
                  <a:ext uri="{FF2B5EF4-FFF2-40B4-BE49-F238E27FC236}">
                    <a16:creationId xmlns:a16="http://schemas.microsoft.com/office/drawing/2014/main" id="{20652279-A9CC-B867-B5B6-44BEEC9B17AE}"/>
                  </a:ext>
                </a:extLst>
              </p:cNvPr>
              <p:cNvPicPr/>
              <p:nvPr/>
            </p:nvPicPr>
            <p:blipFill>
              <a:blip r:embed="rId25" cstate="print"/>
              <a:stretch>
                <a:fillRect/>
              </a:stretch>
            </p:blipFill>
            <p:spPr>
              <a:xfrm>
                <a:off x="6228264" y="3506518"/>
                <a:ext cx="165353" cy="173996"/>
              </a:xfrm>
              <a:prstGeom prst="rect">
                <a:avLst/>
              </a:prstGeom>
            </p:spPr>
          </p:pic>
          <p:sp>
            <p:nvSpPr>
              <p:cNvPr id="107" name="object 106">
                <a:extLst>
                  <a:ext uri="{FF2B5EF4-FFF2-40B4-BE49-F238E27FC236}">
                    <a16:creationId xmlns:a16="http://schemas.microsoft.com/office/drawing/2014/main" id="{9196A0DC-8429-2BE3-545B-57F9ED81BC4B}"/>
                  </a:ext>
                </a:extLst>
              </p:cNvPr>
              <p:cNvSpPr/>
              <p:nvPr/>
            </p:nvSpPr>
            <p:spPr>
              <a:xfrm>
                <a:off x="6122573" y="2715745"/>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8" name="object 107">
                <a:extLst>
                  <a:ext uri="{FF2B5EF4-FFF2-40B4-BE49-F238E27FC236}">
                    <a16:creationId xmlns:a16="http://schemas.microsoft.com/office/drawing/2014/main" id="{DC9B5F84-0A7D-4C14-C48C-280904B9FD3F}"/>
                  </a:ext>
                </a:extLst>
              </p:cNvPr>
              <p:cNvPicPr/>
              <p:nvPr/>
            </p:nvPicPr>
            <p:blipFill>
              <a:blip r:embed="rId26" cstate="print"/>
              <a:stretch>
                <a:fillRect/>
              </a:stretch>
            </p:blipFill>
            <p:spPr>
              <a:xfrm>
                <a:off x="5754364" y="4575548"/>
                <a:ext cx="334841" cy="214103"/>
              </a:xfrm>
              <a:prstGeom prst="rect">
                <a:avLst/>
              </a:prstGeom>
            </p:spPr>
          </p:pic>
          <p:pic>
            <p:nvPicPr>
              <p:cNvPr id="109" name="object 108">
                <a:extLst>
                  <a:ext uri="{FF2B5EF4-FFF2-40B4-BE49-F238E27FC236}">
                    <a16:creationId xmlns:a16="http://schemas.microsoft.com/office/drawing/2014/main" id="{57CE0B37-775A-B6E1-F000-CE1C87D279A6}"/>
                  </a:ext>
                </a:extLst>
              </p:cNvPr>
              <p:cNvPicPr/>
              <p:nvPr/>
            </p:nvPicPr>
            <p:blipFill>
              <a:blip r:embed="rId9" cstate="print"/>
              <a:stretch>
                <a:fillRect/>
              </a:stretch>
            </p:blipFill>
            <p:spPr>
              <a:xfrm>
                <a:off x="6244741" y="4297987"/>
                <a:ext cx="165353" cy="157194"/>
              </a:xfrm>
              <a:prstGeom prst="rect">
                <a:avLst/>
              </a:prstGeom>
            </p:spPr>
          </p:pic>
          <p:pic>
            <p:nvPicPr>
              <p:cNvPr id="110" name="object 109">
                <a:extLst>
                  <a:ext uri="{FF2B5EF4-FFF2-40B4-BE49-F238E27FC236}">
                    <a16:creationId xmlns:a16="http://schemas.microsoft.com/office/drawing/2014/main" id="{F536C8FC-4F1B-7BCC-0872-972B48C71B60}"/>
                  </a:ext>
                </a:extLst>
              </p:cNvPr>
              <p:cNvPicPr/>
              <p:nvPr/>
            </p:nvPicPr>
            <p:blipFill>
              <a:blip r:embed="rId9" cstate="print"/>
              <a:stretch>
                <a:fillRect/>
              </a:stretch>
            </p:blipFill>
            <p:spPr>
              <a:xfrm>
                <a:off x="6244741" y="4505201"/>
                <a:ext cx="165353" cy="157194"/>
              </a:xfrm>
              <a:prstGeom prst="rect">
                <a:avLst/>
              </a:prstGeom>
            </p:spPr>
          </p:pic>
          <p:pic>
            <p:nvPicPr>
              <p:cNvPr id="111" name="object 110">
                <a:extLst>
                  <a:ext uri="{FF2B5EF4-FFF2-40B4-BE49-F238E27FC236}">
                    <a16:creationId xmlns:a16="http://schemas.microsoft.com/office/drawing/2014/main" id="{F95FB96C-DD0C-097E-4395-A5C52039B23F}"/>
                  </a:ext>
                </a:extLst>
              </p:cNvPr>
              <p:cNvPicPr/>
              <p:nvPr/>
            </p:nvPicPr>
            <p:blipFill>
              <a:blip r:embed="rId8" cstate="print"/>
              <a:stretch>
                <a:fillRect/>
              </a:stretch>
            </p:blipFill>
            <p:spPr>
              <a:xfrm>
                <a:off x="6244741" y="4712417"/>
                <a:ext cx="165353" cy="157194"/>
              </a:xfrm>
              <a:prstGeom prst="rect">
                <a:avLst/>
              </a:prstGeom>
            </p:spPr>
          </p:pic>
          <p:pic>
            <p:nvPicPr>
              <p:cNvPr id="112" name="object 111">
                <a:extLst>
                  <a:ext uri="{FF2B5EF4-FFF2-40B4-BE49-F238E27FC236}">
                    <a16:creationId xmlns:a16="http://schemas.microsoft.com/office/drawing/2014/main" id="{038D4F29-D6E1-391B-A1AD-B0421771BD32}"/>
                  </a:ext>
                </a:extLst>
              </p:cNvPr>
              <p:cNvPicPr/>
              <p:nvPr/>
            </p:nvPicPr>
            <p:blipFill>
              <a:blip r:embed="rId9" cstate="print"/>
              <a:stretch>
                <a:fillRect/>
              </a:stretch>
            </p:blipFill>
            <p:spPr>
              <a:xfrm>
                <a:off x="6244741" y="4919633"/>
                <a:ext cx="165353" cy="157194"/>
              </a:xfrm>
              <a:prstGeom prst="rect">
                <a:avLst/>
              </a:prstGeom>
            </p:spPr>
          </p:pic>
          <p:sp>
            <p:nvSpPr>
              <p:cNvPr id="113" name="object 112">
                <a:extLst>
                  <a:ext uri="{FF2B5EF4-FFF2-40B4-BE49-F238E27FC236}">
                    <a16:creationId xmlns:a16="http://schemas.microsoft.com/office/drawing/2014/main" id="{B1667AA8-6706-B8C3-7F7F-74FF1EC30E0C}"/>
                  </a:ext>
                </a:extLst>
              </p:cNvPr>
              <p:cNvSpPr/>
              <p:nvPr/>
            </p:nvSpPr>
            <p:spPr>
              <a:xfrm>
                <a:off x="6139050" y="4215645"/>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114" name="object 113">
                <a:extLst>
                  <a:ext uri="{FF2B5EF4-FFF2-40B4-BE49-F238E27FC236}">
                    <a16:creationId xmlns:a16="http://schemas.microsoft.com/office/drawing/2014/main" id="{E56949DF-BD7D-72E8-142A-F641CAB1F762}"/>
                  </a:ext>
                </a:extLst>
              </p:cNvPr>
              <p:cNvSpPr/>
              <p:nvPr/>
            </p:nvSpPr>
            <p:spPr>
              <a:xfrm>
                <a:off x="6266601" y="5172205"/>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5" name="object 114">
                <a:extLst>
                  <a:ext uri="{FF2B5EF4-FFF2-40B4-BE49-F238E27FC236}">
                    <a16:creationId xmlns:a16="http://schemas.microsoft.com/office/drawing/2014/main" id="{8E5DF7FB-FF19-51B2-AD52-DF58D4952A52}"/>
                  </a:ext>
                </a:extLst>
              </p:cNvPr>
              <p:cNvPicPr/>
              <p:nvPr/>
            </p:nvPicPr>
            <p:blipFill>
              <a:blip r:embed="rId10" cstate="print"/>
              <a:stretch>
                <a:fillRect/>
              </a:stretch>
            </p:blipFill>
            <p:spPr>
              <a:xfrm>
                <a:off x="6361845" y="5317078"/>
                <a:ext cx="235999" cy="278166"/>
              </a:xfrm>
              <a:prstGeom prst="rect">
                <a:avLst/>
              </a:prstGeom>
            </p:spPr>
          </p:pic>
          <p:pic>
            <p:nvPicPr>
              <p:cNvPr id="116" name="object 115">
                <a:extLst>
                  <a:ext uri="{FF2B5EF4-FFF2-40B4-BE49-F238E27FC236}">
                    <a16:creationId xmlns:a16="http://schemas.microsoft.com/office/drawing/2014/main" id="{731C5A6E-CA78-A05B-CB2B-20053F21074A}"/>
                  </a:ext>
                </a:extLst>
              </p:cNvPr>
              <p:cNvPicPr/>
              <p:nvPr/>
            </p:nvPicPr>
            <p:blipFill>
              <a:blip r:embed="rId11" cstate="print"/>
              <a:stretch>
                <a:fillRect/>
              </a:stretch>
            </p:blipFill>
            <p:spPr>
              <a:xfrm>
                <a:off x="6320776" y="3952529"/>
                <a:ext cx="377384" cy="224770"/>
              </a:xfrm>
              <a:prstGeom prst="rect">
                <a:avLst/>
              </a:prstGeom>
            </p:spPr>
          </p:pic>
          <p:sp>
            <p:nvSpPr>
              <p:cNvPr id="117" name="object 116">
                <a:extLst>
                  <a:ext uri="{FF2B5EF4-FFF2-40B4-BE49-F238E27FC236}">
                    <a16:creationId xmlns:a16="http://schemas.microsoft.com/office/drawing/2014/main" id="{0222F006-D53E-60E8-070D-09EA42DC009F}"/>
                  </a:ext>
                </a:extLst>
              </p:cNvPr>
              <p:cNvSpPr/>
              <p:nvPr/>
            </p:nvSpPr>
            <p:spPr>
              <a:xfrm>
                <a:off x="5424792" y="3229736"/>
                <a:ext cx="935990" cy="986155"/>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8" name="object 117">
                <a:extLst>
                  <a:ext uri="{FF2B5EF4-FFF2-40B4-BE49-F238E27FC236}">
                    <a16:creationId xmlns:a16="http://schemas.microsoft.com/office/drawing/2014/main" id="{D3D9A246-3E7F-917E-2B28-3039199EC85D}"/>
                  </a:ext>
                </a:extLst>
              </p:cNvPr>
              <p:cNvPicPr/>
              <p:nvPr/>
            </p:nvPicPr>
            <p:blipFill>
              <a:blip r:embed="rId14" cstate="print"/>
              <a:stretch>
                <a:fillRect/>
              </a:stretch>
            </p:blipFill>
            <p:spPr>
              <a:xfrm>
                <a:off x="5538142" y="2959374"/>
                <a:ext cx="427375" cy="292169"/>
              </a:xfrm>
              <a:prstGeom prst="rect">
                <a:avLst/>
              </a:prstGeom>
            </p:spPr>
          </p:pic>
          <p:pic>
            <p:nvPicPr>
              <p:cNvPr id="119" name="object 118">
                <a:extLst>
                  <a:ext uri="{FF2B5EF4-FFF2-40B4-BE49-F238E27FC236}">
                    <a16:creationId xmlns:a16="http://schemas.microsoft.com/office/drawing/2014/main" id="{88E1A16C-C9EE-42FA-5C43-FBE67C0905FE}"/>
                  </a:ext>
                </a:extLst>
              </p:cNvPr>
              <p:cNvPicPr/>
              <p:nvPr/>
            </p:nvPicPr>
            <p:blipFill>
              <a:blip r:embed="rId27" cstate="print"/>
              <a:stretch>
                <a:fillRect/>
              </a:stretch>
            </p:blipFill>
            <p:spPr>
              <a:xfrm>
                <a:off x="4802246" y="2539685"/>
                <a:ext cx="313569" cy="186181"/>
              </a:xfrm>
              <a:prstGeom prst="rect">
                <a:avLst/>
              </a:prstGeom>
            </p:spPr>
          </p:pic>
          <p:pic>
            <p:nvPicPr>
              <p:cNvPr id="120" name="object 119">
                <a:extLst>
                  <a:ext uri="{FF2B5EF4-FFF2-40B4-BE49-F238E27FC236}">
                    <a16:creationId xmlns:a16="http://schemas.microsoft.com/office/drawing/2014/main" id="{D67AC942-56BA-4D9A-3292-17F90595E92C}"/>
                  </a:ext>
                </a:extLst>
              </p:cNvPr>
              <p:cNvPicPr/>
              <p:nvPr/>
            </p:nvPicPr>
            <p:blipFill>
              <a:blip r:embed="rId13" cstate="print"/>
              <a:stretch>
                <a:fillRect/>
              </a:stretch>
            </p:blipFill>
            <p:spPr>
              <a:xfrm>
                <a:off x="5155116" y="2813283"/>
                <a:ext cx="165353" cy="173996"/>
              </a:xfrm>
              <a:prstGeom prst="rect">
                <a:avLst/>
              </a:prstGeom>
            </p:spPr>
          </p:pic>
          <p:pic>
            <p:nvPicPr>
              <p:cNvPr id="121" name="object 120">
                <a:extLst>
                  <a:ext uri="{FF2B5EF4-FFF2-40B4-BE49-F238E27FC236}">
                    <a16:creationId xmlns:a16="http://schemas.microsoft.com/office/drawing/2014/main" id="{47933E62-ECA2-63C0-565E-27B8BD9AC6B7}"/>
                  </a:ext>
                </a:extLst>
              </p:cNvPr>
              <p:cNvPicPr/>
              <p:nvPr/>
            </p:nvPicPr>
            <p:blipFill>
              <a:blip r:embed="rId13" cstate="print"/>
              <a:stretch>
                <a:fillRect/>
              </a:stretch>
            </p:blipFill>
            <p:spPr>
              <a:xfrm>
                <a:off x="5155116" y="3045702"/>
                <a:ext cx="165353" cy="173996"/>
              </a:xfrm>
              <a:prstGeom prst="rect">
                <a:avLst/>
              </a:prstGeom>
            </p:spPr>
          </p:pic>
          <p:pic>
            <p:nvPicPr>
              <p:cNvPr id="122" name="object 121">
                <a:extLst>
                  <a:ext uri="{FF2B5EF4-FFF2-40B4-BE49-F238E27FC236}">
                    <a16:creationId xmlns:a16="http://schemas.microsoft.com/office/drawing/2014/main" id="{89F0114B-8FA7-FC33-8DE1-319FF7BA8600}"/>
                  </a:ext>
                </a:extLst>
              </p:cNvPr>
              <p:cNvPicPr/>
              <p:nvPr/>
            </p:nvPicPr>
            <p:blipFill>
              <a:blip r:embed="rId12" cstate="print"/>
              <a:stretch>
                <a:fillRect/>
              </a:stretch>
            </p:blipFill>
            <p:spPr>
              <a:xfrm>
                <a:off x="5155116" y="3278122"/>
                <a:ext cx="165353" cy="173996"/>
              </a:xfrm>
              <a:prstGeom prst="rect">
                <a:avLst/>
              </a:prstGeom>
            </p:spPr>
          </p:pic>
          <p:pic>
            <p:nvPicPr>
              <p:cNvPr id="123" name="object 122">
                <a:extLst>
                  <a:ext uri="{FF2B5EF4-FFF2-40B4-BE49-F238E27FC236}">
                    <a16:creationId xmlns:a16="http://schemas.microsoft.com/office/drawing/2014/main" id="{C4E131CF-653D-19E7-83A0-410EF1135105}"/>
                  </a:ext>
                </a:extLst>
              </p:cNvPr>
              <p:cNvPicPr/>
              <p:nvPr/>
            </p:nvPicPr>
            <p:blipFill>
              <a:blip r:embed="rId12" cstate="print"/>
              <a:stretch>
                <a:fillRect/>
              </a:stretch>
            </p:blipFill>
            <p:spPr>
              <a:xfrm>
                <a:off x="5155116" y="3510541"/>
                <a:ext cx="165353" cy="173996"/>
              </a:xfrm>
              <a:prstGeom prst="rect">
                <a:avLst/>
              </a:prstGeom>
            </p:spPr>
          </p:pic>
          <p:sp>
            <p:nvSpPr>
              <p:cNvPr id="124" name="object 123">
                <a:extLst>
                  <a:ext uri="{FF2B5EF4-FFF2-40B4-BE49-F238E27FC236}">
                    <a16:creationId xmlns:a16="http://schemas.microsoft.com/office/drawing/2014/main" id="{A444E496-5EB0-82DB-C66E-9FBD29B6B9B4}"/>
                  </a:ext>
                </a:extLst>
              </p:cNvPr>
              <p:cNvSpPr/>
              <p:nvPr/>
            </p:nvSpPr>
            <p:spPr>
              <a:xfrm>
                <a:off x="5049426" y="2719768"/>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128" name="object 127">
              <a:extLst>
                <a:ext uri="{FF2B5EF4-FFF2-40B4-BE49-F238E27FC236}">
                  <a16:creationId xmlns:a16="http://schemas.microsoft.com/office/drawing/2014/main" id="{F3EC8C04-6953-E090-D54E-B457D30FF5EB}"/>
                </a:ext>
              </a:extLst>
            </p:cNvPr>
            <p:cNvSpPr txBox="1"/>
            <p:nvPr/>
          </p:nvSpPr>
          <p:spPr>
            <a:xfrm>
              <a:off x="6294876" y="1338453"/>
              <a:ext cx="83344" cy="199740"/>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a</a:t>
              </a:r>
              <a:endParaRPr sz="1050" dirty="0">
                <a:latin typeface="Corbel" panose="020B0503020204020204" pitchFamily="34" charset="0"/>
                <a:cs typeface="Calibri"/>
              </a:endParaRPr>
            </a:p>
          </p:txBody>
        </p:sp>
        <p:sp>
          <p:nvSpPr>
            <p:cNvPr id="129" name="object 128">
              <a:extLst>
                <a:ext uri="{FF2B5EF4-FFF2-40B4-BE49-F238E27FC236}">
                  <a16:creationId xmlns:a16="http://schemas.microsoft.com/office/drawing/2014/main" id="{0711A3F9-F191-760F-5534-56E55E5AEE13}"/>
                </a:ext>
              </a:extLst>
            </p:cNvPr>
            <p:cNvSpPr txBox="1"/>
            <p:nvPr/>
          </p:nvSpPr>
          <p:spPr>
            <a:xfrm>
              <a:off x="7424252" y="1340740"/>
              <a:ext cx="209550" cy="388257"/>
            </a:xfrm>
            <a:prstGeom prst="rect">
              <a:avLst/>
            </a:prstGeom>
          </p:spPr>
          <p:txBody>
            <a:bodyPr vert="horz" wrap="square" lIns="0" tIns="9525" rIns="0" bIns="0" rtlCol="0">
              <a:spAutoFit/>
            </a:bodyPr>
            <a:lstStyle/>
            <a:p>
              <a:pPr marL="9525">
                <a:spcBef>
                  <a:spcPts val="75"/>
                </a:spcBef>
              </a:pPr>
              <a:r>
                <a:rPr sz="1050" spc="-26" dirty="0">
                  <a:solidFill>
                    <a:srgbClr val="175E54"/>
                  </a:solidFill>
                  <a:latin typeface="Corbel" panose="020B0503020204020204" pitchFamily="34" charset="0"/>
                  <a:cs typeface="Calibri"/>
                </a:rPr>
                <a:t>z</a:t>
              </a:r>
              <a:r>
                <a:rPr sz="1050" spc="-4" dirty="0">
                  <a:solidFill>
                    <a:srgbClr val="175E54"/>
                  </a:solidFill>
                  <a:latin typeface="Corbel" panose="020B0503020204020204" pitchFamily="34" charset="0"/>
                  <a:cs typeface="Calibri"/>
                </a:rPr>
                <a:t>o</a:t>
              </a:r>
              <a:r>
                <a:rPr sz="1050" dirty="0">
                  <a:solidFill>
                    <a:srgbClr val="175E54"/>
                  </a:solidFill>
                  <a:latin typeface="Corbel" panose="020B0503020204020204" pitchFamily="34" charset="0"/>
                  <a:cs typeface="Calibri"/>
                </a:rPr>
                <a:t>o</a:t>
              </a:r>
              <a:endParaRPr sz="1050" dirty="0">
                <a:latin typeface="Corbel" panose="020B0503020204020204" pitchFamily="34" charset="0"/>
                <a:cs typeface="Calibri"/>
              </a:endParaRPr>
            </a:p>
          </p:txBody>
        </p:sp>
        <p:grpSp>
          <p:nvGrpSpPr>
            <p:cNvPr id="130" name="object 129">
              <a:extLst>
                <a:ext uri="{FF2B5EF4-FFF2-40B4-BE49-F238E27FC236}">
                  <a16:creationId xmlns:a16="http://schemas.microsoft.com/office/drawing/2014/main" id="{BD37A981-83BC-9FEF-E4DB-364642A38CF9}"/>
                </a:ext>
              </a:extLst>
            </p:cNvPr>
            <p:cNvGrpSpPr/>
            <p:nvPr/>
          </p:nvGrpSpPr>
          <p:grpSpPr>
            <a:xfrm>
              <a:off x="7034609" y="887506"/>
              <a:ext cx="114776" cy="404813"/>
              <a:chOff x="9379478" y="1183342"/>
              <a:chExt cx="153035" cy="539750"/>
            </a:xfrm>
          </p:grpSpPr>
          <p:sp>
            <p:nvSpPr>
              <p:cNvPr id="131" name="object 130">
                <a:extLst>
                  <a:ext uri="{FF2B5EF4-FFF2-40B4-BE49-F238E27FC236}">
                    <a16:creationId xmlns:a16="http://schemas.microsoft.com/office/drawing/2014/main" id="{DBDA3B3A-E776-90C5-47CD-A263D1EB975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132" name="object 131">
                <a:extLst>
                  <a:ext uri="{FF2B5EF4-FFF2-40B4-BE49-F238E27FC236}">
                    <a16:creationId xmlns:a16="http://schemas.microsoft.com/office/drawing/2014/main" id="{122EE574-94D4-BBB1-C593-480598E9DAD6}"/>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p:grpSp>
    </p:spTree>
    <p:extLst>
      <p:ext uri="{BB962C8B-B14F-4D97-AF65-F5344CB8AC3E}">
        <p14:creationId xmlns:p14="http://schemas.microsoft.com/office/powerpoint/2010/main" val="170219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2" end="2"/>
                                            </p:txEl>
                                          </p:spTgt>
                                        </p:tgtEl>
                                        <p:attrNameLst>
                                          <p:attrName>style.visibility</p:attrName>
                                        </p:attrNameLst>
                                      </p:cBhvr>
                                      <p:to>
                                        <p:strVal val="visible"/>
                                      </p:to>
                                    </p:set>
                                    <p:animEffect transition="in" filter="fade">
                                      <p:cBhvr>
                                        <p:cTn id="12" dur="500"/>
                                        <p:tgtEl>
                                          <p:spTgt spid="1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8EB8-4418-AB49-F2A0-FA328E4F3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E1690-12F7-31FB-228F-2D1BEA7BA826}"/>
              </a:ext>
            </a:extLst>
          </p:cNvPr>
          <p:cNvSpPr>
            <a:spLocks noGrp="1"/>
          </p:cNvSpPr>
          <p:nvPr>
            <p:ph type="title"/>
          </p:nvPr>
        </p:nvSpPr>
        <p:spPr/>
        <p:txBody>
          <a:bodyPr>
            <a:normAutofit/>
          </a:bodyPr>
          <a:lstStyle/>
          <a:p>
            <a:r>
              <a:rPr lang="en-US" dirty="0"/>
              <a:t>RNNs: Weaknesses</a:t>
            </a:r>
          </a:p>
        </p:txBody>
      </p:sp>
      <p:sp>
        <p:nvSpPr>
          <p:cNvPr id="142" name="Content Placeholder 141">
            <a:extLst>
              <a:ext uri="{FF2B5EF4-FFF2-40B4-BE49-F238E27FC236}">
                <a16:creationId xmlns:a16="http://schemas.microsoft.com/office/drawing/2014/main" id="{6410AE35-4D38-14FF-69B4-6D9C2EDD3C5E}"/>
              </a:ext>
            </a:extLst>
          </p:cNvPr>
          <p:cNvSpPr>
            <a:spLocks noGrp="1"/>
          </p:cNvSpPr>
          <p:nvPr>
            <p:ph type="body" sz="quarter" idx="16"/>
          </p:nvPr>
        </p:nvSpPr>
        <p:spPr>
          <a:xfrm>
            <a:off x="533920" y="1390650"/>
            <a:ext cx="5886258" cy="3268734"/>
          </a:xfrm>
        </p:spPr>
        <p:txBody>
          <a:bodyPr>
            <a:normAutofit/>
          </a:bodyPr>
          <a:lstStyle/>
          <a:p>
            <a:pPr marL="125413">
              <a:lnSpc>
                <a:spcPts val="1973"/>
              </a:lnSpc>
              <a:spcBef>
                <a:spcPts val="75"/>
              </a:spcBef>
            </a:pPr>
            <a:r>
              <a:rPr lang="en-US" sz="1800" spc="-11" dirty="0">
                <a:latin typeface="Corbel" panose="020B0503020204020204" pitchFamily="34" charset="0"/>
                <a:cs typeface="Calibri"/>
              </a:rPr>
              <a:t>Recurrent</a:t>
            </a:r>
            <a:r>
              <a:rPr lang="en-US" sz="1800" spc="-19" dirty="0">
                <a:latin typeface="Corbel" panose="020B0503020204020204" pitchFamily="34" charset="0"/>
                <a:cs typeface="Calibri"/>
              </a:rPr>
              <a:t> </a:t>
            </a:r>
            <a:r>
              <a:rPr lang="en-US" sz="1800" spc="-8" dirty="0">
                <a:latin typeface="Corbel" panose="020B0503020204020204" pitchFamily="34" charset="0"/>
                <a:cs typeface="Calibri"/>
              </a:rPr>
              <a:t>computation</a:t>
            </a:r>
            <a:r>
              <a:rPr lang="en-US" sz="1800" spc="-19" dirty="0">
                <a:latin typeface="Corbel" panose="020B0503020204020204" pitchFamily="34" charset="0"/>
                <a:cs typeface="Calibri"/>
              </a:rPr>
              <a:t> </a:t>
            </a:r>
            <a:r>
              <a:rPr lang="en-US" sz="1800" spc="-4" dirty="0">
                <a:latin typeface="Corbel" panose="020B0503020204020204" pitchFamily="34" charset="0"/>
                <a:cs typeface="Calibri"/>
              </a:rPr>
              <a:t>is</a:t>
            </a:r>
            <a:r>
              <a:rPr lang="en-US" sz="1800" spc="-15" dirty="0">
                <a:latin typeface="Corbel" panose="020B0503020204020204" pitchFamily="34" charset="0"/>
                <a:cs typeface="Calibri"/>
              </a:rPr>
              <a:t> </a:t>
            </a:r>
            <a:r>
              <a:rPr lang="en-US" sz="1800" spc="-4" dirty="0">
                <a:solidFill>
                  <a:srgbClr val="C00000"/>
                </a:solidFill>
                <a:latin typeface="Corbel" panose="020B0503020204020204" pitchFamily="34" charset="0"/>
                <a:cs typeface="Calibri"/>
              </a:rPr>
              <a:t>slow </a:t>
            </a:r>
            <a:r>
              <a:rPr lang="en-US" sz="1800" spc="-4" dirty="0">
                <a:latin typeface="Corbel" panose="020B0503020204020204" pitchFamily="34" charset="0"/>
                <a:cs typeface="Calibri"/>
              </a:rPr>
              <a:t>and difficult to parallelize. </a:t>
            </a:r>
          </a:p>
          <a:p>
            <a:pPr marL="581025" lvl="1">
              <a:lnSpc>
                <a:spcPts val="1973"/>
              </a:lnSpc>
              <a:spcBef>
                <a:spcPts val="75"/>
              </a:spcBef>
            </a:pPr>
            <a:r>
              <a:rPr lang="en-US" sz="1800" dirty="0">
                <a:latin typeface="Corbel" panose="020B0503020204020204" pitchFamily="34" charset="0"/>
                <a:cs typeface="Calibri"/>
              </a:rPr>
              <a:t>Next week: self-attention mechanism, better at representing long sequences and also parallelizable. </a:t>
            </a:r>
            <a:br>
              <a:rPr lang="en-US" sz="1800" dirty="0">
                <a:latin typeface="Corbel" panose="020B0503020204020204" pitchFamily="34" charset="0"/>
                <a:cs typeface="Calibri"/>
              </a:rPr>
            </a:br>
            <a:endParaRPr lang="en-US" sz="1800" dirty="0">
              <a:latin typeface="Corbel" panose="020B0503020204020204" pitchFamily="34" charset="0"/>
              <a:cs typeface="Calibri"/>
            </a:endParaRPr>
          </a:p>
          <a:p>
            <a:pPr marL="581025" lvl="1">
              <a:lnSpc>
                <a:spcPts val="1973"/>
              </a:lnSpc>
              <a:spcBef>
                <a:spcPts val="75"/>
              </a:spcBef>
            </a:pPr>
            <a:endParaRPr lang="en-US" sz="1800" dirty="0">
              <a:latin typeface="Corbel" panose="020B0503020204020204" pitchFamily="34" charset="0"/>
              <a:cs typeface="Calibri"/>
            </a:endParaRPr>
          </a:p>
          <a:p>
            <a:pPr marL="125413">
              <a:lnSpc>
                <a:spcPts val="1973"/>
              </a:lnSpc>
              <a:spcBef>
                <a:spcPts val="75"/>
              </a:spcBef>
            </a:pPr>
            <a:r>
              <a:rPr lang="en-US" sz="1800" dirty="0">
                <a:latin typeface="Corbel" panose="020B0503020204020204" pitchFamily="34" charset="0"/>
              </a:rPr>
              <a:t>While RNNs in theory can represent long sequences, they quickly </a:t>
            </a:r>
            <a:r>
              <a:rPr lang="en-US" sz="1800" dirty="0">
                <a:solidFill>
                  <a:srgbClr val="C00000"/>
                </a:solidFill>
                <a:latin typeface="Corbel" panose="020B0503020204020204" pitchFamily="34" charset="0"/>
              </a:rPr>
              <a:t>forget </a:t>
            </a:r>
            <a:r>
              <a:rPr lang="en-US" sz="1800" dirty="0">
                <a:latin typeface="Corbel" panose="020B0503020204020204" pitchFamily="34" charset="0"/>
              </a:rPr>
              <a:t>portions of the input.</a:t>
            </a:r>
            <a:br>
              <a:rPr lang="en-US" sz="1800" dirty="0">
                <a:latin typeface="Corbel" panose="020B0503020204020204" pitchFamily="34" charset="0"/>
              </a:rPr>
            </a:br>
            <a:endParaRPr lang="en-US" sz="1800" dirty="0">
              <a:latin typeface="Corbel" panose="020B0503020204020204" pitchFamily="34" charset="0"/>
            </a:endParaRPr>
          </a:p>
          <a:p>
            <a:pPr marL="125413">
              <a:lnSpc>
                <a:spcPts val="1973"/>
              </a:lnSpc>
              <a:spcBef>
                <a:spcPts val="75"/>
              </a:spcBef>
            </a:pPr>
            <a:endParaRPr lang="en-US" sz="1800" dirty="0">
              <a:latin typeface="Corbel" panose="020B0503020204020204" pitchFamily="34" charset="0"/>
            </a:endParaRPr>
          </a:p>
          <a:p>
            <a:pPr marL="125413">
              <a:lnSpc>
                <a:spcPts val="1973"/>
              </a:lnSpc>
              <a:spcBef>
                <a:spcPts val="75"/>
              </a:spcBef>
            </a:pPr>
            <a:r>
              <a:rPr lang="en-US" sz="1800" dirty="0">
                <a:latin typeface="Corbel" panose="020B0503020204020204" pitchFamily="34" charset="0"/>
              </a:rPr>
              <a:t>Vanishing/exploding gradients. </a:t>
            </a:r>
          </a:p>
        </p:txBody>
      </p:sp>
      <p:sp>
        <p:nvSpPr>
          <p:cNvPr id="7" name="Slide Number Placeholder 6">
            <a:extLst>
              <a:ext uri="{FF2B5EF4-FFF2-40B4-BE49-F238E27FC236}">
                <a16:creationId xmlns:a16="http://schemas.microsoft.com/office/drawing/2014/main" id="{81C41CA8-2AE1-13CC-534C-6E11BF433E7C}"/>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42</a:t>
            </a:fld>
            <a:endParaRPr lang="en-US" dirty="0"/>
          </a:p>
        </p:txBody>
      </p:sp>
      <p:grpSp>
        <p:nvGrpSpPr>
          <p:cNvPr id="141" name="Group 140">
            <a:extLst>
              <a:ext uri="{FF2B5EF4-FFF2-40B4-BE49-F238E27FC236}">
                <a16:creationId xmlns:a16="http://schemas.microsoft.com/office/drawing/2014/main" id="{CB91BAEA-7574-BB10-FBA7-E97556E37F25}"/>
              </a:ext>
            </a:extLst>
          </p:cNvPr>
          <p:cNvGrpSpPr/>
          <p:nvPr/>
        </p:nvGrpSpPr>
        <p:grpSpPr>
          <a:xfrm>
            <a:off x="6203697" y="1112354"/>
            <a:ext cx="2681567" cy="3125691"/>
            <a:chOff x="3601684" y="357759"/>
            <a:chExt cx="4122177" cy="4318670"/>
          </a:xfrm>
        </p:grpSpPr>
        <p:sp>
          <p:nvSpPr>
            <p:cNvPr id="4" name="object 3">
              <a:extLst>
                <a:ext uri="{FF2B5EF4-FFF2-40B4-BE49-F238E27FC236}">
                  <a16:creationId xmlns:a16="http://schemas.microsoft.com/office/drawing/2014/main" id="{29B9C897-66E2-3A07-028C-99FEBCFFAE8F}"/>
                </a:ext>
              </a:extLst>
            </p:cNvPr>
            <p:cNvSpPr txBox="1"/>
            <p:nvPr/>
          </p:nvSpPr>
          <p:spPr>
            <a:xfrm>
              <a:off x="4563172" y="4180711"/>
              <a:ext cx="1648539" cy="280532"/>
            </a:xfrm>
            <a:prstGeom prst="rect">
              <a:avLst/>
            </a:prstGeom>
          </p:spPr>
          <p:txBody>
            <a:bodyPr vert="horz" wrap="square" lIns="0" tIns="9525" rIns="0" bIns="0" rtlCol="0">
              <a:spAutoFit/>
            </a:bodyPr>
            <a:lstStyle/>
            <a:p>
              <a:pPr marL="9525">
                <a:spcBef>
                  <a:spcPts val="75"/>
                </a:spcBef>
                <a:tabLst>
                  <a:tab pos="584359" algn="l"/>
                </a:tabLst>
              </a:pPr>
              <a:r>
                <a:rPr lang="en-US"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a:t>
              </a:r>
              <a:r>
                <a:rPr lang="en-US" sz="1500" dirty="0">
                  <a:latin typeface="Corbel" panose="020B0503020204020204" pitchFamily="34" charset="0"/>
                  <a:cs typeface="Calibri"/>
                </a:rPr>
                <a:t>   </a:t>
              </a:r>
              <a:r>
                <a:rPr sz="1500" spc="-23" dirty="0">
                  <a:latin typeface="Corbel" panose="020B0503020204020204" pitchFamily="34" charset="0"/>
                  <a:cs typeface="Calibri"/>
                </a:rPr>
                <a:t>s</a:t>
              </a:r>
              <a:r>
                <a:rPr sz="1500" dirty="0">
                  <a:latin typeface="Corbel" panose="020B0503020204020204" pitchFamily="34" charset="0"/>
                  <a:cs typeface="Calibri"/>
                </a:rPr>
                <a:t>t</a:t>
              </a:r>
              <a:r>
                <a:rPr sz="1500" spc="-4" dirty="0">
                  <a:latin typeface="Corbel" panose="020B0503020204020204" pitchFamily="34" charset="0"/>
                  <a:cs typeface="Calibri"/>
                </a:rPr>
                <a:t>ude</a:t>
              </a:r>
              <a:r>
                <a:rPr sz="1500" spc="-19" dirty="0">
                  <a:latin typeface="Corbel" panose="020B0503020204020204" pitchFamily="34" charset="0"/>
                  <a:cs typeface="Calibri"/>
                </a:rPr>
                <a:t>n</a:t>
              </a:r>
              <a:r>
                <a:rPr sz="1500" dirty="0">
                  <a:latin typeface="Corbel" panose="020B0503020204020204" pitchFamily="34" charset="0"/>
                  <a:cs typeface="Calibri"/>
                </a:rPr>
                <a:t>ts</a:t>
              </a:r>
            </a:p>
          </p:txBody>
        </p:sp>
        <p:sp>
          <p:nvSpPr>
            <p:cNvPr id="5" name="object 4">
              <a:extLst>
                <a:ext uri="{FF2B5EF4-FFF2-40B4-BE49-F238E27FC236}">
                  <a16:creationId xmlns:a16="http://schemas.microsoft.com/office/drawing/2014/main" id="{867AFCF3-4EDF-3CEE-2EBD-6E9DC7224CF6}"/>
                </a:ext>
              </a:extLst>
            </p:cNvPr>
            <p:cNvSpPr txBox="1"/>
            <p:nvPr/>
          </p:nvSpPr>
          <p:spPr>
            <a:xfrm>
              <a:off x="5998141" y="4180712"/>
              <a:ext cx="801046" cy="280532"/>
            </a:xfrm>
            <a:prstGeom prst="rect">
              <a:avLst/>
            </a:prstGeom>
          </p:spPr>
          <p:txBody>
            <a:bodyPr vert="horz" wrap="square" lIns="0" tIns="9525" rIns="0" bIns="0" rtlCol="0">
              <a:spAutoFit/>
            </a:bodyPr>
            <a:lstStyle/>
            <a:p>
              <a:pPr marL="9525">
                <a:spcBef>
                  <a:spcPts val="75"/>
                </a:spcBef>
              </a:pPr>
              <a:r>
                <a:rPr sz="1500" spc="-8" dirty="0">
                  <a:latin typeface="Corbel" panose="020B0503020204020204" pitchFamily="34" charset="0"/>
                  <a:cs typeface="Calibri"/>
                </a:rPr>
                <a:t>opened</a:t>
              </a:r>
              <a:endParaRPr sz="1500" dirty="0">
                <a:latin typeface="Corbel" panose="020B0503020204020204" pitchFamily="34" charset="0"/>
                <a:cs typeface="Calibri"/>
              </a:endParaRPr>
            </a:p>
          </p:txBody>
        </p:sp>
        <p:sp>
          <p:nvSpPr>
            <p:cNvPr id="6" name="object 5">
              <a:extLst>
                <a:ext uri="{FF2B5EF4-FFF2-40B4-BE49-F238E27FC236}">
                  <a16:creationId xmlns:a16="http://schemas.microsoft.com/office/drawing/2014/main" id="{E31D1AFE-F648-12E8-F36C-F63F9D3B9A45}"/>
                </a:ext>
              </a:extLst>
            </p:cNvPr>
            <p:cNvSpPr txBox="1"/>
            <p:nvPr/>
          </p:nvSpPr>
          <p:spPr>
            <a:xfrm>
              <a:off x="6953922" y="4180711"/>
              <a:ext cx="579415" cy="280532"/>
            </a:xfrm>
            <a:prstGeom prst="rect">
              <a:avLst/>
            </a:prstGeom>
          </p:spPr>
          <p:txBody>
            <a:bodyPr vert="horz" wrap="square" lIns="0" tIns="9525" rIns="0" bIns="0" rtlCol="0">
              <a:spAutoFit/>
            </a:bodyPr>
            <a:lstStyle/>
            <a:p>
              <a:pPr marL="9525">
                <a:spcBef>
                  <a:spcPts val="75"/>
                </a:spcBef>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spc="-8" dirty="0">
                  <a:latin typeface="Corbel" panose="020B0503020204020204" pitchFamily="34" charset="0"/>
                  <a:cs typeface="Calibri"/>
                </a:rPr>
                <a:t>e</a:t>
              </a:r>
              <a:r>
                <a:rPr sz="1500" dirty="0">
                  <a:latin typeface="Corbel" panose="020B0503020204020204" pitchFamily="34" charset="0"/>
                  <a:cs typeface="Calibri"/>
                </a:rPr>
                <a:t>ir</a:t>
              </a:r>
            </a:p>
          </p:txBody>
        </p:sp>
        <p:pic>
          <p:nvPicPr>
            <p:cNvPr id="9" name="object 8">
              <a:extLst>
                <a:ext uri="{FF2B5EF4-FFF2-40B4-BE49-F238E27FC236}">
                  <a16:creationId xmlns:a16="http://schemas.microsoft.com/office/drawing/2014/main" id="{19828A9B-C10E-E4EA-ADB3-DEC10C24125D}"/>
                </a:ext>
              </a:extLst>
            </p:cNvPr>
            <p:cNvPicPr/>
            <p:nvPr/>
          </p:nvPicPr>
          <p:blipFill>
            <a:blip r:embed="rId2" cstate="print"/>
            <a:stretch>
              <a:fillRect/>
            </a:stretch>
          </p:blipFill>
          <p:spPr>
            <a:xfrm>
              <a:off x="4576024" y="4436400"/>
              <a:ext cx="330848" cy="240029"/>
            </a:xfrm>
            <a:prstGeom prst="rect">
              <a:avLst/>
            </a:prstGeom>
          </p:spPr>
        </p:pic>
        <p:pic>
          <p:nvPicPr>
            <p:cNvPr id="10" name="object 9">
              <a:extLst>
                <a:ext uri="{FF2B5EF4-FFF2-40B4-BE49-F238E27FC236}">
                  <a16:creationId xmlns:a16="http://schemas.microsoft.com/office/drawing/2014/main" id="{A31018DA-E428-2A35-5E28-0A928AB949B1}"/>
                </a:ext>
              </a:extLst>
            </p:cNvPr>
            <p:cNvPicPr/>
            <p:nvPr/>
          </p:nvPicPr>
          <p:blipFill>
            <a:blip r:embed="rId3" cstate="print"/>
            <a:stretch>
              <a:fillRect/>
            </a:stretch>
          </p:blipFill>
          <p:spPr>
            <a:xfrm>
              <a:off x="6988206" y="4436400"/>
              <a:ext cx="318542" cy="240029"/>
            </a:xfrm>
            <a:prstGeom prst="rect">
              <a:avLst/>
            </a:prstGeom>
          </p:spPr>
        </p:pic>
        <p:pic>
          <p:nvPicPr>
            <p:cNvPr id="11" name="object 10">
              <a:extLst>
                <a:ext uri="{FF2B5EF4-FFF2-40B4-BE49-F238E27FC236}">
                  <a16:creationId xmlns:a16="http://schemas.microsoft.com/office/drawing/2014/main" id="{A1F67E7B-A7D9-CA02-3DD1-5951D5A1E108}"/>
                </a:ext>
              </a:extLst>
            </p:cNvPr>
            <p:cNvPicPr/>
            <p:nvPr/>
          </p:nvPicPr>
          <p:blipFill>
            <a:blip r:embed="rId4" cstate="print"/>
            <a:stretch>
              <a:fillRect/>
            </a:stretch>
          </p:blipFill>
          <p:spPr>
            <a:xfrm>
              <a:off x="6174764" y="4436400"/>
              <a:ext cx="330356" cy="240029"/>
            </a:xfrm>
            <a:prstGeom prst="rect">
              <a:avLst/>
            </a:prstGeom>
          </p:spPr>
        </p:pic>
        <p:pic>
          <p:nvPicPr>
            <p:cNvPr id="12" name="object 11">
              <a:extLst>
                <a:ext uri="{FF2B5EF4-FFF2-40B4-BE49-F238E27FC236}">
                  <a16:creationId xmlns:a16="http://schemas.microsoft.com/office/drawing/2014/main" id="{78BBE2A3-1878-C967-4841-7BC93749CA03}"/>
                </a:ext>
              </a:extLst>
            </p:cNvPr>
            <p:cNvPicPr/>
            <p:nvPr/>
          </p:nvPicPr>
          <p:blipFill>
            <a:blip r:embed="rId5" cstate="print"/>
            <a:stretch>
              <a:fillRect/>
            </a:stretch>
          </p:blipFill>
          <p:spPr>
            <a:xfrm>
              <a:off x="5348244" y="4436400"/>
              <a:ext cx="350695" cy="240029"/>
            </a:xfrm>
            <a:prstGeom prst="rect">
              <a:avLst/>
            </a:prstGeom>
          </p:spPr>
        </p:pic>
        <p:sp>
          <p:nvSpPr>
            <p:cNvPr id="13" name="object 12">
              <a:extLst>
                <a:ext uri="{FF2B5EF4-FFF2-40B4-BE49-F238E27FC236}">
                  <a16:creationId xmlns:a16="http://schemas.microsoft.com/office/drawing/2014/main" id="{A33CDF2E-7C1A-B76F-4346-7E7B8B70CDED}"/>
                </a:ext>
              </a:extLst>
            </p:cNvPr>
            <p:cNvSpPr txBox="1"/>
            <p:nvPr/>
          </p:nvSpPr>
          <p:spPr>
            <a:xfrm>
              <a:off x="6281540" y="357759"/>
              <a:ext cx="335280" cy="388257"/>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14" name="object 13">
              <a:extLst>
                <a:ext uri="{FF2B5EF4-FFF2-40B4-BE49-F238E27FC236}">
                  <a16:creationId xmlns:a16="http://schemas.microsoft.com/office/drawing/2014/main" id="{3E0D00D3-D0E0-DB7D-A22E-9FA3EEB4E1FC}"/>
                </a:ext>
              </a:extLst>
            </p:cNvPr>
            <p:cNvSpPr txBox="1"/>
            <p:nvPr/>
          </p:nvSpPr>
          <p:spPr>
            <a:xfrm>
              <a:off x="6881967" y="501777"/>
              <a:ext cx="419576" cy="388257"/>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15" name="object 14">
              <a:extLst>
                <a:ext uri="{FF2B5EF4-FFF2-40B4-BE49-F238E27FC236}">
                  <a16:creationId xmlns:a16="http://schemas.microsoft.com/office/drawing/2014/main" id="{CC1D0D31-9C1B-8D65-FA1F-A9D768F4C13C}"/>
                </a:ext>
              </a:extLst>
            </p:cNvPr>
            <p:cNvGrpSpPr/>
            <p:nvPr/>
          </p:nvGrpSpPr>
          <p:grpSpPr>
            <a:xfrm>
              <a:off x="6138901" y="539455"/>
              <a:ext cx="1584960" cy="839153"/>
              <a:chOff x="8185201" y="719274"/>
              <a:chExt cx="2113280" cy="1118870"/>
            </a:xfrm>
          </p:grpSpPr>
          <p:sp>
            <p:nvSpPr>
              <p:cNvPr id="16" name="object 15">
                <a:extLst>
                  <a:ext uri="{FF2B5EF4-FFF2-40B4-BE49-F238E27FC236}">
                    <a16:creationId xmlns:a16="http://schemas.microsoft.com/office/drawing/2014/main" id="{2B8A7826-1FC6-F2EB-47AE-0D18449544ED}"/>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17" name="object 16">
                <a:extLst>
                  <a:ext uri="{FF2B5EF4-FFF2-40B4-BE49-F238E27FC236}">
                    <a16:creationId xmlns:a16="http://schemas.microsoft.com/office/drawing/2014/main" id="{B55EBF7F-0418-80CB-32AD-E2F1173538F3}"/>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18" name="object 17">
                <a:extLst>
                  <a:ext uri="{FF2B5EF4-FFF2-40B4-BE49-F238E27FC236}">
                    <a16:creationId xmlns:a16="http://schemas.microsoft.com/office/drawing/2014/main" id="{5557CC26-0E77-F72E-F38A-FCAF8FA9718F}"/>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19" name="object 18">
                <a:extLst>
                  <a:ext uri="{FF2B5EF4-FFF2-40B4-BE49-F238E27FC236}">
                    <a16:creationId xmlns:a16="http://schemas.microsoft.com/office/drawing/2014/main" id="{8A4B74EA-484C-1DA7-82F5-69B525BF6DA9}"/>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20" name="object 19">
                <a:extLst>
                  <a:ext uri="{FF2B5EF4-FFF2-40B4-BE49-F238E27FC236}">
                    <a16:creationId xmlns:a16="http://schemas.microsoft.com/office/drawing/2014/main" id="{9039BA36-4CB2-1987-A513-FC507B9885AA}"/>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21" name="object 20">
                <a:extLst>
                  <a:ext uri="{FF2B5EF4-FFF2-40B4-BE49-F238E27FC236}">
                    <a16:creationId xmlns:a16="http://schemas.microsoft.com/office/drawing/2014/main" id="{CBB1E1B1-49F7-F177-9856-BC62F850A444}"/>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2" name="object 21">
                <a:extLst>
                  <a:ext uri="{FF2B5EF4-FFF2-40B4-BE49-F238E27FC236}">
                    <a16:creationId xmlns:a16="http://schemas.microsoft.com/office/drawing/2014/main" id="{46C62C67-57F5-4962-72A7-F5D196E4625F}"/>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3" name="object 22">
                <a:extLst>
                  <a:ext uri="{FF2B5EF4-FFF2-40B4-BE49-F238E27FC236}">
                    <a16:creationId xmlns:a16="http://schemas.microsoft.com/office/drawing/2014/main" id="{D009C6FC-E3D4-5347-6DC0-AEB6E7247E0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4" name="object 23">
                <a:extLst>
                  <a:ext uri="{FF2B5EF4-FFF2-40B4-BE49-F238E27FC236}">
                    <a16:creationId xmlns:a16="http://schemas.microsoft.com/office/drawing/2014/main" id="{04E77269-F90F-7BA5-76FC-806182E59E67}"/>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5" name="object 24">
                <a:extLst>
                  <a:ext uri="{FF2B5EF4-FFF2-40B4-BE49-F238E27FC236}">
                    <a16:creationId xmlns:a16="http://schemas.microsoft.com/office/drawing/2014/main" id="{E0D2114E-16E6-DF9F-DE07-D83BB7C9FF76}"/>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6" name="object 25">
                <a:extLst>
                  <a:ext uri="{FF2B5EF4-FFF2-40B4-BE49-F238E27FC236}">
                    <a16:creationId xmlns:a16="http://schemas.microsoft.com/office/drawing/2014/main" id="{CE79AFE1-7AFA-F535-3C6D-F6C19D7436A1}"/>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7" name="object 26">
                <a:extLst>
                  <a:ext uri="{FF2B5EF4-FFF2-40B4-BE49-F238E27FC236}">
                    <a16:creationId xmlns:a16="http://schemas.microsoft.com/office/drawing/2014/main" id="{FD2B99DA-7D11-CCEA-4DB2-21AC50217966}"/>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28" name="object 27">
                <a:extLst>
                  <a:ext uri="{FF2B5EF4-FFF2-40B4-BE49-F238E27FC236}">
                    <a16:creationId xmlns:a16="http://schemas.microsoft.com/office/drawing/2014/main" id="{F6CC4EAE-7747-039B-6227-FC0EE5F70950}"/>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29" name="object 28">
                <a:extLst>
                  <a:ext uri="{FF2B5EF4-FFF2-40B4-BE49-F238E27FC236}">
                    <a16:creationId xmlns:a16="http://schemas.microsoft.com/office/drawing/2014/main" id="{32201369-EF41-0473-B747-560DF1010022}"/>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0" name="object 29">
                <a:extLst>
                  <a:ext uri="{FF2B5EF4-FFF2-40B4-BE49-F238E27FC236}">
                    <a16:creationId xmlns:a16="http://schemas.microsoft.com/office/drawing/2014/main" id="{3DAF91B2-11F2-C4AA-EAB3-B98CC27C574D}"/>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1" name="object 30">
                <a:extLst>
                  <a:ext uri="{FF2B5EF4-FFF2-40B4-BE49-F238E27FC236}">
                    <a16:creationId xmlns:a16="http://schemas.microsoft.com/office/drawing/2014/main" id="{B6E11930-64D5-C07D-FCC8-ABEC3777E610}"/>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 name="object 31">
                <a:extLst>
                  <a:ext uri="{FF2B5EF4-FFF2-40B4-BE49-F238E27FC236}">
                    <a16:creationId xmlns:a16="http://schemas.microsoft.com/office/drawing/2014/main" id="{DCC7C6C2-BB6F-8367-A052-1E9B83EFA21B}"/>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 name="object 32">
                <a:extLst>
                  <a:ext uri="{FF2B5EF4-FFF2-40B4-BE49-F238E27FC236}">
                    <a16:creationId xmlns:a16="http://schemas.microsoft.com/office/drawing/2014/main" id="{BDAF07F7-2C6A-3DE9-3EBE-490689C3F749}"/>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 name="object 33">
                <a:extLst>
                  <a:ext uri="{FF2B5EF4-FFF2-40B4-BE49-F238E27FC236}">
                    <a16:creationId xmlns:a16="http://schemas.microsoft.com/office/drawing/2014/main" id="{7B54D524-EBB9-3308-931F-D939F6EE8CA9}"/>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5" name="object 34">
                <a:extLst>
                  <a:ext uri="{FF2B5EF4-FFF2-40B4-BE49-F238E27FC236}">
                    <a16:creationId xmlns:a16="http://schemas.microsoft.com/office/drawing/2014/main" id="{2475679E-CA50-4E38-6E45-94C1B6F4B900}"/>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6" name="object 35">
                <a:extLst>
                  <a:ext uri="{FF2B5EF4-FFF2-40B4-BE49-F238E27FC236}">
                    <a16:creationId xmlns:a16="http://schemas.microsoft.com/office/drawing/2014/main" id="{4C6F8EAB-2383-916D-49B7-69EC458E9136}"/>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7" name="object 36">
                <a:extLst>
                  <a:ext uri="{FF2B5EF4-FFF2-40B4-BE49-F238E27FC236}">
                    <a16:creationId xmlns:a16="http://schemas.microsoft.com/office/drawing/2014/main" id="{188D1502-E051-5A56-B532-9800BA6EC4A0}"/>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8" name="object 37">
                <a:extLst>
                  <a:ext uri="{FF2B5EF4-FFF2-40B4-BE49-F238E27FC236}">
                    <a16:creationId xmlns:a16="http://schemas.microsoft.com/office/drawing/2014/main" id="{08E2006F-63F8-50A4-0D44-1D42C29A629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9" name="object 38">
                <a:extLst>
                  <a:ext uri="{FF2B5EF4-FFF2-40B4-BE49-F238E27FC236}">
                    <a16:creationId xmlns:a16="http://schemas.microsoft.com/office/drawing/2014/main" id="{47539FAA-3EA3-4F8D-B5C1-42BE228E607E}"/>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0" name="object 39">
                <a:extLst>
                  <a:ext uri="{FF2B5EF4-FFF2-40B4-BE49-F238E27FC236}">
                    <a16:creationId xmlns:a16="http://schemas.microsoft.com/office/drawing/2014/main" id="{BC6BA135-26FD-79EE-2A67-65634750D2D9}"/>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1" name="object 40">
                <a:extLst>
                  <a:ext uri="{FF2B5EF4-FFF2-40B4-BE49-F238E27FC236}">
                    <a16:creationId xmlns:a16="http://schemas.microsoft.com/office/drawing/2014/main" id="{4A40ED98-77CA-2B9C-1B15-73D5580466DD}"/>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42" name="object 41">
                <a:extLst>
                  <a:ext uri="{FF2B5EF4-FFF2-40B4-BE49-F238E27FC236}">
                    <a16:creationId xmlns:a16="http://schemas.microsoft.com/office/drawing/2014/main" id="{DC982991-B926-3F35-5345-FF53B1BFC9FB}"/>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43" name="object 42">
                <a:extLst>
                  <a:ext uri="{FF2B5EF4-FFF2-40B4-BE49-F238E27FC236}">
                    <a16:creationId xmlns:a16="http://schemas.microsoft.com/office/drawing/2014/main" id="{D6439247-6041-F4A1-A0AA-0404571B084B}"/>
                  </a:ext>
                </a:extLst>
              </p:cNvPr>
              <p:cNvSpPr/>
              <p:nvPr/>
            </p:nvSpPr>
            <p:spPr>
              <a:xfrm>
                <a:off x="8385361" y="1761524"/>
                <a:ext cx="1713230" cy="76200"/>
              </a:xfrm>
              <a:custGeom>
                <a:avLst/>
                <a:gdLst/>
                <a:ahLst/>
                <a:cxnLst/>
                <a:rect l="l" t="t" r="r" b="b"/>
                <a:pathLst>
                  <a:path w="1713229" h="76200">
                    <a:moveTo>
                      <a:pt x="76200" y="0"/>
                    </a:moveTo>
                    <a:lnTo>
                      <a:pt x="0" y="38100"/>
                    </a:lnTo>
                    <a:lnTo>
                      <a:pt x="76200" y="76200"/>
                    </a:lnTo>
                    <a:lnTo>
                      <a:pt x="76200" y="47625"/>
                    </a:lnTo>
                    <a:lnTo>
                      <a:pt x="63500" y="47625"/>
                    </a:lnTo>
                    <a:lnTo>
                      <a:pt x="63500" y="28575"/>
                    </a:lnTo>
                    <a:lnTo>
                      <a:pt x="76200" y="28575"/>
                    </a:lnTo>
                    <a:lnTo>
                      <a:pt x="76200" y="0"/>
                    </a:lnTo>
                    <a:close/>
                  </a:path>
                  <a:path w="1713229" h="76200">
                    <a:moveTo>
                      <a:pt x="1636649" y="0"/>
                    </a:moveTo>
                    <a:lnTo>
                      <a:pt x="1636649" y="76200"/>
                    </a:lnTo>
                    <a:lnTo>
                      <a:pt x="1693799" y="47625"/>
                    </a:lnTo>
                    <a:lnTo>
                      <a:pt x="1649349" y="47625"/>
                    </a:lnTo>
                    <a:lnTo>
                      <a:pt x="1649349" y="28575"/>
                    </a:lnTo>
                    <a:lnTo>
                      <a:pt x="1693799" y="28575"/>
                    </a:lnTo>
                    <a:lnTo>
                      <a:pt x="1636649" y="0"/>
                    </a:lnTo>
                    <a:close/>
                  </a:path>
                  <a:path w="1713229" h="76200">
                    <a:moveTo>
                      <a:pt x="76200" y="28575"/>
                    </a:moveTo>
                    <a:lnTo>
                      <a:pt x="63500" y="28575"/>
                    </a:lnTo>
                    <a:lnTo>
                      <a:pt x="63500" y="47625"/>
                    </a:lnTo>
                    <a:lnTo>
                      <a:pt x="76200" y="47625"/>
                    </a:lnTo>
                    <a:lnTo>
                      <a:pt x="76200" y="28575"/>
                    </a:lnTo>
                    <a:close/>
                  </a:path>
                  <a:path w="1713229" h="76200">
                    <a:moveTo>
                      <a:pt x="1636649" y="28575"/>
                    </a:moveTo>
                    <a:lnTo>
                      <a:pt x="76200" y="28575"/>
                    </a:lnTo>
                    <a:lnTo>
                      <a:pt x="76200" y="47625"/>
                    </a:lnTo>
                    <a:lnTo>
                      <a:pt x="1636649" y="47625"/>
                    </a:lnTo>
                    <a:lnTo>
                      <a:pt x="1636649" y="28575"/>
                    </a:lnTo>
                    <a:close/>
                  </a:path>
                  <a:path w="1713229" h="76200">
                    <a:moveTo>
                      <a:pt x="1693799" y="28575"/>
                    </a:moveTo>
                    <a:lnTo>
                      <a:pt x="1649349" y="28575"/>
                    </a:lnTo>
                    <a:lnTo>
                      <a:pt x="1649349" y="47625"/>
                    </a:lnTo>
                    <a:lnTo>
                      <a:pt x="1693799" y="47625"/>
                    </a:lnTo>
                    <a:lnTo>
                      <a:pt x="1712849" y="38100"/>
                    </a:lnTo>
                    <a:lnTo>
                      <a:pt x="1693799" y="28575"/>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pic>
            <p:nvPicPr>
              <p:cNvPr id="44" name="object 43">
                <a:extLst>
                  <a:ext uri="{FF2B5EF4-FFF2-40B4-BE49-F238E27FC236}">
                    <a16:creationId xmlns:a16="http://schemas.microsoft.com/office/drawing/2014/main" id="{6F3AE429-6B3A-82E0-76AA-807BDC57F01B}"/>
                  </a:ext>
                </a:extLst>
              </p:cNvPr>
              <p:cNvPicPr/>
              <p:nvPr/>
            </p:nvPicPr>
            <p:blipFill>
              <a:blip r:embed="rId6" cstate="print"/>
              <a:stretch>
                <a:fillRect/>
              </a:stretch>
            </p:blipFill>
            <p:spPr>
              <a:xfrm>
                <a:off x="9417733" y="954994"/>
                <a:ext cx="76200" cy="233111"/>
              </a:xfrm>
              <a:prstGeom prst="rect">
                <a:avLst/>
              </a:prstGeom>
            </p:spPr>
          </p:pic>
        </p:grpSp>
        <p:grpSp>
          <p:nvGrpSpPr>
            <p:cNvPr id="45" name="object 44">
              <a:extLst>
                <a:ext uri="{FF2B5EF4-FFF2-40B4-BE49-F238E27FC236}">
                  <a16:creationId xmlns:a16="http://schemas.microsoft.com/office/drawing/2014/main" id="{71B49540-A0DC-0D54-CCA2-C46E950AA38B}"/>
                </a:ext>
              </a:extLst>
            </p:cNvPr>
            <p:cNvGrpSpPr/>
            <p:nvPr/>
          </p:nvGrpSpPr>
          <p:grpSpPr>
            <a:xfrm>
              <a:off x="3601684" y="1437969"/>
              <a:ext cx="3835718" cy="2800350"/>
              <a:chOff x="4802246" y="1917292"/>
              <a:chExt cx="5114290" cy="3733800"/>
            </a:xfrm>
          </p:grpSpPr>
          <p:pic>
            <p:nvPicPr>
              <p:cNvPr id="46" name="object 45">
                <a:extLst>
                  <a:ext uri="{FF2B5EF4-FFF2-40B4-BE49-F238E27FC236}">
                    <a16:creationId xmlns:a16="http://schemas.microsoft.com/office/drawing/2014/main" id="{34BD8259-80B9-2663-1A3A-70EAE6823B1C}"/>
                  </a:ext>
                </a:extLst>
              </p:cNvPr>
              <p:cNvPicPr/>
              <p:nvPr/>
            </p:nvPicPr>
            <p:blipFill>
              <a:blip r:embed="rId7" cstate="print"/>
              <a:stretch>
                <a:fillRect/>
              </a:stretch>
            </p:blipFill>
            <p:spPr>
              <a:xfrm>
                <a:off x="6836763" y="4556794"/>
                <a:ext cx="335875" cy="208242"/>
              </a:xfrm>
              <a:prstGeom prst="rect">
                <a:avLst/>
              </a:prstGeom>
            </p:spPr>
          </p:pic>
          <p:pic>
            <p:nvPicPr>
              <p:cNvPr id="47" name="object 46">
                <a:extLst>
                  <a:ext uri="{FF2B5EF4-FFF2-40B4-BE49-F238E27FC236}">
                    <a16:creationId xmlns:a16="http://schemas.microsoft.com/office/drawing/2014/main" id="{4AC1CF3E-5291-957A-0A85-FDF23211A7D8}"/>
                  </a:ext>
                </a:extLst>
              </p:cNvPr>
              <p:cNvPicPr/>
              <p:nvPr/>
            </p:nvPicPr>
            <p:blipFill>
              <a:blip r:embed="rId8" cstate="print"/>
              <a:stretch>
                <a:fillRect/>
              </a:stretch>
            </p:blipFill>
            <p:spPr>
              <a:xfrm>
                <a:off x="7312567" y="4328914"/>
                <a:ext cx="165353" cy="157194"/>
              </a:xfrm>
              <a:prstGeom prst="rect">
                <a:avLst/>
              </a:prstGeom>
            </p:spPr>
          </p:pic>
          <p:pic>
            <p:nvPicPr>
              <p:cNvPr id="48" name="object 47">
                <a:extLst>
                  <a:ext uri="{FF2B5EF4-FFF2-40B4-BE49-F238E27FC236}">
                    <a16:creationId xmlns:a16="http://schemas.microsoft.com/office/drawing/2014/main" id="{C29C6889-F1F4-6B52-0A93-4569638324BC}"/>
                  </a:ext>
                </a:extLst>
              </p:cNvPr>
              <p:cNvPicPr/>
              <p:nvPr/>
            </p:nvPicPr>
            <p:blipFill>
              <a:blip r:embed="rId9" cstate="print"/>
              <a:stretch>
                <a:fillRect/>
              </a:stretch>
            </p:blipFill>
            <p:spPr>
              <a:xfrm>
                <a:off x="7312567" y="4536130"/>
                <a:ext cx="165353" cy="157194"/>
              </a:xfrm>
              <a:prstGeom prst="rect">
                <a:avLst/>
              </a:prstGeom>
            </p:spPr>
          </p:pic>
          <p:pic>
            <p:nvPicPr>
              <p:cNvPr id="49" name="object 48">
                <a:extLst>
                  <a:ext uri="{FF2B5EF4-FFF2-40B4-BE49-F238E27FC236}">
                    <a16:creationId xmlns:a16="http://schemas.microsoft.com/office/drawing/2014/main" id="{84E18D0E-924D-6735-AB59-8A9D4C178601}"/>
                  </a:ext>
                </a:extLst>
              </p:cNvPr>
              <p:cNvPicPr/>
              <p:nvPr/>
            </p:nvPicPr>
            <p:blipFill>
              <a:blip r:embed="rId8" cstate="print"/>
              <a:stretch>
                <a:fillRect/>
              </a:stretch>
            </p:blipFill>
            <p:spPr>
              <a:xfrm>
                <a:off x="7312567" y="4743345"/>
                <a:ext cx="165353" cy="157194"/>
              </a:xfrm>
              <a:prstGeom prst="rect">
                <a:avLst/>
              </a:prstGeom>
            </p:spPr>
          </p:pic>
          <p:pic>
            <p:nvPicPr>
              <p:cNvPr id="50" name="object 49">
                <a:extLst>
                  <a:ext uri="{FF2B5EF4-FFF2-40B4-BE49-F238E27FC236}">
                    <a16:creationId xmlns:a16="http://schemas.microsoft.com/office/drawing/2014/main" id="{BEC48FEA-74C1-010C-C53B-E66AB172BA14}"/>
                  </a:ext>
                </a:extLst>
              </p:cNvPr>
              <p:cNvPicPr/>
              <p:nvPr/>
            </p:nvPicPr>
            <p:blipFill>
              <a:blip r:embed="rId9" cstate="print"/>
              <a:stretch>
                <a:fillRect/>
              </a:stretch>
            </p:blipFill>
            <p:spPr>
              <a:xfrm>
                <a:off x="7312567" y="4950561"/>
                <a:ext cx="165353" cy="157194"/>
              </a:xfrm>
              <a:prstGeom prst="rect">
                <a:avLst/>
              </a:prstGeom>
            </p:spPr>
          </p:pic>
          <p:sp>
            <p:nvSpPr>
              <p:cNvPr id="51" name="object 50">
                <a:extLst>
                  <a:ext uri="{FF2B5EF4-FFF2-40B4-BE49-F238E27FC236}">
                    <a16:creationId xmlns:a16="http://schemas.microsoft.com/office/drawing/2014/main" id="{365ACA83-F44F-9D1E-B137-DD7DC89A70AF}"/>
                  </a:ext>
                </a:extLst>
              </p:cNvPr>
              <p:cNvSpPr/>
              <p:nvPr/>
            </p:nvSpPr>
            <p:spPr>
              <a:xfrm>
                <a:off x="720687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52" name="object 51">
                <a:extLst>
                  <a:ext uri="{FF2B5EF4-FFF2-40B4-BE49-F238E27FC236}">
                    <a16:creationId xmlns:a16="http://schemas.microsoft.com/office/drawing/2014/main" id="{1F8101DF-BCC2-5CC9-D156-7B9AFFDBE008}"/>
                  </a:ext>
                </a:extLst>
              </p:cNvPr>
              <p:cNvSpPr/>
              <p:nvPr/>
            </p:nvSpPr>
            <p:spPr>
              <a:xfrm>
                <a:off x="7334429" y="5203133"/>
                <a:ext cx="111125" cy="438150"/>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3" name="object 52">
                <a:extLst>
                  <a:ext uri="{FF2B5EF4-FFF2-40B4-BE49-F238E27FC236}">
                    <a16:creationId xmlns:a16="http://schemas.microsoft.com/office/drawing/2014/main" id="{F4E15132-359B-5001-1EFE-331B073EE9B3}"/>
                  </a:ext>
                </a:extLst>
              </p:cNvPr>
              <p:cNvPicPr/>
              <p:nvPr/>
            </p:nvPicPr>
            <p:blipFill>
              <a:blip r:embed="rId10" cstate="print"/>
              <a:stretch>
                <a:fillRect/>
              </a:stretch>
            </p:blipFill>
            <p:spPr>
              <a:xfrm>
                <a:off x="7414134" y="5317078"/>
                <a:ext cx="236000" cy="278166"/>
              </a:xfrm>
              <a:prstGeom prst="rect">
                <a:avLst/>
              </a:prstGeom>
            </p:spPr>
          </p:pic>
          <p:pic>
            <p:nvPicPr>
              <p:cNvPr id="54" name="object 53">
                <a:extLst>
                  <a:ext uri="{FF2B5EF4-FFF2-40B4-BE49-F238E27FC236}">
                    <a16:creationId xmlns:a16="http://schemas.microsoft.com/office/drawing/2014/main" id="{633116CD-18F0-DE86-BCD1-68334098F7AD}"/>
                  </a:ext>
                </a:extLst>
              </p:cNvPr>
              <p:cNvPicPr/>
              <p:nvPr/>
            </p:nvPicPr>
            <p:blipFill>
              <a:blip r:embed="rId11" cstate="print"/>
              <a:stretch>
                <a:fillRect/>
              </a:stretch>
            </p:blipFill>
            <p:spPr>
              <a:xfrm>
                <a:off x="7405078" y="3952529"/>
                <a:ext cx="377385" cy="224770"/>
              </a:xfrm>
              <a:prstGeom prst="rect">
                <a:avLst/>
              </a:prstGeom>
            </p:spPr>
          </p:pic>
          <p:sp>
            <p:nvSpPr>
              <p:cNvPr id="55" name="object 54">
                <a:extLst>
                  <a:ext uri="{FF2B5EF4-FFF2-40B4-BE49-F238E27FC236}">
                    <a16:creationId xmlns:a16="http://schemas.microsoft.com/office/drawing/2014/main" id="{391DA5D8-C2E4-A126-F4CE-F067553A82F7}"/>
                  </a:ext>
                </a:extLst>
              </p:cNvPr>
              <p:cNvSpPr/>
              <p:nvPr/>
            </p:nvSpPr>
            <p:spPr>
              <a:xfrm>
                <a:off x="7334427" y="3819584"/>
                <a:ext cx="111125" cy="427355"/>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56" name="object 55">
                <a:extLst>
                  <a:ext uri="{FF2B5EF4-FFF2-40B4-BE49-F238E27FC236}">
                    <a16:creationId xmlns:a16="http://schemas.microsoft.com/office/drawing/2014/main" id="{434363FF-7B6F-BA3A-605D-4DFFEB9B29E5}"/>
                  </a:ext>
                </a:extLst>
              </p:cNvPr>
              <p:cNvPicPr/>
              <p:nvPr/>
            </p:nvPicPr>
            <p:blipFill>
              <a:blip r:embed="rId12" cstate="print"/>
              <a:stretch>
                <a:fillRect/>
              </a:stretch>
            </p:blipFill>
            <p:spPr>
              <a:xfrm>
                <a:off x="7312566" y="2840187"/>
                <a:ext cx="165353" cy="173996"/>
              </a:xfrm>
              <a:prstGeom prst="rect">
                <a:avLst/>
              </a:prstGeom>
            </p:spPr>
          </p:pic>
          <p:pic>
            <p:nvPicPr>
              <p:cNvPr id="57" name="object 56">
                <a:extLst>
                  <a:ext uri="{FF2B5EF4-FFF2-40B4-BE49-F238E27FC236}">
                    <a16:creationId xmlns:a16="http://schemas.microsoft.com/office/drawing/2014/main" id="{C80200B0-6414-122F-03B2-97C9B6BE69CD}"/>
                  </a:ext>
                </a:extLst>
              </p:cNvPr>
              <p:cNvPicPr/>
              <p:nvPr/>
            </p:nvPicPr>
            <p:blipFill>
              <a:blip r:embed="rId12" cstate="print"/>
              <a:stretch>
                <a:fillRect/>
              </a:stretch>
            </p:blipFill>
            <p:spPr>
              <a:xfrm>
                <a:off x="7312566" y="3072607"/>
                <a:ext cx="165353" cy="173996"/>
              </a:xfrm>
              <a:prstGeom prst="rect">
                <a:avLst/>
              </a:prstGeom>
            </p:spPr>
          </p:pic>
          <p:pic>
            <p:nvPicPr>
              <p:cNvPr id="58" name="object 57">
                <a:extLst>
                  <a:ext uri="{FF2B5EF4-FFF2-40B4-BE49-F238E27FC236}">
                    <a16:creationId xmlns:a16="http://schemas.microsoft.com/office/drawing/2014/main" id="{297BF6AC-4ABD-62BC-2013-2B4A5AD3A251}"/>
                  </a:ext>
                </a:extLst>
              </p:cNvPr>
              <p:cNvPicPr/>
              <p:nvPr/>
            </p:nvPicPr>
            <p:blipFill>
              <a:blip r:embed="rId12" cstate="print"/>
              <a:stretch>
                <a:fillRect/>
              </a:stretch>
            </p:blipFill>
            <p:spPr>
              <a:xfrm>
                <a:off x="7312566" y="3305026"/>
                <a:ext cx="165353" cy="173996"/>
              </a:xfrm>
              <a:prstGeom prst="rect">
                <a:avLst/>
              </a:prstGeom>
            </p:spPr>
          </p:pic>
          <p:pic>
            <p:nvPicPr>
              <p:cNvPr id="59" name="object 58">
                <a:extLst>
                  <a:ext uri="{FF2B5EF4-FFF2-40B4-BE49-F238E27FC236}">
                    <a16:creationId xmlns:a16="http://schemas.microsoft.com/office/drawing/2014/main" id="{6CB63AA1-ED8F-ED25-25B2-9ACD3A88818D}"/>
                  </a:ext>
                </a:extLst>
              </p:cNvPr>
              <p:cNvPicPr/>
              <p:nvPr/>
            </p:nvPicPr>
            <p:blipFill>
              <a:blip r:embed="rId13" cstate="print"/>
              <a:stretch>
                <a:fillRect/>
              </a:stretch>
            </p:blipFill>
            <p:spPr>
              <a:xfrm>
                <a:off x="7312566" y="3537445"/>
                <a:ext cx="165353" cy="173996"/>
              </a:xfrm>
              <a:prstGeom prst="rect">
                <a:avLst/>
              </a:prstGeom>
            </p:spPr>
          </p:pic>
          <p:sp>
            <p:nvSpPr>
              <p:cNvPr id="60" name="object 59">
                <a:extLst>
                  <a:ext uri="{FF2B5EF4-FFF2-40B4-BE49-F238E27FC236}">
                    <a16:creationId xmlns:a16="http://schemas.microsoft.com/office/drawing/2014/main" id="{4952FC1F-2974-1BFE-F776-42A59B78FE38}"/>
                  </a:ext>
                </a:extLst>
              </p:cNvPr>
              <p:cNvSpPr/>
              <p:nvPr/>
            </p:nvSpPr>
            <p:spPr>
              <a:xfrm>
                <a:off x="6507612" y="3227823"/>
                <a:ext cx="699770" cy="11112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1" name="object 60">
                <a:extLst>
                  <a:ext uri="{FF2B5EF4-FFF2-40B4-BE49-F238E27FC236}">
                    <a16:creationId xmlns:a16="http://schemas.microsoft.com/office/drawing/2014/main" id="{33D747EF-FF7A-66B1-BB64-961EDDB0E525}"/>
                  </a:ext>
                </a:extLst>
              </p:cNvPr>
              <p:cNvPicPr/>
              <p:nvPr/>
            </p:nvPicPr>
            <p:blipFill>
              <a:blip r:embed="rId14" cstate="print"/>
              <a:stretch>
                <a:fillRect/>
              </a:stretch>
            </p:blipFill>
            <p:spPr>
              <a:xfrm>
                <a:off x="6620960" y="2959374"/>
                <a:ext cx="427375" cy="292169"/>
              </a:xfrm>
              <a:prstGeom prst="rect">
                <a:avLst/>
              </a:prstGeom>
            </p:spPr>
          </p:pic>
          <p:pic>
            <p:nvPicPr>
              <p:cNvPr id="62" name="object 61">
                <a:extLst>
                  <a:ext uri="{FF2B5EF4-FFF2-40B4-BE49-F238E27FC236}">
                    <a16:creationId xmlns:a16="http://schemas.microsoft.com/office/drawing/2014/main" id="{B3E87794-90D8-2101-26B5-1CF05D5EB36E}"/>
                  </a:ext>
                </a:extLst>
              </p:cNvPr>
              <p:cNvPicPr/>
              <p:nvPr/>
            </p:nvPicPr>
            <p:blipFill>
              <a:blip r:embed="rId15" cstate="print"/>
              <a:stretch>
                <a:fillRect/>
              </a:stretch>
            </p:blipFill>
            <p:spPr>
              <a:xfrm>
                <a:off x="6981339" y="2510942"/>
                <a:ext cx="335287" cy="212140"/>
              </a:xfrm>
              <a:prstGeom prst="rect">
                <a:avLst/>
              </a:prstGeom>
            </p:spPr>
          </p:pic>
          <p:sp>
            <p:nvSpPr>
              <p:cNvPr id="63" name="object 62">
                <a:extLst>
                  <a:ext uri="{FF2B5EF4-FFF2-40B4-BE49-F238E27FC236}">
                    <a16:creationId xmlns:a16="http://schemas.microsoft.com/office/drawing/2014/main" id="{7A871F12-C13E-5127-55BA-90364EE02FF9}"/>
                  </a:ext>
                </a:extLst>
              </p:cNvPr>
              <p:cNvSpPr/>
              <p:nvPr/>
            </p:nvSpPr>
            <p:spPr>
              <a:xfrm>
                <a:off x="7206874"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64" name="object 63">
                <a:extLst>
                  <a:ext uri="{FF2B5EF4-FFF2-40B4-BE49-F238E27FC236}">
                    <a16:creationId xmlns:a16="http://schemas.microsoft.com/office/drawing/2014/main" id="{A5DD2A2E-BB0F-41CF-1AD8-F1A8F31ABF8A}"/>
                  </a:ext>
                </a:extLst>
              </p:cNvPr>
              <p:cNvPicPr/>
              <p:nvPr/>
            </p:nvPicPr>
            <p:blipFill>
              <a:blip r:embed="rId16" cstate="print"/>
              <a:stretch>
                <a:fillRect/>
              </a:stretch>
            </p:blipFill>
            <p:spPr>
              <a:xfrm>
                <a:off x="8042491" y="2510942"/>
                <a:ext cx="328307" cy="212140"/>
              </a:xfrm>
              <a:prstGeom prst="rect">
                <a:avLst/>
              </a:prstGeom>
            </p:spPr>
          </p:pic>
          <p:sp>
            <p:nvSpPr>
              <p:cNvPr id="65" name="object 64">
                <a:extLst>
                  <a:ext uri="{FF2B5EF4-FFF2-40B4-BE49-F238E27FC236}">
                    <a16:creationId xmlns:a16="http://schemas.microsoft.com/office/drawing/2014/main" id="{44CA71C1-FE17-283F-58D6-1021D1BA6889}"/>
                  </a:ext>
                </a:extLst>
              </p:cNvPr>
              <p:cNvSpPr/>
              <p:nvPr/>
            </p:nvSpPr>
            <p:spPr>
              <a:xfrm>
                <a:off x="8264133" y="2755918"/>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sp>
            <p:nvSpPr>
              <p:cNvPr id="66" name="object 65">
                <a:extLst>
                  <a:ext uri="{FF2B5EF4-FFF2-40B4-BE49-F238E27FC236}">
                    <a16:creationId xmlns:a16="http://schemas.microsoft.com/office/drawing/2014/main" id="{1A3EFFFF-6EB1-8DEF-35F3-8D26AF39648D}"/>
                  </a:ext>
                </a:extLst>
              </p:cNvPr>
              <p:cNvSpPr/>
              <p:nvPr/>
            </p:nvSpPr>
            <p:spPr>
              <a:xfrm>
                <a:off x="7564870" y="3237069"/>
                <a:ext cx="699770" cy="11112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67" name="object 66">
                <a:extLst>
                  <a:ext uri="{FF2B5EF4-FFF2-40B4-BE49-F238E27FC236}">
                    <a16:creationId xmlns:a16="http://schemas.microsoft.com/office/drawing/2014/main" id="{74CC0B3C-95B7-8654-5054-0329161E1ABD}"/>
                  </a:ext>
                </a:extLst>
              </p:cNvPr>
              <p:cNvPicPr/>
              <p:nvPr/>
            </p:nvPicPr>
            <p:blipFill>
              <a:blip r:embed="rId14" cstate="print"/>
              <a:stretch>
                <a:fillRect/>
              </a:stretch>
            </p:blipFill>
            <p:spPr>
              <a:xfrm>
                <a:off x="7678219" y="2959374"/>
                <a:ext cx="427376" cy="292169"/>
              </a:xfrm>
              <a:prstGeom prst="rect">
                <a:avLst/>
              </a:prstGeom>
            </p:spPr>
          </p:pic>
          <p:pic>
            <p:nvPicPr>
              <p:cNvPr id="68" name="object 67">
                <a:extLst>
                  <a:ext uri="{FF2B5EF4-FFF2-40B4-BE49-F238E27FC236}">
                    <a16:creationId xmlns:a16="http://schemas.microsoft.com/office/drawing/2014/main" id="{5ABBA71B-B6B8-6580-29E5-DC74B95055F9}"/>
                  </a:ext>
                </a:extLst>
              </p:cNvPr>
              <p:cNvPicPr/>
              <p:nvPr/>
            </p:nvPicPr>
            <p:blipFill>
              <a:blip r:embed="rId17" cstate="print"/>
              <a:stretch>
                <a:fillRect/>
              </a:stretch>
            </p:blipFill>
            <p:spPr>
              <a:xfrm>
                <a:off x="7901996" y="4556794"/>
                <a:ext cx="335687" cy="208242"/>
              </a:xfrm>
              <a:prstGeom prst="rect">
                <a:avLst/>
              </a:prstGeom>
            </p:spPr>
          </p:pic>
          <p:pic>
            <p:nvPicPr>
              <p:cNvPr id="69" name="object 68">
                <a:extLst>
                  <a:ext uri="{FF2B5EF4-FFF2-40B4-BE49-F238E27FC236}">
                    <a16:creationId xmlns:a16="http://schemas.microsoft.com/office/drawing/2014/main" id="{DAD3FBC2-5BE1-5BBF-DD47-6180835AD8EF}"/>
                  </a:ext>
                </a:extLst>
              </p:cNvPr>
              <p:cNvPicPr/>
              <p:nvPr/>
            </p:nvPicPr>
            <p:blipFill>
              <a:blip r:embed="rId18" cstate="print"/>
              <a:stretch>
                <a:fillRect/>
              </a:stretch>
            </p:blipFill>
            <p:spPr>
              <a:xfrm>
                <a:off x="8369825" y="4338161"/>
                <a:ext cx="165353" cy="157194"/>
              </a:xfrm>
              <a:prstGeom prst="rect">
                <a:avLst/>
              </a:prstGeom>
            </p:spPr>
          </p:pic>
          <p:pic>
            <p:nvPicPr>
              <p:cNvPr id="70" name="object 69">
                <a:extLst>
                  <a:ext uri="{FF2B5EF4-FFF2-40B4-BE49-F238E27FC236}">
                    <a16:creationId xmlns:a16="http://schemas.microsoft.com/office/drawing/2014/main" id="{5AF72AB2-CDEC-05B1-8EB6-D98996AB4F34}"/>
                  </a:ext>
                </a:extLst>
              </p:cNvPr>
              <p:cNvPicPr/>
              <p:nvPr/>
            </p:nvPicPr>
            <p:blipFill>
              <a:blip r:embed="rId18" cstate="print"/>
              <a:stretch>
                <a:fillRect/>
              </a:stretch>
            </p:blipFill>
            <p:spPr>
              <a:xfrm>
                <a:off x="8369825" y="4545375"/>
                <a:ext cx="165353" cy="157194"/>
              </a:xfrm>
              <a:prstGeom prst="rect">
                <a:avLst/>
              </a:prstGeom>
            </p:spPr>
          </p:pic>
          <p:pic>
            <p:nvPicPr>
              <p:cNvPr id="71" name="object 70">
                <a:extLst>
                  <a:ext uri="{FF2B5EF4-FFF2-40B4-BE49-F238E27FC236}">
                    <a16:creationId xmlns:a16="http://schemas.microsoft.com/office/drawing/2014/main" id="{5B26E64C-CD70-BE19-D01A-21DC8237E6FF}"/>
                  </a:ext>
                </a:extLst>
              </p:cNvPr>
              <p:cNvPicPr/>
              <p:nvPr/>
            </p:nvPicPr>
            <p:blipFill>
              <a:blip r:embed="rId19" cstate="print"/>
              <a:stretch>
                <a:fillRect/>
              </a:stretch>
            </p:blipFill>
            <p:spPr>
              <a:xfrm>
                <a:off x="8369825" y="4752591"/>
                <a:ext cx="165353" cy="157194"/>
              </a:xfrm>
              <a:prstGeom prst="rect">
                <a:avLst/>
              </a:prstGeom>
            </p:spPr>
          </p:pic>
          <p:pic>
            <p:nvPicPr>
              <p:cNvPr id="72" name="object 71">
                <a:extLst>
                  <a:ext uri="{FF2B5EF4-FFF2-40B4-BE49-F238E27FC236}">
                    <a16:creationId xmlns:a16="http://schemas.microsoft.com/office/drawing/2014/main" id="{B90B9C08-D22B-91AC-F24B-0638B3734A7C}"/>
                  </a:ext>
                </a:extLst>
              </p:cNvPr>
              <p:cNvPicPr/>
              <p:nvPr/>
            </p:nvPicPr>
            <p:blipFill>
              <a:blip r:embed="rId18" cstate="print"/>
              <a:stretch>
                <a:fillRect/>
              </a:stretch>
            </p:blipFill>
            <p:spPr>
              <a:xfrm>
                <a:off x="8369825" y="4959807"/>
                <a:ext cx="165353" cy="157194"/>
              </a:xfrm>
              <a:prstGeom prst="rect">
                <a:avLst/>
              </a:prstGeom>
            </p:spPr>
          </p:pic>
          <p:sp>
            <p:nvSpPr>
              <p:cNvPr id="73" name="object 72">
                <a:extLst>
                  <a:ext uri="{FF2B5EF4-FFF2-40B4-BE49-F238E27FC236}">
                    <a16:creationId xmlns:a16="http://schemas.microsoft.com/office/drawing/2014/main" id="{A9B119CC-EC4C-8A89-FE54-4B08500C24D3}"/>
                  </a:ext>
                </a:extLst>
              </p:cNvPr>
              <p:cNvSpPr/>
              <p:nvPr/>
            </p:nvSpPr>
            <p:spPr>
              <a:xfrm>
                <a:off x="8264135" y="4255819"/>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74" name="object 73">
                <a:extLst>
                  <a:ext uri="{FF2B5EF4-FFF2-40B4-BE49-F238E27FC236}">
                    <a16:creationId xmlns:a16="http://schemas.microsoft.com/office/drawing/2014/main" id="{0599558A-FEC5-D3AB-2999-20C5990D2CFF}"/>
                  </a:ext>
                </a:extLst>
              </p:cNvPr>
              <p:cNvSpPr/>
              <p:nvPr/>
            </p:nvSpPr>
            <p:spPr>
              <a:xfrm>
                <a:off x="8391687" y="5212379"/>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5" name="object 74">
                <a:extLst>
                  <a:ext uri="{FF2B5EF4-FFF2-40B4-BE49-F238E27FC236}">
                    <a16:creationId xmlns:a16="http://schemas.microsoft.com/office/drawing/2014/main" id="{7E926EC8-8F42-0720-7CA0-448EE77AD125}"/>
                  </a:ext>
                </a:extLst>
              </p:cNvPr>
              <p:cNvPicPr/>
              <p:nvPr/>
            </p:nvPicPr>
            <p:blipFill>
              <a:blip r:embed="rId10" cstate="print"/>
              <a:stretch>
                <a:fillRect/>
              </a:stretch>
            </p:blipFill>
            <p:spPr>
              <a:xfrm>
                <a:off x="8471394" y="5317078"/>
                <a:ext cx="236000" cy="278166"/>
              </a:xfrm>
              <a:prstGeom prst="rect">
                <a:avLst/>
              </a:prstGeom>
            </p:spPr>
          </p:pic>
          <p:pic>
            <p:nvPicPr>
              <p:cNvPr id="76" name="object 75">
                <a:extLst>
                  <a:ext uri="{FF2B5EF4-FFF2-40B4-BE49-F238E27FC236}">
                    <a16:creationId xmlns:a16="http://schemas.microsoft.com/office/drawing/2014/main" id="{E414DD83-47C8-D9BA-52BA-446A7A42B245}"/>
                  </a:ext>
                </a:extLst>
              </p:cNvPr>
              <p:cNvPicPr/>
              <p:nvPr/>
            </p:nvPicPr>
            <p:blipFill>
              <a:blip r:embed="rId11" cstate="print"/>
              <a:stretch>
                <a:fillRect/>
              </a:stretch>
            </p:blipFill>
            <p:spPr>
              <a:xfrm>
                <a:off x="8462336" y="3952529"/>
                <a:ext cx="377385" cy="224770"/>
              </a:xfrm>
              <a:prstGeom prst="rect">
                <a:avLst/>
              </a:prstGeom>
            </p:spPr>
          </p:pic>
          <p:sp>
            <p:nvSpPr>
              <p:cNvPr id="77" name="object 76">
                <a:extLst>
                  <a:ext uri="{FF2B5EF4-FFF2-40B4-BE49-F238E27FC236}">
                    <a16:creationId xmlns:a16="http://schemas.microsoft.com/office/drawing/2014/main" id="{290204B1-7C3B-4BB0-E819-2D23F75B385E}"/>
                  </a:ext>
                </a:extLst>
              </p:cNvPr>
              <p:cNvSpPr/>
              <p:nvPr/>
            </p:nvSpPr>
            <p:spPr>
              <a:xfrm>
                <a:off x="8391686" y="3828830"/>
                <a:ext cx="111125" cy="427355"/>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78" name="object 77">
                <a:extLst>
                  <a:ext uri="{FF2B5EF4-FFF2-40B4-BE49-F238E27FC236}">
                    <a16:creationId xmlns:a16="http://schemas.microsoft.com/office/drawing/2014/main" id="{6C7FD808-654C-CFEF-7946-E869B9B58FA6}"/>
                  </a:ext>
                </a:extLst>
              </p:cNvPr>
              <p:cNvPicPr/>
              <p:nvPr/>
            </p:nvPicPr>
            <p:blipFill>
              <a:blip r:embed="rId12" cstate="print"/>
              <a:stretch>
                <a:fillRect/>
              </a:stretch>
            </p:blipFill>
            <p:spPr>
              <a:xfrm>
                <a:off x="8369824" y="2849434"/>
                <a:ext cx="165353" cy="173996"/>
              </a:xfrm>
              <a:prstGeom prst="rect">
                <a:avLst/>
              </a:prstGeom>
            </p:spPr>
          </p:pic>
          <p:pic>
            <p:nvPicPr>
              <p:cNvPr id="79" name="object 78">
                <a:extLst>
                  <a:ext uri="{FF2B5EF4-FFF2-40B4-BE49-F238E27FC236}">
                    <a16:creationId xmlns:a16="http://schemas.microsoft.com/office/drawing/2014/main" id="{C3412735-8BC0-998B-15FE-6AE11FD187E8}"/>
                  </a:ext>
                </a:extLst>
              </p:cNvPr>
              <p:cNvPicPr/>
              <p:nvPr/>
            </p:nvPicPr>
            <p:blipFill>
              <a:blip r:embed="rId12" cstate="print"/>
              <a:stretch>
                <a:fillRect/>
              </a:stretch>
            </p:blipFill>
            <p:spPr>
              <a:xfrm>
                <a:off x="8369824" y="3081853"/>
                <a:ext cx="165353" cy="173996"/>
              </a:xfrm>
              <a:prstGeom prst="rect">
                <a:avLst/>
              </a:prstGeom>
            </p:spPr>
          </p:pic>
          <p:pic>
            <p:nvPicPr>
              <p:cNvPr id="80" name="object 79">
                <a:extLst>
                  <a:ext uri="{FF2B5EF4-FFF2-40B4-BE49-F238E27FC236}">
                    <a16:creationId xmlns:a16="http://schemas.microsoft.com/office/drawing/2014/main" id="{0FA399DA-0248-4AF4-06CA-6CE90801F43A}"/>
                  </a:ext>
                </a:extLst>
              </p:cNvPr>
              <p:cNvPicPr/>
              <p:nvPr/>
            </p:nvPicPr>
            <p:blipFill>
              <a:blip r:embed="rId13" cstate="print"/>
              <a:stretch>
                <a:fillRect/>
              </a:stretch>
            </p:blipFill>
            <p:spPr>
              <a:xfrm>
                <a:off x="8369824" y="3314273"/>
                <a:ext cx="165353" cy="173996"/>
              </a:xfrm>
              <a:prstGeom prst="rect">
                <a:avLst/>
              </a:prstGeom>
            </p:spPr>
          </p:pic>
          <p:pic>
            <p:nvPicPr>
              <p:cNvPr id="81" name="object 80">
                <a:extLst>
                  <a:ext uri="{FF2B5EF4-FFF2-40B4-BE49-F238E27FC236}">
                    <a16:creationId xmlns:a16="http://schemas.microsoft.com/office/drawing/2014/main" id="{4028FB2B-1440-5E1A-61CC-E973DD6CAA04}"/>
                  </a:ext>
                </a:extLst>
              </p:cNvPr>
              <p:cNvPicPr/>
              <p:nvPr/>
            </p:nvPicPr>
            <p:blipFill>
              <a:blip r:embed="rId13" cstate="print"/>
              <a:stretch>
                <a:fillRect/>
              </a:stretch>
            </p:blipFill>
            <p:spPr>
              <a:xfrm>
                <a:off x="8369824" y="3546692"/>
                <a:ext cx="165353" cy="173996"/>
              </a:xfrm>
              <a:prstGeom prst="rect">
                <a:avLst/>
              </a:prstGeom>
            </p:spPr>
          </p:pic>
          <p:sp>
            <p:nvSpPr>
              <p:cNvPr id="82" name="object 81">
                <a:extLst>
                  <a:ext uri="{FF2B5EF4-FFF2-40B4-BE49-F238E27FC236}">
                    <a16:creationId xmlns:a16="http://schemas.microsoft.com/office/drawing/2014/main" id="{2F04428E-DF5C-3B42-CC08-FAFE689455AB}"/>
                  </a:ext>
                </a:extLst>
              </p:cNvPr>
              <p:cNvSpPr/>
              <p:nvPr/>
            </p:nvSpPr>
            <p:spPr>
              <a:xfrm>
                <a:off x="8641353" y="3227823"/>
                <a:ext cx="699770" cy="11112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3" name="object 82">
                <a:extLst>
                  <a:ext uri="{FF2B5EF4-FFF2-40B4-BE49-F238E27FC236}">
                    <a16:creationId xmlns:a16="http://schemas.microsoft.com/office/drawing/2014/main" id="{605833C3-4067-A65A-687F-0B8E6F203CF6}"/>
                  </a:ext>
                </a:extLst>
              </p:cNvPr>
              <p:cNvPicPr/>
              <p:nvPr/>
            </p:nvPicPr>
            <p:blipFill>
              <a:blip r:embed="rId14" cstate="print"/>
              <a:stretch>
                <a:fillRect/>
              </a:stretch>
            </p:blipFill>
            <p:spPr>
              <a:xfrm>
                <a:off x="8754702" y="2959374"/>
                <a:ext cx="427376" cy="292169"/>
              </a:xfrm>
              <a:prstGeom prst="rect">
                <a:avLst/>
              </a:prstGeom>
            </p:spPr>
          </p:pic>
          <p:sp>
            <p:nvSpPr>
              <p:cNvPr id="84" name="object 83">
                <a:extLst>
                  <a:ext uri="{FF2B5EF4-FFF2-40B4-BE49-F238E27FC236}">
                    <a16:creationId xmlns:a16="http://schemas.microsoft.com/office/drawing/2014/main" id="{FB1B8A0E-69E2-0C79-7E25-4DE7D769B52B}"/>
                  </a:ext>
                </a:extLst>
              </p:cNvPr>
              <p:cNvSpPr/>
              <p:nvPr/>
            </p:nvSpPr>
            <p:spPr>
              <a:xfrm>
                <a:off x="9468168" y="1917292"/>
                <a:ext cx="111125" cy="829944"/>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85" name="object 84">
                <a:extLst>
                  <a:ext uri="{FF2B5EF4-FFF2-40B4-BE49-F238E27FC236}">
                    <a16:creationId xmlns:a16="http://schemas.microsoft.com/office/drawing/2014/main" id="{DC7EBDFF-F588-5C8A-3B44-4FF94C17E3B4}"/>
                  </a:ext>
                </a:extLst>
              </p:cNvPr>
              <p:cNvPicPr/>
              <p:nvPr/>
            </p:nvPicPr>
            <p:blipFill>
              <a:blip r:embed="rId20" cstate="print"/>
              <a:stretch>
                <a:fillRect/>
              </a:stretch>
            </p:blipFill>
            <p:spPr>
              <a:xfrm>
                <a:off x="9602115" y="2191987"/>
                <a:ext cx="236315" cy="223574"/>
              </a:xfrm>
              <a:prstGeom prst="rect">
                <a:avLst/>
              </a:prstGeom>
            </p:spPr>
          </p:pic>
          <p:pic>
            <p:nvPicPr>
              <p:cNvPr id="86" name="object 85">
                <a:extLst>
                  <a:ext uri="{FF2B5EF4-FFF2-40B4-BE49-F238E27FC236}">
                    <a16:creationId xmlns:a16="http://schemas.microsoft.com/office/drawing/2014/main" id="{24C12A03-22F7-06C0-20CB-74DD66E7AB3C}"/>
                  </a:ext>
                </a:extLst>
              </p:cNvPr>
              <p:cNvPicPr/>
              <p:nvPr/>
            </p:nvPicPr>
            <p:blipFill>
              <a:blip r:embed="rId21" cstate="print"/>
              <a:stretch>
                <a:fillRect/>
              </a:stretch>
            </p:blipFill>
            <p:spPr>
              <a:xfrm>
                <a:off x="9119526" y="2532887"/>
                <a:ext cx="328717" cy="190195"/>
              </a:xfrm>
              <a:prstGeom prst="rect">
                <a:avLst/>
              </a:prstGeom>
            </p:spPr>
          </p:pic>
          <p:pic>
            <p:nvPicPr>
              <p:cNvPr id="87" name="object 86">
                <a:extLst>
                  <a:ext uri="{FF2B5EF4-FFF2-40B4-BE49-F238E27FC236}">
                    <a16:creationId xmlns:a16="http://schemas.microsoft.com/office/drawing/2014/main" id="{1B21F289-3FDE-A2D2-FBE3-AF4014A3333C}"/>
                  </a:ext>
                </a:extLst>
              </p:cNvPr>
              <p:cNvPicPr/>
              <p:nvPr/>
            </p:nvPicPr>
            <p:blipFill>
              <a:blip r:embed="rId12" cstate="print"/>
              <a:stretch>
                <a:fillRect/>
              </a:stretch>
            </p:blipFill>
            <p:spPr>
              <a:xfrm>
                <a:off x="9446307" y="2840187"/>
                <a:ext cx="165353" cy="173996"/>
              </a:xfrm>
              <a:prstGeom prst="rect">
                <a:avLst/>
              </a:prstGeom>
            </p:spPr>
          </p:pic>
          <p:pic>
            <p:nvPicPr>
              <p:cNvPr id="88" name="object 87">
                <a:extLst>
                  <a:ext uri="{FF2B5EF4-FFF2-40B4-BE49-F238E27FC236}">
                    <a16:creationId xmlns:a16="http://schemas.microsoft.com/office/drawing/2014/main" id="{3F6C73CE-FC31-655D-AB58-B50C22A7C8C5}"/>
                  </a:ext>
                </a:extLst>
              </p:cNvPr>
              <p:cNvPicPr/>
              <p:nvPr/>
            </p:nvPicPr>
            <p:blipFill>
              <a:blip r:embed="rId12" cstate="print"/>
              <a:stretch>
                <a:fillRect/>
              </a:stretch>
            </p:blipFill>
            <p:spPr>
              <a:xfrm>
                <a:off x="9446307" y="3072607"/>
                <a:ext cx="165353" cy="173996"/>
              </a:xfrm>
              <a:prstGeom prst="rect">
                <a:avLst/>
              </a:prstGeom>
            </p:spPr>
          </p:pic>
          <p:pic>
            <p:nvPicPr>
              <p:cNvPr id="89" name="object 88">
                <a:extLst>
                  <a:ext uri="{FF2B5EF4-FFF2-40B4-BE49-F238E27FC236}">
                    <a16:creationId xmlns:a16="http://schemas.microsoft.com/office/drawing/2014/main" id="{0AD2FB2A-33E9-C946-0ED8-FD521C9CB853}"/>
                  </a:ext>
                </a:extLst>
              </p:cNvPr>
              <p:cNvPicPr/>
              <p:nvPr/>
            </p:nvPicPr>
            <p:blipFill>
              <a:blip r:embed="rId12" cstate="print"/>
              <a:stretch>
                <a:fillRect/>
              </a:stretch>
            </p:blipFill>
            <p:spPr>
              <a:xfrm>
                <a:off x="9446307" y="3305026"/>
                <a:ext cx="165353" cy="173996"/>
              </a:xfrm>
              <a:prstGeom prst="rect">
                <a:avLst/>
              </a:prstGeom>
            </p:spPr>
          </p:pic>
          <p:pic>
            <p:nvPicPr>
              <p:cNvPr id="90" name="object 89">
                <a:extLst>
                  <a:ext uri="{FF2B5EF4-FFF2-40B4-BE49-F238E27FC236}">
                    <a16:creationId xmlns:a16="http://schemas.microsoft.com/office/drawing/2014/main" id="{CD30FAC0-2E96-4D66-040E-AAC431A023BD}"/>
                  </a:ext>
                </a:extLst>
              </p:cNvPr>
              <p:cNvPicPr/>
              <p:nvPr/>
            </p:nvPicPr>
            <p:blipFill>
              <a:blip r:embed="rId13" cstate="print"/>
              <a:stretch>
                <a:fillRect/>
              </a:stretch>
            </p:blipFill>
            <p:spPr>
              <a:xfrm>
                <a:off x="9446307" y="3537445"/>
                <a:ext cx="165353" cy="173996"/>
              </a:xfrm>
              <a:prstGeom prst="rect">
                <a:avLst/>
              </a:prstGeom>
            </p:spPr>
          </p:pic>
          <p:pic>
            <p:nvPicPr>
              <p:cNvPr id="91" name="object 90">
                <a:extLst>
                  <a:ext uri="{FF2B5EF4-FFF2-40B4-BE49-F238E27FC236}">
                    <a16:creationId xmlns:a16="http://schemas.microsoft.com/office/drawing/2014/main" id="{B6AA41BA-B2AD-3686-94A8-6863E7762785}"/>
                  </a:ext>
                </a:extLst>
              </p:cNvPr>
              <p:cNvPicPr/>
              <p:nvPr/>
            </p:nvPicPr>
            <p:blipFill>
              <a:blip r:embed="rId22" cstate="print"/>
              <a:stretch>
                <a:fillRect/>
              </a:stretch>
            </p:blipFill>
            <p:spPr>
              <a:xfrm>
                <a:off x="8988312" y="4556794"/>
                <a:ext cx="335660" cy="208242"/>
              </a:xfrm>
              <a:prstGeom prst="rect">
                <a:avLst/>
              </a:prstGeom>
            </p:spPr>
          </p:pic>
          <p:pic>
            <p:nvPicPr>
              <p:cNvPr id="92" name="object 91">
                <a:extLst>
                  <a:ext uri="{FF2B5EF4-FFF2-40B4-BE49-F238E27FC236}">
                    <a16:creationId xmlns:a16="http://schemas.microsoft.com/office/drawing/2014/main" id="{15A1EDFD-1721-4615-E580-47494AC60F77}"/>
                  </a:ext>
                </a:extLst>
              </p:cNvPr>
              <p:cNvPicPr/>
              <p:nvPr/>
            </p:nvPicPr>
            <p:blipFill>
              <a:blip r:embed="rId19" cstate="print"/>
              <a:stretch>
                <a:fillRect/>
              </a:stretch>
            </p:blipFill>
            <p:spPr>
              <a:xfrm>
                <a:off x="9446308" y="4328914"/>
                <a:ext cx="165353" cy="157194"/>
              </a:xfrm>
              <a:prstGeom prst="rect">
                <a:avLst/>
              </a:prstGeom>
            </p:spPr>
          </p:pic>
          <p:pic>
            <p:nvPicPr>
              <p:cNvPr id="93" name="object 92">
                <a:extLst>
                  <a:ext uri="{FF2B5EF4-FFF2-40B4-BE49-F238E27FC236}">
                    <a16:creationId xmlns:a16="http://schemas.microsoft.com/office/drawing/2014/main" id="{1EA1005D-9B46-DB5E-2448-E91D543711B7}"/>
                  </a:ext>
                </a:extLst>
              </p:cNvPr>
              <p:cNvPicPr/>
              <p:nvPr/>
            </p:nvPicPr>
            <p:blipFill>
              <a:blip r:embed="rId18" cstate="print"/>
              <a:stretch>
                <a:fillRect/>
              </a:stretch>
            </p:blipFill>
            <p:spPr>
              <a:xfrm>
                <a:off x="9446308" y="4536130"/>
                <a:ext cx="165353" cy="157194"/>
              </a:xfrm>
              <a:prstGeom prst="rect">
                <a:avLst/>
              </a:prstGeom>
            </p:spPr>
          </p:pic>
          <p:pic>
            <p:nvPicPr>
              <p:cNvPr id="94" name="object 93">
                <a:extLst>
                  <a:ext uri="{FF2B5EF4-FFF2-40B4-BE49-F238E27FC236}">
                    <a16:creationId xmlns:a16="http://schemas.microsoft.com/office/drawing/2014/main" id="{A9A7FFAC-2E92-BE1F-55FE-BF1BAD0A59AC}"/>
                  </a:ext>
                </a:extLst>
              </p:cNvPr>
              <p:cNvPicPr/>
              <p:nvPr/>
            </p:nvPicPr>
            <p:blipFill>
              <a:blip r:embed="rId19" cstate="print"/>
              <a:stretch>
                <a:fillRect/>
              </a:stretch>
            </p:blipFill>
            <p:spPr>
              <a:xfrm>
                <a:off x="9446308" y="4743345"/>
                <a:ext cx="165353" cy="157194"/>
              </a:xfrm>
              <a:prstGeom prst="rect">
                <a:avLst/>
              </a:prstGeom>
            </p:spPr>
          </p:pic>
          <p:pic>
            <p:nvPicPr>
              <p:cNvPr id="95" name="object 94">
                <a:extLst>
                  <a:ext uri="{FF2B5EF4-FFF2-40B4-BE49-F238E27FC236}">
                    <a16:creationId xmlns:a16="http://schemas.microsoft.com/office/drawing/2014/main" id="{92FDE047-8E13-ADD1-AC14-64246FD3428C}"/>
                  </a:ext>
                </a:extLst>
              </p:cNvPr>
              <p:cNvPicPr/>
              <p:nvPr/>
            </p:nvPicPr>
            <p:blipFill>
              <a:blip r:embed="rId18" cstate="print"/>
              <a:stretch>
                <a:fillRect/>
              </a:stretch>
            </p:blipFill>
            <p:spPr>
              <a:xfrm>
                <a:off x="9446308" y="4950561"/>
                <a:ext cx="165353" cy="157194"/>
              </a:xfrm>
              <a:prstGeom prst="rect">
                <a:avLst/>
              </a:prstGeom>
            </p:spPr>
          </p:pic>
          <p:sp>
            <p:nvSpPr>
              <p:cNvPr id="96" name="object 95">
                <a:extLst>
                  <a:ext uri="{FF2B5EF4-FFF2-40B4-BE49-F238E27FC236}">
                    <a16:creationId xmlns:a16="http://schemas.microsoft.com/office/drawing/2014/main" id="{A75F5FEA-7B38-B002-65C6-C6B53DE84B84}"/>
                  </a:ext>
                </a:extLst>
              </p:cNvPr>
              <p:cNvSpPr/>
              <p:nvPr/>
            </p:nvSpPr>
            <p:spPr>
              <a:xfrm>
                <a:off x="9340616" y="4246573"/>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97" name="object 96">
                <a:extLst>
                  <a:ext uri="{FF2B5EF4-FFF2-40B4-BE49-F238E27FC236}">
                    <a16:creationId xmlns:a16="http://schemas.microsoft.com/office/drawing/2014/main" id="{C248E793-445D-016A-4BD3-6679B1B717F9}"/>
                  </a:ext>
                </a:extLst>
              </p:cNvPr>
              <p:cNvSpPr/>
              <p:nvPr/>
            </p:nvSpPr>
            <p:spPr>
              <a:xfrm>
                <a:off x="9468169" y="5203133"/>
                <a:ext cx="111125" cy="438150"/>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98" name="object 97">
                <a:extLst>
                  <a:ext uri="{FF2B5EF4-FFF2-40B4-BE49-F238E27FC236}">
                    <a16:creationId xmlns:a16="http://schemas.microsoft.com/office/drawing/2014/main" id="{6B3C8A43-E1C5-447B-3591-87692A3639D9}"/>
                  </a:ext>
                </a:extLst>
              </p:cNvPr>
              <p:cNvPicPr/>
              <p:nvPr/>
            </p:nvPicPr>
            <p:blipFill>
              <a:blip r:embed="rId10" cstate="print"/>
              <a:stretch>
                <a:fillRect/>
              </a:stretch>
            </p:blipFill>
            <p:spPr>
              <a:xfrm>
                <a:off x="9547876" y="5317078"/>
                <a:ext cx="235999" cy="278166"/>
              </a:xfrm>
              <a:prstGeom prst="rect">
                <a:avLst/>
              </a:prstGeom>
            </p:spPr>
          </p:pic>
          <p:pic>
            <p:nvPicPr>
              <p:cNvPr id="99" name="object 98">
                <a:extLst>
                  <a:ext uri="{FF2B5EF4-FFF2-40B4-BE49-F238E27FC236}">
                    <a16:creationId xmlns:a16="http://schemas.microsoft.com/office/drawing/2014/main" id="{FF466D4B-F95A-0D1D-0741-68A37161269D}"/>
                  </a:ext>
                </a:extLst>
              </p:cNvPr>
              <p:cNvPicPr/>
              <p:nvPr/>
            </p:nvPicPr>
            <p:blipFill>
              <a:blip r:embed="rId11" cstate="print"/>
              <a:stretch>
                <a:fillRect/>
              </a:stretch>
            </p:blipFill>
            <p:spPr>
              <a:xfrm>
                <a:off x="9538818" y="3952529"/>
                <a:ext cx="377384" cy="224770"/>
              </a:xfrm>
              <a:prstGeom prst="rect">
                <a:avLst/>
              </a:prstGeom>
            </p:spPr>
          </p:pic>
          <p:sp>
            <p:nvSpPr>
              <p:cNvPr id="100" name="object 99">
                <a:extLst>
                  <a:ext uri="{FF2B5EF4-FFF2-40B4-BE49-F238E27FC236}">
                    <a16:creationId xmlns:a16="http://schemas.microsoft.com/office/drawing/2014/main" id="{DAD85343-0344-D1D8-0FA6-7D181F0E2E13}"/>
                  </a:ext>
                </a:extLst>
              </p:cNvPr>
              <p:cNvSpPr/>
              <p:nvPr/>
            </p:nvSpPr>
            <p:spPr>
              <a:xfrm>
                <a:off x="9468168" y="3819584"/>
                <a:ext cx="111125" cy="427355"/>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01" name="object 100">
                <a:extLst>
                  <a:ext uri="{FF2B5EF4-FFF2-40B4-BE49-F238E27FC236}">
                    <a16:creationId xmlns:a16="http://schemas.microsoft.com/office/drawing/2014/main" id="{704AA9A2-6C3B-3E6B-1C49-C99707CF4C39}"/>
                  </a:ext>
                </a:extLst>
              </p:cNvPr>
              <p:cNvSpPr/>
              <p:nvPr/>
            </p:nvSpPr>
            <p:spPr>
              <a:xfrm>
                <a:off x="9340616" y="2746673"/>
                <a:ext cx="365760" cy="1073150"/>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2" name="object 101">
                <a:extLst>
                  <a:ext uri="{FF2B5EF4-FFF2-40B4-BE49-F238E27FC236}">
                    <a16:creationId xmlns:a16="http://schemas.microsoft.com/office/drawing/2014/main" id="{8144A222-CE38-373C-DFBF-EB386B438B8F}"/>
                  </a:ext>
                </a:extLst>
              </p:cNvPr>
              <p:cNvPicPr/>
              <p:nvPr/>
            </p:nvPicPr>
            <p:blipFill>
              <a:blip r:embed="rId23" cstate="print"/>
              <a:stretch>
                <a:fillRect/>
              </a:stretch>
            </p:blipFill>
            <p:spPr>
              <a:xfrm>
                <a:off x="5949299" y="2522869"/>
                <a:ext cx="322522" cy="190831"/>
              </a:xfrm>
              <a:prstGeom prst="rect">
                <a:avLst/>
              </a:prstGeom>
            </p:spPr>
          </p:pic>
          <p:pic>
            <p:nvPicPr>
              <p:cNvPr id="103" name="object 102">
                <a:extLst>
                  <a:ext uri="{FF2B5EF4-FFF2-40B4-BE49-F238E27FC236}">
                    <a16:creationId xmlns:a16="http://schemas.microsoft.com/office/drawing/2014/main" id="{C55B26C1-DB40-E094-CD99-534C6CADE334}"/>
                  </a:ext>
                </a:extLst>
              </p:cNvPr>
              <p:cNvPicPr/>
              <p:nvPr/>
            </p:nvPicPr>
            <p:blipFill>
              <a:blip r:embed="rId24" cstate="print"/>
              <a:stretch>
                <a:fillRect/>
              </a:stretch>
            </p:blipFill>
            <p:spPr>
              <a:xfrm>
                <a:off x="6228264" y="2809260"/>
                <a:ext cx="165353" cy="173996"/>
              </a:xfrm>
              <a:prstGeom prst="rect">
                <a:avLst/>
              </a:prstGeom>
            </p:spPr>
          </p:pic>
          <p:pic>
            <p:nvPicPr>
              <p:cNvPr id="104" name="object 103">
                <a:extLst>
                  <a:ext uri="{FF2B5EF4-FFF2-40B4-BE49-F238E27FC236}">
                    <a16:creationId xmlns:a16="http://schemas.microsoft.com/office/drawing/2014/main" id="{3AE53E10-D598-0795-5527-98E4359EC532}"/>
                  </a:ext>
                </a:extLst>
              </p:cNvPr>
              <p:cNvPicPr/>
              <p:nvPr/>
            </p:nvPicPr>
            <p:blipFill>
              <a:blip r:embed="rId24" cstate="print"/>
              <a:stretch>
                <a:fillRect/>
              </a:stretch>
            </p:blipFill>
            <p:spPr>
              <a:xfrm>
                <a:off x="6228264" y="3041679"/>
                <a:ext cx="165353" cy="173996"/>
              </a:xfrm>
              <a:prstGeom prst="rect">
                <a:avLst/>
              </a:prstGeom>
            </p:spPr>
          </p:pic>
          <p:pic>
            <p:nvPicPr>
              <p:cNvPr id="105" name="object 104">
                <a:extLst>
                  <a:ext uri="{FF2B5EF4-FFF2-40B4-BE49-F238E27FC236}">
                    <a16:creationId xmlns:a16="http://schemas.microsoft.com/office/drawing/2014/main" id="{02BD88BB-29E9-0236-9A62-5C59917D14D3}"/>
                  </a:ext>
                </a:extLst>
              </p:cNvPr>
              <p:cNvPicPr/>
              <p:nvPr/>
            </p:nvPicPr>
            <p:blipFill>
              <a:blip r:embed="rId25" cstate="print"/>
              <a:stretch>
                <a:fillRect/>
              </a:stretch>
            </p:blipFill>
            <p:spPr>
              <a:xfrm>
                <a:off x="6228264" y="3274099"/>
                <a:ext cx="165353" cy="173996"/>
              </a:xfrm>
              <a:prstGeom prst="rect">
                <a:avLst/>
              </a:prstGeom>
            </p:spPr>
          </p:pic>
          <p:pic>
            <p:nvPicPr>
              <p:cNvPr id="106" name="object 105">
                <a:extLst>
                  <a:ext uri="{FF2B5EF4-FFF2-40B4-BE49-F238E27FC236}">
                    <a16:creationId xmlns:a16="http://schemas.microsoft.com/office/drawing/2014/main" id="{E05A1C39-E8F0-4E09-E27F-233B470EC30C}"/>
                  </a:ext>
                </a:extLst>
              </p:cNvPr>
              <p:cNvPicPr/>
              <p:nvPr/>
            </p:nvPicPr>
            <p:blipFill>
              <a:blip r:embed="rId25" cstate="print"/>
              <a:stretch>
                <a:fillRect/>
              </a:stretch>
            </p:blipFill>
            <p:spPr>
              <a:xfrm>
                <a:off x="6228264" y="3506518"/>
                <a:ext cx="165353" cy="173996"/>
              </a:xfrm>
              <a:prstGeom prst="rect">
                <a:avLst/>
              </a:prstGeom>
            </p:spPr>
          </p:pic>
          <p:sp>
            <p:nvSpPr>
              <p:cNvPr id="107" name="object 106">
                <a:extLst>
                  <a:ext uri="{FF2B5EF4-FFF2-40B4-BE49-F238E27FC236}">
                    <a16:creationId xmlns:a16="http://schemas.microsoft.com/office/drawing/2014/main" id="{E8D22463-3C10-BEC5-8469-2A82CC106DB2}"/>
                  </a:ext>
                </a:extLst>
              </p:cNvPr>
              <p:cNvSpPr/>
              <p:nvPr/>
            </p:nvSpPr>
            <p:spPr>
              <a:xfrm>
                <a:off x="6122573" y="2715745"/>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108" name="object 107">
                <a:extLst>
                  <a:ext uri="{FF2B5EF4-FFF2-40B4-BE49-F238E27FC236}">
                    <a16:creationId xmlns:a16="http://schemas.microsoft.com/office/drawing/2014/main" id="{D8C15324-5B3B-4B1C-4D47-D3C10944AD72}"/>
                  </a:ext>
                </a:extLst>
              </p:cNvPr>
              <p:cNvPicPr/>
              <p:nvPr/>
            </p:nvPicPr>
            <p:blipFill>
              <a:blip r:embed="rId26" cstate="print"/>
              <a:stretch>
                <a:fillRect/>
              </a:stretch>
            </p:blipFill>
            <p:spPr>
              <a:xfrm>
                <a:off x="5754364" y="4575548"/>
                <a:ext cx="334841" cy="214103"/>
              </a:xfrm>
              <a:prstGeom prst="rect">
                <a:avLst/>
              </a:prstGeom>
            </p:spPr>
          </p:pic>
          <p:pic>
            <p:nvPicPr>
              <p:cNvPr id="109" name="object 108">
                <a:extLst>
                  <a:ext uri="{FF2B5EF4-FFF2-40B4-BE49-F238E27FC236}">
                    <a16:creationId xmlns:a16="http://schemas.microsoft.com/office/drawing/2014/main" id="{A0893D95-AF7C-B419-3B5C-7CAF3E1AA86B}"/>
                  </a:ext>
                </a:extLst>
              </p:cNvPr>
              <p:cNvPicPr/>
              <p:nvPr/>
            </p:nvPicPr>
            <p:blipFill>
              <a:blip r:embed="rId9" cstate="print"/>
              <a:stretch>
                <a:fillRect/>
              </a:stretch>
            </p:blipFill>
            <p:spPr>
              <a:xfrm>
                <a:off x="6244741" y="4297987"/>
                <a:ext cx="165353" cy="157194"/>
              </a:xfrm>
              <a:prstGeom prst="rect">
                <a:avLst/>
              </a:prstGeom>
            </p:spPr>
          </p:pic>
          <p:pic>
            <p:nvPicPr>
              <p:cNvPr id="110" name="object 109">
                <a:extLst>
                  <a:ext uri="{FF2B5EF4-FFF2-40B4-BE49-F238E27FC236}">
                    <a16:creationId xmlns:a16="http://schemas.microsoft.com/office/drawing/2014/main" id="{BB121DA0-1E17-D45C-EBA6-2AA0105E0E22}"/>
                  </a:ext>
                </a:extLst>
              </p:cNvPr>
              <p:cNvPicPr/>
              <p:nvPr/>
            </p:nvPicPr>
            <p:blipFill>
              <a:blip r:embed="rId9" cstate="print"/>
              <a:stretch>
                <a:fillRect/>
              </a:stretch>
            </p:blipFill>
            <p:spPr>
              <a:xfrm>
                <a:off x="6244741" y="4505201"/>
                <a:ext cx="165353" cy="157194"/>
              </a:xfrm>
              <a:prstGeom prst="rect">
                <a:avLst/>
              </a:prstGeom>
            </p:spPr>
          </p:pic>
          <p:pic>
            <p:nvPicPr>
              <p:cNvPr id="111" name="object 110">
                <a:extLst>
                  <a:ext uri="{FF2B5EF4-FFF2-40B4-BE49-F238E27FC236}">
                    <a16:creationId xmlns:a16="http://schemas.microsoft.com/office/drawing/2014/main" id="{6D9BE7F0-0EC0-B076-46D4-09AA86314E66}"/>
                  </a:ext>
                </a:extLst>
              </p:cNvPr>
              <p:cNvPicPr/>
              <p:nvPr/>
            </p:nvPicPr>
            <p:blipFill>
              <a:blip r:embed="rId8" cstate="print"/>
              <a:stretch>
                <a:fillRect/>
              </a:stretch>
            </p:blipFill>
            <p:spPr>
              <a:xfrm>
                <a:off x="6244741" y="4712417"/>
                <a:ext cx="165353" cy="157194"/>
              </a:xfrm>
              <a:prstGeom prst="rect">
                <a:avLst/>
              </a:prstGeom>
            </p:spPr>
          </p:pic>
          <p:pic>
            <p:nvPicPr>
              <p:cNvPr id="112" name="object 111">
                <a:extLst>
                  <a:ext uri="{FF2B5EF4-FFF2-40B4-BE49-F238E27FC236}">
                    <a16:creationId xmlns:a16="http://schemas.microsoft.com/office/drawing/2014/main" id="{8F487B04-13AC-9A30-F376-AC98A5DDEADB}"/>
                  </a:ext>
                </a:extLst>
              </p:cNvPr>
              <p:cNvPicPr/>
              <p:nvPr/>
            </p:nvPicPr>
            <p:blipFill>
              <a:blip r:embed="rId9" cstate="print"/>
              <a:stretch>
                <a:fillRect/>
              </a:stretch>
            </p:blipFill>
            <p:spPr>
              <a:xfrm>
                <a:off x="6244741" y="4919633"/>
                <a:ext cx="165353" cy="157194"/>
              </a:xfrm>
              <a:prstGeom prst="rect">
                <a:avLst/>
              </a:prstGeom>
            </p:spPr>
          </p:pic>
          <p:sp>
            <p:nvSpPr>
              <p:cNvPr id="113" name="object 112">
                <a:extLst>
                  <a:ext uri="{FF2B5EF4-FFF2-40B4-BE49-F238E27FC236}">
                    <a16:creationId xmlns:a16="http://schemas.microsoft.com/office/drawing/2014/main" id="{9E854C85-0523-3B9A-4182-93D24018E6DD}"/>
                  </a:ext>
                </a:extLst>
              </p:cNvPr>
              <p:cNvSpPr/>
              <p:nvPr/>
            </p:nvSpPr>
            <p:spPr>
              <a:xfrm>
                <a:off x="6139050" y="4215645"/>
                <a:ext cx="365760" cy="956944"/>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sp>
            <p:nvSpPr>
              <p:cNvPr id="114" name="object 113">
                <a:extLst>
                  <a:ext uri="{FF2B5EF4-FFF2-40B4-BE49-F238E27FC236}">
                    <a16:creationId xmlns:a16="http://schemas.microsoft.com/office/drawing/2014/main" id="{B7FF219F-F9DA-9C0C-BA59-27668CBA45E4}"/>
                  </a:ext>
                </a:extLst>
              </p:cNvPr>
              <p:cNvSpPr/>
              <p:nvPr/>
            </p:nvSpPr>
            <p:spPr>
              <a:xfrm>
                <a:off x="6266601" y="5172205"/>
                <a:ext cx="111125" cy="438150"/>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5" name="object 114">
                <a:extLst>
                  <a:ext uri="{FF2B5EF4-FFF2-40B4-BE49-F238E27FC236}">
                    <a16:creationId xmlns:a16="http://schemas.microsoft.com/office/drawing/2014/main" id="{59A2ACB9-EB21-35DB-9A5C-D6A744F124C9}"/>
                  </a:ext>
                </a:extLst>
              </p:cNvPr>
              <p:cNvPicPr/>
              <p:nvPr/>
            </p:nvPicPr>
            <p:blipFill>
              <a:blip r:embed="rId10" cstate="print"/>
              <a:stretch>
                <a:fillRect/>
              </a:stretch>
            </p:blipFill>
            <p:spPr>
              <a:xfrm>
                <a:off x="6361845" y="5317078"/>
                <a:ext cx="235999" cy="278166"/>
              </a:xfrm>
              <a:prstGeom prst="rect">
                <a:avLst/>
              </a:prstGeom>
            </p:spPr>
          </p:pic>
          <p:pic>
            <p:nvPicPr>
              <p:cNvPr id="116" name="object 115">
                <a:extLst>
                  <a:ext uri="{FF2B5EF4-FFF2-40B4-BE49-F238E27FC236}">
                    <a16:creationId xmlns:a16="http://schemas.microsoft.com/office/drawing/2014/main" id="{40967482-EE47-B261-5E79-5B9066384A8C}"/>
                  </a:ext>
                </a:extLst>
              </p:cNvPr>
              <p:cNvPicPr/>
              <p:nvPr/>
            </p:nvPicPr>
            <p:blipFill>
              <a:blip r:embed="rId11" cstate="print"/>
              <a:stretch>
                <a:fillRect/>
              </a:stretch>
            </p:blipFill>
            <p:spPr>
              <a:xfrm>
                <a:off x="6320776" y="3952529"/>
                <a:ext cx="377384" cy="224770"/>
              </a:xfrm>
              <a:prstGeom prst="rect">
                <a:avLst/>
              </a:prstGeom>
            </p:spPr>
          </p:pic>
          <p:sp>
            <p:nvSpPr>
              <p:cNvPr id="117" name="object 116">
                <a:extLst>
                  <a:ext uri="{FF2B5EF4-FFF2-40B4-BE49-F238E27FC236}">
                    <a16:creationId xmlns:a16="http://schemas.microsoft.com/office/drawing/2014/main" id="{B332236C-2C90-6A8E-4D9D-7994515D5F88}"/>
                  </a:ext>
                </a:extLst>
              </p:cNvPr>
              <p:cNvSpPr/>
              <p:nvPr/>
            </p:nvSpPr>
            <p:spPr>
              <a:xfrm>
                <a:off x="5424792" y="3229736"/>
                <a:ext cx="935990" cy="986155"/>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18" name="object 117">
                <a:extLst>
                  <a:ext uri="{FF2B5EF4-FFF2-40B4-BE49-F238E27FC236}">
                    <a16:creationId xmlns:a16="http://schemas.microsoft.com/office/drawing/2014/main" id="{D54F5CF9-7D17-472B-5A0E-DD5D05D8BC57}"/>
                  </a:ext>
                </a:extLst>
              </p:cNvPr>
              <p:cNvPicPr/>
              <p:nvPr/>
            </p:nvPicPr>
            <p:blipFill>
              <a:blip r:embed="rId14" cstate="print"/>
              <a:stretch>
                <a:fillRect/>
              </a:stretch>
            </p:blipFill>
            <p:spPr>
              <a:xfrm>
                <a:off x="5538142" y="2959374"/>
                <a:ext cx="427375" cy="292169"/>
              </a:xfrm>
              <a:prstGeom prst="rect">
                <a:avLst/>
              </a:prstGeom>
            </p:spPr>
          </p:pic>
          <p:pic>
            <p:nvPicPr>
              <p:cNvPr id="119" name="object 118">
                <a:extLst>
                  <a:ext uri="{FF2B5EF4-FFF2-40B4-BE49-F238E27FC236}">
                    <a16:creationId xmlns:a16="http://schemas.microsoft.com/office/drawing/2014/main" id="{D5414377-3A95-5822-636D-F7F8D5A6683B}"/>
                  </a:ext>
                </a:extLst>
              </p:cNvPr>
              <p:cNvPicPr/>
              <p:nvPr/>
            </p:nvPicPr>
            <p:blipFill>
              <a:blip r:embed="rId27" cstate="print"/>
              <a:stretch>
                <a:fillRect/>
              </a:stretch>
            </p:blipFill>
            <p:spPr>
              <a:xfrm>
                <a:off x="4802246" y="2539685"/>
                <a:ext cx="313569" cy="186181"/>
              </a:xfrm>
              <a:prstGeom prst="rect">
                <a:avLst/>
              </a:prstGeom>
            </p:spPr>
          </p:pic>
          <p:pic>
            <p:nvPicPr>
              <p:cNvPr id="120" name="object 119">
                <a:extLst>
                  <a:ext uri="{FF2B5EF4-FFF2-40B4-BE49-F238E27FC236}">
                    <a16:creationId xmlns:a16="http://schemas.microsoft.com/office/drawing/2014/main" id="{1A9958A1-2217-E6C3-3466-BC9AC2FC8FD1}"/>
                  </a:ext>
                </a:extLst>
              </p:cNvPr>
              <p:cNvPicPr/>
              <p:nvPr/>
            </p:nvPicPr>
            <p:blipFill>
              <a:blip r:embed="rId13" cstate="print"/>
              <a:stretch>
                <a:fillRect/>
              </a:stretch>
            </p:blipFill>
            <p:spPr>
              <a:xfrm>
                <a:off x="5155116" y="2813283"/>
                <a:ext cx="165353" cy="173996"/>
              </a:xfrm>
              <a:prstGeom prst="rect">
                <a:avLst/>
              </a:prstGeom>
            </p:spPr>
          </p:pic>
          <p:pic>
            <p:nvPicPr>
              <p:cNvPr id="121" name="object 120">
                <a:extLst>
                  <a:ext uri="{FF2B5EF4-FFF2-40B4-BE49-F238E27FC236}">
                    <a16:creationId xmlns:a16="http://schemas.microsoft.com/office/drawing/2014/main" id="{2EDA4264-E248-4995-B304-6C1F5F679D27}"/>
                  </a:ext>
                </a:extLst>
              </p:cNvPr>
              <p:cNvPicPr/>
              <p:nvPr/>
            </p:nvPicPr>
            <p:blipFill>
              <a:blip r:embed="rId13" cstate="print"/>
              <a:stretch>
                <a:fillRect/>
              </a:stretch>
            </p:blipFill>
            <p:spPr>
              <a:xfrm>
                <a:off x="5155116" y="3045702"/>
                <a:ext cx="165353" cy="173996"/>
              </a:xfrm>
              <a:prstGeom prst="rect">
                <a:avLst/>
              </a:prstGeom>
            </p:spPr>
          </p:pic>
          <p:pic>
            <p:nvPicPr>
              <p:cNvPr id="122" name="object 121">
                <a:extLst>
                  <a:ext uri="{FF2B5EF4-FFF2-40B4-BE49-F238E27FC236}">
                    <a16:creationId xmlns:a16="http://schemas.microsoft.com/office/drawing/2014/main" id="{29D08420-DFE8-F1AA-881B-CAE4121807F4}"/>
                  </a:ext>
                </a:extLst>
              </p:cNvPr>
              <p:cNvPicPr/>
              <p:nvPr/>
            </p:nvPicPr>
            <p:blipFill>
              <a:blip r:embed="rId12" cstate="print"/>
              <a:stretch>
                <a:fillRect/>
              </a:stretch>
            </p:blipFill>
            <p:spPr>
              <a:xfrm>
                <a:off x="5155116" y="3278122"/>
                <a:ext cx="165353" cy="173996"/>
              </a:xfrm>
              <a:prstGeom prst="rect">
                <a:avLst/>
              </a:prstGeom>
            </p:spPr>
          </p:pic>
          <p:pic>
            <p:nvPicPr>
              <p:cNvPr id="123" name="object 122">
                <a:extLst>
                  <a:ext uri="{FF2B5EF4-FFF2-40B4-BE49-F238E27FC236}">
                    <a16:creationId xmlns:a16="http://schemas.microsoft.com/office/drawing/2014/main" id="{C2953AB6-64DD-1F55-E12C-D03BFD3A9966}"/>
                  </a:ext>
                </a:extLst>
              </p:cNvPr>
              <p:cNvPicPr/>
              <p:nvPr/>
            </p:nvPicPr>
            <p:blipFill>
              <a:blip r:embed="rId12" cstate="print"/>
              <a:stretch>
                <a:fillRect/>
              </a:stretch>
            </p:blipFill>
            <p:spPr>
              <a:xfrm>
                <a:off x="5155116" y="3510541"/>
                <a:ext cx="165353" cy="173996"/>
              </a:xfrm>
              <a:prstGeom prst="rect">
                <a:avLst/>
              </a:prstGeom>
            </p:spPr>
          </p:pic>
          <p:sp>
            <p:nvSpPr>
              <p:cNvPr id="124" name="object 123">
                <a:extLst>
                  <a:ext uri="{FF2B5EF4-FFF2-40B4-BE49-F238E27FC236}">
                    <a16:creationId xmlns:a16="http://schemas.microsoft.com/office/drawing/2014/main" id="{AAA2B05E-76AC-28BD-1DAC-FD1288D1F92A}"/>
                  </a:ext>
                </a:extLst>
              </p:cNvPr>
              <p:cNvSpPr/>
              <p:nvPr/>
            </p:nvSpPr>
            <p:spPr>
              <a:xfrm>
                <a:off x="5049426" y="2719768"/>
                <a:ext cx="365760" cy="1073150"/>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128" name="object 127">
              <a:extLst>
                <a:ext uri="{FF2B5EF4-FFF2-40B4-BE49-F238E27FC236}">
                  <a16:creationId xmlns:a16="http://schemas.microsoft.com/office/drawing/2014/main" id="{FF470D95-33E8-7807-F801-3454A243357E}"/>
                </a:ext>
              </a:extLst>
            </p:cNvPr>
            <p:cNvSpPr txBox="1"/>
            <p:nvPr/>
          </p:nvSpPr>
          <p:spPr>
            <a:xfrm>
              <a:off x="6294876" y="1338453"/>
              <a:ext cx="83344" cy="199740"/>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a</a:t>
              </a:r>
              <a:endParaRPr sz="1050" dirty="0">
                <a:latin typeface="Corbel" panose="020B0503020204020204" pitchFamily="34" charset="0"/>
                <a:cs typeface="Calibri"/>
              </a:endParaRPr>
            </a:p>
          </p:txBody>
        </p:sp>
        <p:sp>
          <p:nvSpPr>
            <p:cNvPr id="129" name="object 128">
              <a:extLst>
                <a:ext uri="{FF2B5EF4-FFF2-40B4-BE49-F238E27FC236}">
                  <a16:creationId xmlns:a16="http://schemas.microsoft.com/office/drawing/2014/main" id="{A34731BE-3395-454D-0DB2-D4B8DD61C0EC}"/>
                </a:ext>
              </a:extLst>
            </p:cNvPr>
            <p:cNvSpPr txBox="1"/>
            <p:nvPr/>
          </p:nvSpPr>
          <p:spPr>
            <a:xfrm>
              <a:off x="7424252" y="1340740"/>
              <a:ext cx="209550" cy="388257"/>
            </a:xfrm>
            <a:prstGeom prst="rect">
              <a:avLst/>
            </a:prstGeom>
          </p:spPr>
          <p:txBody>
            <a:bodyPr vert="horz" wrap="square" lIns="0" tIns="9525" rIns="0" bIns="0" rtlCol="0">
              <a:spAutoFit/>
            </a:bodyPr>
            <a:lstStyle/>
            <a:p>
              <a:pPr marL="9525">
                <a:spcBef>
                  <a:spcPts val="75"/>
                </a:spcBef>
              </a:pPr>
              <a:r>
                <a:rPr sz="1050" spc="-26" dirty="0">
                  <a:solidFill>
                    <a:srgbClr val="175E54"/>
                  </a:solidFill>
                  <a:latin typeface="Corbel" panose="020B0503020204020204" pitchFamily="34" charset="0"/>
                  <a:cs typeface="Calibri"/>
                </a:rPr>
                <a:t>z</a:t>
              </a:r>
              <a:r>
                <a:rPr sz="1050" spc="-4" dirty="0">
                  <a:solidFill>
                    <a:srgbClr val="175E54"/>
                  </a:solidFill>
                  <a:latin typeface="Corbel" panose="020B0503020204020204" pitchFamily="34" charset="0"/>
                  <a:cs typeface="Calibri"/>
                </a:rPr>
                <a:t>o</a:t>
              </a:r>
              <a:r>
                <a:rPr sz="1050" dirty="0">
                  <a:solidFill>
                    <a:srgbClr val="175E54"/>
                  </a:solidFill>
                  <a:latin typeface="Corbel" panose="020B0503020204020204" pitchFamily="34" charset="0"/>
                  <a:cs typeface="Calibri"/>
                </a:rPr>
                <a:t>o</a:t>
              </a:r>
              <a:endParaRPr sz="1050" dirty="0">
                <a:latin typeface="Corbel" panose="020B0503020204020204" pitchFamily="34" charset="0"/>
                <a:cs typeface="Calibri"/>
              </a:endParaRPr>
            </a:p>
          </p:txBody>
        </p:sp>
        <p:grpSp>
          <p:nvGrpSpPr>
            <p:cNvPr id="130" name="object 129">
              <a:extLst>
                <a:ext uri="{FF2B5EF4-FFF2-40B4-BE49-F238E27FC236}">
                  <a16:creationId xmlns:a16="http://schemas.microsoft.com/office/drawing/2014/main" id="{EC2D30DC-80E4-A9A1-90FF-ACF72F0DEA52}"/>
                </a:ext>
              </a:extLst>
            </p:cNvPr>
            <p:cNvGrpSpPr/>
            <p:nvPr/>
          </p:nvGrpSpPr>
          <p:grpSpPr>
            <a:xfrm>
              <a:off x="7034609" y="887506"/>
              <a:ext cx="114776" cy="404813"/>
              <a:chOff x="9379478" y="1183342"/>
              <a:chExt cx="153035" cy="539750"/>
            </a:xfrm>
          </p:grpSpPr>
          <p:sp>
            <p:nvSpPr>
              <p:cNvPr id="131" name="object 130">
                <a:extLst>
                  <a:ext uri="{FF2B5EF4-FFF2-40B4-BE49-F238E27FC236}">
                    <a16:creationId xmlns:a16="http://schemas.microsoft.com/office/drawing/2014/main" id="{5B9E4F20-5AC7-94F1-776D-F53C1E5B0F7E}"/>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132" name="object 131">
                <a:extLst>
                  <a:ext uri="{FF2B5EF4-FFF2-40B4-BE49-F238E27FC236}">
                    <a16:creationId xmlns:a16="http://schemas.microsoft.com/office/drawing/2014/main" id="{F9A788A7-BE02-7C49-176D-EAEDB7B7DF11}"/>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p:grpSp>
    </p:spTree>
    <p:extLst>
      <p:ext uri="{BB962C8B-B14F-4D97-AF65-F5344CB8AC3E}">
        <p14:creationId xmlns:p14="http://schemas.microsoft.com/office/powerpoint/2010/main" val="164224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3" end="3"/>
                                            </p:txEl>
                                          </p:spTgt>
                                        </p:tgtEl>
                                        <p:attrNameLst>
                                          <p:attrName>style.visibility</p:attrName>
                                        </p:attrNameLst>
                                      </p:cBhvr>
                                      <p:to>
                                        <p:strVal val="visible"/>
                                      </p:to>
                                    </p:set>
                                    <p:animEffect transition="in" filter="fade">
                                      <p:cBhvr>
                                        <p:cTn id="17" dur="500"/>
                                        <p:tgtEl>
                                          <p:spTgt spid="1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5" end="5"/>
                                            </p:txEl>
                                          </p:spTgt>
                                        </p:tgtEl>
                                        <p:attrNameLst>
                                          <p:attrName>style.visibility</p:attrName>
                                        </p:attrNameLst>
                                      </p:cBhvr>
                                      <p:to>
                                        <p:strVal val="visible"/>
                                      </p:to>
                                    </p:set>
                                    <p:animEffect transition="in" filter="fade">
                                      <p:cBhvr>
                                        <p:cTn id="22" dur="500"/>
                                        <p:tgtEl>
                                          <p:spTgt spid="1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43D0-0A2D-A94C-A485-B1E9B2D8A8E7}"/>
              </a:ext>
            </a:extLst>
          </p:cNvPr>
          <p:cNvSpPr>
            <a:spLocks noGrp="1"/>
          </p:cNvSpPr>
          <p:nvPr>
            <p:ph type="title"/>
          </p:nvPr>
        </p:nvSpPr>
        <p:spPr>
          <a:xfrm>
            <a:off x="102742" y="107119"/>
            <a:ext cx="9041257" cy="857542"/>
          </a:xfrm>
        </p:spPr>
        <p:txBody>
          <a:bodyPr>
            <a:normAutofit fontScale="90000"/>
          </a:bodyPr>
          <a:lstStyle/>
          <a:p>
            <a:r>
              <a:rPr lang="en-US" dirty="0"/>
              <a:t>Vanishing/Exploding Gradient Problem: Intuition</a:t>
            </a:r>
          </a:p>
        </p:txBody>
      </p:sp>
      <p:sp>
        <p:nvSpPr>
          <p:cNvPr id="3" name="Content Placeholder 2">
            <a:extLst>
              <a:ext uri="{FF2B5EF4-FFF2-40B4-BE49-F238E27FC236}">
                <a16:creationId xmlns:a16="http://schemas.microsoft.com/office/drawing/2014/main" id="{7AF4BFFA-87CD-DFE7-A4BA-A3B772E78507}"/>
              </a:ext>
            </a:extLst>
          </p:cNvPr>
          <p:cNvSpPr>
            <a:spLocks noGrp="1"/>
          </p:cNvSpPr>
          <p:nvPr>
            <p:ph type="body" sz="quarter" idx="16"/>
          </p:nvPr>
        </p:nvSpPr>
        <p:spPr/>
        <p:txBody>
          <a:bodyPr/>
          <a:lstStyle/>
          <a:p>
            <a:r>
              <a:rPr lang="en-US" dirty="0">
                <a:latin typeface="Corbel" panose="020B0503020204020204" pitchFamily="34" charset="0"/>
              </a:rPr>
              <a:t>Backpropagated errors multiply at each layer, resulting in </a:t>
            </a:r>
            <a:br>
              <a:rPr lang="en-US" dirty="0">
                <a:latin typeface="Corbel" panose="020B0503020204020204" pitchFamily="34" charset="0"/>
              </a:rPr>
            </a:br>
            <a:endParaRPr lang="en-US" dirty="0">
              <a:solidFill>
                <a:srgbClr val="000000"/>
              </a:solidFill>
              <a:latin typeface="Corbel" panose="020B0503020204020204" pitchFamily="34" charset="0"/>
            </a:endParaRPr>
          </a:p>
        </p:txBody>
      </p:sp>
      <p:pic>
        <p:nvPicPr>
          <p:cNvPr id="4" name="object 4">
            <a:extLst>
              <a:ext uri="{FF2B5EF4-FFF2-40B4-BE49-F238E27FC236}">
                <a16:creationId xmlns:a16="http://schemas.microsoft.com/office/drawing/2014/main" id="{71BE1286-716B-804E-8E30-D41E88B56AED}"/>
              </a:ext>
            </a:extLst>
          </p:cNvPr>
          <p:cNvPicPr/>
          <p:nvPr/>
        </p:nvPicPr>
        <p:blipFill>
          <a:blip r:embed="rId2" cstate="print"/>
          <a:stretch>
            <a:fillRect/>
          </a:stretch>
        </p:blipFill>
        <p:spPr>
          <a:xfrm>
            <a:off x="1832821" y="2216295"/>
            <a:ext cx="5397334" cy="1361164"/>
          </a:xfrm>
          <a:prstGeom prst="rect">
            <a:avLst/>
          </a:prstGeom>
        </p:spPr>
      </p:pic>
      <p:sp>
        <p:nvSpPr>
          <p:cNvPr id="8" name="object 5">
            <a:extLst>
              <a:ext uri="{FF2B5EF4-FFF2-40B4-BE49-F238E27FC236}">
                <a16:creationId xmlns:a16="http://schemas.microsoft.com/office/drawing/2014/main" id="{BB2E3EB5-4A20-CC93-E647-F02A6097603E}"/>
              </a:ext>
            </a:extLst>
          </p:cNvPr>
          <p:cNvSpPr txBox="1"/>
          <p:nvPr/>
        </p:nvSpPr>
        <p:spPr>
          <a:xfrm>
            <a:off x="3265487" y="4894212"/>
            <a:ext cx="2613025" cy="228268"/>
          </a:xfrm>
          <a:prstGeom prst="rect">
            <a:avLst/>
          </a:prstGeom>
        </p:spPr>
        <p:txBody>
          <a:bodyPr vert="horz" wrap="square" lIns="0" tIns="12700" rIns="0" bIns="0" rtlCol="0">
            <a:spAutoFit/>
          </a:bodyPr>
          <a:lstStyle/>
          <a:p>
            <a:pPr marL="12700" algn="ctr">
              <a:lnSpc>
                <a:spcPct val="100000"/>
              </a:lnSpc>
              <a:spcBef>
                <a:spcPts val="100"/>
              </a:spcBef>
            </a:pPr>
            <a:r>
              <a:rPr dirty="0">
                <a:solidFill>
                  <a:schemeClr val="bg1">
                    <a:lumMod val="50000"/>
                  </a:schemeClr>
                </a:solidFill>
                <a:latin typeface="Calibri"/>
                <a:cs typeface="Calibri"/>
              </a:rPr>
              <a:t>Figure</a:t>
            </a:r>
            <a:r>
              <a:rPr spc="-55" dirty="0">
                <a:solidFill>
                  <a:schemeClr val="bg1">
                    <a:lumMod val="50000"/>
                  </a:schemeClr>
                </a:solidFill>
                <a:latin typeface="Calibri"/>
                <a:cs typeface="Calibri"/>
              </a:rPr>
              <a:t> </a:t>
            </a:r>
            <a:r>
              <a:rPr dirty="0">
                <a:solidFill>
                  <a:schemeClr val="bg1">
                    <a:lumMod val="50000"/>
                  </a:schemeClr>
                </a:solidFill>
                <a:latin typeface="Calibri"/>
                <a:cs typeface="Calibri"/>
              </a:rPr>
              <a:t>from</a:t>
            </a:r>
            <a:r>
              <a:rPr spc="-65" dirty="0">
                <a:solidFill>
                  <a:schemeClr val="bg1">
                    <a:lumMod val="50000"/>
                  </a:schemeClr>
                </a:solidFill>
                <a:latin typeface="Calibri"/>
                <a:cs typeface="Calibri"/>
              </a:rPr>
              <a:t> </a:t>
            </a:r>
            <a:r>
              <a:rPr dirty="0">
                <a:solidFill>
                  <a:schemeClr val="bg1">
                    <a:lumMod val="50000"/>
                  </a:schemeClr>
                </a:solidFill>
                <a:latin typeface="Calibri"/>
                <a:cs typeface="Calibri"/>
              </a:rPr>
              <a:t>Graham</a:t>
            </a:r>
            <a:r>
              <a:rPr spc="-65" dirty="0">
                <a:solidFill>
                  <a:schemeClr val="bg1">
                    <a:lumMod val="50000"/>
                  </a:schemeClr>
                </a:solidFill>
                <a:latin typeface="Calibri"/>
                <a:cs typeface="Calibri"/>
              </a:rPr>
              <a:t> </a:t>
            </a:r>
            <a:r>
              <a:rPr spc="-10" dirty="0">
                <a:solidFill>
                  <a:schemeClr val="bg1">
                    <a:lumMod val="50000"/>
                  </a:schemeClr>
                </a:solidFill>
                <a:latin typeface="Calibri"/>
                <a:cs typeface="Calibri"/>
              </a:rPr>
              <a:t>Neubig</a:t>
            </a:r>
            <a:endParaRPr dirty="0">
              <a:solidFill>
                <a:schemeClr val="bg1">
                  <a:lumMod val="50000"/>
                </a:schemeClr>
              </a:solidFill>
              <a:latin typeface="Calibri"/>
              <a:cs typeface="Calibri"/>
            </a:endParaRPr>
          </a:p>
        </p:txBody>
      </p:sp>
    </p:spTree>
    <p:extLst>
      <p:ext uri="{BB962C8B-B14F-4D97-AF65-F5344CB8AC3E}">
        <p14:creationId xmlns:p14="http://schemas.microsoft.com/office/powerpoint/2010/main" val="4254950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F4BFFA-87CD-DFE7-A4BA-A3B772E78507}"/>
              </a:ext>
            </a:extLst>
          </p:cNvPr>
          <p:cNvSpPr>
            <a:spLocks noGrp="1"/>
          </p:cNvSpPr>
          <p:nvPr>
            <p:ph type="body" sz="quarter" idx="16"/>
          </p:nvPr>
        </p:nvSpPr>
        <p:spPr/>
        <p:txBody>
          <a:bodyPr/>
          <a:lstStyle/>
          <a:p>
            <a:r>
              <a:rPr lang="en-US" dirty="0">
                <a:latin typeface="Corbel" panose="020B0503020204020204" pitchFamily="34" charset="0"/>
              </a:rPr>
              <a:t>Backpropagated errors multiply at each layer, resulting in </a:t>
            </a:r>
            <a:br>
              <a:rPr lang="en-US" dirty="0">
                <a:latin typeface="Corbel" panose="020B0503020204020204" pitchFamily="34" charset="0"/>
              </a:rPr>
            </a:br>
            <a:r>
              <a:rPr lang="en-US" dirty="0">
                <a:latin typeface="Corbel" panose="020B0503020204020204" pitchFamily="34" charset="0"/>
              </a:rPr>
              <a:t>exponential decay (if derivative is small) </a:t>
            </a:r>
            <a:br>
              <a:rPr lang="en-US" dirty="0">
                <a:latin typeface="Corbel" panose="020B0503020204020204" pitchFamily="34" charset="0"/>
              </a:rPr>
            </a:br>
            <a:r>
              <a:rPr lang="en-US" dirty="0">
                <a:latin typeface="Corbel" panose="020B0503020204020204" pitchFamily="34" charset="0"/>
              </a:rPr>
              <a:t>or growth (if derivative is large).</a:t>
            </a:r>
          </a:p>
          <a:p>
            <a:r>
              <a:rPr lang="en-US" dirty="0">
                <a:solidFill>
                  <a:srgbClr val="000000"/>
                </a:solidFill>
                <a:latin typeface="Corbel" panose="020B0503020204020204" pitchFamily="34" charset="0"/>
              </a:rPr>
              <a:t>Makes it very difficult train deep </a:t>
            </a:r>
            <a:br>
              <a:rPr lang="en-US" dirty="0">
                <a:solidFill>
                  <a:srgbClr val="000000"/>
                </a:solidFill>
                <a:latin typeface="Corbel" panose="020B0503020204020204" pitchFamily="34" charset="0"/>
              </a:rPr>
            </a:br>
            <a:r>
              <a:rPr lang="en-US" dirty="0">
                <a:solidFill>
                  <a:srgbClr val="000000"/>
                </a:solidFill>
                <a:latin typeface="Corbel" panose="020B0503020204020204" pitchFamily="34" charset="0"/>
              </a:rPr>
              <a:t>networks, or simple recurrent </a:t>
            </a:r>
            <a:br>
              <a:rPr lang="en-US" dirty="0">
                <a:solidFill>
                  <a:srgbClr val="000000"/>
                </a:solidFill>
                <a:latin typeface="Corbel" panose="020B0503020204020204" pitchFamily="34" charset="0"/>
              </a:rPr>
            </a:br>
            <a:r>
              <a:rPr lang="en-US" dirty="0">
                <a:solidFill>
                  <a:srgbClr val="000000"/>
                </a:solidFill>
                <a:latin typeface="Corbel" panose="020B0503020204020204" pitchFamily="34" charset="0"/>
              </a:rPr>
              <a:t>networks over many time steps.</a:t>
            </a:r>
          </a:p>
          <a:p>
            <a:endParaRPr lang="en-US" dirty="0">
              <a:solidFill>
                <a:srgbClr val="000000"/>
              </a:solidFill>
              <a:latin typeface="Corbel" panose="020B0503020204020204" pitchFamily="34" charset="0"/>
            </a:endParaRPr>
          </a:p>
        </p:txBody>
      </p:sp>
      <p:sp>
        <p:nvSpPr>
          <p:cNvPr id="5" name="TextBox 4">
            <a:extLst>
              <a:ext uri="{FF2B5EF4-FFF2-40B4-BE49-F238E27FC236}">
                <a16:creationId xmlns:a16="http://schemas.microsoft.com/office/drawing/2014/main" id="{1F386875-FF65-A374-E3D7-19F5DB181982}"/>
              </a:ext>
            </a:extLst>
          </p:cNvPr>
          <p:cNvSpPr txBox="1"/>
          <p:nvPr/>
        </p:nvSpPr>
        <p:spPr>
          <a:xfrm>
            <a:off x="3838940" y="7139275"/>
            <a:ext cx="1871025" cy="400110"/>
          </a:xfrm>
          <a:prstGeom prst="rect">
            <a:avLst/>
          </a:prstGeom>
          <a:noFill/>
        </p:spPr>
        <p:txBody>
          <a:bodyPr wrap="none" rtlCol="0">
            <a:spAutoFit/>
          </a:bodyPr>
          <a:lstStyle/>
          <a:p>
            <a:r>
              <a:rPr lang="en-US" sz="2000" dirty="0">
                <a:solidFill>
                  <a:srgbClr val="0070C0"/>
                </a:solidFill>
                <a:latin typeface="Corbel" panose="020B0503020204020204" pitchFamily="34" charset="0"/>
              </a:rPr>
              <a:t>observed inputs</a:t>
            </a:r>
          </a:p>
        </p:txBody>
      </p:sp>
      <p:sp>
        <p:nvSpPr>
          <p:cNvPr id="6" name="TextBox 5">
            <a:extLst>
              <a:ext uri="{FF2B5EF4-FFF2-40B4-BE49-F238E27FC236}">
                <a16:creationId xmlns:a16="http://schemas.microsoft.com/office/drawing/2014/main" id="{1EBE392D-2D8A-3137-093C-5132708D40D5}"/>
              </a:ext>
            </a:extLst>
          </p:cNvPr>
          <p:cNvSpPr txBox="1"/>
          <p:nvPr/>
        </p:nvSpPr>
        <p:spPr>
          <a:xfrm>
            <a:off x="7778815" y="-36467"/>
            <a:ext cx="1436611" cy="523220"/>
          </a:xfrm>
          <a:prstGeom prst="rect">
            <a:avLst/>
          </a:prstGeom>
          <a:noFill/>
        </p:spPr>
        <p:txBody>
          <a:bodyPr wrap="none" rtlCol="0">
            <a:spAutoFit/>
          </a:bodyPr>
          <a:lstStyle/>
          <a:p>
            <a:pPr algn="ctr"/>
            <a:r>
              <a:rPr lang="en-US" dirty="0">
                <a:solidFill>
                  <a:srgbClr val="0070C0"/>
                </a:solidFill>
                <a:latin typeface="Corbel" panose="020B0503020204020204" pitchFamily="34" charset="0"/>
              </a:rPr>
              <a:t>backpropagated </a:t>
            </a:r>
            <a:br>
              <a:rPr lang="en-US" dirty="0">
                <a:solidFill>
                  <a:srgbClr val="0070C0"/>
                </a:solidFill>
                <a:latin typeface="Corbel" panose="020B0503020204020204" pitchFamily="34" charset="0"/>
              </a:rPr>
            </a:br>
            <a:r>
              <a:rPr lang="en-US" dirty="0">
                <a:solidFill>
                  <a:srgbClr val="0070C0"/>
                </a:solidFill>
                <a:latin typeface="Corbel" panose="020B0503020204020204" pitchFamily="34" charset="0"/>
              </a:rPr>
              <a:t>feedback</a:t>
            </a:r>
          </a:p>
        </p:txBody>
      </p:sp>
      <p:cxnSp>
        <p:nvCxnSpPr>
          <p:cNvPr id="7" name="Straight Arrow Connector 6">
            <a:extLst>
              <a:ext uri="{FF2B5EF4-FFF2-40B4-BE49-F238E27FC236}">
                <a16:creationId xmlns:a16="http://schemas.microsoft.com/office/drawing/2014/main" id="{0E6D063F-0DCE-5E16-911A-0E942AE5045A}"/>
              </a:ext>
            </a:extLst>
          </p:cNvPr>
          <p:cNvCxnSpPr>
            <a:cxnSpLocks/>
          </p:cNvCxnSpPr>
          <p:nvPr/>
        </p:nvCxnSpPr>
        <p:spPr bwMode="auto">
          <a:xfrm flipH="1" flipV="1">
            <a:off x="2548376" y="6664551"/>
            <a:ext cx="4119237" cy="2663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142" name="object 3">
            <a:extLst>
              <a:ext uri="{FF2B5EF4-FFF2-40B4-BE49-F238E27FC236}">
                <a16:creationId xmlns:a16="http://schemas.microsoft.com/office/drawing/2014/main" id="{DEEEA42D-C09B-ADE0-77AB-40EE7E76CA54}"/>
              </a:ext>
            </a:extLst>
          </p:cNvPr>
          <p:cNvSpPr txBox="1"/>
          <p:nvPr/>
        </p:nvSpPr>
        <p:spPr>
          <a:xfrm>
            <a:off x="5895421" y="4492486"/>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143" name="object 4">
            <a:extLst>
              <a:ext uri="{FF2B5EF4-FFF2-40B4-BE49-F238E27FC236}">
                <a16:creationId xmlns:a16="http://schemas.microsoft.com/office/drawing/2014/main" id="{C75FF376-825B-E1E3-BF13-A5C80618A438}"/>
              </a:ext>
            </a:extLst>
          </p:cNvPr>
          <p:cNvSpPr txBox="1"/>
          <p:nvPr/>
        </p:nvSpPr>
        <p:spPr>
          <a:xfrm>
            <a:off x="7268091" y="4492487"/>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144" name="object 5">
            <a:extLst>
              <a:ext uri="{FF2B5EF4-FFF2-40B4-BE49-F238E27FC236}">
                <a16:creationId xmlns:a16="http://schemas.microsoft.com/office/drawing/2014/main" id="{BA47695E-E321-70A4-53E6-8E085B738A83}"/>
              </a:ext>
            </a:extLst>
          </p:cNvPr>
          <p:cNvSpPr txBox="1"/>
          <p:nvPr/>
        </p:nvSpPr>
        <p:spPr>
          <a:xfrm>
            <a:off x="8156932" y="4492486"/>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145" name="object 8">
            <a:extLst>
              <a:ext uri="{FF2B5EF4-FFF2-40B4-BE49-F238E27FC236}">
                <a16:creationId xmlns:a16="http://schemas.microsoft.com/office/drawing/2014/main" id="{47728D35-1E03-7579-DD5E-33F4288D340C}"/>
              </a:ext>
            </a:extLst>
          </p:cNvPr>
          <p:cNvPicPr/>
          <p:nvPr/>
        </p:nvPicPr>
        <p:blipFill>
          <a:blip r:embed="rId2" cstate="print"/>
          <a:stretch>
            <a:fillRect/>
          </a:stretch>
        </p:blipFill>
        <p:spPr>
          <a:xfrm>
            <a:off x="5911189" y="4745816"/>
            <a:ext cx="313112" cy="237815"/>
          </a:xfrm>
          <a:prstGeom prst="rect">
            <a:avLst/>
          </a:prstGeom>
        </p:spPr>
      </p:pic>
      <p:pic>
        <p:nvPicPr>
          <p:cNvPr id="146" name="object 9">
            <a:extLst>
              <a:ext uri="{FF2B5EF4-FFF2-40B4-BE49-F238E27FC236}">
                <a16:creationId xmlns:a16="http://schemas.microsoft.com/office/drawing/2014/main" id="{B0E97A11-C21E-8214-8EC2-5DB447461F8E}"/>
              </a:ext>
            </a:extLst>
          </p:cNvPr>
          <p:cNvPicPr/>
          <p:nvPr/>
        </p:nvPicPr>
        <p:blipFill>
          <a:blip r:embed="rId3" cstate="print"/>
          <a:stretch>
            <a:fillRect/>
          </a:stretch>
        </p:blipFill>
        <p:spPr>
          <a:xfrm>
            <a:off x="8194064" y="4745816"/>
            <a:ext cx="301466" cy="237815"/>
          </a:xfrm>
          <a:prstGeom prst="rect">
            <a:avLst/>
          </a:prstGeom>
        </p:spPr>
      </p:pic>
      <p:pic>
        <p:nvPicPr>
          <p:cNvPr id="147" name="object 10">
            <a:extLst>
              <a:ext uri="{FF2B5EF4-FFF2-40B4-BE49-F238E27FC236}">
                <a16:creationId xmlns:a16="http://schemas.microsoft.com/office/drawing/2014/main" id="{632913E1-7AEE-3095-0DA3-BFB416640321}"/>
              </a:ext>
            </a:extLst>
          </p:cNvPr>
          <p:cNvPicPr/>
          <p:nvPr/>
        </p:nvPicPr>
        <p:blipFill>
          <a:blip r:embed="rId4" cstate="print"/>
          <a:stretch>
            <a:fillRect/>
          </a:stretch>
        </p:blipFill>
        <p:spPr>
          <a:xfrm>
            <a:off x="7424227" y="4745816"/>
            <a:ext cx="312646" cy="237815"/>
          </a:xfrm>
          <a:prstGeom prst="rect">
            <a:avLst/>
          </a:prstGeom>
        </p:spPr>
      </p:pic>
      <p:pic>
        <p:nvPicPr>
          <p:cNvPr id="148" name="object 11">
            <a:extLst>
              <a:ext uri="{FF2B5EF4-FFF2-40B4-BE49-F238E27FC236}">
                <a16:creationId xmlns:a16="http://schemas.microsoft.com/office/drawing/2014/main" id="{DEFCD00A-5C1A-3FD8-72AC-B08983C3B272}"/>
              </a:ext>
            </a:extLst>
          </p:cNvPr>
          <p:cNvPicPr/>
          <p:nvPr/>
        </p:nvPicPr>
        <p:blipFill>
          <a:blip r:embed="rId5" cstate="print"/>
          <a:stretch>
            <a:fillRect/>
          </a:stretch>
        </p:blipFill>
        <p:spPr>
          <a:xfrm>
            <a:off x="6642013" y="4745816"/>
            <a:ext cx="331895" cy="237815"/>
          </a:xfrm>
          <a:prstGeom prst="rect">
            <a:avLst/>
          </a:prstGeom>
        </p:spPr>
      </p:pic>
      <p:pic>
        <p:nvPicPr>
          <p:cNvPr id="181" name="object 45">
            <a:extLst>
              <a:ext uri="{FF2B5EF4-FFF2-40B4-BE49-F238E27FC236}">
                <a16:creationId xmlns:a16="http://schemas.microsoft.com/office/drawing/2014/main" id="{77EF60F1-5C90-4522-F94E-DB72DB3E9FCB}"/>
              </a:ext>
            </a:extLst>
          </p:cNvPr>
          <p:cNvPicPr/>
          <p:nvPr/>
        </p:nvPicPr>
        <p:blipFill>
          <a:blip r:embed="rId6" cstate="print"/>
          <a:stretch>
            <a:fillRect/>
          </a:stretch>
        </p:blipFill>
        <p:spPr>
          <a:xfrm>
            <a:off x="6433170" y="3746019"/>
            <a:ext cx="238402" cy="154740"/>
          </a:xfrm>
          <a:prstGeom prst="rect">
            <a:avLst/>
          </a:prstGeom>
        </p:spPr>
      </p:pic>
      <p:grpSp>
        <p:nvGrpSpPr>
          <p:cNvPr id="182" name="Group 181">
            <a:extLst>
              <a:ext uri="{FF2B5EF4-FFF2-40B4-BE49-F238E27FC236}">
                <a16:creationId xmlns:a16="http://schemas.microsoft.com/office/drawing/2014/main" id="{704EA7DA-E0C5-B0D7-9738-8BBF45A8EC5D}"/>
              </a:ext>
            </a:extLst>
          </p:cNvPr>
          <p:cNvGrpSpPr/>
          <p:nvPr/>
        </p:nvGrpSpPr>
        <p:grpSpPr>
          <a:xfrm>
            <a:off x="6695875" y="3515499"/>
            <a:ext cx="259615" cy="711087"/>
            <a:chOff x="5882275" y="3543616"/>
            <a:chExt cx="259615" cy="711087"/>
          </a:xfrm>
        </p:grpSpPr>
        <p:pic>
          <p:nvPicPr>
            <p:cNvPr id="183" name="object 46">
              <a:extLst>
                <a:ext uri="{FF2B5EF4-FFF2-40B4-BE49-F238E27FC236}">
                  <a16:creationId xmlns:a16="http://schemas.microsoft.com/office/drawing/2014/main" id="{3D853DE4-9771-5C22-8FE7-8BA503B75F91}"/>
                </a:ext>
              </a:extLst>
            </p:cNvPr>
            <p:cNvPicPr/>
            <p:nvPr/>
          </p:nvPicPr>
          <p:blipFill>
            <a:blip r:embed="rId7" cstate="print"/>
            <a:stretch>
              <a:fillRect/>
            </a:stretch>
          </p:blipFill>
          <p:spPr>
            <a:xfrm>
              <a:off x="5957294" y="3604802"/>
              <a:ext cx="117367" cy="116808"/>
            </a:xfrm>
            <a:prstGeom prst="rect">
              <a:avLst/>
            </a:prstGeom>
          </p:spPr>
        </p:pic>
        <p:pic>
          <p:nvPicPr>
            <p:cNvPr id="184" name="object 47">
              <a:extLst>
                <a:ext uri="{FF2B5EF4-FFF2-40B4-BE49-F238E27FC236}">
                  <a16:creationId xmlns:a16="http://schemas.microsoft.com/office/drawing/2014/main" id="{A3DE6F0A-FE07-FAD5-DAF1-0BB3C2B590F0}"/>
                </a:ext>
              </a:extLst>
            </p:cNvPr>
            <p:cNvPicPr/>
            <p:nvPr/>
          </p:nvPicPr>
          <p:blipFill>
            <a:blip r:embed="rId8" cstate="print"/>
            <a:stretch>
              <a:fillRect/>
            </a:stretch>
          </p:blipFill>
          <p:spPr>
            <a:xfrm>
              <a:off x="5957294" y="3758780"/>
              <a:ext cx="117367" cy="116808"/>
            </a:xfrm>
            <a:prstGeom prst="rect">
              <a:avLst/>
            </a:prstGeom>
          </p:spPr>
        </p:pic>
        <p:pic>
          <p:nvPicPr>
            <p:cNvPr id="185" name="object 48">
              <a:extLst>
                <a:ext uri="{FF2B5EF4-FFF2-40B4-BE49-F238E27FC236}">
                  <a16:creationId xmlns:a16="http://schemas.microsoft.com/office/drawing/2014/main" id="{868F9145-1B28-FA50-F5D4-58DE67065D96}"/>
                </a:ext>
              </a:extLst>
            </p:cNvPr>
            <p:cNvPicPr/>
            <p:nvPr/>
          </p:nvPicPr>
          <p:blipFill>
            <a:blip r:embed="rId7" cstate="print"/>
            <a:stretch>
              <a:fillRect/>
            </a:stretch>
          </p:blipFill>
          <p:spPr>
            <a:xfrm>
              <a:off x="5957294" y="3912758"/>
              <a:ext cx="117367" cy="116808"/>
            </a:xfrm>
            <a:prstGeom prst="rect">
              <a:avLst/>
            </a:prstGeom>
          </p:spPr>
        </p:pic>
        <p:pic>
          <p:nvPicPr>
            <p:cNvPr id="186" name="object 49">
              <a:extLst>
                <a:ext uri="{FF2B5EF4-FFF2-40B4-BE49-F238E27FC236}">
                  <a16:creationId xmlns:a16="http://schemas.microsoft.com/office/drawing/2014/main" id="{9053ACB6-5F25-FBB9-7FDD-C895A36559CD}"/>
                </a:ext>
              </a:extLst>
            </p:cNvPr>
            <p:cNvPicPr/>
            <p:nvPr/>
          </p:nvPicPr>
          <p:blipFill>
            <a:blip r:embed="rId8" cstate="print"/>
            <a:stretch>
              <a:fillRect/>
            </a:stretch>
          </p:blipFill>
          <p:spPr>
            <a:xfrm>
              <a:off x="5957294" y="4066737"/>
              <a:ext cx="117367" cy="116808"/>
            </a:xfrm>
            <a:prstGeom prst="rect">
              <a:avLst/>
            </a:prstGeom>
          </p:spPr>
        </p:pic>
        <p:sp>
          <p:nvSpPr>
            <p:cNvPr id="187" name="object 50">
              <a:extLst>
                <a:ext uri="{FF2B5EF4-FFF2-40B4-BE49-F238E27FC236}">
                  <a16:creationId xmlns:a16="http://schemas.microsoft.com/office/drawing/2014/main" id="{1F2E3236-CF8B-8849-8D78-04159FCF34E9}"/>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88" name="object 51">
            <a:extLst>
              <a:ext uri="{FF2B5EF4-FFF2-40B4-BE49-F238E27FC236}">
                <a16:creationId xmlns:a16="http://schemas.microsoft.com/office/drawing/2014/main" id="{E12DBB9D-4B75-2040-D92D-9346E142253E}"/>
              </a:ext>
            </a:extLst>
          </p:cNvPr>
          <p:cNvSpPr/>
          <p:nvPr/>
        </p:nvSpPr>
        <p:spPr>
          <a:xfrm>
            <a:off x="6786411" y="4226302"/>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89" name="object 52">
            <a:extLst>
              <a:ext uri="{FF2B5EF4-FFF2-40B4-BE49-F238E27FC236}">
                <a16:creationId xmlns:a16="http://schemas.microsoft.com/office/drawing/2014/main" id="{2E9CE985-E5CE-19F5-B0BB-CF2919B58342}"/>
              </a:ext>
            </a:extLst>
          </p:cNvPr>
          <p:cNvPicPr/>
          <p:nvPr/>
        </p:nvPicPr>
        <p:blipFill>
          <a:blip r:embed="rId9" cstate="print"/>
          <a:stretch>
            <a:fillRect/>
          </a:stretch>
        </p:blipFill>
        <p:spPr>
          <a:xfrm>
            <a:off x="6842985" y="4310972"/>
            <a:ext cx="167512" cy="206700"/>
          </a:xfrm>
          <a:prstGeom prst="rect">
            <a:avLst/>
          </a:prstGeom>
        </p:spPr>
      </p:pic>
      <p:pic>
        <p:nvPicPr>
          <p:cNvPr id="190" name="object 53">
            <a:extLst>
              <a:ext uri="{FF2B5EF4-FFF2-40B4-BE49-F238E27FC236}">
                <a16:creationId xmlns:a16="http://schemas.microsoft.com/office/drawing/2014/main" id="{4D890C7A-BEA4-C54B-E153-E2DBDAB35F03}"/>
              </a:ext>
            </a:extLst>
          </p:cNvPr>
          <p:cNvPicPr/>
          <p:nvPr/>
        </p:nvPicPr>
        <p:blipFill>
          <a:blip r:embed="rId10" cstate="print"/>
          <a:stretch>
            <a:fillRect/>
          </a:stretch>
        </p:blipFill>
        <p:spPr>
          <a:xfrm>
            <a:off x="6836557" y="3297001"/>
            <a:ext cx="267866" cy="167022"/>
          </a:xfrm>
          <a:prstGeom prst="rect">
            <a:avLst/>
          </a:prstGeom>
        </p:spPr>
      </p:pic>
      <p:sp>
        <p:nvSpPr>
          <p:cNvPr id="191" name="object 54">
            <a:extLst>
              <a:ext uri="{FF2B5EF4-FFF2-40B4-BE49-F238E27FC236}">
                <a16:creationId xmlns:a16="http://schemas.microsoft.com/office/drawing/2014/main" id="{E6FD5B56-DBF1-26AA-2899-69E1A1F3CC1B}"/>
              </a:ext>
            </a:extLst>
          </p:cNvPr>
          <p:cNvSpPr/>
          <p:nvPr/>
        </p:nvSpPr>
        <p:spPr>
          <a:xfrm>
            <a:off x="6786410" y="3198211"/>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92" name="object 59">
            <a:extLst>
              <a:ext uri="{FF2B5EF4-FFF2-40B4-BE49-F238E27FC236}">
                <a16:creationId xmlns:a16="http://schemas.microsoft.com/office/drawing/2014/main" id="{0FA432F5-F2F2-B9A4-8460-5D8AFC23F7C5}"/>
              </a:ext>
            </a:extLst>
          </p:cNvPr>
          <p:cNvSpPr/>
          <p:nvPr/>
        </p:nvSpPr>
        <p:spPr>
          <a:xfrm>
            <a:off x="6199541" y="2758484"/>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93" name="object 60">
            <a:extLst>
              <a:ext uri="{FF2B5EF4-FFF2-40B4-BE49-F238E27FC236}">
                <a16:creationId xmlns:a16="http://schemas.microsoft.com/office/drawing/2014/main" id="{BF1CDCCD-D4D9-CD29-F4B7-B729F3BC1D5A}"/>
              </a:ext>
            </a:extLst>
          </p:cNvPr>
          <p:cNvPicPr/>
          <p:nvPr/>
        </p:nvPicPr>
        <p:blipFill>
          <a:blip r:embed="rId11" cstate="print"/>
          <a:stretch>
            <a:fillRect/>
          </a:stretch>
        </p:blipFill>
        <p:spPr>
          <a:xfrm>
            <a:off x="6279994" y="2559005"/>
            <a:ext cx="303349" cy="217105"/>
          </a:xfrm>
          <a:prstGeom prst="rect">
            <a:avLst/>
          </a:prstGeom>
        </p:spPr>
      </p:pic>
      <p:grpSp>
        <p:nvGrpSpPr>
          <p:cNvPr id="194" name="Group 193">
            <a:extLst>
              <a:ext uri="{FF2B5EF4-FFF2-40B4-BE49-F238E27FC236}">
                <a16:creationId xmlns:a16="http://schemas.microsoft.com/office/drawing/2014/main" id="{D86A779A-B506-EE1B-5C87-7AB560C05041}"/>
              </a:ext>
            </a:extLst>
          </p:cNvPr>
          <p:cNvGrpSpPr/>
          <p:nvPr/>
        </p:nvGrpSpPr>
        <p:grpSpPr>
          <a:xfrm>
            <a:off x="6535790" y="2225783"/>
            <a:ext cx="419698" cy="972606"/>
            <a:chOff x="5722190" y="2253900"/>
            <a:chExt cx="419698" cy="972606"/>
          </a:xfrm>
        </p:grpSpPr>
        <p:pic>
          <p:nvPicPr>
            <p:cNvPr id="195" name="object 55">
              <a:extLst>
                <a:ext uri="{FF2B5EF4-FFF2-40B4-BE49-F238E27FC236}">
                  <a16:creationId xmlns:a16="http://schemas.microsoft.com/office/drawing/2014/main" id="{865AF6A9-E088-E1FC-A45C-24EDAE2258B5}"/>
                </a:ext>
              </a:extLst>
            </p:cNvPr>
            <p:cNvPicPr/>
            <p:nvPr/>
          </p:nvPicPr>
          <p:blipFill>
            <a:blip r:embed="rId12" cstate="print"/>
            <a:stretch>
              <a:fillRect/>
            </a:stretch>
          </p:blipFill>
          <p:spPr>
            <a:xfrm>
              <a:off x="5957294" y="2498556"/>
              <a:ext cx="117367" cy="129294"/>
            </a:xfrm>
            <a:prstGeom prst="rect">
              <a:avLst/>
            </a:prstGeom>
          </p:spPr>
        </p:pic>
        <p:pic>
          <p:nvPicPr>
            <p:cNvPr id="196" name="object 56">
              <a:extLst>
                <a:ext uri="{FF2B5EF4-FFF2-40B4-BE49-F238E27FC236}">
                  <a16:creationId xmlns:a16="http://schemas.microsoft.com/office/drawing/2014/main" id="{0E64FAB6-69F6-9B16-052C-D2DE703B68E0}"/>
                </a:ext>
              </a:extLst>
            </p:cNvPr>
            <p:cNvPicPr/>
            <p:nvPr/>
          </p:nvPicPr>
          <p:blipFill>
            <a:blip r:embed="rId12" cstate="print"/>
            <a:stretch>
              <a:fillRect/>
            </a:stretch>
          </p:blipFill>
          <p:spPr>
            <a:xfrm>
              <a:off x="5957294" y="2671263"/>
              <a:ext cx="117367" cy="129294"/>
            </a:xfrm>
            <a:prstGeom prst="rect">
              <a:avLst/>
            </a:prstGeom>
          </p:spPr>
        </p:pic>
        <p:pic>
          <p:nvPicPr>
            <p:cNvPr id="197" name="object 57">
              <a:extLst>
                <a:ext uri="{FF2B5EF4-FFF2-40B4-BE49-F238E27FC236}">
                  <a16:creationId xmlns:a16="http://schemas.microsoft.com/office/drawing/2014/main" id="{C4DA14BA-D90E-3912-C8E9-0A60962B7E35}"/>
                </a:ext>
              </a:extLst>
            </p:cNvPr>
            <p:cNvPicPr/>
            <p:nvPr/>
          </p:nvPicPr>
          <p:blipFill>
            <a:blip r:embed="rId12" cstate="print"/>
            <a:stretch>
              <a:fillRect/>
            </a:stretch>
          </p:blipFill>
          <p:spPr>
            <a:xfrm>
              <a:off x="5957294" y="2843970"/>
              <a:ext cx="117367" cy="129294"/>
            </a:xfrm>
            <a:prstGeom prst="rect">
              <a:avLst/>
            </a:prstGeom>
          </p:spPr>
        </p:pic>
        <p:pic>
          <p:nvPicPr>
            <p:cNvPr id="198" name="object 58">
              <a:extLst>
                <a:ext uri="{FF2B5EF4-FFF2-40B4-BE49-F238E27FC236}">
                  <a16:creationId xmlns:a16="http://schemas.microsoft.com/office/drawing/2014/main" id="{961A0508-C88B-3047-09F6-763563B55EDF}"/>
                </a:ext>
              </a:extLst>
            </p:cNvPr>
            <p:cNvPicPr/>
            <p:nvPr/>
          </p:nvPicPr>
          <p:blipFill>
            <a:blip r:embed="rId13" cstate="print"/>
            <a:stretch>
              <a:fillRect/>
            </a:stretch>
          </p:blipFill>
          <p:spPr>
            <a:xfrm>
              <a:off x="5957294" y="3016676"/>
              <a:ext cx="117367" cy="129294"/>
            </a:xfrm>
            <a:prstGeom prst="rect">
              <a:avLst/>
            </a:prstGeom>
          </p:spPr>
        </p:pic>
        <p:pic>
          <p:nvPicPr>
            <p:cNvPr id="199" name="object 61">
              <a:extLst>
                <a:ext uri="{FF2B5EF4-FFF2-40B4-BE49-F238E27FC236}">
                  <a16:creationId xmlns:a16="http://schemas.microsoft.com/office/drawing/2014/main" id="{680D7296-D7E8-723C-ABF7-1852F90EA107}"/>
                </a:ext>
              </a:extLst>
            </p:cNvPr>
            <p:cNvPicPr/>
            <p:nvPr/>
          </p:nvPicPr>
          <p:blipFill>
            <a:blip r:embed="rId14" cstate="print"/>
            <a:stretch>
              <a:fillRect/>
            </a:stretch>
          </p:blipFill>
          <p:spPr>
            <a:xfrm>
              <a:off x="5722190" y="2253900"/>
              <a:ext cx="237985" cy="157637"/>
            </a:xfrm>
            <a:prstGeom prst="rect">
              <a:avLst/>
            </a:prstGeom>
          </p:spPr>
        </p:pic>
        <p:sp>
          <p:nvSpPr>
            <p:cNvPr id="200" name="object 62">
              <a:extLst>
                <a:ext uri="{FF2B5EF4-FFF2-40B4-BE49-F238E27FC236}">
                  <a16:creationId xmlns:a16="http://schemas.microsoft.com/office/drawing/2014/main" id="{10E7FAF4-E271-E49A-3897-6278DCBFA8C7}"/>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01" name="object 65">
            <a:extLst>
              <a:ext uri="{FF2B5EF4-FFF2-40B4-BE49-F238E27FC236}">
                <a16:creationId xmlns:a16="http://schemas.microsoft.com/office/drawing/2014/main" id="{A3408004-10E2-8761-22C1-1DD9154A992F}"/>
              </a:ext>
            </a:extLst>
          </p:cNvPr>
          <p:cNvSpPr/>
          <p:nvPr/>
        </p:nvSpPr>
        <p:spPr>
          <a:xfrm>
            <a:off x="6949977" y="2765355"/>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02" name="object 66">
            <a:extLst>
              <a:ext uri="{FF2B5EF4-FFF2-40B4-BE49-F238E27FC236}">
                <a16:creationId xmlns:a16="http://schemas.microsoft.com/office/drawing/2014/main" id="{26CD2473-4E15-E4BB-2A41-6318715B5C58}"/>
              </a:ext>
            </a:extLst>
          </p:cNvPr>
          <p:cNvPicPr/>
          <p:nvPr/>
        </p:nvPicPr>
        <p:blipFill>
          <a:blip r:embed="rId11" cstate="print"/>
          <a:stretch>
            <a:fillRect/>
          </a:stretch>
        </p:blipFill>
        <p:spPr>
          <a:xfrm>
            <a:off x="7030432" y="2559005"/>
            <a:ext cx="303349" cy="217105"/>
          </a:xfrm>
          <a:prstGeom prst="rect">
            <a:avLst/>
          </a:prstGeom>
        </p:spPr>
      </p:pic>
      <p:pic>
        <p:nvPicPr>
          <p:cNvPr id="203" name="object 67">
            <a:extLst>
              <a:ext uri="{FF2B5EF4-FFF2-40B4-BE49-F238E27FC236}">
                <a16:creationId xmlns:a16="http://schemas.microsoft.com/office/drawing/2014/main" id="{68D60C1C-889E-F180-821D-BE38E015BC4F}"/>
              </a:ext>
            </a:extLst>
          </p:cNvPr>
          <p:cNvPicPr/>
          <p:nvPr/>
        </p:nvPicPr>
        <p:blipFill>
          <a:blip r:embed="rId15" cstate="print"/>
          <a:stretch>
            <a:fillRect/>
          </a:stretch>
        </p:blipFill>
        <p:spPr>
          <a:xfrm>
            <a:off x="7189268" y="3746019"/>
            <a:ext cx="238269" cy="154740"/>
          </a:xfrm>
          <a:prstGeom prst="rect">
            <a:avLst/>
          </a:prstGeom>
        </p:spPr>
      </p:pic>
      <p:grpSp>
        <p:nvGrpSpPr>
          <p:cNvPr id="204" name="Group 203">
            <a:extLst>
              <a:ext uri="{FF2B5EF4-FFF2-40B4-BE49-F238E27FC236}">
                <a16:creationId xmlns:a16="http://schemas.microsoft.com/office/drawing/2014/main" id="{117FD786-FCD7-DD29-D440-711002B59A8B}"/>
              </a:ext>
            </a:extLst>
          </p:cNvPr>
          <p:cNvGrpSpPr/>
          <p:nvPr/>
        </p:nvGrpSpPr>
        <p:grpSpPr>
          <a:xfrm>
            <a:off x="7446313" y="3522370"/>
            <a:ext cx="259615" cy="711087"/>
            <a:chOff x="6632713" y="3550487"/>
            <a:chExt cx="259615" cy="711087"/>
          </a:xfrm>
        </p:grpSpPr>
        <p:pic>
          <p:nvPicPr>
            <p:cNvPr id="205" name="object 68">
              <a:extLst>
                <a:ext uri="{FF2B5EF4-FFF2-40B4-BE49-F238E27FC236}">
                  <a16:creationId xmlns:a16="http://schemas.microsoft.com/office/drawing/2014/main" id="{94575A91-C6CD-C6F0-BDBE-161CE37FCC49}"/>
                </a:ext>
              </a:extLst>
            </p:cNvPr>
            <p:cNvPicPr/>
            <p:nvPr/>
          </p:nvPicPr>
          <p:blipFill>
            <a:blip r:embed="rId16" cstate="print"/>
            <a:stretch>
              <a:fillRect/>
            </a:stretch>
          </p:blipFill>
          <p:spPr>
            <a:xfrm>
              <a:off x="6707731" y="3611674"/>
              <a:ext cx="117367" cy="116808"/>
            </a:xfrm>
            <a:prstGeom prst="rect">
              <a:avLst/>
            </a:prstGeom>
          </p:spPr>
        </p:pic>
        <p:pic>
          <p:nvPicPr>
            <p:cNvPr id="206" name="object 69">
              <a:extLst>
                <a:ext uri="{FF2B5EF4-FFF2-40B4-BE49-F238E27FC236}">
                  <a16:creationId xmlns:a16="http://schemas.microsoft.com/office/drawing/2014/main" id="{BA44B14F-FCAF-5779-B0B0-B9E4AFF4F274}"/>
                </a:ext>
              </a:extLst>
            </p:cNvPr>
            <p:cNvPicPr/>
            <p:nvPr/>
          </p:nvPicPr>
          <p:blipFill>
            <a:blip r:embed="rId16" cstate="print"/>
            <a:stretch>
              <a:fillRect/>
            </a:stretch>
          </p:blipFill>
          <p:spPr>
            <a:xfrm>
              <a:off x="6707731" y="3765650"/>
              <a:ext cx="117367" cy="116808"/>
            </a:xfrm>
            <a:prstGeom prst="rect">
              <a:avLst/>
            </a:prstGeom>
          </p:spPr>
        </p:pic>
        <p:pic>
          <p:nvPicPr>
            <p:cNvPr id="207" name="object 70">
              <a:extLst>
                <a:ext uri="{FF2B5EF4-FFF2-40B4-BE49-F238E27FC236}">
                  <a16:creationId xmlns:a16="http://schemas.microsoft.com/office/drawing/2014/main" id="{4373BFEF-C05A-F577-3BEB-A7E708AA710A}"/>
                </a:ext>
              </a:extLst>
            </p:cNvPr>
            <p:cNvPicPr/>
            <p:nvPr/>
          </p:nvPicPr>
          <p:blipFill>
            <a:blip r:embed="rId17" cstate="print"/>
            <a:stretch>
              <a:fillRect/>
            </a:stretch>
          </p:blipFill>
          <p:spPr>
            <a:xfrm>
              <a:off x="6707731" y="3919629"/>
              <a:ext cx="117367" cy="116808"/>
            </a:xfrm>
            <a:prstGeom prst="rect">
              <a:avLst/>
            </a:prstGeom>
          </p:spPr>
        </p:pic>
        <p:pic>
          <p:nvPicPr>
            <p:cNvPr id="208" name="object 71">
              <a:extLst>
                <a:ext uri="{FF2B5EF4-FFF2-40B4-BE49-F238E27FC236}">
                  <a16:creationId xmlns:a16="http://schemas.microsoft.com/office/drawing/2014/main" id="{7F656E49-369A-7BB5-1E58-5EE415622933}"/>
                </a:ext>
              </a:extLst>
            </p:cNvPr>
            <p:cNvPicPr/>
            <p:nvPr/>
          </p:nvPicPr>
          <p:blipFill>
            <a:blip r:embed="rId16" cstate="print"/>
            <a:stretch>
              <a:fillRect/>
            </a:stretch>
          </p:blipFill>
          <p:spPr>
            <a:xfrm>
              <a:off x="6707731" y="4073607"/>
              <a:ext cx="117367" cy="116808"/>
            </a:xfrm>
            <a:prstGeom prst="rect">
              <a:avLst/>
            </a:prstGeom>
          </p:spPr>
        </p:pic>
        <p:sp>
          <p:nvSpPr>
            <p:cNvPr id="209" name="object 72">
              <a:extLst>
                <a:ext uri="{FF2B5EF4-FFF2-40B4-BE49-F238E27FC236}">
                  <a16:creationId xmlns:a16="http://schemas.microsoft.com/office/drawing/2014/main" id="{4CB46EEC-EFBA-F1E3-98EC-5D43F9761841}"/>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10" name="object 73">
            <a:extLst>
              <a:ext uri="{FF2B5EF4-FFF2-40B4-BE49-F238E27FC236}">
                <a16:creationId xmlns:a16="http://schemas.microsoft.com/office/drawing/2014/main" id="{8EA8A4BB-10C3-8E76-2B7C-436E9F7F19CD}"/>
              </a:ext>
            </a:extLst>
          </p:cNvPr>
          <p:cNvSpPr/>
          <p:nvPr/>
        </p:nvSpPr>
        <p:spPr>
          <a:xfrm>
            <a:off x="7536849" y="4233171"/>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11" name="object 74">
            <a:extLst>
              <a:ext uri="{FF2B5EF4-FFF2-40B4-BE49-F238E27FC236}">
                <a16:creationId xmlns:a16="http://schemas.microsoft.com/office/drawing/2014/main" id="{08B5C1DE-EFCB-2E4F-6F20-DD2605203661}"/>
              </a:ext>
            </a:extLst>
          </p:cNvPr>
          <p:cNvPicPr/>
          <p:nvPr/>
        </p:nvPicPr>
        <p:blipFill>
          <a:blip r:embed="rId9" cstate="print"/>
          <a:stretch>
            <a:fillRect/>
          </a:stretch>
        </p:blipFill>
        <p:spPr>
          <a:xfrm>
            <a:off x="7593424" y="4310972"/>
            <a:ext cx="167512" cy="206700"/>
          </a:xfrm>
          <a:prstGeom prst="rect">
            <a:avLst/>
          </a:prstGeom>
        </p:spPr>
      </p:pic>
      <p:pic>
        <p:nvPicPr>
          <p:cNvPr id="212" name="object 75">
            <a:extLst>
              <a:ext uri="{FF2B5EF4-FFF2-40B4-BE49-F238E27FC236}">
                <a16:creationId xmlns:a16="http://schemas.microsoft.com/office/drawing/2014/main" id="{248D1DA6-F374-7603-1A74-83443A41AEA1}"/>
              </a:ext>
            </a:extLst>
          </p:cNvPr>
          <p:cNvPicPr/>
          <p:nvPr/>
        </p:nvPicPr>
        <p:blipFill>
          <a:blip r:embed="rId10" cstate="print"/>
          <a:stretch>
            <a:fillRect/>
          </a:stretch>
        </p:blipFill>
        <p:spPr>
          <a:xfrm>
            <a:off x="7586995" y="3297001"/>
            <a:ext cx="267866" cy="167022"/>
          </a:xfrm>
          <a:prstGeom prst="rect">
            <a:avLst/>
          </a:prstGeom>
        </p:spPr>
      </p:pic>
      <p:sp>
        <p:nvSpPr>
          <p:cNvPr id="213" name="object 76">
            <a:extLst>
              <a:ext uri="{FF2B5EF4-FFF2-40B4-BE49-F238E27FC236}">
                <a16:creationId xmlns:a16="http://schemas.microsoft.com/office/drawing/2014/main" id="{F451955C-105E-8598-531B-177C1A21B9B9}"/>
              </a:ext>
            </a:extLst>
          </p:cNvPr>
          <p:cNvSpPr/>
          <p:nvPr/>
        </p:nvSpPr>
        <p:spPr>
          <a:xfrm>
            <a:off x="7536848" y="3205082"/>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14" name="Group 213">
            <a:extLst>
              <a:ext uri="{FF2B5EF4-FFF2-40B4-BE49-F238E27FC236}">
                <a16:creationId xmlns:a16="http://schemas.microsoft.com/office/drawing/2014/main" id="{2867EE4C-5E08-AFD7-E4CE-743E70E5C451}"/>
              </a:ext>
            </a:extLst>
          </p:cNvPr>
          <p:cNvGrpSpPr/>
          <p:nvPr/>
        </p:nvGrpSpPr>
        <p:grpSpPr>
          <a:xfrm>
            <a:off x="7288991" y="2225783"/>
            <a:ext cx="416935" cy="979476"/>
            <a:chOff x="6475391" y="2253900"/>
            <a:chExt cx="416935" cy="979476"/>
          </a:xfrm>
        </p:grpSpPr>
        <p:pic>
          <p:nvPicPr>
            <p:cNvPr id="215" name="object 63">
              <a:extLst>
                <a:ext uri="{FF2B5EF4-FFF2-40B4-BE49-F238E27FC236}">
                  <a16:creationId xmlns:a16="http://schemas.microsoft.com/office/drawing/2014/main" id="{C70DD102-5273-74BC-2159-C03524BB2585}"/>
                </a:ext>
              </a:extLst>
            </p:cNvPr>
            <p:cNvPicPr/>
            <p:nvPr/>
          </p:nvPicPr>
          <p:blipFill>
            <a:blip r:embed="rId18" cstate="print"/>
            <a:stretch>
              <a:fillRect/>
            </a:stretch>
          </p:blipFill>
          <p:spPr>
            <a:xfrm>
              <a:off x="6475391" y="2253900"/>
              <a:ext cx="233031" cy="157637"/>
            </a:xfrm>
            <a:prstGeom prst="rect">
              <a:avLst/>
            </a:prstGeom>
          </p:spPr>
        </p:pic>
        <p:sp>
          <p:nvSpPr>
            <p:cNvPr id="216" name="object 64">
              <a:extLst>
                <a:ext uri="{FF2B5EF4-FFF2-40B4-BE49-F238E27FC236}">
                  <a16:creationId xmlns:a16="http://schemas.microsoft.com/office/drawing/2014/main" id="{7A0A1B84-A56C-BDEF-C904-18C716E194EC}"/>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217" name="object 77">
              <a:extLst>
                <a:ext uri="{FF2B5EF4-FFF2-40B4-BE49-F238E27FC236}">
                  <a16:creationId xmlns:a16="http://schemas.microsoft.com/office/drawing/2014/main" id="{DB2F3488-6D13-3169-3991-C3570601CF98}"/>
                </a:ext>
              </a:extLst>
            </p:cNvPr>
            <p:cNvPicPr/>
            <p:nvPr/>
          </p:nvPicPr>
          <p:blipFill>
            <a:blip r:embed="rId12" cstate="print"/>
            <a:stretch>
              <a:fillRect/>
            </a:stretch>
          </p:blipFill>
          <p:spPr>
            <a:xfrm>
              <a:off x="6707730" y="2505428"/>
              <a:ext cx="117367" cy="129294"/>
            </a:xfrm>
            <a:prstGeom prst="rect">
              <a:avLst/>
            </a:prstGeom>
          </p:spPr>
        </p:pic>
        <p:pic>
          <p:nvPicPr>
            <p:cNvPr id="218" name="object 78">
              <a:extLst>
                <a:ext uri="{FF2B5EF4-FFF2-40B4-BE49-F238E27FC236}">
                  <a16:creationId xmlns:a16="http://schemas.microsoft.com/office/drawing/2014/main" id="{EA6B9C69-476B-18FC-4A25-C2090E6DA5BD}"/>
                </a:ext>
              </a:extLst>
            </p:cNvPr>
            <p:cNvPicPr/>
            <p:nvPr/>
          </p:nvPicPr>
          <p:blipFill>
            <a:blip r:embed="rId12" cstate="print"/>
            <a:stretch>
              <a:fillRect/>
            </a:stretch>
          </p:blipFill>
          <p:spPr>
            <a:xfrm>
              <a:off x="6707730" y="2678134"/>
              <a:ext cx="117367" cy="129294"/>
            </a:xfrm>
            <a:prstGeom prst="rect">
              <a:avLst/>
            </a:prstGeom>
          </p:spPr>
        </p:pic>
        <p:pic>
          <p:nvPicPr>
            <p:cNvPr id="219" name="object 79">
              <a:extLst>
                <a:ext uri="{FF2B5EF4-FFF2-40B4-BE49-F238E27FC236}">
                  <a16:creationId xmlns:a16="http://schemas.microsoft.com/office/drawing/2014/main" id="{2FED9BB1-C53B-F8E0-AA24-30C05C14BA17}"/>
                </a:ext>
              </a:extLst>
            </p:cNvPr>
            <p:cNvPicPr/>
            <p:nvPr/>
          </p:nvPicPr>
          <p:blipFill>
            <a:blip r:embed="rId13" cstate="print"/>
            <a:stretch>
              <a:fillRect/>
            </a:stretch>
          </p:blipFill>
          <p:spPr>
            <a:xfrm>
              <a:off x="6707730" y="2850841"/>
              <a:ext cx="117367" cy="129294"/>
            </a:xfrm>
            <a:prstGeom prst="rect">
              <a:avLst/>
            </a:prstGeom>
          </p:spPr>
        </p:pic>
        <p:pic>
          <p:nvPicPr>
            <p:cNvPr id="220" name="object 80">
              <a:extLst>
                <a:ext uri="{FF2B5EF4-FFF2-40B4-BE49-F238E27FC236}">
                  <a16:creationId xmlns:a16="http://schemas.microsoft.com/office/drawing/2014/main" id="{75DD7517-C4EE-8E9A-D57F-5BD473987DAC}"/>
                </a:ext>
              </a:extLst>
            </p:cNvPr>
            <p:cNvPicPr/>
            <p:nvPr/>
          </p:nvPicPr>
          <p:blipFill>
            <a:blip r:embed="rId13" cstate="print"/>
            <a:stretch>
              <a:fillRect/>
            </a:stretch>
          </p:blipFill>
          <p:spPr>
            <a:xfrm>
              <a:off x="6707730" y="3023547"/>
              <a:ext cx="117367" cy="129294"/>
            </a:xfrm>
            <a:prstGeom prst="rect">
              <a:avLst/>
            </a:prstGeom>
          </p:spPr>
        </p:pic>
      </p:grpSp>
      <p:sp>
        <p:nvSpPr>
          <p:cNvPr id="221" name="object 81">
            <a:extLst>
              <a:ext uri="{FF2B5EF4-FFF2-40B4-BE49-F238E27FC236}">
                <a16:creationId xmlns:a16="http://schemas.microsoft.com/office/drawing/2014/main" id="{CC4711C0-0659-CDBA-2652-19A96809DC7A}"/>
              </a:ext>
            </a:extLst>
          </p:cNvPr>
          <p:cNvSpPr/>
          <p:nvPr/>
        </p:nvSpPr>
        <p:spPr>
          <a:xfrm>
            <a:off x="7714060" y="2758484"/>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2" name="object 82">
            <a:extLst>
              <a:ext uri="{FF2B5EF4-FFF2-40B4-BE49-F238E27FC236}">
                <a16:creationId xmlns:a16="http://schemas.microsoft.com/office/drawing/2014/main" id="{CB44EB49-9E67-EAA4-3E19-F30EBF7CA63B}"/>
              </a:ext>
            </a:extLst>
          </p:cNvPr>
          <p:cNvPicPr/>
          <p:nvPr/>
        </p:nvPicPr>
        <p:blipFill>
          <a:blip r:embed="rId11" cstate="print"/>
          <a:stretch>
            <a:fillRect/>
          </a:stretch>
        </p:blipFill>
        <p:spPr>
          <a:xfrm>
            <a:off x="7794514" y="2559005"/>
            <a:ext cx="303349" cy="217105"/>
          </a:xfrm>
          <a:prstGeom prst="rect">
            <a:avLst/>
          </a:prstGeom>
        </p:spPr>
      </p:pic>
      <p:sp>
        <p:nvSpPr>
          <p:cNvPr id="223" name="object 83">
            <a:extLst>
              <a:ext uri="{FF2B5EF4-FFF2-40B4-BE49-F238E27FC236}">
                <a16:creationId xmlns:a16="http://schemas.microsoft.com/office/drawing/2014/main" id="{0D8D830C-4449-58CB-AA21-090FEF62E354}"/>
              </a:ext>
            </a:extLst>
          </p:cNvPr>
          <p:cNvSpPr/>
          <p:nvPr/>
        </p:nvSpPr>
        <p:spPr>
          <a:xfrm>
            <a:off x="8300930" y="1784653"/>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4" name="object 84">
            <a:extLst>
              <a:ext uri="{FF2B5EF4-FFF2-40B4-BE49-F238E27FC236}">
                <a16:creationId xmlns:a16="http://schemas.microsoft.com/office/drawing/2014/main" id="{7A2375AC-747A-BD4C-42C2-E453389A50B6}"/>
              </a:ext>
            </a:extLst>
          </p:cNvPr>
          <p:cNvPicPr/>
          <p:nvPr/>
        </p:nvPicPr>
        <p:blipFill>
          <a:blip r:embed="rId19" cstate="print"/>
          <a:stretch>
            <a:fillRect/>
          </a:stretch>
        </p:blipFill>
        <p:spPr>
          <a:xfrm>
            <a:off x="8396005" y="1988774"/>
            <a:ext cx="167735" cy="166133"/>
          </a:xfrm>
          <a:prstGeom prst="rect">
            <a:avLst/>
          </a:prstGeom>
        </p:spPr>
      </p:pic>
      <p:pic>
        <p:nvPicPr>
          <p:cNvPr id="225" name="object 90">
            <a:extLst>
              <a:ext uri="{FF2B5EF4-FFF2-40B4-BE49-F238E27FC236}">
                <a16:creationId xmlns:a16="http://schemas.microsoft.com/office/drawing/2014/main" id="{B8C5C582-913D-A040-B93A-787A87EE3B4C}"/>
              </a:ext>
            </a:extLst>
          </p:cNvPr>
          <p:cNvPicPr/>
          <p:nvPr/>
        </p:nvPicPr>
        <p:blipFill>
          <a:blip r:embed="rId20" cstate="print"/>
          <a:stretch>
            <a:fillRect/>
          </a:stretch>
        </p:blipFill>
        <p:spPr>
          <a:xfrm>
            <a:off x="7960330" y="3746019"/>
            <a:ext cx="238250" cy="154740"/>
          </a:xfrm>
          <a:prstGeom prst="rect">
            <a:avLst/>
          </a:prstGeom>
        </p:spPr>
      </p:pic>
      <p:grpSp>
        <p:nvGrpSpPr>
          <p:cNvPr id="226" name="Group 225">
            <a:extLst>
              <a:ext uri="{FF2B5EF4-FFF2-40B4-BE49-F238E27FC236}">
                <a16:creationId xmlns:a16="http://schemas.microsoft.com/office/drawing/2014/main" id="{37F3E98E-B979-8924-618F-D8A5AB86563E}"/>
              </a:ext>
            </a:extLst>
          </p:cNvPr>
          <p:cNvGrpSpPr/>
          <p:nvPr/>
        </p:nvGrpSpPr>
        <p:grpSpPr>
          <a:xfrm>
            <a:off x="8210394" y="3515499"/>
            <a:ext cx="259615" cy="711087"/>
            <a:chOff x="7396794" y="3543616"/>
            <a:chExt cx="259615" cy="711087"/>
          </a:xfrm>
        </p:grpSpPr>
        <p:pic>
          <p:nvPicPr>
            <p:cNvPr id="227" name="object 91">
              <a:extLst>
                <a:ext uri="{FF2B5EF4-FFF2-40B4-BE49-F238E27FC236}">
                  <a16:creationId xmlns:a16="http://schemas.microsoft.com/office/drawing/2014/main" id="{2A1D60D6-8FA1-C685-2236-C97068AD3DCC}"/>
                </a:ext>
              </a:extLst>
            </p:cNvPr>
            <p:cNvPicPr/>
            <p:nvPr/>
          </p:nvPicPr>
          <p:blipFill>
            <a:blip r:embed="rId17" cstate="print"/>
            <a:stretch>
              <a:fillRect/>
            </a:stretch>
          </p:blipFill>
          <p:spPr>
            <a:xfrm>
              <a:off x="7471814" y="3604802"/>
              <a:ext cx="117367" cy="116808"/>
            </a:xfrm>
            <a:prstGeom prst="rect">
              <a:avLst/>
            </a:prstGeom>
          </p:spPr>
        </p:pic>
        <p:pic>
          <p:nvPicPr>
            <p:cNvPr id="228" name="object 92">
              <a:extLst>
                <a:ext uri="{FF2B5EF4-FFF2-40B4-BE49-F238E27FC236}">
                  <a16:creationId xmlns:a16="http://schemas.microsoft.com/office/drawing/2014/main" id="{4BE175DA-5670-D39D-8751-D33969004012}"/>
                </a:ext>
              </a:extLst>
            </p:cNvPr>
            <p:cNvPicPr/>
            <p:nvPr/>
          </p:nvPicPr>
          <p:blipFill>
            <a:blip r:embed="rId16" cstate="print"/>
            <a:stretch>
              <a:fillRect/>
            </a:stretch>
          </p:blipFill>
          <p:spPr>
            <a:xfrm>
              <a:off x="7471814" y="3758780"/>
              <a:ext cx="117367" cy="116808"/>
            </a:xfrm>
            <a:prstGeom prst="rect">
              <a:avLst/>
            </a:prstGeom>
          </p:spPr>
        </p:pic>
        <p:pic>
          <p:nvPicPr>
            <p:cNvPr id="229" name="object 93">
              <a:extLst>
                <a:ext uri="{FF2B5EF4-FFF2-40B4-BE49-F238E27FC236}">
                  <a16:creationId xmlns:a16="http://schemas.microsoft.com/office/drawing/2014/main" id="{C7A5F924-B42B-610D-01E3-9B6ABB6AC467}"/>
                </a:ext>
              </a:extLst>
            </p:cNvPr>
            <p:cNvPicPr/>
            <p:nvPr/>
          </p:nvPicPr>
          <p:blipFill>
            <a:blip r:embed="rId17" cstate="print"/>
            <a:stretch>
              <a:fillRect/>
            </a:stretch>
          </p:blipFill>
          <p:spPr>
            <a:xfrm>
              <a:off x="7471814" y="3912758"/>
              <a:ext cx="117367" cy="116808"/>
            </a:xfrm>
            <a:prstGeom prst="rect">
              <a:avLst/>
            </a:prstGeom>
          </p:spPr>
        </p:pic>
        <p:pic>
          <p:nvPicPr>
            <p:cNvPr id="230" name="object 94">
              <a:extLst>
                <a:ext uri="{FF2B5EF4-FFF2-40B4-BE49-F238E27FC236}">
                  <a16:creationId xmlns:a16="http://schemas.microsoft.com/office/drawing/2014/main" id="{01BBB87B-B3A2-6A54-4923-E942BD92C446}"/>
                </a:ext>
              </a:extLst>
            </p:cNvPr>
            <p:cNvPicPr/>
            <p:nvPr/>
          </p:nvPicPr>
          <p:blipFill>
            <a:blip r:embed="rId16" cstate="print"/>
            <a:stretch>
              <a:fillRect/>
            </a:stretch>
          </p:blipFill>
          <p:spPr>
            <a:xfrm>
              <a:off x="7471814" y="4066737"/>
              <a:ext cx="117367" cy="116808"/>
            </a:xfrm>
            <a:prstGeom prst="rect">
              <a:avLst/>
            </a:prstGeom>
          </p:spPr>
        </p:pic>
        <p:sp>
          <p:nvSpPr>
            <p:cNvPr id="231" name="object 95">
              <a:extLst>
                <a:ext uri="{FF2B5EF4-FFF2-40B4-BE49-F238E27FC236}">
                  <a16:creationId xmlns:a16="http://schemas.microsoft.com/office/drawing/2014/main" id="{EF1F835C-8ECE-4679-B8E1-31E6359DC039}"/>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32" name="object 96">
            <a:extLst>
              <a:ext uri="{FF2B5EF4-FFF2-40B4-BE49-F238E27FC236}">
                <a16:creationId xmlns:a16="http://schemas.microsoft.com/office/drawing/2014/main" id="{DEC6D245-8727-D98E-B453-8BA1DD594D4F}"/>
              </a:ext>
            </a:extLst>
          </p:cNvPr>
          <p:cNvSpPr/>
          <p:nvPr/>
        </p:nvSpPr>
        <p:spPr>
          <a:xfrm>
            <a:off x="8300931" y="4226302"/>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33" name="object 97">
            <a:extLst>
              <a:ext uri="{FF2B5EF4-FFF2-40B4-BE49-F238E27FC236}">
                <a16:creationId xmlns:a16="http://schemas.microsoft.com/office/drawing/2014/main" id="{7DA9834A-BC15-76D3-F46B-F8F763F61190}"/>
              </a:ext>
            </a:extLst>
          </p:cNvPr>
          <p:cNvPicPr/>
          <p:nvPr/>
        </p:nvPicPr>
        <p:blipFill>
          <a:blip r:embed="rId9" cstate="print"/>
          <a:stretch>
            <a:fillRect/>
          </a:stretch>
        </p:blipFill>
        <p:spPr>
          <a:xfrm>
            <a:off x="8357507" y="4310972"/>
            <a:ext cx="167511" cy="206700"/>
          </a:xfrm>
          <a:prstGeom prst="rect">
            <a:avLst/>
          </a:prstGeom>
        </p:spPr>
      </p:pic>
      <p:pic>
        <p:nvPicPr>
          <p:cNvPr id="234" name="object 98">
            <a:extLst>
              <a:ext uri="{FF2B5EF4-FFF2-40B4-BE49-F238E27FC236}">
                <a16:creationId xmlns:a16="http://schemas.microsoft.com/office/drawing/2014/main" id="{2220D02D-191E-B63B-770D-47C0FF357B4B}"/>
              </a:ext>
            </a:extLst>
          </p:cNvPr>
          <p:cNvPicPr/>
          <p:nvPr/>
        </p:nvPicPr>
        <p:blipFill>
          <a:blip r:embed="rId10" cstate="print"/>
          <a:stretch>
            <a:fillRect/>
          </a:stretch>
        </p:blipFill>
        <p:spPr>
          <a:xfrm>
            <a:off x="8351077" y="3297001"/>
            <a:ext cx="267865" cy="167022"/>
          </a:xfrm>
          <a:prstGeom prst="rect">
            <a:avLst/>
          </a:prstGeom>
        </p:spPr>
      </p:pic>
      <p:sp>
        <p:nvSpPr>
          <p:cNvPr id="235" name="object 99">
            <a:extLst>
              <a:ext uri="{FF2B5EF4-FFF2-40B4-BE49-F238E27FC236}">
                <a16:creationId xmlns:a16="http://schemas.microsoft.com/office/drawing/2014/main" id="{857BE1FF-62C6-0E2A-3139-5CFD8130865D}"/>
              </a:ext>
            </a:extLst>
          </p:cNvPr>
          <p:cNvSpPr/>
          <p:nvPr/>
        </p:nvSpPr>
        <p:spPr>
          <a:xfrm>
            <a:off x="8300930" y="3198211"/>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36" name="Group 235">
            <a:extLst>
              <a:ext uri="{FF2B5EF4-FFF2-40B4-BE49-F238E27FC236}">
                <a16:creationId xmlns:a16="http://schemas.microsoft.com/office/drawing/2014/main" id="{EF1183F0-F023-45B1-08EB-F500F152DE58}"/>
              </a:ext>
            </a:extLst>
          </p:cNvPr>
          <p:cNvGrpSpPr/>
          <p:nvPr/>
        </p:nvGrpSpPr>
        <p:grpSpPr>
          <a:xfrm>
            <a:off x="8053466" y="2242090"/>
            <a:ext cx="416543" cy="956299"/>
            <a:chOff x="7239866" y="2270207"/>
            <a:chExt cx="416543" cy="956299"/>
          </a:xfrm>
        </p:grpSpPr>
        <p:pic>
          <p:nvPicPr>
            <p:cNvPr id="237" name="object 85">
              <a:extLst>
                <a:ext uri="{FF2B5EF4-FFF2-40B4-BE49-F238E27FC236}">
                  <a16:creationId xmlns:a16="http://schemas.microsoft.com/office/drawing/2014/main" id="{1349AB42-0D04-0821-3EB0-5F28EAB58266}"/>
                </a:ext>
              </a:extLst>
            </p:cNvPr>
            <p:cNvPicPr/>
            <p:nvPr/>
          </p:nvPicPr>
          <p:blipFill>
            <a:blip r:embed="rId21" cstate="print"/>
            <a:stretch>
              <a:fillRect/>
            </a:stretch>
          </p:blipFill>
          <p:spPr>
            <a:xfrm>
              <a:off x="7239866" y="2270207"/>
              <a:ext cx="233322" cy="141330"/>
            </a:xfrm>
            <a:prstGeom prst="rect">
              <a:avLst/>
            </a:prstGeom>
          </p:spPr>
        </p:pic>
        <p:pic>
          <p:nvPicPr>
            <p:cNvPr id="238" name="object 86">
              <a:extLst>
                <a:ext uri="{FF2B5EF4-FFF2-40B4-BE49-F238E27FC236}">
                  <a16:creationId xmlns:a16="http://schemas.microsoft.com/office/drawing/2014/main" id="{600273FC-3A4D-2C32-BE8D-0CD331232788}"/>
                </a:ext>
              </a:extLst>
            </p:cNvPr>
            <p:cNvPicPr/>
            <p:nvPr/>
          </p:nvPicPr>
          <p:blipFill>
            <a:blip r:embed="rId12" cstate="print"/>
            <a:stretch>
              <a:fillRect/>
            </a:stretch>
          </p:blipFill>
          <p:spPr>
            <a:xfrm>
              <a:off x="7471813" y="2498556"/>
              <a:ext cx="117367" cy="129294"/>
            </a:xfrm>
            <a:prstGeom prst="rect">
              <a:avLst/>
            </a:prstGeom>
          </p:spPr>
        </p:pic>
        <p:pic>
          <p:nvPicPr>
            <p:cNvPr id="239" name="object 87">
              <a:extLst>
                <a:ext uri="{FF2B5EF4-FFF2-40B4-BE49-F238E27FC236}">
                  <a16:creationId xmlns:a16="http://schemas.microsoft.com/office/drawing/2014/main" id="{3C9063EC-B80F-DD99-1F4B-CE7B09E477D1}"/>
                </a:ext>
              </a:extLst>
            </p:cNvPr>
            <p:cNvPicPr/>
            <p:nvPr/>
          </p:nvPicPr>
          <p:blipFill>
            <a:blip r:embed="rId12" cstate="print"/>
            <a:stretch>
              <a:fillRect/>
            </a:stretch>
          </p:blipFill>
          <p:spPr>
            <a:xfrm>
              <a:off x="7471813" y="2671263"/>
              <a:ext cx="117367" cy="129294"/>
            </a:xfrm>
            <a:prstGeom prst="rect">
              <a:avLst/>
            </a:prstGeom>
          </p:spPr>
        </p:pic>
        <p:pic>
          <p:nvPicPr>
            <p:cNvPr id="240" name="object 88">
              <a:extLst>
                <a:ext uri="{FF2B5EF4-FFF2-40B4-BE49-F238E27FC236}">
                  <a16:creationId xmlns:a16="http://schemas.microsoft.com/office/drawing/2014/main" id="{7FF45B5F-EAA1-83D6-E143-C167EBB78BB8}"/>
                </a:ext>
              </a:extLst>
            </p:cNvPr>
            <p:cNvPicPr/>
            <p:nvPr/>
          </p:nvPicPr>
          <p:blipFill>
            <a:blip r:embed="rId12" cstate="print"/>
            <a:stretch>
              <a:fillRect/>
            </a:stretch>
          </p:blipFill>
          <p:spPr>
            <a:xfrm>
              <a:off x="7471813" y="2843970"/>
              <a:ext cx="117367" cy="129294"/>
            </a:xfrm>
            <a:prstGeom prst="rect">
              <a:avLst/>
            </a:prstGeom>
          </p:spPr>
        </p:pic>
        <p:pic>
          <p:nvPicPr>
            <p:cNvPr id="241" name="object 89">
              <a:extLst>
                <a:ext uri="{FF2B5EF4-FFF2-40B4-BE49-F238E27FC236}">
                  <a16:creationId xmlns:a16="http://schemas.microsoft.com/office/drawing/2014/main" id="{3CAF7640-81F6-7683-AA84-1840D15C80D2}"/>
                </a:ext>
              </a:extLst>
            </p:cNvPr>
            <p:cNvPicPr/>
            <p:nvPr/>
          </p:nvPicPr>
          <p:blipFill>
            <a:blip r:embed="rId13" cstate="print"/>
            <a:stretch>
              <a:fillRect/>
            </a:stretch>
          </p:blipFill>
          <p:spPr>
            <a:xfrm>
              <a:off x="7471813" y="3016676"/>
              <a:ext cx="117367" cy="129294"/>
            </a:xfrm>
            <a:prstGeom prst="rect">
              <a:avLst/>
            </a:prstGeom>
          </p:spPr>
        </p:pic>
        <p:sp>
          <p:nvSpPr>
            <p:cNvPr id="242" name="object 100">
              <a:extLst>
                <a:ext uri="{FF2B5EF4-FFF2-40B4-BE49-F238E27FC236}">
                  <a16:creationId xmlns:a16="http://schemas.microsoft.com/office/drawing/2014/main" id="{D82793DB-0084-A1BC-E4DD-71FE3AF6AF34}"/>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43" name="Group 242">
            <a:extLst>
              <a:ext uri="{FF2B5EF4-FFF2-40B4-BE49-F238E27FC236}">
                <a16:creationId xmlns:a16="http://schemas.microsoft.com/office/drawing/2014/main" id="{3507A463-666A-88D9-0D82-A9641A616668}"/>
              </a:ext>
            </a:extLst>
          </p:cNvPr>
          <p:cNvGrpSpPr/>
          <p:nvPr/>
        </p:nvGrpSpPr>
        <p:grpSpPr>
          <a:xfrm>
            <a:off x="5803252" y="2234646"/>
            <a:ext cx="382604" cy="940761"/>
            <a:chOff x="4989652" y="2262763"/>
            <a:chExt cx="382604" cy="940761"/>
          </a:xfrm>
        </p:grpSpPr>
        <p:pic>
          <p:nvPicPr>
            <p:cNvPr id="244" name="object 101">
              <a:extLst>
                <a:ext uri="{FF2B5EF4-FFF2-40B4-BE49-F238E27FC236}">
                  <a16:creationId xmlns:a16="http://schemas.microsoft.com/office/drawing/2014/main" id="{021902AF-9200-D639-DE47-A5BCCD1A37FC}"/>
                </a:ext>
              </a:extLst>
            </p:cNvPr>
            <p:cNvPicPr/>
            <p:nvPr/>
          </p:nvPicPr>
          <p:blipFill>
            <a:blip r:embed="rId22" cstate="print"/>
            <a:stretch>
              <a:fillRect/>
            </a:stretch>
          </p:blipFill>
          <p:spPr>
            <a:xfrm>
              <a:off x="4989652" y="2262763"/>
              <a:ext cx="228925" cy="141803"/>
            </a:xfrm>
            <a:prstGeom prst="rect">
              <a:avLst/>
            </a:prstGeom>
          </p:spPr>
        </p:pic>
        <p:pic>
          <p:nvPicPr>
            <p:cNvPr id="245" name="object 102">
              <a:extLst>
                <a:ext uri="{FF2B5EF4-FFF2-40B4-BE49-F238E27FC236}">
                  <a16:creationId xmlns:a16="http://schemas.microsoft.com/office/drawing/2014/main" id="{DB92950A-78C3-F850-D906-F8FE2412BF20}"/>
                </a:ext>
              </a:extLst>
            </p:cNvPr>
            <p:cNvPicPr/>
            <p:nvPr/>
          </p:nvPicPr>
          <p:blipFill>
            <a:blip r:embed="rId23" cstate="print"/>
            <a:stretch>
              <a:fillRect/>
            </a:stretch>
          </p:blipFill>
          <p:spPr>
            <a:xfrm>
              <a:off x="5187660" y="2475575"/>
              <a:ext cx="117367" cy="129294"/>
            </a:xfrm>
            <a:prstGeom prst="rect">
              <a:avLst/>
            </a:prstGeom>
          </p:spPr>
        </p:pic>
        <p:pic>
          <p:nvPicPr>
            <p:cNvPr id="246" name="object 103">
              <a:extLst>
                <a:ext uri="{FF2B5EF4-FFF2-40B4-BE49-F238E27FC236}">
                  <a16:creationId xmlns:a16="http://schemas.microsoft.com/office/drawing/2014/main" id="{956A3884-10F3-FC7C-846B-B00C8AF0DA4C}"/>
                </a:ext>
              </a:extLst>
            </p:cNvPr>
            <p:cNvPicPr/>
            <p:nvPr/>
          </p:nvPicPr>
          <p:blipFill>
            <a:blip r:embed="rId23" cstate="print"/>
            <a:stretch>
              <a:fillRect/>
            </a:stretch>
          </p:blipFill>
          <p:spPr>
            <a:xfrm>
              <a:off x="5187660" y="2648282"/>
              <a:ext cx="117367" cy="129294"/>
            </a:xfrm>
            <a:prstGeom prst="rect">
              <a:avLst/>
            </a:prstGeom>
          </p:spPr>
        </p:pic>
        <p:pic>
          <p:nvPicPr>
            <p:cNvPr id="247" name="object 104">
              <a:extLst>
                <a:ext uri="{FF2B5EF4-FFF2-40B4-BE49-F238E27FC236}">
                  <a16:creationId xmlns:a16="http://schemas.microsoft.com/office/drawing/2014/main" id="{F40A927B-688D-9154-AD2C-AAF30F6C40C7}"/>
                </a:ext>
              </a:extLst>
            </p:cNvPr>
            <p:cNvPicPr/>
            <p:nvPr/>
          </p:nvPicPr>
          <p:blipFill>
            <a:blip r:embed="rId24" cstate="print"/>
            <a:stretch>
              <a:fillRect/>
            </a:stretch>
          </p:blipFill>
          <p:spPr>
            <a:xfrm>
              <a:off x="5187660" y="2820989"/>
              <a:ext cx="117367" cy="129294"/>
            </a:xfrm>
            <a:prstGeom prst="rect">
              <a:avLst/>
            </a:prstGeom>
          </p:spPr>
        </p:pic>
        <p:pic>
          <p:nvPicPr>
            <p:cNvPr id="248" name="object 105">
              <a:extLst>
                <a:ext uri="{FF2B5EF4-FFF2-40B4-BE49-F238E27FC236}">
                  <a16:creationId xmlns:a16="http://schemas.microsoft.com/office/drawing/2014/main" id="{8A839B28-7A46-0F2C-4487-6D514BC84D87}"/>
                </a:ext>
              </a:extLst>
            </p:cNvPr>
            <p:cNvPicPr/>
            <p:nvPr/>
          </p:nvPicPr>
          <p:blipFill>
            <a:blip r:embed="rId24" cstate="print"/>
            <a:stretch>
              <a:fillRect/>
            </a:stretch>
          </p:blipFill>
          <p:spPr>
            <a:xfrm>
              <a:off x="5187660" y="2993695"/>
              <a:ext cx="117367" cy="129294"/>
            </a:xfrm>
            <a:prstGeom prst="rect">
              <a:avLst/>
            </a:prstGeom>
          </p:spPr>
        </p:pic>
        <p:sp>
          <p:nvSpPr>
            <p:cNvPr id="249" name="object 106">
              <a:extLst>
                <a:ext uri="{FF2B5EF4-FFF2-40B4-BE49-F238E27FC236}">
                  <a16:creationId xmlns:a16="http://schemas.microsoft.com/office/drawing/2014/main" id="{B4BF15D6-DF36-D737-2EEB-B68B22500929}"/>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50" name="Group 249">
            <a:extLst>
              <a:ext uri="{FF2B5EF4-FFF2-40B4-BE49-F238E27FC236}">
                <a16:creationId xmlns:a16="http://schemas.microsoft.com/office/drawing/2014/main" id="{86188757-7C54-F59D-49CD-A3280F19A1AA}"/>
              </a:ext>
            </a:extLst>
          </p:cNvPr>
          <p:cNvGrpSpPr/>
          <p:nvPr/>
        </p:nvGrpSpPr>
        <p:grpSpPr>
          <a:xfrm>
            <a:off x="5664888" y="3492517"/>
            <a:ext cx="532664" cy="711087"/>
            <a:chOff x="4851288" y="3520634"/>
            <a:chExt cx="532664" cy="711087"/>
          </a:xfrm>
        </p:grpSpPr>
        <p:pic>
          <p:nvPicPr>
            <p:cNvPr id="251" name="object 107">
              <a:extLst>
                <a:ext uri="{FF2B5EF4-FFF2-40B4-BE49-F238E27FC236}">
                  <a16:creationId xmlns:a16="http://schemas.microsoft.com/office/drawing/2014/main" id="{6D415563-DEF9-2F85-4471-4CC04811449C}"/>
                </a:ext>
              </a:extLst>
            </p:cNvPr>
            <p:cNvPicPr/>
            <p:nvPr/>
          </p:nvPicPr>
          <p:blipFill>
            <a:blip r:embed="rId25" cstate="print"/>
            <a:stretch>
              <a:fillRect/>
            </a:stretch>
          </p:blipFill>
          <p:spPr>
            <a:xfrm>
              <a:off x="4851288" y="3788072"/>
              <a:ext cx="237669" cy="159096"/>
            </a:xfrm>
            <a:prstGeom prst="rect">
              <a:avLst/>
            </a:prstGeom>
          </p:spPr>
        </p:pic>
        <p:pic>
          <p:nvPicPr>
            <p:cNvPr id="252" name="object 108">
              <a:extLst>
                <a:ext uri="{FF2B5EF4-FFF2-40B4-BE49-F238E27FC236}">
                  <a16:creationId xmlns:a16="http://schemas.microsoft.com/office/drawing/2014/main" id="{27F443F8-B180-208E-12B1-208E50C229E6}"/>
                </a:ext>
              </a:extLst>
            </p:cNvPr>
            <p:cNvPicPr/>
            <p:nvPr/>
          </p:nvPicPr>
          <p:blipFill>
            <a:blip r:embed="rId8" cstate="print"/>
            <a:stretch>
              <a:fillRect/>
            </a:stretch>
          </p:blipFill>
          <p:spPr>
            <a:xfrm>
              <a:off x="5199356" y="3581821"/>
              <a:ext cx="117367" cy="116808"/>
            </a:xfrm>
            <a:prstGeom prst="rect">
              <a:avLst/>
            </a:prstGeom>
          </p:spPr>
        </p:pic>
        <p:pic>
          <p:nvPicPr>
            <p:cNvPr id="253" name="object 109">
              <a:extLst>
                <a:ext uri="{FF2B5EF4-FFF2-40B4-BE49-F238E27FC236}">
                  <a16:creationId xmlns:a16="http://schemas.microsoft.com/office/drawing/2014/main" id="{B18807D6-3C0B-A284-F13F-418F8FFC6394}"/>
                </a:ext>
              </a:extLst>
            </p:cNvPr>
            <p:cNvPicPr/>
            <p:nvPr/>
          </p:nvPicPr>
          <p:blipFill>
            <a:blip r:embed="rId8" cstate="print"/>
            <a:stretch>
              <a:fillRect/>
            </a:stretch>
          </p:blipFill>
          <p:spPr>
            <a:xfrm>
              <a:off x="5199356" y="3735798"/>
              <a:ext cx="117367" cy="116808"/>
            </a:xfrm>
            <a:prstGeom prst="rect">
              <a:avLst/>
            </a:prstGeom>
          </p:spPr>
        </p:pic>
        <p:pic>
          <p:nvPicPr>
            <p:cNvPr id="254" name="object 110">
              <a:extLst>
                <a:ext uri="{FF2B5EF4-FFF2-40B4-BE49-F238E27FC236}">
                  <a16:creationId xmlns:a16="http://schemas.microsoft.com/office/drawing/2014/main" id="{D4DA19AE-6455-75F4-ED61-FCE5D37EAA7F}"/>
                </a:ext>
              </a:extLst>
            </p:cNvPr>
            <p:cNvPicPr/>
            <p:nvPr/>
          </p:nvPicPr>
          <p:blipFill>
            <a:blip r:embed="rId7" cstate="print"/>
            <a:stretch>
              <a:fillRect/>
            </a:stretch>
          </p:blipFill>
          <p:spPr>
            <a:xfrm>
              <a:off x="5199356" y="3889777"/>
              <a:ext cx="117367" cy="116808"/>
            </a:xfrm>
            <a:prstGeom prst="rect">
              <a:avLst/>
            </a:prstGeom>
          </p:spPr>
        </p:pic>
        <p:pic>
          <p:nvPicPr>
            <p:cNvPr id="255" name="object 111">
              <a:extLst>
                <a:ext uri="{FF2B5EF4-FFF2-40B4-BE49-F238E27FC236}">
                  <a16:creationId xmlns:a16="http://schemas.microsoft.com/office/drawing/2014/main" id="{63FF0FF0-E4B5-4358-650D-64CF8BFEE10B}"/>
                </a:ext>
              </a:extLst>
            </p:cNvPr>
            <p:cNvPicPr/>
            <p:nvPr/>
          </p:nvPicPr>
          <p:blipFill>
            <a:blip r:embed="rId8" cstate="print"/>
            <a:stretch>
              <a:fillRect/>
            </a:stretch>
          </p:blipFill>
          <p:spPr>
            <a:xfrm>
              <a:off x="5199356" y="4043755"/>
              <a:ext cx="117367" cy="116808"/>
            </a:xfrm>
            <a:prstGeom prst="rect">
              <a:avLst/>
            </a:prstGeom>
          </p:spPr>
        </p:pic>
        <p:sp>
          <p:nvSpPr>
            <p:cNvPr id="256" name="object 112">
              <a:extLst>
                <a:ext uri="{FF2B5EF4-FFF2-40B4-BE49-F238E27FC236}">
                  <a16:creationId xmlns:a16="http://schemas.microsoft.com/office/drawing/2014/main" id="{36748B9F-0E5F-5B19-C8D1-C8B6625657BE}"/>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57" name="object 113">
            <a:extLst>
              <a:ext uri="{FF2B5EF4-FFF2-40B4-BE49-F238E27FC236}">
                <a16:creationId xmlns:a16="http://schemas.microsoft.com/office/drawing/2014/main" id="{BDD45E59-CB62-EAB3-EFAB-C30CB281CCCA}"/>
              </a:ext>
            </a:extLst>
          </p:cNvPr>
          <p:cNvSpPr/>
          <p:nvPr/>
        </p:nvSpPr>
        <p:spPr>
          <a:xfrm>
            <a:off x="6028472" y="4203319"/>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58" name="object 114">
            <a:extLst>
              <a:ext uri="{FF2B5EF4-FFF2-40B4-BE49-F238E27FC236}">
                <a16:creationId xmlns:a16="http://schemas.microsoft.com/office/drawing/2014/main" id="{A0E7952C-D4B8-5920-EF8A-B2EE5E7EB496}"/>
              </a:ext>
            </a:extLst>
          </p:cNvPr>
          <p:cNvPicPr/>
          <p:nvPr/>
        </p:nvPicPr>
        <p:blipFill>
          <a:blip r:embed="rId9" cstate="print"/>
          <a:stretch>
            <a:fillRect/>
          </a:stretch>
        </p:blipFill>
        <p:spPr>
          <a:xfrm>
            <a:off x="6096076" y="4310972"/>
            <a:ext cx="167511" cy="206700"/>
          </a:xfrm>
          <a:prstGeom prst="rect">
            <a:avLst/>
          </a:prstGeom>
        </p:spPr>
      </p:pic>
      <p:pic>
        <p:nvPicPr>
          <p:cNvPr id="259" name="object 115">
            <a:extLst>
              <a:ext uri="{FF2B5EF4-FFF2-40B4-BE49-F238E27FC236}">
                <a16:creationId xmlns:a16="http://schemas.microsoft.com/office/drawing/2014/main" id="{CCFC4ED8-67E4-F823-21C3-4E7EA1D58FFE}"/>
              </a:ext>
            </a:extLst>
          </p:cNvPr>
          <p:cNvPicPr/>
          <p:nvPr/>
        </p:nvPicPr>
        <p:blipFill>
          <a:blip r:embed="rId10" cstate="print"/>
          <a:stretch>
            <a:fillRect/>
          </a:stretch>
        </p:blipFill>
        <p:spPr>
          <a:xfrm>
            <a:off x="6066925" y="3297001"/>
            <a:ext cx="267865" cy="167022"/>
          </a:xfrm>
          <a:prstGeom prst="rect">
            <a:avLst/>
          </a:prstGeom>
        </p:spPr>
      </p:pic>
      <p:sp>
        <p:nvSpPr>
          <p:cNvPr id="260" name="object 116">
            <a:extLst>
              <a:ext uri="{FF2B5EF4-FFF2-40B4-BE49-F238E27FC236}">
                <a16:creationId xmlns:a16="http://schemas.microsoft.com/office/drawing/2014/main" id="{E37D2DF6-F806-0DF7-28DE-F2727D545D3D}"/>
              </a:ext>
            </a:extLst>
          </p:cNvPr>
          <p:cNvSpPr/>
          <p:nvPr/>
        </p:nvSpPr>
        <p:spPr>
          <a:xfrm>
            <a:off x="5430960" y="2759906"/>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61" name="object 117">
            <a:extLst>
              <a:ext uri="{FF2B5EF4-FFF2-40B4-BE49-F238E27FC236}">
                <a16:creationId xmlns:a16="http://schemas.microsoft.com/office/drawing/2014/main" id="{2AEE1C34-5F77-A1AE-EB0A-7BA7E7CA78B7}"/>
              </a:ext>
            </a:extLst>
          </p:cNvPr>
          <p:cNvPicPr/>
          <p:nvPr/>
        </p:nvPicPr>
        <p:blipFill>
          <a:blip r:embed="rId11" cstate="print"/>
          <a:stretch>
            <a:fillRect/>
          </a:stretch>
        </p:blipFill>
        <p:spPr>
          <a:xfrm>
            <a:off x="5511415" y="2559005"/>
            <a:ext cx="303349" cy="217105"/>
          </a:xfrm>
          <a:prstGeom prst="rect">
            <a:avLst/>
          </a:prstGeom>
        </p:spPr>
      </p:pic>
      <p:grpSp>
        <p:nvGrpSpPr>
          <p:cNvPr id="262" name="Group 261">
            <a:extLst>
              <a:ext uri="{FF2B5EF4-FFF2-40B4-BE49-F238E27FC236}">
                <a16:creationId xmlns:a16="http://schemas.microsoft.com/office/drawing/2014/main" id="{9C599855-1DF6-979C-9139-0ED5CF75EE9F}"/>
              </a:ext>
            </a:extLst>
          </p:cNvPr>
          <p:cNvGrpSpPr/>
          <p:nvPr/>
        </p:nvGrpSpPr>
        <p:grpSpPr>
          <a:xfrm>
            <a:off x="4989079" y="2247141"/>
            <a:ext cx="435062" cy="931255"/>
            <a:chOff x="4175479" y="2275258"/>
            <a:chExt cx="435062" cy="931255"/>
          </a:xfrm>
        </p:grpSpPr>
        <p:pic>
          <p:nvPicPr>
            <p:cNvPr id="263" name="object 118">
              <a:extLst>
                <a:ext uri="{FF2B5EF4-FFF2-40B4-BE49-F238E27FC236}">
                  <a16:creationId xmlns:a16="http://schemas.microsoft.com/office/drawing/2014/main" id="{A038E1E6-B227-A043-6B9A-244EE0E00672}"/>
                </a:ext>
              </a:extLst>
            </p:cNvPr>
            <p:cNvPicPr/>
            <p:nvPr/>
          </p:nvPicPr>
          <p:blipFill>
            <a:blip r:embed="rId26" cstate="print"/>
            <a:stretch>
              <a:fillRect/>
            </a:stretch>
          </p:blipFill>
          <p:spPr>
            <a:xfrm>
              <a:off x="4175479" y="2275258"/>
              <a:ext cx="222570" cy="138348"/>
            </a:xfrm>
            <a:prstGeom prst="rect">
              <a:avLst/>
            </a:prstGeom>
          </p:spPr>
        </p:pic>
        <p:pic>
          <p:nvPicPr>
            <p:cNvPr id="264" name="object 119">
              <a:extLst>
                <a:ext uri="{FF2B5EF4-FFF2-40B4-BE49-F238E27FC236}">
                  <a16:creationId xmlns:a16="http://schemas.microsoft.com/office/drawing/2014/main" id="{DC87DBC4-1A7C-5996-62AD-30CEFD044EE7}"/>
                </a:ext>
              </a:extLst>
            </p:cNvPr>
            <p:cNvPicPr/>
            <p:nvPr/>
          </p:nvPicPr>
          <p:blipFill>
            <a:blip r:embed="rId13" cstate="print"/>
            <a:stretch>
              <a:fillRect/>
            </a:stretch>
          </p:blipFill>
          <p:spPr>
            <a:xfrm>
              <a:off x="4425945" y="2478564"/>
              <a:ext cx="117367" cy="129294"/>
            </a:xfrm>
            <a:prstGeom prst="rect">
              <a:avLst/>
            </a:prstGeom>
          </p:spPr>
        </p:pic>
        <p:pic>
          <p:nvPicPr>
            <p:cNvPr id="265" name="object 120">
              <a:extLst>
                <a:ext uri="{FF2B5EF4-FFF2-40B4-BE49-F238E27FC236}">
                  <a16:creationId xmlns:a16="http://schemas.microsoft.com/office/drawing/2014/main" id="{C6AA1A38-9128-DF7B-AC66-025597738898}"/>
                </a:ext>
              </a:extLst>
            </p:cNvPr>
            <p:cNvPicPr/>
            <p:nvPr/>
          </p:nvPicPr>
          <p:blipFill>
            <a:blip r:embed="rId13" cstate="print"/>
            <a:stretch>
              <a:fillRect/>
            </a:stretch>
          </p:blipFill>
          <p:spPr>
            <a:xfrm>
              <a:off x="4425945" y="2651271"/>
              <a:ext cx="117367" cy="129294"/>
            </a:xfrm>
            <a:prstGeom prst="rect">
              <a:avLst/>
            </a:prstGeom>
          </p:spPr>
        </p:pic>
        <p:pic>
          <p:nvPicPr>
            <p:cNvPr id="266" name="object 121">
              <a:extLst>
                <a:ext uri="{FF2B5EF4-FFF2-40B4-BE49-F238E27FC236}">
                  <a16:creationId xmlns:a16="http://schemas.microsoft.com/office/drawing/2014/main" id="{39A4200D-DAD3-F959-5619-92E60877253C}"/>
                </a:ext>
              </a:extLst>
            </p:cNvPr>
            <p:cNvPicPr/>
            <p:nvPr/>
          </p:nvPicPr>
          <p:blipFill>
            <a:blip r:embed="rId12" cstate="print"/>
            <a:stretch>
              <a:fillRect/>
            </a:stretch>
          </p:blipFill>
          <p:spPr>
            <a:xfrm>
              <a:off x="4425945" y="2823978"/>
              <a:ext cx="117367" cy="129294"/>
            </a:xfrm>
            <a:prstGeom prst="rect">
              <a:avLst/>
            </a:prstGeom>
          </p:spPr>
        </p:pic>
        <p:pic>
          <p:nvPicPr>
            <p:cNvPr id="267" name="object 122">
              <a:extLst>
                <a:ext uri="{FF2B5EF4-FFF2-40B4-BE49-F238E27FC236}">
                  <a16:creationId xmlns:a16="http://schemas.microsoft.com/office/drawing/2014/main" id="{423B732B-0D43-61F8-DB8D-1645B87EF77C}"/>
                </a:ext>
              </a:extLst>
            </p:cNvPr>
            <p:cNvPicPr/>
            <p:nvPr/>
          </p:nvPicPr>
          <p:blipFill>
            <a:blip r:embed="rId12" cstate="print"/>
            <a:stretch>
              <a:fillRect/>
            </a:stretch>
          </p:blipFill>
          <p:spPr>
            <a:xfrm>
              <a:off x="4425945" y="2996684"/>
              <a:ext cx="117367" cy="129294"/>
            </a:xfrm>
            <a:prstGeom prst="rect">
              <a:avLst/>
            </a:prstGeom>
          </p:spPr>
        </p:pic>
        <p:sp>
          <p:nvSpPr>
            <p:cNvPr id="268" name="object 123">
              <a:extLst>
                <a:ext uri="{FF2B5EF4-FFF2-40B4-BE49-F238E27FC236}">
                  <a16:creationId xmlns:a16="http://schemas.microsoft.com/office/drawing/2014/main" id="{B5F50F16-31F4-556B-BC5C-48AF51CE9980}"/>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74" name="object 3">
            <a:extLst>
              <a:ext uri="{FF2B5EF4-FFF2-40B4-BE49-F238E27FC236}">
                <a16:creationId xmlns:a16="http://schemas.microsoft.com/office/drawing/2014/main" id="{C4D986B1-6C62-AFE4-199A-403FDA84F575}"/>
              </a:ext>
            </a:extLst>
          </p:cNvPr>
          <p:cNvSpPr txBox="1"/>
          <p:nvPr/>
        </p:nvSpPr>
        <p:spPr>
          <a:xfrm>
            <a:off x="6684613" y="4505366"/>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cxnSp>
        <p:nvCxnSpPr>
          <p:cNvPr id="277" name="Straight Arrow Connector 276">
            <a:extLst>
              <a:ext uri="{FF2B5EF4-FFF2-40B4-BE49-F238E27FC236}">
                <a16:creationId xmlns:a16="http://schemas.microsoft.com/office/drawing/2014/main" id="{721CFA11-A224-328C-D8C2-0D51A79D789E}"/>
              </a:ext>
            </a:extLst>
          </p:cNvPr>
          <p:cNvCxnSpPr>
            <a:cxnSpLocks/>
          </p:cNvCxnSpPr>
          <p:nvPr/>
        </p:nvCxnSpPr>
        <p:spPr>
          <a:xfrm flipV="1">
            <a:off x="8300930" y="676006"/>
            <a:ext cx="0" cy="256937"/>
          </a:xfrm>
          <a:prstGeom prst="straightConnector1">
            <a:avLst/>
          </a:prstGeom>
          <a:ln w="15875">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3" name="object 12">
            <a:extLst>
              <a:ext uri="{FF2B5EF4-FFF2-40B4-BE49-F238E27FC236}">
                <a16:creationId xmlns:a16="http://schemas.microsoft.com/office/drawing/2014/main" id="{F300748D-20AE-BAF0-9DBF-9FD7C592C808}"/>
              </a:ext>
            </a:extLst>
          </p:cNvPr>
          <p:cNvSpPr txBox="1"/>
          <p:nvPr/>
        </p:nvSpPr>
        <p:spPr>
          <a:xfrm>
            <a:off x="7673750" y="818881"/>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314" name="object 13">
            <a:extLst>
              <a:ext uri="{FF2B5EF4-FFF2-40B4-BE49-F238E27FC236}">
                <a16:creationId xmlns:a16="http://schemas.microsoft.com/office/drawing/2014/main" id="{C8617F38-614E-3E46-502D-5524F484D2B9}"/>
              </a:ext>
            </a:extLst>
          </p:cNvPr>
          <p:cNvSpPr txBox="1"/>
          <p:nvPr/>
        </p:nvSpPr>
        <p:spPr>
          <a:xfrm>
            <a:off x="8241989" y="961570"/>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315" name="object 14">
            <a:extLst>
              <a:ext uri="{FF2B5EF4-FFF2-40B4-BE49-F238E27FC236}">
                <a16:creationId xmlns:a16="http://schemas.microsoft.com/office/drawing/2014/main" id="{4FAFB9BF-45A3-AA5C-6736-D3395B3BB130}"/>
              </a:ext>
            </a:extLst>
          </p:cNvPr>
          <p:cNvGrpSpPr/>
          <p:nvPr/>
        </p:nvGrpSpPr>
        <p:grpSpPr>
          <a:xfrm>
            <a:off x="7543266" y="998901"/>
            <a:ext cx="1490982" cy="745570"/>
            <a:chOff x="8191551" y="719274"/>
            <a:chExt cx="2100580" cy="1003349"/>
          </a:xfrm>
        </p:grpSpPr>
        <p:sp>
          <p:nvSpPr>
            <p:cNvPr id="316" name="object 15">
              <a:extLst>
                <a:ext uri="{FF2B5EF4-FFF2-40B4-BE49-F238E27FC236}">
                  <a16:creationId xmlns:a16="http://schemas.microsoft.com/office/drawing/2014/main" id="{21E754EF-AE42-A485-BE9B-567C088C6E48}"/>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317" name="object 16">
              <a:extLst>
                <a:ext uri="{FF2B5EF4-FFF2-40B4-BE49-F238E27FC236}">
                  <a16:creationId xmlns:a16="http://schemas.microsoft.com/office/drawing/2014/main" id="{5E2DFA77-5018-B328-0A43-BCA5547FAB02}"/>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18" name="object 17">
              <a:extLst>
                <a:ext uri="{FF2B5EF4-FFF2-40B4-BE49-F238E27FC236}">
                  <a16:creationId xmlns:a16="http://schemas.microsoft.com/office/drawing/2014/main" id="{75A65A31-045E-A34C-5FDA-7EDA06BFAACD}"/>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19" name="object 18">
              <a:extLst>
                <a:ext uri="{FF2B5EF4-FFF2-40B4-BE49-F238E27FC236}">
                  <a16:creationId xmlns:a16="http://schemas.microsoft.com/office/drawing/2014/main" id="{AA2F88F9-AF19-07FD-EE4A-537F899F9A45}"/>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20" name="object 19">
              <a:extLst>
                <a:ext uri="{FF2B5EF4-FFF2-40B4-BE49-F238E27FC236}">
                  <a16:creationId xmlns:a16="http://schemas.microsoft.com/office/drawing/2014/main" id="{32800DE3-83F7-2F08-3425-D2D7117B4B12}"/>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21" name="object 20">
              <a:extLst>
                <a:ext uri="{FF2B5EF4-FFF2-40B4-BE49-F238E27FC236}">
                  <a16:creationId xmlns:a16="http://schemas.microsoft.com/office/drawing/2014/main" id="{4F80230B-8A84-6A22-C866-9C6C99FA3788}"/>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2" name="object 21">
              <a:extLst>
                <a:ext uri="{FF2B5EF4-FFF2-40B4-BE49-F238E27FC236}">
                  <a16:creationId xmlns:a16="http://schemas.microsoft.com/office/drawing/2014/main" id="{E7EB70BF-2837-1EE6-AE5B-006841923753}"/>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3" name="object 22">
              <a:extLst>
                <a:ext uri="{FF2B5EF4-FFF2-40B4-BE49-F238E27FC236}">
                  <a16:creationId xmlns:a16="http://schemas.microsoft.com/office/drawing/2014/main" id="{A41D9C1E-AA32-40C8-2BDA-7D3F8639D3C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4" name="object 23">
              <a:extLst>
                <a:ext uri="{FF2B5EF4-FFF2-40B4-BE49-F238E27FC236}">
                  <a16:creationId xmlns:a16="http://schemas.microsoft.com/office/drawing/2014/main" id="{CC3059CB-8A98-0DE1-7303-31CBF096061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5" name="object 24">
              <a:extLst>
                <a:ext uri="{FF2B5EF4-FFF2-40B4-BE49-F238E27FC236}">
                  <a16:creationId xmlns:a16="http://schemas.microsoft.com/office/drawing/2014/main" id="{13452486-75F4-F5EF-CA4D-5CC3EA5FC36E}"/>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6" name="object 25">
              <a:extLst>
                <a:ext uri="{FF2B5EF4-FFF2-40B4-BE49-F238E27FC236}">
                  <a16:creationId xmlns:a16="http://schemas.microsoft.com/office/drawing/2014/main" id="{8234649C-2AA0-6024-3B1C-CCF41241C07C}"/>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7" name="object 26">
              <a:extLst>
                <a:ext uri="{FF2B5EF4-FFF2-40B4-BE49-F238E27FC236}">
                  <a16:creationId xmlns:a16="http://schemas.microsoft.com/office/drawing/2014/main" id="{228A9741-B089-D548-A2EF-27C2DDFA3551}"/>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8" name="object 27">
              <a:extLst>
                <a:ext uri="{FF2B5EF4-FFF2-40B4-BE49-F238E27FC236}">
                  <a16:creationId xmlns:a16="http://schemas.microsoft.com/office/drawing/2014/main" id="{5E2F68FA-87AC-1A7A-D263-1440CF90C706}"/>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9" name="object 28">
              <a:extLst>
                <a:ext uri="{FF2B5EF4-FFF2-40B4-BE49-F238E27FC236}">
                  <a16:creationId xmlns:a16="http://schemas.microsoft.com/office/drawing/2014/main" id="{5FE716E7-8E5E-154F-7005-284F23B192BB}"/>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0" name="object 29">
              <a:extLst>
                <a:ext uri="{FF2B5EF4-FFF2-40B4-BE49-F238E27FC236}">
                  <a16:creationId xmlns:a16="http://schemas.microsoft.com/office/drawing/2014/main" id="{21CCAA87-6F43-932A-9FA5-5B14B3DA6D5F}"/>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1" name="object 30">
              <a:extLst>
                <a:ext uri="{FF2B5EF4-FFF2-40B4-BE49-F238E27FC236}">
                  <a16:creationId xmlns:a16="http://schemas.microsoft.com/office/drawing/2014/main" id="{3B9072DA-FCC2-0279-B7D0-939D9391FA85}"/>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2" name="object 31">
              <a:extLst>
                <a:ext uri="{FF2B5EF4-FFF2-40B4-BE49-F238E27FC236}">
                  <a16:creationId xmlns:a16="http://schemas.microsoft.com/office/drawing/2014/main" id="{1E261442-A3DF-0793-E2DD-1DFFFAC6DA12}"/>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3" name="object 32">
              <a:extLst>
                <a:ext uri="{FF2B5EF4-FFF2-40B4-BE49-F238E27FC236}">
                  <a16:creationId xmlns:a16="http://schemas.microsoft.com/office/drawing/2014/main" id="{786DCBB4-6909-431A-1B41-F6626B951A3C}"/>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4" name="object 33">
              <a:extLst>
                <a:ext uri="{FF2B5EF4-FFF2-40B4-BE49-F238E27FC236}">
                  <a16:creationId xmlns:a16="http://schemas.microsoft.com/office/drawing/2014/main" id="{BAB20802-0FEA-7EB9-283D-00D3D1B47F5A}"/>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5" name="object 34">
              <a:extLst>
                <a:ext uri="{FF2B5EF4-FFF2-40B4-BE49-F238E27FC236}">
                  <a16:creationId xmlns:a16="http://schemas.microsoft.com/office/drawing/2014/main" id="{CE0885B8-0403-98E5-7880-4AFA25198A69}"/>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6" name="object 35">
              <a:extLst>
                <a:ext uri="{FF2B5EF4-FFF2-40B4-BE49-F238E27FC236}">
                  <a16:creationId xmlns:a16="http://schemas.microsoft.com/office/drawing/2014/main" id="{E1D37B58-E72F-23F7-C288-8192C5FE756C}"/>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7" name="object 36">
              <a:extLst>
                <a:ext uri="{FF2B5EF4-FFF2-40B4-BE49-F238E27FC236}">
                  <a16:creationId xmlns:a16="http://schemas.microsoft.com/office/drawing/2014/main" id="{C2F42C88-3CF7-F0DB-EA9C-25A86FC2BDC2}"/>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8" name="object 37">
              <a:extLst>
                <a:ext uri="{FF2B5EF4-FFF2-40B4-BE49-F238E27FC236}">
                  <a16:creationId xmlns:a16="http://schemas.microsoft.com/office/drawing/2014/main" id="{04D2DB6C-F381-ABDD-241B-1D34B73D851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9" name="object 38">
              <a:extLst>
                <a:ext uri="{FF2B5EF4-FFF2-40B4-BE49-F238E27FC236}">
                  <a16:creationId xmlns:a16="http://schemas.microsoft.com/office/drawing/2014/main" id="{0C6C807B-8BDC-37E1-50AB-E729B051CB77}"/>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0" name="object 39">
              <a:extLst>
                <a:ext uri="{FF2B5EF4-FFF2-40B4-BE49-F238E27FC236}">
                  <a16:creationId xmlns:a16="http://schemas.microsoft.com/office/drawing/2014/main" id="{F5C1404B-F565-4AC3-AB6B-1F39DC0F5830}"/>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41" name="object 40">
              <a:extLst>
                <a:ext uri="{FF2B5EF4-FFF2-40B4-BE49-F238E27FC236}">
                  <a16:creationId xmlns:a16="http://schemas.microsoft.com/office/drawing/2014/main" id="{36538BA4-0B77-2B70-6221-9CA8192FC063}"/>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2" name="object 41">
              <a:extLst>
                <a:ext uri="{FF2B5EF4-FFF2-40B4-BE49-F238E27FC236}">
                  <a16:creationId xmlns:a16="http://schemas.microsoft.com/office/drawing/2014/main" id="{A4480F9A-F85E-602D-6A07-FBFEE8BD6D7E}"/>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343" name="object 43">
              <a:extLst>
                <a:ext uri="{FF2B5EF4-FFF2-40B4-BE49-F238E27FC236}">
                  <a16:creationId xmlns:a16="http://schemas.microsoft.com/office/drawing/2014/main" id="{E17BA52D-5D23-0ADB-7A52-1040B721F337}"/>
                </a:ext>
              </a:extLst>
            </p:cNvPr>
            <p:cNvPicPr/>
            <p:nvPr/>
          </p:nvPicPr>
          <p:blipFill>
            <a:blip r:embed="rId27" cstate="print"/>
            <a:stretch>
              <a:fillRect/>
            </a:stretch>
          </p:blipFill>
          <p:spPr>
            <a:xfrm>
              <a:off x="9417733" y="954994"/>
              <a:ext cx="76200" cy="233111"/>
            </a:xfrm>
            <a:prstGeom prst="rect">
              <a:avLst/>
            </a:prstGeom>
          </p:spPr>
        </p:pic>
      </p:grpSp>
      <p:grpSp>
        <p:nvGrpSpPr>
          <p:cNvPr id="344" name="object 129">
            <a:extLst>
              <a:ext uri="{FF2B5EF4-FFF2-40B4-BE49-F238E27FC236}">
                <a16:creationId xmlns:a16="http://schemas.microsoft.com/office/drawing/2014/main" id="{2BF17364-9AAE-C2CE-6883-8725AC65C8AC}"/>
              </a:ext>
            </a:extLst>
          </p:cNvPr>
          <p:cNvGrpSpPr/>
          <p:nvPr/>
        </p:nvGrpSpPr>
        <p:grpSpPr>
          <a:xfrm>
            <a:off x="8386450" y="1343741"/>
            <a:ext cx="108623" cy="401079"/>
            <a:chOff x="9379478" y="1183342"/>
            <a:chExt cx="153035" cy="539750"/>
          </a:xfrm>
        </p:grpSpPr>
        <p:sp>
          <p:nvSpPr>
            <p:cNvPr id="345" name="object 130">
              <a:extLst>
                <a:ext uri="{FF2B5EF4-FFF2-40B4-BE49-F238E27FC236}">
                  <a16:creationId xmlns:a16="http://schemas.microsoft.com/office/drawing/2014/main" id="{76B0249A-E303-38D0-2FBB-9A9CFDD6B6D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6" name="object 131">
              <a:extLst>
                <a:ext uri="{FF2B5EF4-FFF2-40B4-BE49-F238E27FC236}">
                  <a16:creationId xmlns:a16="http://schemas.microsoft.com/office/drawing/2014/main" id="{0799F9E3-C0D7-CFD2-9E14-89234CD6B117}"/>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BF5C701-2F5F-9D7C-254B-6956CB6D21ED}"/>
                  </a:ext>
                </a:extLst>
              </p:cNvPr>
              <p:cNvSpPr txBox="1"/>
              <p:nvPr/>
            </p:nvSpPr>
            <p:spPr>
              <a:xfrm>
                <a:off x="8217594" y="389754"/>
                <a:ext cx="1467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ℒ</m:t>
                      </m:r>
                    </m:oMath>
                  </m:oMathPara>
                </a14:m>
                <a:endParaRPr lang="en-US" dirty="0">
                  <a:latin typeface="Corbel" panose="020B0503020204020204" pitchFamily="34" charset="0"/>
                </a:endParaRPr>
              </a:p>
            </p:txBody>
          </p:sp>
        </mc:Choice>
        <mc:Fallback xmlns="">
          <p:sp>
            <p:nvSpPr>
              <p:cNvPr id="347" name="TextBox 346">
                <a:extLst>
                  <a:ext uri="{FF2B5EF4-FFF2-40B4-BE49-F238E27FC236}">
                    <a16:creationId xmlns:a16="http://schemas.microsoft.com/office/drawing/2014/main" id="{4BF5C701-2F5F-9D7C-254B-6956CB6D21ED}"/>
                  </a:ext>
                </a:extLst>
              </p:cNvPr>
              <p:cNvSpPr txBox="1">
                <a:spLocks noRot="1" noChangeAspect="1" noMove="1" noResize="1" noEditPoints="1" noAdjustHandles="1" noChangeArrowheads="1" noChangeShapeType="1" noTextEdit="1"/>
              </p:cNvSpPr>
              <p:nvPr/>
            </p:nvSpPr>
            <p:spPr>
              <a:xfrm>
                <a:off x="8217594" y="389754"/>
                <a:ext cx="146770" cy="215444"/>
              </a:xfrm>
              <a:prstGeom prst="rect">
                <a:avLst/>
              </a:prstGeom>
              <a:blipFill>
                <a:blip r:embed="rId28"/>
                <a:stretch>
                  <a:fillRect l="-33333" r="-25000" b="-5556"/>
                </a:stretch>
              </a:blipFill>
            </p:spPr>
            <p:txBody>
              <a:bodyPr/>
              <a:lstStyle/>
              <a:p>
                <a:r>
                  <a:rPr lang="en-US">
                    <a:noFill/>
                  </a:rPr>
                  <a:t> </a:t>
                </a:r>
              </a:p>
            </p:txBody>
          </p:sp>
        </mc:Fallback>
      </mc:AlternateContent>
      <p:cxnSp>
        <p:nvCxnSpPr>
          <p:cNvPr id="348" name="Elbow Connector 347">
            <a:extLst>
              <a:ext uri="{FF2B5EF4-FFF2-40B4-BE49-F238E27FC236}">
                <a16:creationId xmlns:a16="http://schemas.microsoft.com/office/drawing/2014/main" id="{AEA66885-FAC3-780B-4C57-3DD0218E14FD}"/>
              </a:ext>
            </a:extLst>
          </p:cNvPr>
          <p:cNvCxnSpPr>
            <a:cxnSpLocks/>
            <a:stCxn id="347" idx="3"/>
          </p:cNvCxnSpPr>
          <p:nvPr/>
        </p:nvCxnSpPr>
        <p:spPr>
          <a:xfrm>
            <a:off x="8364364" y="497476"/>
            <a:ext cx="401758" cy="1746423"/>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76368D81-AE1C-6A49-96B8-A35AA459BE59}"/>
              </a:ext>
            </a:extLst>
          </p:cNvPr>
          <p:cNvCxnSpPr>
            <a:cxnSpLocks/>
            <a:endCxn id="234" idx="3"/>
          </p:cNvCxnSpPr>
          <p:nvPr/>
        </p:nvCxnSpPr>
        <p:spPr>
          <a:xfrm rot="5400000">
            <a:off x="8110523" y="2723714"/>
            <a:ext cx="1165218" cy="148379"/>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356">
            <a:extLst>
              <a:ext uri="{FF2B5EF4-FFF2-40B4-BE49-F238E27FC236}">
                <a16:creationId xmlns:a16="http://schemas.microsoft.com/office/drawing/2014/main" id="{4BDEF5E8-F1F6-6B4B-A5E3-3CC993DB0281}"/>
              </a:ext>
            </a:extLst>
          </p:cNvPr>
          <p:cNvCxnSpPr>
            <a:cxnSpLocks/>
          </p:cNvCxnSpPr>
          <p:nvPr/>
        </p:nvCxnSpPr>
        <p:spPr>
          <a:xfrm rot="10800000">
            <a:off x="5814766" y="2667557"/>
            <a:ext cx="2980206" cy="4249"/>
          </a:xfrm>
          <a:prstGeom prst="bentConnector3">
            <a:avLst>
              <a:gd name="adj1" fmla="val 50000"/>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1" name="Elbow Connector 360">
            <a:extLst>
              <a:ext uri="{FF2B5EF4-FFF2-40B4-BE49-F238E27FC236}">
                <a16:creationId xmlns:a16="http://schemas.microsoft.com/office/drawing/2014/main" id="{6E7BF162-65AC-57E0-71DF-1425FAA35149}"/>
              </a:ext>
            </a:extLst>
          </p:cNvPr>
          <p:cNvCxnSpPr>
            <a:cxnSpLocks/>
            <a:endCxn id="212" idx="3"/>
          </p:cNvCxnSpPr>
          <p:nvPr/>
        </p:nvCxnSpPr>
        <p:spPr>
          <a:xfrm rot="5400000">
            <a:off x="7530804" y="2946853"/>
            <a:ext cx="757717" cy="109601"/>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1" name="Elbow Connector 370">
            <a:extLst>
              <a:ext uri="{FF2B5EF4-FFF2-40B4-BE49-F238E27FC236}">
                <a16:creationId xmlns:a16="http://schemas.microsoft.com/office/drawing/2014/main" id="{D25E012C-0894-5C0D-14F1-AE44D99361D1}"/>
              </a:ext>
            </a:extLst>
          </p:cNvPr>
          <p:cNvCxnSpPr>
            <a:cxnSpLocks/>
            <a:endCxn id="190" idx="3"/>
          </p:cNvCxnSpPr>
          <p:nvPr/>
        </p:nvCxnSpPr>
        <p:spPr>
          <a:xfrm rot="5400000">
            <a:off x="6821413" y="2954818"/>
            <a:ext cx="708704" cy="142684"/>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5" name="Elbow Connector 374">
            <a:extLst>
              <a:ext uri="{FF2B5EF4-FFF2-40B4-BE49-F238E27FC236}">
                <a16:creationId xmlns:a16="http://schemas.microsoft.com/office/drawing/2014/main" id="{C413D855-7DE2-FEF0-0DAE-1CD2D4EECF07}"/>
              </a:ext>
            </a:extLst>
          </p:cNvPr>
          <p:cNvCxnSpPr>
            <a:cxnSpLocks/>
            <a:endCxn id="259" idx="3"/>
          </p:cNvCxnSpPr>
          <p:nvPr/>
        </p:nvCxnSpPr>
        <p:spPr>
          <a:xfrm rot="5400000">
            <a:off x="6042376" y="2959971"/>
            <a:ext cx="712955" cy="128126"/>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9BA467B-5E9E-D35D-008D-80F5B5F6152A}"/>
                  </a:ext>
                </a:extLst>
              </p:cNvPr>
              <p:cNvSpPr txBox="1"/>
              <p:nvPr/>
            </p:nvSpPr>
            <p:spPr>
              <a:xfrm>
                <a:off x="422937" y="3034342"/>
                <a:ext cx="4614388" cy="846642"/>
              </a:xfrm>
              <a:prstGeom prst="rect">
                <a:avLst/>
              </a:prstGeom>
              <a:noFill/>
            </p:spPr>
            <p:txBody>
              <a:bodyPr wrap="square">
                <a:spAutoFit/>
              </a:bodyPr>
              <a:lstStyle/>
              <a:p>
                <a:pPr marL="287338" indent="-173038">
                  <a:lnSpc>
                    <a:spcPct val="120000"/>
                  </a:lnSpc>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ea typeface="Cambria Math" panose="02040503050406030204" pitchFamily="18" charset="0"/>
                            </a:rPr>
                          </m:ctrlPr>
                        </m:sSubPr>
                        <m:e>
                          <m:r>
                            <m:rPr>
                              <m:sty m:val="p"/>
                            </m:rPr>
                            <a:rPr lang="en-US" sz="1400" smtClean="0">
                              <a:latin typeface="Cambria Math" panose="02040503050406030204" pitchFamily="18" charset="0"/>
                              <a:ea typeface="Cambria Math" panose="02040503050406030204" pitchFamily="18" charset="0"/>
                            </a:rPr>
                            <m:t>∇</m:t>
                          </m:r>
                        </m:e>
                        <m:sub>
                          <m:r>
                            <a:rPr lang="en-US" sz="1400">
                              <a:latin typeface="Cambria Math" panose="02040503050406030204" pitchFamily="18" charset="0"/>
                              <a:ea typeface="Cambria Math" panose="02040503050406030204" pitchFamily="18" charset="0"/>
                            </a:rPr>
                            <m:t>ℒ</m:t>
                          </m:r>
                        </m:sub>
                      </m:sSub>
                      <m:d>
                        <m:dPr>
                          <m:ctrlPr>
                            <a:rPr lang="en-US" sz="1400" i="1" smtClean="0">
                              <a:latin typeface="Cambria Math" panose="02040503050406030204" pitchFamily="18" charset="0"/>
                              <a:ea typeface="Cambria Math" panose="02040503050406030204" pitchFamily="18" charset="0"/>
                            </a:rPr>
                          </m:ctrlPr>
                        </m:dPr>
                        <m:e>
                          <m:sSub>
                            <m:sSubPr>
                              <m:ctrlPr>
                                <a:rPr lang="en-US" sz="1400" i="1" smtClean="0">
                                  <a:latin typeface="Cambria Math" panose="02040503050406030204" pitchFamily="18" charset="0"/>
                                  <a:ea typeface="Cambria Math" panose="02040503050406030204" pitchFamily="18" charset="0"/>
                                </a:rPr>
                              </m:ctrlPr>
                            </m:sSubPr>
                            <m:e>
                              <m:r>
                                <a:rPr lang="en-US" sz="1400" smtClean="0">
                                  <a:latin typeface="Cambria Math" panose="02040503050406030204" pitchFamily="18" charset="0"/>
                                  <a:ea typeface="Cambria Math" panose="02040503050406030204" pitchFamily="18" charset="0"/>
                                </a:rPr>
                                <m:t>𝐖</m:t>
                              </m:r>
                            </m:e>
                            <m:sub>
                              <m:r>
                                <a:rPr lang="en-US" sz="1400" smtClean="0">
                                  <a:latin typeface="Cambria Math" panose="02040503050406030204" pitchFamily="18" charset="0"/>
                                  <a:ea typeface="Cambria Math" panose="02040503050406030204" pitchFamily="18" charset="0"/>
                                </a:rPr>
                                <m:t>h</m:t>
                              </m:r>
                            </m:sub>
                          </m:sSub>
                        </m:e>
                      </m:d>
                      <m:r>
                        <a:rPr lang="en-US" sz="1400" smtClean="0">
                          <a:latin typeface="Cambria Math" panose="02040503050406030204" pitchFamily="18" charset="0"/>
                          <a:ea typeface="Cambria Math" panose="02040503050406030204" pitchFamily="18" charset="0"/>
                        </a:rPr>
                        <m:t>=</m:t>
                      </m:r>
                      <m:sSup>
                        <m:sSupPr>
                          <m:ctrlPr>
                            <a:rPr lang="en-US" sz="1400" i="1" smtClean="0">
                              <a:latin typeface="Cambria Math" panose="02040503050406030204" pitchFamily="18" charset="0"/>
                              <a:ea typeface="Cambria Math" panose="02040503050406030204" pitchFamily="18" charset="0"/>
                            </a:rPr>
                          </m:ctrlPr>
                        </m:sSupPr>
                        <m:e>
                          <m:d>
                            <m:dPr>
                              <m:ctrlPr>
                                <a:rPr lang="en-US" sz="1400" i="1" smtClean="0">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a:latin typeface="Cambria Math" panose="02040503050406030204" pitchFamily="18" charset="0"/>
                                      <a:ea typeface="Cambria Math" panose="02040503050406030204" pitchFamily="18" charset="0"/>
                                    </a:rPr>
                                    <m:t>𝐉</m:t>
                                  </m:r>
                                </m:e>
                                <m:sub>
                                  <m:r>
                                    <a:rPr lang="en-US" sz="1400">
                                      <a:latin typeface="Cambria Math" panose="02040503050406030204" pitchFamily="18" charset="0"/>
                                      <a:ea typeface="Cambria Math" panose="02040503050406030204" pitchFamily="18" charset="0"/>
                                    </a:rPr>
                                    <m:t>ℒ</m:t>
                                  </m:r>
                                </m:sub>
                              </m:sSub>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a:latin typeface="Cambria Math" panose="02040503050406030204" pitchFamily="18" charset="0"/>
                                          <a:ea typeface="Cambria Math" panose="02040503050406030204" pitchFamily="18" charset="0"/>
                                        </a:rPr>
                                        <m:t>𝐖</m:t>
                                      </m:r>
                                    </m:e>
                                    <m:sub>
                                      <m:r>
                                        <a:rPr lang="en-US" sz="1400">
                                          <a:latin typeface="Cambria Math" panose="02040503050406030204" pitchFamily="18" charset="0"/>
                                          <a:ea typeface="Cambria Math" panose="02040503050406030204" pitchFamily="18" charset="0"/>
                                        </a:rPr>
                                        <m:t>𝐿</m:t>
                                      </m:r>
                                      <m:r>
                                        <a:rPr lang="en-US" sz="1400">
                                          <a:latin typeface="Cambria Math" panose="02040503050406030204" pitchFamily="18" charset="0"/>
                                          <a:ea typeface="Cambria Math" panose="02040503050406030204" pitchFamily="18" charset="0"/>
                                        </a:rPr>
                                        <m:t>−1</m:t>
                                      </m:r>
                                    </m:sub>
                                  </m:sSub>
                                </m:e>
                              </m:d>
                            </m:e>
                          </m:d>
                        </m:e>
                        <m:sup>
                          <m:r>
                            <m:rPr>
                              <m:sty m:val="p"/>
                            </m:rPr>
                            <a:rPr lang="en-US" sz="1400" smtClean="0">
                              <a:latin typeface="Cambria Math" panose="02040503050406030204" pitchFamily="18" charset="0"/>
                              <a:ea typeface="Cambria Math" panose="02040503050406030204" pitchFamily="18" charset="0"/>
                            </a:rPr>
                            <m:t>T</m:t>
                          </m:r>
                        </m:sup>
                      </m:sSup>
                      <m:r>
                        <a:rPr lang="en-US" sz="1400" smtClean="0">
                          <a:latin typeface="Cambria Math" panose="02040503050406030204" pitchFamily="18" charset="0"/>
                          <a:ea typeface="Cambria Math" panose="02040503050406030204" pitchFamily="18" charset="0"/>
                        </a:rPr>
                        <m:t>=</m:t>
                      </m:r>
                      <m:nary>
                        <m:naryPr>
                          <m:chr m:val="∑"/>
                          <m:ctrlPr>
                            <a:rPr lang="en-US" sz="1400" i="1" smtClean="0">
                              <a:latin typeface="Cambria Math" panose="02040503050406030204" pitchFamily="18" charset="0"/>
                              <a:ea typeface="Cambria Math" panose="02040503050406030204" pitchFamily="18" charset="0"/>
                            </a:rPr>
                          </m:ctrlPr>
                        </m:naryPr>
                        <m:sub>
                          <m:r>
                            <m:rPr>
                              <m:brk m:alnAt="23"/>
                            </m:rPr>
                            <a:rPr lang="en-US" sz="1400" smtClean="0">
                              <a:latin typeface="Cambria Math" panose="02040503050406030204" pitchFamily="18" charset="0"/>
                              <a:ea typeface="Cambria Math" panose="02040503050406030204" pitchFamily="18" charset="0"/>
                            </a:rPr>
                            <m:t>𝑡</m:t>
                          </m:r>
                          <m:r>
                            <a:rPr lang="en-US" sz="1400" smtClean="0">
                              <a:latin typeface="Cambria Math" panose="02040503050406030204" pitchFamily="18" charset="0"/>
                              <a:ea typeface="Cambria Math" panose="02040503050406030204" pitchFamily="18" charset="0"/>
                            </a:rPr>
                            <m:t>=0</m:t>
                          </m:r>
                        </m:sub>
                        <m:sup/>
                        <m:e>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smtClean="0">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𝑡</m:t>
                                          </m:r>
                                          <m:r>
                                            <a:rPr lang="en-US" smtClean="0">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𝑡</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h</m:t>
                                          </m:r>
                                        </m:sub>
                                      </m:sSub>
                                    </m:e>
                                  </m:d>
                                </m:e>
                              </m:d>
                            </m:e>
                            <m:sup>
                              <m:r>
                                <m:rPr>
                                  <m:sty m:val="p"/>
                                </m:rPr>
                                <a:rPr lang="en-US">
                                  <a:latin typeface="Cambria Math" panose="02040503050406030204" pitchFamily="18" charset="0"/>
                                  <a:ea typeface="Cambria Math" panose="02040503050406030204" pitchFamily="18" charset="0"/>
                                </a:rPr>
                                <m:t>T</m:t>
                              </m:r>
                            </m:sup>
                          </m:sSup>
                        </m:e>
                      </m:nary>
                    </m:oMath>
                  </m:oMathPara>
                </a14:m>
                <a:endParaRPr lang="en-US" sz="1400"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19BA467B-5E9E-D35D-008D-80F5B5F6152A}"/>
                  </a:ext>
                </a:extLst>
              </p:cNvPr>
              <p:cNvSpPr txBox="1">
                <a:spLocks noRot="1" noChangeAspect="1" noMove="1" noResize="1" noEditPoints="1" noAdjustHandles="1" noChangeArrowheads="1" noChangeShapeType="1" noTextEdit="1"/>
              </p:cNvSpPr>
              <p:nvPr/>
            </p:nvSpPr>
            <p:spPr>
              <a:xfrm>
                <a:off x="422937" y="3034342"/>
                <a:ext cx="4614388" cy="846642"/>
              </a:xfrm>
              <a:prstGeom prst="rect">
                <a:avLst/>
              </a:prstGeom>
              <a:blipFill>
                <a:blip r:embed="rId29"/>
                <a:stretch>
                  <a:fillRect t="-59701" b="-123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901C4C-8C87-9295-BD6C-23856495BA6F}"/>
                  </a:ext>
                </a:extLst>
              </p:cNvPr>
              <p:cNvSpPr txBox="1"/>
              <p:nvPr/>
            </p:nvSpPr>
            <p:spPr>
              <a:xfrm>
                <a:off x="648119" y="3916347"/>
                <a:ext cx="5454162" cy="3366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smtClean="0">
                                  <a:latin typeface="Cambria Math" panose="02040503050406030204" pitchFamily="18" charset="0"/>
                                  <a:ea typeface="Cambria Math" panose="02040503050406030204" pitchFamily="18" charset="0"/>
                                </a:rPr>
                                <m:t>(0)</m:t>
                              </m:r>
                            </m:sup>
                          </m:sSup>
                        </m:e>
                      </m:d>
                      <m:r>
                        <a:rPr lang="en-US"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2</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e>
                      </m:d>
                      <m:r>
                        <a:rPr lang="en-US" smtClean="0">
                          <a:latin typeface="Cambria Math" panose="02040503050406030204" pitchFamily="18" charset="0"/>
                          <a:ea typeface="Cambria Math" panose="02040503050406030204" pitchFamily="18" charset="0"/>
                        </a:rPr>
                        <m:t> × …  ×</m:t>
                      </m:r>
                      <m:sSub>
                        <m:sSubPr>
                          <m:ctrlPr>
                            <a:rPr lang="en-US" i="1">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3</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e>
                      </m:d>
                    </m:oMath>
                  </m:oMathPara>
                </a14:m>
                <a:endParaRPr lang="en-US" dirty="0">
                  <a:latin typeface="Corbel" panose="020B0503020204020204" pitchFamily="34" charset="0"/>
                </a:endParaRPr>
              </a:p>
            </p:txBody>
          </p:sp>
        </mc:Choice>
        <mc:Fallback xmlns="">
          <p:sp>
            <p:nvSpPr>
              <p:cNvPr id="11" name="TextBox 10">
                <a:extLst>
                  <a:ext uri="{FF2B5EF4-FFF2-40B4-BE49-F238E27FC236}">
                    <a16:creationId xmlns:a16="http://schemas.microsoft.com/office/drawing/2014/main" id="{6E901C4C-8C87-9295-BD6C-23856495BA6F}"/>
                  </a:ext>
                </a:extLst>
              </p:cNvPr>
              <p:cNvSpPr txBox="1">
                <a:spLocks noRot="1" noChangeAspect="1" noMove="1" noResize="1" noEditPoints="1" noAdjustHandles="1" noChangeArrowheads="1" noChangeShapeType="1" noTextEdit="1"/>
              </p:cNvSpPr>
              <p:nvPr/>
            </p:nvSpPr>
            <p:spPr>
              <a:xfrm>
                <a:off x="648119" y="3916347"/>
                <a:ext cx="5454162" cy="336631"/>
              </a:xfrm>
              <a:prstGeom prst="rect">
                <a:avLst/>
              </a:prstGeom>
              <a:blipFill>
                <a:blip r:embed="rId30"/>
                <a:stretch>
                  <a:fillRect b="-7143"/>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C1CD30FF-0019-8841-78A6-EAA5F6289A6C}"/>
              </a:ext>
            </a:extLst>
          </p:cNvPr>
          <p:cNvSpPr/>
          <p:nvPr/>
        </p:nvSpPr>
        <p:spPr>
          <a:xfrm rot="16200000">
            <a:off x="3259331" y="2748609"/>
            <a:ext cx="185980" cy="3370008"/>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3" name="Rectangle 12">
            <a:extLst>
              <a:ext uri="{FF2B5EF4-FFF2-40B4-BE49-F238E27FC236}">
                <a16:creationId xmlns:a16="http://schemas.microsoft.com/office/drawing/2014/main" id="{D0F30BDB-6B47-DAF4-B84D-E8B117B3640D}"/>
              </a:ext>
            </a:extLst>
          </p:cNvPr>
          <p:cNvSpPr/>
          <p:nvPr/>
        </p:nvSpPr>
        <p:spPr>
          <a:xfrm>
            <a:off x="2895315" y="4467890"/>
            <a:ext cx="931665" cy="307777"/>
          </a:xfrm>
          <a:prstGeom prst="rect">
            <a:avLst/>
          </a:prstGeom>
        </p:spPr>
        <p:txBody>
          <a:bodyPr wrap="none">
            <a:spAutoFit/>
          </a:bodyPr>
          <a:lstStyle/>
          <a:p>
            <a:r>
              <a:rPr lang="en-US" dirty="0">
                <a:solidFill>
                  <a:srgbClr val="255ED3"/>
                </a:solidFill>
                <a:latin typeface="Corbel" panose="020B0503020204020204" pitchFamily="34" charset="0"/>
              </a:rPr>
              <a:t>chain rule</a:t>
            </a:r>
          </a:p>
        </p:txBody>
      </p:sp>
      <p:sp>
        <p:nvSpPr>
          <p:cNvPr id="8" name="Title 1">
            <a:extLst>
              <a:ext uri="{FF2B5EF4-FFF2-40B4-BE49-F238E27FC236}">
                <a16:creationId xmlns:a16="http://schemas.microsoft.com/office/drawing/2014/main" id="{E5EC2EB8-FBE4-AA6C-98F9-0881A8569135}"/>
              </a:ext>
            </a:extLst>
          </p:cNvPr>
          <p:cNvSpPr>
            <a:spLocks noGrp="1"/>
          </p:cNvSpPr>
          <p:nvPr>
            <p:ph type="title"/>
          </p:nvPr>
        </p:nvSpPr>
        <p:spPr>
          <a:xfrm>
            <a:off x="533919" y="107119"/>
            <a:ext cx="8085415" cy="857542"/>
          </a:xfrm>
        </p:spPr>
        <p:txBody>
          <a:bodyPr>
            <a:normAutofit/>
          </a:bodyPr>
          <a:lstStyle/>
          <a:p>
            <a:r>
              <a:rPr lang="en-US" dirty="0"/>
              <a:t>Vanishing/Exploding Gradient Problem</a:t>
            </a:r>
          </a:p>
        </p:txBody>
      </p:sp>
    </p:spTree>
    <p:extLst>
      <p:ext uri="{BB962C8B-B14F-4D97-AF65-F5344CB8AC3E}">
        <p14:creationId xmlns:p14="http://schemas.microsoft.com/office/powerpoint/2010/main" val="2635604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43D0-0A2D-A94C-A485-B1E9B2D8A8E7}"/>
              </a:ext>
            </a:extLst>
          </p:cNvPr>
          <p:cNvSpPr>
            <a:spLocks noGrp="1"/>
          </p:cNvSpPr>
          <p:nvPr>
            <p:ph type="title"/>
          </p:nvPr>
        </p:nvSpPr>
        <p:spPr/>
        <p:txBody>
          <a:bodyPr>
            <a:normAutofit/>
          </a:bodyPr>
          <a:lstStyle/>
          <a:p>
            <a:r>
              <a:rPr lang="en-US" dirty="0"/>
              <a:t>Vanishing/Exploding Gradient Problem</a:t>
            </a:r>
          </a:p>
        </p:txBody>
      </p:sp>
      <p:sp>
        <p:nvSpPr>
          <p:cNvPr id="8" name="Content Placeholder 7">
            <a:extLst>
              <a:ext uri="{FF2B5EF4-FFF2-40B4-BE49-F238E27FC236}">
                <a16:creationId xmlns:a16="http://schemas.microsoft.com/office/drawing/2014/main" id="{B26940FC-A121-3425-F367-FE6C63D90373}"/>
              </a:ext>
            </a:extLst>
          </p:cNvPr>
          <p:cNvSpPr>
            <a:spLocks noGrp="1"/>
          </p:cNvSpPr>
          <p:nvPr>
            <p:ph type="body" sz="quarter" idx="16"/>
          </p:nvPr>
        </p:nvSpPr>
        <p:spPr/>
        <p:txBody>
          <a:bodyPr/>
          <a:lstStyle/>
          <a:p>
            <a:r>
              <a:rPr lang="en-US" b="1" dirty="0"/>
              <a:t>Note:</a:t>
            </a:r>
            <a:r>
              <a:rPr lang="en-US" dirty="0"/>
              <a:t> instability of matrix powers can be determined from their eigenvalues.  </a:t>
            </a:r>
          </a:p>
        </p:txBody>
      </p:sp>
      <p:sp>
        <p:nvSpPr>
          <p:cNvPr id="5" name="TextBox 4">
            <a:extLst>
              <a:ext uri="{FF2B5EF4-FFF2-40B4-BE49-F238E27FC236}">
                <a16:creationId xmlns:a16="http://schemas.microsoft.com/office/drawing/2014/main" id="{1F386875-FF65-A374-E3D7-19F5DB181982}"/>
              </a:ext>
            </a:extLst>
          </p:cNvPr>
          <p:cNvSpPr txBox="1"/>
          <p:nvPr/>
        </p:nvSpPr>
        <p:spPr>
          <a:xfrm>
            <a:off x="3838940" y="7139275"/>
            <a:ext cx="1871025" cy="400110"/>
          </a:xfrm>
          <a:prstGeom prst="rect">
            <a:avLst/>
          </a:prstGeom>
          <a:noFill/>
        </p:spPr>
        <p:txBody>
          <a:bodyPr wrap="none" rtlCol="0">
            <a:spAutoFit/>
          </a:bodyPr>
          <a:lstStyle/>
          <a:p>
            <a:r>
              <a:rPr lang="en-US" sz="2000" dirty="0">
                <a:solidFill>
                  <a:srgbClr val="0070C0"/>
                </a:solidFill>
                <a:latin typeface="Corbel" panose="020B0503020204020204" pitchFamily="34" charset="0"/>
              </a:rPr>
              <a:t>observed inputs</a:t>
            </a:r>
          </a:p>
        </p:txBody>
      </p:sp>
      <p:sp>
        <p:nvSpPr>
          <p:cNvPr id="6" name="TextBox 5">
            <a:extLst>
              <a:ext uri="{FF2B5EF4-FFF2-40B4-BE49-F238E27FC236}">
                <a16:creationId xmlns:a16="http://schemas.microsoft.com/office/drawing/2014/main" id="{1EBE392D-2D8A-3137-093C-5132708D40D5}"/>
              </a:ext>
            </a:extLst>
          </p:cNvPr>
          <p:cNvSpPr txBox="1"/>
          <p:nvPr/>
        </p:nvSpPr>
        <p:spPr>
          <a:xfrm>
            <a:off x="7778815" y="-36467"/>
            <a:ext cx="1436611" cy="523220"/>
          </a:xfrm>
          <a:prstGeom prst="rect">
            <a:avLst/>
          </a:prstGeom>
          <a:noFill/>
        </p:spPr>
        <p:txBody>
          <a:bodyPr wrap="none" rtlCol="0">
            <a:spAutoFit/>
          </a:bodyPr>
          <a:lstStyle/>
          <a:p>
            <a:pPr algn="ctr"/>
            <a:r>
              <a:rPr lang="en-US" dirty="0">
                <a:solidFill>
                  <a:srgbClr val="0070C0"/>
                </a:solidFill>
                <a:latin typeface="Corbel" panose="020B0503020204020204" pitchFamily="34" charset="0"/>
              </a:rPr>
              <a:t>backpropagated </a:t>
            </a:r>
            <a:br>
              <a:rPr lang="en-US" dirty="0">
                <a:solidFill>
                  <a:srgbClr val="0070C0"/>
                </a:solidFill>
                <a:latin typeface="Corbel" panose="020B0503020204020204" pitchFamily="34" charset="0"/>
              </a:rPr>
            </a:br>
            <a:r>
              <a:rPr lang="en-US" dirty="0">
                <a:solidFill>
                  <a:srgbClr val="0070C0"/>
                </a:solidFill>
                <a:latin typeface="Corbel" panose="020B0503020204020204" pitchFamily="34" charset="0"/>
              </a:rPr>
              <a:t>feedback</a:t>
            </a:r>
          </a:p>
        </p:txBody>
      </p:sp>
      <p:cxnSp>
        <p:nvCxnSpPr>
          <p:cNvPr id="7" name="Straight Arrow Connector 6">
            <a:extLst>
              <a:ext uri="{FF2B5EF4-FFF2-40B4-BE49-F238E27FC236}">
                <a16:creationId xmlns:a16="http://schemas.microsoft.com/office/drawing/2014/main" id="{0E6D063F-0DCE-5E16-911A-0E942AE5045A}"/>
              </a:ext>
            </a:extLst>
          </p:cNvPr>
          <p:cNvCxnSpPr>
            <a:cxnSpLocks/>
          </p:cNvCxnSpPr>
          <p:nvPr/>
        </p:nvCxnSpPr>
        <p:spPr bwMode="auto">
          <a:xfrm flipH="1" flipV="1">
            <a:off x="2548376" y="6664551"/>
            <a:ext cx="4119237" cy="26633"/>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142" name="object 3">
            <a:extLst>
              <a:ext uri="{FF2B5EF4-FFF2-40B4-BE49-F238E27FC236}">
                <a16:creationId xmlns:a16="http://schemas.microsoft.com/office/drawing/2014/main" id="{DEEEA42D-C09B-ADE0-77AB-40EE7E76CA54}"/>
              </a:ext>
            </a:extLst>
          </p:cNvPr>
          <p:cNvSpPr txBox="1"/>
          <p:nvPr/>
        </p:nvSpPr>
        <p:spPr>
          <a:xfrm>
            <a:off x="5895421" y="4492486"/>
            <a:ext cx="373693" cy="471283"/>
          </a:xfrm>
          <a:prstGeom prst="rect">
            <a:avLst/>
          </a:prstGeom>
        </p:spPr>
        <p:txBody>
          <a:bodyPr vert="horz" wrap="square" lIns="0" tIns="9525" rIns="0" bIns="0" rtlCol="0">
            <a:spAutoFit/>
          </a:bodyPr>
          <a:lstStyle/>
          <a:p>
            <a:pPr marL="9525">
              <a:spcBef>
                <a:spcPts val="75"/>
              </a:spcBef>
              <a:tabLst>
                <a:tab pos="584359" algn="l"/>
              </a:tabLst>
            </a:pPr>
            <a:r>
              <a:rPr sz="1500" spc="4" dirty="0">
                <a:latin typeface="Corbel" panose="020B0503020204020204" pitchFamily="34" charset="0"/>
                <a:cs typeface="Calibri"/>
              </a:rPr>
              <a:t>t</a:t>
            </a:r>
            <a:r>
              <a:rPr sz="1500" spc="-4" dirty="0">
                <a:latin typeface="Corbel" panose="020B0503020204020204" pitchFamily="34" charset="0"/>
                <a:cs typeface="Calibri"/>
              </a:rPr>
              <a:t>h</a:t>
            </a:r>
            <a:r>
              <a:rPr sz="1500" dirty="0">
                <a:latin typeface="Corbel" panose="020B0503020204020204" pitchFamily="34" charset="0"/>
                <a:cs typeface="Calibri"/>
              </a:rPr>
              <a:t>e	</a:t>
            </a:r>
          </a:p>
        </p:txBody>
      </p:sp>
      <p:sp>
        <p:nvSpPr>
          <p:cNvPr id="143" name="object 4">
            <a:extLst>
              <a:ext uri="{FF2B5EF4-FFF2-40B4-BE49-F238E27FC236}">
                <a16:creationId xmlns:a16="http://schemas.microsoft.com/office/drawing/2014/main" id="{C75FF376-825B-E1E3-BF13-A5C80618A438}"/>
              </a:ext>
            </a:extLst>
          </p:cNvPr>
          <p:cNvSpPr txBox="1"/>
          <p:nvPr/>
        </p:nvSpPr>
        <p:spPr>
          <a:xfrm>
            <a:off x="7268091" y="4492487"/>
            <a:ext cx="568124" cy="240450"/>
          </a:xfrm>
          <a:prstGeom prst="rect">
            <a:avLst/>
          </a:prstGeom>
        </p:spPr>
        <p:txBody>
          <a:bodyPr vert="horz" wrap="square" lIns="0" tIns="9525" rIns="0" bIns="0" rtlCol="0">
            <a:spAutoFit/>
          </a:bodyPr>
          <a:lstStyle/>
          <a:p>
            <a:pPr marL="9525">
              <a:spcBef>
                <a:spcPts val="75"/>
              </a:spcBef>
            </a:pPr>
            <a:r>
              <a:rPr lang="en-US" sz="1500" spc="-8" dirty="0">
                <a:latin typeface="Corbel" panose="020B0503020204020204" pitchFamily="34" charset="0"/>
                <a:cs typeface="Calibri"/>
              </a:rPr>
              <a:t>    sat</a:t>
            </a:r>
            <a:endParaRPr sz="1500" dirty="0">
              <a:latin typeface="Corbel" panose="020B0503020204020204" pitchFamily="34" charset="0"/>
              <a:cs typeface="Calibri"/>
            </a:endParaRPr>
          </a:p>
        </p:txBody>
      </p:sp>
      <p:sp>
        <p:nvSpPr>
          <p:cNvPr id="144" name="object 5">
            <a:extLst>
              <a:ext uri="{FF2B5EF4-FFF2-40B4-BE49-F238E27FC236}">
                <a16:creationId xmlns:a16="http://schemas.microsoft.com/office/drawing/2014/main" id="{BA47695E-E321-70A4-53E6-8E085B738A83}"/>
              </a:ext>
            </a:extLst>
          </p:cNvPr>
          <p:cNvSpPr txBox="1"/>
          <p:nvPr/>
        </p:nvSpPr>
        <p:spPr>
          <a:xfrm>
            <a:off x="8156932" y="4492486"/>
            <a:ext cx="480040" cy="240450"/>
          </a:xfrm>
          <a:prstGeom prst="rect">
            <a:avLst/>
          </a:prstGeom>
        </p:spPr>
        <p:txBody>
          <a:bodyPr vert="horz" wrap="square" lIns="0" tIns="9525" rIns="0" bIns="0" rtlCol="0">
            <a:spAutoFit/>
          </a:bodyPr>
          <a:lstStyle/>
          <a:p>
            <a:pPr marL="9525">
              <a:spcBef>
                <a:spcPts val="75"/>
              </a:spcBef>
            </a:pPr>
            <a:r>
              <a:rPr lang="en-US" sz="1500" spc="4" dirty="0">
                <a:latin typeface="Corbel" panose="020B0503020204020204" pitchFamily="34" charset="0"/>
                <a:cs typeface="Calibri"/>
              </a:rPr>
              <a:t> on</a:t>
            </a:r>
            <a:endParaRPr sz="1500" dirty="0">
              <a:latin typeface="Corbel" panose="020B0503020204020204" pitchFamily="34" charset="0"/>
              <a:cs typeface="Calibri"/>
            </a:endParaRPr>
          </a:p>
        </p:txBody>
      </p:sp>
      <p:pic>
        <p:nvPicPr>
          <p:cNvPr id="145" name="object 8">
            <a:extLst>
              <a:ext uri="{FF2B5EF4-FFF2-40B4-BE49-F238E27FC236}">
                <a16:creationId xmlns:a16="http://schemas.microsoft.com/office/drawing/2014/main" id="{47728D35-1E03-7579-DD5E-33F4288D340C}"/>
              </a:ext>
            </a:extLst>
          </p:cNvPr>
          <p:cNvPicPr/>
          <p:nvPr/>
        </p:nvPicPr>
        <p:blipFill>
          <a:blip r:embed="rId2" cstate="print"/>
          <a:stretch>
            <a:fillRect/>
          </a:stretch>
        </p:blipFill>
        <p:spPr>
          <a:xfrm>
            <a:off x="5911189" y="4745816"/>
            <a:ext cx="313112" cy="237815"/>
          </a:xfrm>
          <a:prstGeom prst="rect">
            <a:avLst/>
          </a:prstGeom>
        </p:spPr>
      </p:pic>
      <p:pic>
        <p:nvPicPr>
          <p:cNvPr id="146" name="object 9">
            <a:extLst>
              <a:ext uri="{FF2B5EF4-FFF2-40B4-BE49-F238E27FC236}">
                <a16:creationId xmlns:a16="http://schemas.microsoft.com/office/drawing/2014/main" id="{B0E97A11-C21E-8214-8EC2-5DB447461F8E}"/>
              </a:ext>
            </a:extLst>
          </p:cNvPr>
          <p:cNvPicPr/>
          <p:nvPr/>
        </p:nvPicPr>
        <p:blipFill>
          <a:blip r:embed="rId3" cstate="print"/>
          <a:stretch>
            <a:fillRect/>
          </a:stretch>
        </p:blipFill>
        <p:spPr>
          <a:xfrm>
            <a:off x="8194064" y="4745816"/>
            <a:ext cx="301466" cy="237815"/>
          </a:xfrm>
          <a:prstGeom prst="rect">
            <a:avLst/>
          </a:prstGeom>
        </p:spPr>
      </p:pic>
      <p:pic>
        <p:nvPicPr>
          <p:cNvPr id="147" name="object 10">
            <a:extLst>
              <a:ext uri="{FF2B5EF4-FFF2-40B4-BE49-F238E27FC236}">
                <a16:creationId xmlns:a16="http://schemas.microsoft.com/office/drawing/2014/main" id="{632913E1-7AEE-3095-0DA3-BFB416640321}"/>
              </a:ext>
            </a:extLst>
          </p:cNvPr>
          <p:cNvPicPr/>
          <p:nvPr/>
        </p:nvPicPr>
        <p:blipFill>
          <a:blip r:embed="rId4" cstate="print"/>
          <a:stretch>
            <a:fillRect/>
          </a:stretch>
        </p:blipFill>
        <p:spPr>
          <a:xfrm>
            <a:off x="7424227" y="4745816"/>
            <a:ext cx="312646" cy="237815"/>
          </a:xfrm>
          <a:prstGeom prst="rect">
            <a:avLst/>
          </a:prstGeom>
        </p:spPr>
      </p:pic>
      <p:pic>
        <p:nvPicPr>
          <p:cNvPr id="148" name="object 11">
            <a:extLst>
              <a:ext uri="{FF2B5EF4-FFF2-40B4-BE49-F238E27FC236}">
                <a16:creationId xmlns:a16="http://schemas.microsoft.com/office/drawing/2014/main" id="{DEFCD00A-5C1A-3FD8-72AC-B08983C3B272}"/>
              </a:ext>
            </a:extLst>
          </p:cNvPr>
          <p:cNvPicPr/>
          <p:nvPr/>
        </p:nvPicPr>
        <p:blipFill>
          <a:blip r:embed="rId5" cstate="print"/>
          <a:stretch>
            <a:fillRect/>
          </a:stretch>
        </p:blipFill>
        <p:spPr>
          <a:xfrm>
            <a:off x="6642013" y="4745816"/>
            <a:ext cx="331895" cy="237815"/>
          </a:xfrm>
          <a:prstGeom prst="rect">
            <a:avLst/>
          </a:prstGeom>
        </p:spPr>
      </p:pic>
      <p:pic>
        <p:nvPicPr>
          <p:cNvPr id="181" name="object 45">
            <a:extLst>
              <a:ext uri="{FF2B5EF4-FFF2-40B4-BE49-F238E27FC236}">
                <a16:creationId xmlns:a16="http://schemas.microsoft.com/office/drawing/2014/main" id="{77EF60F1-5C90-4522-F94E-DB72DB3E9FCB}"/>
              </a:ext>
            </a:extLst>
          </p:cNvPr>
          <p:cNvPicPr/>
          <p:nvPr/>
        </p:nvPicPr>
        <p:blipFill>
          <a:blip r:embed="rId6" cstate="print"/>
          <a:stretch>
            <a:fillRect/>
          </a:stretch>
        </p:blipFill>
        <p:spPr>
          <a:xfrm>
            <a:off x="6433170" y="3746019"/>
            <a:ext cx="238402" cy="154740"/>
          </a:xfrm>
          <a:prstGeom prst="rect">
            <a:avLst/>
          </a:prstGeom>
        </p:spPr>
      </p:pic>
      <p:grpSp>
        <p:nvGrpSpPr>
          <p:cNvPr id="182" name="Group 181">
            <a:extLst>
              <a:ext uri="{FF2B5EF4-FFF2-40B4-BE49-F238E27FC236}">
                <a16:creationId xmlns:a16="http://schemas.microsoft.com/office/drawing/2014/main" id="{704EA7DA-E0C5-B0D7-9738-8BBF45A8EC5D}"/>
              </a:ext>
            </a:extLst>
          </p:cNvPr>
          <p:cNvGrpSpPr/>
          <p:nvPr/>
        </p:nvGrpSpPr>
        <p:grpSpPr>
          <a:xfrm>
            <a:off x="6695875" y="3515499"/>
            <a:ext cx="259615" cy="711087"/>
            <a:chOff x="5882275" y="3543616"/>
            <a:chExt cx="259615" cy="711087"/>
          </a:xfrm>
        </p:grpSpPr>
        <p:pic>
          <p:nvPicPr>
            <p:cNvPr id="183" name="object 46">
              <a:extLst>
                <a:ext uri="{FF2B5EF4-FFF2-40B4-BE49-F238E27FC236}">
                  <a16:creationId xmlns:a16="http://schemas.microsoft.com/office/drawing/2014/main" id="{3D853DE4-9771-5C22-8FE7-8BA503B75F91}"/>
                </a:ext>
              </a:extLst>
            </p:cNvPr>
            <p:cNvPicPr/>
            <p:nvPr/>
          </p:nvPicPr>
          <p:blipFill>
            <a:blip r:embed="rId7" cstate="print"/>
            <a:stretch>
              <a:fillRect/>
            </a:stretch>
          </p:blipFill>
          <p:spPr>
            <a:xfrm>
              <a:off x="5957294" y="3604802"/>
              <a:ext cx="117367" cy="116808"/>
            </a:xfrm>
            <a:prstGeom prst="rect">
              <a:avLst/>
            </a:prstGeom>
          </p:spPr>
        </p:pic>
        <p:pic>
          <p:nvPicPr>
            <p:cNvPr id="184" name="object 47">
              <a:extLst>
                <a:ext uri="{FF2B5EF4-FFF2-40B4-BE49-F238E27FC236}">
                  <a16:creationId xmlns:a16="http://schemas.microsoft.com/office/drawing/2014/main" id="{A3DE6F0A-FE07-FAD5-DAF1-0BB3C2B590F0}"/>
                </a:ext>
              </a:extLst>
            </p:cNvPr>
            <p:cNvPicPr/>
            <p:nvPr/>
          </p:nvPicPr>
          <p:blipFill>
            <a:blip r:embed="rId8" cstate="print"/>
            <a:stretch>
              <a:fillRect/>
            </a:stretch>
          </p:blipFill>
          <p:spPr>
            <a:xfrm>
              <a:off x="5957294" y="3758780"/>
              <a:ext cx="117367" cy="116808"/>
            </a:xfrm>
            <a:prstGeom prst="rect">
              <a:avLst/>
            </a:prstGeom>
          </p:spPr>
        </p:pic>
        <p:pic>
          <p:nvPicPr>
            <p:cNvPr id="185" name="object 48">
              <a:extLst>
                <a:ext uri="{FF2B5EF4-FFF2-40B4-BE49-F238E27FC236}">
                  <a16:creationId xmlns:a16="http://schemas.microsoft.com/office/drawing/2014/main" id="{868F9145-1B28-FA50-F5D4-58DE67065D96}"/>
                </a:ext>
              </a:extLst>
            </p:cNvPr>
            <p:cNvPicPr/>
            <p:nvPr/>
          </p:nvPicPr>
          <p:blipFill>
            <a:blip r:embed="rId7" cstate="print"/>
            <a:stretch>
              <a:fillRect/>
            </a:stretch>
          </p:blipFill>
          <p:spPr>
            <a:xfrm>
              <a:off x="5957294" y="3912758"/>
              <a:ext cx="117367" cy="116808"/>
            </a:xfrm>
            <a:prstGeom prst="rect">
              <a:avLst/>
            </a:prstGeom>
          </p:spPr>
        </p:pic>
        <p:pic>
          <p:nvPicPr>
            <p:cNvPr id="186" name="object 49">
              <a:extLst>
                <a:ext uri="{FF2B5EF4-FFF2-40B4-BE49-F238E27FC236}">
                  <a16:creationId xmlns:a16="http://schemas.microsoft.com/office/drawing/2014/main" id="{9053ACB6-5F25-FBB9-7FDD-C895A36559CD}"/>
                </a:ext>
              </a:extLst>
            </p:cNvPr>
            <p:cNvPicPr/>
            <p:nvPr/>
          </p:nvPicPr>
          <p:blipFill>
            <a:blip r:embed="rId8" cstate="print"/>
            <a:stretch>
              <a:fillRect/>
            </a:stretch>
          </p:blipFill>
          <p:spPr>
            <a:xfrm>
              <a:off x="5957294" y="4066737"/>
              <a:ext cx="117367" cy="116808"/>
            </a:xfrm>
            <a:prstGeom prst="rect">
              <a:avLst/>
            </a:prstGeom>
          </p:spPr>
        </p:pic>
        <p:sp>
          <p:nvSpPr>
            <p:cNvPr id="187" name="object 50">
              <a:extLst>
                <a:ext uri="{FF2B5EF4-FFF2-40B4-BE49-F238E27FC236}">
                  <a16:creationId xmlns:a16="http://schemas.microsoft.com/office/drawing/2014/main" id="{1F2E3236-CF8B-8849-8D78-04159FCF34E9}"/>
                </a:ext>
              </a:extLst>
            </p:cNvPr>
            <p:cNvSpPr/>
            <p:nvPr/>
          </p:nvSpPr>
          <p:spPr>
            <a:xfrm>
              <a:off x="5882275"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188" name="object 51">
            <a:extLst>
              <a:ext uri="{FF2B5EF4-FFF2-40B4-BE49-F238E27FC236}">
                <a16:creationId xmlns:a16="http://schemas.microsoft.com/office/drawing/2014/main" id="{E12DBB9D-4B75-2040-D92D-9346E142253E}"/>
              </a:ext>
            </a:extLst>
          </p:cNvPr>
          <p:cNvSpPr/>
          <p:nvPr/>
        </p:nvSpPr>
        <p:spPr>
          <a:xfrm>
            <a:off x="6786411" y="4226302"/>
            <a:ext cx="78876" cy="325582"/>
          </a:xfrm>
          <a:custGeom>
            <a:avLst/>
            <a:gdLst/>
            <a:ahLst/>
            <a:cxnLst/>
            <a:rect l="l" t="t" r="r" b="b"/>
            <a:pathLst>
              <a:path w="111125" h="438150">
                <a:moveTo>
                  <a:pt x="55327" y="37807"/>
                </a:moveTo>
                <a:lnTo>
                  <a:pt x="45802" y="54135"/>
                </a:lnTo>
                <a:lnTo>
                  <a:pt x="45802" y="438106"/>
                </a:lnTo>
                <a:lnTo>
                  <a:pt x="64852" y="438106"/>
                </a:lnTo>
                <a:lnTo>
                  <a:pt x="64852" y="54135"/>
                </a:lnTo>
                <a:lnTo>
                  <a:pt x="55327" y="37807"/>
                </a:lnTo>
                <a:close/>
              </a:path>
              <a:path w="111125" h="438150">
                <a:moveTo>
                  <a:pt x="55327" y="0"/>
                </a:moveTo>
                <a:lnTo>
                  <a:pt x="0" y="94848"/>
                </a:lnTo>
                <a:lnTo>
                  <a:pt x="1533" y="100680"/>
                </a:lnTo>
                <a:lnTo>
                  <a:pt x="10621" y="105981"/>
                </a:lnTo>
                <a:lnTo>
                  <a:pt x="16453" y="104446"/>
                </a:lnTo>
                <a:lnTo>
                  <a:pt x="45802" y="54136"/>
                </a:lnTo>
                <a:lnTo>
                  <a:pt x="45802" y="18903"/>
                </a:lnTo>
                <a:lnTo>
                  <a:pt x="66354" y="18903"/>
                </a:lnTo>
                <a:lnTo>
                  <a:pt x="55327" y="0"/>
                </a:lnTo>
                <a:close/>
              </a:path>
              <a:path w="111125" h="438150">
                <a:moveTo>
                  <a:pt x="66354" y="18903"/>
                </a:moveTo>
                <a:lnTo>
                  <a:pt x="64852" y="18903"/>
                </a:lnTo>
                <a:lnTo>
                  <a:pt x="64852" y="54136"/>
                </a:lnTo>
                <a:lnTo>
                  <a:pt x="94200" y="104447"/>
                </a:lnTo>
                <a:lnTo>
                  <a:pt x="100032" y="105981"/>
                </a:lnTo>
                <a:lnTo>
                  <a:pt x="109120" y="100680"/>
                </a:lnTo>
                <a:lnTo>
                  <a:pt x="110655" y="94847"/>
                </a:lnTo>
                <a:lnTo>
                  <a:pt x="66354" y="18903"/>
                </a:lnTo>
                <a:close/>
              </a:path>
              <a:path w="111125" h="438150">
                <a:moveTo>
                  <a:pt x="64852" y="18903"/>
                </a:moveTo>
                <a:lnTo>
                  <a:pt x="45802" y="18903"/>
                </a:lnTo>
                <a:lnTo>
                  <a:pt x="45802" y="54136"/>
                </a:lnTo>
                <a:lnTo>
                  <a:pt x="55327" y="37807"/>
                </a:lnTo>
                <a:lnTo>
                  <a:pt x="47100" y="23703"/>
                </a:lnTo>
                <a:lnTo>
                  <a:pt x="64852" y="23703"/>
                </a:lnTo>
                <a:lnTo>
                  <a:pt x="64852" y="18903"/>
                </a:lnTo>
                <a:close/>
              </a:path>
              <a:path w="111125" h="438150">
                <a:moveTo>
                  <a:pt x="64852" y="23703"/>
                </a:moveTo>
                <a:lnTo>
                  <a:pt x="63555" y="23703"/>
                </a:lnTo>
                <a:lnTo>
                  <a:pt x="55327" y="37807"/>
                </a:lnTo>
                <a:lnTo>
                  <a:pt x="64852" y="54135"/>
                </a:lnTo>
                <a:lnTo>
                  <a:pt x="64852" y="23703"/>
                </a:lnTo>
                <a:close/>
              </a:path>
              <a:path w="111125" h="438150">
                <a:moveTo>
                  <a:pt x="63555" y="23703"/>
                </a:moveTo>
                <a:lnTo>
                  <a:pt x="47100" y="23703"/>
                </a:lnTo>
                <a:lnTo>
                  <a:pt x="55327"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89" name="object 52">
            <a:extLst>
              <a:ext uri="{FF2B5EF4-FFF2-40B4-BE49-F238E27FC236}">
                <a16:creationId xmlns:a16="http://schemas.microsoft.com/office/drawing/2014/main" id="{2E9CE985-E5CE-19F5-B0BB-CF2919B58342}"/>
              </a:ext>
            </a:extLst>
          </p:cNvPr>
          <p:cNvPicPr/>
          <p:nvPr/>
        </p:nvPicPr>
        <p:blipFill>
          <a:blip r:embed="rId9" cstate="print"/>
          <a:stretch>
            <a:fillRect/>
          </a:stretch>
        </p:blipFill>
        <p:spPr>
          <a:xfrm>
            <a:off x="6842985" y="4310972"/>
            <a:ext cx="167512" cy="206700"/>
          </a:xfrm>
          <a:prstGeom prst="rect">
            <a:avLst/>
          </a:prstGeom>
        </p:spPr>
      </p:pic>
      <p:pic>
        <p:nvPicPr>
          <p:cNvPr id="190" name="object 53">
            <a:extLst>
              <a:ext uri="{FF2B5EF4-FFF2-40B4-BE49-F238E27FC236}">
                <a16:creationId xmlns:a16="http://schemas.microsoft.com/office/drawing/2014/main" id="{4D890C7A-BEA4-C54B-E153-E2DBDAB35F03}"/>
              </a:ext>
            </a:extLst>
          </p:cNvPr>
          <p:cNvPicPr/>
          <p:nvPr/>
        </p:nvPicPr>
        <p:blipFill>
          <a:blip r:embed="rId10" cstate="print"/>
          <a:stretch>
            <a:fillRect/>
          </a:stretch>
        </p:blipFill>
        <p:spPr>
          <a:xfrm>
            <a:off x="6836557" y="3297001"/>
            <a:ext cx="267866" cy="167022"/>
          </a:xfrm>
          <a:prstGeom prst="rect">
            <a:avLst/>
          </a:prstGeom>
        </p:spPr>
      </p:pic>
      <p:sp>
        <p:nvSpPr>
          <p:cNvPr id="191" name="object 54">
            <a:extLst>
              <a:ext uri="{FF2B5EF4-FFF2-40B4-BE49-F238E27FC236}">
                <a16:creationId xmlns:a16="http://schemas.microsoft.com/office/drawing/2014/main" id="{E6FD5B56-DBF1-26AA-2899-69E1A1F3CC1B}"/>
              </a:ext>
            </a:extLst>
          </p:cNvPr>
          <p:cNvSpPr/>
          <p:nvPr/>
        </p:nvSpPr>
        <p:spPr>
          <a:xfrm>
            <a:off x="6786410" y="3198211"/>
            <a:ext cx="78876" cy="317560"/>
          </a:xfrm>
          <a:custGeom>
            <a:avLst/>
            <a:gdLst/>
            <a:ahLst/>
            <a:cxnLst/>
            <a:rect l="l" t="t" r="r" b="b"/>
            <a:pathLst>
              <a:path w="111125" h="427354">
                <a:moveTo>
                  <a:pt x="55327" y="37806"/>
                </a:moveTo>
                <a:lnTo>
                  <a:pt x="45802" y="54135"/>
                </a:lnTo>
                <a:lnTo>
                  <a:pt x="45801" y="426987"/>
                </a:lnTo>
                <a:lnTo>
                  <a:pt x="64851" y="426987"/>
                </a:lnTo>
                <a:lnTo>
                  <a:pt x="64852" y="54135"/>
                </a:lnTo>
                <a:lnTo>
                  <a:pt x="55327" y="37806"/>
                </a:lnTo>
                <a:close/>
              </a:path>
              <a:path w="111125" h="427354">
                <a:moveTo>
                  <a:pt x="55327" y="0"/>
                </a:moveTo>
                <a:lnTo>
                  <a:pt x="0" y="94848"/>
                </a:lnTo>
                <a:lnTo>
                  <a:pt x="1534" y="100680"/>
                </a:lnTo>
                <a:lnTo>
                  <a:pt x="10622" y="105981"/>
                </a:lnTo>
                <a:lnTo>
                  <a:pt x="16454" y="104447"/>
                </a:lnTo>
                <a:lnTo>
                  <a:pt x="45802" y="54135"/>
                </a:lnTo>
                <a:lnTo>
                  <a:pt x="45802" y="18903"/>
                </a:lnTo>
                <a:lnTo>
                  <a:pt x="66354" y="18903"/>
                </a:lnTo>
                <a:lnTo>
                  <a:pt x="55327" y="0"/>
                </a:lnTo>
                <a:close/>
              </a:path>
              <a:path w="111125" h="427354">
                <a:moveTo>
                  <a:pt x="66354" y="18903"/>
                </a:moveTo>
                <a:lnTo>
                  <a:pt x="64852" y="18903"/>
                </a:lnTo>
                <a:lnTo>
                  <a:pt x="64852" y="54135"/>
                </a:lnTo>
                <a:lnTo>
                  <a:pt x="94200" y="104447"/>
                </a:lnTo>
                <a:lnTo>
                  <a:pt x="100032" y="105981"/>
                </a:lnTo>
                <a:lnTo>
                  <a:pt x="109120" y="100680"/>
                </a:lnTo>
                <a:lnTo>
                  <a:pt x="110655" y="94848"/>
                </a:lnTo>
                <a:lnTo>
                  <a:pt x="66354" y="18903"/>
                </a:lnTo>
                <a:close/>
              </a:path>
              <a:path w="111125" h="427354">
                <a:moveTo>
                  <a:pt x="64852" y="18903"/>
                </a:moveTo>
                <a:lnTo>
                  <a:pt x="45802" y="18903"/>
                </a:lnTo>
                <a:lnTo>
                  <a:pt x="45802" y="54135"/>
                </a:lnTo>
                <a:lnTo>
                  <a:pt x="55327" y="37806"/>
                </a:lnTo>
                <a:lnTo>
                  <a:pt x="47100" y="23703"/>
                </a:lnTo>
                <a:lnTo>
                  <a:pt x="64852" y="23703"/>
                </a:lnTo>
                <a:lnTo>
                  <a:pt x="64852" y="18903"/>
                </a:lnTo>
                <a:close/>
              </a:path>
              <a:path w="111125" h="427354">
                <a:moveTo>
                  <a:pt x="64852" y="23703"/>
                </a:moveTo>
                <a:lnTo>
                  <a:pt x="63554" y="23703"/>
                </a:lnTo>
                <a:lnTo>
                  <a:pt x="55327" y="37806"/>
                </a:lnTo>
                <a:lnTo>
                  <a:pt x="64852" y="54135"/>
                </a:lnTo>
                <a:lnTo>
                  <a:pt x="64852" y="23703"/>
                </a:lnTo>
                <a:close/>
              </a:path>
              <a:path w="111125" h="427354">
                <a:moveTo>
                  <a:pt x="63554" y="23703"/>
                </a:moveTo>
                <a:lnTo>
                  <a:pt x="47100" y="23703"/>
                </a:lnTo>
                <a:lnTo>
                  <a:pt x="55327" y="37806"/>
                </a:lnTo>
                <a:lnTo>
                  <a:pt x="63554"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sp>
        <p:nvSpPr>
          <p:cNvPr id="192" name="object 59">
            <a:extLst>
              <a:ext uri="{FF2B5EF4-FFF2-40B4-BE49-F238E27FC236}">
                <a16:creationId xmlns:a16="http://schemas.microsoft.com/office/drawing/2014/main" id="{0FA432F5-F2F2-B9A4-8460-5D8AFC23F7C5}"/>
              </a:ext>
            </a:extLst>
          </p:cNvPr>
          <p:cNvSpPr/>
          <p:nvPr/>
        </p:nvSpPr>
        <p:spPr>
          <a:xfrm>
            <a:off x="6199541" y="2758484"/>
            <a:ext cx="496694" cy="82575"/>
          </a:xfrm>
          <a:custGeom>
            <a:avLst/>
            <a:gdLst/>
            <a:ahLst/>
            <a:cxnLst/>
            <a:rect l="l" t="t" r="r" b="b"/>
            <a:pathLst>
              <a:path w="699770" h="111125">
                <a:moveTo>
                  <a:pt x="604459" y="0"/>
                </a:moveTo>
                <a:lnTo>
                  <a:pt x="598625" y="1535"/>
                </a:lnTo>
                <a:lnTo>
                  <a:pt x="593324" y="10623"/>
                </a:lnTo>
                <a:lnTo>
                  <a:pt x="594859" y="16455"/>
                </a:lnTo>
                <a:lnTo>
                  <a:pt x="645170" y="45803"/>
                </a:lnTo>
                <a:lnTo>
                  <a:pt x="680402" y="45803"/>
                </a:lnTo>
                <a:lnTo>
                  <a:pt x="680402" y="64853"/>
                </a:lnTo>
                <a:lnTo>
                  <a:pt x="645170" y="64853"/>
                </a:lnTo>
                <a:lnTo>
                  <a:pt x="594859" y="94202"/>
                </a:lnTo>
                <a:lnTo>
                  <a:pt x="593324" y="100034"/>
                </a:lnTo>
                <a:lnTo>
                  <a:pt x="598625" y="109122"/>
                </a:lnTo>
                <a:lnTo>
                  <a:pt x="604457" y="110656"/>
                </a:lnTo>
                <a:lnTo>
                  <a:pt x="682977" y="64853"/>
                </a:lnTo>
                <a:lnTo>
                  <a:pt x="680402" y="64853"/>
                </a:lnTo>
                <a:lnTo>
                  <a:pt x="682979" y="64852"/>
                </a:lnTo>
                <a:lnTo>
                  <a:pt x="699306" y="55328"/>
                </a:lnTo>
                <a:lnTo>
                  <a:pt x="604459" y="0"/>
                </a:lnTo>
                <a:close/>
              </a:path>
              <a:path w="699770" h="111125">
                <a:moveTo>
                  <a:pt x="661499" y="55328"/>
                </a:moveTo>
                <a:lnTo>
                  <a:pt x="645171" y="64853"/>
                </a:lnTo>
                <a:lnTo>
                  <a:pt x="680402" y="64853"/>
                </a:lnTo>
                <a:lnTo>
                  <a:pt x="680402" y="63555"/>
                </a:lnTo>
                <a:lnTo>
                  <a:pt x="675603" y="63555"/>
                </a:lnTo>
                <a:lnTo>
                  <a:pt x="661499" y="55328"/>
                </a:lnTo>
                <a:close/>
              </a:path>
              <a:path w="699770" h="111125">
                <a:moveTo>
                  <a:pt x="0" y="45802"/>
                </a:moveTo>
                <a:lnTo>
                  <a:pt x="0" y="64852"/>
                </a:lnTo>
                <a:lnTo>
                  <a:pt x="645173" y="64852"/>
                </a:lnTo>
                <a:lnTo>
                  <a:pt x="661499" y="55328"/>
                </a:lnTo>
                <a:lnTo>
                  <a:pt x="645170" y="45803"/>
                </a:lnTo>
                <a:lnTo>
                  <a:pt x="0" y="45802"/>
                </a:lnTo>
                <a:close/>
              </a:path>
              <a:path w="699770" h="111125">
                <a:moveTo>
                  <a:pt x="675603" y="47101"/>
                </a:moveTo>
                <a:lnTo>
                  <a:pt x="661499" y="55328"/>
                </a:lnTo>
                <a:lnTo>
                  <a:pt x="675603" y="63555"/>
                </a:lnTo>
                <a:lnTo>
                  <a:pt x="675603" y="47101"/>
                </a:lnTo>
                <a:close/>
              </a:path>
              <a:path w="699770" h="111125">
                <a:moveTo>
                  <a:pt x="680402" y="47101"/>
                </a:moveTo>
                <a:lnTo>
                  <a:pt x="675603" y="47101"/>
                </a:lnTo>
                <a:lnTo>
                  <a:pt x="675603" y="63555"/>
                </a:lnTo>
                <a:lnTo>
                  <a:pt x="680402" y="63555"/>
                </a:lnTo>
                <a:lnTo>
                  <a:pt x="680402" y="47101"/>
                </a:lnTo>
                <a:close/>
              </a:path>
              <a:path w="699770" h="111125">
                <a:moveTo>
                  <a:pt x="645170" y="45803"/>
                </a:moveTo>
                <a:lnTo>
                  <a:pt x="661499" y="55328"/>
                </a:lnTo>
                <a:lnTo>
                  <a:pt x="675603" y="47101"/>
                </a:lnTo>
                <a:lnTo>
                  <a:pt x="680402" y="47101"/>
                </a:lnTo>
                <a:lnTo>
                  <a:pt x="680402" y="45803"/>
                </a:lnTo>
                <a:lnTo>
                  <a:pt x="645170"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193" name="object 60">
            <a:extLst>
              <a:ext uri="{FF2B5EF4-FFF2-40B4-BE49-F238E27FC236}">
                <a16:creationId xmlns:a16="http://schemas.microsoft.com/office/drawing/2014/main" id="{BF1CDCCD-D4D9-CD29-F4B7-B729F3BC1D5A}"/>
              </a:ext>
            </a:extLst>
          </p:cNvPr>
          <p:cNvPicPr/>
          <p:nvPr/>
        </p:nvPicPr>
        <p:blipFill>
          <a:blip r:embed="rId11" cstate="print"/>
          <a:stretch>
            <a:fillRect/>
          </a:stretch>
        </p:blipFill>
        <p:spPr>
          <a:xfrm>
            <a:off x="6279994" y="2559005"/>
            <a:ext cx="303349" cy="217105"/>
          </a:xfrm>
          <a:prstGeom prst="rect">
            <a:avLst/>
          </a:prstGeom>
        </p:spPr>
      </p:pic>
      <p:grpSp>
        <p:nvGrpSpPr>
          <p:cNvPr id="194" name="Group 193">
            <a:extLst>
              <a:ext uri="{FF2B5EF4-FFF2-40B4-BE49-F238E27FC236}">
                <a16:creationId xmlns:a16="http://schemas.microsoft.com/office/drawing/2014/main" id="{D86A779A-B506-EE1B-5C87-7AB560C05041}"/>
              </a:ext>
            </a:extLst>
          </p:cNvPr>
          <p:cNvGrpSpPr/>
          <p:nvPr/>
        </p:nvGrpSpPr>
        <p:grpSpPr>
          <a:xfrm>
            <a:off x="6535790" y="2225783"/>
            <a:ext cx="419698" cy="972606"/>
            <a:chOff x="5722190" y="2253900"/>
            <a:chExt cx="419698" cy="972606"/>
          </a:xfrm>
        </p:grpSpPr>
        <p:pic>
          <p:nvPicPr>
            <p:cNvPr id="195" name="object 55">
              <a:extLst>
                <a:ext uri="{FF2B5EF4-FFF2-40B4-BE49-F238E27FC236}">
                  <a16:creationId xmlns:a16="http://schemas.microsoft.com/office/drawing/2014/main" id="{865AF6A9-E088-E1FC-A45C-24EDAE2258B5}"/>
                </a:ext>
              </a:extLst>
            </p:cNvPr>
            <p:cNvPicPr/>
            <p:nvPr/>
          </p:nvPicPr>
          <p:blipFill>
            <a:blip r:embed="rId12" cstate="print"/>
            <a:stretch>
              <a:fillRect/>
            </a:stretch>
          </p:blipFill>
          <p:spPr>
            <a:xfrm>
              <a:off x="5957294" y="2498556"/>
              <a:ext cx="117367" cy="129294"/>
            </a:xfrm>
            <a:prstGeom prst="rect">
              <a:avLst/>
            </a:prstGeom>
          </p:spPr>
        </p:pic>
        <p:pic>
          <p:nvPicPr>
            <p:cNvPr id="196" name="object 56">
              <a:extLst>
                <a:ext uri="{FF2B5EF4-FFF2-40B4-BE49-F238E27FC236}">
                  <a16:creationId xmlns:a16="http://schemas.microsoft.com/office/drawing/2014/main" id="{0E64FAB6-69F6-9B16-052C-D2DE703B68E0}"/>
                </a:ext>
              </a:extLst>
            </p:cNvPr>
            <p:cNvPicPr/>
            <p:nvPr/>
          </p:nvPicPr>
          <p:blipFill>
            <a:blip r:embed="rId12" cstate="print"/>
            <a:stretch>
              <a:fillRect/>
            </a:stretch>
          </p:blipFill>
          <p:spPr>
            <a:xfrm>
              <a:off x="5957294" y="2671263"/>
              <a:ext cx="117367" cy="129294"/>
            </a:xfrm>
            <a:prstGeom prst="rect">
              <a:avLst/>
            </a:prstGeom>
          </p:spPr>
        </p:pic>
        <p:pic>
          <p:nvPicPr>
            <p:cNvPr id="197" name="object 57">
              <a:extLst>
                <a:ext uri="{FF2B5EF4-FFF2-40B4-BE49-F238E27FC236}">
                  <a16:creationId xmlns:a16="http://schemas.microsoft.com/office/drawing/2014/main" id="{C4DA14BA-D90E-3912-C8E9-0A60962B7E35}"/>
                </a:ext>
              </a:extLst>
            </p:cNvPr>
            <p:cNvPicPr/>
            <p:nvPr/>
          </p:nvPicPr>
          <p:blipFill>
            <a:blip r:embed="rId12" cstate="print"/>
            <a:stretch>
              <a:fillRect/>
            </a:stretch>
          </p:blipFill>
          <p:spPr>
            <a:xfrm>
              <a:off x="5957294" y="2843970"/>
              <a:ext cx="117367" cy="129294"/>
            </a:xfrm>
            <a:prstGeom prst="rect">
              <a:avLst/>
            </a:prstGeom>
          </p:spPr>
        </p:pic>
        <p:pic>
          <p:nvPicPr>
            <p:cNvPr id="198" name="object 58">
              <a:extLst>
                <a:ext uri="{FF2B5EF4-FFF2-40B4-BE49-F238E27FC236}">
                  <a16:creationId xmlns:a16="http://schemas.microsoft.com/office/drawing/2014/main" id="{961A0508-C88B-3047-09F6-763563B55EDF}"/>
                </a:ext>
              </a:extLst>
            </p:cNvPr>
            <p:cNvPicPr/>
            <p:nvPr/>
          </p:nvPicPr>
          <p:blipFill>
            <a:blip r:embed="rId13" cstate="print"/>
            <a:stretch>
              <a:fillRect/>
            </a:stretch>
          </p:blipFill>
          <p:spPr>
            <a:xfrm>
              <a:off x="5957294" y="3016676"/>
              <a:ext cx="117367" cy="129294"/>
            </a:xfrm>
            <a:prstGeom prst="rect">
              <a:avLst/>
            </a:prstGeom>
          </p:spPr>
        </p:pic>
        <p:pic>
          <p:nvPicPr>
            <p:cNvPr id="199" name="object 61">
              <a:extLst>
                <a:ext uri="{FF2B5EF4-FFF2-40B4-BE49-F238E27FC236}">
                  <a16:creationId xmlns:a16="http://schemas.microsoft.com/office/drawing/2014/main" id="{680D7296-D7E8-723C-ABF7-1852F90EA107}"/>
                </a:ext>
              </a:extLst>
            </p:cNvPr>
            <p:cNvPicPr/>
            <p:nvPr/>
          </p:nvPicPr>
          <p:blipFill>
            <a:blip r:embed="rId14" cstate="print"/>
            <a:stretch>
              <a:fillRect/>
            </a:stretch>
          </p:blipFill>
          <p:spPr>
            <a:xfrm>
              <a:off x="5722190" y="2253900"/>
              <a:ext cx="237985" cy="157637"/>
            </a:xfrm>
            <a:prstGeom prst="rect">
              <a:avLst/>
            </a:prstGeom>
          </p:spPr>
        </p:pic>
        <p:sp>
          <p:nvSpPr>
            <p:cNvPr id="200" name="object 62">
              <a:extLst>
                <a:ext uri="{FF2B5EF4-FFF2-40B4-BE49-F238E27FC236}">
                  <a16:creationId xmlns:a16="http://schemas.microsoft.com/office/drawing/2014/main" id="{10E7FAF4-E271-E49A-3897-6278DCBFA8C7}"/>
                </a:ext>
              </a:extLst>
            </p:cNvPr>
            <p:cNvSpPr/>
            <p:nvPr/>
          </p:nvSpPr>
          <p:spPr>
            <a:xfrm>
              <a:off x="5882273"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01" name="object 65">
            <a:extLst>
              <a:ext uri="{FF2B5EF4-FFF2-40B4-BE49-F238E27FC236}">
                <a16:creationId xmlns:a16="http://schemas.microsoft.com/office/drawing/2014/main" id="{A3408004-10E2-8761-22C1-1DD9154A992F}"/>
              </a:ext>
            </a:extLst>
          </p:cNvPr>
          <p:cNvSpPr/>
          <p:nvPr/>
        </p:nvSpPr>
        <p:spPr>
          <a:xfrm>
            <a:off x="6949977" y="2765355"/>
            <a:ext cx="496694" cy="82575"/>
          </a:xfrm>
          <a:custGeom>
            <a:avLst/>
            <a:gdLst/>
            <a:ahLst/>
            <a:cxnLst/>
            <a:rect l="l" t="t" r="r" b="b"/>
            <a:pathLst>
              <a:path w="699770" h="111125">
                <a:moveTo>
                  <a:pt x="661499" y="55328"/>
                </a:moveTo>
                <a:lnTo>
                  <a:pt x="594860" y="94200"/>
                </a:lnTo>
                <a:lnTo>
                  <a:pt x="593326" y="100032"/>
                </a:lnTo>
                <a:lnTo>
                  <a:pt x="598627" y="109120"/>
                </a:lnTo>
                <a:lnTo>
                  <a:pt x="604459" y="110656"/>
                </a:lnTo>
                <a:lnTo>
                  <a:pt x="682979" y="64852"/>
                </a:lnTo>
                <a:lnTo>
                  <a:pt x="680403" y="64852"/>
                </a:lnTo>
                <a:lnTo>
                  <a:pt x="680403" y="63555"/>
                </a:lnTo>
                <a:lnTo>
                  <a:pt x="675604" y="63555"/>
                </a:lnTo>
                <a:lnTo>
                  <a:pt x="661499" y="55328"/>
                </a:lnTo>
                <a:close/>
              </a:path>
              <a:path w="699770" h="111125">
                <a:moveTo>
                  <a:pt x="645170" y="45802"/>
                </a:moveTo>
                <a:lnTo>
                  <a:pt x="0" y="45802"/>
                </a:lnTo>
                <a:lnTo>
                  <a:pt x="0" y="64852"/>
                </a:lnTo>
                <a:lnTo>
                  <a:pt x="645172" y="64852"/>
                </a:lnTo>
                <a:lnTo>
                  <a:pt x="661499" y="55328"/>
                </a:lnTo>
                <a:lnTo>
                  <a:pt x="645170" y="45802"/>
                </a:lnTo>
                <a:close/>
              </a:path>
              <a:path w="699770" h="111125">
                <a:moveTo>
                  <a:pt x="682978" y="45802"/>
                </a:moveTo>
                <a:lnTo>
                  <a:pt x="680403" y="45802"/>
                </a:lnTo>
                <a:lnTo>
                  <a:pt x="680403" y="64852"/>
                </a:lnTo>
                <a:lnTo>
                  <a:pt x="682979" y="64852"/>
                </a:lnTo>
                <a:lnTo>
                  <a:pt x="699307" y="55327"/>
                </a:lnTo>
                <a:lnTo>
                  <a:pt x="682978" y="45802"/>
                </a:lnTo>
                <a:close/>
              </a:path>
              <a:path w="699770" h="111125">
                <a:moveTo>
                  <a:pt x="675604" y="47100"/>
                </a:moveTo>
                <a:lnTo>
                  <a:pt x="661499" y="55328"/>
                </a:lnTo>
                <a:lnTo>
                  <a:pt x="675604" y="63555"/>
                </a:lnTo>
                <a:lnTo>
                  <a:pt x="675604" y="47100"/>
                </a:lnTo>
                <a:close/>
              </a:path>
              <a:path w="699770" h="111125">
                <a:moveTo>
                  <a:pt x="680403" y="47100"/>
                </a:moveTo>
                <a:lnTo>
                  <a:pt x="675604" y="47100"/>
                </a:lnTo>
                <a:lnTo>
                  <a:pt x="675604" y="63555"/>
                </a:lnTo>
                <a:lnTo>
                  <a:pt x="680403" y="63555"/>
                </a:lnTo>
                <a:lnTo>
                  <a:pt x="680403" y="47100"/>
                </a:lnTo>
                <a:close/>
              </a:path>
              <a:path w="699770" h="111125">
                <a:moveTo>
                  <a:pt x="604459" y="0"/>
                </a:moveTo>
                <a:lnTo>
                  <a:pt x="598627" y="1534"/>
                </a:lnTo>
                <a:lnTo>
                  <a:pt x="593326" y="10622"/>
                </a:lnTo>
                <a:lnTo>
                  <a:pt x="594860" y="16454"/>
                </a:lnTo>
                <a:lnTo>
                  <a:pt x="661500" y="55327"/>
                </a:lnTo>
                <a:lnTo>
                  <a:pt x="675604" y="47100"/>
                </a:lnTo>
                <a:lnTo>
                  <a:pt x="680403" y="47100"/>
                </a:lnTo>
                <a:lnTo>
                  <a:pt x="680403" y="45802"/>
                </a:lnTo>
                <a:lnTo>
                  <a:pt x="682978" y="45802"/>
                </a:lnTo>
                <a:lnTo>
                  <a:pt x="604459" y="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02" name="object 66">
            <a:extLst>
              <a:ext uri="{FF2B5EF4-FFF2-40B4-BE49-F238E27FC236}">
                <a16:creationId xmlns:a16="http://schemas.microsoft.com/office/drawing/2014/main" id="{26CD2473-4E15-E4BB-2A41-6318715B5C58}"/>
              </a:ext>
            </a:extLst>
          </p:cNvPr>
          <p:cNvPicPr/>
          <p:nvPr/>
        </p:nvPicPr>
        <p:blipFill>
          <a:blip r:embed="rId11" cstate="print"/>
          <a:stretch>
            <a:fillRect/>
          </a:stretch>
        </p:blipFill>
        <p:spPr>
          <a:xfrm>
            <a:off x="7030432" y="2559005"/>
            <a:ext cx="303349" cy="217105"/>
          </a:xfrm>
          <a:prstGeom prst="rect">
            <a:avLst/>
          </a:prstGeom>
        </p:spPr>
      </p:pic>
      <p:pic>
        <p:nvPicPr>
          <p:cNvPr id="203" name="object 67">
            <a:extLst>
              <a:ext uri="{FF2B5EF4-FFF2-40B4-BE49-F238E27FC236}">
                <a16:creationId xmlns:a16="http://schemas.microsoft.com/office/drawing/2014/main" id="{68D60C1C-889E-F180-821D-BE38E015BC4F}"/>
              </a:ext>
            </a:extLst>
          </p:cNvPr>
          <p:cNvPicPr/>
          <p:nvPr/>
        </p:nvPicPr>
        <p:blipFill>
          <a:blip r:embed="rId15" cstate="print"/>
          <a:stretch>
            <a:fillRect/>
          </a:stretch>
        </p:blipFill>
        <p:spPr>
          <a:xfrm>
            <a:off x="7189268" y="3746019"/>
            <a:ext cx="238269" cy="154740"/>
          </a:xfrm>
          <a:prstGeom prst="rect">
            <a:avLst/>
          </a:prstGeom>
        </p:spPr>
      </p:pic>
      <p:grpSp>
        <p:nvGrpSpPr>
          <p:cNvPr id="204" name="Group 203">
            <a:extLst>
              <a:ext uri="{FF2B5EF4-FFF2-40B4-BE49-F238E27FC236}">
                <a16:creationId xmlns:a16="http://schemas.microsoft.com/office/drawing/2014/main" id="{117FD786-FCD7-DD29-D440-711002B59A8B}"/>
              </a:ext>
            </a:extLst>
          </p:cNvPr>
          <p:cNvGrpSpPr/>
          <p:nvPr/>
        </p:nvGrpSpPr>
        <p:grpSpPr>
          <a:xfrm>
            <a:off x="7446313" y="3522370"/>
            <a:ext cx="259615" cy="711087"/>
            <a:chOff x="6632713" y="3550487"/>
            <a:chExt cx="259615" cy="711087"/>
          </a:xfrm>
        </p:grpSpPr>
        <p:pic>
          <p:nvPicPr>
            <p:cNvPr id="205" name="object 68">
              <a:extLst>
                <a:ext uri="{FF2B5EF4-FFF2-40B4-BE49-F238E27FC236}">
                  <a16:creationId xmlns:a16="http://schemas.microsoft.com/office/drawing/2014/main" id="{94575A91-C6CD-C6F0-BDBE-161CE37FCC49}"/>
                </a:ext>
              </a:extLst>
            </p:cNvPr>
            <p:cNvPicPr/>
            <p:nvPr/>
          </p:nvPicPr>
          <p:blipFill>
            <a:blip r:embed="rId16" cstate="print"/>
            <a:stretch>
              <a:fillRect/>
            </a:stretch>
          </p:blipFill>
          <p:spPr>
            <a:xfrm>
              <a:off x="6707731" y="3611674"/>
              <a:ext cx="117367" cy="116808"/>
            </a:xfrm>
            <a:prstGeom prst="rect">
              <a:avLst/>
            </a:prstGeom>
          </p:spPr>
        </p:pic>
        <p:pic>
          <p:nvPicPr>
            <p:cNvPr id="206" name="object 69">
              <a:extLst>
                <a:ext uri="{FF2B5EF4-FFF2-40B4-BE49-F238E27FC236}">
                  <a16:creationId xmlns:a16="http://schemas.microsoft.com/office/drawing/2014/main" id="{BA44B14F-FCAF-5779-B0B0-B9E4AFF4F274}"/>
                </a:ext>
              </a:extLst>
            </p:cNvPr>
            <p:cNvPicPr/>
            <p:nvPr/>
          </p:nvPicPr>
          <p:blipFill>
            <a:blip r:embed="rId16" cstate="print"/>
            <a:stretch>
              <a:fillRect/>
            </a:stretch>
          </p:blipFill>
          <p:spPr>
            <a:xfrm>
              <a:off x="6707731" y="3765650"/>
              <a:ext cx="117367" cy="116808"/>
            </a:xfrm>
            <a:prstGeom prst="rect">
              <a:avLst/>
            </a:prstGeom>
          </p:spPr>
        </p:pic>
        <p:pic>
          <p:nvPicPr>
            <p:cNvPr id="207" name="object 70">
              <a:extLst>
                <a:ext uri="{FF2B5EF4-FFF2-40B4-BE49-F238E27FC236}">
                  <a16:creationId xmlns:a16="http://schemas.microsoft.com/office/drawing/2014/main" id="{4373BFEF-C05A-F577-3BEB-A7E708AA710A}"/>
                </a:ext>
              </a:extLst>
            </p:cNvPr>
            <p:cNvPicPr/>
            <p:nvPr/>
          </p:nvPicPr>
          <p:blipFill>
            <a:blip r:embed="rId17" cstate="print"/>
            <a:stretch>
              <a:fillRect/>
            </a:stretch>
          </p:blipFill>
          <p:spPr>
            <a:xfrm>
              <a:off x="6707731" y="3919629"/>
              <a:ext cx="117367" cy="116808"/>
            </a:xfrm>
            <a:prstGeom prst="rect">
              <a:avLst/>
            </a:prstGeom>
          </p:spPr>
        </p:pic>
        <p:pic>
          <p:nvPicPr>
            <p:cNvPr id="208" name="object 71">
              <a:extLst>
                <a:ext uri="{FF2B5EF4-FFF2-40B4-BE49-F238E27FC236}">
                  <a16:creationId xmlns:a16="http://schemas.microsoft.com/office/drawing/2014/main" id="{7F656E49-369A-7BB5-1E58-5EE415622933}"/>
                </a:ext>
              </a:extLst>
            </p:cNvPr>
            <p:cNvPicPr/>
            <p:nvPr/>
          </p:nvPicPr>
          <p:blipFill>
            <a:blip r:embed="rId16" cstate="print"/>
            <a:stretch>
              <a:fillRect/>
            </a:stretch>
          </p:blipFill>
          <p:spPr>
            <a:xfrm>
              <a:off x="6707731" y="4073607"/>
              <a:ext cx="117367" cy="116808"/>
            </a:xfrm>
            <a:prstGeom prst="rect">
              <a:avLst/>
            </a:prstGeom>
          </p:spPr>
        </p:pic>
        <p:sp>
          <p:nvSpPr>
            <p:cNvPr id="209" name="object 72">
              <a:extLst>
                <a:ext uri="{FF2B5EF4-FFF2-40B4-BE49-F238E27FC236}">
                  <a16:creationId xmlns:a16="http://schemas.microsoft.com/office/drawing/2014/main" id="{4CB46EEC-EFBA-F1E3-98EC-5D43F9761841}"/>
                </a:ext>
              </a:extLst>
            </p:cNvPr>
            <p:cNvSpPr/>
            <p:nvPr/>
          </p:nvSpPr>
          <p:spPr>
            <a:xfrm>
              <a:off x="6632713" y="3550487"/>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10" name="object 73">
            <a:extLst>
              <a:ext uri="{FF2B5EF4-FFF2-40B4-BE49-F238E27FC236}">
                <a16:creationId xmlns:a16="http://schemas.microsoft.com/office/drawing/2014/main" id="{8EA8A4BB-10C3-8E76-2B7C-436E9F7F19CD}"/>
              </a:ext>
            </a:extLst>
          </p:cNvPr>
          <p:cNvSpPr/>
          <p:nvPr/>
        </p:nvSpPr>
        <p:spPr>
          <a:xfrm>
            <a:off x="7536849" y="4233171"/>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38150">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38150">
                <a:moveTo>
                  <a:pt x="64852" y="18903"/>
                </a:moveTo>
                <a:lnTo>
                  <a:pt x="45802" y="18903"/>
                </a:lnTo>
                <a:lnTo>
                  <a:pt x="45802" y="54136"/>
                </a:lnTo>
                <a:lnTo>
                  <a:pt x="55328" y="37807"/>
                </a:lnTo>
                <a:lnTo>
                  <a:pt x="47100" y="23703"/>
                </a:lnTo>
                <a:lnTo>
                  <a:pt x="64852" y="23703"/>
                </a:lnTo>
                <a:lnTo>
                  <a:pt x="64852" y="18903"/>
                </a:lnTo>
                <a:close/>
              </a:path>
              <a:path w="111125" h="438150">
                <a:moveTo>
                  <a:pt x="64852" y="23703"/>
                </a:moveTo>
                <a:lnTo>
                  <a:pt x="63555" y="23703"/>
                </a:lnTo>
                <a:lnTo>
                  <a:pt x="55328" y="37807"/>
                </a:lnTo>
                <a:lnTo>
                  <a:pt x="64852" y="54135"/>
                </a:lnTo>
                <a:lnTo>
                  <a:pt x="64852" y="237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11" name="object 74">
            <a:extLst>
              <a:ext uri="{FF2B5EF4-FFF2-40B4-BE49-F238E27FC236}">
                <a16:creationId xmlns:a16="http://schemas.microsoft.com/office/drawing/2014/main" id="{08B5C1DE-EFCB-2E4F-6F20-DD2605203661}"/>
              </a:ext>
            </a:extLst>
          </p:cNvPr>
          <p:cNvPicPr/>
          <p:nvPr/>
        </p:nvPicPr>
        <p:blipFill>
          <a:blip r:embed="rId9" cstate="print"/>
          <a:stretch>
            <a:fillRect/>
          </a:stretch>
        </p:blipFill>
        <p:spPr>
          <a:xfrm>
            <a:off x="7593424" y="4310972"/>
            <a:ext cx="167512" cy="206700"/>
          </a:xfrm>
          <a:prstGeom prst="rect">
            <a:avLst/>
          </a:prstGeom>
        </p:spPr>
      </p:pic>
      <p:pic>
        <p:nvPicPr>
          <p:cNvPr id="212" name="object 75">
            <a:extLst>
              <a:ext uri="{FF2B5EF4-FFF2-40B4-BE49-F238E27FC236}">
                <a16:creationId xmlns:a16="http://schemas.microsoft.com/office/drawing/2014/main" id="{248D1DA6-F374-7603-1A74-83443A41AEA1}"/>
              </a:ext>
            </a:extLst>
          </p:cNvPr>
          <p:cNvPicPr/>
          <p:nvPr/>
        </p:nvPicPr>
        <p:blipFill>
          <a:blip r:embed="rId10" cstate="print"/>
          <a:stretch>
            <a:fillRect/>
          </a:stretch>
        </p:blipFill>
        <p:spPr>
          <a:xfrm>
            <a:off x="7586995" y="3297001"/>
            <a:ext cx="267866" cy="167022"/>
          </a:xfrm>
          <a:prstGeom prst="rect">
            <a:avLst/>
          </a:prstGeom>
        </p:spPr>
      </p:pic>
      <p:sp>
        <p:nvSpPr>
          <p:cNvPr id="213" name="object 76">
            <a:extLst>
              <a:ext uri="{FF2B5EF4-FFF2-40B4-BE49-F238E27FC236}">
                <a16:creationId xmlns:a16="http://schemas.microsoft.com/office/drawing/2014/main" id="{F451955C-105E-8598-531B-177C1A21B9B9}"/>
              </a:ext>
            </a:extLst>
          </p:cNvPr>
          <p:cNvSpPr/>
          <p:nvPr/>
        </p:nvSpPr>
        <p:spPr>
          <a:xfrm>
            <a:off x="7536848" y="3205082"/>
            <a:ext cx="78876" cy="317560"/>
          </a:xfrm>
          <a:custGeom>
            <a:avLst/>
            <a:gdLst/>
            <a:ahLst/>
            <a:cxnLst/>
            <a:rect l="l" t="t" r="r" b="b"/>
            <a:pathLst>
              <a:path w="111125" h="427354">
                <a:moveTo>
                  <a:pt x="55328" y="37807"/>
                </a:moveTo>
                <a:lnTo>
                  <a:pt x="45803" y="54135"/>
                </a:lnTo>
                <a:lnTo>
                  <a:pt x="45802" y="426989"/>
                </a:lnTo>
                <a:lnTo>
                  <a:pt x="64852" y="426989"/>
                </a:lnTo>
                <a:lnTo>
                  <a:pt x="64852" y="54135"/>
                </a:lnTo>
                <a:lnTo>
                  <a:pt x="55328" y="37807"/>
                </a:lnTo>
                <a:close/>
              </a:path>
              <a:path w="111125" h="427354">
                <a:moveTo>
                  <a:pt x="55328" y="0"/>
                </a:moveTo>
                <a:lnTo>
                  <a:pt x="0" y="94848"/>
                </a:lnTo>
                <a:lnTo>
                  <a:pt x="1537" y="100681"/>
                </a:lnTo>
                <a:lnTo>
                  <a:pt x="10622" y="105982"/>
                </a:lnTo>
                <a:lnTo>
                  <a:pt x="16455" y="104447"/>
                </a:lnTo>
                <a:lnTo>
                  <a:pt x="45802" y="54137"/>
                </a:lnTo>
                <a:lnTo>
                  <a:pt x="45803" y="18903"/>
                </a:lnTo>
                <a:lnTo>
                  <a:pt x="66355" y="18903"/>
                </a:lnTo>
                <a:lnTo>
                  <a:pt x="55328" y="0"/>
                </a:lnTo>
                <a:close/>
              </a:path>
              <a:path w="111125" h="427354">
                <a:moveTo>
                  <a:pt x="66355" y="18903"/>
                </a:moveTo>
                <a:lnTo>
                  <a:pt x="64853" y="18903"/>
                </a:lnTo>
                <a:lnTo>
                  <a:pt x="64853" y="54137"/>
                </a:lnTo>
                <a:lnTo>
                  <a:pt x="94200" y="104447"/>
                </a:lnTo>
                <a:lnTo>
                  <a:pt x="100034" y="105982"/>
                </a:lnTo>
                <a:lnTo>
                  <a:pt x="109122" y="100680"/>
                </a:lnTo>
                <a:lnTo>
                  <a:pt x="110656" y="94848"/>
                </a:lnTo>
                <a:lnTo>
                  <a:pt x="66355" y="18903"/>
                </a:lnTo>
                <a:close/>
              </a:path>
              <a:path w="111125" h="427354">
                <a:moveTo>
                  <a:pt x="64853" y="23703"/>
                </a:moveTo>
                <a:lnTo>
                  <a:pt x="63555" y="23703"/>
                </a:lnTo>
                <a:lnTo>
                  <a:pt x="55328" y="37807"/>
                </a:lnTo>
                <a:lnTo>
                  <a:pt x="64853" y="54137"/>
                </a:lnTo>
                <a:lnTo>
                  <a:pt x="64853" y="23703"/>
                </a:lnTo>
                <a:close/>
              </a:path>
              <a:path w="111125" h="427354">
                <a:moveTo>
                  <a:pt x="64853" y="18903"/>
                </a:moveTo>
                <a:lnTo>
                  <a:pt x="45803" y="18903"/>
                </a:lnTo>
                <a:lnTo>
                  <a:pt x="45803" y="54135"/>
                </a:lnTo>
                <a:lnTo>
                  <a:pt x="55328" y="37807"/>
                </a:lnTo>
                <a:lnTo>
                  <a:pt x="47100" y="23703"/>
                </a:lnTo>
                <a:lnTo>
                  <a:pt x="64853" y="23703"/>
                </a:lnTo>
                <a:lnTo>
                  <a:pt x="64853" y="189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14" name="Group 213">
            <a:extLst>
              <a:ext uri="{FF2B5EF4-FFF2-40B4-BE49-F238E27FC236}">
                <a16:creationId xmlns:a16="http://schemas.microsoft.com/office/drawing/2014/main" id="{2867EE4C-5E08-AFD7-E4CE-743E70E5C451}"/>
              </a:ext>
            </a:extLst>
          </p:cNvPr>
          <p:cNvGrpSpPr/>
          <p:nvPr/>
        </p:nvGrpSpPr>
        <p:grpSpPr>
          <a:xfrm>
            <a:off x="7288991" y="2225783"/>
            <a:ext cx="416935" cy="979476"/>
            <a:chOff x="6475391" y="2253900"/>
            <a:chExt cx="416935" cy="979476"/>
          </a:xfrm>
        </p:grpSpPr>
        <p:pic>
          <p:nvPicPr>
            <p:cNvPr id="215" name="object 63">
              <a:extLst>
                <a:ext uri="{FF2B5EF4-FFF2-40B4-BE49-F238E27FC236}">
                  <a16:creationId xmlns:a16="http://schemas.microsoft.com/office/drawing/2014/main" id="{C70DD102-5273-74BC-2159-C03524BB2585}"/>
                </a:ext>
              </a:extLst>
            </p:cNvPr>
            <p:cNvPicPr/>
            <p:nvPr/>
          </p:nvPicPr>
          <p:blipFill>
            <a:blip r:embed="rId18" cstate="print"/>
            <a:stretch>
              <a:fillRect/>
            </a:stretch>
          </p:blipFill>
          <p:spPr>
            <a:xfrm>
              <a:off x="6475391" y="2253900"/>
              <a:ext cx="233031" cy="157637"/>
            </a:xfrm>
            <a:prstGeom prst="rect">
              <a:avLst/>
            </a:prstGeom>
          </p:spPr>
        </p:pic>
        <p:sp>
          <p:nvSpPr>
            <p:cNvPr id="216" name="object 64">
              <a:extLst>
                <a:ext uri="{FF2B5EF4-FFF2-40B4-BE49-F238E27FC236}">
                  <a16:creationId xmlns:a16="http://schemas.microsoft.com/office/drawing/2014/main" id="{7A0A1B84-A56C-BDEF-C904-18C716E194EC}"/>
                </a:ext>
              </a:extLst>
            </p:cNvPr>
            <p:cNvSpPr/>
            <p:nvPr/>
          </p:nvSpPr>
          <p:spPr>
            <a:xfrm>
              <a:off x="6632711" y="243593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pic>
          <p:nvPicPr>
            <p:cNvPr id="217" name="object 77">
              <a:extLst>
                <a:ext uri="{FF2B5EF4-FFF2-40B4-BE49-F238E27FC236}">
                  <a16:creationId xmlns:a16="http://schemas.microsoft.com/office/drawing/2014/main" id="{DB2F3488-6D13-3169-3991-C3570601CF98}"/>
                </a:ext>
              </a:extLst>
            </p:cNvPr>
            <p:cNvPicPr/>
            <p:nvPr/>
          </p:nvPicPr>
          <p:blipFill>
            <a:blip r:embed="rId12" cstate="print"/>
            <a:stretch>
              <a:fillRect/>
            </a:stretch>
          </p:blipFill>
          <p:spPr>
            <a:xfrm>
              <a:off x="6707730" y="2505428"/>
              <a:ext cx="117367" cy="129294"/>
            </a:xfrm>
            <a:prstGeom prst="rect">
              <a:avLst/>
            </a:prstGeom>
          </p:spPr>
        </p:pic>
        <p:pic>
          <p:nvPicPr>
            <p:cNvPr id="218" name="object 78">
              <a:extLst>
                <a:ext uri="{FF2B5EF4-FFF2-40B4-BE49-F238E27FC236}">
                  <a16:creationId xmlns:a16="http://schemas.microsoft.com/office/drawing/2014/main" id="{EA6B9C69-476B-18FC-4A25-C2090E6DA5BD}"/>
                </a:ext>
              </a:extLst>
            </p:cNvPr>
            <p:cNvPicPr/>
            <p:nvPr/>
          </p:nvPicPr>
          <p:blipFill>
            <a:blip r:embed="rId12" cstate="print"/>
            <a:stretch>
              <a:fillRect/>
            </a:stretch>
          </p:blipFill>
          <p:spPr>
            <a:xfrm>
              <a:off x="6707730" y="2678134"/>
              <a:ext cx="117367" cy="129294"/>
            </a:xfrm>
            <a:prstGeom prst="rect">
              <a:avLst/>
            </a:prstGeom>
          </p:spPr>
        </p:pic>
        <p:pic>
          <p:nvPicPr>
            <p:cNvPr id="219" name="object 79">
              <a:extLst>
                <a:ext uri="{FF2B5EF4-FFF2-40B4-BE49-F238E27FC236}">
                  <a16:creationId xmlns:a16="http://schemas.microsoft.com/office/drawing/2014/main" id="{2FED9BB1-C53B-F8E0-AA24-30C05C14BA17}"/>
                </a:ext>
              </a:extLst>
            </p:cNvPr>
            <p:cNvPicPr/>
            <p:nvPr/>
          </p:nvPicPr>
          <p:blipFill>
            <a:blip r:embed="rId13" cstate="print"/>
            <a:stretch>
              <a:fillRect/>
            </a:stretch>
          </p:blipFill>
          <p:spPr>
            <a:xfrm>
              <a:off x="6707730" y="2850841"/>
              <a:ext cx="117367" cy="129294"/>
            </a:xfrm>
            <a:prstGeom prst="rect">
              <a:avLst/>
            </a:prstGeom>
          </p:spPr>
        </p:pic>
        <p:pic>
          <p:nvPicPr>
            <p:cNvPr id="220" name="object 80">
              <a:extLst>
                <a:ext uri="{FF2B5EF4-FFF2-40B4-BE49-F238E27FC236}">
                  <a16:creationId xmlns:a16="http://schemas.microsoft.com/office/drawing/2014/main" id="{75DD7517-C4EE-8E9A-D57F-5BD473987DAC}"/>
                </a:ext>
              </a:extLst>
            </p:cNvPr>
            <p:cNvPicPr/>
            <p:nvPr/>
          </p:nvPicPr>
          <p:blipFill>
            <a:blip r:embed="rId13" cstate="print"/>
            <a:stretch>
              <a:fillRect/>
            </a:stretch>
          </p:blipFill>
          <p:spPr>
            <a:xfrm>
              <a:off x="6707730" y="3023547"/>
              <a:ext cx="117367" cy="129294"/>
            </a:xfrm>
            <a:prstGeom prst="rect">
              <a:avLst/>
            </a:prstGeom>
          </p:spPr>
        </p:pic>
      </p:grpSp>
      <p:sp>
        <p:nvSpPr>
          <p:cNvPr id="221" name="object 81">
            <a:extLst>
              <a:ext uri="{FF2B5EF4-FFF2-40B4-BE49-F238E27FC236}">
                <a16:creationId xmlns:a16="http://schemas.microsoft.com/office/drawing/2014/main" id="{CC4711C0-0659-CDBA-2652-19A96809DC7A}"/>
              </a:ext>
            </a:extLst>
          </p:cNvPr>
          <p:cNvSpPr/>
          <p:nvPr/>
        </p:nvSpPr>
        <p:spPr>
          <a:xfrm>
            <a:off x="7714060" y="2758484"/>
            <a:ext cx="496694" cy="82575"/>
          </a:xfrm>
          <a:custGeom>
            <a:avLst/>
            <a:gdLst/>
            <a:ahLst/>
            <a:cxnLst/>
            <a:rect l="l" t="t" r="r" b="b"/>
            <a:pathLst>
              <a:path w="699770" h="111125">
                <a:moveTo>
                  <a:pt x="604459" y="0"/>
                </a:moveTo>
                <a:lnTo>
                  <a:pt x="598625" y="1535"/>
                </a:lnTo>
                <a:lnTo>
                  <a:pt x="593324" y="10623"/>
                </a:lnTo>
                <a:lnTo>
                  <a:pt x="594860" y="16455"/>
                </a:lnTo>
                <a:lnTo>
                  <a:pt x="645172" y="45803"/>
                </a:lnTo>
                <a:lnTo>
                  <a:pt x="680402" y="45803"/>
                </a:lnTo>
                <a:lnTo>
                  <a:pt x="680402" y="64853"/>
                </a:lnTo>
                <a:lnTo>
                  <a:pt x="645172" y="64853"/>
                </a:lnTo>
                <a:lnTo>
                  <a:pt x="594860" y="94202"/>
                </a:lnTo>
                <a:lnTo>
                  <a:pt x="593324" y="100034"/>
                </a:lnTo>
                <a:lnTo>
                  <a:pt x="598625" y="109122"/>
                </a:lnTo>
                <a:lnTo>
                  <a:pt x="604459" y="110656"/>
                </a:lnTo>
                <a:lnTo>
                  <a:pt x="682977" y="64853"/>
                </a:lnTo>
                <a:lnTo>
                  <a:pt x="680402" y="64853"/>
                </a:lnTo>
                <a:lnTo>
                  <a:pt x="682980" y="64852"/>
                </a:lnTo>
                <a:lnTo>
                  <a:pt x="699306" y="55328"/>
                </a:lnTo>
                <a:lnTo>
                  <a:pt x="604459" y="0"/>
                </a:lnTo>
                <a:close/>
              </a:path>
              <a:path w="699770" h="111125">
                <a:moveTo>
                  <a:pt x="661500" y="55328"/>
                </a:moveTo>
                <a:lnTo>
                  <a:pt x="645172" y="64853"/>
                </a:lnTo>
                <a:lnTo>
                  <a:pt x="680402" y="64853"/>
                </a:lnTo>
                <a:lnTo>
                  <a:pt x="680402" y="63555"/>
                </a:lnTo>
                <a:lnTo>
                  <a:pt x="675604" y="63555"/>
                </a:lnTo>
                <a:lnTo>
                  <a:pt x="661500" y="55328"/>
                </a:lnTo>
                <a:close/>
              </a:path>
              <a:path w="699770" h="111125">
                <a:moveTo>
                  <a:pt x="0" y="45802"/>
                </a:moveTo>
                <a:lnTo>
                  <a:pt x="0" y="64852"/>
                </a:lnTo>
                <a:lnTo>
                  <a:pt x="645174" y="64852"/>
                </a:lnTo>
                <a:lnTo>
                  <a:pt x="661500" y="55328"/>
                </a:lnTo>
                <a:lnTo>
                  <a:pt x="645172" y="45803"/>
                </a:lnTo>
                <a:lnTo>
                  <a:pt x="0" y="45802"/>
                </a:lnTo>
                <a:close/>
              </a:path>
              <a:path w="699770" h="111125">
                <a:moveTo>
                  <a:pt x="675604" y="47101"/>
                </a:moveTo>
                <a:lnTo>
                  <a:pt x="661500" y="55328"/>
                </a:lnTo>
                <a:lnTo>
                  <a:pt x="675604" y="63555"/>
                </a:lnTo>
                <a:lnTo>
                  <a:pt x="675604" y="47101"/>
                </a:lnTo>
                <a:close/>
              </a:path>
              <a:path w="699770" h="111125">
                <a:moveTo>
                  <a:pt x="680402" y="47101"/>
                </a:moveTo>
                <a:lnTo>
                  <a:pt x="675604" y="47101"/>
                </a:lnTo>
                <a:lnTo>
                  <a:pt x="675604" y="63555"/>
                </a:lnTo>
                <a:lnTo>
                  <a:pt x="680402" y="63555"/>
                </a:lnTo>
                <a:lnTo>
                  <a:pt x="680402" y="47101"/>
                </a:lnTo>
                <a:close/>
              </a:path>
              <a:path w="699770" h="111125">
                <a:moveTo>
                  <a:pt x="645172" y="45803"/>
                </a:moveTo>
                <a:lnTo>
                  <a:pt x="661500" y="55328"/>
                </a:lnTo>
                <a:lnTo>
                  <a:pt x="675604" y="47101"/>
                </a:lnTo>
                <a:lnTo>
                  <a:pt x="680402" y="47101"/>
                </a:lnTo>
                <a:lnTo>
                  <a:pt x="680402" y="45803"/>
                </a:lnTo>
                <a:lnTo>
                  <a:pt x="645172" y="458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2" name="object 82">
            <a:extLst>
              <a:ext uri="{FF2B5EF4-FFF2-40B4-BE49-F238E27FC236}">
                <a16:creationId xmlns:a16="http://schemas.microsoft.com/office/drawing/2014/main" id="{CB44EB49-9E67-EAA4-3E19-F30EBF7CA63B}"/>
              </a:ext>
            </a:extLst>
          </p:cNvPr>
          <p:cNvPicPr/>
          <p:nvPr/>
        </p:nvPicPr>
        <p:blipFill>
          <a:blip r:embed="rId11" cstate="print"/>
          <a:stretch>
            <a:fillRect/>
          </a:stretch>
        </p:blipFill>
        <p:spPr>
          <a:xfrm>
            <a:off x="7794514" y="2559005"/>
            <a:ext cx="303349" cy="217105"/>
          </a:xfrm>
          <a:prstGeom prst="rect">
            <a:avLst/>
          </a:prstGeom>
        </p:spPr>
      </p:pic>
      <p:sp>
        <p:nvSpPr>
          <p:cNvPr id="223" name="object 83">
            <a:extLst>
              <a:ext uri="{FF2B5EF4-FFF2-40B4-BE49-F238E27FC236}">
                <a16:creationId xmlns:a16="http://schemas.microsoft.com/office/drawing/2014/main" id="{0D8D830C-4449-58CB-AA21-090FEF62E354}"/>
              </a:ext>
            </a:extLst>
          </p:cNvPr>
          <p:cNvSpPr/>
          <p:nvPr/>
        </p:nvSpPr>
        <p:spPr>
          <a:xfrm>
            <a:off x="8300930" y="1784653"/>
            <a:ext cx="78876" cy="616717"/>
          </a:xfrm>
          <a:custGeom>
            <a:avLst/>
            <a:gdLst/>
            <a:ahLst/>
            <a:cxnLst/>
            <a:rect l="l" t="t" r="r" b="b"/>
            <a:pathLst>
              <a:path w="111125" h="829944">
                <a:moveTo>
                  <a:pt x="55328" y="37806"/>
                </a:moveTo>
                <a:lnTo>
                  <a:pt x="45803" y="54135"/>
                </a:lnTo>
                <a:lnTo>
                  <a:pt x="45802" y="829381"/>
                </a:lnTo>
                <a:lnTo>
                  <a:pt x="64852" y="829381"/>
                </a:lnTo>
                <a:lnTo>
                  <a:pt x="64853" y="54135"/>
                </a:lnTo>
                <a:lnTo>
                  <a:pt x="55328" y="37806"/>
                </a:lnTo>
                <a:close/>
              </a:path>
              <a:path w="111125" h="829944">
                <a:moveTo>
                  <a:pt x="55328" y="0"/>
                </a:moveTo>
                <a:lnTo>
                  <a:pt x="0" y="94848"/>
                </a:lnTo>
                <a:lnTo>
                  <a:pt x="1535" y="100680"/>
                </a:lnTo>
                <a:lnTo>
                  <a:pt x="10623" y="105982"/>
                </a:lnTo>
                <a:lnTo>
                  <a:pt x="16455" y="104447"/>
                </a:lnTo>
                <a:lnTo>
                  <a:pt x="45803" y="54135"/>
                </a:lnTo>
                <a:lnTo>
                  <a:pt x="45803" y="18903"/>
                </a:lnTo>
                <a:lnTo>
                  <a:pt x="66355" y="18903"/>
                </a:lnTo>
                <a:lnTo>
                  <a:pt x="55328" y="0"/>
                </a:lnTo>
                <a:close/>
              </a:path>
              <a:path w="111125" h="829944">
                <a:moveTo>
                  <a:pt x="66355" y="18903"/>
                </a:moveTo>
                <a:lnTo>
                  <a:pt x="64853" y="18903"/>
                </a:lnTo>
                <a:lnTo>
                  <a:pt x="64853" y="54135"/>
                </a:lnTo>
                <a:lnTo>
                  <a:pt x="94202" y="104447"/>
                </a:lnTo>
                <a:lnTo>
                  <a:pt x="100034" y="105982"/>
                </a:lnTo>
                <a:lnTo>
                  <a:pt x="109122" y="100680"/>
                </a:lnTo>
                <a:lnTo>
                  <a:pt x="110656" y="94848"/>
                </a:lnTo>
                <a:lnTo>
                  <a:pt x="66355" y="18903"/>
                </a:lnTo>
                <a:close/>
              </a:path>
              <a:path w="111125" h="829944">
                <a:moveTo>
                  <a:pt x="64853" y="18903"/>
                </a:moveTo>
                <a:lnTo>
                  <a:pt x="45803" y="18903"/>
                </a:lnTo>
                <a:lnTo>
                  <a:pt x="45803" y="54135"/>
                </a:lnTo>
                <a:lnTo>
                  <a:pt x="55328" y="37806"/>
                </a:lnTo>
                <a:lnTo>
                  <a:pt x="47101" y="23703"/>
                </a:lnTo>
                <a:lnTo>
                  <a:pt x="64853" y="23703"/>
                </a:lnTo>
                <a:lnTo>
                  <a:pt x="64853" y="18903"/>
                </a:lnTo>
                <a:close/>
              </a:path>
              <a:path w="111125" h="829944">
                <a:moveTo>
                  <a:pt x="64853" y="23703"/>
                </a:moveTo>
                <a:lnTo>
                  <a:pt x="63555" y="23703"/>
                </a:lnTo>
                <a:lnTo>
                  <a:pt x="55328" y="37806"/>
                </a:lnTo>
                <a:lnTo>
                  <a:pt x="64853" y="54135"/>
                </a:lnTo>
                <a:lnTo>
                  <a:pt x="64853" y="23703"/>
                </a:lnTo>
                <a:close/>
              </a:path>
              <a:path w="111125" h="829944">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24" name="object 84">
            <a:extLst>
              <a:ext uri="{FF2B5EF4-FFF2-40B4-BE49-F238E27FC236}">
                <a16:creationId xmlns:a16="http://schemas.microsoft.com/office/drawing/2014/main" id="{7A2375AC-747A-BD4C-42C2-E453389A50B6}"/>
              </a:ext>
            </a:extLst>
          </p:cNvPr>
          <p:cNvPicPr/>
          <p:nvPr/>
        </p:nvPicPr>
        <p:blipFill>
          <a:blip r:embed="rId19" cstate="print"/>
          <a:stretch>
            <a:fillRect/>
          </a:stretch>
        </p:blipFill>
        <p:spPr>
          <a:xfrm>
            <a:off x="8396005" y="1988774"/>
            <a:ext cx="167735" cy="166133"/>
          </a:xfrm>
          <a:prstGeom prst="rect">
            <a:avLst/>
          </a:prstGeom>
        </p:spPr>
      </p:pic>
      <p:pic>
        <p:nvPicPr>
          <p:cNvPr id="225" name="object 90">
            <a:extLst>
              <a:ext uri="{FF2B5EF4-FFF2-40B4-BE49-F238E27FC236}">
                <a16:creationId xmlns:a16="http://schemas.microsoft.com/office/drawing/2014/main" id="{B8C5C582-913D-A040-B93A-787A87EE3B4C}"/>
              </a:ext>
            </a:extLst>
          </p:cNvPr>
          <p:cNvPicPr/>
          <p:nvPr/>
        </p:nvPicPr>
        <p:blipFill>
          <a:blip r:embed="rId20" cstate="print"/>
          <a:stretch>
            <a:fillRect/>
          </a:stretch>
        </p:blipFill>
        <p:spPr>
          <a:xfrm>
            <a:off x="7960330" y="3746019"/>
            <a:ext cx="238250" cy="154740"/>
          </a:xfrm>
          <a:prstGeom prst="rect">
            <a:avLst/>
          </a:prstGeom>
        </p:spPr>
      </p:pic>
      <p:grpSp>
        <p:nvGrpSpPr>
          <p:cNvPr id="226" name="Group 225">
            <a:extLst>
              <a:ext uri="{FF2B5EF4-FFF2-40B4-BE49-F238E27FC236}">
                <a16:creationId xmlns:a16="http://schemas.microsoft.com/office/drawing/2014/main" id="{37F3E98E-B979-8924-618F-D8A5AB86563E}"/>
              </a:ext>
            </a:extLst>
          </p:cNvPr>
          <p:cNvGrpSpPr/>
          <p:nvPr/>
        </p:nvGrpSpPr>
        <p:grpSpPr>
          <a:xfrm>
            <a:off x="8210394" y="3515499"/>
            <a:ext cx="259615" cy="711087"/>
            <a:chOff x="7396794" y="3543616"/>
            <a:chExt cx="259615" cy="711087"/>
          </a:xfrm>
        </p:grpSpPr>
        <p:pic>
          <p:nvPicPr>
            <p:cNvPr id="227" name="object 91">
              <a:extLst>
                <a:ext uri="{FF2B5EF4-FFF2-40B4-BE49-F238E27FC236}">
                  <a16:creationId xmlns:a16="http://schemas.microsoft.com/office/drawing/2014/main" id="{2A1D60D6-8FA1-C685-2236-C97068AD3DCC}"/>
                </a:ext>
              </a:extLst>
            </p:cNvPr>
            <p:cNvPicPr/>
            <p:nvPr/>
          </p:nvPicPr>
          <p:blipFill>
            <a:blip r:embed="rId17" cstate="print"/>
            <a:stretch>
              <a:fillRect/>
            </a:stretch>
          </p:blipFill>
          <p:spPr>
            <a:xfrm>
              <a:off x="7471814" y="3604802"/>
              <a:ext cx="117367" cy="116808"/>
            </a:xfrm>
            <a:prstGeom prst="rect">
              <a:avLst/>
            </a:prstGeom>
          </p:spPr>
        </p:pic>
        <p:pic>
          <p:nvPicPr>
            <p:cNvPr id="228" name="object 92">
              <a:extLst>
                <a:ext uri="{FF2B5EF4-FFF2-40B4-BE49-F238E27FC236}">
                  <a16:creationId xmlns:a16="http://schemas.microsoft.com/office/drawing/2014/main" id="{4BE175DA-5670-D39D-8751-D33969004012}"/>
                </a:ext>
              </a:extLst>
            </p:cNvPr>
            <p:cNvPicPr/>
            <p:nvPr/>
          </p:nvPicPr>
          <p:blipFill>
            <a:blip r:embed="rId16" cstate="print"/>
            <a:stretch>
              <a:fillRect/>
            </a:stretch>
          </p:blipFill>
          <p:spPr>
            <a:xfrm>
              <a:off x="7471814" y="3758780"/>
              <a:ext cx="117367" cy="116808"/>
            </a:xfrm>
            <a:prstGeom prst="rect">
              <a:avLst/>
            </a:prstGeom>
          </p:spPr>
        </p:pic>
        <p:pic>
          <p:nvPicPr>
            <p:cNvPr id="229" name="object 93">
              <a:extLst>
                <a:ext uri="{FF2B5EF4-FFF2-40B4-BE49-F238E27FC236}">
                  <a16:creationId xmlns:a16="http://schemas.microsoft.com/office/drawing/2014/main" id="{C7A5F924-B42B-610D-01E3-9B6ABB6AC467}"/>
                </a:ext>
              </a:extLst>
            </p:cNvPr>
            <p:cNvPicPr/>
            <p:nvPr/>
          </p:nvPicPr>
          <p:blipFill>
            <a:blip r:embed="rId17" cstate="print"/>
            <a:stretch>
              <a:fillRect/>
            </a:stretch>
          </p:blipFill>
          <p:spPr>
            <a:xfrm>
              <a:off x="7471814" y="3912758"/>
              <a:ext cx="117367" cy="116808"/>
            </a:xfrm>
            <a:prstGeom prst="rect">
              <a:avLst/>
            </a:prstGeom>
          </p:spPr>
        </p:pic>
        <p:pic>
          <p:nvPicPr>
            <p:cNvPr id="230" name="object 94">
              <a:extLst>
                <a:ext uri="{FF2B5EF4-FFF2-40B4-BE49-F238E27FC236}">
                  <a16:creationId xmlns:a16="http://schemas.microsoft.com/office/drawing/2014/main" id="{01BBB87B-B3A2-6A54-4923-E942BD92C446}"/>
                </a:ext>
              </a:extLst>
            </p:cNvPr>
            <p:cNvPicPr/>
            <p:nvPr/>
          </p:nvPicPr>
          <p:blipFill>
            <a:blip r:embed="rId16" cstate="print"/>
            <a:stretch>
              <a:fillRect/>
            </a:stretch>
          </p:blipFill>
          <p:spPr>
            <a:xfrm>
              <a:off x="7471814" y="4066737"/>
              <a:ext cx="117367" cy="116808"/>
            </a:xfrm>
            <a:prstGeom prst="rect">
              <a:avLst/>
            </a:prstGeom>
          </p:spPr>
        </p:pic>
        <p:sp>
          <p:nvSpPr>
            <p:cNvPr id="231" name="object 95">
              <a:extLst>
                <a:ext uri="{FF2B5EF4-FFF2-40B4-BE49-F238E27FC236}">
                  <a16:creationId xmlns:a16="http://schemas.microsoft.com/office/drawing/2014/main" id="{EF1F835C-8ECE-4679-B8E1-31E6359DC039}"/>
                </a:ext>
              </a:extLst>
            </p:cNvPr>
            <p:cNvSpPr/>
            <p:nvPr/>
          </p:nvSpPr>
          <p:spPr>
            <a:xfrm>
              <a:off x="7396794" y="3543616"/>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32" name="object 96">
            <a:extLst>
              <a:ext uri="{FF2B5EF4-FFF2-40B4-BE49-F238E27FC236}">
                <a16:creationId xmlns:a16="http://schemas.microsoft.com/office/drawing/2014/main" id="{DEC6D245-8727-D98E-B453-8BA1DD594D4F}"/>
              </a:ext>
            </a:extLst>
          </p:cNvPr>
          <p:cNvSpPr/>
          <p:nvPr/>
        </p:nvSpPr>
        <p:spPr>
          <a:xfrm>
            <a:off x="8300931" y="4226302"/>
            <a:ext cx="78876" cy="325582"/>
          </a:xfrm>
          <a:custGeom>
            <a:avLst/>
            <a:gdLst/>
            <a:ahLst/>
            <a:cxnLst/>
            <a:rect l="l" t="t" r="r" b="b"/>
            <a:pathLst>
              <a:path w="111125" h="438150">
                <a:moveTo>
                  <a:pt x="55328" y="37806"/>
                </a:moveTo>
                <a:lnTo>
                  <a:pt x="45803" y="54135"/>
                </a:lnTo>
                <a:lnTo>
                  <a:pt x="45802" y="438106"/>
                </a:lnTo>
                <a:lnTo>
                  <a:pt x="64852" y="438106"/>
                </a:lnTo>
                <a:lnTo>
                  <a:pt x="64853" y="54135"/>
                </a:lnTo>
                <a:lnTo>
                  <a:pt x="55328" y="37806"/>
                </a:lnTo>
                <a:close/>
              </a:path>
              <a:path w="111125" h="438150">
                <a:moveTo>
                  <a:pt x="55328" y="0"/>
                </a:moveTo>
                <a:lnTo>
                  <a:pt x="0" y="94848"/>
                </a:lnTo>
                <a:lnTo>
                  <a:pt x="1535" y="100680"/>
                </a:lnTo>
                <a:lnTo>
                  <a:pt x="10623" y="105981"/>
                </a:lnTo>
                <a:lnTo>
                  <a:pt x="16455" y="104446"/>
                </a:lnTo>
                <a:lnTo>
                  <a:pt x="45803" y="54135"/>
                </a:lnTo>
                <a:lnTo>
                  <a:pt x="45803" y="18903"/>
                </a:lnTo>
                <a:lnTo>
                  <a:pt x="66355" y="18903"/>
                </a:lnTo>
                <a:lnTo>
                  <a:pt x="55328" y="0"/>
                </a:lnTo>
                <a:close/>
              </a:path>
              <a:path w="111125" h="438150">
                <a:moveTo>
                  <a:pt x="66355" y="18903"/>
                </a:moveTo>
                <a:lnTo>
                  <a:pt x="64853" y="18903"/>
                </a:lnTo>
                <a:lnTo>
                  <a:pt x="64853" y="54135"/>
                </a:lnTo>
                <a:lnTo>
                  <a:pt x="94201" y="104447"/>
                </a:lnTo>
                <a:lnTo>
                  <a:pt x="100033" y="105981"/>
                </a:lnTo>
                <a:lnTo>
                  <a:pt x="109121" y="100680"/>
                </a:lnTo>
                <a:lnTo>
                  <a:pt x="110655" y="94847"/>
                </a:lnTo>
                <a:lnTo>
                  <a:pt x="66355" y="18903"/>
                </a:lnTo>
                <a:close/>
              </a:path>
              <a:path w="111125" h="438150">
                <a:moveTo>
                  <a:pt x="64853" y="23703"/>
                </a:moveTo>
                <a:lnTo>
                  <a:pt x="63555" y="23703"/>
                </a:lnTo>
                <a:lnTo>
                  <a:pt x="55328" y="37806"/>
                </a:lnTo>
                <a:lnTo>
                  <a:pt x="64853" y="54135"/>
                </a:lnTo>
                <a:lnTo>
                  <a:pt x="64853" y="23703"/>
                </a:lnTo>
                <a:close/>
              </a:path>
              <a:path w="111125" h="438150">
                <a:moveTo>
                  <a:pt x="64853" y="18903"/>
                </a:moveTo>
                <a:lnTo>
                  <a:pt x="45803" y="18903"/>
                </a:lnTo>
                <a:lnTo>
                  <a:pt x="45803" y="54135"/>
                </a:lnTo>
                <a:lnTo>
                  <a:pt x="55328" y="37806"/>
                </a:lnTo>
                <a:lnTo>
                  <a:pt x="47101" y="23703"/>
                </a:lnTo>
                <a:lnTo>
                  <a:pt x="64853" y="23703"/>
                </a:lnTo>
                <a:lnTo>
                  <a:pt x="64853" y="18903"/>
                </a:lnTo>
                <a:close/>
              </a:path>
              <a:path w="111125" h="438150">
                <a:moveTo>
                  <a:pt x="63555" y="23703"/>
                </a:moveTo>
                <a:lnTo>
                  <a:pt x="47101" y="23703"/>
                </a:lnTo>
                <a:lnTo>
                  <a:pt x="55328" y="37806"/>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33" name="object 97">
            <a:extLst>
              <a:ext uri="{FF2B5EF4-FFF2-40B4-BE49-F238E27FC236}">
                <a16:creationId xmlns:a16="http://schemas.microsoft.com/office/drawing/2014/main" id="{7DA9834A-BC15-76D3-F46B-F8F763F61190}"/>
              </a:ext>
            </a:extLst>
          </p:cNvPr>
          <p:cNvPicPr/>
          <p:nvPr/>
        </p:nvPicPr>
        <p:blipFill>
          <a:blip r:embed="rId9" cstate="print"/>
          <a:stretch>
            <a:fillRect/>
          </a:stretch>
        </p:blipFill>
        <p:spPr>
          <a:xfrm>
            <a:off x="8357507" y="4310972"/>
            <a:ext cx="167511" cy="206700"/>
          </a:xfrm>
          <a:prstGeom prst="rect">
            <a:avLst/>
          </a:prstGeom>
        </p:spPr>
      </p:pic>
      <p:pic>
        <p:nvPicPr>
          <p:cNvPr id="234" name="object 98">
            <a:extLst>
              <a:ext uri="{FF2B5EF4-FFF2-40B4-BE49-F238E27FC236}">
                <a16:creationId xmlns:a16="http://schemas.microsoft.com/office/drawing/2014/main" id="{2220D02D-191E-B63B-770D-47C0FF357B4B}"/>
              </a:ext>
            </a:extLst>
          </p:cNvPr>
          <p:cNvPicPr/>
          <p:nvPr/>
        </p:nvPicPr>
        <p:blipFill>
          <a:blip r:embed="rId10" cstate="print"/>
          <a:stretch>
            <a:fillRect/>
          </a:stretch>
        </p:blipFill>
        <p:spPr>
          <a:xfrm>
            <a:off x="8351077" y="3297001"/>
            <a:ext cx="267865" cy="167022"/>
          </a:xfrm>
          <a:prstGeom prst="rect">
            <a:avLst/>
          </a:prstGeom>
        </p:spPr>
      </p:pic>
      <p:sp>
        <p:nvSpPr>
          <p:cNvPr id="235" name="object 99">
            <a:extLst>
              <a:ext uri="{FF2B5EF4-FFF2-40B4-BE49-F238E27FC236}">
                <a16:creationId xmlns:a16="http://schemas.microsoft.com/office/drawing/2014/main" id="{857BE1FF-62C6-0E2A-3139-5CFD8130865D}"/>
              </a:ext>
            </a:extLst>
          </p:cNvPr>
          <p:cNvSpPr/>
          <p:nvPr/>
        </p:nvSpPr>
        <p:spPr>
          <a:xfrm>
            <a:off x="8300930" y="3198211"/>
            <a:ext cx="78876" cy="317560"/>
          </a:xfrm>
          <a:custGeom>
            <a:avLst/>
            <a:gdLst/>
            <a:ahLst/>
            <a:cxnLst/>
            <a:rect l="l" t="t" r="r" b="b"/>
            <a:pathLst>
              <a:path w="111125" h="427354">
                <a:moveTo>
                  <a:pt x="55328" y="37807"/>
                </a:moveTo>
                <a:lnTo>
                  <a:pt x="45803" y="54135"/>
                </a:lnTo>
                <a:lnTo>
                  <a:pt x="45802" y="426987"/>
                </a:lnTo>
                <a:lnTo>
                  <a:pt x="64852" y="426987"/>
                </a:lnTo>
                <a:lnTo>
                  <a:pt x="64852" y="54135"/>
                </a:lnTo>
                <a:lnTo>
                  <a:pt x="55328" y="37807"/>
                </a:lnTo>
                <a:close/>
              </a:path>
              <a:path w="111125" h="427354">
                <a:moveTo>
                  <a:pt x="55327" y="0"/>
                </a:moveTo>
                <a:lnTo>
                  <a:pt x="0" y="94848"/>
                </a:lnTo>
                <a:lnTo>
                  <a:pt x="1534" y="100680"/>
                </a:lnTo>
                <a:lnTo>
                  <a:pt x="10622" y="105981"/>
                </a:lnTo>
                <a:lnTo>
                  <a:pt x="16454" y="104447"/>
                </a:lnTo>
                <a:lnTo>
                  <a:pt x="45802" y="54136"/>
                </a:lnTo>
                <a:lnTo>
                  <a:pt x="45802" y="18903"/>
                </a:lnTo>
                <a:lnTo>
                  <a:pt x="66354" y="18903"/>
                </a:lnTo>
                <a:lnTo>
                  <a:pt x="55327" y="0"/>
                </a:lnTo>
                <a:close/>
              </a:path>
              <a:path w="111125" h="427354">
                <a:moveTo>
                  <a:pt x="66354" y="18903"/>
                </a:moveTo>
                <a:lnTo>
                  <a:pt x="64852" y="18903"/>
                </a:lnTo>
                <a:lnTo>
                  <a:pt x="64853" y="54136"/>
                </a:lnTo>
                <a:lnTo>
                  <a:pt x="94200" y="104447"/>
                </a:lnTo>
                <a:lnTo>
                  <a:pt x="100032" y="105981"/>
                </a:lnTo>
                <a:lnTo>
                  <a:pt x="109120" y="100680"/>
                </a:lnTo>
                <a:lnTo>
                  <a:pt x="110656" y="94848"/>
                </a:lnTo>
                <a:lnTo>
                  <a:pt x="66354" y="18903"/>
                </a:lnTo>
                <a:close/>
              </a:path>
              <a:path w="111125" h="427354">
                <a:moveTo>
                  <a:pt x="64852" y="18903"/>
                </a:moveTo>
                <a:lnTo>
                  <a:pt x="45802" y="18903"/>
                </a:lnTo>
                <a:lnTo>
                  <a:pt x="45802" y="54136"/>
                </a:lnTo>
                <a:lnTo>
                  <a:pt x="55328" y="37807"/>
                </a:lnTo>
                <a:lnTo>
                  <a:pt x="47100" y="23703"/>
                </a:lnTo>
                <a:lnTo>
                  <a:pt x="64852" y="23703"/>
                </a:lnTo>
                <a:lnTo>
                  <a:pt x="64852" y="18903"/>
                </a:lnTo>
                <a:close/>
              </a:path>
              <a:path w="111125" h="427354">
                <a:moveTo>
                  <a:pt x="64852" y="23703"/>
                </a:moveTo>
                <a:lnTo>
                  <a:pt x="63555" y="23703"/>
                </a:lnTo>
                <a:lnTo>
                  <a:pt x="55328" y="37807"/>
                </a:lnTo>
                <a:lnTo>
                  <a:pt x="64852" y="54135"/>
                </a:lnTo>
                <a:lnTo>
                  <a:pt x="64852" y="23703"/>
                </a:lnTo>
                <a:close/>
              </a:path>
              <a:path w="111125" h="427354">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grpSp>
        <p:nvGrpSpPr>
          <p:cNvPr id="236" name="Group 235">
            <a:extLst>
              <a:ext uri="{FF2B5EF4-FFF2-40B4-BE49-F238E27FC236}">
                <a16:creationId xmlns:a16="http://schemas.microsoft.com/office/drawing/2014/main" id="{EF1183F0-F023-45B1-08EB-F500F152DE58}"/>
              </a:ext>
            </a:extLst>
          </p:cNvPr>
          <p:cNvGrpSpPr/>
          <p:nvPr/>
        </p:nvGrpSpPr>
        <p:grpSpPr>
          <a:xfrm>
            <a:off x="8053466" y="2242090"/>
            <a:ext cx="416543" cy="956299"/>
            <a:chOff x="7239866" y="2270207"/>
            <a:chExt cx="416543" cy="956299"/>
          </a:xfrm>
        </p:grpSpPr>
        <p:pic>
          <p:nvPicPr>
            <p:cNvPr id="237" name="object 85">
              <a:extLst>
                <a:ext uri="{FF2B5EF4-FFF2-40B4-BE49-F238E27FC236}">
                  <a16:creationId xmlns:a16="http://schemas.microsoft.com/office/drawing/2014/main" id="{1349AB42-0D04-0821-3EB0-5F28EAB58266}"/>
                </a:ext>
              </a:extLst>
            </p:cNvPr>
            <p:cNvPicPr/>
            <p:nvPr/>
          </p:nvPicPr>
          <p:blipFill>
            <a:blip r:embed="rId21" cstate="print"/>
            <a:stretch>
              <a:fillRect/>
            </a:stretch>
          </p:blipFill>
          <p:spPr>
            <a:xfrm>
              <a:off x="7239866" y="2270207"/>
              <a:ext cx="233322" cy="141330"/>
            </a:xfrm>
            <a:prstGeom prst="rect">
              <a:avLst/>
            </a:prstGeom>
          </p:spPr>
        </p:pic>
        <p:pic>
          <p:nvPicPr>
            <p:cNvPr id="238" name="object 86">
              <a:extLst>
                <a:ext uri="{FF2B5EF4-FFF2-40B4-BE49-F238E27FC236}">
                  <a16:creationId xmlns:a16="http://schemas.microsoft.com/office/drawing/2014/main" id="{600273FC-3A4D-2C32-BE8D-0CD331232788}"/>
                </a:ext>
              </a:extLst>
            </p:cNvPr>
            <p:cNvPicPr/>
            <p:nvPr/>
          </p:nvPicPr>
          <p:blipFill>
            <a:blip r:embed="rId12" cstate="print"/>
            <a:stretch>
              <a:fillRect/>
            </a:stretch>
          </p:blipFill>
          <p:spPr>
            <a:xfrm>
              <a:off x="7471813" y="2498556"/>
              <a:ext cx="117367" cy="129294"/>
            </a:xfrm>
            <a:prstGeom prst="rect">
              <a:avLst/>
            </a:prstGeom>
          </p:spPr>
        </p:pic>
        <p:pic>
          <p:nvPicPr>
            <p:cNvPr id="239" name="object 87">
              <a:extLst>
                <a:ext uri="{FF2B5EF4-FFF2-40B4-BE49-F238E27FC236}">
                  <a16:creationId xmlns:a16="http://schemas.microsoft.com/office/drawing/2014/main" id="{3C9063EC-B80F-DD99-1F4B-CE7B09E477D1}"/>
                </a:ext>
              </a:extLst>
            </p:cNvPr>
            <p:cNvPicPr/>
            <p:nvPr/>
          </p:nvPicPr>
          <p:blipFill>
            <a:blip r:embed="rId12" cstate="print"/>
            <a:stretch>
              <a:fillRect/>
            </a:stretch>
          </p:blipFill>
          <p:spPr>
            <a:xfrm>
              <a:off x="7471813" y="2671263"/>
              <a:ext cx="117367" cy="129294"/>
            </a:xfrm>
            <a:prstGeom prst="rect">
              <a:avLst/>
            </a:prstGeom>
          </p:spPr>
        </p:pic>
        <p:pic>
          <p:nvPicPr>
            <p:cNvPr id="240" name="object 88">
              <a:extLst>
                <a:ext uri="{FF2B5EF4-FFF2-40B4-BE49-F238E27FC236}">
                  <a16:creationId xmlns:a16="http://schemas.microsoft.com/office/drawing/2014/main" id="{7FF45B5F-EAA1-83D6-E143-C167EBB78BB8}"/>
                </a:ext>
              </a:extLst>
            </p:cNvPr>
            <p:cNvPicPr/>
            <p:nvPr/>
          </p:nvPicPr>
          <p:blipFill>
            <a:blip r:embed="rId12" cstate="print"/>
            <a:stretch>
              <a:fillRect/>
            </a:stretch>
          </p:blipFill>
          <p:spPr>
            <a:xfrm>
              <a:off x="7471813" y="2843970"/>
              <a:ext cx="117367" cy="129294"/>
            </a:xfrm>
            <a:prstGeom prst="rect">
              <a:avLst/>
            </a:prstGeom>
          </p:spPr>
        </p:pic>
        <p:pic>
          <p:nvPicPr>
            <p:cNvPr id="241" name="object 89">
              <a:extLst>
                <a:ext uri="{FF2B5EF4-FFF2-40B4-BE49-F238E27FC236}">
                  <a16:creationId xmlns:a16="http://schemas.microsoft.com/office/drawing/2014/main" id="{3CAF7640-81F6-7683-AA84-1840D15C80D2}"/>
                </a:ext>
              </a:extLst>
            </p:cNvPr>
            <p:cNvPicPr/>
            <p:nvPr/>
          </p:nvPicPr>
          <p:blipFill>
            <a:blip r:embed="rId13" cstate="print"/>
            <a:stretch>
              <a:fillRect/>
            </a:stretch>
          </p:blipFill>
          <p:spPr>
            <a:xfrm>
              <a:off x="7471813" y="3016676"/>
              <a:ext cx="117367" cy="129294"/>
            </a:xfrm>
            <a:prstGeom prst="rect">
              <a:avLst/>
            </a:prstGeom>
          </p:spPr>
        </p:pic>
        <p:sp>
          <p:nvSpPr>
            <p:cNvPr id="242" name="object 100">
              <a:extLst>
                <a:ext uri="{FF2B5EF4-FFF2-40B4-BE49-F238E27FC236}">
                  <a16:creationId xmlns:a16="http://schemas.microsoft.com/office/drawing/2014/main" id="{D82793DB-0084-A1BC-E4DD-71FE3AF6AF34}"/>
                </a:ext>
              </a:extLst>
            </p:cNvPr>
            <p:cNvSpPr/>
            <p:nvPr/>
          </p:nvSpPr>
          <p:spPr>
            <a:xfrm>
              <a:off x="7396794" y="2429068"/>
              <a:ext cx="259615" cy="797438"/>
            </a:xfrm>
            <a:custGeom>
              <a:avLst/>
              <a:gdLst/>
              <a:ahLst/>
              <a:cxnLst/>
              <a:rect l="l" t="t" r="r" b="b"/>
              <a:pathLst>
                <a:path w="365759"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43" name="Group 242">
            <a:extLst>
              <a:ext uri="{FF2B5EF4-FFF2-40B4-BE49-F238E27FC236}">
                <a16:creationId xmlns:a16="http://schemas.microsoft.com/office/drawing/2014/main" id="{3507A463-666A-88D9-0D82-A9641A616668}"/>
              </a:ext>
            </a:extLst>
          </p:cNvPr>
          <p:cNvGrpSpPr/>
          <p:nvPr/>
        </p:nvGrpSpPr>
        <p:grpSpPr>
          <a:xfrm>
            <a:off x="5803252" y="2234646"/>
            <a:ext cx="382604" cy="940761"/>
            <a:chOff x="4989652" y="2262763"/>
            <a:chExt cx="382604" cy="940761"/>
          </a:xfrm>
        </p:grpSpPr>
        <p:pic>
          <p:nvPicPr>
            <p:cNvPr id="244" name="object 101">
              <a:extLst>
                <a:ext uri="{FF2B5EF4-FFF2-40B4-BE49-F238E27FC236}">
                  <a16:creationId xmlns:a16="http://schemas.microsoft.com/office/drawing/2014/main" id="{021902AF-9200-D639-DE47-A5BCCD1A37FC}"/>
                </a:ext>
              </a:extLst>
            </p:cNvPr>
            <p:cNvPicPr/>
            <p:nvPr/>
          </p:nvPicPr>
          <p:blipFill>
            <a:blip r:embed="rId22" cstate="print"/>
            <a:stretch>
              <a:fillRect/>
            </a:stretch>
          </p:blipFill>
          <p:spPr>
            <a:xfrm>
              <a:off x="4989652" y="2262763"/>
              <a:ext cx="228925" cy="141803"/>
            </a:xfrm>
            <a:prstGeom prst="rect">
              <a:avLst/>
            </a:prstGeom>
          </p:spPr>
        </p:pic>
        <p:pic>
          <p:nvPicPr>
            <p:cNvPr id="245" name="object 102">
              <a:extLst>
                <a:ext uri="{FF2B5EF4-FFF2-40B4-BE49-F238E27FC236}">
                  <a16:creationId xmlns:a16="http://schemas.microsoft.com/office/drawing/2014/main" id="{DB92950A-78C3-F850-D906-F8FE2412BF20}"/>
                </a:ext>
              </a:extLst>
            </p:cNvPr>
            <p:cNvPicPr/>
            <p:nvPr/>
          </p:nvPicPr>
          <p:blipFill>
            <a:blip r:embed="rId23" cstate="print"/>
            <a:stretch>
              <a:fillRect/>
            </a:stretch>
          </p:blipFill>
          <p:spPr>
            <a:xfrm>
              <a:off x="5187660" y="2475575"/>
              <a:ext cx="117367" cy="129294"/>
            </a:xfrm>
            <a:prstGeom prst="rect">
              <a:avLst/>
            </a:prstGeom>
          </p:spPr>
        </p:pic>
        <p:pic>
          <p:nvPicPr>
            <p:cNvPr id="246" name="object 103">
              <a:extLst>
                <a:ext uri="{FF2B5EF4-FFF2-40B4-BE49-F238E27FC236}">
                  <a16:creationId xmlns:a16="http://schemas.microsoft.com/office/drawing/2014/main" id="{956A3884-10F3-FC7C-846B-B00C8AF0DA4C}"/>
                </a:ext>
              </a:extLst>
            </p:cNvPr>
            <p:cNvPicPr/>
            <p:nvPr/>
          </p:nvPicPr>
          <p:blipFill>
            <a:blip r:embed="rId23" cstate="print"/>
            <a:stretch>
              <a:fillRect/>
            </a:stretch>
          </p:blipFill>
          <p:spPr>
            <a:xfrm>
              <a:off x="5187660" y="2648282"/>
              <a:ext cx="117367" cy="129294"/>
            </a:xfrm>
            <a:prstGeom prst="rect">
              <a:avLst/>
            </a:prstGeom>
          </p:spPr>
        </p:pic>
        <p:pic>
          <p:nvPicPr>
            <p:cNvPr id="247" name="object 104">
              <a:extLst>
                <a:ext uri="{FF2B5EF4-FFF2-40B4-BE49-F238E27FC236}">
                  <a16:creationId xmlns:a16="http://schemas.microsoft.com/office/drawing/2014/main" id="{F40A927B-688D-9154-AD2C-AAF30F6C40C7}"/>
                </a:ext>
              </a:extLst>
            </p:cNvPr>
            <p:cNvPicPr/>
            <p:nvPr/>
          </p:nvPicPr>
          <p:blipFill>
            <a:blip r:embed="rId24" cstate="print"/>
            <a:stretch>
              <a:fillRect/>
            </a:stretch>
          </p:blipFill>
          <p:spPr>
            <a:xfrm>
              <a:off x="5187660" y="2820989"/>
              <a:ext cx="117367" cy="129294"/>
            </a:xfrm>
            <a:prstGeom prst="rect">
              <a:avLst/>
            </a:prstGeom>
          </p:spPr>
        </p:pic>
        <p:pic>
          <p:nvPicPr>
            <p:cNvPr id="248" name="object 105">
              <a:extLst>
                <a:ext uri="{FF2B5EF4-FFF2-40B4-BE49-F238E27FC236}">
                  <a16:creationId xmlns:a16="http://schemas.microsoft.com/office/drawing/2014/main" id="{8A839B28-7A46-0F2C-4487-6D514BC84D87}"/>
                </a:ext>
              </a:extLst>
            </p:cNvPr>
            <p:cNvPicPr/>
            <p:nvPr/>
          </p:nvPicPr>
          <p:blipFill>
            <a:blip r:embed="rId24" cstate="print"/>
            <a:stretch>
              <a:fillRect/>
            </a:stretch>
          </p:blipFill>
          <p:spPr>
            <a:xfrm>
              <a:off x="5187660" y="2993695"/>
              <a:ext cx="117367" cy="129294"/>
            </a:xfrm>
            <a:prstGeom prst="rect">
              <a:avLst/>
            </a:prstGeom>
          </p:spPr>
        </p:pic>
        <p:sp>
          <p:nvSpPr>
            <p:cNvPr id="249" name="object 106">
              <a:extLst>
                <a:ext uri="{FF2B5EF4-FFF2-40B4-BE49-F238E27FC236}">
                  <a16:creationId xmlns:a16="http://schemas.microsoft.com/office/drawing/2014/main" id="{B4BF15D6-DF36-D737-2EEB-B68B22500929}"/>
                </a:ext>
              </a:extLst>
            </p:cNvPr>
            <p:cNvSpPr/>
            <p:nvPr/>
          </p:nvSpPr>
          <p:spPr>
            <a:xfrm>
              <a:off x="5112641" y="2406086"/>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grpSp>
        <p:nvGrpSpPr>
          <p:cNvPr id="250" name="Group 249">
            <a:extLst>
              <a:ext uri="{FF2B5EF4-FFF2-40B4-BE49-F238E27FC236}">
                <a16:creationId xmlns:a16="http://schemas.microsoft.com/office/drawing/2014/main" id="{86188757-7C54-F59D-49CD-A3280F19A1AA}"/>
              </a:ext>
            </a:extLst>
          </p:cNvPr>
          <p:cNvGrpSpPr/>
          <p:nvPr/>
        </p:nvGrpSpPr>
        <p:grpSpPr>
          <a:xfrm>
            <a:off x="5664888" y="3492517"/>
            <a:ext cx="532664" cy="711087"/>
            <a:chOff x="4851288" y="3520634"/>
            <a:chExt cx="532664" cy="711087"/>
          </a:xfrm>
        </p:grpSpPr>
        <p:pic>
          <p:nvPicPr>
            <p:cNvPr id="251" name="object 107">
              <a:extLst>
                <a:ext uri="{FF2B5EF4-FFF2-40B4-BE49-F238E27FC236}">
                  <a16:creationId xmlns:a16="http://schemas.microsoft.com/office/drawing/2014/main" id="{6D415563-DEF9-2F85-4471-4CC04811449C}"/>
                </a:ext>
              </a:extLst>
            </p:cNvPr>
            <p:cNvPicPr/>
            <p:nvPr/>
          </p:nvPicPr>
          <p:blipFill>
            <a:blip r:embed="rId25" cstate="print"/>
            <a:stretch>
              <a:fillRect/>
            </a:stretch>
          </p:blipFill>
          <p:spPr>
            <a:xfrm>
              <a:off x="4851288" y="3788072"/>
              <a:ext cx="237669" cy="159096"/>
            </a:xfrm>
            <a:prstGeom prst="rect">
              <a:avLst/>
            </a:prstGeom>
          </p:spPr>
        </p:pic>
        <p:pic>
          <p:nvPicPr>
            <p:cNvPr id="252" name="object 108">
              <a:extLst>
                <a:ext uri="{FF2B5EF4-FFF2-40B4-BE49-F238E27FC236}">
                  <a16:creationId xmlns:a16="http://schemas.microsoft.com/office/drawing/2014/main" id="{27F443F8-B180-208E-12B1-208E50C229E6}"/>
                </a:ext>
              </a:extLst>
            </p:cNvPr>
            <p:cNvPicPr/>
            <p:nvPr/>
          </p:nvPicPr>
          <p:blipFill>
            <a:blip r:embed="rId8" cstate="print"/>
            <a:stretch>
              <a:fillRect/>
            </a:stretch>
          </p:blipFill>
          <p:spPr>
            <a:xfrm>
              <a:off x="5199356" y="3581821"/>
              <a:ext cx="117367" cy="116808"/>
            </a:xfrm>
            <a:prstGeom prst="rect">
              <a:avLst/>
            </a:prstGeom>
          </p:spPr>
        </p:pic>
        <p:pic>
          <p:nvPicPr>
            <p:cNvPr id="253" name="object 109">
              <a:extLst>
                <a:ext uri="{FF2B5EF4-FFF2-40B4-BE49-F238E27FC236}">
                  <a16:creationId xmlns:a16="http://schemas.microsoft.com/office/drawing/2014/main" id="{B18807D6-3C0B-A284-F13F-418F8FFC6394}"/>
                </a:ext>
              </a:extLst>
            </p:cNvPr>
            <p:cNvPicPr/>
            <p:nvPr/>
          </p:nvPicPr>
          <p:blipFill>
            <a:blip r:embed="rId8" cstate="print"/>
            <a:stretch>
              <a:fillRect/>
            </a:stretch>
          </p:blipFill>
          <p:spPr>
            <a:xfrm>
              <a:off x="5199356" y="3735798"/>
              <a:ext cx="117367" cy="116808"/>
            </a:xfrm>
            <a:prstGeom prst="rect">
              <a:avLst/>
            </a:prstGeom>
          </p:spPr>
        </p:pic>
        <p:pic>
          <p:nvPicPr>
            <p:cNvPr id="254" name="object 110">
              <a:extLst>
                <a:ext uri="{FF2B5EF4-FFF2-40B4-BE49-F238E27FC236}">
                  <a16:creationId xmlns:a16="http://schemas.microsoft.com/office/drawing/2014/main" id="{D4DA19AE-6455-75F4-ED61-FCE5D37EAA7F}"/>
                </a:ext>
              </a:extLst>
            </p:cNvPr>
            <p:cNvPicPr/>
            <p:nvPr/>
          </p:nvPicPr>
          <p:blipFill>
            <a:blip r:embed="rId7" cstate="print"/>
            <a:stretch>
              <a:fillRect/>
            </a:stretch>
          </p:blipFill>
          <p:spPr>
            <a:xfrm>
              <a:off x="5199356" y="3889777"/>
              <a:ext cx="117367" cy="116808"/>
            </a:xfrm>
            <a:prstGeom prst="rect">
              <a:avLst/>
            </a:prstGeom>
          </p:spPr>
        </p:pic>
        <p:pic>
          <p:nvPicPr>
            <p:cNvPr id="255" name="object 111">
              <a:extLst>
                <a:ext uri="{FF2B5EF4-FFF2-40B4-BE49-F238E27FC236}">
                  <a16:creationId xmlns:a16="http://schemas.microsoft.com/office/drawing/2014/main" id="{63FF0FF0-E4B5-4358-650D-64CF8BFEE10B}"/>
                </a:ext>
              </a:extLst>
            </p:cNvPr>
            <p:cNvPicPr/>
            <p:nvPr/>
          </p:nvPicPr>
          <p:blipFill>
            <a:blip r:embed="rId8" cstate="print"/>
            <a:stretch>
              <a:fillRect/>
            </a:stretch>
          </p:blipFill>
          <p:spPr>
            <a:xfrm>
              <a:off x="5199356" y="4043755"/>
              <a:ext cx="117367" cy="116808"/>
            </a:xfrm>
            <a:prstGeom prst="rect">
              <a:avLst/>
            </a:prstGeom>
          </p:spPr>
        </p:pic>
        <p:sp>
          <p:nvSpPr>
            <p:cNvPr id="256" name="object 112">
              <a:extLst>
                <a:ext uri="{FF2B5EF4-FFF2-40B4-BE49-F238E27FC236}">
                  <a16:creationId xmlns:a16="http://schemas.microsoft.com/office/drawing/2014/main" id="{36748B9F-0E5F-5B19-C8D1-C8B6625657BE}"/>
                </a:ext>
              </a:extLst>
            </p:cNvPr>
            <p:cNvSpPr/>
            <p:nvPr/>
          </p:nvSpPr>
          <p:spPr>
            <a:xfrm>
              <a:off x="5124337" y="3520634"/>
              <a:ext cx="259615" cy="711087"/>
            </a:xfrm>
            <a:custGeom>
              <a:avLst/>
              <a:gdLst/>
              <a:ahLst/>
              <a:cxnLst/>
              <a:rect l="l" t="t" r="r" b="b"/>
              <a:pathLst>
                <a:path w="365759" h="956945">
                  <a:moveTo>
                    <a:pt x="304798" y="0"/>
                  </a:moveTo>
                  <a:lnTo>
                    <a:pt x="328527" y="4790"/>
                  </a:lnTo>
                  <a:lnTo>
                    <a:pt x="347904" y="17855"/>
                  </a:lnTo>
                  <a:lnTo>
                    <a:pt x="360969" y="37232"/>
                  </a:lnTo>
                  <a:lnTo>
                    <a:pt x="365760" y="60961"/>
                  </a:lnTo>
                  <a:lnTo>
                    <a:pt x="365760" y="895642"/>
                  </a:lnTo>
                  <a:lnTo>
                    <a:pt x="360969" y="919371"/>
                  </a:lnTo>
                  <a:lnTo>
                    <a:pt x="347904" y="938748"/>
                  </a:lnTo>
                  <a:lnTo>
                    <a:pt x="328527" y="951813"/>
                  </a:lnTo>
                  <a:lnTo>
                    <a:pt x="304798" y="956604"/>
                  </a:lnTo>
                  <a:lnTo>
                    <a:pt x="60961" y="956604"/>
                  </a:lnTo>
                  <a:lnTo>
                    <a:pt x="37232" y="951813"/>
                  </a:lnTo>
                  <a:lnTo>
                    <a:pt x="17855" y="938748"/>
                  </a:lnTo>
                  <a:lnTo>
                    <a:pt x="4790" y="919371"/>
                  </a:lnTo>
                  <a:lnTo>
                    <a:pt x="0" y="895642"/>
                  </a:lnTo>
                  <a:lnTo>
                    <a:pt x="0" y="60961"/>
                  </a:lnTo>
                  <a:lnTo>
                    <a:pt x="4790" y="37232"/>
                  </a:lnTo>
                  <a:lnTo>
                    <a:pt x="17855" y="17855"/>
                  </a:lnTo>
                  <a:lnTo>
                    <a:pt x="37232" y="4790"/>
                  </a:lnTo>
                  <a:lnTo>
                    <a:pt x="60961" y="0"/>
                  </a:lnTo>
                  <a:lnTo>
                    <a:pt x="304798" y="0"/>
                  </a:lnTo>
                  <a:close/>
                </a:path>
              </a:pathLst>
            </a:custGeom>
            <a:ln w="19050">
              <a:solidFill>
                <a:srgbClr val="610059"/>
              </a:solidFill>
            </a:ln>
          </p:spPr>
          <p:txBody>
            <a:bodyPr wrap="square" lIns="0" tIns="0" rIns="0" bIns="0" rtlCol="0"/>
            <a:lstStyle/>
            <a:p>
              <a:endParaRPr sz="1050" dirty="0">
                <a:latin typeface="Corbel" panose="020B0503020204020204" pitchFamily="34" charset="0"/>
              </a:endParaRPr>
            </a:p>
          </p:txBody>
        </p:sp>
      </p:grpSp>
      <p:sp>
        <p:nvSpPr>
          <p:cNvPr id="257" name="object 113">
            <a:extLst>
              <a:ext uri="{FF2B5EF4-FFF2-40B4-BE49-F238E27FC236}">
                <a16:creationId xmlns:a16="http://schemas.microsoft.com/office/drawing/2014/main" id="{BDD45E59-CB62-EAB3-EFAB-C30CB281CCCA}"/>
              </a:ext>
            </a:extLst>
          </p:cNvPr>
          <p:cNvSpPr/>
          <p:nvPr/>
        </p:nvSpPr>
        <p:spPr>
          <a:xfrm>
            <a:off x="6028472" y="4203319"/>
            <a:ext cx="78876" cy="325582"/>
          </a:xfrm>
          <a:custGeom>
            <a:avLst/>
            <a:gdLst/>
            <a:ahLst/>
            <a:cxnLst/>
            <a:rect l="l" t="t" r="r" b="b"/>
            <a:pathLst>
              <a:path w="111125" h="438150">
                <a:moveTo>
                  <a:pt x="55328" y="37807"/>
                </a:moveTo>
                <a:lnTo>
                  <a:pt x="45803" y="54135"/>
                </a:lnTo>
                <a:lnTo>
                  <a:pt x="45802" y="438107"/>
                </a:lnTo>
                <a:lnTo>
                  <a:pt x="64852" y="438107"/>
                </a:lnTo>
                <a:lnTo>
                  <a:pt x="64852" y="54135"/>
                </a:lnTo>
                <a:lnTo>
                  <a:pt x="55328" y="37807"/>
                </a:lnTo>
                <a:close/>
              </a:path>
              <a:path w="111125" h="438150">
                <a:moveTo>
                  <a:pt x="55328" y="0"/>
                </a:moveTo>
                <a:lnTo>
                  <a:pt x="0" y="94848"/>
                </a:lnTo>
                <a:lnTo>
                  <a:pt x="1535" y="100680"/>
                </a:lnTo>
                <a:lnTo>
                  <a:pt x="10622" y="105981"/>
                </a:lnTo>
                <a:lnTo>
                  <a:pt x="16455" y="104447"/>
                </a:lnTo>
                <a:lnTo>
                  <a:pt x="45802" y="54137"/>
                </a:lnTo>
                <a:lnTo>
                  <a:pt x="45803" y="18903"/>
                </a:lnTo>
                <a:lnTo>
                  <a:pt x="66355" y="18903"/>
                </a:lnTo>
                <a:lnTo>
                  <a:pt x="55328" y="0"/>
                </a:lnTo>
                <a:close/>
              </a:path>
              <a:path w="111125" h="438150">
                <a:moveTo>
                  <a:pt x="66355" y="18903"/>
                </a:moveTo>
                <a:lnTo>
                  <a:pt x="64853" y="18903"/>
                </a:lnTo>
                <a:lnTo>
                  <a:pt x="64853" y="54137"/>
                </a:lnTo>
                <a:lnTo>
                  <a:pt x="94200" y="104447"/>
                </a:lnTo>
                <a:lnTo>
                  <a:pt x="100034" y="105981"/>
                </a:lnTo>
                <a:lnTo>
                  <a:pt x="109120" y="100680"/>
                </a:lnTo>
                <a:lnTo>
                  <a:pt x="110656" y="94848"/>
                </a:lnTo>
                <a:lnTo>
                  <a:pt x="66355" y="18903"/>
                </a:lnTo>
                <a:close/>
              </a:path>
              <a:path w="111125" h="438150">
                <a:moveTo>
                  <a:pt x="64853" y="23703"/>
                </a:moveTo>
                <a:lnTo>
                  <a:pt x="63555" y="23703"/>
                </a:lnTo>
                <a:lnTo>
                  <a:pt x="55328" y="37807"/>
                </a:lnTo>
                <a:lnTo>
                  <a:pt x="64853" y="54137"/>
                </a:lnTo>
                <a:lnTo>
                  <a:pt x="64853" y="23703"/>
                </a:lnTo>
                <a:close/>
              </a:path>
              <a:path w="111125" h="438150">
                <a:moveTo>
                  <a:pt x="64853" y="18903"/>
                </a:moveTo>
                <a:lnTo>
                  <a:pt x="45803" y="18903"/>
                </a:lnTo>
                <a:lnTo>
                  <a:pt x="45803" y="54135"/>
                </a:lnTo>
                <a:lnTo>
                  <a:pt x="55328" y="37807"/>
                </a:lnTo>
                <a:lnTo>
                  <a:pt x="47100" y="23703"/>
                </a:lnTo>
                <a:lnTo>
                  <a:pt x="64853" y="23703"/>
                </a:lnTo>
                <a:lnTo>
                  <a:pt x="64853" y="18903"/>
                </a:lnTo>
                <a:close/>
              </a:path>
              <a:path w="111125" h="438150">
                <a:moveTo>
                  <a:pt x="63555" y="23703"/>
                </a:moveTo>
                <a:lnTo>
                  <a:pt x="47100" y="23703"/>
                </a:lnTo>
                <a:lnTo>
                  <a:pt x="55328" y="37807"/>
                </a:lnTo>
                <a:lnTo>
                  <a:pt x="63555" y="23703"/>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58" name="object 114">
            <a:extLst>
              <a:ext uri="{FF2B5EF4-FFF2-40B4-BE49-F238E27FC236}">
                <a16:creationId xmlns:a16="http://schemas.microsoft.com/office/drawing/2014/main" id="{A0E7952C-D4B8-5920-EF8A-B2EE5E7EB496}"/>
              </a:ext>
            </a:extLst>
          </p:cNvPr>
          <p:cNvPicPr/>
          <p:nvPr/>
        </p:nvPicPr>
        <p:blipFill>
          <a:blip r:embed="rId9" cstate="print"/>
          <a:stretch>
            <a:fillRect/>
          </a:stretch>
        </p:blipFill>
        <p:spPr>
          <a:xfrm>
            <a:off x="6096076" y="4310972"/>
            <a:ext cx="167511" cy="206700"/>
          </a:xfrm>
          <a:prstGeom prst="rect">
            <a:avLst/>
          </a:prstGeom>
        </p:spPr>
      </p:pic>
      <p:pic>
        <p:nvPicPr>
          <p:cNvPr id="259" name="object 115">
            <a:extLst>
              <a:ext uri="{FF2B5EF4-FFF2-40B4-BE49-F238E27FC236}">
                <a16:creationId xmlns:a16="http://schemas.microsoft.com/office/drawing/2014/main" id="{CCFC4ED8-67E4-F823-21C3-4E7EA1D58FFE}"/>
              </a:ext>
            </a:extLst>
          </p:cNvPr>
          <p:cNvPicPr/>
          <p:nvPr/>
        </p:nvPicPr>
        <p:blipFill>
          <a:blip r:embed="rId10" cstate="print"/>
          <a:stretch>
            <a:fillRect/>
          </a:stretch>
        </p:blipFill>
        <p:spPr>
          <a:xfrm>
            <a:off x="6066925" y="3297001"/>
            <a:ext cx="267865" cy="167022"/>
          </a:xfrm>
          <a:prstGeom prst="rect">
            <a:avLst/>
          </a:prstGeom>
        </p:spPr>
      </p:pic>
      <p:sp>
        <p:nvSpPr>
          <p:cNvPr id="260" name="object 116">
            <a:extLst>
              <a:ext uri="{FF2B5EF4-FFF2-40B4-BE49-F238E27FC236}">
                <a16:creationId xmlns:a16="http://schemas.microsoft.com/office/drawing/2014/main" id="{E37D2DF6-F806-0DF7-28DE-F2727D545D3D}"/>
              </a:ext>
            </a:extLst>
          </p:cNvPr>
          <p:cNvSpPr/>
          <p:nvPr/>
        </p:nvSpPr>
        <p:spPr>
          <a:xfrm>
            <a:off x="5430960" y="2759906"/>
            <a:ext cx="664361" cy="732793"/>
          </a:xfrm>
          <a:custGeom>
            <a:avLst/>
            <a:gdLst/>
            <a:ahLst/>
            <a:cxnLst/>
            <a:rect l="l" t="t" r="r" b="b"/>
            <a:pathLst>
              <a:path w="935989" h="986154">
                <a:moveTo>
                  <a:pt x="699300" y="55321"/>
                </a:moveTo>
                <a:lnTo>
                  <a:pt x="604456" y="0"/>
                </a:lnTo>
                <a:lnTo>
                  <a:pt x="598627" y="1536"/>
                </a:lnTo>
                <a:lnTo>
                  <a:pt x="593318" y="10617"/>
                </a:lnTo>
                <a:lnTo>
                  <a:pt x="594855" y="16446"/>
                </a:lnTo>
                <a:lnTo>
                  <a:pt x="645160" y="45796"/>
                </a:lnTo>
                <a:lnTo>
                  <a:pt x="0" y="45796"/>
                </a:lnTo>
                <a:lnTo>
                  <a:pt x="0" y="64846"/>
                </a:lnTo>
                <a:lnTo>
                  <a:pt x="645160" y="64846"/>
                </a:lnTo>
                <a:lnTo>
                  <a:pt x="594855" y="94195"/>
                </a:lnTo>
                <a:lnTo>
                  <a:pt x="593318" y="100025"/>
                </a:lnTo>
                <a:lnTo>
                  <a:pt x="598627" y="109118"/>
                </a:lnTo>
                <a:lnTo>
                  <a:pt x="604456" y="110655"/>
                </a:lnTo>
                <a:lnTo>
                  <a:pt x="682967" y="64846"/>
                </a:lnTo>
                <a:lnTo>
                  <a:pt x="699300" y="55321"/>
                </a:lnTo>
                <a:close/>
              </a:path>
              <a:path w="935989" h="986154">
                <a:moveTo>
                  <a:pt x="935990" y="653770"/>
                </a:moveTo>
                <a:lnTo>
                  <a:pt x="891679" y="577824"/>
                </a:lnTo>
                <a:lnTo>
                  <a:pt x="880656" y="558927"/>
                </a:lnTo>
                <a:lnTo>
                  <a:pt x="825322" y="653770"/>
                </a:lnTo>
                <a:lnTo>
                  <a:pt x="826858" y="659599"/>
                </a:lnTo>
                <a:lnTo>
                  <a:pt x="835952" y="664908"/>
                </a:lnTo>
                <a:lnTo>
                  <a:pt x="841781" y="663371"/>
                </a:lnTo>
                <a:lnTo>
                  <a:pt x="871131" y="613067"/>
                </a:lnTo>
                <a:lnTo>
                  <a:pt x="871131" y="985913"/>
                </a:lnTo>
                <a:lnTo>
                  <a:pt x="890181" y="985913"/>
                </a:lnTo>
                <a:lnTo>
                  <a:pt x="890181" y="613067"/>
                </a:lnTo>
                <a:lnTo>
                  <a:pt x="919530" y="663371"/>
                </a:lnTo>
                <a:lnTo>
                  <a:pt x="925360" y="664908"/>
                </a:lnTo>
                <a:lnTo>
                  <a:pt x="934453" y="659599"/>
                </a:lnTo>
                <a:lnTo>
                  <a:pt x="935990" y="653770"/>
                </a:lnTo>
                <a:close/>
              </a:path>
            </a:pathLst>
          </a:custGeom>
          <a:solidFill>
            <a:srgbClr val="7F7F7F"/>
          </a:solidFill>
        </p:spPr>
        <p:txBody>
          <a:bodyPr wrap="square" lIns="0" tIns="0" rIns="0" bIns="0" rtlCol="0"/>
          <a:lstStyle/>
          <a:p>
            <a:endParaRPr sz="1050" dirty="0">
              <a:latin typeface="Corbel" panose="020B0503020204020204" pitchFamily="34" charset="0"/>
            </a:endParaRPr>
          </a:p>
        </p:txBody>
      </p:sp>
      <p:pic>
        <p:nvPicPr>
          <p:cNvPr id="261" name="object 117">
            <a:extLst>
              <a:ext uri="{FF2B5EF4-FFF2-40B4-BE49-F238E27FC236}">
                <a16:creationId xmlns:a16="http://schemas.microsoft.com/office/drawing/2014/main" id="{2AEE1C34-5F77-A1AE-EB0A-7BA7E7CA78B7}"/>
              </a:ext>
            </a:extLst>
          </p:cNvPr>
          <p:cNvPicPr/>
          <p:nvPr/>
        </p:nvPicPr>
        <p:blipFill>
          <a:blip r:embed="rId11" cstate="print"/>
          <a:stretch>
            <a:fillRect/>
          </a:stretch>
        </p:blipFill>
        <p:spPr>
          <a:xfrm>
            <a:off x="5511415" y="2559005"/>
            <a:ext cx="303349" cy="217105"/>
          </a:xfrm>
          <a:prstGeom prst="rect">
            <a:avLst/>
          </a:prstGeom>
        </p:spPr>
      </p:pic>
      <p:grpSp>
        <p:nvGrpSpPr>
          <p:cNvPr id="262" name="Group 261">
            <a:extLst>
              <a:ext uri="{FF2B5EF4-FFF2-40B4-BE49-F238E27FC236}">
                <a16:creationId xmlns:a16="http://schemas.microsoft.com/office/drawing/2014/main" id="{9C599855-1DF6-979C-9139-0ED5CF75EE9F}"/>
              </a:ext>
            </a:extLst>
          </p:cNvPr>
          <p:cNvGrpSpPr/>
          <p:nvPr/>
        </p:nvGrpSpPr>
        <p:grpSpPr>
          <a:xfrm>
            <a:off x="4989079" y="2247141"/>
            <a:ext cx="435062" cy="931255"/>
            <a:chOff x="4175479" y="2275258"/>
            <a:chExt cx="435062" cy="931255"/>
          </a:xfrm>
        </p:grpSpPr>
        <p:pic>
          <p:nvPicPr>
            <p:cNvPr id="263" name="object 118">
              <a:extLst>
                <a:ext uri="{FF2B5EF4-FFF2-40B4-BE49-F238E27FC236}">
                  <a16:creationId xmlns:a16="http://schemas.microsoft.com/office/drawing/2014/main" id="{A038E1E6-B227-A043-6B9A-244EE0E00672}"/>
                </a:ext>
              </a:extLst>
            </p:cNvPr>
            <p:cNvPicPr/>
            <p:nvPr/>
          </p:nvPicPr>
          <p:blipFill>
            <a:blip r:embed="rId26" cstate="print"/>
            <a:stretch>
              <a:fillRect/>
            </a:stretch>
          </p:blipFill>
          <p:spPr>
            <a:xfrm>
              <a:off x="4175479" y="2275258"/>
              <a:ext cx="222570" cy="138348"/>
            </a:xfrm>
            <a:prstGeom prst="rect">
              <a:avLst/>
            </a:prstGeom>
          </p:spPr>
        </p:pic>
        <p:pic>
          <p:nvPicPr>
            <p:cNvPr id="264" name="object 119">
              <a:extLst>
                <a:ext uri="{FF2B5EF4-FFF2-40B4-BE49-F238E27FC236}">
                  <a16:creationId xmlns:a16="http://schemas.microsoft.com/office/drawing/2014/main" id="{DC87DBC4-1A7C-5996-62AD-30CEFD044EE7}"/>
                </a:ext>
              </a:extLst>
            </p:cNvPr>
            <p:cNvPicPr/>
            <p:nvPr/>
          </p:nvPicPr>
          <p:blipFill>
            <a:blip r:embed="rId13" cstate="print"/>
            <a:stretch>
              <a:fillRect/>
            </a:stretch>
          </p:blipFill>
          <p:spPr>
            <a:xfrm>
              <a:off x="4425945" y="2478564"/>
              <a:ext cx="117367" cy="129294"/>
            </a:xfrm>
            <a:prstGeom prst="rect">
              <a:avLst/>
            </a:prstGeom>
          </p:spPr>
        </p:pic>
        <p:pic>
          <p:nvPicPr>
            <p:cNvPr id="265" name="object 120">
              <a:extLst>
                <a:ext uri="{FF2B5EF4-FFF2-40B4-BE49-F238E27FC236}">
                  <a16:creationId xmlns:a16="http://schemas.microsoft.com/office/drawing/2014/main" id="{C6AA1A38-9128-DF7B-AC66-025597738898}"/>
                </a:ext>
              </a:extLst>
            </p:cNvPr>
            <p:cNvPicPr/>
            <p:nvPr/>
          </p:nvPicPr>
          <p:blipFill>
            <a:blip r:embed="rId13" cstate="print"/>
            <a:stretch>
              <a:fillRect/>
            </a:stretch>
          </p:blipFill>
          <p:spPr>
            <a:xfrm>
              <a:off x="4425945" y="2651271"/>
              <a:ext cx="117367" cy="129294"/>
            </a:xfrm>
            <a:prstGeom prst="rect">
              <a:avLst/>
            </a:prstGeom>
          </p:spPr>
        </p:pic>
        <p:pic>
          <p:nvPicPr>
            <p:cNvPr id="266" name="object 121">
              <a:extLst>
                <a:ext uri="{FF2B5EF4-FFF2-40B4-BE49-F238E27FC236}">
                  <a16:creationId xmlns:a16="http://schemas.microsoft.com/office/drawing/2014/main" id="{39A4200D-DAD3-F959-5619-92E60877253C}"/>
                </a:ext>
              </a:extLst>
            </p:cNvPr>
            <p:cNvPicPr/>
            <p:nvPr/>
          </p:nvPicPr>
          <p:blipFill>
            <a:blip r:embed="rId12" cstate="print"/>
            <a:stretch>
              <a:fillRect/>
            </a:stretch>
          </p:blipFill>
          <p:spPr>
            <a:xfrm>
              <a:off x="4425945" y="2823978"/>
              <a:ext cx="117367" cy="129294"/>
            </a:xfrm>
            <a:prstGeom prst="rect">
              <a:avLst/>
            </a:prstGeom>
          </p:spPr>
        </p:pic>
        <p:pic>
          <p:nvPicPr>
            <p:cNvPr id="267" name="object 122">
              <a:extLst>
                <a:ext uri="{FF2B5EF4-FFF2-40B4-BE49-F238E27FC236}">
                  <a16:creationId xmlns:a16="http://schemas.microsoft.com/office/drawing/2014/main" id="{423B732B-0D43-61F8-DB8D-1645B87EF77C}"/>
                </a:ext>
              </a:extLst>
            </p:cNvPr>
            <p:cNvPicPr/>
            <p:nvPr/>
          </p:nvPicPr>
          <p:blipFill>
            <a:blip r:embed="rId12" cstate="print"/>
            <a:stretch>
              <a:fillRect/>
            </a:stretch>
          </p:blipFill>
          <p:spPr>
            <a:xfrm>
              <a:off x="4425945" y="2996684"/>
              <a:ext cx="117367" cy="129294"/>
            </a:xfrm>
            <a:prstGeom prst="rect">
              <a:avLst/>
            </a:prstGeom>
          </p:spPr>
        </p:pic>
        <p:sp>
          <p:nvSpPr>
            <p:cNvPr id="268" name="object 123">
              <a:extLst>
                <a:ext uri="{FF2B5EF4-FFF2-40B4-BE49-F238E27FC236}">
                  <a16:creationId xmlns:a16="http://schemas.microsoft.com/office/drawing/2014/main" id="{B5F50F16-31F4-556B-BC5C-48AF51CE9980}"/>
                </a:ext>
              </a:extLst>
            </p:cNvPr>
            <p:cNvSpPr/>
            <p:nvPr/>
          </p:nvSpPr>
          <p:spPr>
            <a:xfrm>
              <a:off x="4350926" y="2409075"/>
              <a:ext cx="259615" cy="797438"/>
            </a:xfrm>
            <a:custGeom>
              <a:avLst/>
              <a:gdLst/>
              <a:ahLst/>
              <a:cxnLst/>
              <a:rect l="l" t="t" r="r" b="b"/>
              <a:pathLst>
                <a:path w="365760" h="1073150">
                  <a:moveTo>
                    <a:pt x="304798" y="0"/>
                  </a:moveTo>
                  <a:lnTo>
                    <a:pt x="328527" y="4790"/>
                  </a:lnTo>
                  <a:lnTo>
                    <a:pt x="347904" y="17855"/>
                  </a:lnTo>
                  <a:lnTo>
                    <a:pt x="360969" y="37232"/>
                  </a:lnTo>
                  <a:lnTo>
                    <a:pt x="365760" y="60961"/>
                  </a:lnTo>
                  <a:lnTo>
                    <a:pt x="365760" y="1011994"/>
                  </a:lnTo>
                  <a:lnTo>
                    <a:pt x="360969" y="1035723"/>
                  </a:lnTo>
                  <a:lnTo>
                    <a:pt x="347904" y="1055100"/>
                  </a:lnTo>
                  <a:lnTo>
                    <a:pt x="328527" y="1068165"/>
                  </a:lnTo>
                  <a:lnTo>
                    <a:pt x="304798" y="1072956"/>
                  </a:lnTo>
                  <a:lnTo>
                    <a:pt x="60961" y="1072956"/>
                  </a:lnTo>
                  <a:lnTo>
                    <a:pt x="37232" y="1068165"/>
                  </a:lnTo>
                  <a:lnTo>
                    <a:pt x="17855" y="1055100"/>
                  </a:lnTo>
                  <a:lnTo>
                    <a:pt x="4790" y="1035723"/>
                  </a:lnTo>
                  <a:lnTo>
                    <a:pt x="0" y="1011994"/>
                  </a:lnTo>
                  <a:lnTo>
                    <a:pt x="0" y="60961"/>
                  </a:lnTo>
                  <a:lnTo>
                    <a:pt x="4790" y="37232"/>
                  </a:lnTo>
                  <a:lnTo>
                    <a:pt x="17855" y="17855"/>
                  </a:lnTo>
                  <a:lnTo>
                    <a:pt x="37232" y="4790"/>
                  </a:lnTo>
                  <a:lnTo>
                    <a:pt x="60961" y="0"/>
                  </a:lnTo>
                  <a:lnTo>
                    <a:pt x="304798" y="0"/>
                  </a:lnTo>
                  <a:close/>
                </a:path>
              </a:pathLst>
            </a:custGeom>
            <a:ln w="19050">
              <a:solidFill>
                <a:srgbClr val="8C1515"/>
              </a:solidFill>
            </a:ln>
          </p:spPr>
          <p:txBody>
            <a:bodyPr wrap="square" lIns="0" tIns="0" rIns="0" bIns="0" rtlCol="0"/>
            <a:lstStyle/>
            <a:p>
              <a:endParaRPr sz="1050" dirty="0">
                <a:latin typeface="Corbel" panose="020B0503020204020204" pitchFamily="34" charset="0"/>
              </a:endParaRPr>
            </a:p>
          </p:txBody>
        </p:sp>
      </p:grpSp>
      <p:sp>
        <p:nvSpPr>
          <p:cNvPr id="274" name="object 3">
            <a:extLst>
              <a:ext uri="{FF2B5EF4-FFF2-40B4-BE49-F238E27FC236}">
                <a16:creationId xmlns:a16="http://schemas.microsoft.com/office/drawing/2014/main" id="{C4D986B1-6C62-AFE4-199A-403FDA84F575}"/>
              </a:ext>
            </a:extLst>
          </p:cNvPr>
          <p:cNvSpPr txBox="1"/>
          <p:nvPr/>
        </p:nvSpPr>
        <p:spPr>
          <a:xfrm>
            <a:off x="6684613" y="4505366"/>
            <a:ext cx="341889" cy="240450"/>
          </a:xfrm>
          <a:prstGeom prst="rect">
            <a:avLst/>
          </a:prstGeom>
        </p:spPr>
        <p:txBody>
          <a:bodyPr vert="horz" wrap="square" lIns="0" tIns="9525" rIns="0" bIns="0" rtlCol="0">
            <a:spAutoFit/>
          </a:bodyPr>
          <a:lstStyle/>
          <a:p>
            <a:pPr marL="9525">
              <a:spcBef>
                <a:spcPts val="75"/>
              </a:spcBef>
              <a:tabLst>
                <a:tab pos="584359" algn="l"/>
              </a:tabLst>
            </a:pPr>
            <a:r>
              <a:rPr lang="en-US" sz="1500" spc="-23" dirty="0">
                <a:latin typeface="Corbel" panose="020B0503020204020204" pitchFamily="34" charset="0"/>
                <a:cs typeface="Calibri"/>
              </a:rPr>
              <a:t>cat</a:t>
            </a:r>
            <a:endParaRPr sz="1500" dirty="0">
              <a:latin typeface="Corbel" panose="020B0503020204020204" pitchFamily="34" charset="0"/>
              <a:cs typeface="Calibri"/>
            </a:endParaRPr>
          </a:p>
        </p:txBody>
      </p:sp>
      <p:cxnSp>
        <p:nvCxnSpPr>
          <p:cNvPr id="277" name="Straight Arrow Connector 276">
            <a:extLst>
              <a:ext uri="{FF2B5EF4-FFF2-40B4-BE49-F238E27FC236}">
                <a16:creationId xmlns:a16="http://schemas.microsoft.com/office/drawing/2014/main" id="{721CFA11-A224-328C-D8C2-0D51A79D789E}"/>
              </a:ext>
            </a:extLst>
          </p:cNvPr>
          <p:cNvCxnSpPr>
            <a:cxnSpLocks/>
          </p:cNvCxnSpPr>
          <p:nvPr/>
        </p:nvCxnSpPr>
        <p:spPr>
          <a:xfrm flipV="1">
            <a:off x="8300930" y="676006"/>
            <a:ext cx="0" cy="256937"/>
          </a:xfrm>
          <a:prstGeom prst="straightConnector1">
            <a:avLst/>
          </a:prstGeom>
          <a:ln w="15875">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13" name="object 12">
            <a:extLst>
              <a:ext uri="{FF2B5EF4-FFF2-40B4-BE49-F238E27FC236}">
                <a16:creationId xmlns:a16="http://schemas.microsoft.com/office/drawing/2014/main" id="{F300748D-20AE-BAF0-9DBF-9FD7C592C808}"/>
              </a:ext>
            </a:extLst>
          </p:cNvPr>
          <p:cNvSpPr txBox="1"/>
          <p:nvPr/>
        </p:nvSpPr>
        <p:spPr>
          <a:xfrm>
            <a:off x="7673750" y="818881"/>
            <a:ext cx="387621" cy="171201"/>
          </a:xfrm>
          <a:prstGeom prst="rect">
            <a:avLst/>
          </a:prstGeom>
        </p:spPr>
        <p:txBody>
          <a:bodyPr vert="horz" wrap="square" lIns="0" tIns="9525" rIns="0" bIns="0" rtlCol="0">
            <a:spAutoFit/>
          </a:bodyPr>
          <a:lstStyle/>
          <a:p>
            <a:pPr marL="9525">
              <a:spcBef>
                <a:spcPts val="75"/>
              </a:spcBef>
            </a:pPr>
            <a:r>
              <a:rPr sz="1050" spc="4" dirty="0">
                <a:solidFill>
                  <a:srgbClr val="175E54"/>
                </a:solidFill>
                <a:latin typeface="Corbel" panose="020B0503020204020204" pitchFamily="34" charset="0"/>
                <a:cs typeface="Calibri"/>
              </a:rPr>
              <a:t>b</a:t>
            </a:r>
            <a:r>
              <a:rPr sz="1050" spc="-8" dirty="0">
                <a:solidFill>
                  <a:srgbClr val="175E54"/>
                </a:solidFill>
                <a:latin typeface="Corbel" panose="020B0503020204020204" pitchFamily="34" charset="0"/>
                <a:cs typeface="Calibri"/>
              </a:rPr>
              <a:t>oo</a:t>
            </a:r>
            <a:r>
              <a:rPr sz="1050" spc="-11" dirty="0">
                <a:solidFill>
                  <a:srgbClr val="175E54"/>
                </a:solidFill>
                <a:latin typeface="Corbel" panose="020B0503020204020204" pitchFamily="34" charset="0"/>
                <a:cs typeface="Calibri"/>
              </a:rPr>
              <a:t>k</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sp>
        <p:nvSpPr>
          <p:cNvPr id="314" name="object 13">
            <a:extLst>
              <a:ext uri="{FF2B5EF4-FFF2-40B4-BE49-F238E27FC236}">
                <a16:creationId xmlns:a16="http://schemas.microsoft.com/office/drawing/2014/main" id="{C8617F38-614E-3E46-502D-5524F484D2B9}"/>
              </a:ext>
            </a:extLst>
          </p:cNvPr>
          <p:cNvSpPr txBox="1"/>
          <p:nvPr/>
        </p:nvSpPr>
        <p:spPr>
          <a:xfrm>
            <a:off x="8241989" y="961570"/>
            <a:ext cx="470221" cy="171201"/>
          </a:xfrm>
          <a:prstGeom prst="rect">
            <a:avLst/>
          </a:prstGeom>
        </p:spPr>
        <p:txBody>
          <a:bodyPr vert="horz" wrap="square" lIns="0" tIns="9525" rIns="0" bIns="0" rtlCol="0">
            <a:spAutoFit/>
          </a:bodyPr>
          <a:lstStyle/>
          <a:p>
            <a:pPr marL="9525">
              <a:spcBef>
                <a:spcPts val="75"/>
              </a:spcBef>
            </a:pPr>
            <a:r>
              <a:rPr sz="1050" dirty="0">
                <a:solidFill>
                  <a:srgbClr val="175E54"/>
                </a:solidFill>
                <a:latin typeface="Corbel" panose="020B0503020204020204" pitchFamily="34" charset="0"/>
                <a:cs typeface="Calibri"/>
              </a:rPr>
              <a:t>l</a:t>
            </a:r>
            <a:r>
              <a:rPr sz="1050" spc="4" dirty="0">
                <a:solidFill>
                  <a:srgbClr val="175E54"/>
                </a:solidFill>
                <a:latin typeface="Corbel" panose="020B0503020204020204" pitchFamily="34" charset="0"/>
                <a:cs typeface="Calibri"/>
              </a:rPr>
              <a:t>a</a:t>
            </a:r>
            <a:r>
              <a:rPr sz="1050" spc="-4" dirty="0">
                <a:solidFill>
                  <a:srgbClr val="175E54"/>
                </a:solidFill>
                <a:latin typeface="Corbel" panose="020B0503020204020204" pitchFamily="34" charset="0"/>
                <a:cs typeface="Calibri"/>
              </a:rPr>
              <a:t>p</a:t>
            </a:r>
            <a:r>
              <a:rPr sz="1050" spc="-11" dirty="0">
                <a:solidFill>
                  <a:srgbClr val="175E54"/>
                </a:solidFill>
                <a:latin typeface="Corbel" panose="020B0503020204020204" pitchFamily="34" charset="0"/>
                <a:cs typeface="Calibri"/>
              </a:rPr>
              <a:t>t</a:t>
            </a:r>
            <a:r>
              <a:rPr sz="1050" spc="-8" dirty="0">
                <a:solidFill>
                  <a:srgbClr val="175E54"/>
                </a:solidFill>
                <a:latin typeface="Corbel" panose="020B0503020204020204" pitchFamily="34" charset="0"/>
                <a:cs typeface="Calibri"/>
              </a:rPr>
              <a:t>o</a:t>
            </a:r>
            <a:r>
              <a:rPr sz="1050" spc="-4" dirty="0">
                <a:solidFill>
                  <a:srgbClr val="175E54"/>
                </a:solidFill>
                <a:latin typeface="Corbel" panose="020B0503020204020204" pitchFamily="34" charset="0"/>
                <a:cs typeface="Calibri"/>
              </a:rPr>
              <a:t>p</a:t>
            </a:r>
            <a:r>
              <a:rPr sz="1050" dirty="0">
                <a:solidFill>
                  <a:srgbClr val="175E54"/>
                </a:solidFill>
                <a:latin typeface="Corbel" panose="020B0503020204020204" pitchFamily="34" charset="0"/>
                <a:cs typeface="Calibri"/>
              </a:rPr>
              <a:t>s</a:t>
            </a:r>
            <a:endParaRPr sz="1050" dirty="0">
              <a:latin typeface="Corbel" panose="020B0503020204020204" pitchFamily="34" charset="0"/>
              <a:cs typeface="Calibri"/>
            </a:endParaRPr>
          </a:p>
        </p:txBody>
      </p:sp>
      <p:grpSp>
        <p:nvGrpSpPr>
          <p:cNvPr id="315" name="object 14">
            <a:extLst>
              <a:ext uri="{FF2B5EF4-FFF2-40B4-BE49-F238E27FC236}">
                <a16:creationId xmlns:a16="http://schemas.microsoft.com/office/drawing/2014/main" id="{4FAFB9BF-45A3-AA5C-6736-D3395B3BB130}"/>
              </a:ext>
            </a:extLst>
          </p:cNvPr>
          <p:cNvGrpSpPr/>
          <p:nvPr/>
        </p:nvGrpSpPr>
        <p:grpSpPr>
          <a:xfrm>
            <a:off x="7543266" y="998901"/>
            <a:ext cx="1490982" cy="745570"/>
            <a:chOff x="8191551" y="719274"/>
            <a:chExt cx="2100580" cy="1003349"/>
          </a:xfrm>
        </p:grpSpPr>
        <p:sp>
          <p:nvSpPr>
            <p:cNvPr id="316" name="object 15">
              <a:extLst>
                <a:ext uri="{FF2B5EF4-FFF2-40B4-BE49-F238E27FC236}">
                  <a16:creationId xmlns:a16="http://schemas.microsoft.com/office/drawing/2014/main" id="{21E754EF-AE42-A485-BE9B-567C088C6E48}"/>
                </a:ext>
              </a:extLst>
            </p:cNvPr>
            <p:cNvSpPr/>
            <p:nvPr/>
          </p:nvSpPr>
          <p:spPr>
            <a:xfrm>
              <a:off x="8561431" y="719274"/>
              <a:ext cx="76200" cy="293370"/>
            </a:xfrm>
            <a:custGeom>
              <a:avLst/>
              <a:gdLst/>
              <a:ahLst/>
              <a:cxnLst/>
              <a:rect l="l" t="t" r="r" b="b"/>
              <a:pathLst>
                <a:path w="76200" h="293369">
                  <a:moveTo>
                    <a:pt x="33336" y="216655"/>
                  </a:moveTo>
                  <a:lnTo>
                    <a:pt x="0" y="216707"/>
                  </a:lnTo>
                  <a:lnTo>
                    <a:pt x="38218" y="292848"/>
                  </a:lnTo>
                  <a:lnTo>
                    <a:pt x="69841" y="229355"/>
                  </a:lnTo>
                  <a:lnTo>
                    <a:pt x="33356" y="229355"/>
                  </a:lnTo>
                  <a:lnTo>
                    <a:pt x="33336" y="216655"/>
                  </a:lnTo>
                  <a:close/>
                </a:path>
                <a:path w="76200" h="293369">
                  <a:moveTo>
                    <a:pt x="42861" y="216640"/>
                  </a:moveTo>
                  <a:lnTo>
                    <a:pt x="33336" y="216655"/>
                  </a:lnTo>
                  <a:lnTo>
                    <a:pt x="33356" y="229355"/>
                  </a:lnTo>
                  <a:lnTo>
                    <a:pt x="42881" y="229340"/>
                  </a:lnTo>
                  <a:lnTo>
                    <a:pt x="42861" y="216640"/>
                  </a:lnTo>
                  <a:close/>
                </a:path>
                <a:path w="76200" h="293369">
                  <a:moveTo>
                    <a:pt x="76200" y="216588"/>
                  </a:moveTo>
                  <a:lnTo>
                    <a:pt x="42861" y="216640"/>
                  </a:lnTo>
                  <a:lnTo>
                    <a:pt x="42881" y="229340"/>
                  </a:lnTo>
                  <a:lnTo>
                    <a:pt x="33356" y="229355"/>
                  </a:lnTo>
                  <a:lnTo>
                    <a:pt x="69841" y="229355"/>
                  </a:lnTo>
                  <a:lnTo>
                    <a:pt x="76200" y="216588"/>
                  </a:lnTo>
                  <a:close/>
                </a:path>
                <a:path w="76200" h="293369">
                  <a:moveTo>
                    <a:pt x="42524" y="0"/>
                  </a:moveTo>
                  <a:lnTo>
                    <a:pt x="32999" y="15"/>
                  </a:lnTo>
                  <a:lnTo>
                    <a:pt x="33336" y="216655"/>
                  </a:lnTo>
                  <a:lnTo>
                    <a:pt x="42861" y="216640"/>
                  </a:lnTo>
                  <a:lnTo>
                    <a:pt x="42524" y="0"/>
                  </a:lnTo>
                  <a:close/>
                </a:path>
              </a:pathLst>
            </a:custGeom>
            <a:solidFill>
              <a:srgbClr val="175E54"/>
            </a:solidFill>
          </p:spPr>
          <p:txBody>
            <a:bodyPr wrap="square" lIns="0" tIns="0" rIns="0" bIns="0" rtlCol="0"/>
            <a:lstStyle/>
            <a:p>
              <a:endParaRPr sz="1050" dirty="0">
                <a:latin typeface="Corbel" panose="020B0503020204020204" pitchFamily="34" charset="0"/>
              </a:endParaRPr>
            </a:p>
          </p:txBody>
        </p:sp>
        <p:sp>
          <p:nvSpPr>
            <p:cNvPr id="317" name="object 16">
              <a:extLst>
                <a:ext uri="{FF2B5EF4-FFF2-40B4-BE49-F238E27FC236}">
                  <a16:creationId xmlns:a16="http://schemas.microsoft.com/office/drawing/2014/main" id="{5E2DFA77-5018-B328-0A43-BCA5547FAB02}"/>
                </a:ext>
              </a:extLst>
            </p:cNvPr>
            <p:cNvSpPr/>
            <p:nvPr/>
          </p:nvSpPr>
          <p:spPr>
            <a:xfrm>
              <a:off x="8191551" y="1711511"/>
              <a:ext cx="336550" cy="0"/>
            </a:xfrm>
            <a:custGeom>
              <a:avLst/>
              <a:gdLst/>
              <a:ahLst/>
              <a:cxnLst/>
              <a:rect l="l" t="t" r="r" b="b"/>
              <a:pathLst>
                <a:path w="336550">
                  <a:moveTo>
                    <a:pt x="0" y="0"/>
                  </a:moveTo>
                  <a:lnTo>
                    <a:pt x="336506"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18" name="object 17">
              <a:extLst>
                <a:ext uri="{FF2B5EF4-FFF2-40B4-BE49-F238E27FC236}">
                  <a16:creationId xmlns:a16="http://schemas.microsoft.com/office/drawing/2014/main" id="{75A65A31-045E-A34C-5FDA-7EDA06BFAACD}"/>
                </a:ext>
              </a:extLst>
            </p:cNvPr>
            <p:cNvSpPr/>
            <p:nvPr/>
          </p:nvSpPr>
          <p:spPr>
            <a:xfrm>
              <a:off x="8191551" y="1716273"/>
              <a:ext cx="479425" cy="0"/>
            </a:xfrm>
            <a:custGeom>
              <a:avLst/>
              <a:gdLst/>
              <a:ahLst/>
              <a:cxnLst/>
              <a:rect l="l" t="t" r="r" b="b"/>
              <a:pathLst>
                <a:path w="479425">
                  <a:moveTo>
                    <a:pt x="0" y="0"/>
                  </a:moveTo>
                  <a:lnTo>
                    <a:pt x="479204" y="0"/>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19" name="object 18">
              <a:extLst>
                <a:ext uri="{FF2B5EF4-FFF2-40B4-BE49-F238E27FC236}">
                  <a16:creationId xmlns:a16="http://schemas.microsoft.com/office/drawing/2014/main" id="{AA2F88F9-AF19-07FD-EE4A-537F899F9A45}"/>
                </a:ext>
              </a:extLst>
            </p:cNvPr>
            <p:cNvSpPr/>
            <p:nvPr/>
          </p:nvSpPr>
          <p:spPr>
            <a:xfrm>
              <a:off x="10098210" y="1711511"/>
              <a:ext cx="193675" cy="0"/>
            </a:xfrm>
            <a:custGeom>
              <a:avLst/>
              <a:gdLst/>
              <a:ahLst/>
              <a:cxnLst/>
              <a:rect l="l" t="t" r="r" b="b"/>
              <a:pathLst>
                <a:path w="193675">
                  <a:moveTo>
                    <a:pt x="0" y="0"/>
                  </a:moveTo>
                  <a:lnTo>
                    <a:pt x="193322" y="0"/>
                  </a:lnTo>
                </a:path>
              </a:pathLst>
            </a:custGeom>
            <a:ln w="12576">
              <a:solidFill>
                <a:srgbClr val="175E54"/>
              </a:solidFill>
            </a:ln>
          </p:spPr>
          <p:txBody>
            <a:bodyPr wrap="square" lIns="0" tIns="0" rIns="0" bIns="0" rtlCol="0"/>
            <a:lstStyle/>
            <a:p>
              <a:endParaRPr sz="1050" dirty="0">
                <a:latin typeface="Corbel" panose="020B0503020204020204" pitchFamily="34" charset="0"/>
              </a:endParaRPr>
            </a:p>
          </p:txBody>
        </p:sp>
        <p:sp>
          <p:nvSpPr>
            <p:cNvPr id="320" name="object 19">
              <a:extLst>
                <a:ext uri="{FF2B5EF4-FFF2-40B4-BE49-F238E27FC236}">
                  <a16:creationId xmlns:a16="http://schemas.microsoft.com/office/drawing/2014/main" id="{32800DE3-83F7-2F08-3425-D2D7117B4B12}"/>
                </a:ext>
              </a:extLst>
            </p:cNvPr>
            <p:cNvSpPr/>
            <p:nvPr/>
          </p:nvSpPr>
          <p:spPr>
            <a:xfrm>
              <a:off x="8191551" y="1716273"/>
              <a:ext cx="2100580" cy="6350"/>
            </a:xfrm>
            <a:custGeom>
              <a:avLst/>
              <a:gdLst/>
              <a:ahLst/>
              <a:cxnLst/>
              <a:rect l="l" t="t" r="r" b="b"/>
              <a:pathLst>
                <a:path w="2100579" h="6350">
                  <a:moveTo>
                    <a:pt x="1906658" y="0"/>
                  </a:moveTo>
                  <a:lnTo>
                    <a:pt x="2099981" y="0"/>
                  </a:lnTo>
                </a:path>
                <a:path w="2100579" h="6350">
                  <a:moveTo>
                    <a:pt x="0" y="6288"/>
                  </a:moveTo>
                  <a:lnTo>
                    <a:pt x="2099981" y="6288"/>
                  </a:lnTo>
                </a:path>
              </a:pathLst>
            </a:custGeom>
            <a:ln w="3175">
              <a:solidFill>
                <a:srgbClr val="175E54"/>
              </a:solidFill>
            </a:ln>
          </p:spPr>
          <p:txBody>
            <a:bodyPr wrap="square" lIns="0" tIns="0" rIns="0" bIns="0" rtlCol="0"/>
            <a:lstStyle/>
            <a:p>
              <a:endParaRPr sz="1050" dirty="0">
                <a:latin typeface="Corbel" panose="020B0503020204020204" pitchFamily="34" charset="0"/>
              </a:endParaRPr>
            </a:p>
          </p:txBody>
        </p:sp>
        <p:sp>
          <p:nvSpPr>
            <p:cNvPr id="321" name="object 20">
              <a:extLst>
                <a:ext uri="{FF2B5EF4-FFF2-40B4-BE49-F238E27FC236}">
                  <a16:creationId xmlns:a16="http://schemas.microsoft.com/office/drawing/2014/main" id="{4F80230B-8A84-6A22-C866-9C6C99FA3788}"/>
                </a:ext>
              </a:extLst>
            </p:cNvPr>
            <p:cNvSpPr/>
            <p:nvPr/>
          </p:nvSpPr>
          <p:spPr>
            <a:xfrm>
              <a:off x="8385361" y="1630302"/>
              <a:ext cx="143510" cy="87630"/>
            </a:xfrm>
            <a:custGeom>
              <a:avLst/>
              <a:gdLst/>
              <a:ahLst/>
              <a:cxnLst/>
              <a:rect l="l" t="t" r="r" b="b"/>
              <a:pathLst>
                <a:path w="143509" h="87630">
                  <a:moveTo>
                    <a:pt x="143183" y="0"/>
                  </a:moveTo>
                  <a:lnTo>
                    <a:pt x="0" y="0"/>
                  </a:lnTo>
                  <a:lnTo>
                    <a:pt x="0" y="87496"/>
                  </a:lnTo>
                  <a:lnTo>
                    <a:pt x="143183" y="8749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2" name="object 21">
              <a:extLst>
                <a:ext uri="{FF2B5EF4-FFF2-40B4-BE49-F238E27FC236}">
                  <a16:creationId xmlns:a16="http://schemas.microsoft.com/office/drawing/2014/main" id="{E7EB70BF-2837-1EE6-AE5B-006841923753}"/>
                </a:ext>
              </a:extLst>
            </p:cNvPr>
            <p:cNvSpPr/>
            <p:nvPr/>
          </p:nvSpPr>
          <p:spPr>
            <a:xfrm>
              <a:off x="8385361"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3" name="object 22">
              <a:extLst>
                <a:ext uri="{FF2B5EF4-FFF2-40B4-BE49-F238E27FC236}">
                  <a16:creationId xmlns:a16="http://schemas.microsoft.com/office/drawing/2014/main" id="{A41D9C1E-AA32-40C8-2BDA-7D3F8639D3C5}"/>
                </a:ext>
              </a:extLst>
            </p:cNvPr>
            <p:cNvSpPr/>
            <p:nvPr/>
          </p:nvSpPr>
          <p:spPr>
            <a:xfrm>
              <a:off x="8528058" y="1012122"/>
              <a:ext cx="143510" cy="706120"/>
            </a:xfrm>
            <a:custGeom>
              <a:avLst/>
              <a:gdLst/>
              <a:ahLst/>
              <a:cxnLst/>
              <a:rect l="l" t="t" r="r" b="b"/>
              <a:pathLst>
                <a:path w="143509" h="706119">
                  <a:moveTo>
                    <a:pt x="143183" y="0"/>
                  </a:moveTo>
                  <a:lnTo>
                    <a:pt x="0" y="0"/>
                  </a:lnTo>
                  <a:lnTo>
                    <a:pt x="0" y="705676"/>
                  </a:lnTo>
                  <a:lnTo>
                    <a:pt x="143183" y="705676"/>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4" name="object 23">
              <a:extLst>
                <a:ext uri="{FF2B5EF4-FFF2-40B4-BE49-F238E27FC236}">
                  <a16:creationId xmlns:a16="http://schemas.microsoft.com/office/drawing/2014/main" id="{CC3059CB-8A98-0DE1-7303-31CBF096061A}"/>
                </a:ext>
              </a:extLst>
            </p:cNvPr>
            <p:cNvSpPr/>
            <p:nvPr/>
          </p:nvSpPr>
          <p:spPr>
            <a:xfrm>
              <a:off x="8528058" y="1012122"/>
              <a:ext cx="143510" cy="706120"/>
            </a:xfrm>
            <a:custGeom>
              <a:avLst/>
              <a:gdLst/>
              <a:ahLst/>
              <a:cxnLst/>
              <a:rect l="l" t="t" r="r" b="b"/>
              <a:pathLst>
                <a:path w="143509" h="706119">
                  <a:moveTo>
                    <a:pt x="0" y="0"/>
                  </a:moveTo>
                  <a:lnTo>
                    <a:pt x="143184" y="0"/>
                  </a:lnTo>
                  <a:lnTo>
                    <a:pt x="143184" y="705676"/>
                  </a:lnTo>
                  <a:lnTo>
                    <a:pt x="0" y="70567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5" name="object 24">
              <a:extLst>
                <a:ext uri="{FF2B5EF4-FFF2-40B4-BE49-F238E27FC236}">
                  <a16:creationId xmlns:a16="http://schemas.microsoft.com/office/drawing/2014/main" id="{13452486-75F4-F5EF-CA4D-5CC3EA5FC36E}"/>
                </a:ext>
              </a:extLst>
            </p:cNvPr>
            <p:cNvSpPr/>
            <p:nvPr/>
          </p:nvSpPr>
          <p:spPr>
            <a:xfrm>
              <a:off x="8670755" y="1535343"/>
              <a:ext cx="143510" cy="182880"/>
            </a:xfrm>
            <a:custGeom>
              <a:avLst/>
              <a:gdLst/>
              <a:ahLst/>
              <a:cxnLst/>
              <a:rect l="l" t="t" r="r" b="b"/>
              <a:pathLst>
                <a:path w="143509" h="182880">
                  <a:moveTo>
                    <a:pt x="143183" y="0"/>
                  </a:moveTo>
                  <a:lnTo>
                    <a:pt x="0" y="0"/>
                  </a:lnTo>
                  <a:lnTo>
                    <a:pt x="0" y="182455"/>
                  </a:lnTo>
                  <a:lnTo>
                    <a:pt x="143183" y="182455"/>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6" name="object 25">
              <a:extLst>
                <a:ext uri="{FF2B5EF4-FFF2-40B4-BE49-F238E27FC236}">
                  <a16:creationId xmlns:a16="http://schemas.microsoft.com/office/drawing/2014/main" id="{8234649C-2AA0-6024-3B1C-CCF41241C07C}"/>
                </a:ext>
              </a:extLst>
            </p:cNvPr>
            <p:cNvSpPr/>
            <p:nvPr/>
          </p:nvSpPr>
          <p:spPr>
            <a:xfrm>
              <a:off x="8670755" y="1535343"/>
              <a:ext cx="143510" cy="182880"/>
            </a:xfrm>
            <a:custGeom>
              <a:avLst/>
              <a:gdLst/>
              <a:ahLst/>
              <a:cxnLst/>
              <a:rect l="l" t="t" r="r" b="b"/>
              <a:pathLst>
                <a:path w="143509" h="182880">
                  <a:moveTo>
                    <a:pt x="0" y="0"/>
                  </a:moveTo>
                  <a:lnTo>
                    <a:pt x="143184" y="0"/>
                  </a:lnTo>
                  <a:lnTo>
                    <a:pt x="143184" y="182455"/>
                  </a:lnTo>
                  <a:lnTo>
                    <a:pt x="0" y="182455"/>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7" name="object 26">
              <a:extLst>
                <a:ext uri="{FF2B5EF4-FFF2-40B4-BE49-F238E27FC236}">
                  <a16:creationId xmlns:a16="http://schemas.microsoft.com/office/drawing/2014/main" id="{228A9741-B089-D548-A2EF-27C2DDFA3551}"/>
                </a:ext>
              </a:extLst>
            </p:cNvPr>
            <p:cNvSpPr/>
            <p:nvPr/>
          </p:nvSpPr>
          <p:spPr>
            <a:xfrm>
              <a:off x="8813451"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28" name="object 27">
              <a:extLst>
                <a:ext uri="{FF2B5EF4-FFF2-40B4-BE49-F238E27FC236}">
                  <a16:creationId xmlns:a16="http://schemas.microsoft.com/office/drawing/2014/main" id="{5E2F68FA-87AC-1A7A-D263-1440CF90C706}"/>
                </a:ext>
              </a:extLst>
            </p:cNvPr>
            <p:cNvSpPr/>
            <p:nvPr/>
          </p:nvSpPr>
          <p:spPr>
            <a:xfrm>
              <a:off x="8813451" y="1427091"/>
              <a:ext cx="143510" cy="290830"/>
            </a:xfrm>
            <a:custGeom>
              <a:avLst/>
              <a:gdLst/>
              <a:ahLst/>
              <a:cxnLst/>
              <a:rect l="l" t="t" r="r" b="b"/>
              <a:pathLst>
                <a:path w="143509" h="290830">
                  <a:moveTo>
                    <a:pt x="0" y="0"/>
                  </a:moveTo>
                  <a:lnTo>
                    <a:pt x="143184" y="0"/>
                  </a:lnTo>
                  <a:lnTo>
                    <a:pt x="143184" y="290707"/>
                  </a:lnTo>
                  <a:lnTo>
                    <a:pt x="0" y="290707"/>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29" name="object 28">
              <a:extLst>
                <a:ext uri="{FF2B5EF4-FFF2-40B4-BE49-F238E27FC236}">
                  <a16:creationId xmlns:a16="http://schemas.microsoft.com/office/drawing/2014/main" id="{5FE716E7-8E5E-154F-7005-284F23B192BB}"/>
                </a:ext>
              </a:extLst>
            </p:cNvPr>
            <p:cNvSpPr/>
            <p:nvPr/>
          </p:nvSpPr>
          <p:spPr>
            <a:xfrm>
              <a:off x="8956149" y="1630302"/>
              <a:ext cx="143510" cy="87630"/>
            </a:xfrm>
            <a:custGeom>
              <a:avLst/>
              <a:gdLst/>
              <a:ahLst/>
              <a:cxnLst/>
              <a:rect l="l" t="t" r="r" b="b"/>
              <a:pathLst>
                <a:path w="143509" h="87630">
                  <a:moveTo>
                    <a:pt x="143184" y="0"/>
                  </a:moveTo>
                  <a:lnTo>
                    <a:pt x="0" y="0"/>
                  </a:lnTo>
                  <a:lnTo>
                    <a:pt x="0" y="87496"/>
                  </a:lnTo>
                  <a:lnTo>
                    <a:pt x="143184" y="87496"/>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0" name="object 29">
              <a:extLst>
                <a:ext uri="{FF2B5EF4-FFF2-40B4-BE49-F238E27FC236}">
                  <a16:creationId xmlns:a16="http://schemas.microsoft.com/office/drawing/2014/main" id="{21CCAA87-6F43-932A-9FA5-5B14B3DA6D5F}"/>
                </a:ext>
              </a:extLst>
            </p:cNvPr>
            <p:cNvSpPr/>
            <p:nvPr/>
          </p:nvSpPr>
          <p:spPr>
            <a:xfrm>
              <a:off x="8956149" y="1630302"/>
              <a:ext cx="143510" cy="87630"/>
            </a:xfrm>
            <a:custGeom>
              <a:avLst/>
              <a:gdLst/>
              <a:ahLst/>
              <a:cxnLst/>
              <a:rect l="l" t="t" r="r" b="b"/>
              <a:pathLst>
                <a:path w="143509" h="87630">
                  <a:moveTo>
                    <a:pt x="0" y="0"/>
                  </a:moveTo>
                  <a:lnTo>
                    <a:pt x="143184" y="0"/>
                  </a:lnTo>
                  <a:lnTo>
                    <a:pt x="143184" y="87496"/>
                  </a:lnTo>
                  <a:lnTo>
                    <a:pt x="0" y="87496"/>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1" name="object 30">
              <a:extLst>
                <a:ext uri="{FF2B5EF4-FFF2-40B4-BE49-F238E27FC236}">
                  <a16:creationId xmlns:a16="http://schemas.microsoft.com/office/drawing/2014/main" id="{3B9072DA-FCC2-0279-B7D0-939D9391FA85}"/>
                </a:ext>
              </a:extLst>
            </p:cNvPr>
            <p:cNvSpPr/>
            <p:nvPr/>
          </p:nvSpPr>
          <p:spPr>
            <a:xfrm>
              <a:off x="9098846" y="1403269"/>
              <a:ext cx="143510" cy="314960"/>
            </a:xfrm>
            <a:custGeom>
              <a:avLst/>
              <a:gdLst/>
              <a:ahLst/>
              <a:cxnLst/>
              <a:rect l="l" t="t" r="r" b="b"/>
              <a:pathLst>
                <a:path w="143509" h="314960">
                  <a:moveTo>
                    <a:pt x="143184" y="0"/>
                  </a:moveTo>
                  <a:lnTo>
                    <a:pt x="0" y="0"/>
                  </a:lnTo>
                  <a:lnTo>
                    <a:pt x="0" y="314529"/>
                  </a:lnTo>
                  <a:lnTo>
                    <a:pt x="143184" y="314529"/>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2" name="object 31">
              <a:extLst>
                <a:ext uri="{FF2B5EF4-FFF2-40B4-BE49-F238E27FC236}">
                  <a16:creationId xmlns:a16="http://schemas.microsoft.com/office/drawing/2014/main" id="{1E261442-A3DF-0793-E2DD-1DFFFAC6DA12}"/>
                </a:ext>
              </a:extLst>
            </p:cNvPr>
            <p:cNvSpPr/>
            <p:nvPr/>
          </p:nvSpPr>
          <p:spPr>
            <a:xfrm>
              <a:off x="9098846" y="1403269"/>
              <a:ext cx="143510" cy="314960"/>
            </a:xfrm>
            <a:custGeom>
              <a:avLst/>
              <a:gdLst/>
              <a:ahLst/>
              <a:cxnLst/>
              <a:rect l="l" t="t" r="r" b="b"/>
              <a:pathLst>
                <a:path w="143509" h="314960">
                  <a:moveTo>
                    <a:pt x="0" y="0"/>
                  </a:moveTo>
                  <a:lnTo>
                    <a:pt x="143184" y="0"/>
                  </a:lnTo>
                  <a:lnTo>
                    <a:pt x="143184" y="314529"/>
                  </a:lnTo>
                  <a:lnTo>
                    <a:pt x="0" y="3145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3" name="object 32">
              <a:extLst>
                <a:ext uri="{FF2B5EF4-FFF2-40B4-BE49-F238E27FC236}">
                  <a16:creationId xmlns:a16="http://schemas.microsoft.com/office/drawing/2014/main" id="{786DCBB4-6909-431A-1B41-F6626B951A3C}"/>
                </a:ext>
              </a:extLst>
            </p:cNvPr>
            <p:cNvSpPr/>
            <p:nvPr/>
          </p:nvSpPr>
          <p:spPr>
            <a:xfrm>
              <a:off x="9241543" y="1427091"/>
              <a:ext cx="143510" cy="290830"/>
            </a:xfrm>
            <a:custGeom>
              <a:avLst/>
              <a:gdLst/>
              <a:ahLst/>
              <a:cxnLst/>
              <a:rect l="l" t="t" r="r" b="b"/>
              <a:pathLst>
                <a:path w="143509" h="290830">
                  <a:moveTo>
                    <a:pt x="143184" y="0"/>
                  </a:moveTo>
                  <a:lnTo>
                    <a:pt x="0" y="0"/>
                  </a:lnTo>
                  <a:lnTo>
                    <a:pt x="0" y="290708"/>
                  </a:lnTo>
                  <a:lnTo>
                    <a:pt x="143184" y="290708"/>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4" name="object 33">
              <a:extLst>
                <a:ext uri="{FF2B5EF4-FFF2-40B4-BE49-F238E27FC236}">
                  <a16:creationId xmlns:a16="http://schemas.microsoft.com/office/drawing/2014/main" id="{BAB20802-0FEA-7EB9-283D-00D3D1B47F5A}"/>
                </a:ext>
              </a:extLst>
            </p:cNvPr>
            <p:cNvSpPr/>
            <p:nvPr/>
          </p:nvSpPr>
          <p:spPr>
            <a:xfrm>
              <a:off x="9241543" y="1427091"/>
              <a:ext cx="143510" cy="290830"/>
            </a:xfrm>
            <a:custGeom>
              <a:avLst/>
              <a:gdLst/>
              <a:ahLst/>
              <a:cxnLst/>
              <a:rect l="l" t="t" r="r" b="b"/>
              <a:pathLst>
                <a:path w="143509" h="290830">
                  <a:moveTo>
                    <a:pt x="0" y="0"/>
                  </a:moveTo>
                  <a:lnTo>
                    <a:pt x="143184" y="0"/>
                  </a:lnTo>
                  <a:lnTo>
                    <a:pt x="143184" y="290708"/>
                  </a:lnTo>
                  <a:lnTo>
                    <a:pt x="0" y="290708"/>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5" name="object 34">
              <a:extLst>
                <a:ext uri="{FF2B5EF4-FFF2-40B4-BE49-F238E27FC236}">
                  <a16:creationId xmlns:a16="http://schemas.microsoft.com/office/drawing/2014/main" id="{CE0885B8-0403-98E5-7880-4AFA25198A69}"/>
                </a:ext>
              </a:extLst>
            </p:cNvPr>
            <p:cNvSpPr/>
            <p:nvPr/>
          </p:nvSpPr>
          <p:spPr>
            <a:xfrm>
              <a:off x="9526937" y="1585520"/>
              <a:ext cx="143510" cy="132715"/>
            </a:xfrm>
            <a:custGeom>
              <a:avLst/>
              <a:gdLst/>
              <a:ahLst/>
              <a:cxnLst/>
              <a:rect l="l" t="t" r="r" b="b"/>
              <a:pathLst>
                <a:path w="143509" h="132714">
                  <a:moveTo>
                    <a:pt x="143183" y="0"/>
                  </a:moveTo>
                  <a:lnTo>
                    <a:pt x="0" y="0"/>
                  </a:lnTo>
                  <a:lnTo>
                    <a:pt x="0" y="132279"/>
                  </a:lnTo>
                  <a:lnTo>
                    <a:pt x="143183" y="132279"/>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6" name="object 35">
              <a:extLst>
                <a:ext uri="{FF2B5EF4-FFF2-40B4-BE49-F238E27FC236}">
                  <a16:creationId xmlns:a16="http://schemas.microsoft.com/office/drawing/2014/main" id="{E1D37B58-E72F-23F7-C288-8192C5FE756C}"/>
                </a:ext>
              </a:extLst>
            </p:cNvPr>
            <p:cNvSpPr/>
            <p:nvPr/>
          </p:nvSpPr>
          <p:spPr>
            <a:xfrm>
              <a:off x="9526937" y="1585520"/>
              <a:ext cx="143510" cy="132715"/>
            </a:xfrm>
            <a:custGeom>
              <a:avLst/>
              <a:gdLst/>
              <a:ahLst/>
              <a:cxnLst/>
              <a:rect l="l" t="t" r="r" b="b"/>
              <a:pathLst>
                <a:path w="143509" h="132714">
                  <a:moveTo>
                    <a:pt x="0" y="0"/>
                  </a:moveTo>
                  <a:lnTo>
                    <a:pt x="143184" y="0"/>
                  </a:lnTo>
                  <a:lnTo>
                    <a:pt x="143184" y="132279"/>
                  </a:lnTo>
                  <a:lnTo>
                    <a:pt x="0" y="13227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7" name="object 36">
              <a:extLst>
                <a:ext uri="{FF2B5EF4-FFF2-40B4-BE49-F238E27FC236}">
                  <a16:creationId xmlns:a16="http://schemas.microsoft.com/office/drawing/2014/main" id="{C2F42C88-3CF7-F0DB-EA9C-25A86FC2BDC2}"/>
                </a:ext>
              </a:extLst>
            </p:cNvPr>
            <p:cNvSpPr/>
            <p:nvPr/>
          </p:nvSpPr>
          <p:spPr>
            <a:xfrm>
              <a:off x="9669635" y="1479669"/>
              <a:ext cx="143510" cy="238125"/>
            </a:xfrm>
            <a:custGeom>
              <a:avLst/>
              <a:gdLst/>
              <a:ahLst/>
              <a:cxnLst/>
              <a:rect l="l" t="t" r="r" b="b"/>
              <a:pathLst>
                <a:path w="143509" h="238125">
                  <a:moveTo>
                    <a:pt x="143183" y="0"/>
                  </a:moveTo>
                  <a:lnTo>
                    <a:pt x="0" y="0"/>
                  </a:lnTo>
                  <a:lnTo>
                    <a:pt x="0" y="238130"/>
                  </a:lnTo>
                  <a:lnTo>
                    <a:pt x="143183" y="2381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38" name="object 37">
              <a:extLst>
                <a:ext uri="{FF2B5EF4-FFF2-40B4-BE49-F238E27FC236}">
                  <a16:creationId xmlns:a16="http://schemas.microsoft.com/office/drawing/2014/main" id="{04D2DB6C-F381-ABDD-241B-1D34B73D8514}"/>
                </a:ext>
              </a:extLst>
            </p:cNvPr>
            <p:cNvSpPr/>
            <p:nvPr/>
          </p:nvSpPr>
          <p:spPr>
            <a:xfrm>
              <a:off x="9669635" y="1479669"/>
              <a:ext cx="143510" cy="238125"/>
            </a:xfrm>
            <a:custGeom>
              <a:avLst/>
              <a:gdLst/>
              <a:ahLst/>
              <a:cxnLst/>
              <a:rect l="l" t="t" r="r" b="b"/>
              <a:pathLst>
                <a:path w="143509" h="238125">
                  <a:moveTo>
                    <a:pt x="0" y="0"/>
                  </a:moveTo>
                  <a:lnTo>
                    <a:pt x="143184" y="0"/>
                  </a:lnTo>
                  <a:lnTo>
                    <a:pt x="143184" y="238129"/>
                  </a:lnTo>
                  <a:lnTo>
                    <a:pt x="0" y="238129"/>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39" name="object 38">
              <a:extLst>
                <a:ext uri="{FF2B5EF4-FFF2-40B4-BE49-F238E27FC236}">
                  <a16:creationId xmlns:a16="http://schemas.microsoft.com/office/drawing/2014/main" id="{0C6C807B-8BDC-37E1-50AB-E729B051CB77}"/>
                </a:ext>
              </a:extLst>
            </p:cNvPr>
            <p:cNvSpPr/>
            <p:nvPr/>
          </p:nvSpPr>
          <p:spPr>
            <a:xfrm>
              <a:off x="9812332" y="1396268"/>
              <a:ext cx="143510" cy="321945"/>
            </a:xfrm>
            <a:custGeom>
              <a:avLst/>
              <a:gdLst/>
              <a:ahLst/>
              <a:cxnLst/>
              <a:rect l="l" t="t" r="r" b="b"/>
              <a:pathLst>
                <a:path w="143509" h="321944">
                  <a:moveTo>
                    <a:pt x="143183" y="0"/>
                  </a:moveTo>
                  <a:lnTo>
                    <a:pt x="0" y="0"/>
                  </a:lnTo>
                  <a:lnTo>
                    <a:pt x="0" y="321530"/>
                  </a:lnTo>
                  <a:lnTo>
                    <a:pt x="143183" y="321530"/>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0" name="object 39">
              <a:extLst>
                <a:ext uri="{FF2B5EF4-FFF2-40B4-BE49-F238E27FC236}">
                  <a16:creationId xmlns:a16="http://schemas.microsoft.com/office/drawing/2014/main" id="{F5C1404B-F565-4AC3-AB6B-1F39DC0F5830}"/>
                </a:ext>
              </a:extLst>
            </p:cNvPr>
            <p:cNvSpPr/>
            <p:nvPr/>
          </p:nvSpPr>
          <p:spPr>
            <a:xfrm>
              <a:off x="9812332" y="1396268"/>
              <a:ext cx="143510" cy="321945"/>
            </a:xfrm>
            <a:custGeom>
              <a:avLst/>
              <a:gdLst/>
              <a:ahLst/>
              <a:cxnLst/>
              <a:rect l="l" t="t" r="r" b="b"/>
              <a:pathLst>
                <a:path w="143509" h="321944">
                  <a:moveTo>
                    <a:pt x="0" y="0"/>
                  </a:moveTo>
                  <a:lnTo>
                    <a:pt x="143184" y="0"/>
                  </a:lnTo>
                  <a:lnTo>
                    <a:pt x="143184" y="321531"/>
                  </a:lnTo>
                  <a:lnTo>
                    <a:pt x="0" y="32153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sp>
          <p:nvSpPr>
            <p:cNvPr id="341" name="object 40">
              <a:extLst>
                <a:ext uri="{FF2B5EF4-FFF2-40B4-BE49-F238E27FC236}">
                  <a16:creationId xmlns:a16="http://schemas.microsoft.com/office/drawing/2014/main" id="{36538BA4-0B77-2B70-6221-9CA8192FC063}"/>
                </a:ext>
              </a:extLst>
            </p:cNvPr>
            <p:cNvSpPr/>
            <p:nvPr/>
          </p:nvSpPr>
          <p:spPr>
            <a:xfrm>
              <a:off x="9955026" y="1661887"/>
              <a:ext cx="143510" cy="56515"/>
            </a:xfrm>
            <a:custGeom>
              <a:avLst/>
              <a:gdLst/>
              <a:ahLst/>
              <a:cxnLst/>
              <a:rect l="l" t="t" r="r" b="b"/>
              <a:pathLst>
                <a:path w="143509" h="56514">
                  <a:moveTo>
                    <a:pt x="143183" y="0"/>
                  </a:moveTo>
                  <a:lnTo>
                    <a:pt x="0" y="0"/>
                  </a:lnTo>
                  <a:lnTo>
                    <a:pt x="0" y="55911"/>
                  </a:lnTo>
                  <a:lnTo>
                    <a:pt x="143183" y="55911"/>
                  </a:lnTo>
                  <a:lnTo>
                    <a:pt x="143183"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2" name="object 41">
              <a:extLst>
                <a:ext uri="{FF2B5EF4-FFF2-40B4-BE49-F238E27FC236}">
                  <a16:creationId xmlns:a16="http://schemas.microsoft.com/office/drawing/2014/main" id="{A4480F9A-F85E-602D-6A07-FBFEE8BD6D7E}"/>
                </a:ext>
              </a:extLst>
            </p:cNvPr>
            <p:cNvSpPr/>
            <p:nvPr/>
          </p:nvSpPr>
          <p:spPr>
            <a:xfrm>
              <a:off x="9955026" y="1661887"/>
              <a:ext cx="143510" cy="56515"/>
            </a:xfrm>
            <a:custGeom>
              <a:avLst/>
              <a:gdLst/>
              <a:ahLst/>
              <a:cxnLst/>
              <a:rect l="l" t="t" r="r" b="b"/>
              <a:pathLst>
                <a:path w="143509" h="56514">
                  <a:moveTo>
                    <a:pt x="0" y="0"/>
                  </a:moveTo>
                  <a:lnTo>
                    <a:pt x="143184" y="0"/>
                  </a:lnTo>
                  <a:lnTo>
                    <a:pt x="143184" y="55911"/>
                  </a:lnTo>
                  <a:lnTo>
                    <a:pt x="0" y="55911"/>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pic>
          <p:nvPicPr>
            <p:cNvPr id="343" name="object 43">
              <a:extLst>
                <a:ext uri="{FF2B5EF4-FFF2-40B4-BE49-F238E27FC236}">
                  <a16:creationId xmlns:a16="http://schemas.microsoft.com/office/drawing/2014/main" id="{E17BA52D-5D23-0ADB-7A52-1040B721F337}"/>
                </a:ext>
              </a:extLst>
            </p:cNvPr>
            <p:cNvPicPr/>
            <p:nvPr/>
          </p:nvPicPr>
          <p:blipFill>
            <a:blip r:embed="rId27" cstate="print"/>
            <a:stretch>
              <a:fillRect/>
            </a:stretch>
          </p:blipFill>
          <p:spPr>
            <a:xfrm>
              <a:off x="9417733" y="954994"/>
              <a:ext cx="76200" cy="233111"/>
            </a:xfrm>
            <a:prstGeom prst="rect">
              <a:avLst/>
            </a:prstGeom>
          </p:spPr>
        </p:pic>
      </p:grpSp>
      <p:grpSp>
        <p:nvGrpSpPr>
          <p:cNvPr id="344" name="object 129">
            <a:extLst>
              <a:ext uri="{FF2B5EF4-FFF2-40B4-BE49-F238E27FC236}">
                <a16:creationId xmlns:a16="http://schemas.microsoft.com/office/drawing/2014/main" id="{2BF17364-9AAE-C2CE-6883-8725AC65C8AC}"/>
              </a:ext>
            </a:extLst>
          </p:cNvPr>
          <p:cNvGrpSpPr/>
          <p:nvPr/>
        </p:nvGrpSpPr>
        <p:grpSpPr>
          <a:xfrm>
            <a:off x="8386450" y="1343741"/>
            <a:ext cx="108623" cy="401079"/>
            <a:chOff x="9379478" y="1183342"/>
            <a:chExt cx="153035" cy="539750"/>
          </a:xfrm>
        </p:grpSpPr>
        <p:sp>
          <p:nvSpPr>
            <p:cNvPr id="345" name="object 130">
              <a:extLst>
                <a:ext uri="{FF2B5EF4-FFF2-40B4-BE49-F238E27FC236}">
                  <a16:creationId xmlns:a16="http://schemas.microsoft.com/office/drawing/2014/main" id="{76B0249A-E303-38D0-2FBB-9A9CFDD6B6D6}"/>
                </a:ext>
              </a:extLst>
            </p:cNvPr>
            <p:cNvSpPr/>
            <p:nvPr/>
          </p:nvSpPr>
          <p:spPr>
            <a:xfrm>
              <a:off x="9384241" y="1188105"/>
              <a:ext cx="143510" cy="530225"/>
            </a:xfrm>
            <a:custGeom>
              <a:avLst/>
              <a:gdLst/>
              <a:ahLst/>
              <a:cxnLst/>
              <a:rect l="l" t="t" r="r" b="b"/>
              <a:pathLst>
                <a:path w="143509" h="530225">
                  <a:moveTo>
                    <a:pt x="143184" y="0"/>
                  </a:moveTo>
                  <a:lnTo>
                    <a:pt x="0" y="0"/>
                  </a:lnTo>
                  <a:lnTo>
                    <a:pt x="0" y="529694"/>
                  </a:lnTo>
                  <a:lnTo>
                    <a:pt x="143184" y="529694"/>
                  </a:lnTo>
                  <a:lnTo>
                    <a:pt x="143184" y="0"/>
                  </a:lnTo>
                  <a:close/>
                </a:path>
              </a:pathLst>
            </a:custGeom>
            <a:solidFill>
              <a:srgbClr val="92D050"/>
            </a:solidFill>
          </p:spPr>
          <p:txBody>
            <a:bodyPr wrap="square" lIns="0" tIns="0" rIns="0" bIns="0" rtlCol="0"/>
            <a:lstStyle/>
            <a:p>
              <a:endParaRPr sz="1050" dirty="0">
                <a:latin typeface="Corbel" panose="020B0503020204020204" pitchFamily="34" charset="0"/>
              </a:endParaRPr>
            </a:p>
          </p:txBody>
        </p:sp>
        <p:sp>
          <p:nvSpPr>
            <p:cNvPr id="346" name="object 131">
              <a:extLst>
                <a:ext uri="{FF2B5EF4-FFF2-40B4-BE49-F238E27FC236}">
                  <a16:creationId xmlns:a16="http://schemas.microsoft.com/office/drawing/2014/main" id="{0799F9E3-C0D7-CFD2-9E14-89234CD6B117}"/>
                </a:ext>
              </a:extLst>
            </p:cNvPr>
            <p:cNvSpPr/>
            <p:nvPr/>
          </p:nvSpPr>
          <p:spPr>
            <a:xfrm>
              <a:off x="9384241" y="1188105"/>
              <a:ext cx="143510" cy="530225"/>
            </a:xfrm>
            <a:custGeom>
              <a:avLst/>
              <a:gdLst/>
              <a:ahLst/>
              <a:cxnLst/>
              <a:rect l="l" t="t" r="r" b="b"/>
              <a:pathLst>
                <a:path w="143509" h="530225">
                  <a:moveTo>
                    <a:pt x="0" y="0"/>
                  </a:moveTo>
                  <a:lnTo>
                    <a:pt x="143184" y="0"/>
                  </a:lnTo>
                  <a:lnTo>
                    <a:pt x="143184" y="529694"/>
                  </a:lnTo>
                  <a:lnTo>
                    <a:pt x="0" y="529694"/>
                  </a:lnTo>
                  <a:lnTo>
                    <a:pt x="0" y="0"/>
                  </a:lnTo>
                  <a:close/>
                </a:path>
              </a:pathLst>
            </a:custGeom>
            <a:ln w="9525">
              <a:solidFill>
                <a:srgbClr val="175E54"/>
              </a:solidFill>
            </a:ln>
          </p:spPr>
          <p:txBody>
            <a:bodyPr wrap="square" lIns="0" tIns="0" rIns="0" bIns="0" rtlCol="0"/>
            <a:lstStyle/>
            <a:p>
              <a:endParaRPr sz="1050" dirty="0">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BF5C701-2F5F-9D7C-254B-6956CB6D21ED}"/>
                  </a:ext>
                </a:extLst>
              </p:cNvPr>
              <p:cNvSpPr txBox="1"/>
              <p:nvPr/>
            </p:nvSpPr>
            <p:spPr>
              <a:xfrm>
                <a:off x="8217594" y="389754"/>
                <a:ext cx="1467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ℒ</m:t>
                      </m:r>
                    </m:oMath>
                  </m:oMathPara>
                </a14:m>
                <a:endParaRPr lang="en-US" dirty="0">
                  <a:latin typeface="Corbel" panose="020B0503020204020204" pitchFamily="34" charset="0"/>
                </a:endParaRPr>
              </a:p>
            </p:txBody>
          </p:sp>
        </mc:Choice>
        <mc:Fallback xmlns="">
          <p:sp>
            <p:nvSpPr>
              <p:cNvPr id="347" name="TextBox 346">
                <a:extLst>
                  <a:ext uri="{FF2B5EF4-FFF2-40B4-BE49-F238E27FC236}">
                    <a16:creationId xmlns:a16="http://schemas.microsoft.com/office/drawing/2014/main" id="{4BF5C701-2F5F-9D7C-254B-6956CB6D21ED}"/>
                  </a:ext>
                </a:extLst>
              </p:cNvPr>
              <p:cNvSpPr txBox="1">
                <a:spLocks noRot="1" noChangeAspect="1" noMove="1" noResize="1" noEditPoints="1" noAdjustHandles="1" noChangeArrowheads="1" noChangeShapeType="1" noTextEdit="1"/>
              </p:cNvSpPr>
              <p:nvPr/>
            </p:nvSpPr>
            <p:spPr>
              <a:xfrm>
                <a:off x="8217594" y="389754"/>
                <a:ext cx="146770" cy="215444"/>
              </a:xfrm>
              <a:prstGeom prst="rect">
                <a:avLst/>
              </a:prstGeom>
              <a:blipFill>
                <a:blip r:embed="rId28"/>
                <a:stretch>
                  <a:fillRect l="-33333" r="-25000" b="-5556"/>
                </a:stretch>
              </a:blipFill>
            </p:spPr>
            <p:txBody>
              <a:bodyPr/>
              <a:lstStyle/>
              <a:p>
                <a:r>
                  <a:rPr lang="en-US">
                    <a:noFill/>
                  </a:rPr>
                  <a:t> </a:t>
                </a:r>
              </a:p>
            </p:txBody>
          </p:sp>
        </mc:Fallback>
      </mc:AlternateContent>
      <p:cxnSp>
        <p:nvCxnSpPr>
          <p:cNvPr id="348" name="Elbow Connector 347">
            <a:extLst>
              <a:ext uri="{FF2B5EF4-FFF2-40B4-BE49-F238E27FC236}">
                <a16:creationId xmlns:a16="http://schemas.microsoft.com/office/drawing/2014/main" id="{AEA66885-FAC3-780B-4C57-3DD0218E14FD}"/>
              </a:ext>
            </a:extLst>
          </p:cNvPr>
          <p:cNvCxnSpPr>
            <a:cxnSpLocks/>
            <a:stCxn id="347" idx="3"/>
          </p:cNvCxnSpPr>
          <p:nvPr/>
        </p:nvCxnSpPr>
        <p:spPr>
          <a:xfrm>
            <a:off x="8364364" y="497476"/>
            <a:ext cx="401758" cy="1746423"/>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76368D81-AE1C-6A49-96B8-A35AA459BE59}"/>
              </a:ext>
            </a:extLst>
          </p:cNvPr>
          <p:cNvCxnSpPr>
            <a:cxnSpLocks/>
            <a:endCxn id="234" idx="3"/>
          </p:cNvCxnSpPr>
          <p:nvPr/>
        </p:nvCxnSpPr>
        <p:spPr>
          <a:xfrm rot="5400000">
            <a:off x="8110523" y="2723714"/>
            <a:ext cx="1165218" cy="148379"/>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356">
            <a:extLst>
              <a:ext uri="{FF2B5EF4-FFF2-40B4-BE49-F238E27FC236}">
                <a16:creationId xmlns:a16="http://schemas.microsoft.com/office/drawing/2014/main" id="{4BDEF5E8-F1F6-6B4B-A5E3-3CC993DB0281}"/>
              </a:ext>
            </a:extLst>
          </p:cNvPr>
          <p:cNvCxnSpPr>
            <a:cxnSpLocks/>
          </p:cNvCxnSpPr>
          <p:nvPr/>
        </p:nvCxnSpPr>
        <p:spPr>
          <a:xfrm rot="10800000">
            <a:off x="5814766" y="2667557"/>
            <a:ext cx="2980206" cy="4249"/>
          </a:xfrm>
          <a:prstGeom prst="bentConnector3">
            <a:avLst>
              <a:gd name="adj1" fmla="val 50000"/>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1" name="Elbow Connector 360">
            <a:extLst>
              <a:ext uri="{FF2B5EF4-FFF2-40B4-BE49-F238E27FC236}">
                <a16:creationId xmlns:a16="http://schemas.microsoft.com/office/drawing/2014/main" id="{6E7BF162-65AC-57E0-71DF-1425FAA35149}"/>
              </a:ext>
            </a:extLst>
          </p:cNvPr>
          <p:cNvCxnSpPr>
            <a:cxnSpLocks/>
            <a:endCxn id="212" idx="3"/>
          </p:cNvCxnSpPr>
          <p:nvPr/>
        </p:nvCxnSpPr>
        <p:spPr>
          <a:xfrm rot="5400000">
            <a:off x="7530804" y="2946853"/>
            <a:ext cx="757717" cy="109601"/>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1" name="Elbow Connector 370">
            <a:extLst>
              <a:ext uri="{FF2B5EF4-FFF2-40B4-BE49-F238E27FC236}">
                <a16:creationId xmlns:a16="http://schemas.microsoft.com/office/drawing/2014/main" id="{D25E012C-0894-5C0D-14F1-AE44D99361D1}"/>
              </a:ext>
            </a:extLst>
          </p:cNvPr>
          <p:cNvCxnSpPr>
            <a:cxnSpLocks/>
            <a:endCxn id="190" idx="3"/>
          </p:cNvCxnSpPr>
          <p:nvPr/>
        </p:nvCxnSpPr>
        <p:spPr>
          <a:xfrm rot="5400000">
            <a:off x="6821413" y="2954818"/>
            <a:ext cx="708704" cy="142684"/>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5" name="Elbow Connector 374">
            <a:extLst>
              <a:ext uri="{FF2B5EF4-FFF2-40B4-BE49-F238E27FC236}">
                <a16:creationId xmlns:a16="http://schemas.microsoft.com/office/drawing/2014/main" id="{C413D855-7DE2-FEF0-0DAE-1CD2D4EECF07}"/>
              </a:ext>
            </a:extLst>
          </p:cNvPr>
          <p:cNvCxnSpPr>
            <a:cxnSpLocks/>
            <a:endCxn id="259" idx="3"/>
          </p:cNvCxnSpPr>
          <p:nvPr/>
        </p:nvCxnSpPr>
        <p:spPr>
          <a:xfrm rot="5400000">
            <a:off x="6042376" y="2959971"/>
            <a:ext cx="712955" cy="128126"/>
          </a:xfrm>
          <a:prstGeom prst="bentConnector2">
            <a:avLst/>
          </a:prstGeom>
          <a:ln w="254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C1CD30FF-0019-8841-78A6-EAA5F6289A6C}"/>
              </a:ext>
            </a:extLst>
          </p:cNvPr>
          <p:cNvSpPr/>
          <p:nvPr/>
        </p:nvSpPr>
        <p:spPr>
          <a:xfrm rot="16200000">
            <a:off x="3259331" y="2748609"/>
            <a:ext cx="185980" cy="3370008"/>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3" name="Rectangle 12">
            <a:extLst>
              <a:ext uri="{FF2B5EF4-FFF2-40B4-BE49-F238E27FC236}">
                <a16:creationId xmlns:a16="http://schemas.microsoft.com/office/drawing/2014/main" id="{D0F30BDB-6B47-DAF4-B84D-E8B117B3640D}"/>
              </a:ext>
            </a:extLst>
          </p:cNvPr>
          <p:cNvSpPr/>
          <p:nvPr/>
        </p:nvSpPr>
        <p:spPr>
          <a:xfrm>
            <a:off x="2895315" y="4467890"/>
            <a:ext cx="931665" cy="307777"/>
          </a:xfrm>
          <a:prstGeom prst="rect">
            <a:avLst/>
          </a:prstGeom>
        </p:spPr>
        <p:txBody>
          <a:bodyPr wrap="none">
            <a:spAutoFit/>
          </a:bodyPr>
          <a:lstStyle/>
          <a:p>
            <a:r>
              <a:rPr lang="en-US" dirty="0">
                <a:solidFill>
                  <a:srgbClr val="255ED3"/>
                </a:solidFill>
                <a:latin typeface="Corbel" panose="020B0503020204020204" pitchFamily="34" charset="0"/>
              </a:rPr>
              <a:t>chain rule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AD05359-7AAF-9D19-3C14-00A5F52F11A7}"/>
                  </a:ext>
                </a:extLst>
              </p:cNvPr>
              <p:cNvSpPr txBox="1"/>
              <p:nvPr/>
            </p:nvSpPr>
            <p:spPr>
              <a:xfrm>
                <a:off x="648119" y="3916347"/>
                <a:ext cx="5454162" cy="3366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smtClean="0">
                                  <a:latin typeface="Cambria Math" panose="02040503050406030204" pitchFamily="18" charset="0"/>
                                  <a:ea typeface="Cambria Math" panose="02040503050406030204" pitchFamily="18" charset="0"/>
                                </a:rPr>
                                <m:t>(0)</m:t>
                              </m:r>
                            </m:sup>
                          </m:sSup>
                        </m:e>
                      </m:d>
                      <m:r>
                        <a:rPr lang="en-US"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2</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1</m:t>
                              </m:r>
                              <m:r>
                                <a:rPr lang="en-US">
                                  <a:latin typeface="Cambria Math" panose="02040503050406030204" pitchFamily="18" charset="0"/>
                                  <a:ea typeface="Cambria Math" panose="02040503050406030204" pitchFamily="18" charset="0"/>
                                </a:rPr>
                                <m:t>)</m:t>
                              </m:r>
                            </m:sup>
                          </m:sSup>
                        </m:e>
                      </m:d>
                      <m:r>
                        <a:rPr lang="en-US" smtClean="0">
                          <a:latin typeface="Cambria Math" panose="02040503050406030204" pitchFamily="18" charset="0"/>
                          <a:ea typeface="Cambria Math" panose="02040503050406030204" pitchFamily="18" charset="0"/>
                        </a:rPr>
                        <m:t> × …  ×</m:t>
                      </m:r>
                      <m:sSub>
                        <m:sSubPr>
                          <m:ctrlPr>
                            <a:rPr lang="en-US" i="1">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3</m:t>
                              </m:r>
                              <m:r>
                                <a:rPr lang="en-US">
                                  <a:latin typeface="Cambria Math" panose="02040503050406030204" pitchFamily="18" charset="0"/>
                                  <a:ea typeface="Cambria Math" panose="02040503050406030204" pitchFamily="18" charset="0"/>
                                </a:rPr>
                                <m:t>)</m:t>
                              </m:r>
                            </m:sup>
                          </m:sSup>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𝒉</m:t>
                              </m:r>
                            </m:e>
                            <m:sup>
                              <m:r>
                                <a:rPr lang="en-US">
                                  <a:latin typeface="Cambria Math" panose="02040503050406030204" pitchFamily="18" charset="0"/>
                                  <a:ea typeface="Cambria Math" panose="02040503050406030204" pitchFamily="18" charset="0"/>
                                </a:rPr>
                                <m:t>(</m:t>
                              </m:r>
                              <m:r>
                                <a:rPr lang="en-US" smtClean="0">
                                  <a:latin typeface="Cambria Math" panose="02040503050406030204" pitchFamily="18" charset="0"/>
                                  <a:ea typeface="Cambria Math" panose="02040503050406030204" pitchFamily="18" charset="0"/>
                                </a:rPr>
                                <m:t>4</m:t>
                              </m:r>
                              <m:r>
                                <a:rPr lang="en-US">
                                  <a:latin typeface="Cambria Math" panose="02040503050406030204" pitchFamily="18" charset="0"/>
                                  <a:ea typeface="Cambria Math" panose="02040503050406030204" pitchFamily="18" charset="0"/>
                                </a:rPr>
                                <m:t>)</m:t>
                              </m:r>
                            </m:sup>
                          </m:sSup>
                        </m:e>
                      </m:d>
                    </m:oMath>
                  </m:oMathPara>
                </a14:m>
                <a:endParaRPr lang="en-US" dirty="0">
                  <a:latin typeface="Corbel" panose="020B0503020204020204" pitchFamily="34" charset="0"/>
                </a:endParaRPr>
              </a:p>
            </p:txBody>
          </p:sp>
        </mc:Choice>
        <mc:Fallback xmlns="">
          <p:sp>
            <p:nvSpPr>
              <p:cNvPr id="17" name="TextBox 16">
                <a:extLst>
                  <a:ext uri="{FF2B5EF4-FFF2-40B4-BE49-F238E27FC236}">
                    <a16:creationId xmlns:a16="http://schemas.microsoft.com/office/drawing/2014/main" id="{EAD05359-7AAF-9D19-3C14-00A5F52F11A7}"/>
                  </a:ext>
                </a:extLst>
              </p:cNvPr>
              <p:cNvSpPr txBox="1">
                <a:spLocks noRot="1" noChangeAspect="1" noMove="1" noResize="1" noEditPoints="1" noAdjustHandles="1" noChangeArrowheads="1" noChangeShapeType="1" noTextEdit="1"/>
              </p:cNvSpPr>
              <p:nvPr/>
            </p:nvSpPr>
            <p:spPr>
              <a:xfrm>
                <a:off x="648119" y="3916347"/>
                <a:ext cx="5454162" cy="336631"/>
              </a:xfrm>
              <a:prstGeom prst="rect">
                <a:avLst/>
              </a:prstGeom>
              <a:blipFill>
                <a:blip r:embed="rId29"/>
                <a:stretch>
                  <a:fillRect b="-7143"/>
                </a:stretch>
              </a:blipFill>
            </p:spPr>
            <p:txBody>
              <a:bodyPr/>
              <a:lstStyle/>
              <a:p>
                <a:r>
                  <a:rPr lang="en-US">
                    <a:noFill/>
                  </a:rPr>
                  <a:t> </a:t>
                </a:r>
              </a:p>
            </p:txBody>
          </p:sp>
        </mc:Fallback>
      </mc:AlternateContent>
      <p:sp>
        <p:nvSpPr>
          <p:cNvPr id="18" name="Rounded Rectangle 17">
            <a:extLst>
              <a:ext uri="{FF2B5EF4-FFF2-40B4-BE49-F238E27FC236}">
                <a16:creationId xmlns:a16="http://schemas.microsoft.com/office/drawing/2014/main" id="{7C5015B6-C32E-75AA-47AD-E7B5065FA526}"/>
              </a:ext>
            </a:extLst>
          </p:cNvPr>
          <p:cNvSpPr/>
          <p:nvPr/>
        </p:nvSpPr>
        <p:spPr>
          <a:xfrm>
            <a:off x="715908" y="2026028"/>
            <a:ext cx="4046075" cy="1437995"/>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orbel" panose="020B0503020204020204" pitchFamily="34" charset="0"/>
              </a:rPr>
              <a:t>Gradient signal from far away is lost. So, model weights are updated only with respect to near effects, not long-term effects.</a:t>
            </a:r>
          </a:p>
        </p:txBody>
      </p:sp>
    </p:spTree>
    <p:extLst>
      <p:ext uri="{BB962C8B-B14F-4D97-AF65-F5344CB8AC3E}">
        <p14:creationId xmlns:p14="http://schemas.microsoft.com/office/powerpoint/2010/main" val="69419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a:bodyPr>
          <a:lstStyle/>
          <a:p>
            <a:r>
              <a:rPr lang="en-US" dirty="0"/>
              <a:t>Coping with Exploding Gradients </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468313" marR="121444" algn="just">
              <a:lnSpc>
                <a:spcPct val="100499"/>
              </a:lnSpc>
              <a:spcBef>
                <a:spcPts val="26"/>
              </a:spcBef>
              <a:tabLst>
                <a:tab pos="223838" algn="l"/>
              </a:tabLst>
            </a:pPr>
            <a:r>
              <a:rPr lang="en-US" sz="1800" b="1" dirty="0">
                <a:latin typeface="Corbel" panose="020B0503020204020204" pitchFamily="34" charset="0"/>
              </a:rPr>
              <a:t>Gradient clipping:</a:t>
            </a:r>
            <a:r>
              <a:rPr lang="en-US" sz="1800" dirty="0">
                <a:latin typeface="Corbel" panose="020B0503020204020204" pitchFamily="34" charset="0"/>
              </a:rPr>
              <a:t> </a:t>
            </a:r>
            <a:endParaRPr lang="en-US" sz="1600" dirty="0"/>
          </a:p>
          <a:p>
            <a:pPr marL="809625" marR="121444" lvl="1" algn="just">
              <a:lnSpc>
                <a:spcPct val="100499"/>
              </a:lnSpc>
              <a:spcBef>
                <a:spcPts val="26"/>
              </a:spcBef>
              <a:tabLst>
                <a:tab pos="223838" algn="l"/>
              </a:tabLst>
            </a:pPr>
            <a:r>
              <a:rPr lang="en-US" sz="1600" dirty="0"/>
              <a:t>If the norm of the gradient is greater than some threshold, scale it down before applying SGD update.</a:t>
            </a:r>
          </a:p>
          <a:p>
            <a:pPr marL="468313" marR="121444" algn="just">
              <a:lnSpc>
                <a:spcPct val="100499"/>
              </a:lnSpc>
              <a:spcBef>
                <a:spcPts val="26"/>
              </a:spcBef>
              <a:tabLst>
                <a:tab pos="223838" algn="l"/>
              </a:tabLst>
            </a:pPr>
            <a:r>
              <a:rPr lang="en-US" sz="1800" b="1" dirty="0"/>
              <a:t>Intuition:</a:t>
            </a:r>
            <a:r>
              <a:rPr lang="en-US" sz="1800" dirty="0"/>
              <a:t> take a step in the same direction, but a smaller step</a:t>
            </a:r>
            <a:endParaRPr lang="en-US" sz="1400" dirty="0">
              <a:latin typeface="Corbel" panose="020B0503020204020204" pitchFamily="34" charset="0"/>
            </a:endParaRP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46</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pic>
        <p:nvPicPr>
          <p:cNvPr id="5" name="Picture 4" descr="Table&#10;&#10;Description automatically generated with low confidence">
            <a:extLst>
              <a:ext uri="{FF2B5EF4-FFF2-40B4-BE49-F238E27FC236}">
                <a16:creationId xmlns:a16="http://schemas.microsoft.com/office/drawing/2014/main" id="{0F0E725A-B298-3517-433D-5F5687248402}"/>
              </a:ext>
            </a:extLst>
          </p:cNvPr>
          <p:cNvPicPr>
            <a:picLocks noChangeAspect="1"/>
          </p:cNvPicPr>
          <p:nvPr/>
        </p:nvPicPr>
        <p:blipFill>
          <a:blip r:embed="rId3"/>
          <a:stretch>
            <a:fillRect/>
          </a:stretch>
        </p:blipFill>
        <p:spPr>
          <a:xfrm>
            <a:off x="2428609" y="2959084"/>
            <a:ext cx="4286781" cy="1256673"/>
          </a:xfrm>
          <a:prstGeom prst="rect">
            <a:avLst/>
          </a:prstGeom>
        </p:spPr>
      </p:pic>
      <p:sp>
        <p:nvSpPr>
          <p:cNvPr id="7" name="TextBox 6">
            <a:extLst>
              <a:ext uri="{FF2B5EF4-FFF2-40B4-BE49-F238E27FC236}">
                <a16:creationId xmlns:a16="http://schemas.microsoft.com/office/drawing/2014/main" id="{3A86C3C1-45E6-0E64-CF9F-0BD8B700AF92}"/>
              </a:ext>
            </a:extLst>
          </p:cNvPr>
          <p:cNvSpPr txBox="1"/>
          <p:nvPr/>
        </p:nvSpPr>
        <p:spPr>
          <a:xfrm>
            <a:off x="538146" y="4888394"/>
            <a:ext cx="7295061" cy="261610"/>
          </a:xfrm>
          <a:prstGeom prst="rect">
            <a:avLst/>
          </a:prstGeom>
          <a:noFill/>
        </p:spPr>
        <p:txBody>
          <a:bodyPr wrap="square">
            <a:spAutoFit/>
          </a:bodyPr>
          <a:lstStyle/>
          <a:p>
            <a:pPr algn="ctr"/>
            <a:r>
              <a:rPr lang="en-US" sz="1050" dirty="0">
                <a:latin typeface="Corbel" panose="020B0503020204020204" pitchFamily="34" charset="0"/>
              </a:rPr>
              <a:t>[</a:t>
            </a:r>
            <a:r>
              <a:rPr lang="en-US" sz="1050" dirty="0">
                <a:latin typeface="Corbel" panose="020B0503020204020204" pitchFamily="34" charset="0"/>
                <a:hlinkClick r:id="rId4"/>
              </a:rPr>
              <a:t>“On the difficulty of training recurrent neural networks”, Pascanu et al, 2013</a:t>
            </a:r>
            <a:r>
              <a:rPr lang="en-US" sz="1050" dirty="0">
                <a:latin typeface="Corbel" panose="020B0503020204020204" pitchFamily="34" charset="0"/>
              </a:rPr>
              <a:t>]</a:t>
            </a:r>
          </a:p>
        </p:txBody>
      </p:sp>
    </p:spTree>
    <p:extLst>
      <p:ext uri="{BB962C8B-B14F-4D97-AF65-F5344CB8AC3E}">
        <p14:creationId xmlns:p14="http://schemas.microsoft.com/office/powerpoint/2010/main" val="2138389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a:bodyPr>
          <a:lstStyle/>
          <a:p>
            <a:r>
              <a:rPr lang="en-US" dirty="0"/>
              <a:t>Coping with Vanishing Gradients </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gn="just">
              <a:lnSpc>
                <a:spcPct val="100499"/>
              </a:lnSpc>
              <a:spcBef>
                <a:spcPts val="26"/>
              </a:spcBef>
              <a:tabLst>
                <a:tab pos="223838" algn="l"/>
              </a:tabLst>
            </a:pPr>
            <a:r>
              <a:rPr lang="en-US" sz="2000" b="1" dirty="0"/>
              <a:t>Using residual connections:</a:t>
            </a:r>
            <a:r>
              <a:rPr lang="en-US" sz="2000" dirty="0"/>
              <a:t> </a:t>
            </a:r>
          </a:p>
          <a:p>
            <a:pPr marL="809625" marR="121444" lvl="1">
              <a:lnSpc>
                <a:spcPct val="100499"/>
              </a:lnSpc>
              <a:spcBef>
                <a:spcPts val="26"/>
              </a:spcBef>
              <a:tabLst>
                <a:tab pos="223838" algn="l"/>
              </a:tabLst>
            </a:pPr>
            <a:r>
              <a:rPr lang="en-US" sz="1800" dirty="0">
                <a:latin typeface="Tahoma" panose="020B0604030504040204" pitchFamily="34" charset="0"/>
                <a:ea typeface="Tahoma" panose="020B0604030504040204" pitchFamily="34" charset="0"/>
                <a:cs typeface="Tahoma" panose="020B0604030504040204" pitchFamily="34" charset="0"/>
              </a:rPr>
              <a:t>lots of new deep architectures (RNN or otherwise) add direct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connections,  thus allowing the gradient to flow)</a:t>
            </a:r>
          </a:p>
          <a:p>
            <a:pPr marL="809625" marR="121444" lvl="1" algn="just">
              <a:lnSpc>
                <a:spcPct val="100499"/>
              </a:lnSpc>
              <a:spcBef>
                <a:spcPts val="26"/>
              </a:spcBef>
              <a:tabLst>
                <a:tab pos="223838" algn="l"/>
              </a:tabLst>
            </a:pP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47</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pic>
        <p:nvPicPr>
          <p:cNvPr id="2050" name="Picture 2" descr="Residual Recurrent Neural Networks for Learning Sequential Representations">
            <a:extLst>
              <a:ext uri="{FF2B5EF4-FFF2-40B4-BE49-F238E27FC236}">
                <a16:creationId xmlns:a16="http://schemas.microsoft.com/office/drawing/2014/main" id="{44223B99-B5AD-CE2D-5AEB-6EAD860AE6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391"/>
          <a:stretch/>
        </p:blipFill>
        <p:spPr bwMode="auto">
          <a:xfrm>
            <a:off x="3368123" y="2604588"/>
            <a:ext cx="2407754" cy="204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6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fontScale="90000"/>
          </a:bodyPr>
          <a:lstStyle/>
          <a:p>
            <a:r>
              <a:rPr lang="en-US" dirty="0"/>
              <a:t>RNNs: Difficulty in Learning Long-Range Dependencies (3)</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nSpc>
                <a:spcPct val="100499"/>
              </a:lnSpc>
              <a:spcBef>
                <a:spcPts val="26"/>
              </a:spcBef>
              <a:tabLst>
                <a:tab pos="223838" algn="l"/>
              </a:tabLst>
            </a:pPr>
            <a:r>
              <a:rPr lang="en-US" sz="2000" dirty="0">
                <a:latin typeface="Corbel" panose="020B0503020204020204" pitchFamily="34" charset="0"/>
              </a:rPr>
              <a:t>While RNNs in theory can represent long sequences, in practice teaching them about long-range dependencies is </a:t>
            </a:r>
            <a:r>
              <a:rPr lang="en-US" sz="2000" dirty="0">
                <a:solidFill>
                  <a:srgbClr val="C00000"/>
                </a:solidFill>
                <a:latin typeface="Corbel" panose="020B0503020204020204" pitchFamily="34" charset="0"/>
              </a:rPr>
              <a:t>non-trivial</a:t>
            </a:r>
            <a:r>
              <a:rPr lang="en-US" sz="2000" dirty="0">
                <a:latin typeface="Corbel" panose="020B0503020204020204" pitchFamily="34" charset="0"/>
              </a:rPr>
              <a:t>.</a:t>
            </a:r>
          </a:p>
          <a:p>
            <a:pPr marL="352425" marR="121444">
              <a:lnSpc>
                <a:spcPct val="100499"/>
              </a:lnSpc>
              <a:spcBef>
                <a:spcPts val="26"/>
              </a:spcBef>
              <a:tabLst>
                <a:tab pos="223838" algn="l"/>
              </a:tabLst>
            </a:pPr>
            <a:r>
              <a:rPr lang="en-US" sz="2000" dirty="0">
                <a:latin typeface="Corbel" panose="020B0503020204020204" pitchFamily="34" charset="0"/>
                <a:cs typeface="Calibri"/>
              </a:rPr>
              <a:t>Changes to the architecture makes it easier for the RNN to preserve information over many timesteps </a:t>
            </a:r>
          </a:p>
          <a:p>
            <a:pPr lvl="1">
              <a:lnSpc>
                <a:spcPct val="100000"/>
              </a:lnSpc>
              <a:spcBef>
                <a:spcPts val="270"/>
              </a:spcBef>
              <a:buClrTx/>
            </a:pPr>
            <a:r>
              <a:rPr lang="en-US" sz="1600" dirty="0">
                <a:latin typeface="Corbel" panose="020B0503020204020204" pitchFamily="34" charset="0"/>
                <a:cs typeface="Calibri"/>
              </a:rPr>
              <a:t>Long Short-Term Memory (LSTM)  </a:t>
            </a:r>
            <a:r>
              <a:rPr lang="en-US" dirty="0">
                <a:solidFill>
                  <a:schemeClr val="tx1">
                    <a:lumMod val="50000"/>
                    <a:lumOff val="50000"/>
                  </a:schemeClr>
                </a:solidFill>
                <a:latin typeface="Corbel" panose="020B0503020204020204" pitchFamily="34" charset="0"/>
                <a:cs typeface="Calibri"/>
              </a:rPr>
              <a:t>[</a:t>
            </a:r>
            <a:r>
              <a:rPr lang="en-US" dirty="0" err="1">
                <a:solidFill>
                  <a:schemeClr val="tx1">
                    <a:lumMod val="50000"/>
                    <a:lumOff val="50000"/>
                  </a:schemeClr>
                </a:solidFill>
                <a:latin typeface="Corbel" panose="020B0503020204020204" pitchFamily="34" charset="0"/>
              </a:rPr>
              <a:t>Hochreiter</a:t>
            </a:r>
            <a:r>
              <a:rPr lang="en-US" dirty="0">
                <a:solidFill>
                  <a:schemeClr val="tx1">
                    <a:lumMod val="50000"/>
                    <a:lumOff val="50000"/>
                  </a:schemeClr>
                </a:solidFill>
                <a:latin typeface="Corbel" panose="020B0503020204020204" pitchFamily="34" charset="0"/>
              </a:rPr>
              <a:t> and </a:t>
            </a:r>
            <a:r>
              <a:rPr lang="en-US" dirty="0" err="1">
                <a:solidFill>
                  <a:schemeClr val="tx1">
                    <a:lumMod val="50000"/>
                    <a:lumOff val="50000"/>
                  </a:schemeClr>
                </a:solidFill>
                <a:latin typeface="Corbel" panose="020B0503020204020204" pitchFamily="34" charset="0"/>
              </a:rPr>
              <a:t>Schmidhuber</a:t>
            </a:r>
            <a:r>
              <a:rPr lang="en-US" dirty="0">
                <a:solidFill>
                  <a:schemeClr val="tx1">
                    <a:lumMod val="50000"/>
                    <a:lumOff val="50000"/>
                  </a:schemeClr>
                </a:solidFill>
                <a:latin typeface="Corbel" panose="020B0503020204020204" pitchFamily="34" charset="0"/>
              </a:rPr>
              <a:t> 1997, Gers+ 2000]</a:t>
            </a:r>
            <a:endParaRPr lang="en-US" dirty="0">
              <a:solidFill>
                <a:schemeClr val="tx1">
                  <a:lumMod val="50000"/>
                  <a:lumOff val="50000"/>
                </a:schemeClr>
              </a:solidFill>
              <a:latin typeface="Corbel" panose="020B0503020204020204" pitchFamily="34" charset="0"/>
              <a:cs typeface="Calibri"/>
            </a:endParaRPr>
          </a:p>
          <a:p>
            <a:pPr lvl="1">
              <a:lnSpc>
                <a:spcPct val="100000"/>
              </a:lnSpc>
              <a:spcBef>
                <a:spcPts val="270"/>
              </a:spcBef>
              <a:buClrTx/>
            </a:pPr>
            <a:r>
              <a:rPr lang="en-US" sz="1600" dirty="0">
                <a:latin typeface="Corbel" panose="020B0503020204020204" pitchFamily="34" charset="0"/>
                <a:cs typeface="Calibri"/>
              </a:rPr>
              <a:t>Gated Recurrent Units (GRU) </a:t>
            </a:r>
            <a:r>
              <a:rPr lang="en-US" sz="1400" dirty="0">
                <a:solidFill>
                  <a:schemeClr val="tx1">
                    <a:lumMod val="50000"/>
                    <a:lumOff val="50000"/>
                  </a:schemeClr>
                </a:solidFill>
                <a:latin typeface="Corbel" panose="020B0503020204020204" pitchFamily="34" charset="0"/>
                <a:cs typeface="Calibri"/>
              </a:rPr>
              <a:t>[</a:t>
            </a:r>
            <a:r>
              <a:rPr lang="en-US" sz="1400" dirty="0">
                <a:solidFill>
                  <a:schemeClr val="tx1">
                    <a:lumMod val="50000"/>
                    <a:lumOff val="50000"/>
                  </a:schemeClr>
                </a:solidFill>
                <a:latin typeface="Corbel" panose="020B0503020204020204" pitchFamily="34" charset="0"/>
              </a:rPr>
              <a:t>Cho+ 2014]</a:t>
            </a:r>
            <a:endParaRPr lang="en-US" sz="1800" dirty="0">
              <a:solidFill>
                <a:schemeClr val="tx1">
                  <a:lumMod val="50000"/>
                  <a:lumOff val="50000"/>
                </a:schemeClr>
              </a:solidFill>
              <a:latin typeface="Corbel" panose="020B0503020204020204" pitchFamily="34" charset="0"/>
            </a:endParaRP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48</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pic>
        <p:nvPicPr>
          <p:cNvPr id="1028" name="Picture 4" descr="Review: Empirical Evaluation of Gated Recurrent Neural Networks on Sequence  Modeling (GRU) | by Sik-Ho Tsang | Medium">
            <a:extLst>
              <a:ext uri="{FF2B5EF4-FFF2-40B4-BE49-F238E27FC236}">
                <a16:creationId xmlns:a16="http://schemas.microsoft.com/office/drawing/2014/main" id="{9823A161-7E4D-2D87-EDDA-3981BD42F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95" y="3372117"/>
            <a:ext cx="5531543" cy="166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6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1" end="1"/>
                                            </p:txEl>
                                          </p:spTgt>
                                        </p:tgtEl>
                                        <p:attrNameLst>
                                          <p:attrName>style.visibility</p:attrName>
                                        </p:attrNameLst>
                                      </p:cBhvr>
                                      <p:to>
                                        <p:strVal val="visible"/>
                                      </p:to>
                                    </p:set>
                                    <p:animEffect transition="in" filter="fade">
                                      <p:cBhvr>
                                        <p:cTn id="7" dur="500"/>
                                        <p:tgtEl>
                                          <p:spTgt spid="14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2">
                                            <p:txEl>
                                              <p:pRg st="2" end="2"/>
                                            </p:txEl>
                                          </p:spTgt>
                                        </p:tgtEl>
                                        <p:attrNameLst>
                                          <p:attrName>style.visibility</p:attrName>
                                        </p:attrNameLst>
                                      </p:cBhvr>
                                      <p:to>
                                        <p:strVal val="visible"/>
                                      </p:to>
                                    </p:set>
                                    <p:animEffect transition="in" filter="fade">
                                      <p:cBhvr>
                                        <p:cTn id="10" dur="500"/>
                                        <p:tgtEl>
                                          <p:spTgt spid="14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2">
                                            <p:txEl>
                                              <p:pRg st="3" end="3"/>
                                            </p:txEl>
                                          </p:spTgt>
                                        </p:tgtEl>
                                        <p:attrNameLst>
                                          <p:attrName>style.visibility</p:attrName>
                                        </p:attrNameLst>
                                      </p:cBhvr>
                                      <p:to>
                                        <p:strVal val="visible"/>
                                      </p:to>
                                    </p:set>
                                    <p:animEffect transition="in" filter="fade">
                                      <p:cBhvr>
                                        <p:cTn id="13" dur="500"/>
                                        <p:tgtEl>
                                          <p:spTgt spid="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47A-3027-1985-0980-096D263C53C4}"/>
              </a:ext>
            </a:extLst>
          </p:cNvPr>
          <p:cNvSpPr>
            <a:spLocks noGrp="1"/>
          </p:cNvSpPr>
          <p:nvPr>
            <p:ph type="title"/>
          </p:nvPr>
        </p:nvSpPr>
        <p:spPr/>
        <p:txBody>
          <a:bodyPr>
            <a:normAutofit fontScale="90000"/>
          </a:bodyPr>
          <a:lstStyle/>
          <a:p>
            <a:r>
              <a:rPr lang="en-US" dirty="0"/>
              <a:t>RNNs: Difficulty in Learning Long-Range Dependencies (3)</a:t>
            </a:r>
          </a:p>
        </p:txBody>
      </p:sp>
      <p:sp>
        <p:nvSpPr>
          <p:cNvPr id="142" name="Content Placeholder 141">
            <a:extLst>
              <a:ext uri="{FF2B5EF4-FFF2-40B4-BE49-F238E27FC236}">
                <a16:creationId xmlns:a16="http://schemas.microsoft.com/office/drawing/2014/main" id="{185BFF6F-8170-E1BD-248F-5B262D395E4E}"/>
              </a:ext>
            </a:extLst>
          </p:cNvPr>
          <p:cNvSpPr>
            <a:spLocks noGrp="1"/>
          </p:cNvSpPr>
          <p:nvPr>
            <p:ph type="body" sz="quarter" idx="16"/>
          </p:nvPr>
        </p:nvSpPr>
        <p:spPr/>
        <p:txBody>
          <a:bodyPr>
            <a:normAutofit/>
          </a:bodyPr>
          <a:lstStyle/>
          <a:p>
            <a:pPr marL="352425" marR="121444">
              <a:lnSpc>
                <a:spcPct val="100499"/>
              </a:lnSpc>
              <a:spcBef>
                <a:spcPts val="26"/>
              </a:spcBef>
              <a:tabLst>
                <a:tab pos="223838" algn="l"/>
              </a:tabLst>
            </a:pPr>
            <a:r>
              <a:rPr lang="en-US" sz="2000" dirty="0">
                <a:latin typeface="Corbel" panose="020B0503020204020204" pitchFamily="34" charset="0"/>
              </a:rPr>
              <a:t>While RNNs in theory can represent long sequences, in practice teaching them about long-range dependencies is </a:t>
            </a:r>
            <a:r>
              <a:rPr lang="en-US" sz="2000" dirty="0">
                <a:solidFill>
                  <a:srgbClr val="C00000"/>
                </a:solidFill>
                <a:latin typeface="Corbel" panose="020B0503020204020204" pitchFamily="34" charset="0"/>
              </a:rPr>
              <a:t>non-trivial</a:t>
            </a:r>
            <a:r>
              <a:rPr lang="en-US" sz="2000" dirty="0">
                <a:latin typeface="Corbel" panose="020B0503020204020204" pitchFamily="34" charset="0"/>
              </a:rPr>
              <a:t>.</a:t>
            </a:r>
          </a:p>
          <a:p>
            <a:pPr marL="352425" marR="121444">
              <a:lnSpc>
                <a:spcPct val="100499"/>
              </a:lnSpc>
              <a:spcBef>
                <a:spcPts val="26"/>
              </a:spcBef>
              <a:tabLst>
                <a:tab pos="223838" algn="l"/>
              </a:tabLst>
            </a:pPr>
            <a:r>
              <a:rPr lang="en-US" sz="2000" dirty="0">
                <a:latin typeface="Corbel" panose="020B0503020204020204" pitchFamily="34" charset="0"/>
                <a:cs typeface="Calibri"/>
              </a:rPr>
              <a:t>Changes to the architecture makes it easier for the RNN to preserve information over many timesteps </a:t>
            </a:r>
          </a:p>
          <a:p>
            <a:pPr lvl="1">
              <a:lnSpc>
                <a:spcPct val="100000"/>
              </a:lnSpc>
              <a:spcBef>
                <a:spcPts val="270"/>
              </a:spcBef>
              <a:buClrTx/>
            </a:pPr>
            <a:r>
              <a:rPr lang="en-US" sz="1600" dirty="0">
                <a:latin typeface="Corbel" panose="020B0503020204020204" pitchFamily="34" charset="0"/>
                <a:cs typeface="Calibri"/>
              </a:rPr>
              <a:t>Long Short-Term Memory (LSTM)  </a:t>
            </a:r>
            <a:r>
              <a:rPr lang="en-US" dirty="0">
                <a:solidFill>
                  <a:schemeClr val="tx1">
                    <a:lumMod val="50000"/>
                    <a:lumOff val="50000"/>
                  </a:schemeClr>
                </a:solidFill>
                <a:latin typeface="Corbel" panose="020B0503020204020204" pitchFamily="34" charset="0"/>
                <a:cs typeface="Calibri"/>
              </a:rPr>
              <a:t>[</a:t>
            </a:r>
            <a:r>
              <a:rPr lang="en-US" dirty="0" err="1">
                <a:solidFill>
                  <a:schemeClr val="tx1">
                    <a:lumMod val="50000"/>
                    <a:lumOff val="50000"/>
                  </a:schemeClr>
                </a:solidFill>
                <a:latin typeface="Corbel" panose="020B0503020204020204" pitchFamily="34" charset="0"/>
              </a:rPr>
              <a:t>Hochreiter</a:t>
            </a:r>
            <a:r>
              <a:rPr lang="en-US" dirty="0">
                <a:solidFill>
                  <a:schemeClr val="tx1">
                    <a:lumMod val="50000"/>
                    <a:lumOff val="50000"/>
                  </a:schemeClr>
                </a:solidFill>
                <a:latin typeface="Corbel" panose="020B0503020204020204" pitchFamily="34" charset="0"/>
              </a:rPr>
              <a:t> and </a:t>
            </a:r>
            <a:r>
              <a:rPr lang="en-US" dirty="0" err="1">
                <a:solidFill>
                  <a:schemeClr val="tx1">
                    <a:lumMod val="50000"/>
                    <a:lumOff val="50000"/>
                  </a:schemeClr>
                </a:solidFill>
                <a:latin typeface="Corbel" panose="020B0503020204020204" pitchFamily="34" charset="0"/>
              </a:rPr>
              <a:t>Schmidhuber</a:t>
            </a:r>
            <a:r>
              <a:rPr lang="en-US" dirty="0">
                <a:solidFill>
                  <a:schemeClr val="tx1">
                    <a:lumMod val="50000"/>
                    <a:lumOff val="50000"/>
                  </a:schemeClr>
                </a:solidFill>
                <a:latin typeface="Corbel" panose="020B0503020204020204" pitchFamily="34" charset="0"/>
              </a:rPr>
              <a:t> 1997, Gers+ 2000]</a:t>
            </a:r>
            <a:endParaRPr lang="en-US" dirty="0">
              <a:solidFill>
                <a:schemeClr val="tx1">
                  <a:lumMod val="50000"/>
                  <a:lumOff val="50000"/>
                </a:schemeClr>
              </a:solidFill>
              <a:latin typeface="Corbel" panose="020B0503020204020204" pitchFamily="34" charset="0"/>
              <a:cs typeface="Calibri"/>
            </a:endParaRPr>
          </a:p>
          <a:p>
            <a:pPr lvl="1">
              <a:lnSpc>
                <a:spcPct val="100000"/>
              </a:lnSpc>
              <a:spcBef>
                <a:spcPts val="270"/>
              </a:spcBef>
              <a:buClrTx/>
            </a:pPr>
            <a:r>
              <a:rPr lang="en-US" sz="1600" dirty="0">
                <a:latin typeface="Corbel" panose="020B0503020204020204" pitchFamily="34" charset="0"/>
                <a:cs typeface="Calibri"/>
              </a:rPr>
              <a:t>Gated Recurrent Units (GRU) </a:t>
            </a:r>
            <a:r>
              <a:rPr lang="en-US" sz="1400" dirty="0">
                <a:solidFill>
                  <a:schemeClr val="tx1">
                    <a:lumMod val="50000"/>
                    <a:lumOff val="50000"/>
                  </a:schemeClr>
                </a:solidFill>
                <a:latin typeface="Corbel" panose="020B0503020204020204" pitchFamily="34" charset="0"/>
                <a:cs typeface="Calibri"/>
              </a:rPr>
              <a:t>[</a:t>
            </a:r>
            <a:r>
              <a:rPr lang="en-US" sz="1400" dirty="0">
                <a:solidFill>
                  <a:schemeClr val="tx1">
                    <a:lumMod val="50000"/>
                    <a:lumOff val="50000"/>
                  </a:schemeClr>
                </a:solidFill>
                <a:latin typeface="Corbel" panose="020B0503020204020204" pitchFamily="34" charset="0"/>
              </a:rPr>
              <a:t>Cho+ 2014]</a:t>
            </a:r>
            <a:endParaRPr lang="en-US" sz="1800" dirty="0">
              <a:solidFill>
                <a:schemeClr val="tx1">
                  <a:lumMod val="50000"/>
                  <a:lumOff val="50000"/>
                </a:schemeClr>
              </a:solidFill>
              <a:latin typeface="Corbel" panose="020B0503020204020204" pitchFamily="34" charset="0"/>
            </a:endParaRPr>
          </a:p>
          <a:p>
            <a:pPr>
              <a:lnSpc>
                <a:spcPct val="100000"/>
              </a:lnSpc>
              <a:spcBef>
                <a:spcPts val="270"/>
              </a:spcBef>
              <a:buClrTx/>
            </a:pPr>
            <a:r>
              <a:rPr lang="en-US" sz="2000" dirty="0">
                <a:latin typeface="Corbel" panose="020B0503020204020204" pitchFamily="34" charset="0"/>
              </a:rPr>
              <a:t>Many of these variants were the dominant architecture of  In 2013–2015. </a:t>
            </a:r>
          </a:p>
          <a:p>
            <a:pPr>
              <a:lnSpc>
                <a:spcPct val="100000"/>
              </a:lnSpc>
              <a:spcBef>
                <a:spcPts val="270"/>
              </a:spcBef>
              <a:buClrTx/>
            </a:pPr>
            <a:r>
              <a:rPr lang="en-US" sz="2000" dirty="0">
                <a:latin typeface="Corbel" panose="020B0503020204020204" pitchFamily="34" charset="0"/>
              </a:rPr>
              <a:t>We will not cover these alternative architecture in favor or spending more time on more modern developments. </a:t>
            </a:r>
          </a:p>
        </p:txBody>
      </p:sp>
      <p:sp>
        <p:nvSpPr>
          <p:cNvPr id="3" name="Slide Number Placeholder 2">
            <a:extLst>
              <a:ext uri="{FF2B5EF4-FFF2-40B4-BE49-F238E27FC236}">
                <a16:creationId xmlns:a16="http://schemas.microsoft.com/office/drawing/2014/main" id="{B3651168-230B-6999-B5E7-80B44E76D5A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49</a:t>
            </a:fld>
            <a:endParaRPr lang="en-US" dirty="0"/>
          </a:p>
        </p:txBody>
      </p:sp>
      <p:sp>
        <p:nvSpPr>
          <p:cNvPr id="127" name="TextBox 126">
            <a:extLst>
              <a:ext uri="{FF2B5EF4-FFF2-40B4-BE49-F238E27FC236}">
                <a16:creationId xmlns:a16="http://schemas.microsoft.com/office/drawing/2014/main" id="{2F12DE1B-F45E-E0F9-93FD-EB559ED31C12}"/>
              </a:ext>
            </a:extLst>
          </p:cNvPr>
          <p:cNvSpPr txBox="1"/>
          <p:nvPr/>
        </p:nvSpPr>
        <p:spPr>
          <a:xfrm>
            <a:off x="4864608" y="2231136"/>
            <a:ext cx="184731" cy="307777"/>
          </a:xfrm>
          <a:prstGeom prst="rect">
            <a:avLst/>
          </a:prstGeom>
          <a:noFill/>
        </p:spPr>
        <p:txBody>
          <a:bodyPr wrap="none" rtlCol="0">
            <a:spAutoFit/>
          </a:bodyPr>
          <a:lstStyle/>
          <a:p>
            <a:endParaRPr lang="en-US" dirty="0">
              <a:latin typeface="Corbel" panose="020B0503020204020204" pitchFamily="34" charset="0"/>
            </a:endParaRPr>
          </a:p>
        </p:txBody>
      </p:sp>
    </p:spTree>
    <p:extLst>
      <p:ext uri="{BB962C8B-B14F-4D97-AF65-F5344CB8AC3E}">
        <p14:creationId xmlns:p14="http://schemas.microsoft.com/office/powerpoint/2010/main" val="309116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Chapter Goals</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lIns="91440" tIns="45720" rIns="91440" bIns="45720" anchor="t">
            <a:noAutofit/>
          </a:bodyPr>
          <a:lstStyle/>
          <a:p>
            <a:pPr marL="342900" indent="-342900">
              <a:buFont typeface="+mj-lt"/>
              <a:buAutoNum type="arabicPeriod"/>
            </a:pPr>
            <a:r>
              <a:rPr lang="en-US" dirty="0"/>
              <a:t>Introducing Recurrent Neural Language Models</a:t>
            </a:r>
          </a:p>
          <a:p>
            <a:pPr marL="342900" indent="-342900">
              <a:buFont typeface="+mj-lt"/>
              <a:buAutoNum type="arabicPeriod"/>
            </a:pPr>
            <a:r>
              <a:rPr lang="en-US" dirty="0"/>
              <a:t>RNNs: Pros and Cons </a:t>
            </a:r>
          </a:p>
          <a:p>
            <a:pPr marL="342900" indent="-342900">
              <a:buFont typeface="+mj-lt"/>
              <a:buAutoNum type="arabicPeriod"/>
            </a:pPr>
            <a:r>
              <a:rPr lang="en-US" dirty="0"/>
              <a:t>Algorithms for sampling from LMs </a:t>
            </a:r>
          </a:p>
          <a:p>
            <a:pPr marL="342900" indent="-342900">
              <a:buFont typeface="+mj-lt"/>
              <a:buAutoNum type="arabicPeriod"/>
            </a:pPr>
            <a:r>
              <a:rPr lang="en-US" dirty="0"/>
              <a:t>Bonus: Pre-trained RNN language models</a:t>
            </a:r>
            <a:br>
              <a:rPr lang="en-US" dirty="0"/>
            </a:br>
            <a:endParaRPr lang="en-US" dirty="0"/>
          </a:p>
          <a:p>
            <a:pPr marL="0" indent="0">
              <a:buNone/>
            </a:pPr>
            <a:endParaRPr lang="en-US" b="1" dirty="0"/>
          </a:p>
          <a:p>
            <a:pPr marL="0" indent="0">
              <a:buNone/>
            </a:pPr>
            <a:r>
              <a:rPr lang="en-US" b="1" dirty="0"/>
              <a:t>Chapter goals — </a:t>
            </a:r>
            <a:r>
              <a:rPr lang="en-US" dirty="0"/>
              <a:t>Getting comfortable with RNNs for language modeling and the use of LMs for solving down-stream tasks. </a:t>
            </a:r>
          </a:p>
        </p:txBody>
      </p:sp>
    </p:spTree>
    <p:extLst>
      <p:ext uri="{BB962C8B-B14F-4D97-AF65-F5344CB8AC3E}">
        <p14:creationId xmlns:p14="http://schemas.microsoft.com/office/powerpoint/2010/main" val="3260301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r>
              <a:rPr lang="en-US" dirty="0"/>
              <a:t>RNNs provide a compact model, regardless of sequence size. In theory, this is great! </a:t>
            </a:r>
          </a:p>
          <a:p>
            <a:endParaRPr lang="en-US" dirty="0"/>
          </a:p>
          <a:p>
            <a:r>
              <a:rPr lang="en-US" dirty="0"/>
              <a:t>In practice, however: </a:t>
            </a:r>
          </a:p>
          <a:p>
            <a:pPr lvl="1"/>
            <a:r>
              <a:rPr lang="en-US" dirty="0"/>
              <a:t>They still struggle with remembering long-range dependencies. </a:t>
            </a:r>
          </a:p>
          <a:p>
            <a:pPr lvl="1"/>
            <a:r>
              <a:rPr lang="en-US" dirty="0"/>
              <a:t>Training them is not difficult because of vanishing/exploding gradients. </a:t>
            </a:r>
          </a:p>
          <a:p>
            <a:pPr lvl="1"/>
            <a:endParaRPr lang="en-US" dirty="0"/>
          </a:p>
          <a:p>
            <a:r>
              <a:rPr lang="en-US" dirty="0"/>
              <a:t>Despite these limits, RNNs provided improvements at the time that they were introduced and laid the foundation for the future progress. </a:t>
            </a:r>
            <a:endParaRPr lang="en-US" sz="1800" dirty="0">
              <a:latin typeface="Corbel" panose="020B0503020204020204" pitchFamily="34" charset="0"/>
              <a:cs typeface="Calibri"/>
            </a:endParaRPr>
          </a:p>
          <a:p>
            <a:pPr marL="0" indent="0">
              <a:buNone/>
            </a:pPr>
            <a:endParaRPr lang="en-US" dirty="0"/>
          </a:p>
        </p:txBody>
      </p:sp>
    </p:spTree>
    <p:extLst>
      <p:ext uri="{BB962C8B-B14F-4D97-AF65-F5344CB8AC3E}">
        <p14:creationId xmlns:p14="http://schemas.microsoft.com/office/powerpoint/2010/main" val="3414963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C5FD2E-BB76-055E-670C-4231CD4F8010}"/>
              </a:ext>
            </a:extLst>
          </p:cNvPr>
          <p:cNvSpPr>
            <a:spLocks noGrp="1"/>
          </p:cNvSpPr>
          <p:nvPr>
            <p:ph type="body" sz="quarter" idx="16"/>
          </p:nvPr>
        </p:nvSpPr>
        <p:spPr/>
        <p:txBody>
          <a:bodyPr/>
          <a:lstStyle/>
          <a:p>
            <a:pPr algn="ctr"/>
            <a:r>
              <a:rPr lang="en-US" sz="5400" dirty="0"/>
              <a:t>Bonus: </a:t>
            </a:r>
            <a:br>
              <a:rPr lang="en-US" sz="5400" dirty="0"/>
            </a:br>
            <a:r>
              <a:rPr lang="en-US" sz="4800" dirty="0"/>
              <a:t>Pre-training RNN </a:t>
            </a:r>
          </a:p>
          <a:p>
            <a:pPr algn="ctr"/>
            <a:r>
              <a:rPr lang="en-US" sz="4800" dirty="0"/>
              <a:t>Language Models</a:t>
            </a:r>
          </a:p>
        </p:txBody>
      </p:sp>
      <p:sp>
        <p:nvSpPr>
          <p:cNvPr id="3" name="Text Placeholder 2">
            <a:extLst>
              <a:ext uri="{FF2B5EF4-FFF2-40B4-BE49-F238E27FC236}">
                <a16:creationId xmlns:a16="http://schemas.microsoft.com/office/drawing/2014/main" id="{41481C38-0FF1-AFC8-FB35-EA2E490F018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0847754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a:extLst>
              <a:ext uri="{FF2B5EF4-FFF2-40B4-BE49-F238E27FC236}">
                <a16:creationId xmlns:a16="http://schemas.microsoft.com/office/drawing/2014/main" id="{FF867746-7A2F-644D-88D5-C3102C6A99EA}"/>
              </a:ext>
            </a:extLst>
          </p:cNvPr>
          <p:cNvSpPr>
            <a:spLocks noGrp="1"/>
          </p:cNvSpPr>
          <p:nvPr>
            <p:ph type="title"/>
          </p:nvPr>
        </p:nvSpPr>
        <p:spPr/>
        <p:txBody>
          <a:bodyPr>
            <a:normAutofit/>
          </a:bodyPr>
          <a:lstStyle/>
          <a:p>
            <a:r>
              <a:rPr lang="en-US" dirty="0"/>
              <a:t>Recap: Recurrent Neural Networks </a:t>
            </a:r>
          </a:p>
        </p:txBody>
      </p:sp>
      <p:sp>
        <p:nvSpPr>
          <p:cNvPr id="2" name="Content Placeholder 1">
            <a:extLst>
              <a:ext uri="{FF2B5EF4-FFF2-40B4-BE49-F238E27FC236}">
                <a16:creationId xmlns:a16="http://schemas.microsoft.com/office/drawing/2014/main" id="{B3B82F49-3419-AD7B-FFBB-E0D59B556FFB}"/>
              </a:ext>
            </a:extLst>
          </p:cNvPr>
          <p:cNvSpPr>
            <a:spLocks noGrp="1"/>
          </p:cNvSpPr>
          <p:nvPr>
            <p:ph type="body" sz="quarter" idx="16"/>
          </p:nvPr>
        </p:nvSpPr>
        <p:spPr/>
        <p:txBody>
          <a:bodyPr/>
          <a:lstStyle/>
          <a:p>
            <a:pPr>
              <a:lnSpc>
                <a:spcPct val="114999"/>
              </a:lnSpc>
            </a:pPr>
            <a:r>
              <a:rPr lang="en-US" dirty="0"/>
              <a:t>Repeated use of a</a:t>
            </a:r>
            <a:r>
              <a:rPr lang="en-US" b="1" dirty="0"/>
              <a:t> finite </a:t>
            </a:r>
            <a:r>
              <a:rPr lang="en-US" dirty="0"/>
              <a:t>model </a:t>
            </a:r>
          </a:p>
        </p:txBody>
      </p:sp>
      <p:sp>
        <p:nvSpPr>
          <p:cNvPr id="121" name="Slide Number Placeholder 9">
            <a:extLst>
              <a:ext uri="{FF2B5EF4-FFF2-40B4-BE49-F238E27FC236}">
                <a16:creationId xmlns:a16="http://schemas.microsoft.com/office/drawing/2014/main" id="{EB687209-428F-274A-9F84-EB818397901F}"/>
              </a:ext>
            </a:extLst>
          </p:cNvPr>
          <p:cNvSpPr>
            <a:spLocks noGrp="1"/>
          </p:cNvSpPr>
          <p:nvPr>
            <p:ph type="sldNum" sz="quarter" idx="4294967295"/>
          </p:nvPr>
        </p:nvSpPr>
        <p:spPr>
          <a:xfrm>
            <a:off x="0" y="0"/>
            <a:ext cx="0" cy="0"/>
          </a:xfrm>
          <a:prstGeom prst="rect">
            <a:avLst/>
          </a:prstGeom>
        </p:spPr>
        <p:txBody>
          <a:bodyPr spcFirstLastPara="1" vert="horz" wrap="square" lIns="68580" tIns="34290" rIns="68580" bIns="34290" rtlCol="0" anchor="ctr" anchorCtr="0">
            <a:normAutofit fontScale="25000" lnSpcReduction="20000"/>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0400E9-F1C7-9247-B747-5922BAF97538}" type="slidenum">
              <a:rPr lang="en-US" smtClean="0"/>
              <a:pPr/>
              <a:t>52</a:t>
            </a:fld>
            <a:endParaRPr lang="en-US" dirty="0"/>
          </a:p>
        </p:txBody>
      </p:sp>
      <p:sp>
        <p:nvSpPr>
          <p:cNvPr id="32" name="Content Placeholder 2">
            <a:extLst>
              <a:ext uri="{FF2B5EF4-FFF2-40B4-BE49-F238E27FC236}">
                <a16:creationId xmlns:a16="http://schemas.microsoft.com/office/drawing/2014/main" id="{2E20838C-4570-4248-A55C-6F1735047636}"/>
              </a:ext>
            </a:extLst>
          </p:cNvPr>
          <p:cNvSpPr txBox="1">
            <a:spLocks/>
          </p:cNvSpPr>
          <p:nvPr/>
        </p:nvSpPr>
        <p:spPr>
          <a:xfrm>
            <a:off x="198123" y="3937963"/>
            <a:ext cx="1148116"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Input layer</a:t>
            </a:r>
          </a:p>
        </p:txBody>
      </p:sp>
      <p:sp>
        <p:nvSpPr>
          <p:cNvPr id="33" name="Content Placeholder 2">
            <a:extLst>
              <a:ext uri="{FF2B5EF4-FFF2-40B4-BE49-F238E27FC236}">
                <a16:creationId xmlns:a16="http://schemas.microsoft.com/office/drawing/2014/main" id="{CC1E9B1C-9F75-8B44-AEA5-03BF6822FBF7}"/>
              </a:ext>
            </a:extLst>
          </p:cNvPr>
          <p:cNvSpPr txBox="1">
            <a:spLocks/>
          </p:cNvSpPr>
          <p:nvPr/>
        </p:nvSpPr>
        <p:spPr>
          <a:xfrm>
            <a:off x="110510" y="3066354"/>
            <a:ext cx="130347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Hidden layer</a:t>
            </a:r>
          </a:p>
        </p:txBody>
      </p:sp>
      <p:sp>
        <p:nvSpPr>
          <p:cNvPr id="34" name="Content Placeholder 2">
            <a:extLst>
              <a:ext uri="{FF2B5EF4-FFF2-40B4-BE49-F238E27FC236}">
                <a16:creationId xmlns:a16="http://schemas.microsoft.com/office/drawing/2014/main" id="{EB6428D5-21EE-2A45-BB91-3CC55CE57983}"/>
              </a:ext>
            </a:extLst>
          </p:cNvPr>
          <p:cNvSpPr txBox="1">
            <a:spLocks/>
          </p:cNvSpPr>
          <p:nvPr/>
        </p:nvSpPr>
        <p:spPr>
          <a:xfrm>
            <a:off x="181351" y="2214114"/>
            <a:ext cx="1291040" cy="3535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350" dirty="0">
                <a:solidFill>
                  <a:schemeClr val="tx1">
                    <a:lumMod val="85000"/>
                    <a:lumOff val="15000"/>
                  </a:schemeClr>
                </a:solidFill>
                <a:latin typeface="Corbel" panose="020B0503020204020204" pitchFamily="34" charset="0"/>
              </a:rPr>
              <a:t>Output layer</a:t>
            </a:r>
          </a:p>
        </p:txBody>
      </p:sp>
      <p:sp>
        <p:nvSpPr>
          <p:cNvPr id="35" name="Rounded Rectangle 34">
            <a:extLst>
              <a:ext uri="{FF2B5EF4-FFF2-40B4-BE49-F238E27FC236}">
                <a16:creationId xmlns:a16="http://schemas.microsoft.com/office/drawing/2014/main" id="{77B69781-0344-E042-A0B5-54BF3F9ECA64}"/>
              </a:ext>
            </a:extLst>
          </p:cNvPr>
          <p:cNvSpPr/>
          <p:nvPr/>
        </p:nvSpPr>
        <p:spPr>
          <a:xfrm>
            <a:off x="1920871" y="3965290"/>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0CFFAB33-964C-7748-BF35-4721918EB4C8}"/>
              </a:ext>
            </a:extLst>
          </p:cNvPr>
          <p:cNvSpPr/>
          <p:nvPr/>
        </p:nvSpPr>
        <p:spPr>
          <a:xfrm>
            <a:off x="199945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14156E0B-A953-BD41-BB2C-FE9ED66A0882}"/>
              </a:ext>
            </a:extLst>
          </p:cNvPr>
          <p:cNvSpPr/>
          <p:nvPr/>
        </p:nvSpPr>
        <p:spPr>
          <a:xfrm>
            <a:off x="2184151"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Oval 37">
            <a:extLst>
              <a:ext uri="{FF2B5EF4-FFF2-40B4-BE49-F238E27FC236}">
                <a16:creationId xmlns:a16="http://schemas.microsoft.com/office/drawing/2014/main" id="{441D775C-F264-E346-8817-9BF41FF99B04}"/>
              </a:ext>
            </a:extLst>
          </p:cNvPr>
          <p:cNvSpPr/>
          <p:nvPr/>
        </p:nvSpPr>
        <p:spPr>
          <a:xfrm>
            <a:off x="2368845"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Oval 38">
            <a:extLst>
              <a:ext uri="{FF2B5EF4-FFF2-40B4-BE49-F238E27FC236}">
                <a16:creationId xmlns:a16="http://schemas.microsoft.com/office/drawing/2014/main" id="{387E50D9-5CE3-5441-A6BE-A6E097B4A0B3}"/>
              </a:ext>
            </a:extLst>
          </p:cNvPr>
          <p:cNvSpPr/>
          <p:nvPr/>
        </p:nvSpPr>
        <p:spPr>
          <a:xfrm>
            <a:off x="2557747" y="4006803"/>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a16="http://schemas.microsoft.com/office/drawing/2014/main" id="{1C7A0456-9E4C-C94A-8F0A-49ADA1484771}"/>
              </a:ext>
            </a:extLst>
          </p:cNvPr>
          <p:cNvSpPr/>
          <p:nvPr/>
        </p:nvSpPr>
        <p:spPr>
          <a:xfrm>
            <a:off x="199945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Oval 40">
            <a:extLst>
              <a:ext uri="{FF2B5EF4-FFF2-40B4-BE49-F238E27FC236}">
                <a16:creationId xmlns:a16="http://schemas.microsoft.com/office/drawing/2014/main" id="{76755897-25B7-004E-A748-A9A07B35D1C1}"/>
              </a:ext>
            </a:extLst>
          </p:cNvPr>
          <p:cNvSpPr/>
          <p:nvPr/>
        </p:nvSpPr>
        <p:spPr>
          <a:xfrm>
            <a:off x="2184151"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Oval 41">
            <a:extLst>
              <a:ext uri="{FF2B5EF4-FFF2-40B4-BE49-F238E27FC236}">
                <a16:creationId xmlns:a16="http://schemas.microsoft.com/office/drawing/2014/main" id="{F3AAD522-87CB-2248-A091-7D69B2D76DA2}"/>
              </a:ext>
            </a:extLst>
          </p:cNvPr>
          <p:cNvSpPr/>
          <p:nvPr/>
        </p:nvSpPr>
        <p:spPr>
          <a:xfrm>
            <a:off x="2368845"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Oval 42">
            <a:extLst>
              <a:ext uri="{FF2B5EF4-FFF2-40B4-BE49-F238E27FC236}">
                <a16:creationId xmlns:a16="http://schemas.microsoft.com/office/drawing/2014/main" id="{49583858-2EF7-C541-A4C8-6B64B755C426}"/>
              </a:ext>
            </a:extLst>
          </p:cNvPr>
          <p:cNvSpPr/>
          <p:nvPr/>
        </p:nvSpPr>
        <p:spPr>
          <a:xfrm>
            <a:off x="2557747" y="2276690"/>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Rounded Rectangle 43">
            <a:extLst>
              <a:ext uri="{FF2B5EF4-FFF2-40B4-BE49-F238E27FC236}">
                <a16:creationId xmlns:a16="http://schemas.microsoft.com/office/drawing/2014/main" id="{78DA54E1-DEBC-FA47-B33C-EC57979E0AC8}"/>
              </a:ext>
            </a:extLst>
          </p:cNvPr>
          <p:cNvSpPr/>
          <p:nvPr/>
        </p:nvSpPr>
        <p:spPr>
          <a:xfrm>
            <a:off x="1833755" y="3096102"/>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Oval 44">
            <a:extLst>
              <a:ext uri="{FF2B5EF4-FFF2-40B4-BE49-F238E27FC236}">
                <a16:creationId xmlns:a16="http://schemas.microsoft.com/office/drawing/2014/main" id="{D6D1AFD7-0467-F54B-80D1-0A7A609972DE}"/>
              </a:ext>
            </a:extLst>
          </p:cNvPr>
          <p:cNvSpPr/>
          <p:nvPr/>
        </p:nvSpPr>
        <p:spPr>
          <a:xfrm>
            <a:off x="189716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Oval 45">
            <a:extLst>
              <a:ext uri="{FF2B5EF4-FFF2-40B4-BE49-F238E27FC236}">
                <a16:creationId xmlns:a16="http://schemas.microsoft.com/office/drawing/2014/main" id="{252D735C-4E41-C74A-81FB-F1D9BA23F974}"/>
              </a:ext>
            </a:extLst>
          </p:cNvPr>
          <p:cNvSpPr/>
          <p:nvPr/>
        </p:nvSpPr>
        <p:spPr>
          <a:xfrm>
            <a:off x="2081862"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Oval 46">
            <a:extLst>
              <a:ext uri="{FF2B5EF4-FFF2-40B4-BE49-F238E27FC236}">
                <a16:creationId xmlns:a16="http://schemas.microsoft.com/office/drawing/2014/main" id="{6D55EDF1-111B-6A43-BF0C-42F1DFEDFF65}"/>
              </a:ext>
            </a:extLst>
          </p:cNvPr>
          <p:cNvSpPr/>
          <p:nvPr/>
        </p:nvSpPr>
        <p:spPr>
          <a:xfrm>
            <a:off x="2266556"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Oval 47">
            <a:extLst>
              <a:ext uri="{FF2B5EF4-FFF2-40B4-BE49-F238E27FC236}">
                <a16:creationId xmlns:a16="http://schemas.microsoft.com/office/drawing/2014/main" id="{AF50432D-5742-2A48-B65C-56F873CA56C8}"/>
              </a:ext>
            </a:extLst>
          </p:cNvPr>
          <p:cNvSpPr/>
          <p:nvPr/>
        </p:nvSpPr>
        <p:spPr>
          <a:xfrm>
            <a:off x="2455458" y="313605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Oval 48">
            <a:extLst>
              <a:ext uri="{FF2B5EF4-FFF2-40B4-BE49-F238E27FC236}">
                <a16:creationId xmlns:a16="http://schemas.microsoft.com/office/drawing/2014/main" id="{19AC9E29-3D62-D745-8082-BD6C496326A2}"/>
              </a:ext>
            </a:extLst>
          </p:cNvPr>
          <p:cNvSpPr/>
          <p:nvPr/>
        </p:nvSpPr>
        <p:spPr>
          <a:xfrm>
            <a:off x="2648955" y="31377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Rounded Rectangle 49">
            <a:extLst>
              <a:ext uri="{FF2B5EF4-FFF2-40B4-BE49-F238E27FC236}">
                <a16:creationId xmlns:a16="http://schemas.microsoft.com/office/drawing/2014/main" id="{5FE82E85-5FBB-5345-9301-873D2290C74B}"/>
              </a:ext>
            </a:extLst>
          </p:cNvPr>
          <p:cNvSpPr/>
          <p:nvPr/>
        </p:nvSpPr>
        <p:spPr>
          <a:xfrm>
            <a:off x="1935188" y="2241423"/>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Right Arrow 50">
            <a:extLst>
              <a:ext uri="{FF2B5EF4-FFF2-40B4-BE49-F238E27FC236}">
                <a16:creationId xmlns:a16="http://schemas.microsoft.com/office/drawing/2014/main" id="{E38C0E88-53E6-D147-828E-73334C31EC81}"/>
              </a:ext>
            </a:extLst>
          </p:cNvPr>
          <p:cNvSpPr/>
          <p:nvPr/>
        </p:nvSpPr>
        <p:spPr>
          <a:xfrm rot="16200000">
            <a:off x="2164404" y="2629484"/>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ight Arrow 51">
            <a:extLst>
              <a:ext uri="{FF2B5EF4-FFF2-40B4-BE49-F238E27FC236}">
                <a16:creationId xmlns:a16="http://schemas.microsoft.com/office/drawing/2014/main" id="{76B1BEC2-7535-A142-80EE-6B5CD50FAE56}"/>
              </a:ext>
            </a:extLst>
          </p:cNvPr>
          <p:cNvSpPr/>
          <p:nvPr/>
        </p:nvSpPr>
        <p:spPr>
          <a:xfrm rot="16200000">
            <a:off x="2180574" y="350634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753B7FC2-D6A0-AE40-A65D-C095A483881A}"/>
                  </a:ext>
                </a:extLst>
              </p:cNvPr>
              <p:cNvSpPr txBox="1">
                <a:spLocks/>
              </p:cNvSpPr>
              <p:nvPr/>
            </p:nvSpPr>
            <p:spPr>
              <a:xfrm>
                <a:off x="1782926" y="3474410"/>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53" name="Content Placeholder 2">
                <a:extLst>
                  <a:ext uri="{FF2B5EF4-FFF2-40B4-BE49-F238E27FC236}">
                    <a16:creationId xmlns:a16="http://schemas.microsoft.com/office/drawing/2014/main" id="{753B7FC2-D6A0-AE40-A65D-C095A483881A}"/>
                  </a:ext>
                </a:extLst>
              </p:cNvPr>
              <p:cNvSpPr txBox="1">
                <a:spLocks noRot="1" noChangeAspect="1" noMove="1" noResize="1" noEditPoints="1" noAdjustHandles="1" noChangeArrowheads="1" noChangeShapeType="1" noTextEdit="1"/>
              </p:cNvSpPr>
              <p:nvPr/>
            </p:nvSpPr>
            <p:spPr>
              <a:xfrm>
                <a:off x="1782926" y="3474410"/>
                <a:ext cx="525996" cy="3776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8A9A5F62-D191-874B-A14D-BA57D80A95B9}"/>
                  </a:ext>
                </a:extLst>
              </p:cNvPr>
              <p:cNvSpPr txBox="1">
                <a:spLocks/>
              </p:cNvSpPr>
              <p:nvPr/>
            </p:nvSpPr>
            <p:spPr>
              <a:xfrm>
                <a:off x="1788408" y="2590205"/>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54" name="Content Placeholder 2">
                <a:extLst>
                  <a:ext uri="{FF2B5EF4-FFF2-40B4-BE49-F238E27FC236}">
                    <a16:creationId xmlns:a16="http://schemas.microsoft.com/office/drawing/2014/main" id="{8A9A5F62-D191-874B-A14D-BA57D80A95B9}"/>
                  </a:ext>
                </a:extLst>
              </p:cNvPr>
              <p:cNvSpPr txBox="1">
                <a:spLocks noRot="1" noChangeAspect="1" noMove="1" noResize="1" noEditPoints="1" noAdjustHandles="1" noChangeArrowheads="1" noChangeShapeType="1" noTextEdit="1"/>
              </p:cNvSpPr>
              <p:nvPr/>
            </p:nvSpPr>
            <p:spPr>
              <a:xfrm>
                <a:off x="1788408" y="2590205"/>
                <a:ext cx="525996" cy="377691"/>
              </a:xfrm>
              <a:prstGeom prst="rect">
                <a:avLst/>
              </a:prstGeom>
              <a:blipFill>
                <a:blip r:embed="rId3"/>
                <a:stretch>
                  <a:fillRect/>
                </a:stretch>
              </a:blipFill>
            </p:spPr>
            <p:txBody>
              <a:bodyPr/>
              <a:lstStyle/>
              <a:p>
                <a:r>
                  <a:rPr lang="en-US">
                    <a:noFill/>
                  </a:rPr>
                  <a:t> </a:t>
                </a:r>
              </a:p>
            </p:txBody>
          </p:sp>
        </mc:Fallback>
      </mc:AlternateContent>
      <p:sp>
        <p:nvSpPr>
          <p:cNvPr id="55" name="Rounded Rectangle 54">
            <a:extLst>
              <a:ext uri="{FF2B5EF4-FFF2-40B4-BE49-F238E27FC236}">
                <a16:creationId xmlns:a16="http://schemas.microsoft.com/office/drawing/2014/main" id="{DC349C25-6D70-744A-8A3F-AC2AF36398F9}"/>
              </a:ext>
            </a:extLst>
          </p:cNvPr>
          <p:cNvSpPr/>
          <p:nvPr/>
        </p:nvSpPr>
        <p:spPr>
          <a:xfrm>
            <a:off x="3558059" y="398570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Oval 55">
            <a:extLst>
              <a:ext uri="{FF2B5EF4-FFF2-40B4-BE49-F238E27FC236}">
                <a16:creationId xmlns:a16="http://schemas.microsoft.com/office/drawing/2014/main" id="{B25134CF-28BB-1C41-90D8-249BAEEE9A60}"/>
              </a:ext>
            </a:extLst>
          </p:cNvPr>
          <p:cNvSpPr/>
          <p:nvPr/>
        </p:nvSpPr>
        <p:spPr>
          <a:xfrm>
            <a:off x="363664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Oval 56">
            <a:extLst>
              <a:ext uri="{FF2B5EF4-FFF2-40B4-BE49-F238E27FC236}">
                <a16:creationId xmlns:a16="http://schemas.microsoft.com/office/drawing/2014/main" id="{D988B1A3-A160-0C40-AFD3-D3B37337006D}"/>
              </a:ext>
            </a:extLst>
          </p:cNvPr>
          <p:cNvSpPr/>
          <p:nvPr/>
        </p:nvSpPr>
        <p:spPr>
          <a:xfrm>
            <a:off x="3821339"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Oval 57">
            <a:extLst>
              <a:ext uri="{FF2B5EF4-FFF2-40B4-BE49-F238E27FC236}">
                <a16:creationId xmlns:a16="http://schemas.microsoft.com/office/drawing/2014/main" id="{3519B87C-A702-B548-ACCE-93008BAACCB5}"/>
              </a:ext>
            </a:extLst>
          </p:cNvPr>
          <p:cNvSpPr/>
          <p:nvPr/>
        </p:nvSpPr>
        <p:spPr>
          <a:xfrm>
            <a:off x="4006034"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Oval 58">
            <a:extLst>
              <a:ext uri="{FF2B5EF4-FFF2-40B4-BE49-F238E27FC236}">
                <a16:creationId xmlns:a16="http://schemas.microsoft.com/office/drawing/2014/main" id="{FAD745E0-4D65-694B-952D-D0828FCE103F}"/>
              </a:ext>
            </a:extLst>
          </p:cNvPr>
          <p:cNvSpPr/>
          <p:nvPr/>
        </p:nvSpPr>
        <p:spPr>
          <a:xfrm>
            <a:off x="4194935" y="402721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 name="Oval 59">
            <a:extLst>
              <a:ext uri="{FF2B5EF4-FFF2-40B4-BE49-F238E27FC236}">
                <a16:creationId xmlns:a16="http://schemas.microsoft.com/office/drawing/2014/main" id="{FF26331E-E39E-A348-957A-1FCBF3D0D6E0}"/>
              </a:ext>
            </a:extLst>
          </p:cNvPr>
          <p:cNvSpPr/>
          <p:nvPr/>
        </p:nvSpPr>
        <p:spPr>
          <a:xfrm>
            <a:off x="363664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Oval 60">
            <a:extLst>
              <a:ext uri="{FF2B5EF4-FFF2-40B4-BE49-F238E27FC236}">
                <a16:creationId xmlns:a16="http://schemas.microsoft.com/office/drawing/2014/main" id="{55E92C9F-29F8-0043-A63A-DF60EF569982}"/>
              </a:ext>
            </a:extLst>
          </p:cNvPr>
          <p:cNvSpPr/>
          <p:nvPr/>
        </p:nvSpPr>
        <p:spPr>
          <a:xfrm>
            <a:off x="3821339"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Oval 61">
            <a:extLst>
              <a:ext uri="{FF2B5EF4-FFF2-40B4-BE49-F238E27FC236}">
                <a16:creationId xmlns:a16="http://schemas.microsoft.com/office/drawing/2014/main" id="{B551A2F2-C1F6-2744-985E-6AC993230C6F}"/>
              </a:ext>
            </a:extLst>
          </p:cNvPr>
          <p:cNvSpPr/>
          <p:nvPr/>
        </p:nvSpPr>
        <p:spPr>
          <a:xfrm>
            <a:off x="4006034"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Oval 62">
            <a:extLst>
              <a:ext uri="{FF2B5EF4-FFF2-40B4-BE49-F238E27FC236}">
                <a16:creationId xmlns:a16="http://schemas.microsoft.com/office/drawing/2014/main" id="{FE38D034-BDA7-ED4F-9613-29D79A26AE3F}"/>
              </a:ext>
            </a:extLst>
          </p:cNvPr>
          <p:cNvSpPr/>
          <p:nvPr/>
        </p:nvSpPr>
        <p:spPr>
          <a:xfrm>
            <a:off x="4194935" y="229710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Rounded Rectangle 63">
            <a:extLst>
              <a:ext uri="{FF2B5EF4-FFF2-40B4-BE49-F238E27FC236}">
                <a16:creationId xmlns:a16="http://schemas.microsoft.com/office/drawing/2014/main" id="{571308DA-CA90-004D-A0AA-5772A33EF3F0}"/>
              </a:ext>
            </a:extLst>
          </p:cNvPr>
          <p:cNvSpPr/>
          <p:nvPr/>
        </p:nvSpPr>
        <p:spPr>
          <a:xfrm>
            <a:off x="3470944" y="311651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5" name="Oval 64">
            <a:extLst>
              <a:ext uri="{FF2B5EF4-FFF2-40B4-BE49-F238E27FC236}">
                <a16:creationId xmlns:a16="http://schemas.microsoft.com/office/drawing/2014/main" id="{160832F5-81B7-DF46-99B0-C97E4628FB35}"/>
              </a:ext>
            </a:extLst>
          </p:cNvPr>
          <p:cNvSpPr/>
          <p:nvPr/>
        </p:nvSpPr>
        <p:spPr>
          <a:xfrm>
            <a:off x="3534356"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6" name="Oval 65">
            <a:extLst>
              <a:ext uri="{FF2B5EF4-FFF2-40B4-BE49-F238E27FC236}">
                <a16:creationId xmlns:a16="http://schemas.microsoft.com/office/drawing/2014/main" id="{97D9343E-2E42-774D-8F68-04D8584529FC}"/>
              </a:ext>
            </a:extLst>
          </p:cNvPr>
          <p:cNvSpPr/>
          <p:nvPr/>
        </p:nvSpPr>
        <p:spPr>
          <a:xfrm>
            <a:off x="3719051"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Oval 66">
            <a:extLst>
              <a:ext uri="{FF2B5EF4-FFF2-40B4-BE49-F238E27FC236}">
                <a16:creationId xmlns:a16="http://schemas.microsoft.com/office/drawing/2014/main" id="{6668A97C-DE2A-3B41-BE66-8D5D3E7742B6}"/>
              </a:ext>
            </a:extLst>
          </p:cNvPr>
          <p:cNvSpPr/>
          <p:nvPr/>
        </p:nvSpPr>
        <p:spPr>
          <a:xfrm>
            <a:off x="3903745"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8" name="Oval 67">
            <a:extLst>
              <a:ext uri="{FF2B5EF4-FFF2-40B4-BE49-F238E27FC236}">
                <a16:creationId xmlns:a16="http://schemas.microsoft.com/office/drawing/2014/main" id="{C00FE93E-F3E5-A843-9D86-64C7FD1608B2}"/>
              </a:ext>
            </a:extLst>
          </p:cNvPr>
          <p:cNvSpPr/>
          <p:nvPr/>
        </p:nvSpPr>
        <p:spPr>
          <a:xfrm>
            <a:off x="4092647" y="315646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Oval 68">
            <a:extLst>
              <a:ext uri="{FF2B5EF4-FFF2-40B4-BE49-F238E27FC236}">
                <a16:creationId xmlns:a16="http://schemas.microsoft.com/office/drawing/2014/main" id="{1FC2A4A0-15E5-304A-99F7-9482DC660A49}"/>
              </a:ext>
            </a:extLst>
          </p:cNvPr>
          <p:cNvSpPr/>
          <p:nvPr/>
        </p:nvSpPr>
        <p:spPr>
          <a:xfrm>
            <a:off x="4286144" y="315817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0" name="Rounded Rectangle 69">
            <a:extLst>
              <a:ext uri="{FF2B5EF4-FFF2-40B4-BE49-F238E27FC236}">
                <a16:creationId xmlns:a16="http://schemas.microsoft.com/office/drawing/2014/main" id="{78CAD346-E00E-254C-A40F-717C132CF10E}"/>
              </a:ext>
            </a:extLst>
          </p:cNvPr>
          <p:cNvSpPr/>
          <p:nvPr/>
        </p:nvSpPr>
        <p:spPr>
          <a:xfrm>
            <a:off x="3572376" y="226183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Right Arrow 70">
            <a:extLst>
              <a:ext uri="{FF2B5EF4-FFF2-40B4-BE49-F238E27FC236}">
                <a16:creationId xmlns:a16="http://schemas.microsoft.com/office/drawing/2014/main" id="{0B7844AE-D3C0-B843-A88C-F3D8368BCF19}"/>
              </a:ext>
            </a:extLst>
          </p:cNvPr>
          <p:cNvSpPr/>
          <p:nvPr/>
        </p:nvSpPr>
        <p:spPr>
          <a:xfrm rot="16200000">
            <a:off x="3801592" y="264989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ight Arrow 71">
            <a:extLst>
              <a:ext uri="{FF2B5EF4-FFF2-40B4-BE49-F238E27FC236}">
                <a16:creationId xmlns:a16="http://schemas.microsoft.com/office/drawing/2014/main" id="{B8E6EF4A-CBDA-6049-8A12-A588515097B8}"/>
              </a:ext>
            </a:extLst>
          </p:cNvPr>
          <p:cNvSpPr/>
          <p:nvPr/>
        </p:nvSpPr>
        <p:spPr>
          <a:xfrm rot="16200000">
            <a:off x="3817762" y="352675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73" name="Content Placeholder 2">
                <a:extLst>
                  <a:ext uri="{FF2B5EF4-FFF2-40B4-BE49-F238E27FC236}">
                    <a16:creationId xmlns:a16="http://schemas.microsoft.com/office/drawing/2014/main" id="{E7C20D21-0C77-3D4D-A35E-14C2CC15F63D}"/>
                  </a:ext>
                </a:extLst>
              </p:cNvPr>
              <p:cNvSpPr txBox="1">
                <a:spLocks/>
              </p:cNvSpPr>
              <p:nvPr/>
            </p:nvSpPr>
            <p:spPr>
              <a:xfrm>
                <a:off x="3420115" y="349482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73" name="Content Placeholder 2">
                <a:extLst>
                  <a:ext uri="{FF2B5EF4-FFF2-40B4-BE49-F238E27FC236}">
                    <a16:creationId xmlns:a16="http://schemas.microsoft.com/office/drawing/2014/main" id="{E7C20D21-0C77-3D4D-A35E-14C2CC15F63D}"/>
                  </a:ext>
                </a:extLst>
              </p:cNvPr>
              <p:cNvSpPr txBox="1">
                <a:spLocks noRot="1" noChangeAspect="1" noMove="1" noResize="1" noEditPoints="1" noAdjustHandles="1" noChangeArrowheads="1" noChangeShapeType="1" noTextEdit="1"/>
              </p:cNvSpPr>
              <p:nvPr/>
            </p:nvSpPr>
            <p:spPr>
              <a:xfrm>
                <a:off x="3420115" y="3494824"/>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Content Placeholder 2">
                <a:extLst>
                  <a:ext uri="{FF2B5EF4-FFF2-40B4-BE49-F238E27FC236}">
                    <a16:creationId xmlns:a16="http://schemas.microsoft.com/office/drawing/2014/main" id="{BEF4F9A5-FF28-8440-9DAF-1D1ED4100CFB}"/>
                  </a:ext>
                </a:extLst>
              </p:cNvPr>
              <p:cNvSpPr txBox="1">
                <a:spLocks/>
              </p:cNvSpPr>
              <p:nvPr/>
            </p:nvSpPr>
            <p:spPr>
              <a:xfrm>
                <a:off x="3425597" y="261061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74" name="Content Placeholder 2">
                <a:extLst>
                  <a:ext uri="{FF2B5EF4-FFF2-40B4-BE49-F238E27FC236}">
                    <a16:creationId xmlns:a16="http://schemas.microsoft.com/office/drawing/2014/main" id="{BEF4F9A5-FF28-8440-9DAF-1D1ED4100CFB}"/>
                  </a:ext>
                </a:extLst>
              </p:cNvPr>
              <p:cNvSpPr txBox="1">
                <a:spLocks noRot="1" noChangeAspect="1" noMove="1" noResize="1" noEditPoints="1" noAdjustHandles="1" noChangeArrowheads="1" noChangeShapeType="1" noTextEdit="1"/>
              </p:cNvSpPr>
              <p:nvPr/>
            </p:nvSpPr>
            <p:spPr>
              <a:xfrm>
                <a:off x="3425597" y="2610618"/>
                <a:ext cx="525996" cy="377691"/>
              </a:xfrm>
              <a:prstGeom prst="rect">
                <a:avLst/>
              </a:prstGeom>
              <a:blipFill>
                <a:blip r:embed="rId5"/>
                <a:stretch>
                  <a:fillRect/>
                </a:stretch>
              </a:blipFill>
            </p:spPr>
            <p:txBody>
              <a:bodyPr/>
              <a:lstStyle/>
              <a:p>
                <a:r>
                  <a:rPr lang="en-US">
                    <a:noFill/>
                  </a:rPr>
                  <a:t> </a:t>
                </a:r>
              </a:p>
            </p:txBody>
          </p:sp>
        </mc:Fallback>
      </mc:AlternateContent>
      <p:sp>
        <p:nvSpPr>
          <p:cNvPr id="75" name="Rounded Rectangle 74">
            <a:extLst>
              <a:ext uri="{FF2B5EF4-FFF2-40B4-BE49-F238E27FC236}">
                <a16:creationId xmlns:a16="http://schemas.microsoft.com/office/drawing/2014/main" id="{785C13DA-1245-8B4B-BA3B-0F9CC8642C27}"/>
              </a:ext>
            </a:extLst>
          </p:cNvPr>
          <p:cNvSpPr/>
          <p:nvPr/>
        </p:nvSpPr>
        <p:spPr>
          <a:xfrm>
            <a:off x="5264733" y="3998017"/>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6" name="Oval 75">
            <a:extLst>
              <a:ext uri="{FF2B5EF4-FFF2-40B4-BE49-F238E27FC236}">
                <a16:creationId xmlns:a16="http://schemas.microsoft.com/office/drawing/2014/main" id="{832CC637-0D04-E045-97EC-62301A2FB517}"/>
              </a:ext>
            </a:extLst>
          </p:cNvPr>
          <p:cNvSpPr/>
          <p:nvPr/>
        </p:nvSpPr>
        <p:spPr>
          <a:xfrm>
            <a:off x="534331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7" name="Oval 76">
            <a:extLst>
              <a:ext uri="{FF2B5EF4-FFF2-40B4-BE49-F238E27FC236}">
                <a16:creationId xmlns:a16="http://schemas.microsoft.com/office/drawing/2014/main" id="{6B9AD6A7-0092-C344-8EAB-211E6AE860AB}"/>
              </a:ext>
            </a:extLst>
          </p:cNvPr>
          <p:cNvSpPr/>
          <p:nvPr/>
        </p:nvSpPr>
        <p:spPr>
          <a:xfrm>
            <a:off x="5528013"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Oval 77">
            <a:extLst>
              <a:ext uri="{FF2B5EF4-FFF2-40B4-BE49-F238E27FC236}">
                <a16:creationId xmlns:a16="http://schemas.microsoft.com/office/drawing/2014/main" id="{C378B29B-7E2C-3849-BFFB-1EDFCD931458}"/>
              </a:ext>
            </a:extLst>
          </p:cNvPr>
          <p:cNvSpPr/>
          <p:nvPr/>
        </p:nvSpPr>
        <p:spPr>
          <a:xfrm>
            <a:off x="5712707"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Oval 78">
            <a:extLst>
              <a:ext uri="{FF2B5EF4-FFF2-40B4-BE49-F238E27FC236}">
                <a16:creationId xmlns:a16="http://schemas.microsoft.com/office/drawing/2014/main" id="{C1E9E263-7724-C04E-8CC1-2A991EFB6236}"/>
              </a:ext>
            </a:extLst>
          </p:cNvPr>
          <p:cNvSpPr/>
          <p:nvPr/>
        </p:nvSpPr>
        <p:spPr>
          <a:xfrm>
            <a:off x="5901609" y="4039530"/>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Oval 79">
            <a:extLst>
              <a:ext uri="{FF2B5EF4-FFF2-40B4-BE49-F238E27FC236}">
                <a16:creationId xmlns:a16="http://schemas.microsoft.com/office/drawing/2014/main" id="{9ABB77AE-E600-2D4A-A8F6-DA5796922715}"/>
              </a:ext>
            </a:extLst>
          </p:cNvPr>
          <p:cNvSpPr/>
          <p:nvPr/>
        </p:nvSpPr>
        <p:spPr>
          <a:xfrm>
            <a:off x="534331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1" name="Oval 80">
            <a:extLst>
              <a:ext uri="{FF2B5EF4-FFF2-40B4-BE49-F238E27FC236}">
                <a16:creationId xmlns:a16="http://schemas.microsoft.com/office/drawing/2014/main" id="{6897086D-0408-F142-9B0F-D6527B2A3184}"/>
              </a:ext>
            </a:extLst>
          </p:cNvPr>
          <p:cNvSpPr/>
          <p:nvPr/>
        </p:nvSpPr>
        <p:spPr>
          <a:xfrm>
            <a:off x="5528013"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Oval 81">
            <a:extLst>
              <a:ext uri="{FF2B5EF4-FFF2-40B4-BE49-F238E27FC236}">
                <a16:creationId xmlns:a16="http://schemas.microsoft.com/office/drawing/2014/main" id="{2F285B13-1EBB-874A-908F-A4275B96C77D}"/>
              </a:ext>
            </a:extLst>
          </p:cNvPr>
          <p:cNvSpPr/>
          <p:nvPr/>
        </p:nvSpPr>
        <p:spPr>
          <a:xfrm>
            <a:off x="5712707"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Oval 82">
            <a:extLst>
              <a:ext uri="{FF2B5EF4-FFF2-40B4-BE49-F238E27FC236}">
                <a16:creationId xmlns:a16="http://schemas.microsoft.com/office/drawing/2014/main" id="{B671CE2A-1182-4B4E-99DF-3D670317CCC9}"/>
              </a:ext>
            </a:extLst>
          </p:cNvPr>
          <p:cNvSpPr/>
          <p:nvPr/>
        </p:nvSpPr>
        <p:spPr>
          <a:xfrm>
            <a:off x="5901609" y="2309417"/>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4" name="Rounded Rectangle 83">
            <a:extLst>
              <a:ext uri="{FF2B5EF4-FFF2-40B4-BE49-F238E27FC236}">
                <a16:creationId xmlns:a16="http://schemas.microsoft.com/office/drawing/2014/main" id="{B3D261A4-B0C0-8045-97D9-44DA955B3884}"/>
              </a:ext>
            </a:extLst>
          </p:cNvPr>
          <p:cNvSpPr/>
          <p:nvPr/>
        </p:nvSpPr>
        <p:spPr>
          <a:xfrm>
            <a:off x="5177618" y="3128829"/>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Oval 84">
            <a:extLst>
              <a:ext uri="{FF2B5EF4-FFF2-40B4-BE49-F238E27FC236}">
                <a16:creationId xmlns:a16="http://schemas.microsoft.com/office/drawing/2014/main" id="{23D2774D-5820-6A4D-A429-89A1609B30F6}"/>
              </a:ext>
            </a:extLst>
          </p:cNvPr>
          <p:cNvSpPr/>
          <p:nvPr/>
        </p:nvSpPr>
        <p:spPr>
          <a:xfrm>
            <a:off x="524103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Oval 85">
            <a:extLst>
              <a:ext uri="{FF2B5EF4-FFF2-40B4-BE49-F238E27FC236}">
                <a16:creationId xmlns:a16="http://schemas.microsoft.com/office/drawing/2014/main" id="{10CC57D3-EA98-B648-BB88-074D0CC018B5}"/>
              </a:ext>
            </a:extLst>
          </p:cNvPr>
          <p:cNvSpPr/>
          <p:nvPr/>
        </p:nvSpPr>
        <p:spPr>
          <a:xfrm>
            <a:off x="5425724"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Oval 86">
            <a:extLst>
              <a:ext uri="{FF2B5EF4-FFF2-40B4-BE49-F238E27FC236}">
                <a16:creationId xmlns:a16="http://schemas.microsoft.com/office/drawing/2014/main" id="{CA536028-C6A6-5B4B-83D2-BF2CC5A2998B}"/>
              </a:ext>
            </a:extLst>
          </p:cNvPr>
          <p:cNvSpPr/>
          <p:nvPr/>
        </p:nvSpPr>
        <p:spPr>
          <a:xfrm>
            <a:off x="5610419"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Oval 87">
            <a:extLst>
              <a:ext uri="{FF2B5EF4-FFF2-40B4-BE49-F238E27FC236}">
                <a16:creationId xmlns:a16="http://schemas.microsoft.com/office/drawing/2014/main" id="{30E489B1-C4A4-7546-A23F-7F124981A1E0}"/>
              </a:ext>
            </a:extLst>
          </p:cNvPr>
          <p:cNvSpPr/>
          <p:nvPr/>
        </p:nvSpPr>
        <p:spPr>
          <a:xfrm>
            <a:off x="5799320" y="3168779"/>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9" name="Oval 88">
            <a:extLst>
              <a:ext uri="{FF2B5EF4-FFF2-40B4-BE49-F238E27FC236}">
                <a16:creationId xmlns:a16="http://schemas.microsoft.com/office/drawing/2014/main" id="{90F6EA35-7F78-CD48-ACED-D83E68475749}"/>
              </a:ext>
            </a:extLst>
          </p:cNvPr>
          <p:cNvSpPr/>
          <p:nvPr/>
        </p:nvSpPr>
        <p:spPr>
          <a:xfrm>
            <a:off x="5992817" y="3170492"/>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Rounded Rectangle 89">
            <a:extLst>
              <a:ext uri="{FF2B5EF4-FFF2-40B4-BE49-F238E27FC236}">
                <a16:creationId xmlns:a16="http://schemas.microsoft.com/office/drawing/2014/main" id="{6875A797-80F5-A248-A860-62BFAD11A91A}"/>
              </a:ext>
            </a:extLst>
          </p:cNvPr>
          <p:cNvSpPr/>
          <p:nvPr/>
        </p:nvSpPr>
        <p:spPr>
          <a:xfrm>
            <a:off x="5279050" y="2274150"/>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Right Arrow 90">
            <a:extLst>
              <a:ext uri="{FF2B5EF4-FFF2-40B4-BE49-F238E27FC236}">
                <a16:creationId xmlns:a16="http://schemas.microsoft.com/office/drawing/2014/main" id="{7D91609B-B92C-1247-A422-2CC602A7E43B}"/>
              </a:ext>
            </a:extLst>
          </p:cNvPr>
          <p:cNvSpPr/>
          <p:nvPr/>
        </p:nvSpPr>
        <p:spPr>
          <a:xfrm rot="16200000">
            <a:off x="5508266" y="2662211"/>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2" name="Right Arrow 91">
            <a:extLst>
              <a:ext uri="{FF2B5EF4-FFF2-40B4-BE49-F238E27FC236}">
                <a16:creationId xmlns:a16="http://schemas.microsoft.com/office/drawing/2014/main" id="{D8A9A8AE-3DF1-E94E-BB96-24CE5A8FC703}"/>
              </a:ext>
            </a:extLst>
          </p:cNvPr>
          <p:cNvSpPr/>
          <p:nvPr/>
        </p:nvSpPr>
        <p:spPr>
          <a:xfrm rot="16200000">
            <a:off x="5524436" y="3539072"/>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93" name="Content Placeholder 2">
                <a:extLst>
                  <a:ext uri="{FF2B5EF4-FFF2-40B4-BE49-F238E27FC236}">
                    <a16:creationId xmlns:a16="http://schemas.microsoft.com/office/drawing/2014/main" id="{602D8282-08EF-044E-A2EC-1C0B30FE97C2}"/>
                  </a:ext>
                </a:extLst>
              </p:cNvPr>
              <p:cNvSpPr txBox="1">
                <a:spLocks/>
              </p:cNvSpPr>
              <p:nvPr/>
            </p:nvSpPr>
            <p:spPr>
              <a:xfrm>
                <a:off x="5126789" y="3507137"/>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93" name="Content Placeholder 2">
                <a:extLst>
                  <a:ext uri="{FF2B5EF4-FFF2-40B4-BE49-F238E27FC236}">
                    <a16:creationId xmlns:a16="http://schemas.microsoft.com/office/drawing/2014/main" id="{602D8282-08EF-044E-A2EC-1C0B30FE97C2}"/>
                  </a:ext>
                </a:extLst>
              </p:cNvPr>
              <p:cNvSpPr txBox="1">
                <a:spLocks noRot="1" noChangeAspect="1" noMove="1" noResize="1" noEditPoints="1" noAdjustHandles="1" noChangeArrowheads="1" noChangeShapeType="1" noTextEdit="1"/>
              </p:cNvSpPr>
              <p:nvPr/>
            </p:nvSpPr>
            <p:spPr>
              <a:xfrm>
                <a:off x="5126789" y="3507137"/>
                <a:ext cx="525996" cy="3776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Content Placeholder 2">
                <a:extLst>
                  <a:ext uri="{FF2B5EF4-FFF2-40B4-BE49-F238E27FC236}">
                    <a16:creationId xmlns:a16="http://schemas.microsoft.com/office/drawing/2014/main" id="{87AB8E62-4C6B-CB4F-A510-0F8315F3AD25}"/>
                  </a:ext>
                </a:extLst>
              </p:cNvPr>
              <p:cNvSpPr txBox="1">
                <a:spLocks/>
              </p:cNvSpPr>
              <p:nvPr/>
            </p:nvSpPr>
            <p:spPr>
              <a:xfrm>
                <a:off x="5132270" y="262293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94" name="Content Placeholder 2">
                <a:extLst>
                  <a:ext uri="{FF2B5EF4-FFF2-40B4-BE49-F238E27FC236}">
                    <a16:creationId xmlns:a16="http://schemas.microsoft.com/office/drawing/2014/main" id="{87AB8E62-4C6B-CB4F-A510-0F8315F3AD25}"/>
                  </a:ext>
                </a:extLst>
              </p:cNvPr>
              <p:cNvSpPr txBox="1">
                <a:spLocks noRot="1" noChangeAspect="1" noMove="1" noResize="1" noEditPoints="1" noAdjustHandles="1" noChangeArrowheads="1" noChangeShapeType="1" noTextEdit="1"/>
              </p:cNvSpPr>
              <p:nvPr/>
            </p:nvSpPr>
            <p:spPr>
              <a:xfrm>
                <a:off x="5132270" y="2622932"/>
                <a:ext cx="525996" cy="377691"/>
              </a:xfrm>
              <a:prstGeom prst="rect">
                <a:avLst/>
              </a:prstGeom>
              <a:blipFill>
                <a:blip r:embed="rId6"/>
                <a:stretch>
                  <a:fillRect/>
                </a:stretch>
              </a:blipFill>
            </p:spPr>
            <p:txBody>
              <a:bodyPr/>
              <a:lstStyle/>
              <a:p>
                <a:r>
                  <a:rPr lang="en-US">
                    <a:noFill/>
                  </a:rPr>
                  <a:t> </a:t>
                </a:r>
              </a:p>
            </p:txBody>
          </p:sp>
        </mc:Fallback>
      </mc:AlternateContent>
      <p:sp>
        <p:nvSpPr>
          <p:cNvPr id="95" name="Rounded Rectangle 94">
            <a:extLst>
              <a:ext uri="{FF2B5EF4-FFF2-40B4-BE49-F238E27FC236}">
                <a16:creationId xmlns:a16="http://schemas.microsoft.com/office/drawing/2014/main" id="{DA0C9841-20B3-B447-842F-EEE2526D8E9B}"/>
              </a:ext>
            </a:extLst>
          </p:cNvPr>
          <p:cNvSpPr/>
          <p:nvPr/>
        </p:nvSpPr>
        <p:spPr>
          <a:xfrm>
            <a:off x="6990487" y="4004754"/>
            <a:ext cx="897101" cy="24754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6" name="Oval 95">
            <a:extLst>
              <a:ext uri="{FF2B5EF4-FFF2-40B4-BE49-F238E27FC236}">
                <a16:creationId xmlns:a16="http://schemas.microsoft.com/office/drawing/2014/main" id="{745A7BE7-8F2F-D342-8ECF-284129E35120}"/>
              </a:ext>
            </a:extLst>
          </p:cNvPr>
          <p:cNvSpPr/>
          <p:nvPr/>
        </p:nvSpPr>
        <p:spPr>
          <a:xfrm>
            <a:off x="7069073"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7" name="Oval 96">
            <a:extLst>
              <a:ext uri="{FF2B5EF4-FFF2-40B4-BE49-F238E27FC236}">
                <a16:creationId xmlns:a16="http://schemas.microsoft.com/office/drawing/2014/main" id="{D96327BA-CD73-9F4C-872F-66F2FBB435EC}"/>
              </a:ext>
            </a:extLst>
          </p:cNvPr>
          <p:cNvSpPr/>
          <p:nvPr/>
        </p:nvSpPr>
        <p:spPr>
          <a:xfrm>
            <a:off x="7253768"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Oval 97">
            <a:extLst>
              <a:ext uri="{FF2B5EF4-FFF2-40B4-BE49-F238E27FC236}">
                <a16:creationId xmlns:a16="http://schemas.microsoft.com/office/drawing/2014/main" id="{86936CAA-083E-F74C-83DC-47EFA16BA7F1}"/>
              </a:ext>
            </a:extLst>
          </p:cNvPr>
          <p:cNvSpPr/>
          <p:nvPr/>
        </p:nvSpPr>
        <p:spPr>
          <a:xfrm>
            <a:off x="7438462"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Oval 98">
            <a:extLst>
              <a:ext uri="{FF2B5EF4-FFF2-40B4-BE49-F238E27FC236}">
                <a16:creationId xmlns:a16="http://schemas.microsoft.com/office/drawing/2014/main" id="{E721BFC8-488A-E544-8039-FF95473E4677}"/>
              </a:ext>
            </a:extLst>
          </p:cNvPr>
          <p:cNvSpPr/>
          <p:nvPr/>
        </p:nvSpPr>
        <p:spPr>
          <a:xfrm>
            <a:off x="7627364" y="4046267"/>
            <a:ext cx="152400" cy="152400"/>
          </a:xfrm>
          <a:prstGeom prst="ellipse">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0" name="Oval 99">
            <a:extLst>
              <a:ext uri="{FF2B5EF4-FFF2-40B4-BE49-F238E27FC236}">
                <a16:creationId xmlns:a16="http://schemas.microsoft.com/office/drawing/2014/main" id="{D8B98019-A811-8A43-A9EC-3F968DD6AF5F}"/>
              </a:ext>
            </a:extLst>
          </p:cNvPr>
          <p:cNvSpPr/>
          <p:nvPr/>
        </p:nvSpPr>
        <p:spPr>
          <a:xfrm>
            <a:off x="7069073"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1" name="Oval 100">
            <a:extLst>
              <a:ext uri="{FF2B5EF4-FFF2-40B4-BE49-F238E27FC236}">
                <a16:creationId xmlns:a16="http://schemas.microsoft.com/office/drawing/2014/main" id="{C2E9BF57-C376-B741-A36B-15614D8A562E}"/>
              </a:ext>
            </a:extLst>
          </p:cNvPr>
          <p:cNvSpPr/>
          <p:nvPr/>
        </p:nvSpPr>
        <p:spPr>
          <a:xfrm>
            <a:off x="7253768"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Oval 101">
            <a:extLst>
              <a:ext uri="{FF2B5EF4-FFF2-40B4-BE49-F238E27FC236}">
                <a16:creationId xmlns:a16="http://schemas.microsoft.com/office/drawing/2014/main" id="{FA74C246-0177-C74B-80B5-763B069F3911}"/>
              </a:ext>
            </a:extLst>
          </p:cNvPr>
          <p:cNvSpPr/>
          <p:nvPr/>
        </p:nvSpPr>
        <p:spPr>
          <a:xfrm>
            <a:off x="7438462"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3" name="Oval 102">
            <a:extLst>
              <a:ext uri="{FF2B5EF4-FFF2-40B4-BE49-F238E27FC236}">
                <a16:creationId xmlns:a16="http://schemas.microsoft.com/office/drawing/2014/main" id="{6258B4E7-45B9-8E4F-8412-2DA1BE33A73C}"/>
              </a:ext>
            </a:extLst>
          </p:cNvPr>
          <p:cNvSpPr/>
          <p:nvPr/>
        </p:nvSpPr>
        <p:spPr>
          <a:xfrm>
            <a:off x="7627364" y="2316154"/>
            <a:ext cx="152400" cy="152400"/>
          </a:xfrm>
          <a:prstGeom prst="ellipse">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4" name="Rounded Rectangle 103">
            <a:extLst>
              <a:ext uri="{FF2B5EF4-FFF2-40B4-BE49-F238E27FC236}">
                <a16:creationId xmlns:a16="http://schemas.microsoft.com/office/drawing/2014/main" id="{A2210478-1028-B04C-B747-19F17823E06D}"/>
              </a:ext>
            </a:extLst>
          </p:cNvPr>
          <p:cNvSpPr/>
          <p:nvPr/>
        </p:nvSpPr>
        <p:spPr>
          <a:xfrm>
            <a:off x="6903372" y="3135565"/>
            <a:ext cx="1023168" cy="233527"/>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Oval 104">
            <a:extLst>
              <a:ext uri="{FF2B5EF4-FFF2-40B4-BE49-F238E27FC236}">
                <a16:creationId xmlns:a16="http://schemas.microsoft.com/office/drawing/2014/main" id="{8D101897-56E6-2C44-8EEF-760D3063C9B3}"/>
              </a:ext>
            </a:extLst>
          </p:cNvPr>
          <p:cNvSpPr/>
          <p:nvPr/>
        </p:nvSpPr>
        <p:spPr>
          <a:xfrm>
            <a:off x="696678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6" name="Oval 105">
            <a:extLst>
              <a:ext uri="{FF2B5EF4-FFF2-40B4-BE49-F238E27FC236}">
                <a16:creationId xmlns:a16="http://schemas.microsoft.com/office/drawing/2014/main" id="{CA229551-A421-EC43-8BAD-C21801E155A4}"/>
              </a:ext>
            </a:extLst>
          </p:cNvPr>
          <p:cNvSpPr/>
          <p:nvPr/>
        </p:nvSpPr>
        <p:spPr>
          <a:xfrm>
            <a:off x="7151479"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7" name="Oval 106">
            <a:extLst>
              <a:ext uri="{FF2B5EF4-FFF2-40B4-BE49-F238E27FC236}">
                <a16:creationId xmlns:a16="http://schemas.microsoft.com/office/drawing/2014/main" id="{259D13A2-CE3E-2E41-B48F-DCC78D236584}"/>
              </a:ext>
            </a:extLst>
          </p:cNvPr>
          <p:cNvSpPr/>
          <p:nvPr/>
        </p:nvSpPr>
        <p:spPr>
          <a:xfrm>
            <a:off x="7336173"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Oval 107">
            <a:extLst>
              <a:ext uri="{FF2B5EF4-FFF2-40B4-BE49-F238E27FC236}">
                <a16:creationId xmlns:a16="http://schemas.microsoft.com/office/drawing/2014/main" id="{93D29972-0753-0549-AFDB-7999F2CA7064}"/>
              </a:ext>
            </a:extLst>
          </p:cNvPr>
          <p:cNvSpPr/>
          <p:nvPr/>
        </p:nvSpPr>
        <p:spPr>
          <a:xfrm>
            <a:off x="7525075" y="3175515"/>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9" name="Oval 108">
            <a:extLst>
              <a:ext uri="{FF2B5EF4-FFF2-40B4-BE49-F238E27FC236}">
                <a16:creationId xmlns:a16="http://schemas.microsoft.com/office/drawing/2014/main" id="{FCA96AC2-2AE4-4147-9B5F-E6DEF428D471}"/>
              </a:ext>
            </a:extLst>
          </p:cNvPr>
          <p:cNvSpPr/>
          <p:nvPr/>
        </p:nvSpPr>
        <p:spPr>
          <a:xfrm>
            <a:off x="7718572" y="3177228"/>
            <a:ext cx="152400" cy="152400"/>
          </a:xfrm>
          <a:prstGeom prst="ellipse">
            <a:avLst/>
          </a:prstGeom>
          <a:solidFill>
            <a:schemeClr val="accent5">
              <a:lumMod val="60000"/>
              <a:lumOff val="4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0" name="Rounded Rectangle 109">
            <a:extLst>
              <a:ext uri="{FF2B5EF4-FFF2-40B4-BE49-F238E27FC236}">
                <a16:creationId xmlns:a16="http://schemas.microsoft.com/office/drawing/2014/main" id="{BBC3F028-A301-0444-B329-2B6F15D2F043}"/>
              </a:ext>
            </a:extLst>
          </p:cNvPr>
          <p:cNvSpPr/>
          <p:nvPr/>
        </p:nvSpPr>
        <p:spPr>
          <a:xfrm>
            <a:off x="7004805" y="2280886"/>
            <a:ext cx="846082" cy="233527"/>
          </a:xfrm>
          <a:prstGeom prst="round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1" name="Right Arrow 110">
            <a:extLst>
              <a:ext uri="{FF2B5EF4-FFF2-40B4-BE49-F238E27FC236}">
                <a16:creationId xmlns:a16="http://schemas.microsoft.com/office/drawing/2014/main" id="{32478F26-EE47-7345-A1B2-7925B2619638}"/>
              </a:ext>
            </a:extLst>
          </p:cNvPr>
          <p:cNvSpPr/>
          <p:nvPr/>
        </p:nvSpPr>
        <p:spPr>
          <a:xfrm rot="16200000">
            <a:off x="7234020" y="2668948"/>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2" name="Right Arrow 111">
            <a:extLst>
              <a:ext uri="{FF2B5EF4-FFF2-40B4-BE49-F238E27FC236}">
                <a16:creationId xmlns:a16="http://schemas.microsoft.com/office/drawing/2014/main" id="{B3D7E915-F51E-9443-8CDE-2E1277F20217}"/>
              </a:ext>
            </a:extLst>
          </p:cNvPr>
          <p:cNvSpPr/>
          <p:nvPr/>
        </p:nvSpPr>
        <p:spPr>
          <a:xfrm rot="16200000">
            <a:off x="7250190" y="3545809"/>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13" name="Content Placeholder 2">
                <a:extLst>
                  <a:ext uri="{FF2B5EF4-FFF2-40B4-BE49-F238E27FC236}">
                    <a16:creationId xmlns:a16="http://schemas.microsoft.com/office/drawing/2014/main" id="{EBA1707F-0296-2D46-8FEF-C1BC6F5D1ECD}"/>
                  </a:ext>
                </a:extLst>
              </p:cNvPr>
              <p:cNvSpPr txBox="1">
                <a:spLocks/>
              </p:cNvSpPr>
              <p:nvPr/>
            </p:nvSpPr>
            <p:spPr>
              <a:xfrm>
                <a:off x="6852543" y="3513874"/>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𝑊</m:t>
                      </m:r>
                    </m:oMath>
                  </m:oMathPara>
                </a14:m>
                <a:endParaRPr lang="en-US" sz="1800" dirty="0">
                  <a:solidFill>
                    <a:srgbClr val="C00000"/>
                  </a:solidFill>
                  <a:latin typeface="Corbel" panose="020B0503020204020204" pitchFamily="34" charset="0"/>
                </a:endParaRPr>
              </a:p>
            </p:txBody>
          </p:sp>
        </mc:Choice>
        <mc:Fallback xmlns="">
          <p:sp>
            <p:nvSpPr>
              <p:cNvPr id="113" name="Content Placeholder 2">
                <a:extLst>
                  <a:ext uri="{FF2B5EF4-FFF2-40B4-BE49-F238E27FC236}">
                    <a16:creationId xmlns:a16="http://schemas.microsoft.com/office/drawing/2014/main" id="{EBA1707F-0296-2D46-8FEF-C1BC6F5D1ECD}"/>
                  </a:ext>
                </a:extLst>
              </p:cNvPr>
              <p:cNvSpPr txBox="1">
                <a:spLocks noRot="1" noChangeAspect="1" noMove="1" noResize="1" noEditPoints="1" noAdjustHandles="1" noChangeArrowheads="1" noChangeShapeType="1" noTextEdit="1"/>
              </p:cNvSpPr>
              <p:nvPr/>
            </p:nvSpPr>
            <p:spPr>
              <a:xfrm>
                <a:off x="6852543" y="3513874"/>
                <a:ext cx="525996" cy="3776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Content Placeholder 2">
                <a:extLst>
                  <a:ext uri="{FF2B5EF4-FFF2-40B4-BE49-F238E27FC236}">
                    <a16:creationId xmlns:a16="http://schemas.microsoft.com/office/drawing/2014/main" id="{88F6B711-6275-BE47-A1C4-0638E67C3331}"/>
                  </a:ext>
                </a:extLst>
              </p:cNvPr>
              <p:cNvSpPr txBox="1">
                <a:spLocks/>
              </p:cNvSpPr>
              <p:nvPr/>
            </p:nvSpPr>
            <p:spPr>
              <a:xfrm>
                <a:off x="6858025" y="2629668"/>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dirty="0">
                          <a:solidFill>
                            <a:srgbClr val="C00000"/>
                          </a:solidFill>
                          <a:latin typeface="Cambria Math" panose="02040503050406030204" pitchFamily="18" charset="0"/>
                        </a:rPr>
                        <m:t>𝑈</m:t>
                      </m:r>
                    </m:oMath>
                  </m:oMathPara>
                </a14:m>
                <a:endParaRPr lang="en-US" sz="1800" dirty="0">
                  <a:solidFill>
                    <a:srgbClr val="C00000"/>
                  </a:solidFill>
                  <a:latin typeface="Corbel" panose="020B0503020204020204" pitchFamily="34" charset="0"/>
                </a:endParaRPr>
              </a:p>
            </p:txBody>
          </p:sp>
        </mc:Choice>
        <mc:Fallback xmlns="">
          <p:sp>
            <p:nvSpPr>
              <p:cNvPr id="114" name="Content Placeholder 2">
                <a:extLst>
                  <a:ext uri="{FF2B5EF4-FFF2-40B4-BE49-F238E27FC236}">
                    <a16:creationId xmlns:a16="http://schemas.microsoft.com/office/drawing/2014/main" id="{88F6B711-6275-BE47-A1C4-0638E67C3331}"/>
                  </a:ext>
                </a:extLst>
              </p:cNvPr>
              <p:cNvSpPr txBox="1">
                <a:spLocks noRot="1" noChangeAspect="1" noMove="1" noResize="1" noEditPoints="1" noAdjustHandles="1" noChangeArrowheads="1" noChangeShapeType="1" noTextEdit="1"/>
              </p:cNvSpPr>
              <p:nvPr/>
            </p:nvSpPr>
            <p:spPr>
              <a:xfrm>
                <a:off x="6858025" y="2629668"/>
                <a:ext cx="525996" cy="37769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Content Placeholder 2">
                <a:extLst>
                  <a:ext uri="{FF2B5EF4-FFF2-40B4-BE49-F238E27FC236}">
                    <a16:creationId xmlns:a16="http://schemas.microsoft.com/office/drawing/2014/main" id="{1F028BB4-661E-8048-88CA-0B4E65E37760}"/>
                  </a:ext>
                </a:extLst>
              </p:cNvPr>
              <p:cNvSpPr txBox="1">
                <a:spLocks/>
              </p:cNvSpPr>
              <p:nvPr/>
            </p:nvSpPr>
            <p:spPr>
              <a:xfrm>
                <a:off x="2202304" y="417509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5" name="Content Placeholder 2">
                <a:extLst>
                  <a:ext uri="{FF2B5EF4-FFF2-40B4-BE49-F238E27FC236}">
                    <a16:creationId xmlns:a16="http://schemas.microsoft.com/office/drawing/2014/main" id="{1F028BB4-661E-8048-88CA-0B4E65E37760}"/>
                  </a:ext>
                </a:extLst>
              </p:cNvPr>
              <p:cNvSpPr txBox="1">
                <a:spLocks noRot="1" noChangeAspect="1" noMove="1" noResize="1" noEditPoints="1" noAdjustHandles="1" noChangeArrowheads="1" noChangeShapeType="1" noTextEdit="1"/>
              </p:cNvSpPr>
              <p:nvPr/>
            </p:nvSpPr>
            <p:spPr>
              <a:xfrm>
                <a:off x="2202304" y="4175093"/>
                <a:ext cx="349775" cy="377691"/>
              </a:xfrm>
              <a:prstGeom prst="rect">
                <a:avLst/>
              </a:prstGeom>
              <a:blipFill>
                <a:blip r:embed="rId9"/>
                <a:stretch>
                  <a:fillRect l="-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Content Placeholder 2">
                <a:extLst>
                  <a:ext uri="{FF2B5EF4-FFF2-40B4-BE49-F238E27FC236}">
                    <a16:creationId xmlns:a16="http://schemas.microsoft.com/office/drawing/2014/main" id="{243F4651-A9CA-A549-A6D2-0B1A30201F1B}"/>
                  </a:ext>
                </a:extLst>
              </p:cNvPr>
              <p:cNvSpPr txBox="1">
                <a:spLocks/>
              </p:cNvSpPr>
              <p:nvPr/>
            </p:nvSpPr>
            <p:spPr>
              <a:xfrm>
                <a:off x="3917759" y="4196310"/>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6" name="Content Placeholder 2">
                <a:extLst>
                  <a:ext uri="{FF2B5EF4-FFF2-40B4-BE49-F238E27FC236}">
                    <a16:creationId xmlns:a16="http://schemas.microsoft.com/office/drawing/2014/main" id="{243F4651-A9CA-A549-A6D2-0B1A30201F1B}"/>
                  </a:ext>
                </a:extLst>
              </p:cNvPr>
              <p:cNvSpPr txBox="1">
                <a:spLocks noRot="1" noChangeAspect="1" noMove="1" noResize="1" noEditPoints="1" noAdjustHandles="1" noChangeArrowheads="1" noChangeShapeType="1" noTextEdit="1"/>
              </p:cNvSpPr>
              <p:nvPr/>
            </p:nvSpPr>
            <p:spPr>
              <a:xfrm>
                <a:off x="3917759" y="4196310"/>
                <a:ext cx="349775" cy="377691"/>
              </a:xfrm>
              <a:prstGeom prst="rect">
                <a:avLst/>
              </a:prstGeom>
              <a:blipFill>
                <a:blip r:embed="rId10"/>
                <a:stretch>
                  <a:fillRect l="-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Content Placeholder 2">
                <a:extLst>
                  <a:ext uri="{FF2B5EF4-FFF2-40B4-BE49-F238E27FC236}">
                    <a16:creationId xmlns:a16="http://schemas.microsoft.com/office/drawing/2014/main" id="{DDBA0AC8-46E8-5B45-A307-B9147A8FAB75}"/>
                  </a:ext>
                </a:extLst>
              </p:cNvPr>
              <p:cNvSpPr txBox="1">
                <a:spLocks/>
              </p:cNvSpPr>
              <p:nvPr/>
            </p:nvSpPr>
            <p:spPr>
              <a:xfrm>
                <a:off x="5573971" y="4177576"/>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7" name="Content Placeholder 2">
                <a:extLst>
                  <a:ext uri="{FF2B5EF4-FFF2-40B4-BE49-F238E27FC236}">
                    <a16:creationId xmlns:a16="http://schemas.microsoft.com/office/drawing/2014/main" id="{DDBA0AC8-46E8-5B45-A307-B9147A8FAB75}"/>
                  </a:ext>
                </a:extLst>
              </p:cNvPr>
              <p:cNvSpPr txBox="1">
                <a:spLocks noRot="1" noChangeAspect="1" noMove="1" noResize="1" noEditPoints="1" noAdjustHandles="1" noChangeArrowheads="1" noChangeShapeType="1" noTextEdit="1"/>
              </p:cNvSpPr>
              <p:nvPr/>
            </p:nvSpPr>
            <p:spPr>
              <a:xfrm>
                <a:off x="5573971" y="4177576"/>
                <a:ext cx="349775" cy="377691"/>
              </a:xfrm>
              <a:prstGeom prst="rect">
                <a:avLst/>
              </a:prstGeom>
              <a:blipFill>
                <a:blip r:embed="rId11"/>
                <a:stretch>
                  <a:fillRect l="-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5C95443F-7D87-8C40-8ECA-F7C1BEB62329}"/>
                  </a:ext>
                </a:extLst>
              </p:cNvPr>
              <p:cNvSpPr txBox="1">
                <a:spLocks/>
              </p:cNvSpPr>
              <p:nvPr/>
            </p:nvSpPr>
            <p:spPr>
              <a:xfrm>
                <a:off x="7327700" y="4194143"/>
                <a:ext cx="34977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14:m>
                  <m:oMathPara xmlns:m="http://schemas.openxmlformats.org/officeDocument/2006/math">
                    <m:oMathParaPr>
                      <m:jc m:val="centerGroup"/>
                    </m:oMathParaPr>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4</m:t>
                          </m:r>
                        </m:sub>
                      </m:sSub>
                    </m:oMath>
                  </m:oMathPara>
                </a14:m>
                <a:endParaRPr lang="en-US" sz="1800" dirty="0">
                  <a:latin typeface="Corbel" panose="020B0503020204020204" pitchFamily="34" charset="0"/>
                </a:endParaRPr>
              </a:p>
              <a:p>
                <a:pPr marL="0" indent="0" algn="ctr">
                  <a:lnSpc>
                    <a:spcPct val="120000"/>
                  </a:lnSpc>
                  <a:buNone/>
                </a:pPr>
                <a:endParaRPr lang="en-US" sz="1800" dirty="0">
                  <a:latin typeface="Corbel" panose="020B0503020204020204" pitchFamily="34" charset="0"/>
                </a:endParaRPr>
              </a:p>
            </p:txBody>
          </p:sp>
        </mc:Choice>
        <mc:Fallback xmlns="">
          <p:sp>
            <p:nvSpPr>
              <p:cNvPr id="118" name="Content Placeholder 2">
                <a:extLst>
                  <a:ext uri="{FF2B5EF4-FFF2-40B4-BE49-F238E27FC236}">
                    <a16:creationId xmlns:a16="http://schemas.microsoft.com/office/drawing/2014/main" id="{5C95443F-7D87-8C40-8ECA-F7C1BEB62329}"/>
                  </a:ext>
                </a:extLst>
              </p:cNvPr>
              <p:cNvSpPr txBox="1">
                <a:spLocks noRot="1" noChangeAspect="1" noMove="1" noResize="1" noEditPoints="1" noAdjustHandles="1" noChangeArrowheads="1" noChangeShapeType="1" noTextEdit="1"/>
              </p:cNvSpPr>
              <p:nvPr/>
            </p:nvSpPr>
            <p:spPr>
              <a:xfrm>
                <a:off x="7327700" y="4194143"/>
                <a:ext cx="349775" cy="377691"/>
              </a:xfrm>
              <a:prstGeom prst="rect">
                <a:avLst/>
              </a:prstGeom>
              <a:blipFill>
                <a:blip r:embed="rId12"/>
                <a:stretch>
                  <a:fillRect l="-3448"/>
                </a:stretch>
              </a:blipFill>
            </p:spPr>
            <p:txBody>
              <a:bodyPr/>
              <a:lstStyle/>
              <a:p>
                <a:r>
                  <a:rPr lang="en-US">
                    <a:noFill/>
                  </a:rPr>
                  <a:t> </a:t>
                </a:r>
              </a:p>
            </p:txBody>
          </p:sp>
        </mc:Fallback>
      </mc:AlternateContent>
      <p:sp>
        <p:nvSpPr>
          <p:cNvPr id="119" name="Right Arrow 118">
            <a:extLst>
              <a:ext uri="{FF2B5EF4-FFF2-40B4-BE49-F238E27FC236}">
                <a16:creationId xmlns:a16="http://schemas.microsoft.com/office/drawing/2014/main" id="{FB5B8560-2125-4B4D-A746-768335D23018}"/>
              </a:ext>
            </a:extLst>
          </p:cNvPr>
          <p:cNvSpPr/>
          <p:nvPr/>
        </p:nvSpPr>
        <p:spPr>
          <a:xfrm>
            <a:off x="2963919" y="3088696"/>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22" name="Content Placeholder 2">
                <a:extLst>
                  <a:ext uri="{FF2B5EF4-FFF2-40B4-BE49-F238E27FC236}">
                    <a16:creationId xmlns:a16="http://schemas.microsoft.com/office/drawing/2014/main" id="{C649DF52-D45F-6F45-9821-F2CA15B64CD6}"/>
                  </a:ext>
                </a:extLst>
              </p:cNvPr>
              <p:cNvSpPr txBox="1">
                <a:spLocks/>
              </p:cNvSpPr>
              <p:nvPr/>
            </p:nvSpPr>
            <p:spPr>
              <a:xfrm>
                <a:off x="2863500" y="274325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22" name="Content Placeholder 2">
                <a:extLst>
                  <a:ext uri="{FF2B5EF4-FFF2-40B4-BE49-F238E27FC236}">
                    <a16:creationId xmlns:a16="http://schemas.microsoft.com/office/drawing/2014/main" id="{C649DF52-D45F-6F45-9821-F2CA15B64CD6}"/>
                  </a:ext>
                </a:extLst>
              </p:cNvPr>
              <p:cNvSpPr txBox="1">
                <a:spLocks noRot="1" noChangeAspect="1" noMove="1" noResize="1" noEditPoints="1" noAdjustHandles="1" noChangeArrowheads="1" noChangeShapeType="1" noTextEdit="1"/>
              </p:cNvSpPr>
              <p:nvPr/>
            </p:nvSpPr>
            <p:spPr>
              <a:xfrm>
                <a:off x="2863500" y="2743252"/>
                <a:ext cx="525996" cy="377691"/>
              </a:xfrm>
              <a:prstGeom prst="rect">
                <a:avLst/>
              </a:prstGeom>
              <a:blipFill>
                <a:blip r:embed="rId13"/>
                <a:stretch>
                  <a:fillRect/>
                </a:stretch>
              </a:blipFill>
            </p:spPr>
            <p:txBody>
              <a:bodyPr/>
              <a:lstStyle/>
              <a:p>
                <a:r>
                  <a:rPr lang="en-US">
                    <a:noFill/>
                  </a:rPr>
                  <a:t> </a:t>
                </a:r>
              </a:p>
            </p:txBody>
          </p:sp>
        </mc:Fallback>
      </mc:AlternateContent>
      <p:sp>
        <p:nvSpPr>
          <p:cNvPr id="124" name="Right Arrow 123">
            <a:extLst>
              <a:ext uri="{FF2B5EF4-FFF2-40B4-BE49-F238E27FC236}">
                <a16:creationId xmlns:a16="http://schemas.microsoft.com/office/drawing/2014/main" id="{739140FE-B41D-0744-BFC8-87DCC29C976C}"/>
              </a:ext>
            </a:extLst>
          </p:cNvPr>
          <p:cNvSpPr/>
          <p:nvPr/>
        </p:nvSpPr>
        <p:spPr>
          <a:xfrm>
            <a:off x="4612845" y="3119597"/>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63F69B9E-A61F-D040-9D60-E053AC71C5B0}"/>
                  </a:ext>
                </a:extLst>
              </p:cNvPr>
              <p:cNvSpPr txBox="1">
                <a:spLocks/>
              </p:cNvSpPr>
              <p:nvPr/>
            </p:nvSpPr>
            <p:spPr>
              <a:xfrm>
                <a:off x="4512427" y="2774153"/>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25" name="Content Placeholder 2">
                <a:extLst>
                  <a:ext uri="{FF2B5EF4-FFF2-40B4-BE49-F238E27FC236}">
                    <a16:creationId xmlns:a16="http://schemas.microsoft.com/office/drawing/2014/main" id="{63F69B9E-A61F-D040-9D60-E053AC71C5B0}"/>
                  </a:ext>
                </a:extLst>
              </p:cNvPr>
              <p:cNvSpPr txBox="1">
                <a:spLocks noRot="1" noChangeAspect="1" noMove="1" noResize="1" noEditPoints="1" noAdjustHandles="1" noChangeArrowheads="1" noChangeShapeType="1" noTextEdit="1"/>
              </p:cNvSpPr>
              <p:nvPr/>
            </p:nvSpPr>
            <p:spPr>
              <a:xfrm>
                <a:off x="4512427" y="2774153"/>
                <a:ext cx="525996" cy="377691"/>
              </a:xfrm>
              <a:prstGeom prst="rect">
                <a:avLst/>
              </a:prstGeom>
              <a:blipFill>
                <a:blip r:embed="rId14"/>
                <a:stretch>
                  <a:fillRect/>
                </a:stretch>
              </a:blipFill>
            </p:spPr>
            <p:txBody>
              <a:bodyPr/>
              <a:lstStyle/>
              <a:p>
                <a:r>
                  <a:rPr lang="en-US">
                    <a:noFill/>
                  </a:rPr>
                  <a:t> </a:t>
                </a:r>
              </a:p>
            </p:txBody>
          </p:sp>
        </mc:Fallback>
      </mc:AlternateContent>
      <p:sp>
        <p:nvSpPr>
          <p:cNvPr id="126" name="Right Arrow 125">
            <a:extLst>
              <a:ext uri="{FF2B5EF4-FFF2-40B4-BE49-F238E27FC236}">
                <a16:creationId xmlns:a16="http://schemas.microsoft.com/office/drawing/2014/main" id="{A0B97A06-4B1A-7E46-A61F-E2ABE595FBF3}"/>
              </a:ext>
            </a:extLst>
          </p:cNvPr>
          <p:cNvSpPr/>
          <p:nvPr/>
        </p:nvSpPr>
        <p:spPr>
          <a:xfrm>
            <a:off x="6328520" y="3135565"/>
            <a:ext cx="425578" cy="247112"/>
          </a:xfrm>
          <a:prstGeom prst="rightArrow">
            <a:avLst>
              <a:gd name="adj1" fmla="val 27574"/>
              <a:gd name="adj2" fmla="val 6962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27" name="Content Placeholder 2">
                <a:extLst>
                  <a:ext uri="{FF2B5EF4-FFF2-40B4-BE49-F238E27FC236}">
                    <a16:creationId xmlns:a16="http://schemas.microsoft.com/office/drawing/2014/main" id="{92CCF0C2-D072-A042-B07D-879687D67FEF}"/>
                  </a:ext>
                </a:extLst>
              </p:cNvPr>
              <p:cNvSpPr txBox="1">
                <a:spLocks/>
              </p:cNvSpPr>
              <p:nvPr/>
            </p:nvSpPr>
            <p:spPr>
              <a:xfrm>
                <a:off x="6228101" y="2790122"/>
                <a:ext cx="5259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panose="02040503050406030204" pitchFamily="18" charset="0"/>
                        </a:rPr>
                        <m:t>𝑉</m:t>
                      </m:r>
                    </m:oMath>
                  </m:oMathPara>
                </a14:m>
                <a:endParaRPr lang="en-US" sz="1800" dirty="0">
                  <a:solidFill>
                    <a:srgbClr val="C00000"/>
                  </a:solidFill>
                  <a:latin typeface="Corbel" panose="020B0503020204020204" pitchFamily="34" charset="0"/>
                </a:endParaRPr>
              </a:p>
            </p:txBody>
          </p:sp>
        </mc:Choice>
        <mc:Fallback xmlns="">
          <p:sp>
            <p:nvSpPr>
              <p:cNvPr id="127" name="Content Placeholder 2">
                <a:extLst>
                  <a:ext uri="{FF2B5EF4-FFF2-40B4-BE49-F238E27FC236}">
                    <a16:creationId xmlns:a16="http://schemas.microsoft.com/office/drawing/2014/main" id="{92CCF0C2-D072-A042-B07D-879687D67FEF}"/>
                  </a:ext>
                </a:extLst>
              </p:cNvPr>
              <p:cNvSpPr txBox="1">
                <a:spLocks noRot="1" noChangeAspect="1" noMove="1" noResize="1" noEditPoints="1" noAdjustHandles="1" noChangeArrowheads="1" noChangeShapeType="1" noTextEdit="1"/>
              </p:cNvSpPr>
              <p:nvPr/>
            </p:nvSpPr>
            <p:spPr>
              <a:xfrm>
                <a:off x="6228101" y="2790122"/>
                <a:ext cx="525996" cy="377691"/>
              </a:xfrm>
              <a:prstGeom prst="rect">
                <a:avLst/>
              </a:prstGeom>
              <a:blipFill>
                <a:blip r:embed="rId15"/>
                <a:stretch>
                  <a:fillRect/>
                </a:stretch>
              </a:blipFill>
            </p:spPr>
            <p:txBody>
              <a:bodyPr/>
              <a:lstStyle/>
              <a:p>
                <a:r>
                  <a:rPr lang="en-US">
                    <a:noFill/>
                  </a:rPr>
                  <a:t> </a:t>
                </a:r>
              </a:p>
            </p:txBody>
          </p:sp>
        </mc:Fallback>
      </mc:AlternateContent>
      <p:sp>
        <p:nvSpPr>
          <p:cNvPr id="128" name="Content Placeholder 2">
            <a:extLst>
              <a:ext uri="{FF2B5EF4-FFF2-40B4-BE49-F238E27FC236}">
                <a16:creationId xmlns:a16="http://schemas.microsoft.com/office/drawing/2014/main" id="{F0DB991D-8AC4-2F49-958D-C6E6F9DD54A7}"/>
              </a:ext>
            </a:extLst>
          </p:cNvPr>
          <p:cNvSpPr txBox="1">
            <a:spLocks/>
          </p:cNvSpPr>
          <p:nvPr/>
        </p:nvSpPr>
        <p:spPr>
          <a:xfrm>
            <a:off x="1724901" y="4502623"/>
            <a:ext cx="1203192"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&lt;START&gt;</a:t>
            </a:r>
          </a:p>
        </p:txBody>
      </p:sp>
      <p:sp>
        <p:nvSpPr>
          <p:cNvPr id="129" name="Content Placeholder 2">
            <a:extLst>
              <a:ext uri="{FF2B5EF4-FFF2-40B4-BE49-F238E27FC236}">
                <a16:creationId xmlns:a16="http://schemas.microsoft.com/office/drawing/2014/main" id="{94A19662-B16E-ED4C-8FEE-5BEB725A07A3}"/>
              </a:ext>
            </a:extLst>
          </p:cNvPr>
          <p:cNvSpPr txBox="1">
            <a:spLocks/>
          </p:cNvSpPr>
          <p:nvPr/>
        </p:nvSpPr>
        <p:spPr>
          <a:xfrm>
            <a:off x="3564132" y="4502623"/>
            <a:ext cx="917488"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“Sorry”</a:t>
            </a:r>
          </a:p>
        </p:txBody>
      </p:sp>
      <p:sp>
        <p:nvSpPr>
          <p:cNvPr id="130" name="Content Placeholder 2">
            <a:extLst>
              <a:ext uri="{FF2B5EF4-FFF2-40B4-BE49-F238E27FC236}">
                <a16:creationId xmlns:a16="http://schemas.microsoft.com/office/drawing/2014/main" id="{6CC75B8A-D385-5248-8A24-7AF95C38AF0C}"/>
              </a:ext>
            </a:extLst>
          </p:cNvPr>
          <p:cNvSpPr txBox="1">
            <a:spLocks/>
          </p:cNvSpPr>
          <p:nvPr/>
        </p:nvSpPr>
        <p:spPr>
          <a:xfrm>
            <a:off x="5305021" y="4494586"/>
            <a:ext cx="7631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Harry</a:t>
            </a:r>
          </a:p>
        </p:txBody>
      </p:sp>
      <p:sp>
        <p:nvSpPr>
          <p:cNvPr id="131" name="Content Placeholder 2">
            <a:extLst>
              <a:ext uri="{FF2B5EF4-FFF2-40B4-BE49-F238E27FC236}">
                <a16:creationId xmlns:a16="http://schemas.microsoft.com/office/drawing/2014/main" id="{484E887D-AB94-554C-B8D9-1B0556A74897}"/>
              </a:ext>
            </a:extLst>
          </p:cNvPr>
          <p:cNvSpPr txBox="1">
            <a:spLocks/>
          </p:cNvSpPr>
          <p:nvPr/>
        </p:nvSpPr>
        <p:spPr>
          <a:xfrm>
            <a:off x="7050076" y="4502623"/>
            <a:ext cx="1040579"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shouted,</a:t>
            </a:r>
          </a:p>
        </p:txBody>
      </p:sp>
      <p:sp>
        <p:nvSpPr>
          <p:cNvPr id="132" name="Content Placeholder 2">
            <a:extLst>
              <a:ext uri="{FF2B5EF4-FFF2-40B4-BE49-F238E27FC236}">
                <a16:creationId xmlns:a16="http://schemas.microsoft.com/office/drawing/2014/main" id="{F1255D89-8DB7-7941-98CF-858601200D88}"/>
              </a:ext>
            </a:extLst>
          </p:cNvPr>
          <p:cNvSpPr txBox="1">
            <a:spLocks/>
          </p:cNvSpPr>
          <p:nvPr/>
        </p:nvSpPr>
        <p:spPr>
          <a:xfrm>
            <a:off x="1956114" y="1806104"/>
            <a:ext cx="917488"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“Sorry”</a:t>
            </a:r>
          </a:p>
        </p:txBody>
      </p:sp>
      <p:sp>
        <p:nvSpPr>
          <p:cNvPr id="133" name="Content Placeholder 2">
            <a:extLst>
              <a:ext uri="{FF2B5EF4-FFF2-40B4-BE49-F238E27FC236}">
                <a16:creationId xmlns:a16="http://schemas.microsoft.com/office/drawing/2014/main" id="{6055F11A-E12F-2E43-9AED-1595523374A6}"/>
              </a:ext>
            </a:extLst>
          </p:cNvPr>
          <p:cNvSpPr txBox="1">
            <a:spLocks/>
          </p:cNvSpPr>
          <p:nvPr/>
        </p:nvSpPr>
        <p:spPr>
          <a:xfrm>
            <a:off x="3540680" y="1807216"/>
            <a:ext cx="763196"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Harry</a:t>
            </a:r>
          </a:p>
        </p:txBody>
      </p:sp>
      <p:sp>
        <p:nvSpPr>
          <p:cNvPr id="135" name="Content Placeholder 2">
            <a:extLst>
              <a:ext uri="{FF2B5EF4-FFF2-40B4-BE49-F238E27FC236}">
                <a16:creationId xmlns:a16="http://schemas.microsoft.com/office/drawing/2014/main" id="{E116A7AC-950A-E24B-AF51-0564C2551321}"/>
              </a:ext>
            </a:extLst>
          </p:cNvPr>
          <p:cNvSpPr txBox="1">
            <a:spLocks/>
          </p:cNvSpPr>
          <p:nvPr/>
        </p:nvSpPr>
        <p:spPr>
          <a:xfrm>
            <a:off x="5053681" y="1872819"/>
            <a:ext cx="1091537"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shouted,</a:t>
            </a:r>
          </a:p>
        </p:txBody>
      </p:sp>
      <p:sp>
        <p:nvSpPr>
          <p:cNvPr id="136" name="Content Placeholder 2">
            <a:extLst>
              <a:ext uri="{FF2B5EF4-FFF2-40B4-BE49-F238E27FC236}">
                <a16:creationId xmlns:a16="http://schemas.microsoft.com/office/drawing/2014/main" id="{C5A77B7D-71E1-3C4A-86B2-85017D8AA4E6}"/>
              </a:ext>
            </a:extLst>
          </p:cNvPr>
          <p:cNvSpPr txBox="1">
            <a:spLocks/>
          </p:cNvSpPr>
          <p:nvPr/>
        </p:nvSpPr>
        <p:spPr>
          <a:xfrm>
            <a:off x="6730488" y="1815711"/>
            <a:ext cx="1307065" cy="377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800" dirty="0">
                <a:solidFill>
                  <a:srgbClr val="7030A0"/>
                </a:solidFill>
                <a:latin typeface="Corbel" panose="020B0503020204020204" pitchFamily="34" charset="0"/>
              </a:rPr>
              <a:t>panicking</a:t>
            </a:r>
          </a:p>
        </p:txBody>
      </p:sp>
      <p:cxnSp>
        <p:nvCxnSpPr>
          <p:cNvPr id="137" name="Straight Arrow Connector 136">
            <a:extLst>
              <a:ext uri="{FF2B5EF4-FFF2-40B4-BE49-F238E27FC236}">
                <a16:creationId xmlns:a16="http://schemas.microsoft.com/office/drawing/2014/main" id="{16465CDF-351B-2949-883F-BD50C6674F44}"/>
              </a:ext>
            </a:extLst>
          </p:cNvPr>
          <p:cNvCxnSpPr>
            <a:cxnSpLocks/>
          </p:cNvCxnSpPr>
          <p:nvPr/>
        </p:nvCxnSpPr>
        <p:spPr>
          <a:xfrm>
            <a:off x="2817971" y="2020254"/>
            <a:ext cx="792585" cy="2551580"/>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E25251F-F8F5-7747-8D53-389F51ED5350}"/>
              </a:ext>
            </a:extLst>
          </p:cNvPr>
          <p:cNvCxnSpPr>
            <a:cxnSpLocks/>
          </p:cNvCxnSpPr>
          <p:nvPr/>
        </p:nvCxnSpPr>
        <p:spPr>
          <a:xfrm>
            <a:off x="4313106" y="2052125"/>
            <a:ext cx="1078034" cy="2639344"/>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0FD8718-42F1-1B4F-BC74-C65E04471A51}"/>
              </a:ext>
            </a:extLst>
          </p:cNvPr>
          <p:cNvCxnSpPr>
            <a:cxnSpLocks/>
            <a:endCxn id="131" idx="1"/>
          </p:cNvCxnSpPr>
          <p:nvPr/>
        </p:nvCxnSpPr>
        <p:spPr>
          <a:xfrm>
            <a:off x="6094733" y="2035682"/>
            <a:ext cx="955343" cy="2655787"/>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A4A08260-5139-F248-99EA-2C0BF5510566}"/>
              </a:ext>
            </a:extLst>
          </p:cNvPr>
          <p:cNvCxnSpPr>
            <a:cxnSpLocks/>
          </p:cNvCxnSpPr>
          <p:nvPr/>
        </p:nvCxnSpPr>
        <p:spPr>
          <a:xfrm>
            <a:off x="8086428" y="2027645"/>
            <a:ext cx="955343" cy="2655787"/>
          </a:xfrm>
          <a:prstGeom prst="straightConnector1">
            <a:avLst/>
          </a:prstGeom>
          <a:ln w="69850" cmpd="sng">
            <a:solidFill>
              <a:srgbClr val="7030A0">
                <a:alpha val="39000"/>
              </a:srgbClr>
            </a:solidFill>
            <a:prstDash val="sysDot"/>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954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44CE-31E2-B19C-C35F-78846A049E7B}"/>
              </a:ext>
            </a:extLst>
          </p:cNvPr>
          <p:cNvSpPr>
            <a:spLocks noGrp="1"/>
          </p:cNvSpPr>
          <p:nvPr>
            <p:ph type="title"/>
          </p:nvPr>
        </p:nvSpPr>
        <p:spPr/>
        <p:txBody>
          <a:bodyPr>
            <a:normAutofit/>
          </a:bodyPr>
          <a:lstStyle/>
          <a:p>
            <a:r>
              <a:rPr lang="en-US" dirty="0"/>
              <a:t>Recap: Encoder-Decoder Architectures </a:t>
            </a:r>
          </a:p>
        </p:txBody>
      </p:sp>
      <p:sp>
        <p:nvSpPr>
          <p:cNvPr id="3" name="Content Placeholder 2">
            <a:extLst>
              <a:ext uri="{FF2B5EF4-FFF2-40B4-BE49-F238E27FC236}">
                <a16:creationId xmlns:a16="http://schemas.microsoft.com/office/drawing/2014/main" id="{60F360EF-A21D-11C6-B35A-DF68E33BA71D}"/>
              </a:ext>
            </a:extLst>
          </p:cNvPr>
          <p:cNvSpPr>
            <a:spLocks noGrp="1"/>
          </p:cNvSpPr>
          <p:nvPr>
            <p:ph type="body" sz="quarter" idx="16"/>
          </p:nvPr>
        </p:nvSpPr>
        <p:spPr/>
        <p:txBody>
          <a:bodyPr/>
          <a:lstStyle/>
          <a:p>
            <a:r>
              <a:rPr lang="en-US" dirty="0"/>
              <a:t>It is useful to think of generative models as two sub-models.</a:t>
            </a:r>
          </a:p>
        </p:txBody>
      </p:sp>
      <p:sp>
        <p:nvSpPr>
          <p:cNvPr id="8" name="Slide Number Placeholder 7">
            <a:extLst>
              <a:ext uri="{FF2B5EF4-FFF2-40B4-BE49-F238E27FC236}">
                <a16:creationId xmlns:a16="http://schemas.microsoft.com/office/drawing/2014/main" id="{A61DD29E-8580-4519-64F6-252A9794495E}"/>
              </a:ext>
            </a:extLst>
          </p:cNvPr>
          <p:cNvSpPr>
            <a:spLocks noGrp="1"/>
          </p:cNvSpPr>
          <p:nvPr>
            <p:ph type="sldNum" sz="quarter" idx="4294967295"/>
          </p:nvPr>
        </p:nvSpPr>
        <p:spPr>
          <a:xfrm>
            <a:off x="0" y="0"/>
            <a:ext cx="0" cy="0"/>
          </a:xfrm>
        </p:spPr>
        <p:txBody>
          <a:bodyPr/>
          <a:lstStyle/>
          <a:p>
            <a:endParaRPr lang="en-US" dirty="0"/>
          </a:p>
        </p:txBody>
      </p:sp>
      <p:sp>
        <p:nvSpPr>
          <p:cNvPr id="4" name="Right Arrow 3">
            <a:extLst>
              <a:ext uri="{FF2B5EF4-FFF2-40B4-BE49-F238E27FC236}">
                <a16:creationId xmlns:a16="http://schemas.microsoft.com/office/drawing/2014/main" id="{444254F6-67C5-9562-641F-E7615BF97044}"/>
              </a:ext>
            </a:extLst>
          </p:cNvPr>
          <p:cNvSpPr/>
          <p:nvPr/>
        </p:nvSpPr>
        <p:spPr>
          <a:xfrm>
            <a:off x="3369413"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5" name="Right Arrow 4">
            <a:extLst>
              <a:ext uri="{FF2B5EF4-FFF2-40B4-BE49-F238E27FC236}">
                <a16:creationId xmlns:a16="http://schemas.microsoft.com/office/drawing/2014/main" id="{DA53E659-66EB-5EE7-528B-2D54373AF39C}"/>
              </a:ext>
            </a:extLst>
          </p:cNvPr>
          <p:cNvSpPr/>
          <p:nvPr/>
        </p:nvSpPr>
        <p:spPr>
          <a:xfrm>
            <a:off x="6105062" y="251719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6" name="TextBox 5">
            <a:extLst>
              <a:ext uri="{FF2B5EF4-FFF2-40B4-BE49-F238E27FC236}">
                <a16:creationId xmlns:a16="http://schemas.microsoft.com/office/drawing/2014/main" id="{48234C3A-4948-B409-9905-51CDB092A146}"/>
              </a:ext>
            </a:extLst>
          </p:cNvPr>
          <p:cNvSpPr txBox="1"/>
          <p:nvPr/>
        </p:nvSpPr>
        <p:spPr>
          <a:xfrm>
            <a:off x="274841" y="2626457"/>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pic>
        <p:nvPicPr>
          <p:cNvPr id="7" name="Picture 2" descr="Word frequency in titles of all articles with Frequency &gt;= 10 Figure 2... |  Download Scientific Diagram">
            <a:extLst>
              <a:ext uri="{FF2B5EF4-FFF2-40B4-BE49-F238E27FC236}">
                <a16:creationId xmlns:a16="http://schemas.microsoft.com/office/drawing/2014/main" id="{BCE875EA-3C8A-3588-F241-4C195B1FB9AC}"/>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955844" y="2485135"/>
            <a:ext cx="846211" cy="8175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3C19BA56-9B8F-03C2-466B-DC76778E0955}"/>
              </a:ext>
            </a:extLst>
          </p:cNvPr>
          <p:cNvSpPr/>
          <p:nvPr/>
        </p:nvSpPr>
        <p:spPr>
          <a:xfrm>
            <a:off x="4093549" y="2089447"/>
            <a:ext cx="1802984" cy="1382354"/>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Some </a:t>
            </a:r>
            <a:br>
              <a:rPr lang="en-US" i="1" dirty="0">
                <a:latin typeface="Merriweather Sans" panose="02000503060000020004" pitchFamily="2" charset="77"/>
              </a:rPr>
            </a:br>
            <a:r>
              <a:rPr lang="en-US" i="1" dirty="0">
                <a:latin typeface="Merriweather Sans" panose="02000503060000020004" pitchFamily="2" charset="77"/>
              </a:rPr>
              <a:t>model</a:t>
            </a:r>
          </a:p>
        </p:txBody>
      </p:sp>
    </p:spTree>
    <p:extLst>
      <p:ext uri="{BB962C8B-B14F-4D97-AF65-F5344CB8AC3E}">
        <p14:creationId xmlns:p14="http://schemas.microsoft.com/office/powerpoint/2010/main" val="1963505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820A-7AFA-1FD5-5D5D-D9A12200C6A3}"/>
              </a:ext>
            </a:extLst>
          </p:cNvPr>
          <p:cNvSpPr>
            <a:spLocks noGrp="1"/>
          </p:cNvSpPr>
          <p:nvPr>
            <p:ph type="title"/>
          </p:nvPr>
        </p:nvSpPr>
        <p:spPr/>
        <p:txBody>
          <a:bodyPr>
            <a:normAutofit/>
          </a:bodyPr>
          <a:lstStyle/>
          <a:p>
            <a:r>
              <a:rPr lang="en-US" dirty="0"/>
              <a:t>Recap: Encoder-Decoder Architectures </a:t>
            </a:r>
          </a:p>
        </p:txBody>
      </p:sp>
      <p:sp>
        <p:nvSpPr>
          <p:cNvPr id="5" name="Text Placeholder 4">
            <a:extLst>
              <a:ext uri="{FF2B5EF4-FFF2-40B4-BE49-F238E27FC236}">
                <a16:creationId xmlns:a16="http://schemas.microsoft.com/office/drawing/2014/main" id="{7D551FE8-7300-28AD-D4A9-842C760219D7}"/>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28B8D4C9-DC43-61F4-14B5-21A2091D707F}"/>
              </a:ext>
            </a:extLst>
          </p:cNvPr>
          <p:cNvPicPr>
            <a:picLocks noChangeAspect="1"/>
          </p:cNvPicPr>
          <p:nvPr/>
        </p:nvPicPr>
        <p:blipFill>
          <a:blip r:embed="rId2"/>
          <a:stretch>
            <a:fillRect/>
          </a:stretch>
        </p:blipFill>
        <p:spPr>
          <a:xfrm>
            <a:off x="83602" y="1313737"/>
            <a:ext cx="9144000" cy="3384738"/>
          </a:xfrm>
          <a:prstGeom prst="rect">
            <a:avLst/>
          </a:prstGeom>
        </p:spPr>
      </p:pic>
    </p:spTree>
    <p:extLst>
      <p:ext uri="{BB962C8B-B14F-4D97-AF65-F5344CB8AC3E}">
        <p14:creationId xmlns:p14="http://schemas.microsoft.com/office/powerpoint/2010/main" val="1780040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a:t>Contextual Meaning of Words </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pPr marL="400050" indent="-285750"/>
            <a:r>
              <a:rPr lang="en-US" dirty="0"/>
              <a:t>Earlier word embedding methods (e.g., Word2Vec, </a:t>
            </a:r>
            <a:r>
              <a:rPr lang="en-US" dirty="0" err="1"/>
              <a:t>GloVe</a:t>
            </a:r>
            <a:r>
              <a:rPr lang="en-US" dirty="0"/>
              <a:t>) learn a single “static” vector for each word.</a:t>
            </a:r>
          </a:p>
          <a:p>
            <a:pPr marL="741362" lvl="1" indent="-285750"/>
            <a:r>
              <a:rPr lang="en-US" dirty="0"/>
              <a:t>Static embeddings are </a:t>
            </a:r>
            <a:r>
              <a:rPr lang="en-US" dirty="0">
                <a:solidFill>
                  <a:srgbClr val="C00000"/>
                </a:solidFill>
              </a:rPr>
              <a:t>not </a:t>
            </a:r>
            <a:r>
              <a:rPr lang="en-US" dirty="0"/>
              <a:t>flexible and expressive enough.</a:t>
            </a:r>
          </a:p>
          <a:p>
            <a:pPr marL="741362" lvl="1" indent="-285750"/>
            <a:endParaRPr lang="en-US" dirty="0"/>
          </a:p>
          <a:p>
            <a:pPr marL="741362" lvl="1" indent="-285750"/>
            <a:endParaRPr lang="en-US" dirty="0"/>
          </a:p>
          <a:p>
            <a:pPr marL="400050" indent="-285750"/>
            <a:endParaRPr lang="en-US" dirty="0"/>
          </a:p>
          <a:p>
            <a:pPr marL="400050" indent="-285750"/>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sp>
        <p:nvSpPr>
          <p:cNvPr id="8" name="TextBox 7">
            <a:extLst>
              <a:ext uri="{FF2B5EF4-FFF2-40B4-BE49-F238E27FC236}">
                <a16:creationId xmlns:a16="http://schemas.microsoft.com/office/drawing/2014/main" id="{4D918621-0D67-2CBB-ABCD-728C63D86D6B}"/>
              </a:ext>
            </a:extLst>
          </p:cNvPr>
          <p:cNvSpPr txBox="1"/>
          <p:nvPr/>
        </p:nvSpPr>
        <p:spPr>
          <a:xfrm>
            <a:off x="1737833" y="2509212"/>
            <a:ext cx="4572000" cy="830997"/>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 children love to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outside in the park.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She went to see a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at the local theater.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They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the piano beautifully. </a:t>
            </a:r>
          </a:p>
        </p:txBody>
      </p:sp>
      <p:sp>
        <p:nvSpPr>
          <p:cNvPr id="9" name="Rounded Rectangular Callout 8">
            <a:extLst>
              <a:ext uri="{FF2B5EF4-FFF2-40B4-BE49-F238E27FC236}">
                <a16:creationId xmlns:a16="http://schemas.microsoft.com/office/drawing/2014/main" id="{5547A02B-8726-F328-AFA4-C9D199E3A64F}"/>
              </a:ext>
            </a:extLst>
          </p:cNvPr>
          <p:cNvSpPr/>
          <p:nvPr/>
        </p:nvSpPr>
        <p:spPr>
          <a:xfrm>
            <a:off x="6047074" y="3588009"/>
            <a:ext cx="2835796" cy="735724"/>
          </a:xfrm>
          <a:prstGeom prst="wedgeRoundRectCallout">
            <a:avLst>
              <a:gd name="adj1" fmla="val -66421"/>
              <a:gd name="adj2" fmla="val -56072"/>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Information from context is necessary to capture the correct meaning of the word.</a:t>
            </a:r>
          </a:p>
        </p:txBody>
      </p:sp>
    </p:spTree>
    <p:extLst>
      <p:ext uri="{BB962C8B-B14F-4D97-AF65-F5344CB8AC3E}">
        <p14:creationId xmlns:p14="http://schemas.microsoft.com/office/powerpoint/2010/main" val="2373123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pPr marL="400050" indent="-285750"/>
            <a:r>
              <a:rPr lang="en-US" b="1" dirty="0"/>
              <a:t>Goal: </a:t>
            </a:r>
            <a:r>
              <a:rPr lang="en-US" dirty="0"/>
              <a:t>get highly rich, contextualized embeddings (word tokens) that </a:t>
            </a:r>
            <a:r>
              <a:rPr lang="en-US" sz="1600" dirty="0"/>
              <a:t>depend on the entire sentence in which a word is used.</a:t>
            </a:r>
            <a:endParaRPr lang="en-US" dirty="0"/>
          </a:p>
          <a:p>
            <a:pPr marL="114300" indent="0">
              <a:buNone/>
            </a:pPr>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sp>
        <p:nvSpPr>
          <p:cNvPr id="6" name="TextBox 5">
            <a:extLst>
              <a:ext uri="{FF2B5EF4-FFF2-40B4-BE49-F238E27FC236}">
                <a16:creationId xmlns:a16="http://schemas.microsoft.com/office/drawing/2014/main" id="{2E7A6CC5-72BA-BC2E-8BB6-88FADFEEA328}"/>
              </a:ext>
            </a:extLst>
          </p:cNvPr>
          <p:cNvSpPr txBox="1"/>
          <p:nvPr/>
        </p:nvSpPr>
        <p:spPr>
          <a:xfrm>
            <a:off x="1737833" y="2509212"/>
            <a:ext cx="4572000" cy="830997"/>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 children love to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outside in the park.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She went to see a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at the local theater. </a:t>
            </a:r>
          </a:p>
          <a:p>
            <a:pPr marL="285750" indent="-285750">
              <a:buFont typeface="Arial" panose="020B0604020202020204" pitchFamily="34" charset="0"/>
              <a:buChar char="•"/>
            </a:pPr>
            <a:r>
              <a:rPr lang="en-US" sz="1600" dirty="0">
                <a:effectLst/>
                <a:latin typeface="Tahoma" panose="020B0604030504040204" pitchFamily="34" charset="0"/>
                <a:ea typeface="Tahoma" panose="020B0604030504040204" pitchFamily="34" charset="0"/>
                <a:cs typeface="Tahoma" panose="020B0604030504040204" pitchFamily="34" charset="0"/>
              </a:rPr>
              <a:t>They </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play </a:t>
            </a:r>
            <a:r>
              <a:rPr lang="en-US" sz="1600" dirty="0">
                <a:effectLst/>
                <a:latin typeface="Tahoma" panose="020B0604030504040204" pitchFamily="34" charset="0"/>
                <a:ea typeface="Tahoma" panose="020B0604030504040204" pitchFamily="34" charset="0"/>
                <a:cs typeface="Tahoma" panose="020B0604030504040204" pitchFamily="34" charset="0"/>
              </a:rPr>
              <a:t>the piano beautifully. </a:t>
            </a:r>
          </a:p>
        </p:txBody>
      </p:sp>
      <p:sp>
        <p:nvSpPr>
          <p:cNvPr id="8" name="TextBox 7">
            <a:extLst>
              <a:ext uri="{FF2B5EF4-FFF2-40B4-BE49-F238E27FC236}">
                <a16:creationId xmlns:a16="http://schemas.microsoft.com/office/drawing/2014/main" id="{2B8BD1C2-2AEC-19D5-739B-B890D1AAB4B6}"/>
              </a:ext>
            </a:extLst>
          </p:cNvPr>
          <p:cNvSpPr txBox="1"/>
          <p:nvPr/>
        </p:nvSpPr>
        <p:spPr>
          <a:xfrm>
            <a:off x="5891048" y="3596438"/>
            <a:ext cx="2317531" cy="307777"/>
          </a:xfrm>
          <a:prstGeom prst="rect">
            <a:avLst/>
          </a:prstGeom>
          <a:noFill/>
        </p:spPr>
        <p:txBody>
          <a:bodyPr wrap="square">
            <a:spAutoFit/>
          </a:bodyPr>
          <a:lstStyle/>
          <a:p>
            <a:r>
              <a:rPr lang="en-US" sz="1400" dirty="0">
                <a:effectLst/>
                <a:latin typeface="Calibri" panose="020F0502020204030204" pitchFamily="34" charset="0"/>
              </a:rPr>
              <a:t>[2.05, -1.57, 1.07, 1.37, 0.32] </a:t>
            </a:r>
            <a:endParaRPr lang="en-US" dirty="0">
              <a:effectLst/>
            </a:endParaRPr>
          </a:p>
        </p:txBody>
      </p:sp>
      <p:sp>
        <p:nvSpPr>
          <p:cNvPr id="10" name="TextBox 9">
            <a:extLst>
              <a:ext uri="{FF2B5EF4-FFF2-40B4-BE49-F238E27FC236}">
                <a16:creationId xmlns:a16="http://schemas.microsoft.com/office/drawing/2014/main" id="{5B94B368-2D12-C9C4-1B4B-5788FD067393}"/>
              </a:ext>
            </a:extLst>
          </p:cNvPr>
          <p:cNvSpPr txBox="1"/>
          <p:nvPr/>
        </p:nvSpPr>
        <p:spPr>
          <a:xfrm>
            <a:off x="3330150" y="3596438"/>
            <a:ext cx="2331149" cy="307777"/>
          </a:xfrm>
          <a:prstGeom prst="rect">
            <a:avLst/>
          </a:prstGeom>
          <a:noFill/>
        </p:spPr>
        <p:txBody>
          <a:bodyPr wrap="square">
            <a:spAutoFit/>
          </a:bodyPr>
          <a:lstStyle/>
          <a:p>
            <a:r>
              <a:rPr lang="en-US" sz="1400" dirty="0">
                <a:effectLst/>
                <a:latin typeface="Calibri" panose="020F0502020204030204" pitchFamily="34" charset="0"/>
              </a:rPr>
              <a:t>[0.45, -0.26, 0.49, 2.37, -1.2] </a:t>
            </a:r>
            <a:endParaRPr lang="en-US" dirty="0">
              <a:effectLst/>
            </a:endParaRPr>
          </a:p>
        </p:txBody>
      </p:sp>
      <p:sp>
        <p:nvSpPr>
          <p:cNvPr id="12" name="TextBox 11">
            <a:extLst>
              <a:ext uri="{FF2B5EF4-FFF2-40B4-BE49-F238E27FC236}">
                <a16:creationId xmlns:a16="http://schemas.microsoft.com/office/drawing/2014/main" id="{DEE37EAE-23AB-8743-4FCF-C357F48705DF}"/>
              </a:ext>
            </a:extLst>
          </p:cNvPr>
          <p:cNvSpPr txBox="1"/>
          <p:nvPr/>
        </p:nvSpPr>
        <p:spPr>
          <a:xfrm>
            <a:off x="533919" y="3612309"/>
            <a:ext cx="2317531" cy="307777"/>
          </a:xfrm>
          <a:prstGeom prst="rect">
            <a:avLst/>
          </a:prstGeom>
          <a:noFill/>
        </p:spPr>
        <p:txBody>
          <a:bodyPr wrap="square">
            <a:spAutoFit/>
          </a:bodyPr>
          <a:lstStyle/>
          <a:p>
            <a:r>
              <a:rPr lang="en-US" sz="1400" dirty="0">
                <a:effectLst/>
                <a:latin typeface="Calibri" panose="020F0502020204030204" pitchFamily="34" charset="0"/>
              </a:rPr>
              <a:t>[-0.37, 0.17, -0.36, 0.12, 0.18] </a:t>
            </a:r>
            <a:endParaRPr lang="en-US" dirty="0">
              <a:effectLst/>
            </a:endParaRPr>
          </a:p>
        </p:txBody>
      </p:sp>
      <p:cxnSp>
        <p:nvCxnSpPr>
          <p:cNvPr id="14" name="Curved Connector 13">
            <a:extLst>
              <a:ext uri="{FF2B5EF4-FFF2-40B4-BE49-F238E27FC236}">
                <a16:creationId xmlns:a16="http://schemas.microsoft.com/office/drawing/2014/main" id="{0B46F092-9915-F9FB-22A1-F05FD241321E}"/>
              </a:ext>
            </a:extLst>
          </p:cNvPr>
          <p:cNvCxnSpPr>
            <a:cxnSpLocks/>
          </p:cNvCxnSpPr>
          <p:nvPr/>
        </p:nvCxnSpPr>
        <p:spPr>
          <a:xfrm rot="5400000">
            <a:off x="2429492" y="3381902"/>
            <a:ext cx="395111" cy="219347"/>
          </a:xfrm>
          <a:prstGeom prst="curvedConnector3">
            <a:avLst>
              <a:gd name="adj1" fmla="val 50000"/>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B3B9F617-9427-8BCA-DF0D-FA12C35B9FC2}"/>
              </a:ext>
            </a:extLst>
          </p:cNvPr>
          <p:cNvCxnSpPr>
            <a:cxnSpLocks/>
            <a:endCxn id="10" idx="0"/>
          </p:cNvCxnSpPr>
          <p:nvPr/>
        </p:nvCxnSpPr>
        <p:spPr>
          <a:xfrm rot="16200000" flipH="1">
            <a:off x="3968828" y="3069540"/>
            <a:ext cx="627051" cy="426743"/>
          </a:xfrm>
          <a:prstGeom prst="curvedConnector3">
            <a:avLst>
              <a:gd name="adj1" fmla="val 50000"/>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503EA57-E04C-960F-50C8-C62F1C7C1E34}"/>
              </a:ext>
            </a:extLst>
          </p:cNvPr>
          <p:cNvCxnSpPr>
            <a:cxnSpLocks/>
            <a:stCxn id="6" idx="0"/>
            <a:endCxn id="8" idx="0"/>
          </p:cNvCxnSpPr>
          <p:nvPr/>
        </p:nvCxnSpPr>
        <p:spPr>
          <a:xfrm rot="16200000" flipH="1">
            <a:off x="4993210" y="1539835"/>
            <a:ext cx="1087226" cy="3025981"/>
          </a:xfrm>
          <a:prstGeom prst="curvedConnector3">
            <a:avLst>
              <a:gd name="adj1" fmla="val -21026"/>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792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pPr marL="400050" indent="-285750"/>
            <a:r>
              <a:rPr lang="en-US" b="1" dirty="0"/>
              <a:t>Goal: </a:t>
            </a:r>
            <a:r>
              <a:rPr lang="en-US" dirty="0"/>
              <a:t>get highly rich, contextualized embeddings (word tokens) that </a:t>
            </a:r>
            <a:r>
              <a:rPr lang="en-US" sz="1600" dirty="0"/>
              <a:t>depend on the entire sentence in which a word is used.</a:t>
            </a:r>
            <a:endParaRPr lang="en-US" dirty="0"/>
          </a:p>
          <a:p>
            <a:pPr marL="114300" indent="0">
              <a:buNone/>
            </a:pPr>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1028" name="Picture 4" descr="The Illustrated BERT, ELMo, and co. (How NLP Cracked Transfer Learning) –  Jay Alammar – Visualizing machine learning one concept at a time.">
            <a:extLst>
              <a:ext uri="{FF2B5EF4-FFF2-40B4-BE49-F238E27FC236}">
                <a16:creationId xmlns:a16="http://schemas.microsoft.com/office/drawing/2014/main" id="{16758C75-670F-7B19-1962-1B211C89E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005" y="1937703"/>
            <a:ext cx="5213313" cy="296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49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Extending RNNs to Both Directions</a:t>
            </a:r>
          </a:p>
        </p:txBody>
      </p:sp>
      <p:sp>
        <p:nvSpPr>
          <p:cNvPr id="103" name="Content Placeholder 102"/>
          <p:cNvSpPr>
            <a:spLocks noGrp="1"/>
          </p:cNvSpPr>
          <p:nvPr>
            <p:ph type="body" sz="quarter" idx="16"/>
          </p:nvPr>
        </p:nvSpPr>
        <p:spPr/>
        <p:txBody>
          <a:bodyPr>
            <a:normAutofit/>
          </a:bodyPr>
          <a:lstStyle/>
          <a:p>
            <a:r>
              <a:rPr lang="en-US" dirty="0"/>
              <a:t>An RNN limitation: Hidden variables capture </a:t>
            </a:r>
            <a:r>
              <a:rPr lang="en-US" dirty="0">
                <a:solidFill>
                  <a:srgbClr val="C00000"/>
                </a:solidFill>
              </a:rPr>
              <a:t>only one side of the context</a:t>
            </a:r>
            <a:r>
              <a:rPr lang="en-US" dirty="0"/>
              <a:t>. </a:t>
            </a:r>
          </a:p>
          <a:p>
            <a:r>
              <a:rPr lang="en-US" dirty="0"/>
              <a:t>Solution: Bi-Directional RNNs</a:t>
            </a:r>
          </a:p>
        </p:txBody>
      </p:sp>
      <p:sp>
        <p:nvSpPr>
          <p:cNvPr id="5" name="Slide Number Placeholder 4"/>
          <p:cNvSpPr>
            <a:spLocks noGrp="1"/>
          </p:cNvSpPr>
          <p:nvPr>
            <p:ph type="sldNum" sz="quarter" idx="4294967295"/>
          </p:nvPr>
        </p:nvSpPr>
        <p:spPr>
          <a:xfrm>
            <a:off x="8594725" y="4662488"/>
            <a:ext cx="549275" cy="393700"/>
          </a:xfrm>
          <a:prstGeom prst="rect">
            <a:avLst/>
          </a:prstGeom>
        </p:spPr>
        <p:txBody>
          <a:bodyPr>
            <a:normAutofit/>
          </a:bodyPr>
          <a:lstStyle/>
          <a:p>
            <a:fld id="{FA6F6034-1516-478C-9756-BC6A8296D6DE}" type="slidenum">
              <a:rPr lang="en-US" smtClean="0"/>
              <a:pPr/>
              <a:t>58</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1" y="2016801"/>
            <a:ext cx="2444603" cy="198707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2052501"/>
            <a:ext cx="1438275" cy="1696427"/>
          </a:xfrm>
          <a:prstGeom prst="rect">
            <a:avLst/>
          </a:prstGeom>
        </p:spPr>
      </p:pic>
      <p:sp>
        <p:nvSpPr>
          <p:cNvPr id="21" name="TextBox 20"/>
          <p:cNvSpPr txBox="1"/>
          <p:nvPr/>
        </p:nvSpPr>
        <p:spPr>
          <a:xfrm>
            <a:off x="2743201" y="4116665"/>
            <a:ext cx="567784" cy="323165"/>
          </a:xfrm>
          <a:prstGeom prst="rect">
            <a:avLst/>
          </a:prstGeom>
          <a:noFill/>
        </p:spPr>
        <p:txBody>
          <a:bodyPr wrap="none" rtlCol="0">
            <a:spAutoFit/>
          </a:bodyPr>
          <a:lstStyle/>
          <a:p>
            <a:r>
              <a:rPr lang="en-US" sz="1500" dirty="0">
                <a:latin typeface="Corbel" panose="020B0503020204020204" pitchFamily="34" charset="0"/>
              </a:rPr>
              <a:t>RNN</a:t>
            </a:r>
          </a:p>
        </p:txBody>
      </p:sp>
      <p:sp>
        <p:nvSpPr>
          <p:cNvPr id="54" name="TextBox 53"/>
          <p:cNvSpPr txBox="1"/>
          <p:nvPr/>
        </p:nvSpPr>
        <p:spPr>
          <a:xfrm>
            <a:off x="4875618" y="4116665"/>
            <a:ext cx="1687641" cy="323165"/>
          </a:xfrm>
          <a:prstGeom prst="rect">
            <a:avLst/>
          </a:prstGeom>
          <a:noFill/>
        </p:spPr>
        <p:txBody>
          <a:bodyPr wrap="none" rtlCol="0">
            <a:spAutoFit/>
          </a:bodyPr>
          <a:lstStyle/>
          <a:p>
            <a:r>
              <a:rPr lang="en-US" sz="1500" dirty="0">
                <a:latin typeface="Corbel" panose="020B0503020204020204" pitchFamily="34" charset="0"/>
              </a:rPr>
              <a:t>Bi-directional RNN</a:t>
            </a:r>
          </a:p>
        </p:txBody>
      </p:sp>
    </p:spTree>
    <p:extLst>
      <p:ext uri="{BB962C8B-B14F-4D97-AF65-F5344CB8AC3E}">
        <p14:creationId xmlns:p14="http://schemas.microsoft.com/office/powerpoint/2010/main" val="27394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animEffect transition="in" filter="fade">
                                      <p:cBhvr>
                                        <p:cTn id="7" dur="500"/>
                                        <p:tgtEl>
                                          <p:spTgt spid="1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r>
              <a:rPr lang="en-US" dirty="0"/>
              <a:t>Use both directions of context (bi-directional), with increasing abstractions (stacked) </a:t>
            </a:r>
          </a:p>
          <a:p>
            <a:pPr lvl="1"/>
            <a:r>
              <a:rPr lang="en" dirty="0"/>
              <a:t>Two LSTMs in different directions — capture both directions</a:t>
            </a:r>
            <a:endParaRPr lang="en-US" dirty="0"/>
          </a:p>
          <a:p>
            <a:pPr marL="114300" indent="0">
              <a:buNone/>
            </a:pPr>
            <a:endParaRPr lang="en-US"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1026" name="Picture 2">
            <a:extLst>
              <a:ext uri="{FF2B5EF4-FFF2-40B4-BE49-F238E27FC236}">
                <a16:creationId xmlns:a16="http://schemas.microsoft.com/office/drawing/2014/main" id="{83FEBD47-C2A3-7F29-8A98-917F3D9BE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59"/>
          <a:stretch/>
        </p:blipFill>
        <p:spPr bwMode="auto">
          <a:xfrm>
            <a:off x="735598" y="1968887"/>
            <a:ext cx="7498094" cy="294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41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6FD11-EBAB-0947-942E-E143B92BD5DE}"/>
              </a:ext>
            </a:extLst>
          </p:cNvPr>
          <p:cNvSpPr>
            <a:spLocks noGrp="1"/>
          </p:cNvSpPr>
          <p:nvPr>
            <p:ph type="body" sz="quarter" idx="16"/>
          </p:nvPr>
        </p:nvSpPr>
        <p:spPr/>
        <p:txBody>
          <a:bodyPr/>
          <a:lstStyle/>
          <a:p>
            <a:pPr algn="ctr"/>
            <a:r>
              <a:rPr lang="en-US" sz="6600" dirty="0"/>
              <a:t>Recurrent </a:t>
            </a:r>
          </a:p>
          <a:p>
            <a:pPr algn="ctr"/>
            <a:r>
              <a:rPr lang="en-US" sz="6600" dirty="0"/>
              <a:t>Neural Nets</a:t>
            </a:r>
          </a:p>
        </p:txBody>
      </p:sp>
      <p:sp>
        <p:nvSpPr>
          <p:cNvPr id="3" name="Text Placeholder 2">
            <a:extLst>
              <a:ext uri="{FF2B5EF4-FFF2-40B4-BE49-F238E27FC236}">
                <a16:creationId xmlns:a16="http://schemas.microsoft.com/office/drawing/2014/main" id="{22B2BFC3-9D18-8561-1481-4295ADC081B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6138748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p:txBody>
          <a:bodyPr>
            <a:normAutofit/>
          </a:bodyPr>
          <a:lstStyle/>
          <a:p>
            <a:r>
              <a:rPr lang="en-US" dirty="0" err="1"/>
              <a:t>ELMo</a:t>
            </a:r>
            <a:r>
              <a:rPr lang="en-US" dirty="0"/>
              <a:t>: First Major Self-Supervised LM</a:t>
            </a:r>
          </a:p>
        </p:txBody>
      </p:sp>
      <p:sp>
        <p:nvSpPr>
          <p:cNvPr id="3" name="Content Placeholder 2">
            <a:extLst>
              <a:ext uri="{FF2B5EF4-FFF2-40B4-BE49-F238E27FC236}">
                <a16:creationId xmlns:a16="http://schemas.microsoft.com/office/drawing/2014/main" id="{4D7E340E-B494-558F-0127-E71300887FF6}"/>
              </a:ext>
            </a:extLst>
          </p:cNvPr>
          <p:cNvSpPr>
            <a:spLocks noGrp="1"/>
          </p:cNvSpPr>
          <p:nvPr>
            <p:ph type="body" sz="quarter" idx="16"/>
          </p:nvPr>
        </p:nvSpPr>
        <p:spPr/>
        <p:txBody>
          <a:bodyPr>
            <a:normAutofit/>
          </a:bodyPr>
          <a:lstStyle/>
          <a:p>
            <a:r>
              <a:rPr lang="en-US" dirty="0"/>
              <a:t>Linearly combine all abstract representations  (hidden layers) and optimize </a:t>
            </a:r>
            <a:r>
              <a:rPr lang="en-US" dirty="0" err="1"/>
              <a:t>w.r.t.</a:t>
            </a:r>
            <a:r>
              <a:rPr lang="en-US" dirty="0"/>
              <a:t> a particular  task (e.g., sentiment classification)</a:t>
            </a:r>
            <a:endParaRPr lang="en" dirty="0"/>
          </a:p>
        </p:txBody>
      </p:sp>
      <p:pic>
        <p:nvPicPr>
          <p:cNvPr id="4" name="Picture 4" descr="Map&#10;&#10;Description automatically generated">
            <a:extLst>
              <a:ext uri="{FF2B5EF4-FFF2-40B4-BE49-F238E27FC236}">
                <a16:creationId xmlns:a16="http://schemas.microsoft.com/office/drawing/2014/main" id="{B22326EF-3CAF-74CC-57DF-B8F4F1C9D2F5}"/>
              </a:ext>
            </a:extLst>
          </p:cNvPr>
          <p:cNvPicPr>
            <a:picLocks noChangeAspect="1"/>
          </p:cNvPicPr>
          <p:nvPr/>
        </p:nvPicPr>
        <p:blipFill rotWithShape="1">
          <a:blip r:embed="rId2"/>
          <a:srcRect r="-239" b="30195"/>
          <a:stretch/>
        </p:blipFill>
        <p:spPr>
          <a:xfrm>
            <a:off x="8002653" y="181480"/>
            <a:ext cx="1006534" cy="1030981"/>
          </a:xfrm>
          <a:prstGeom prst="rect">
            <a:avLst/>
          </a:prstGeom>
          <a:noFill/>
          <a:ln>
            <a:noFill/>
          </a:ln>
        </p:spPr>
      </p:pic>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1026" name="Picture 2">
            <a:extLst>
              <a:ext uri="{FF2B5EF4-FFF2-40B4-BE49-F238E27FC236}">
                <a16:creationId xmlns:a16="http://schemas.microsoft.com/office/drawing/2014/main" id="{83FEBD47-C2A3-7F29-8A98-917F3D9BE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59"/>
          <a:stretch/>
        </p:blipFill>
        <p:spPr bwMode="auto">
          <a:xfrm>
            <a:off x="735598" y="1960936"/>
            <a:ext cx="7498094" cy="294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55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8C74-E816-A93F-34ED-C705B16F47F9}"/>
              </a:ext>
            </a:extLst>
          </p:cNvPr>
          <p:cNvSpPr>
            <a:spLocks noGrp="1"/>
          </p:cNvSpPr>
          <p:nvPr>
            <p:ph type="title"/>
          </p:nvPr>
        </p:nvSpPr>
        <p:spPr/>
        <p:txBody>
          <a:bodyPr>
            <a:normAutofit/>
          </a:bodyPr>
          <a:lstStyle/>
          <a:p>
            <a:r>
              <a:rPr lang="en-US" dirty="0" err="1"/>
              <a:t>ELMo</a:t>
            </a:r>
            <a:r>
              <a:rPr lang="en-US" dirty="0"/>
              <a:t>: Some Details </a:t>
            </a:r>
          </a:p>
        </p:txBody>
      </p:sp>
      <p:sp>
        <p:nvSpPr>
          <p:cNvPr id="3" name="Content Placeholder 2">
            <a:extLst>
              <a:ext uri="{FF2B5EF4-FFF2-40B4-BE49-F238E27FC236}">
                <a16:creationId xmlns:a16="http://schemas.microsoft.com/office/drawing/2014/main" id="{EC544955-149A-BDAF-F1CB-6EE42BFDA9D4}"/>
              </a:ext>
            </a:extLst>
          </p:cNvPr>
          <p:cNvSpPr>
            <a:spLocks noGrp="1"/>
          </p:cNvSpPr>
          <p:nvPr>
            <p:ph type="body" sz="quarter" idx="16"/>
          </p:nvPr>
        </p:nvSpPr>
        <p:spPr/>
        <p:txBody>
          <a:bodyPr/>
          <a:lstStyle/>
          <a:p>
            <a:r>
              <a:rPr lang="en-US" dirty="0"/>
              <a:t>Train a forward language model by modeling prob </a:t>
            </a:r>
            <a:br>
              <a:rPr lang="en-US" dirty="0"/>
            </a:br>
            <a:r>
              <a:rPr lang="en-US" dirty="0"/>
              <a:t>of each word, given its left context. </a:t>
            </a:r>
          </a:p>
          <a:p>
            <a:endParaRPr lang="en-US" dirty="0"/>
          </a:p>
          <a:p>
            <a:endParaRPr lang="en-US" dirty="0"/>
          </a:p>
          <a:p>
            <a:r>
              <a:rPr lang="en-US" dirty="0"/>
              <a:t>Similarly, train a backward language model, conditioned on the right context.</a:t>
            </a:r>
          </a:p>
          <a:p>
            <a:endParaRPr lang="en-US" dirty="0"/>
          </a:p>
          <a:p>
            <a:r>
              <a:rPr lang="en-US" dirty="0"/>
              <a:t>Some training details: </a:t>
            </a:r>
          </a:p>
          <a:p>
            <a:pPr lvl="1"/>
            <a:r>
              <a:rPr lang="en-US" sz="1400" dirty="0"/>
              <a:t>Use 4096 dim hidden states</a:t>
            </a:r>
          </a:p>
          <a:p>
            <a:pPr lvl="1"/>
            <a:r>
              <a:rPr lang="en-US" sz="1400" dirty="0"/>
              <a:t>Residual connections from </a:t>
            </a:r>
            <a:br>
              <a:rPr lang="en-US" sz="1400" dirty="0"/>
            </a:br>
            <a:r>
              <a:rPr lang="en-US" sz="1400" dirty="0"/>
              <a:t>the first to second layer </a:t>
            </a:r>
          </a:p>
          <a:p>
            <a:pPr lvl="1"/>
            <a:r>
              <a:rPr lang="en-US" sz="1400" dirty="0"/>
              <a:t>Trained 10 epochs on 1B Word Benchmark</a:t>
            </a:r>
          </a:p>
          <a:p>
            <a:pPr lvl="1"/>
            <a:r>
              <a:rPr lang="en-US" sz="1400" dirty="0"/>
              <a:t>Results in perplexity of ~39</a:t>
            </a:r>
          </a:p>
        </p:txBody>
      </p:sp>
      <p:sp>
        <p:nvSpPr>
          <p:cNvPr id="4" name="TextBox 3">
            <a:extLst>
              <a:ext uri="{FF2B5EF4-FFF2-40B4-BE49-F238E27FC236}">
                <a16:creationId xmlns:a16="http://schemas.microsoft.com/office/drawing/2014/main" id="{4D2B158B-1881-0CBE-AAED-1D85CC8FABBD}"/>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2"/>
              </a:rPr>
              <a:t>Deep contextualized </a:t>
            </a:r>
            <a:r>
              <a:rPr lang="en-US" sz="1000" dirty="0">
                <a:solidFill>
                  <a:srgbClr val="C00000"/>
                </a:solidFill>
                <a:latin typeface="Corbel" panose="020B0503020204020204" pitchFamily="34" charset="0"/>
                <a:hlinkClick r:id="rId2"/>
              </a:rPr>
              <a:t>word</a:t>
            </a:r>
            <a:r>
              <a:rPr lang="en-US" sz="1000" dirty="0">
                <a:latin typeface="Corbel" panose="020B0503020204020204" pitchFamily="34" charset="0"/>
                <a:hlinkClick r:id="rId2"/>
              </a:rPr>
              <a:t> representations, Peters et al. 2018</a:t>
            </a:r>
            <a:r>
              <a:rPr lang="en-US" sz="1000" dirty="0">
                <a:latin typeface="Corbel" panose="020B0503020204020204" pitchFamily="34" charset="0"/>
              </a:rPr>
              <a:t>]</a:t>
            </a:r>
          </a:p>
        </p:txBody>
      </p:sp>
      <p:pic>
        <p:nvPicPr>
          <p:cNvPr id="5" name="Picture 4" descr="Bidirectional LSTM model showing the input and output layers. The red... |  Download Scientific Diagram">
            <a:extLst>
              <a:ext uri="{FF2B5EF4-FFF2-40B4-BE49-F238E27FC236}">
                <a16:creationId xmlns:a16="http://schemas.microsoft.com/office/drawing/2014/main" id="{8DB0C02F-BB40-FB4A-5142-431B274D8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083" y="38197"/>
            <a:ext cx="3801469" cy="2062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white math equation&#10;&#10;Description automatically generated">
            <a:extLst>
              <a:ext uri="{FF2B5EF4-FFF2-40B4-BE49-F238E27FC236}">
                <a16:creationId xmlns:a16="http://schemas.microsoft.com/office/drawing/2014/main" id="{BF4B2F46-342A-4BE4-AA29-BC786BEA230F}"/>
              </a:ext>
            </a:extLst>
          </p:cNvPr>
          <p:cNvPicPr>
            <a:picLocks noChangeAspect="1"/>
          </p:cNvPicPr>
          <p:nvPr/>
        </p:nvPicPr>
        <p:blipFill rotWithShape="1">
          <a:blip r:embed="rId4"/>
          <a:srcRect b="13019"/>
          <a:stretch/>
        </p:blipFill>
        <p:spPr>
          <a:xfrm>
            <a:off x="1500104" y="1872524"/>
            <a:ext cx="3351738" cy="702064"/>
          </a:xfrm>
          <a:prstGeom prst="rect">
            <a:avLst/>
          </a:prstGeom>
        </p:spPr>
      </p:pic>
      <p:pic>
        <p:nvPicPr>
          <p:cNvPr id="9" name="Picture 8" descr="A black and white symbol&#10;&#10;Description automatically generated">
            <a:extLst>
              <a:ext uri="{FF2B5EF4-FFF2-40B4-BE49-F238E27FC236}">
                <a16:creationId xmlns:a16="http://schemas.microsoft.com/office/drawing/2014/main" id="{BA21BED7-277F-9ABE-2815-0AC7F2FBB366}"/>
              </a:ext>
            </a:extLst>
          </p:cNvPr>
          <p:cNvPicPr>
            <a:picLocks noChangeAspect="1"/>
          </p:cNvPicPr>
          <p:nvPr/>
        </p:nvPicPr>
        <p:blipFill>
          <a:blip r:embed="rId5"/>
          <a:stretch>
            <a:fillRect/>
          </a:stretch>
        </p:blipFill>
        <p:spPr>
          <a:xfrm>
            <a:off x="4572000" y="2929436"/>
            <a:ext cx="3190146" cy="675465"/>
          </a:xfrm>
          <a:prstGeom prst="rect">
            <a:avLst/>
          </a:prstGeom>
        </p:spPr>
      </p:pic>
    </p:spTree>
    <p:extLst>
      <p:ext uri="{BB962C8B-B14F-4D97-AF65-F5344CB8AC3E}">
        <p14:creationId xmlns:p14="http://schemas.microsoft.com/office/powerpoint/2010/main" val="1982807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BB008553-0D7B-64FF-FB75-D9C48F229D68}"/>
              </a:ext>
            </a:extLst>
          </p:cNvPr>
          <p:cNvPicPr>
            <a:picLocks noChangeAspect="1"/>
          </p:cNvPicPr>
          <p:nvPr/>
        </p:nvPicPr>
        <p:blipFill>
          <a:blip r:embed="rId3"/>
          <a:stretch>
            <a:fillRect/>
          </a:stretch>
        </p:blipFill>
        <p:spPr>
          <a:xfrm>
            <a:off x="4385625" y="843586"/>
            <a:ext cx="4419280" cy="4007742"/>
          </a:xfrm>
          <a:prstGeom prst="rect">
            <a:avLst/>
          </a:prstGeom>
        </p:spPr>
      </p:pic>
      <p:pic>
        <p:nvPicPr>
          <p:cNvPr id="9" name="Picture 4" descr="Map&#10;&#10;Description automatically generated">
            <a:extLst>
              <a:ext uri="{FF2B5EF4-FFF2-40B4-BE49-F238E27FC236}">
                <a16:creationId xmlns:a16="http://schemas.microsoft.com/office/drawing/2014/main" id="{551B44C0-417E-01AA-6346-320D6AABF78F}"/>
              </a:ext>
            </a:extLst>
          </p:cNvPr>
          <p:cNvPicPr>
            <a:picLocks noChangeAspect="1"/>
          </p:cNvPicPr>
          <p:nvPr/>
        </p:nvPicPr>
        <p:blipFill rotWithShape="1">
          <a:blip r:embed="rId4"/>
          <a:srcRect r="-239" b="30195"/>
          <a:stretch/>
        </p:blipFill>
        <p:spPr>
          <a:xfrm>
            <a:off x="8002653" y="181480"/>
            <a:ext cx="1006534" cy="1030981"/>
          </a:xfrm>
          <a:prstGeom prst="rect">
            <a:avLst/>
          </a:prstGeom>
          <a:noFill/>
          <a:ln>
            <a:noFill/>
          </a:ln>
        </p:spPr>
      </p:pic>
      <p:sp>
        <p:nvSpPr>
          <p:cNvPr id="2" name="Title 1">
            <a:extLst>
              <a:ext uri="{FF2B5EF4-FFF2-40B4-BE49-F238E27FC236}">
                <a16:creationId xmlns:a16="http://schemas.microsoft.com/office/drawing/2014/main" id="{28E4FBD9-492E-DF0E-E20D-E9FD54FC0E93}"/>
              </a:ext>
            </a:extLst>
          </p:cNvPr>
          <p:cNvSpPr>
            <a:spLocks noGrp="1"/>
          </p:cNvSpPr>
          <p:nvPr>
            <p:ph type="title"/>
          </p:nvPr>
        </p:nvSpPr>
        <p:spPr>
          <a:xfrm>
            <a:off x="166058" y="107119"/>
            <a:ext cx="8475268" cy="857542"/>
          </a:xfrm>
        </p:spPr>
        <p:txBody>
          <a:bodyPr>
            <a:normAutofit/>
          </a:bodyPr>
          <a:lstStyle/>
          <a:p>
            <a:r>
              <a:rPr lang="en-US" dirty="0"/>
              <a:t>Adapting </a:t>
            </a:r>
            <a:r>
              <a:rPr lang="en-US" dirty="0" err="1"/>
              <a:t>ELMo</a:t>
            </a:r>
            <a:r>
              <a:rPr lang="en-US" dirty="0"/>
              <a:t> Representations for Tasks</a:t>
            </a:r>
          </a:p>
        </p:txBody>
      </p:sp>
      <p:sp>
        <p:nvSpPr>
          <p:cNvPr id="6" name="Content Placeholder 5">
            <a:extLst>
              <a:ext uri="{FF2B5EF4-FFF2-40B4-BE49-F238E27FC236}">
                <a16:creationId xmlns:a16="http://schemas.microsoft.com/office/drawing/2014/main" id="{20058299-572A-41C4-780B-326157DDC4BC}"/>
              </a:ext>
            </a:extLst>
          </p:cNvPr>
          <p:cNvSpPr>
            <a:spLocks noGrp="1"/>
          </p:cNvSpPr>
          <p:nvPr>
            <p:ph type="body" sz="quarter" idx="16"/>
          </p:nvPr>
        </p:nvSpPr>
        <p:spPr/>
        <p:txBody>
          <a:bodyPr/>
          <a:lstStyle/>
          <a:p>
            <a:r>
              <a:rPr lang="en-US" dirty="0"/>
              <a:t>Fine-tune classifiers using</a:t>
            </a:r>
            <a:br>
              <a:rPr lang="en-US" dirty="0"/>
            </a:br>
            <a:r>
              <a:rPr lang="en-US" dirty="0"/>
              <a:t>contextualized word representations </a:t>
            </a:r>
            <a:br>
              <a:rPr lang="en-US" dirty="0"/>
            </a:br>
            <a:r>
              <a:rPr lang="en-US" dirty="0"/>
              <a:t>extracted from </a:t>
            </a:r>
            <a:r>
              <a:rPr lang="en-US" dirty="0" err="1"/>
              <a:t>ELMo</a:t>
            </a:r>
            <a:r>
              <a:rPr lang="en-US" dirty="0"/>
              <a:t>. </a:t>
            </a:r>
          </a:p>
        </p:txBody>
      </p:sp>
      <p:sp>
        <p:nvSpPr>
          <p:cNvPr id="5" name="TextBox 4">
            <a:extLst>
              <a:ext uri="{FF2B5EF4-FFF2-40B4-BE49-F238E27FC236}">
                <a16:creationId xmlns:a16="http://schemas.microsoft.com/office/drawing/2014/main" id="{C6DCFDD2-55E7-A951-FA4D-CB52BFE46393}"/>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5"/>
              </a:rPr>
              <a:t>Deep contextualized </a:t>
            </a:r>
            <a:r>
              <a:rPr lang="en-US" sz="1000" dirty="0">
                <a:solidFill>
                  <a:srgbClr val="C00000"/>
                </a:solidFill>
                <a:latin typeface="Corbel" panose="020B0503020204020204" pitchFamily="34" charset="0"/>
                <a:hlinkClick r:id="rId5"/>
              </a:rPr>
              <a:t>word</a:t>
            </a:r>
            <a:r>
              <a:rPr lang="en-US" sz="1000" dirty="0">
                <a:latin typeface="Corbel" panose="020B0503020204020204" pitchFamily="34" charset="0"/>
                <a:hlinkClick r:id="rId5"/>
              </a:rPr>
              <a:t> representations, Peters et al. 2018</a:t>
            </a:r>
            <a:r>
              <a:rPr lang="en-US" sz="1000" dirty="0">
                <a:latin typeface="Corbel" panose="020B0503020204020204" pitchFamily="34" charset="0"/>
              </a:rPr>
              <a:t>]</a:t>
            </a:r>
          </a:p>
        </p:txBody>
      </p:sp>
      <p:sp>
        <p:nvSpPr>
          <p:cNvPr id="10" name="Rectangle 9">
            <a:extLst>
              <a:ext uri="{FF2B5EF4-FFF2-40B4-BE49-F238E27FC236}">
                <a16:creationId xmlns:a16="http://schemas.microsoft.com/office/drawing/2014/main" id="{B3E52092-2A56-40D6-32CC-9710FCF35120}"/>
              </a:ext>
            </a:extLst>
          </p:cNvPr>
          <p:cNvSpPr/>
          <p:nvPr/>
        </p:nvSpPr>
        <p:spPr>
          <a:xfrm>
            <a:off x="4286614" y="1951108"/>
            <a:ext cx="1490996" cy="1345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44682"/>
      </p:ext>
    </p:extLst>
  </p:cSld>
  <p:clrMapOvr>
    <a:masterClrMapping/>
  </p:clrMapOvr>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E40C-2FFD-A0E2-9CBD-9D0BB18A9FFD}"/>
              </a:ext>
            </a:extLst>
          </p:cNvPr>
          <p:cNvSpPr>
            <a:spLocks noGrp="1"/>
          </p:cNvSpPr>
          <p:nvPr>
            <p:ph type="title"/>
          </p:nvPr>
        </p:nvSpPr>
        <p:spPr/>
        <p:txBody>
          <a:bodyPr>
            <a:normAutofit/>
          </a:bodyPr>
          <a:lstStyle/>
          <a:p>
            <a:r>
              <a:rPr lang="en-US" dirty="0" err="1"/>
              <a:t>ELMo</a:t>
            </a:r>
            <a:r>
              <a:rPr lang="en-US" dirty="0"/>
              <a:t>: Evaluation</a:t>
            </a:r>
          </a:p>
        </p:txBody>
      </p:sp>
      <p:sp>
        <p:nvSpPr>
          <p:cNvPr id="7" name="Content Placeholder 6">
            <a:extLst>
              <a:ext uri="{FF2B5EF4-FFF2-40B4-BE49-F238E27FC236}">
                <a16:creationId xmlns:a16="http://schemas.microsoft.com/office/drawing/2014/main" id="{1F2DB55E-BD56-FDBC-4E11-105C6D1707FF}"/>
              </a:ext>
            </a:extLst>
          </p:cNvPr>
          <p:cNvSpPr>
            <a:spLocks noGrp="1"/>
          </p:cNvSpPr>
          <p:nvPr>
            <p:ph type="body" sz="quarter" idx="16"/>
          </p:nvPr>
        </p:nvSpPr>
        <p:spPr/>
        <p:txBody>
          <a:bodyPr/>
          <a:lstStyle/>
          <a:p>
            <a:r>
              <a:rPr lang="en-US" dirty="0" err="1"/>
              <a:t>SQuAD</a:t>
            </a:r>
            <a:r>
              <a:rPr lang="en-US" dirty="0"/>
              <a:t>: question answering </a:t>
            </a:r>
          </a:p>
          <a:p>
            <a:r>
              <a:rPr lang="en-US" dirty="0"/>
              <a:t>SNLI: textual entailment </a:t>
            </a:r>
          </a:p>
          <a:p>
            <a:r>
              <a:rPr lang="en-US" dirty="0"/>
              <a:t>SRL: semantic role labeling </a:t>
            </a:r>
          </a:p>
          <a:p>
            <a:r>
              <a:rPr lang="en-US" dirty="0" err="1"/>
              <a:t>Coref</a:t>
            </a:r>
            <a:r>
              <a:rPr lang="en-US" dirty="0"/>
              <a:t>: coreference resolution </a:t>
            </a:r>
          </a:p>
          <a:p>
            <a:r>
              <a:rPr lang="en-US" dirty="0"/>
              <a:t>NER: named entity recognition </a:t>
            </a:r>
          </a:p>
          <a:p>
            <a:r>
              <a:rPr lang="en-US" dirty="0"/>
              <a:t>SST-5: sentiment analysis</a:t>
            </a:r>
          </a:p>
        </p:txBody>
      </p:sp>
      <p:pic>
        <p:nvPicPr>
          <p:cNvPr id="8" name="Content Placeholder 4" descr="Graphical user interface, text, application&#10;&#10;Description automatically generated">
            <a:extLst>
              <a:ext uri="{FF2B5EF4-FFF2-40B4-BE49-F238E27FC236}">
                <a16:creationId xmlns:a16="http://schemas.microsoft.com/office/drawing/2014/main" id="{FF982E5B-89A7-0E99-EA79-33AA40A6686C}"/>
              </a:ext>
            </a:extLst>
          </p:cNvPr>
          <p:cNvPicPr>
            <a:picLocks noChangeAspect="1"/>
          </p:cNvPicPr>
          <p:nvPr/>
        </p:nvPicPr>
        <p:blipFill rotWithShape="1">
          <a:blip r:embed="rId2"/>
          <a:srcRect b="9754"/>
          <a:stretch/>
        </p:blipFill>
        <p:spPr>
          <a:xfrm>
            <a:off x="4752550" y="3685"/>
            <a:ext cx="4333208" cy="4938114"/>
          </a:xfrm>
          <a:prstGeom prst="rect">
            <a:avLst/>
          </a:prstGeom>
          <a:noFill/>
          <a:ln>
            <a:noFill/>
          </a:ln>
        </p:spPr>
      </p:pic>
      <p:sp>
        <p:nvSpPr>
          <p:cNvPr id="9" name="TextBox 8">
            <a:extLst>
              <a:ext uri="{FF2B5EF4-FFF2-40B4-BE49-F238E27FC236}">
                <a16:creationId xmlns:a16="http://schemas.microsoft.com/office/drawing/2014/main" id="{3119F3EA-59FD-B0B5-9452-DFDBD63E3341}"/>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spTree>
    <p:extLst>
      <p:ext uri="{BB962C8B-B14F-4D97-AF65-F5344CB8AC3E}">
        <p14:creationId xmlns:p14="http://schemas.microsoft.com/office/powerpoint/2010/main" val="3485308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2E06-2E19-1419-5CA2-2757953CB0F0}"/>
              </a:ext>
            </a:extLst>
          </p:cNvPr>
          <p:cNvSpPr>
            <a:spLocks noGrp="1"/>
          </p:cNvSpPr>
          <p:nvPr>
            <p:ph type="title"/>
          </p:nvPr>
        </p:nvSpPr>
        <p:spPr/>
        <p:txBody>
          <a:bodyPr>
            <a:normAutofit/>
          </a:bodyPr>
          <a:lstStyle/>
          <a:p>
            <a:r>
              <a:rPr lang="en-US" dirty="0"/>
              <a:t>Experimental Results</a:t>
            </a:r>
          </a:p>
        </p:txBody>
      </p:sp>
      <p:sp>
        <p:nvSpPr>
          <p:cNvPr id="3" name="Text Placeholder 2">
            <a:extLst>
              <a:ext uri="{FF2B5EF4-FFF2-40B4-BE49-F238E27FC236}">
                <a16:creationId xmlns:a16="http://schemas.microsoft.com/office/drawing/2014/main" id="{B2FA3E14-E8F0-9FD2-DF0A-286F22EC0281}"/>
              </a:ext>
            </a:extLst>
          </p:cNvPr>
          <p:cNvSpPr>
            <a:spLocks noGrp="1"/>
          </p:cNvSpPr>
          <p:nvPr>
            <p:ph type="body" sz="quarter" idx="16"/>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29FE2068-1212-8046-7F0A-8363C25DDA9B}"/>
              </a:ext>
            </a:extLst>
          </p:cNvPr>
          <p:cNvPicPr>
            <a:picLocks noGrp="1" noChangeAspect="1"/>
          </p:cNvPicPr>
          <p:nvPr>
            <p:ph idx="4294967295"/>
          </p:nvPr>
        </p:nvPicPr>
        <p:blipFill rotWithShape="1">
          <a:blip r:embed="rId3"/>
          <a:srcRect b="2321"/>
          <a:stretch/>
        </p:blipFill>
        <p:spPr>
          <a:xfrm>
            <a:off x="0" y="1017588"/>
            <a:ext cx="5429250" cy="3841750"/>
          </a:xfrm>
        </p:spPr>
      </p:pic>
      <p:sp>
        <p:nvSpPr>
          <p:cNvPr id="6" name="TextBox 5">
            <a:extLst>
              <a:ext uri="{FF2B5EF4-FFF2-40B4-BE49-F238E27FC236}">
                <a16:creationId xmlns:a16="http://schemas.microsoft.com/office/drawing/2014/main" id="{68182871-AEDC-4E9E-9D60-0655B6D4BFEF}"/>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Deep contextualized </a:t>
            </a:r>
            <a:r>
              <a:rPr lang="en-US" sz="1000" dirty="0">
                <a:solidFill>
                  <a:srgbClr val="C00000"/>
                </a:solidFill>
                <a:latin typeface="Corbel" panose="020B0503020204020204" pitchFamily="34" charset="0"/>
                <a:hlinkClick r:id="rId4"/>
              </a:rPr>
              <a:t>word</a:t>
            </a:r>
            <a:r>
              <a:rPr lang="en-US" sz="1000" dirty="0">
                <a:latin typeface="Corbel" panose="020B0503020204020204" pitchFamily="34" charset="0"/>
                <a:hlinkClick r:id="rId4"/>
              </a:rPr>
              <a:t> representations, Peters et al. 2018</a:t>
            </a:r>
            <a:r>
              <a:rPr lang="en-US" sz="1000" dirty="0">
                <a:latin typeface="Corbel" panose="020B0503020204020204" pitchFamily="34" charset="0"/>
              </a:rPr>
              <a:t>]</a:t>
            </a:r>
          </a:p>
        </p:txBody>
      </p:sp>
      <p:pic>
        <p:nvPicPr>
          <p:cNvPr id="4" name="Content Placeholder 4" descr="Chart, bar chart&#10;&#10;Description automatically generated">
            <a:extLst>
              <a:ext uri="{FF2B5EF4-FFF2-40B4-BE49-F238E27FC236}">
                <a16:creationId xmlns:a16="http://schemas.microsoft.com/office/drawing/2014/main" id="{D6DD620F-32C7-4BFD-AEF7-EDB7C55C9D13}"/>
              </a:ext>
            </a:extLst>
          </p:cNvPr>
          <p:cNvPicPr>
            <a:picLocks noChangeAspect="1"/>
          </p:cNvPicPr>
          <p:nvPr/>
        </p:nvPicPr>
        <p:blipFill rotWithShape="1">
          <a:blip r:embed="rId3"/>
          <a:srcRect r="17839" b="2321"/>
          <a:stretch/>
        </p:blipFill>
        <p:spPr>
          <a:xfrm>
            <a:off x="2093395" y="840657"/>
            <a:ext cx="4716793" cy="4060403"/>
          </a:xfrm>
          <a:prstGeom prst="rect">
            <a:avLst/>
          </a:prstGeom>
        </p:spPr>
      </p:pic>
    </p:spTree>
    <p:extLst>
      <p:ext uri="{BB962C8B-B14F-4D97-AF65-F5344CB8AC3E}">
        <p14:creationId xmlns:p14="http://schemas.microsoft.com/office/powerpoint/2010/main" val="4171961553"/>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182871-AEDC-4E9E-9D60-0655B6D4BFEF}"/>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Deep contextualized </a:t>
            </a:r>
            <a:r>
              <a:rPr lang="en-US" sz="1000" dirty="0">
                <a:solidFill>
                  <a:srgbClr val="C00000"/>
                </a:solidFill>
                <a:latin typeface="Corbel" panose="020B0503020204020204" pitchFamily="34" charset="0"/>
                <a:hlinkClick r:id="rId3"/>
              </a:rPr>
              <a:t>word</a:t>
            </a:r>
            <a:r>
              <a:rPr lang="en-US" sz="1000" dirty="0">
                <a:latin typeface="Corbel" panose="020B0503020204020204" pitchFamily="34" charset="0"/>
                <a:hlinkClick r:id="rId3"/>
              </a:rPr>
              <a:t> representations, Peters et al. 2018</a:t>
            </a:r>
            <a:r>
              <a:rPr lang="en-US" sz="1000" dirty="0">
                <a:latin typeface="Corbel" panose="020B0503020204020204" pitchFamily="34" charset="0"/>
              </a:rPr>
              <a:t>]</a:t>
            </a:r>
          </a:p>
        </p:txBody>
      </p:sp>
      <p:pic>
        <p:nvPicPr>
          <p:cNvPr id="9" name="Picture 8" descr="Chart, bar chart&#10;&#10;Description automatically generated">
            <a:extLst>
              <a:ext uri="{FF2B5EF4-FFF2-40B4-BE49-F238E27FC236}">
                <a16:creationId xmlns:a16="http://schemas.microsoft.com/office/drawing/2014/main" id="{77D219B5-0FA8-9621-688A-2DD9FA8F6546}"/>
              </a:ext>
            </a:extLst>
          </p:cNvPr>
          <p:cNvPicPr>
            <a:picLocks noChangeAspect="1"/>
          </p:cNvPicPr>
          <p:nvPr/>
        </p:nvPicPr>
        <p:blipFill>
          <a:blip r:embed="rId4"/>
          <a:stretch>
            <a:fillRect/>
          </a:stretch>
        </p:blipFill>
        <p:spPr>
          <a:xfrm>
            <a:off x="1469953" y="1338021"/>
            <a:ext cx="6065532" cy="2724444"/>
          </a:xfrm>
          <a:prstGeom prst="rect">
            <a:avLst/>
          </a:prstGeom>
        </p:spPr>
      </p:pic>
      <p:sp>
        <p:nvSpPr>
          <p:cNvPr id="10" name="Rounded Rectangle 9">
            <a:extLst>
              <a:ext uri="{FF2B5EF4-FFF2-40B4-BE49-F238E27FC236}">
                <a16:creationId xmlns:a16="http://schemas.microsoft.com/office/drawing/2014/main" id="{A07BFD4E-20D8-519B-74B2-A84A93EA5376}"/>
              </a:ext>
            </a:extLst>
          </p:cNvPr>
          <p:cNvSpPr/>
          <p:nvPr/>
        </p:nvSpPr>
        <p:spPr>
          <a:xfrm>
            <a:off x="1408970" y="4136058"/>
            <a:ext cx="6294224" cy="69892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0000"/>
                </a:solidFill>
                <a:latin typeface="Corbel" panose="020B0503020204020204" pitchFamily="34" charset="0"/>
              </a:rPr>
              <a:t>Syntactic</a:t>
            </a:r>
            <a:r>
              <a:rPr lang="en-US" sz="1800" dirty="0">
                <a:solidFill>
                  <a:schemeClr val="tx1"/>
                </a:solidFill>
                <a:latin typeface="Corbel" panose="020B0503020204020204" pitchFamily="34" charset="0"/>
              </a:rPr>
              <a:t> information is better represented at </a:t>
            </a:r>
            <a:r>
              <a:rPr lang="en-US" sz="1800" dirty="0">
                <a:solidFill>
                  <a:srgbClr val="C00000"/>
                </a:solidFill>
                <a:latin typeface="Corbel" panose="020B0503020204020204" pitchFamily="34" charset="0"/>
              </a:rPr>
              <a:t>lower layers</a:t>
            </a:r>
            <a:r>
              <a:rPr lang="en-US" sz="1800" dirty="0">
                <a:solidFill>
                  <a:schemeClr val="tx1"/>
                </a:solidFill>
                <a:latin typeface="Corbel" panose="020B0503020204020204" pitchFamily="34" charset="0"/>
              </a:rPr>
              <a:t> </a:t>
            </a:r>
            <a:br>
              <a:rPr lang="en-US" sz="1800" dirty="0">
                <a:solidFill>
                  <a:schemeClr val="tx1"/>
                </a:solidFill>
                <a:latin typeface="Corbel" panose="020B0503020204020204" pitchFamily="34" charset="0"/>
              </a:rPr>
            </a:br>
            <a:r>
              <a:rPr lang="en-US" sz="1800" dirty="0">
                <a:solidFill>
                  <a:schemeClr val="tx1"/>
                </a:solidFill>
                <a:latin typeface="Corbel" panose="020B0503020204020204" pitchFamily="34" charset="0"/>
              </a:rPr>
              <a:t>while </a:t>
            </a:r>
            <a:r>
              <a:rPr lang="en-US" sz="1800" dirty="0">
                <a:solidFill>
                  <a:srgbClr val="C00000"/>
                </a:solidFill>
                <a:latin typeface="Corbel" panose="020B0503020204020204" pitchFamily="34" charset="0"/>
              </a:rPr>
              <a:t>semantic </a:t>
            </a:r>
            <a:r>
              <a:rPr lang="en-US" sz="1800" dirty="0">
                <a:solidFill>
                  <a:schemeClr val="tx1"/>
                </a:solidFill>
                <a:latin typeface="Corbel" panose="020B0503020204020204" pitchFamily="34" charset="0"/>
              </a:rPr>
              <a:t>information is captured a </a:t>
            </a:r>
            <a:r>
              <a:rPr lang="en-US" sz="1800" dirty="0">
                <a:solidFill>
                  <a:srgbClr val="C00000"/>
                </a:solidFill>
                <a:latin typeface="Corbel" panose="020B0503020204020204" pitchFamily="34" charset="0"/>
              </a:rPr>
              <a:t>higher layers</a:t>
            </a:r>
          </a:p>
        </p:txBody>
      </p:sp>
      <p:pic>
        <p:nvPicPr>
          <p:cNvPr id="2050" name="Picture 2" descr="Part Of Speech Tagging – POS Tagging in NLP | byteiota">
            <a:extLst>
              <a:ext uri="{FF2B5EF4-FFF2-40B4-BE49-F238E27FC236}">
                <a16:creationId xmlns:a16="http://schemas.microsoft.com/office/drawing/2014/main" id="{58C04418-E7A4-EB7B-23B2-F643FA4CB3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30" t="22832" r="14204" b="20390"/>
          <a:stretch/>
        </p:blipFill>
        <p:spPr bwMode="auto">
          <a:xfrm>
            <a:off x="1551472" y="184347"/>
            <a:ext cx="1986054" cy="7664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d Sense Disambiguation">
            <a:extLst>
              <a:ext uri="{FF2B5EF4-FFF2-40B4-BE49-F238E27FC236}">
                <a16:creationId xmlns:a16="http://schemas.microsoft.com/office/drawing/2014/main" id="{7736E1E0-EFD9-1138-3A14-0656FE5D5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431" y="29104"/>
            <a:ext cx="3622654" cy="1506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F69B5C9-509B-EC98-5DD7-9E0B4C0FB769}"/>
              </a:ext>
            </a:extLst>
          </p:cNvPr>
          <p:cNvSpPr/>
          <p:nvPr/>
        </p:nvSpPr>
        <p:spPr>
          <a:xfrm>
            <a:off x="3451059" y="1514485"/>
            <a:ext cx="923544" cy="21145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8CDDA7-23C0-AA35-5C6E-848750851FF3}"/>
              </a:ext>
            </a:extLst>
          </p:cNvPr>
          <p:cNvSpPr/>
          <p:nvPr/>
        </p:nvSpPr>
        <p:spPr>
          <a:xfrm>
            <a:off x="6560851" y="1554500"/>
            <a:ext cx="923544" cy="21145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4CD1AE-6DA8-C1A8-FE43-3CE18DEB6600}"/>
              </a:ext>
            </a:extLst>
          </p:cNvPr>
          <p:cNvSpPr/>
          <p:nvPr/>
        </p:nvSpPr>
        <p:spPr>
          <a:xfrm>
            <a:off x="1844276" y="1536028"/>
            <a:ext cx="1693250" cy="24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POS tagging</a:t>
            </a:r>
          </a:p>
        </p:txBody>
      </p:sp>
      <p:sp>
        <p:nvSpPr>
          <p:cNvPr id="13" name="Rectangle 12">
            <a:extLst>
              <a:ext uri="{FF2B5EF4-FFF2-40B4-BE49-F238E27FC236}">
                <a16:creationId xmlns:a16="http://schemas.microsoft.com/office/drawing/2014/main" id="{1563520B-7ECC-F76A-F4E4-57565D91F23F}"/>
              </a:ext>
            </a:extLst>
          </p:cNvPr>
          <p:cNvSpPr/>
          <p:nvPr/>
        </p:nvSpPr>
        <p:spPr>
          <a:xfrm>
            <a:off x="4983610" y="1579646"/>
            <a:ext cx="1711459" cy="221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50" dirty="0">
                <a:solidFill>
                  <a:schemeClr val="tx1"/>
                </a:solidFill>
              </a:rPr>
              <a:t>Word-Sense Disambiguation</a:t>
            </a:r>
          </a:p>
        </p:txBody>
      </p:sp>
    </p:spTree>
    <p:extLst>
      <p:ext uri="{BB962C8B-B14F-4D97-AF65-F5344CB8AC3E}">
        <p14:creationId xmlns:p14="http://schemas.microsoft.com/office/powerpoint/2010/main" val="388253894"/>
      </p:ext>
    </p:extLst>
  </p:cSld>
  <p:clrMapOvr>
    <a:masterClrMapping/>
  </p:clrMapOvr>
  <p:extLst>
    <p:ext uri="{6950BFC3-D8DA-4A85-94F7-54DA5524770B}">
      <p188:commentRel xmlns:p188="http://schemas.microsoft.com/office/powerpoint/2018/8/main" r:id="rId2"/>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B1874-43ED-8C0E-5941-47D06C33D9C1}"/>
              </a:ext>
            </a:extLst>
          </p:cNvPr>
          <p:cNvSpPr>
            <a:spLocks noGrp="1"/>
          </p:cNvSpPr>
          <p:nvPr>
            <p:ph type="body" sz="quarter" idx="16"/>
          </p:nvPr>
        </p:nvSpPr>
        <p:spPr>
          <a:xfrm>
            <a:off x="533919" y="1307522"/>
            <a:ext cx="8085415" cy="3077573"/>
          </a:xfrm>
        </p:spPr>
        <p:txBody>
          <a:bodyPr/>
          <a:lstStyle/>
          <a:p>
            <a:r>
              <a:rPr lang="en-US" dirty="0"/>
              <a:t>Let’s say I want to train a model for sentiment analysis</a:t>
            </a:r>
          </a:p>
          <a:p>
            <a:r>
              <a:rPr lang="en-US" dirty="0"/>
              <a:t>In the past, I would simply train a supervised model on Word2Vec representation of review sentences (e.g., HW2). </a:t>
            </a:r>
          </a:p>
        </p:txBody>
      </p:sp>
      <p:sp>
        <p:nvSpPr>
          <p:cNvPr id="22" name="Magnetic Disk 21">
            <a:extLst>
              <a:ext uri="{FF2B5EF4-FFF2-40B4-BE49-F238E27FC236}">
                <a16:creationId xmlns:a16="http://schemas.microsoft.com/office/drawing/2014/main" id="{06F3107D-2304-F163-C10E-FDDB5715D2BB}"/>
              </a:ext>
            </a:extLst>
          </p:cNvPr>
          <p:cNvSpPr/>
          <p:nvPr/>
        </p:nvSpPr>
        <p:spPr>
          <a:xfrm>
            <a:off x="990854" y="4046291"/>
            <a:ext cx="175749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sp>
        <p:nvSpPr>
          <p:cNvPr id="23" name="Rounded Rectangle 22">
            <a:extLst>
              <a:ext uri="{FF2B5EF4-FFF2-40B4-BE49-F238E27FC236}">
                <a16:creationId xmlns:a16="http://schemas.microsoft.com/office/drawing/2014/main" id="{BF5424BE-6B38-F974-313E-E31E03FADB75}"/>
              </a:ext>
            </a:extLst>
          </p:cNvPr>
          <p:cNvSpPr/>
          <p:nvPr/>
        </p:nvSpPr>
        <p:spPr>
          <a:xfrm>
            <a:off x="945152" y="2457721"/>
            <a:ext cx="1848896" cy="858236"/>
          </a:xfrm>
          <a:prstGeom prst="roundRect">
            <a:avLst/>
          </a:prstGeom>
          <a:solidFill>
            <a:srgbClr val="DCF9CD">
              <a:alpha val="61176"/>
            </a:srgbClr>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cxnSp>
        <p:nvCxnSpPr>
          <p:cNvPr id="28" name="Straight Arrow Connector 27">
            <a:extLst>
              <a:ext uri="{FF2B5EF4-FFF2-40B4-BE49-F238E27FC236}">
                <a16:creationId xmlns:a16="http://schemas.microsoft.com/office/drawing/2014/main" id="{00E2A125-9885-8CC5-93CD-053BD44D8C22}"/>
              </a:ext>
            </a:extLst>
          </p:cNvPr>
          <p:cNvCxnSpPr>
            <a:stCxn id="22" idx="1"/>
            <a:endCxn id="23" idx="2"/>
          </p:cNvCxnSpPr>
          <p:nvPr/>
        </p:nvCxnSpPr>
        <p:spPr>
          <a:xfrm flipH="1" flipV="1">
            <a:off x="1869600" y="3315957"/>
            <a:ext cx="1" cy="7303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2B0BC836-9B52-444C-F4D6-C227841FB5B4}"/>
              </a:ext>
            </a:extLst>
          </p:cNvPr>
          <p:cNvSpPr txBox="1"/>
          <p:nvPr/>
        </p:nvSpPr>
        <p:spPr>
          <a:xfrm>
            <a:off x="2118580" y="3011013"/>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1:</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self-</a:t>
            </a:r>
            <a:r>
              <a:rPr lang="en-US" sz="2400" spc="-60" dirty="0">
                <a:latin typeface="Corbel" panose="020B0503020204020204" pitchFamily="34" charset="0"/>
                <a:ea typeface="Tahoma" panose="020B0604030504040204" pitchFamily="34" charset="0"/>
                <a:cs typeface="Tahoma" panose="020B0604030504040204" pitchFamily="34" charset="0"/>
              </a:rPr>
              <a:t>supervised </a:t>
            </a:r>
            <a:r>
              <a:rPr lang="en-US" sz="2400" spc="-10" dirty="0">
                <a:latin typeface="Corbel" panose="020B0503020204020204" pitchFamily="34" charset="0"/>
                <a:ea typeface="Tahoma" panose="020B0604030504040204" pitchFamily="34" charset="0"/>
                <a:cs typeface="Tahoma" panose="020B0604030504040204" pitchFamily="34" charset="0"/>
              </a:rPr>
              <a:t>pretraining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cxnSp>
        <p:nvCxnSpPr>
          <p:cNvPr id="34" name="Straight Arrow Connector 33">
            <a:extLst>
              <a:ext uri="{FF2B5EF4-FFF2-40B4-BE49-F238E27FC236}">
                <a16:creationId xmlns:a16="http://schemas.microsoft.com/office/drawing/2014/main" id="{4D6BE9E6-B60F-5856-533A-341B70D4D82C}"/>
              </a:ext>
            </a:extLst>
          </p:cNvPr>
          <p:cNvCxnSpPr>
            <a:cxnSpLocks/>
            <a:stCxn id="23" idx="3"/>
          </p:cNvCxnSpPr>
          <p:nvPr/>
        </p:nvCxnSpPr>
        <p:spPr>
          <a:xfrm>
            <a:off x="2794048" y="2886839"/>
            <a:ext cx="3356715" cy="145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422D7394-6903-3275-5EB2-4675FEEAC919}"/>
              </a:ext>
            </a:extLst>
          </p:cNvPr>
          <p:cNvSpPr/>
          <p:nvPr/>
        </p:nvSpPr>
        <p:spPr>
          <a:xfrm>
            <a:off x="6150763" y="2472265"/>
            <a:ext cx="1848896" cy="858236"/>
          </a:xfrm>
          <a:prstGeom prst="roundRect">
            <a:avLst/>
          </a:prstGeom>
          <a:solidFill>
            <a:schemeClr val="accent1">
              <a:lumMod val="20000"/>
              <a:lumOff val="8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sp>
        <p:nvSpPr>
          <p:cNvPr id="38" name="Magnetic Disk 37">
            <a:extLst>
              <a:ext uri="{FF2B5EF4-FFF2-40B4-BE49-F238E27FC236}">
                <a16:creationId xmlns:a16="http://schemas.microsoft.com/office/drawing/2014/main" id="{17801E7E-4B9E-8108-E7A7-4F871088F6BA}"/>
              </a:ext>
            </a:extLst>
          </p:cNvPr>
          <p:cNvSpPr/>
          <p:nvPr/>
        </p:nvSpPr>
        <p:spPr>
          <a:xfrm>
            <a:off x="6196464" y="4046291"/>
            <a:ext cx="1757493" cy="916461"/>
          </a:xfrm>
          <a:prstGeom prst="flowChartMagneticDisk">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cxnSp>
        <p:nvCxnSpPr>
          <p:cNvPr id="40" name="Straight Arrow Connector 39">
            <a:extLst>
              <a:ext uri="{FF2B5EF4-FFF2-40B4-BE49-F238E27FC236}">
                <a16:creationId xmlns:a16="http://schemas.microsoft.com/office/drawing/2014/main" id="{29F70498-F0F1-1E4B-ED76-39F98AAD3BB5}"/>
              </a:ext>
            </a:extLst>
          </p:cNvPr>
          <p:cNvCxnSpPr>
            <a:cxnSpLocks/>
            <a:stCxn id="38" idx="1"/>
            <a:endCxn id="37" idx="2"/>
          </p:cNvCxnSpPr>
          <p:nvPr/>
        </p:nvCxnSpPr>
        <p:spPr>
          <a:xfrm flipV="1">
            <a:off x="7075211" y="3330501"/>
            <a:ext cx="0" cy="7157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F192115E-6794-6D28-922D-EA4A56DDB6B6}"/>
              </a:ext>
            </a:extLst>
          </p:cNvPr>
          <p:cNvSpPr>
            <a:spLocks noGrp="1"/>
          </p:cNvSpPr>
          <p:nvPr>
            <p:ph type="title"/>
          </p:nvPr>
        </p:nvSpPr>
        <p:spPr>
          <a:xfrm>
            <a:off x="533919" y="107119"/>
            <a:ext cx="8085415" cy="857542"/>
          </a:xfrm>
        </p:spPr>
        <p:txBody>
          <a:bodyPr/>
          <a:lstStyle/>
          <a:p>
            <a:r>
              <a:rPr lang="en-US" dirty="0"/>
              <a:t>A broader lesson: </a:t>
            </a:r>
            <a:br>
              <a:rPr lang="en-US" dirty="0"/>
            </a:br>
            <a:r>
              <a:rPr lang="en-US" dirty="0"/>
              <a:t>Pre-training + Fine-tuning </a:t>
            </a:r>
          </a:p>
        </p:txBody>
      </p:sp>
      <p:sp>
        <p:nvSpPr>
          <p:cNvPr id="7" name="TextBox 6">
            <a:extLst>
              <a:ext uri="{FF2B5EF4-FFF2-40B4-BE49-F238E27FC236}">
                <a16:creationId xmlns:a16="http://schemas.microsoft.com/office/drawing/2014/main" id="{91330B80-C742-349A-2604-FC0EB821BADC}"/>
              </a:ext>
            </a:extLst>
          </p:cNvPr>
          <p:cNvSpPr txBox="1"/>
          <p:nvPr/>
        </p:nvSpPr>
        <p:spPr>
          <a:xfrm>
            <a:off x="4352091" y="2963705"/>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2:</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supervised</a:t>
            </a:r>
            <a:r>
              <a:rPr lang="en-US" sz="2400" spc="-60" dirty="0">
                <a:latin typeface="Corbel" panose="020B0503020204020204" pitchFamily="34" charset="0"/>
                <a:ea typeface="Tahoma" panose="020B0604030504040204" pitchFamily="34" charset="0"/>
                <a:cs typeface="Tahoma" panose="020B0604030504040204" pitchFamily="34" charset="0"/>
              </a:rPr>
              <a:t> </a:t>
            </a:r>
            <a:br>
              <a:rPr lang="en-US" sz="2400" spc="-60" dirty="0">
                <a:latin typeface="Corbel" panose="020B0503020204020204" pitchFamily="34" charset="0"/>
                <a:ea typeface="Tahoma" panose="020B0604030504040204" pitchFamily="34" charset="0"/>
                <a:cs typeface="Tahoma" panose="020B0604030504040204" pitchFamily="34" charset="0"/>
              </a:rPr>
            </a:br>
            <a:r>
              <a:rPr lang="en-US" sz="2400" spc="-10" dirty="0">
                <a:latin typeface="Corbel" panose="020B0503020204020204" pitchFamily="34" charset="0"/>
                <a:ea typeface="Tahoma" panose="020B0604030504040204" pitchFamily="34" charset="0"/>
                <a:cs typeface="Tahoma" panose="020B0604030504040204" pitchFamily="34" charset="0"/>
              </a:rPr>
              <a:t>fine-tuning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59481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59E4-22E1-9E1F-8BCD-D32F49365BA9}"/>
              </a:ext>
            </a:extLst>
          </p:cNvPr>
          <p:cNvSpPr>
            <a:spLocks noGrp="1"/>
          </p:cNvSpPr>
          <p:nvPr>
            <p:ph type="title"/>
          </p:nvPr>
        </p:nvSpPr>
        <p:spPr/>
        <p:txBody>
          <a:bodyPr/>
          <a:lstStyle/>
          <a:p>
            <a:r>
              <a:rPr lang="en-US" dirty="0"/>
              <a:t>A broader lesson: </a:t>
            </a:r>
            <a:br>
              <a:rPr lang="en-US" dirty="0"/>
            </a:br>
            <a:r>
              <a:rPr lang="en-US" dirty="0"/>
              <a:t>Pre-training + Fine-tuning </a:t>
            </a:r>
          </a:p>
        </p:txBody>
      </p:sp>
      <p:sp>
        <p:nvSpPr>
          <p:cNvPr id="3" name="Content Placeholder 2">
            <a:extLst>
              <a:ext uri="{FF2B5EF4-FFF2-40B4-BE49-F238E27FC236}">
                <a16:creationId xmlns:a16="http://schemas.microsoft.com/office/drawing/2014/main" id="{E7AB1874-43ED-8C0E-5941-47D06C33D9C1}"/>
              </a:ext>
            </a:extLst>
          </p:cNvPr>
          <p:cNvSpPr>
            <a:spLocks noGrp="1"/>
          </p:cNvSpPr>
          <p:nvPr>
            <p:ph type="body" sz="quarter" idx="16"/>
          </p:nvPr>
        </p:nvSpPr>
        <p:spPr>
          <a:xfrm>
            <a:off x="533919" y="1279813"/>
            <a:ext cx="8085415" cy="3077573"/>
          </a:xfrm>
        </p:spPr>
        <p:txBody>
          <a:bodyPr>
            <a:normAutofit/>
          </a:bodyPr>
          <a:lstStyle/>
          <a:p>
            <a:pPr marL="114300" indent="0">
              <a:buNone/>
            </a:pPr>
            <a:r>
              <a:rPr lang="en-US" sz="1800" dirty="0">
                <a:solidFill>
                  <a:srgbClr val="C00000"/>
                </a:solidFill>
              </a:rPr>
              <a:t>Contextual representation of LMs</a:t>
            </a:r>
            <a:r>
              <a:rPr lang="en-US" sz="1800" dirty="0"/>
              <a:t> is much </a:t>
            </a:r>
            <a:r>
              <a:rPr lang="en-US" sz="1800" b="1" dirty="0">
                <a:solidFill>
                  <a:srgbClr val="C00000"/>
                </a:solidFill>
              </a:rPr>
              <a:t>stronger</a:t>
            </a:r>
            <a:r>
              <a:rPr lang="en-US" sz="1800" dirty="0"/>
              <a:t> than word-level ones. </a:t>
            </a:r>
          </a:p>
          <a:p>
            <a:pPr marL="114300" indent="0">
              <a:buNone/>
            </a:pPr>
            <a:r>
              <a:rPr lang="en-US" sz="1800" dirty="0"/>
              <a:t>Now that we have Fixed-Window LM, we can use it to build better classifiers! </a:t>
            </a:r>
          </a:p>
        </p:txBody>
      </p:sp>
      <p:sp>
        <p:nvSpPr>
          <p:cNvPr id="22" name="Magnetic Disk 21">
            <a:extLst>
              <a:ext uri="{FF2B5EF4-FFF2-40B4-BE49-F238E27FC236}">
                <a16:creationId xmlns:a16="http://schemas.microsoft.com/office/drawing/2014/main" id="{06F3107D-2304-F163-C10E-FDDB5715D2BB}"/>
              </a:ext>
            </a:extLst>
          </p:cNvPr>
          <p:cNvSpPr/>
          <p:nvPr/>
        </p:nvSpPr>
        <p:spPr>
          <a:xfrm>
            <a:off x="990854" y="4046291"/>
            <a:ext cx="175749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sp>
        <p:nvSpPr>
          <p:cNvPr id="23" name="Rounded Rectangle 22">
            <a:extLst>
              <a:ext uri="{FF2B5EF4-FFF2-40B4-BE49-F238E27FC236}">
                <a16:creationId xmlns:a16="http://schemas.microsoft.com/office/drawing/2014/main" id="{BF5424BE-6B38-F974-313E-E31E03FADB75}"/>
              </a:ext>
            </a:extLst>
          </p:cNvPr>
          <p:cNvSpPr/>
          <p:nvPr/>
        </p:nvSpPr>
        <p:spPr>
          <a:xfrm>
            <a:off x="945152" y="2457721"/>
            <a:ext cx="1848896" cy="858236"/>
          </a:xfrm>
          <a:prstGeom prst="roundRect">
            <a:avLst/>
          </a:prstGeom>
          <a:solidFill>
            <a:srgbClr val="DCF9CD">
              <a:alpha val="61176"/>
            </a:srgbClr>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cxnSp>
        <p:nvCxnSpPr>
          <p:cNvPr id="28" name="Straight Arrow Connector 27">
            <a:extLst>
              <a:ext uri="{FF2B5EF4-FFF2-40B4-BE49-F238E27FC236}">
                <a16:creationId xmlns:a16="http://schemas.microsoft.com/office/drawing/2014/main" id="{00E2A125-9885-8CC5-93CD-053BD44D8C22}"/>
              </a:ext>
            </a:extLst>
          </p:cNvPr>
          <p:cNvCxnSpPr>
            <a:stCxn id="22" idx="1"/>
            <a:endCxn id="23" idx="2"/>
          </p:cNvCxnSpPr>
          <p:nvPr/>
        </p:nvCxnSpPr>
        <p:spPr>
          <a:xfrm flipH="1" flipV="1">
            <a:off x="1869600" y="3315957"/>
            <a:ext cx="1" cy="7303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2B0BC836-9B52-444C-F4D6-C227841FB5B4}"/>
              </a:ext>
            </a:extLst>
          </p:cNvPr>
          <p:cNvSpPr txBox="1"/>
          <p:nvPr/>
        </p:nvSpPr>
        <p:spPr>
          <a:xfrm>
            <a:off x="2118580" y="3011013"/>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1:</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self-</a:t>
            </a:r>
            <a:r>
              <a:rPr lang="en-US" sz="2400" spc="-60" dirty="0">
                <a:latin typeface="Corbel" panose="020B0503020204020204" pitchFamily="34" charset="0"/>
                <a:ea typeface="Tahoma" panose="020B0604030504040204" pitchFamily="34" charset="0"/>
                <a:cs typeface="Tahoma" panose="020B0604030504040204" pitchFamily="34" charset="0"/>
              </a:rPr>
              <a:t>supervised </a:t>
            </a:r>
            <a:r>
              <a:rPr lang="en-US" sz="2400" spc="-10" dirty="0">
                <a:latin typeface="Corbel" panose="020B0503020204020204" pitchFamily="34" charset="0"/>
                <a:ea typeface="Tahoma" panose="020B0604030504040204" pitchFamily="34" charset="0"/>
                <a:cs typeface="Tahoma" panose="020B0604030504040204" pitchFamily="34" charset="0"/>
              </a:rPr>
              <a:t>pretraining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cxnSp>
        <p:nvCxnSpPr>
          <p:cNvPr id="34" name="Straight Arrow Connector 33">
            <a:extLst>
              <a:ext uri="{FF2B5EF4-FFF2-40B4-BE49-F238E27FC236}">
                <a16:creationId xmlns:a16="http://schemas.microsoft.com/office/drawing/2014/main" id="{4D6BE9E6-B60F-5856-533A-341B70D4D82C}"/>
              </a:ext>
            </a:extLst>
          </p:cNvPr>
          <p:cNvCxnSpPr>
            <a:cxnSpLocks/>
            <a:stCxn id="23" idx="3"/>
          </p:cNvCxnSpPr>
          <p:nvPr/>
        </p:nvCxnSpPr>
        <p:spPr>
          <a:xfrm>
            <a:off x="2794048" y="2886839"/>
            <a:ext cx="3356715" cy="145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422D7394-6903-3275-5EB2-4675FEEAC919}"/>
              </a:ext>
            </a:extLst>
          </p:cNvPr>
          <p:cNvSpPr/>
          <p:nvPr/>
        </p:nvSpPr>
        <p:spPr>
          <a:xfrm>
            <a:off x="6150763" y="2472265"/>
            <a:ext cx="1848896" cy="858236"/>
          </a:xfrm>
          <a:prstGeom prst="roundRect">
            <a:avLst/>
          </a:prstGeom>
          <a:solidFill>
            <a:schemeClr val="accent1">
              <a:lumMod val="20000"/>
              <a:lumOff val="8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latin typeface="Corbel" panose="020B0503020204020204" pitchFamily="34" charset="0"/>
              </a:rPr>
              <a:t>A self-supervised model</a:t>
            </a:r>
          </a:p>
        </p:txBody>
      </p:sp>
      <p:sp>
        <p:nvSpPr>
          <p:cNvPr id="38" name="Magnetic Disk 37">
            <a:extLst>
              <a:ext uri="{FF2B5EF4-FFF2-40B4-BE49-F238E27FC236}">
                <a16:creationId xmlns:a16="http://schemas.microsoft.com/office/drawing/2014/main" id="{17801E7E-4B9E-8108-E7A7-4F871088F6BA}"/>
              </a:ext>
            </a:extLst>
          </p:cNvPr>
          <p:cNvSpPr/>
          <p:nvPr/>
        </p:nvSpPr>
        <p:spPr>
          <a:xfrm>
            <a:off x="6196464" y="4046291"/>
            <a:ext cx="1757493" cy="916461"/>
          </a:xfrm>
          <a:prstGeom prst="flowChartMagneticDisk">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dirty="0">
                <a:latin typeface="Corbel" panose="020B0503020204020204" pitchFamily="34" charset="0"/>
              </a:rPr>
              <a:t>A ton of unlabeled text</a:t>
            </a:r>
          </a:p>
        </p:txBody>
      </p:sp>
      <p:cxnSp>
        <p:nvCxnSpPr>
          <p:cNvPr id="40" name="Straight Arrow Connector 39">
            <a:extLst>
              <a:ext uri="{FF2B5EF4-FFF2-40B4-BE49-F238E27FC236}">
                <a16:creationId xmlns:a16="http://schemas.microsoft.com/office/drawing/2014/main" id="{29F70498-F0F1-1E4B-ED76-39F98AAD3BB5}"/>
              </a:ext>
            </a:extLst>
          </p:cNvPr>
          <p:cNvCxnSpPr>
            <a:cxnSpLocks/>
            <a:stCxn id="38" idx="1"/>
            <a:endCxn id="37" idx="2"/>
          </p:cNvCxnSpPr>
          <p:nvPr/>
        </p:nvCxnSpPr>
        <p:spPr>
          <a:xfrm flipV="1">
            <a:off x="7075211" y="3330501"/>
            <a:ext cx="0" cy="7157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B5C1A543-27F8-BEF4-DD3D-8B429FF4A2A0}"/>
              </a:ext>
            </a:extLst>
          </p:cNvPr>
          <p:cNvSpPr txBox="1"/>
          <p:nvPr/>
        </p:nvSpPr>
        <p:spPr>
          <a:xfrm>
            <a:off x="4352091" y="2963705"/>
            <a:ext cx="2507061" cy="1213153"/>
          </a:xfrm>
          <a:prstGeom prst="rect">
            <a:avLst/>
          </a:prstGeom>
          <a:noFill/>
        </p:spPr>
        <p:txBody>
          <a:bodyPr wrap="square">
            <a:spAutoFit/>
          </a:bodyPr>
          <a:lstStyle/>
          <a:p>
            <a:pPr algn="ctr">
              <a:spcBef>
                <a:spcPts val="100"/>
              </a:spcBef>
            </a:pPr>
            <a:r>
              <a:rPr lang="en-US" sz="2400" dirty="0">
                <a:latin typeface="Corbel" panose="020B0503020204020204" pitchFamily="34" charset="0"/>
                <a:ea typeface="Tahoma" panose="020B0604030504040204" pitchFamily="34" charset="0"/>
                <a:cs typeface="Tahoma" panose="020B0604030504040204" pitchFamily="34" charset="0"/>
              </a:rPr>
              <a:t>step</a:t>
            </a:r>
            <a:r>
              <a:rPr lang="en-US" sz="2400" spc="-100" dirty="0">
                <a:latin typeface="Corbel" panose="020B0503020204020204" pitchFamily="34" charset="0"/>
                <a:ea typeface="Tahoma" panose="020B0604030504040204" pitchFamily="34" charset="0"/>
                <a:cs typeface="Tahoma" panose="020B0604030504040204" pitchFamily="34" charset="0"/>
              </a:rPr>
              <a:t> </a:t>
            </a:r>
            <a:r>
              <a:rPr lang="en-US" sz="2400" spc="-25" dirty="0">
                <a:latin typeface="Corbel" panose="020B0503020204020204" pitchFamily="34" charset="0"/>
                <a:ea typeface="Tahoma" panose="020B0604030504040204" pitchFamily="34" charset="0"/>
                <a:cs typeface="Tahoma" panose="020B0604030504040204" pitchFamily="34" charset="0"/>
              </a:rPr>
              <a:t>2:</a:t>
            </a:r>
            <a:endParaRPr lang="en-US" sz="2400" dirty="0">
              <a:latin typeface="Corbel" panose="020B0503020204020204" pitchFamily="34" charset="0"/>
              <a:ea typeface="Tahoma" panose="020B0604030504040204" pitchFamily="34" charset="0"/>
              <a:cs typeface="Tahoma" panose="020B0604030504040204" pitchFamily="34" charset="0"/>
            </a:endParaRPr>
          </a:p>
          <a:p>
            <a:pPr marL="12065" marR="5080" algn="ctr">
              <a:spcBef>
                <a:spcPts val="100"/>
              </a:spcBef>
            </a:pPr>
            <a:r>
              <a:rPr lang="en-US" sz="2400" spc="-45" dirty="0">
                <a:latin typeface="Corbel" panose="020B0503020204020204" pitchFamily="34" charset="0"/>
                <a:ea typeface="Tahoma" panose="020B0604030504040204" pitchFamily="34" charset="0"/>
                <a:cs typeface="Tahoma" panose="020B0604030504040204" pitchFamily="34" charset="0"/>
              </a:rPr>
              <a:t>supervised</a:t>
            </a:r>
            <a:r>
              <a:rPr lang="en-US" sz="2400" spc="-60" dirty="0">
                <a:latin typeface="Corbel" panose="020B0503020204020204" pitchFamily="34" charset="0"/>
                <a:ea typeface="Tahoma" panose="020B0604030504040204" pitchFamily="34" charset="0"/>
                <a:cs typeface="Tahoma" panose="020B0604030504040204" pitchFamily="34" charset="0"/>
              </a:rPr>
              <a:t> </a:t>
            </a:r>
            <a:br>
              <a:rPr lang="en-US" sz="2400" spc="-60" dirty="0">
                <a:latin typeface="Corbel" panose="020B0503020204020204" pitchFamily="34" charset="0"/>
                <a:ea typeface="Tahoma" panose="020B0604030504040204" pitchFamily="34" charset="0"/>
                <a:cs typeface="Tahoma" panose="020B0604030504040204" pitchFamily="34" charset="0"/>
              </a:rPr>
            </a:br>
            <a:r>
              <a:rPr lang="en-US" sz="2400" spc="-10" dirty="0">
                <a:latin typeface="Corbel" panose="020B0503020204020204" pitchFamily="34" charset="0"/>
                <a:ea typeface="Tahoma" panose="020B0604030504040204" pitchFamily="34" charset="0"/>
                <a:cs typeface="Tahoma" panose="020B0604030504040204" pitchFamily="34" charset="0"/>
              </a:rPr>
              <a:t>fine-tuning</a:t>
            </a:r>
            <a:endParaRPr lang="en-US" sz="2400" dirty="0">
              <a:latin typeface="Corbel" panose="020B050302020402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321DEC6C-A715-7F39-5861-F7F1C0A5C0FA}"/>
              </a:ext>
            </a:extLst>
          </p:cNvPr>
          <p:cNvSpPr/>
          <p:nvPr/>
        </p:nvSpPr>
        <p:spPr>
          <a:xfrm>
            <a:off x="598935" y="2267611"/>
            <a:ext cx="3726670" cy="2758848"/>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Tree>
    <p:extLst>
      <p:ext uri="{BB962C8B-B14F-4D97-AF65-F5344CB8AC3E}">
        <p14:creationId xmlns:p14="http://schemas.microsoft.com/office/powerpoint/2010/main" val="2091825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type="body" sz="quarter" idx="16"/>
          </p:nvPr>
        </p:nvSpPr>
        <p:spPr/>
        <p:txBody>
          <a:bodyPr>
            <a:noAutofit/>
          </a:bodyPr>
          <a:lstStyle/>
          <a:p>
            <a:r>
              <a:rPr lang="en-US" sz="2000" dirty="0" err="1"/>
              <a:t>ELMo</a:t>
            </a:r>
            <a:r>
              <a:rPr lang="en-US" sz="2000" dirty="0"/>
              <a:t>: Stacked Bi-directional LSTMs</a:t>
            </a:r>
          </a:p>
          <a:p>
            <a:pPr marL="114300" indent="0">
              <a:buNone/>
            </a:pPr>
            <a:endParaRPr lang="en-US" sz="2000" dirty="0"/>
          </a:p>
          <a:p>
            <a:r>
              <a:rPr lang="en-US" sz="2000" dirty="0" err="1"/>
              <a:t>ELMo</a:t>
            </a:r>
            <a:r>
              <a:rPr lang="en-US" sz="2000" dirty="0"/>
              <a:t> yielded incredibly good </a:t>
            </a:r>
            <a:r>
              <a:rPr lang="en-US" sz="2000" dirty="0">
                <a:solidFill>
                  <a:srgbClr val="C00000"/>
                </a:solidFill>
              </a:rPr>
              <a:t>contextualized</a:t>
            </a:r>
            <a:r>
              <a:rPr lang="en-US" sz="2000" dirty="0"/>
              <a:t> embeddings, which </a:t>
            </a:r>
            <a:br>
              <a:rPr lang="en-US" sz="2000" dirty="0"/>
            </a:br>
            <a:r>
              <a:rPr lang="en-US" sz="2000" dirty="0"/>
              <a:t>yielded </a:t>
            </a:r>
            <a:r>
              <a:rPr lang="en-US" sz="2000" dirty="0">
                <a:solidFill>
                  <a:srgbClr val="C00000"/>
                </a:solidFill>
              </a:rPr>
              <a:t>SOTA</a:t>
            </a:r>
            <a:r>
              <a:rPr lang="en-US" sz="2000" dirty="0"/>
              <a:t> results when applied to </a:t>
            </a:r>
            <a:r>
              <a:rPr lang="en-US" sz="2000" dirty="0">
                <a:solidFill>
                  <a:srgbClr val="C00000"/>
                </a:solidFill>
              </a:rPr>
              <a:t>many</a:t>
            </a:r>
            <a:r>
              <a:rPr lang="en-US" sz="2000" dirty="0"/>
              <a:t> NLP tasks.</a:t>
            </a:r>
          </a:p>
          <a:p>
            <a:endParaRPr lang="en-US" sz="2000" dirty="0"/>
          </a:p>
          <a:p>
            <a:r>
              <a:rPr lang="en-US" sz="2000" dirty="0">
                <a:solidFill>
                  <a:srgbClr val="C00000"/>
                </a:solidFill>
              </a:rPr>
              <a:t>Main </a:t>
            </a:r>
            <a:r>
              <a:rPr lang="en-US" sz="2000" dirty="0" err="1">
                <a:solidFill>
                  <a:srgbClr val="C00000"/>
                </a:solidFill>
              </a:rPr>
              <a:t>ELMo</a:t>
            </a:r>
            <a:r>
              <a:rPr lang="en-US" sz="2000" dirty="0">
                <a:solidFill>
                  <a:srgbClr val="C00000"/>
                </a:solidFill>
              </a:rPr>
              <a:t> takeaway: </a:t>
            </a:r>
            <a:r>
              <a:rPr lang="en-US" sz="2000" dirty="0"/>
              <a:t>given </a:t>
            </a:r>
            <a:r>
              <a:rPr lang="en-US" sz="2000" dirty="0">
                <a:solidFill>
                  <a:srgbClr val="C00000"/>
                </a:solidFill>
              </a:rPr>
              <a:t>enough [unlabeled] training data</a:t>
            </a:r>
            <a:r>
              <a:rPr lang="en-US" sz="2000" dirty="0"/>
              <a:t>, having </a:t>
            </a:r>
            <a:r>
              <a:rPr lang="en-US" sz="2000" dirty="0">
                <a:solidFill>
                  <a:srgbClr val="C00000"/>
                </a:solidFill>
              </a:rPr>
              <a:t>tons of parameters </a:t>
            </a:r>
            <a:r>
              <a:rPr lang="en-US" sz="2000" dirty="0"/>
              <a:t>model is useful — the system can determine </a:t>
            </a:r>
            <a:r>
              <a:rPr lang="en-US" sz="2000" dirty="0">
                <a:solidFill>
                  <a:srgbClr val="C00000"/>
                </a:solidFill>
              </a:rPr>
              <a:t>how to best use context</a:t>
            </a:r>
            <a:r>
              <a:rPr lang="en-US" sz="2000" dirty="0"/>
              <a:t>. </a:t>
            </a:r>
          </a:p>
        </p:txBody>
      </p:sp>
      <p:sp>
        <p:nvSpPr>
          <p:cNvPr id="4" name="Slide Number Placeholder 3"/>
          <p:cNvSpPr>
            <a:spLocks noGrp="1"/>
          </p:cNvSpPr>
          <p:nvPr>
            <p:ph type="sldNum" sz="quarter" idx="4294967295"/>
          </p:nvPr>
        </p:nvSpPr>
        <p:spPr>
          <a:xfrm>
            <a:off x="0" y="0"/>
            <a:ext cx="0" cy="0"/>
          </a:xfrm>
        </p:spPr>
        <p:txBody>
          <a:bodyPr/>
          <a:lstStyle/>
          <a:p>
            <a:endParaRPr lang="en-US" dirty="0"/>
          </a:p>
        </p:txBody>
      </p:sp>
      <p:pic>
        <p:nvPicPr>
          <p:cNvPr id="7172" name="Picture 4" descr="Elmo (@elmo) / Twitter">
            <a:extLst>
              <a:ext uri="{FF2B5EF4-FFF2-40B4-BE49-F238E27FC236}">
                <a16:creationId xmlns:a16="http://schemas.microsoft.com/office/drawing/2014/main" id="{38C15631-7AC2-E28E-6013-E8D70F1D1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358" y="11662"/>
            <a:ext cx="1733450" cy="866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491425-E4D4-8C15-09BD-EF78D113A67A}"/>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Deep contextualized </a:t>
            </a:r>
            <a:r>
              <a:rPr lang="en-US" sz="1000" dirty="0">
                <a:solidFill>
                  <a:srgbClr val="C00000"/>
                </a:solidFill>
                <a:latin typeface="Corbel" panose="020B0503020204020204" pitchFamily="34" charset="0"/>
                <a:hlinkClick r:id="rId4"/>
              </a:rPr>
              <a:t>word</a:t>
            </a:r>
            <a:r>
              <a:rPr lang="en-US" sz="1000" dirty="0">
                <a:latin typeface="Corbel" panose="020B0503020204020204" pitchFamily="34" charset="0"/>
                <a:hlinkClick r:id="rId4"/>
              </a:rPr>
              <a:t> representations, Peters et al. 2018</a:t>
            </a:r>
            <a:r>
              <a:rPr lang="en-US" sz="1000" dirty="0">
                <a:latin typeface="Corbel" panose="020B0503020204020204" pitchFamily="34" charset="0"/>
              </a:rPr>
              <a:t>]</a:t>
            </a:r>
          </a:p>
        </p:txBody>
      </p:sp>
    </p:spTree>
    <p:extLst>
      <p:ext uri="{BB962C8B-B14F-4D97-AF65-F5344CB8AC3E}">
        <p14:creationId xmlns:p14="http://schemas.microsoft.com/office/powerpoint/2010/main" val="2979411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type="body" sz="quarter" idx="16"/>
          </p:nvPr>
        </p:nvSpPr>
        <p:spPr>
          <a:xfrm>
            <a:off x="533919" y="1168980"/>
            <a:ext cx="8085415" cy="3077573"/>
          </a:xfrm>
        </p:spPr>
        <p:txBody>
          <a:bodyPr>
            <a:noAutofit/>
          </a:bodyPr>
          <a:lstStyle/>
          <a:p>
            <a:r>
              <a:rPr lang="en-US" sz="2000" dirty="0"/>
              <a:t>Recurrent Neural Networks </a:t>
            </a:r>
          </a:p>
          <a:p>
            <a:pPr lvl="1"/>
            <a:r>
              <a:rPr lang="en-US" sz="1600" dirty="0"/>
              <a:t>A family of neural networks </a:t>
            </a:r>
            <a:br>
              <a:rPr lang="en-US" sz="1600" dirty="0"/>
            </a:br>
            <a:r>
              <a:rPr lang="en-US" sz="1600" dirty="0"/>
              <a:t>that allow architecture for </a:t>
            </a:r>
            <a:br>
              <a:rPr lang="en-US" sz="1600" dirty="0"/>
            </a:br>
            <a:r>
              <a:rPr lang="en-US" sz="1600" dirty="0"/>
              <a:t>inputs of variable length </a:t>
            </a:r>
          </a:p>
          <a:p>
            <a:pPr marL="114300" indent="0">
              <a:buNone/>
            </a:pPr>
            <a:endParaRPr lang="en-US" sz="2000" dirty="0"/>
          </a:p>
          <a:p>
            <a:r>
              <a:rPr lang="en-US" sz="2000" dirty="0"/>
              <a:t>RNN-LM: LM based on RNNs </a:t>
            </a:r>
          </a:p>
          <a:p>
            <a:r>
              <a:rPr lang="en-US" sz="2000" dirty="0"/>
              <a:t>A notable example: </a:t>
            </a:r>
            <a:r>
              <a:rPr lang="en-US" sz="2000" b="1" dirty="0" err="1"/>
              <a:t>ELMo</a:t>
            </a:r>
            <a:r>
              <a:rPr lang="en-US" sz="2000" b="1" dirty="0"/>
              <a:t> </a:t>
            </a:r>
          </a:p>
          <a:p>
            <a:pPr marL="114300" indent="0">
              <a:buNone/>
            </a:pPr>
            <a:endParaRPr lang="en-US" sz="2000" dirty="0"/>
          </a:p>
          <a:p>
            <a:r>
              <a:rPr lang="en-US" sz="2000" dirty="0"/>
              <a:t>Cons: </a:t>
            </a:r>
          </a:p>
          <a:p>
            <a:pPr lvl="1"/>
            <a:r>
              <a:rPr lang="en-US" sz="1600" dirty="0"/>
              <a:t>Sequential processing </a:t>
            </a:r>
          </a:p>
          <a:p>
            <a:pPr lvl="1"/>
            <a:r>
              <a:rPr lang="en-US" sz="1600" dirty="0"/>
              <a:t>While in theory it maintain infinite history, in practice it suffers from long-range dependencies. </a:t>
            </a:r>
          </a:p>
          <a:p>
            <a:endParaRPr lang="en-US" sz="2000" dirty="0"/>
          </a:p>
        </p:txBody>
      </p:sp>
      <p:pic>
        <p:nvPicPr>
          <p:cNvPr id="5" name="Picture 2" descr="Explaining Recurrent Neural Networks - Bouvet Norge">
            <a:extLst>
              <a:ext uri="{FF2B5EF4-FFF2-40B4-BE49-F238E27FC236}">
                <a16:creationId xmlns:a16="http://schemas.microsoft.com/office/drawing/2014/main" id="{100CCEC3-A50D-A0E1-7BDB-8C673753C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393" y="845075"/>
            <a:ext cx="4343400" cy="18979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lmo (@elmo) / Twitter">
            <a:extLst>
              <a:ext uri="{FF2B5EF4-FFF2-40B4-BE49-F238E27FC236}">
                <a16:creationId xmlns:a16="http://schemas.microsoft.com/office/drawing/2014/main" id="{38C15631-7AC2-E28E-6013-E8D70F1D1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856" y="2955181"/>
            <a:ext cx="1733450" cy="8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91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Infinite Use of Finite Model</a:t>
            </a:r>
          </a:p>
        </p:txBody>
      </p:sp>
      <p:sp>
        <p:nvSpPr>
          <p:cNvPr id="3" name="Content Placeholder 2"/>
          <p:cNvSpPr>
            <a:spLocks noGrp="1"/>
          </p:cNvSpPr>
          <p:nvPr>
            <p:ph type="body" sz="quarter" idx="16"/>
          </p:nvPr>
        </p:nvSpPr>
        <p:spPr/>
        <p:txBody>
          <a:bodyPr>
            <a:normAutofit/>
          </a:bodyPr>
          <a:lstStyle/>
          <a:p>
            <a:r>
              <a:rPr lang="en-US" dirty="0"/>
              <a:t>Main question: how can a </a:t>
            </a:r>
            <a:r>
              <a:rPr lang="en-US" b="1" dirty="0"/>
              <a:t>finite</a:t>
            </a:r>
            <a:r>
              <a:rPr lang="en-US" dirty="0"/>
              <a:t> model a </a:t>
            </a:r>
            <a:r>
              <a:rPr lang="en-US" b="1" dirty="0"/>
              <a:t>long</a:t>
            </a:r>
            <a:r>
              <a:rPr lang="en-US" dirty="0"/>
              <a:t> (infinite) context? </a:t>
            </a:r>
          </a:p>
          <a:p>
            <a:pPr lvl="1"/>
            <a:endParaRPr lang="en-US" dirty="0"/>
          </a:p>
          <a:p>
            <a:pPr lvl="1"/>
            <a:endParaRPr lang="en-US" dirty="0"/>
          </a:p>
          <a:p>
            <a:r>
              <a:rPr lang="en-US" dirty="0"/>
              <a:t>Solution: recursion! (recursive use of a model) </a:t>
            </a:r>
          </a:p>
          <a:p>
            <a:endParaRPr lang="en-US" dirty="0"/>
          </a:p>
          <a:p>
            <a:endParaRPr lang="en-US" dirty="0"/>
          </a:p>
          <a:p>
            <a:r>
              <a:rPr lang="en-US" dirty="0"/>
              <a:t>RNNs are a family of neural networks introduced to </a:t>
            </a:r>
            <a:r>
              <a:rPr lang="en-US" b="1" dirty="0"/>
              <a:t>learn sequential data </a:t>
            </a:r>
            <a:br>
              <a:rPr lang="en-US" b="1" dirty="0"/>
            </a:br>
            <a:r>
              <a:rPr lang="en-US" dirty="0"/>
              <a:t>via </a:t>
            </a:r>
            <a:r>
              <a:rPr lang="en-US" b="1" dirty="0"/>
              <a:t>recursive </a:t>
            </a:r>
            <a:r>
              <a:rPr lang="en-US" dirty="0"/>
              <a:t>dynamics.</a:t>
            </a:r>
            <a:r>
              <a:rPr lang="en-US" b="1" dirty="0"/>
              <a:t> </a:t>
            </a:r>
            <a:endParaRPr lang="en-US" dirty="0"/>
          </a:p>
          <a:p>
            <a:r>
              <a:rPr lang="en-US" dirty="0"/>
              <a:t>Inspired by the temporality of human thoughts.</a:t>
            </a:r>
          </a:p>
          <a:p>
            <a:endParaRPr lang="en-US" dirty="0"/>
          </a:p>
        </p:txBody>
      </p:sp>
      <p:sp>
        <p:nvSpPr>
          <p:cNvPr id="6" name="TextBox 5">
            <a:extLst>
              <a:ext uri="{FF2B5EF4-FFF2-40B4-BE49-F238E27FC236}">
                <a16:creationId xmlns:a16="http://schemas.microsoft.com/office/drawing/2014/main" id="{950B249F-D7E4-3791-B0B2-01F151A5C68F}"/>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[Jeff Elman, “Finding structure in time,” 1990]</a:t>
            </a:r>
          </a:p>
        </p:txBody>
      </p:sp>
    </p:spTree>
    <p:extLst>
      <p:ext uri="{BB962C8B-B14F-4D97-AF65-F5344CB8AC3E}">
        <p14:creationId xmlns:p14="http://schemas.microsoft.com/office/powerpoint/2010/main" val="37430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Recurrent Neural Networks (RNNs)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6"/>
              </p:nvPr>
            </p:nvSpPr>
            <p:spPr>
              <a:xfrm>
                <a:off x="514041" y="1390650"/>
                <a:ext cx="8085415" cy="3077573"/>
              </a:xfrm>
            </p:spPr>
            <p:txBody>
              <a:bodyPr>
                <a:normAutofit/>
              </a:bodyPr>
              <a:lstStyle/>
              <a:p>
                <a:pPr marL="114300" indent="0">
                  <a:buNone/>
                </a:pPr>
                <a:endParaRPr lang="en-US" dirty="0"/>
              </a:p>
              <a:p>
                <a:pPr marL="114300" indent="0">
                  <a:buNone/>
                </a:pPr>
                <a:r>
                  <a:rPr lang="en-US" sz="4000" b="0" dirty="0"/>
                  <a:t>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h</m:t>
                        </m:r>
                      </m:e>
                      <m:sub>
                        <m:r>
                          <a:rPr lang="en-US" sz="4000" b="0" i="1" smtClean="0">
                            <a:latin typeface="Cambria Math" panose="02040503050406030204" pitchFamily="18" charset="0"/>
                          </a:rPr>
                          <m:t>𝑡</m:t>
                        </m:r>
                      </m:sub>
                    </m:sSub>
                    <m:r>
                      <a:rPr lang="en-US" sz="4000" b="0" i="1" smtClean="0">
                        <a:latin typeface="Cambria Math" panose="02040503050406030204" pitchFamily="18" charset="0"/>
                      </a:rPr>
                      <m:t>=</m:t>
                    </m:r>
                    <m:r>
                      <a:rPr lang="en-US" sz="4000" b="0" i="1" smtClean="0">
                        <a:latin typeface="Cambria Math" panose="02040503050406030204" pitchFamily="18" charset="0"/>
                      </a:rPr>
                      <m:t>𝑓</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h</m:t>
                        </m:r>
                      </m:e>
                      <m:sub>
                        <m:r>
                          <a:rPr lang="en-US" sz="4000" b="0" i="1" smtClean="0">
                            <a:latin typeface="Cambria Math" panose="02040503050406030204" pitchFamily="18" charset="0"/>
                          </a:rPr>
                          <m:t>𝑡</m:t>
                        </m:r>
                        <m:r>
                          <a:rPr lang="en-US" sz="4000" b="0" i="1" smtClean="0">
                            <a:latin typeface="Cambria Math" panose="02040503050406030204" pitchFamily="18" charset="0"/>
                          </a:rPr>
                          <m:t>−1</m:t>
                        </m:r>
                      </m:sub>
                    </m:sSub>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𝑡</m:t>
                        </m:r>
                      </m:sub>
                    </m:sSub>
                    <m:r>
                      <a:rPr lang="en-US" sz="4000" b="0" i="1" smtClean="0">
                        <a:latin typeface="Cambria Math" panose="02040503050406030204" pitchFamily="18" charset="0"/>
                      </a:rPr>
                      <m:t>)</m:t>
                    </m:r>
                  </m:oMath>
                </a14:m>
                <a:endParaRPr lang="en-US" sz="4000" dirty="0"/>
              </a:p>
              <a:p>
                <a:pPr marL="114300" indent="0">
                  <a:buNone/>
                </a:pPr>
                <a:br>
                  <a:rPr lang="en-US" dirty="0"/>
                </a:br>
                <a:endParaRPr lang="en-US" dirty="0"/>
              </a:p>
              <a:p>
                <a:r>
                  <a:rPr lang="en-US" altLang="en-US" sz="2000" dirty="0">
                    <a:solidFill>
                      <a:srgbClr val="333333"/>
                    </a:solidFill>
                    <a:latin typeface="Corbel" panose="020B0503020204020204" pitchFamily="34" charset="0"/>
                    <a:ea typeface="CMS"/>
                  </a:rPr>
                  <a:t>In the diagram,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oMath>
                </a14:m>
                <a:r>
                  <a:rPr lang="en-US" altLang="en-US" sz="2000" dirty="0">
                    <a:solidFill>
                      <a:srgbClr val="333333"/>
                    </a:solidFill>
                    <a:latin typeface="Corbel" panose="020B0503020204020204" pitchFamily="34" charset="0"/>
                    <a:ea typeface="CMS"/>
                  </a:rPr>
                  <a:t> looks at some </a:t>
                </a:r>
                <a:r>
                  <a:rPr lang="en-US" altLang="en-US" sz="2000" b="1" dirty="0">
                    <a:solidFill>
                      <a:srgbClr val="333333"/>
                    </a:solidFill>
                    <a:latin typeface="Corbel" panose="020B0503020204020204" pitchFamily="34" charset="0"/>
                    <a:ea typeface="CMS"/>
                  </a:rPr>
                  <a:t>input </a:t>
                </a:r>
                <a:r>
                  <a:rPr lang="en-US" sz="2000" b="1" dirty="0"/>
                  <a:t> </a:t>
                </a:r>
                <a14:m>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𝑡</m:t>
                        </m:r>
                      </m:sub>
                    </m:sSub>
                    <m:r>
                      <a:rPr lang="en-US" sz="2000" i="1">
                        <a:latin typeface="Cambria Math" panose="02040503050406030204" pitchFamily="18" charset="0"/>
                      </a:rPr>
                      <m:t> </m:t>
                    </m:r>
                  </m:oMath>
                </a14:m>
                <a:r>
                  <a:rPr lang="en-US" altLang="en-US" sz="2000" dirty="0">
                    <a:solidFill>
                      <a:srgbClr val="333333"/>
                    </a:solidFill>
                    <a:latin typeface="Corbel" panose="020B0503020204020204" pitchFamily="34" charset="0"/>
                    <a:ea typeface="CMS"/>
                  </a:rPr>
                  <a:t> and its </a:t>
                </a:r>
                <a:br>
                  <a:rPr lang="en-US" altLang="en-US" sz="2000" dirty="0">
                    <a:solidFill>
                      <a:srgbClr val="333333"/>
                    </a:solidFill>
                    <a:latin typeface="Corbel" panose="020B0503020204020204" pitchFamily="34" charset="0"/>
                    <a:ea typeface="CMS"/>
                  </a:rPr>
                </a:br>
                <a:r>
                  <a:rPr lang="en-US" altLang="en-US" sz="2000" b="1" dirty="0">
                    <a:solidFill>
                      <a:srgbClr val="333333"/>
                    </a:solidFill>
                    <a:latin typeface="Corbel" panose="020B0503020204020204" pitchFamily="34" charset="0"/>
                    <a:ea typeface="CMS"/>
                  </a:rPr>
                  <a:t>previous hidden state </a:t>
                </a:r>
                <a14:m>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h</m:t>
                        </m:r>
                      </m:e>
                      <m:sub>
                        <m:r>
                          <a:rPr lang="en-US" sz="2000" b="0" i="1">
                            <a:latin typeface="Cambria Math" panose="02040503050406030204" pitchFamily="18" charset="0"/>
                          </a:rPr>
                          <m:t>𝑡</m:t>
                        </m:r>
                        <m:r>
                          <a:rPr lang="en-US" sz="2000" b="0" i="1" smtClean="0">
                            <a:latin typeface="Cambria Math" panose="02040503050406030204" pitchFamily="18" charset="0"/>
                          </a:rPr>
                          <m:t>−1</m:t>
                        </m:r>
                      </m:sub>
                    </m:sSub>
                  </m:oMath>
                </a14:m>
                <a:r>
                  <a:rPr lang="en-US" altLang="en-US" sz="2000" dirty="0">
                    <a:solidFill>
                      <a:srgbClr val="333333"/>
                    </a:solidFill>
                    <a:latin typeface="Corbel" panose="020B0503020204020204" pitchFamily="34" charset="0"/>
                    <a:ea typeface="CMS"/>
                  </a:rPr>
                  <a:t> and outputs </a:t>
                </a:r>
                <a:r>
                  <a:rPr lang="en-US" altLang="en-US" sz="2000" b="1" dirty="0">
                    <a:solidFill>
                      <a:srgbClr val="333333"/>
                    </a:solidFill>
                    <a:latin typeface="Corbel" panose="020B0503020204020204" pitchFamily="34" charset="0"/>
                    <a:ea typeface="CMS"/>
                  </a:rPr>
                  <a:t>a revised </a:t>
                </a:r>
                <a:br>
                  <a:rPr lang="en-US" altLang="en-US" sz="2000" b="1" dirty="0">
                    <a:solidFill>
                      <a:srgbClr val="333333"/>
                    </a:solidFill>
                    <a:latin typeface="Corbel" panose="020B0503020204020204" pitchFamily="34" charset="0"/>
                    <a:ea typeface="CMS"/>
                  </a:rPr>
                </a:br>
                <a:r>
                  <a:rPr lang="en-US" altLang="en-US" sz="2000" b="1" dirty="0">
                    <a:solidFill>
                      <a:srgbClr val="333333"/>
                    </a:solidFill>
                    <a:latin typeface="Corbel" panose="020B0503020204020204" pitchFamily="34" charset="0"/>
                    <a:ea typeface="CMS"/>
                  </a:rPr>
                  <a:t>state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𝑡</m:t>
                        </m:r>
                      </m:sub>
                    </m:sSub>
                  </m:oMath>
                </a14:m>
                <a:r>
                  <a:rPr lang="en-US" altLang="en-US" sz="2000" dirty="0">
                    <a:solidFill>
                      <a:srgbClr val="333333"/>
                    </a:solidFill>
                    <a:latin typeface="Corbel" panose="020B0503020204020204" pitchFamily="34" charset="0"/>
                    <a:ea typeface="CMS"/>
                  </a:rPr>
                  <a:t>. </a:t>
                </a:r>
              </a:p>
              <a:p>
                <a:r>
                  <a:rPr lang="en-US" altLang="en-US" sz="2000" dirty="0">
                    <a:solidFill>
                      <a:srgbClr val="333333"/>
                    </a:solidFill>
                    <a:latin typeface="Corbel" panose="020B0503020204020204" pitchFamily="34" charset="0"/>
                    <a:ea typeface="CMS"/>
                  </a:rPr>
                  <a:t>A loop allows information to be passed from one </a:t>
                </a:r>
                <a:br>
                  <a:rPr lang="en-US" altLang="en-US" sz="2000" dirty="0">
                    <a:solidFill>
                      <a:srgbClr val="333333"/>
                    </a:solidFill>
                    <a:latin typeface="Corbel" panose="020B0503020204020204" pitchFamily="34" charset="0"/>
                    <a:ea typeface="CMS"/>
                  </a:rPr>
                </a:br>
                <a:r>
                  <a:rPr lang="en-US" altLang="en-US" sz="2000" dirty="0">
                    <a:solidFill>
                      <a:srgbClr val="333333"/>
                    </a:solidFill>
                    <a:latin typeface="Corbel" panose="020B0503020204020204" pitchFamily="34" charset="0"/>
                    <a:ea typeface="CMS"/>
                  </a:rPr>
                  <a:t>step of the network to the next.</a:t>
                </a:r>
                <a:r>
                  <a:rPr lang="en-US" altLang="en-US" sz="2000" dirty="0">
                    <a:latin typeface="Corbel" panose="020B0503020204020204" pitchFamily="34"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6"/>
              </p:nvPr>
            </p:nvSpPr>
            <p:spPr>
              <a:xfrm>
                <a:off x="514041" y="1390650"/>
                <a:ext cx="8085415" cy="3077573"/>
              </a:xfrm>
              <a:blipFill>
                <a:blip r:embed="rId3"/>
                <a:stretch>
                  <a:fillRect l="-627" b="-370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9A69B12-1CDF-4E92-3EB6-90D17A8E8F77}"/>
              </a:ext>
            </a:extLst>
          </p:cNvPr>
          <p:cNvPicPr>
            <a:picLocks noChangeAspect="1"/>
          </p:cNvPicPr>
          <p:nvPr/>
        </p:nvPicPr>
        <p:blipFill rotWithShape="1">
          <a:blip r:embed="rId4"/>
          <a:srcRect l="35431" t="11419" r="34406" b="16111"/>
          <a:stretch/>
        </p:blipFill>
        <p:spPr>
          <a:xfrm>
            <a:off x="6601201" y="1972517"/>
            <a:ext cx="2145607" cy="2793794"/>
          </a:xfrm>
          <a:prstGeom prst="rect">
            <a:avLst/>
          </a:prstGeom>
        </p:spPr>
      </p:pic>
      <p:sp>
        <p:nvSpPr>
          <p:cNvPr id="19" name="TextBox 18">
            <a:extLst>
              <a:ext uri="{FF2B5EF4-FFF2-40B4-BE49-F238E27FC236}">
                <a16:creationId xmlns:a16="http://schemas.microsoft.com/office/drawing/2014/main" id="{2C2E2BAB-4149-DD24-F7A0-596BEFA66048}"/>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[Jeff Elman, “Finding structure in time,” 1990]</a:t>
            </a:r>
          </a:p>
        </p:txBody>
      </p:sp>
      <p:sp>
        <p:nvSpPr>
          <p:cNvPr id="6" name="TextBox 5">
            <a:extLst>
              <a:ext uri="{FF2B5EF4-FFF2-40B4-BE49-F238E27FC236}">
                <a16:creationId xmlns:a16="http://schemas.microsoft.com/office/drawing/2014/main" id="{AC18A498-AC95-B7BD-7839-C02652A51BD5}"/>
              </a:ext>
            </a:extLst>
          </p:cNvPr>
          <p:cNvSpPr txBox="1"/>
          <p:nvPr/>
        </p:nvSpPr>
        <p:spPr>
          <a:xfrm>
            <a:off x="5169517" y="1294756"/>
            <a:ext cx="2058320" cy="335411"/>
          </a:xfrm>
          <a:prstGeom prst="wedgeRoundRectCallout">
            <a:avLst>
              <a:gd name="adj1" fmla="val -55556"/>
              <a:gd name="adj2" fmla="val 43565"/>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Input vector at t</a:t>
            </a:r>
          </a:p>
        </p:txBody>
      </p:sp>
      <p:sp>
        <p:nvSpPr>
          <p:cNvPr id="7" name="TextBox 6">
            <a:extLst>
              <a:ext uri="{FF2B5EF4-FFF2-40B4-BE49-F238E27FC236}">
                <a16:creationId xmlns:a16="http://schemas.microsoft.com/office/drawing/2014/main" id="{C076B4D8-F7BC-3E5B-FAC9-FB67627E1B39}"/>
              </a:ext>
            </a:extLst>
          </p:cNvPr>
          <p:cNvSpPr txBox="1"/>
          <p:nvPr/>
        </p:nvSpPr>
        <p:spPr>
          <a:xfrm>
            <a:off x="2725730" y="1294756"/>
            <a:ext cx="1357692" cy="335411"/>
          </a:xfrm>
          <a:prstGeom prst="wedgeRoundRectCallout">
            <a:avLst>
              <a:gd name="adj1" fmla="val 57694"/>
              <a:gd name="adj2" fmla="val 47038"/>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old state</a:t>
            </a:r>
          </a:p>
        </p:txBody>
      </p:sp>
      <p:sp>
        <p:nvSpPr>
          <p:cNvPr id="8" name="TextBox 7">
            <a:extLst>
              <a:ext uri="{FF2B5EF4-FFF2-40B4-BE49-F238E27FC236}">
                <a16:creationId xmlns:a16="http://schemas.microsoft.com/office/drawing/2014/main" id="{1D82B95A-3442-84B5-E27A-997DD73BFEF2}"/>
              </a:ext>
            </a:extLst>
          </p:cNvPr>
          <p:cNvSpPr txBox="1"/>
          <p:nvPr/>
        </p:nvSpPr>
        <p:spPr>
          <a:xfrm>
            <a:off x="460112" y="1294756"/>
            <a:ext cx="1498446" cy="335411"/>
          </a:xfrm>
          <a:prstGeom prst="wedgeRoundRectCallout">
            <a:avLst>
              <a:gd name="adj1" fmla="val 57694"/>
              <a:gd name="adj2" fmla="val 47038"/>
              <a:gd name="adj3" fmla="val 16667"/>
            </a:avLst>
          </a:prstGeom>
          <a:solidFill>
            <a:srgbClr val="DCECFF"/>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2000" dirty="0">
                <a:latin typeface="Corbel" panose="020B0503020204020204" pitchFamily="34" charset="0"/>
                <a:cs typeface="Arial"/>
              </a:rPr>
              <a:t>new state</a:t>
            </a:r>
          </a:p>
        </p:txBody>
      </p:sp>
    </p:spTree>
    <p:extLst>
      <p:ext uri="{BB962C8B-B14F-4D97-AF65-F5344CB8AC3E}">
        <p14:creationId xmlns:p14="http://schemas.microsoft.com/office/powerpoint/2010/main" val="24436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99F8-1153-A96F-71F8-035ED01F330E}"/>
              </a:ext>
            </a:extLst>
          </p:cNvPr>
          <p:cNvSpPr>
            <a:spLocks noGrp="1"/>
          </p:cNvSpPr>
          <p:nvPr>
            <p:ph type="title"/>
          </p:nvPr>
        </p:nvSpPr>
        <p:spPr/>
        <p:txBody>
          <a:bodyPr>
            <a:normAutofit/>
          </a:bodyPr>
          <a:lstStyle/>
          <a:p>
            <a:r>
              <a:rPr lang="en-US" dirty="0"/>
              <a:t>Unrolling RNN</a:t>
            </a:r>
          </a:p>
        </p:txBody>
      </p:sp>
      <p:sp>
        <p:nvSpPr>
          <p:cNvPr id="3" name="Content Placeholder 2">
            <a:extLst>
              <a:ext uri="{FF2B5EF4-FFF2-40B4-BE49-F238E27FC236}">
                <a16:creationId xmlns:a16="http://schemas.microsoft.com/office/drawing/2014/main" id="{22579134-1EC7-9C94-1FC7-7A7840C7D263}"/>
              </a:ext>
            </a:extLst>
          </p:cNvPr>
          <p:cNvSpPr>
            <a:spLocks noGrp="1"/>
          </p:cNvSpPr>
          <p:nvPr>
            <p:ph type="body" sz="quarter" idx="16"/>
          </p:nvPr>
        </p:nvSpPr>
        <p:spPr/>
        <p:txBody>
          <a:bodyPr>
            <a:normAutofit fontScale="85000" lnSpcReduction="20000"/>
          </a:bodyPr>
          <a:lstStyle/>
          <a:p>
            <a:r>
              <a:rPr lang="en-US" sz="1800" dirty="0">
                <a:solidFill>
                  <a:srgbClr val="333333"/>
                </a:solidFill>
              </a:rPr>
              <a:t>The diagram above shows what happens if we </a:t>
            </a:r>
            <a:r>
              <a:rPr lang="en-US" sz="1800" b="1" dirty="0">
                <a:solidFill>
                  <a:srgbClr val="333333"/>
                </a:solidFill>
              </a:rPr>
              <a:t>unroll the loop</a:t>
            </a:r>
            <a:r>
              <a:rPr lang="en-US" sz="1800" dirty="0">
                <a:solidFill>
                  <a:srgbClr val="333333"/>
                </a:solidFill>
              </a:rPr>
              <a:t>.</a:t>
            </a: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dirty="0">
              <a:solidFill>
                <a:srgbClr val="333333"/>
              </a:solidFill>
            </a:endParaRPr>
          </a:p>
          <a:p>
            <a:endParaRPr lang="en-US" sz="1800" dirty="0">
              <a:solidFill>
                <a:srgbClr val="333333"/>
              </a:solidFill>
            </a:endParaRPr>
          </a:p>
          <a:p>
            <a:r>
              <a:rPr lang="en-US" sz="1800" dirty="0">
                <a:solidFill>
                  <a:srgbClr val="333333"/>
                </a:solidFill>
              </a:rPr>
              <a:t>A recurrent neural network can be thought of as </a:t>
            </a:r>
            <a:r>
              <a:rPr lang="en-US" sz="1800" dirty="0">
                <a:solidFill>
                  <a:srgbClr val="C00000"/>
                </a:solidFill>
              </a:rPr>
              <a:t>multiple copies of the same network</a:t>
            </a:r>
            <a:r>
              <a:rPr lang="en-US" sz="1800" dirty="0">
                <a:solidFill>
                  <a:srgbClr val="333333"/>
                </a:solidFill>
              </a:rPr>
              <a:t>, each </a:t>
            </a:r>
            <a:r>
              <a:rPr lang="en-US" sz="1800" dirty="0">
                <a:solidFill>
                  <a:srgbClr val="C00000"/>
                </a:solidFill>
              </a:rPr>
              <a:t>passing a message to a successor</a:t>
            </a:r>
            <a:r>
              <a:rPr lang="en-US" sz="1800" dirty="0">
                <a:solidFill>
                  <a:srgbClr val="333333"/>
                </a:solidFill>
              </a:rPr>
              <a:t>. </a:t>
            </a:r>
          </a:p>
          <a:p>
            <a:pPr marL="114300" indent="0">
              <a:buNone/>
            </a:pPr>
            <a:endParaRPr lang="en-US" dirty="0"/>
          </a:p>
        </p:txBody>
      </p:sp>
      <p:pic>
        <p:nvPicPr>
          <p:cNvPr id="4" name="Picture 3">
            <a:extLst>
              <a:ext uri="{FF2B5EF4-FFF2-40B4-BE49-F238E27FC236}">
                <a16:creationId xmlns:a16="http://schemas.microsoft.com/office/drawing/2014/main" id="{FF3C6DB4-8757-2B2E-EE26-EF53CB6CCCCE}"/>
              </a:ext>
            </a:extLst>
          </p:cNvPr>
          <p:cNvPicPr>
            <a:picLocks noChangeAspect="1"/>
          </p:cNvPicPr>
          <p:nvPr/>
        </p:nvPicPr>
        <p:blipFill rotWithShape="1">
          <a:blip r:embed="rId2"/>
          <a:srcRect t="11897" b="16814"/>
          <a:stretch/>
        </p:blipFill>
        <p:spPr>
          <a:xfrm>
            <a:off x="806842" y="1684158"/>
            <a:ext cx="6714741" cy="1718375"/>
          </a:xfrm>
          <a:prstGeom prst="rect">
            <a:avLst/>
          </a:prstGeom>
        </p:spPr>
      </p:pic>
      <p:sp>
        <p:nvSpPr>
          <p:cNvPr id="5" name="TextBox 4">
            <a:extLst>
              <a:ext uri="{FF2B5EF4-FFF2-40B4-BE49-F238E27FC236}">
                <a16:creationId xmlns:a16="http://schemas.microsoft.com/office/drawing/2014/main" id="{412DF58E-D513-B392-F161-A9F592CE814D}"/>
              </a:ext>
            </a:extLst>
          </p:cNvPr>
          <p:cNvSpPr txBox="1"/>
          <p:nvPr/>
        </p:nvSpPr>
        <p:spPr>
          <a:xfrm>
            <a:off x="2284370" y="4901060"/>
            <a:ext cx="4572000" cy="246221"/>
          </a:xfrm>
          <a:prstGeom prst="rect">
            <a:avLst/>
          </a:prstGeom>
          <a:noFill/>
        </p:spPr>
        <p:txBody>
          <a:bodyPr wrap="square">
            <a:spAutoFit/>
          </a:bodyPr>
          <a:lstStyle/>
          <a:p>
            <a:pPr algn="ctr"/>
            <a:r>
              <a:rPr lang="en-US" sz="1000" dirty="0">
                <a:latin typeface="Corbel" panose="020B0503020204020204" pitchFamily="34" charset="0"/>
              </a:rPr>
              <a:t>[Jeff Elman, “Finding structure in time,” 1990]</a:t>
            </a:r>
          </a:p>
        </p:txBody>
      </p:sp>
      <p:cxnSp>
        <p:nvCxnSpPr>
          <p:cNvPr id="6" name="Straight Arrow Connector 5">
            <a:extLst>
              <a:ext uri="{FF2B5EF4-FFF2-40B4-BE49-F238E27FC236}">
                <a16:creationId xmlns:a16="http://schemas.microsoft.com/office/drawing/2014/main" id="{E1869CE2-0259-DB29-462B-2290F4959A13}"/>
              </a:ext>
            </a:extLst>
          </p:cNvPr>
          <p:cNvCxnSpPr>
            <a:cxnSpLocks/>
          </p:cNvCxnSpPr>
          <p:nvPr/>
        </p:nvCxnSpPr>
        <p:spPr bwMode="auto">
          <a:xfrm>
            <a:off x="3512233" y="3479220"/>
            <a:ext cx="3475281" cy="1457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C038F82C-9256-E39C-0B3D-4E829D182FC3}"/>
              </a:ext>
            </a:extLst>
          </p:cNvPr>
          <p:cNvSpPr txBox="1"/>
          <p:nvPr/>
        </p:nvSpPr>
        <p:spPr>
          <a:xfrm>
            <a:off x="4934290" y="3503760"/>
            <a:ext cx="595035" cy="369332"/>
          </a:xfrm>
          <a:prstGeom prst="rect">
            <a:avLst/>
          </a:prstGeom>
          <a:noFill/>
        </p:spPr>
        <p:txBody>
          <a:bodyPr wrap="none" rtlCol="0">
            <a:spAutoFit/>
          </a:bodyPr>
          <a:lstStyle/>
          <a:p>
            <a:pPr algn="ctr" fontAlgn="base">
              <a:spcBef>
                <a:spcPct val="0"/>
              </a:spcBef>
              <a:spcAft>
                <a:spcPct val="0"/>
              </a:spcAft>
            </a:pPr>
            <a:r>
              <a:rPr lang="en-US" sz="1800" kern="1200" dirty="0">
                <a:latin typeface="Times New Roman" pitchFamily="18" charset="0"/>
                <a:ea typeface="+mn-ea"/>
                <a:cs typeface="+mn-cs"/>
              </a:rPr>
              <a:t>time</a:t>
            </a:r>
          </a:p>
        </p:txBody>
      </p:sp>
    </p:spTree>
    <p:extLst>
      <p:ext uri="{BB962C8B-B14F-4D97-AF65-F5344CB8AC3E}">
        <p14:creationId xmlns:p14="http://schemas.microsoft.com/office/powerpoint/2010/main" val="2834581728"/>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4.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7395</TotalTime>
  <Words>3746</Words>
  <Application>Microsoft Macintosh PowerPoint</Application>
  <PresentationFormat>On-screen Show (16:9)</PresentationFormat>
  <Paragraphs>924</Paragraphs>
  <Slides>69</Slides>
  <Notes>11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69</vt:i4>
      </vt:variant>
    </vt:vector>
  </HeadingPairs>
  <TitlesOfParts>
    <vt:vector size="88" baseType="lpstr">
      <vt:lpstr>Tahoma</vt:lpstr>
      <vt:lpstr>Source Sans Pro</vt:lpstr>
      <vt:lpstr>Microsoft Sans Serif</vt:lpstr>
      <vt:lpstr>Source Serif Pro</vt:lpstr>
      <vt:lpstr>Consolas</vt:lpstr>
      <vt:lpstr>Cambria Math</vt:lpstr>
      <vt:lpstr>Roboto</vt:lpstr>
      <vt:lpstr>Corbel</vt:lpstr>
      <vt:lpstr>Calibri</vt:lpstr>
      <vt:lpstr>Wingdings</vt:lpstr>
      <vt:lpstr>Trebuchet MS</vt:lpstr>
      <vt:lpstr>Merriweather Sans</vt:lpstr>
      <vt:lpstr>Times New Roman</vt:lpstr>
      <vt:lpstr>Arial</vt:lpstr>
      <vt:lpstr>Courier New</vt:lpstr>
      <vt:lpstr>EP Presentation Theme - Simple</vt:lpstr>
      <vt:lpstr>1_EP Presentation Theme - Fancy</vt:lpstr>
      <vt:lpstr>2_EP Presentation Theme - Special</vt:lpstr>
      <vt:lpstr>1_EP Presentation Theme - Simple</vt:lpstr>
      <vt:lpstr>Recurrent Neural Language Models </vt:lpstr>
      <vt:lpstr>Recap</vt:lpstr>
      <vt:lpstr>What Changed from N-Gram LMs to Neural LMs? </vt:lpstr>
      <vt:lpstr>Moving Beyond Feedforward Neural LMs </vt:lpstr>
      <vt:lpstr>Chapter Goals</vt:lpstr>
      <vt:lpstr>PowerPoint Presentation</vt:lpstr>
      <vt:lpstr>Infinite Use of Finite Model</vt:lpstr>
      <vt:lpstr>Recurrent Neural Networks (RNNs)</vt:lpstr>
      <vt:lpstr>Unrolling RNN</vt:lpstr>
      <vt:lpstr>LMs w/ Recurrent Neural Nets</vt:lpstr>
      <vt:lpstr>Example Inference (Generation) with RNN</vt:lpstr>
      <vt:lpstr>Example Inference (Generation) with RNN</vt:lpstr>
      <vt:lpstr>Example Inference (Generation) with RNN</vt:lpstr>
      <vt:lpstr>Example Inference (Generation) with RNN</vt:lpstr>
      <vt:lpstr>Example Inference (Generation) with RNN</vt:lpstr>
      <vt:lpstr>Example Inference (Generation) with RNN</vt:lpstr>
      <vt:lpstr>Example Inference (Generation) with RNN</vt:lpstr>
      <vt:lpstr>Example Inference (Generation) with RNN</vt:lpstr>
      <vt:lpstr>Example Inference (Generation) with RNN</vt:lpstr>
      <vt:lpstr>Example Inference (Generation) with RNN</vt:lpstr>
      <vt:lpstr>PowerPoint Presentation</vt:lpstr>
      <vt:lpstr>RNN: Forward Propagation</vt:lpstr>
      <vt:lpstr>RNN: Forward Propagation</vt:lpstr>
      <vt:lpstr>RNN: Forward Propagation</vt:lpstr>
      <vt:lpstr>RNN: Forward Propagation</vt:lpstr>
      <vt:lpstr>RNN: Forward Propagation</vt:lpstr>
      <vt:lpstr>RNN: Forward Propagation</vt:lpstr>
      <vt:lpstr>RNN: Forward Propagation</vt:lpstr>
      <vt:lpstr>PowerPoint Presentation</vt:lpstr>
      <vt:lpstr>PowerPoint Presentation</vt:lpstr>
      <vt:lpstr>PowerPoint Presentation</vt:lpstr>
      <vt:lpstr>PowerPoint Presentation</vt:lpstr>
      <vt:lpstr>Training RNNs: Summary</vt:lpstr>
      <vt:lpstr>PowerPoint Presentation</vt:lpstr>
      <vt:lpstr>RNN: Generation</vt:lpstr>
      <vt:lpstr>RNNs: Generation </vt:lpstr>
      <vt:lpstr>RNNs in Practice </vt:lpstr>
      <vt:lpstr>Evaluation LMs with Perplexity (2016)</vt:lpstr>
      <vt:lpstr>Summary </vt:lpstr>
      <vt:lpstr>PowerPoint Presentation</vt:lpstr>
      <vt:lpstr>RNNs: Advantages</vt:lpstr>
      <vt:lpstr>RNNs: Weaknesses</vt:lpstr>
      <vt:lpstr>Vanishing/Exploding Gradient Problem: Intuition</vt:lpstr>
      <vt:lpstr>Vanishing/Exploding Gradient Problem</vt:lpstr>
      <vt:lpstr>Vanishing/Exploding Gradient Problem</vt:lpstr>
      <vt:lpstr>Coping with Exploding Gradients </vt:lpstr>
      <vt:lpstr>Coping with Vanishing Gradients </vt:lpstr>
      <vt:lpstr>RNNs: Difficulty in Learning Long-Range Dependencies (3)</vt:lpstr>
      <vt:lpstr>RNNs: Difficulty in Learning Long-Range Dependencies (3)</vt:lpstr>
      <vt:lpstr>Summary</vt:lpstr>
      <vt:lpstr>PowerPoint Presentation</vt:lpstr>
      <vt:lpstr>Recap: Recurrent Neural Networks </vt:lpstr>
      <vt:lpstr>Recap: Encoder-Decoder Architectures </vt:lpstr>
      <vt:lpstr>Recap: Encoder-Decoder Architectures </vt:lpstr>
      <vt:lpstr>Contextual Meaning of Words </vt:lpstr>
      <vt:lpstr>ELMo: First Major Self-Supervised LM</vt:lpstr>
      <vt:lpstr>ELMo: First Major Self-Supervised LM</vt:lpstr>
      <vt:lpstr>Extending RNNs to Both Directions</vt:lpstr>
      <vt:lpstr>ELMo: First Major Self-Supervised LM</vt:lpstr>
      <vt:lpstr>ELMo: First Major Self-Supervised LM</vt:lpstr>
      <vt:lpstr>ELMo: Some Details </vt:lpstr>
      <vt:lpstr>Adapting ELMo Representations for Tasks</vt:lpstr>
      <vt:lpstr>ELMo: Evaluation</vt:lpstr>
      <vt:lpstr>Experimental Results</vt:lpstr>
      <vt:lpstr>PowerPoint Presentation</vt:lpstr>
      <vt:lpstr>A broader lesson:  Pre-training + Fine-tuning </vt:lpstr>
      <vt:lpstr>A broader lesson:  Pre-training + Fine-tuning </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25</cp:revision>
  <cp:lastPrinted>2025-02-18T03:44:52Z</cp:lastPrinted>
  <dcterms:modified xsi:type="dcterms:W3CDTF">2025-02-20T16:11:09Z</dcterms:modified>
</cp:coreProperties>
</file>